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media/image10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1558" r:id="rId3"/>
    <p:sldId id="1839" r:id="rId5"/>
    <p:sldId id="1840" r:id="rId6"/>
    <p:sldId id="1841" r:id="rId7"/>
    <p:sldId id="1842" r:id="rId8"/>
    <p:sldId id="1843" r:id="rId9"/>
    <p:sldId id="1844" r:id="rId10"/>
    <p:sldId id="1845" r:id="rId11"/>
    <p:sldId id="1846" r:id="rId12"/>
    <p:sldId id="1847" r:id="rId13"/>
    <p:sldId id="1848" r:id="rId14"/>
    <p:sldId id="1849" r:id="rId15"/>
  </p:sldIdLst>
  <p:sldSz cx="12192000" cy="6858000"/>
  <p:notesSz cx="6858000" cy="9144000"/>
  <p:embeddedFontLst>
    <p:embeddedFont>
      <p:font typeface="黑体" panose="02010609060101010101" pitchFamily="49" charset="-122"/>
      <p:regular r:id="rId19"/>
    </p:embeddedFont>
    <p:embeddedFont>
      <p:font typeface="微软雅黑" panose="020B0503020204020204" charset="-122"/>
      <p:regular r:id="rId20"/>
    </p:embeddedFont>
  </p:embeddedFontLst>
  <p:custDataLst>
    <p:tags r:id="rId2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07" autoAdjust="0"/>
  </p:normalViewPr>
  <p:slideViewPr>
    <p:cSldViewPr snapToGrid="0">
      <p:cViewPr>
        <p:scale>
          <a:sx n="90" d="100"/>
          <a:sy n="90" d="100"/>
        </p:scale>
        <p:origin x="-1338" y="-6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gs" Target="tags/tag1.xml"/><Relationship Id="rId20" Type="http://schemas.openxmlformats.org/officeDocument/2006/relationships/font" Target="fonts/font2.fntdata"/><Relationship Id="rId2" Type="http://schemas.openxmlformats.org/officeDocument/2006/relationships/theme" Target="theme/theme1.xml"/><Relationship Id="rId19" Type="http://schemas.openxmlformats.org/officeDocument/2006/relationships/font" Target="fonts/font1.fntdata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E0FEA4E1-8425-4A55-8C5D-B7D13FFF1A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4CA532B5-125D-41F7-AEF0-19F8A68C144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A532B5-125D-41F7-AEF0-19F8A68C14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图标"/>
          <p:cNvSpPr>
            <a:spLocks noEditPoints="1"/>
          </p:cNvSpPr>
          <p:nvPr userDrawn="1"/>
        </p:nvSpPr>
        <p:spPr bwMode="auto">
          <a:xfrm>
            <a:off x="416513" y="4343745"/>
            <a:ext cx="1722720" cy="2034332"/>
          </a:xfrm>
          <a:custGeom>
            <a:avLst/>
            <a:gdLst>
              <a:gd name="T0" fmla="*/ 135 w 1672"/>
              <a:gd name="T1" fmla="*/ 1706 h 1974"/>
              <a:gd name="T2" fmla="*/ 50 w 1672"/>
              <a:gd name="T3" fmla="*/ 803 h 1974"/>
              <a:gd name="T4" fmla="*/ 162 w 1672"/>
              <a:gd name="T5" fmla="*/ 588 h 1974"/>
              <a:gd name="T6" fmla="*/ 1444 w 1672"/>
              <a:gd name="T7" fmla="*/ 259 h 1974"/>
              <a:gd name="T8" fmla="*/ 1329 w 1672"/>
              <a:gd name="T9" fmla="*/ 783 h 1974"/>
              <a:gd name="T10" fmla="*/ 785 w 1672"/>
              <a:gd name="T11" fmla="*/ 826 h 1974"/>
              <a:gd name="T12" fmla="*/ 231 w 1672"/>
              <a:gd name="T13" fmla="*/ 780 h 1974"/>
              <a:gd name="T14" fmla="*/ 720 w 1672"/>
              <a:gd name="T15" fmla="*/ 1619 h 1974"/>
              <a:gd name="T16" fmla="*/ 617 w 1672"/>
              <a:gd name="T17" fmla="*/ 964 h 1974"/>
              <a:gd name="T18" fmla="*/ 893 w 1672"/>
              <a:gd name="T19" fmla="*/ 1068 h 1974"/>
              <a:gd name="T20" fmla="*/ 1237 w 1672"/>
              <a:gd name="T21" fmla="*/ 1038 h 1974"/>
              <a:gd name="T22" fmla="*/ 909 w 1672"/>
              <a:gd name="T23" fmla="*/ 1715 h 1974"/>
              <a:gd name="T24" fmla="*/ 194 w 1672"/>
              <a:gd name="T25" fmla="*/ 636 h 1974"/>
              <a:gd name="T26" fmla="*/ 1118 w 1672"/>
              <a:gd name="T27" fmla="*/ 34 h 1974"/>
              <a:gd name="T28" fmla="*/ 1324 w 1672"/>
              <a:gd name="T29" fmla="*/ 248 h 1974"/>
              <a:gd name="T30" fmla="*/ 814 w 1672"/>
              <a:gd name="T31" fmla="*/ 613 h 1974"/>
              <a:gd name="T32" fmla="*/ 817 w 1672"/>
              <a:gd name="T33" fmla="*/ 404 h 1974"/>
              <a:gd name="T34" fmla="*/ 594 w 1672"/>
              <a:gd name="T35" fmla="*/ 404 h 1974"/>
              <a:gd name="T36" fmla="*/ 789 w 1672"/>
              <a:gd name="T37" fmla="*/ 342 h 1974"/>
              <a:gd name="T38" fmla="*/ 785 w 1672"/>
              <a:gd name="T39" fmla="*/ 362 h 1974"/>
              <a:gd name="T40" fmla="*/ 812 w 1672"/>
              <a:gd name="T41" fmla="*/ 429 h 1974"/>
              <a:gd name="T42" fmla="*/ 1572 w 1672"/>
              <a:gd name="T43" fmla="*/ 604 h 1974"/>
              <a:gd name="T44" fmla="*/ 259 w 1672"/>
              <a:gd name="T45" fmla="*/ 702 h 1974"/>
              <a:gd name="T46" fmla="*/ 1352 w 1672"/>
              <a:gd name="T47" fmla="*/ 606 h 1974"/>
              <a:gd name="T48" fmla="*/ 1306 w 1672"/>
              <a:gd name="T49" fmla="*/ 723 h 1974"/>
              <a:gd name="T50" fmla="*/ 1099 w 1672"/>
              <a:gd name="T51" fmla="*/ 560 h 1974"/>
              <a:gd name="T52" fmla="*/ 1384 w 1672"/>
              <a:gd name="T53" fmla="*/ 769 h 1974"/>
              <a:gd name="T54" fmla="*/ 1283 w 1672"/>
              <a:gd name="T55" fmla="*/ 617 h 1974"/>
              <a:gd name="T56" fmla="*/ 1184 w 1672"/>
              <a:gd name="T57" fmla="*/ 576 h 1974"/>
              <a:gd name="T58" fmla="*/ 589 w 1672"/>
              <a:gd name="T59" fmla="*/ 1559 h 1974"/>
              <a:gd name="T60" fmla="*/ 213 w 1672"/>
              <a:gd name="T61" fmla="*/ 801 h 1974"/>
              <a:gd name="T62" fmla="*/ 589 w 1672"/>
              <a:gd name="T63" fmla="*/ 1559 h 1974"/>
              <a:gd name="T64" fmla="*/ 449 w 1672"/>
              <a:gd name="T65" fmla="*/ 1520 h 1974"/>
              <a:gd name="T66" fmla="*/ 82 w 1672"/>
              <a:gd name="T67" fmla="*/ 817 h 1974"/>
              <a:gd name="T68" fmla="*/ 511 w 1672"/>
              <a:gd name="T69" fmla="*/ 1506 h 1974"/>
              <a:gd name="T70" fmla="*/ 911 w 1672"/>
              <a:gd name="T71" fmla="*/ 1336 h 1974"/>
              <a:gd name="T72" fmla="*/ 879 w 1672"/>
              <a:gd name="T73" fmla="*/ 1240 h 1974"/>
              <a:gd name="T74" fmla="*/ 835 w 1672"/>
              <a:gd name="T75" fmla="*/ 1155 h 1974"/>
              <a:gd name="T76" fmla="*/ 791 w 1672"/>
              <a:gd name="T77" fmla="*/ 1070 h 1974"/>
              <a:gd name="T78" fmla="*/ 766 w 1672"/>
              <a:gd name="T79" fmla="*/ 1024 h 1974"/>
              <a:gd name="T80" fmla="*/ 681 w 1672"/>
              <a:gd name="T81" fmla="*/ 992 h 1974"/>
              <a:gd name="T82" fmla="*/ 1170 w 1672"/>
              <a:gd name="T83" fmla="*/ 996 h 1974"/>
              <a:gd name="T84" fmla="*/ 968 w 1672"/>
              <a:gd name="T85" fmla="*/ 1049 h 1974"/>
              <a:gd name="T86" fmla="*/ 1152 w 1672"/>
              <a:gd name="T87" fmla="*/ 1148 h 1974"/>
              <a:gd name="T88" fmla="*/ 1159 w 1672"/>
              <a:gd name="T89" fmla="*/ 1196 h 1974"/>
              <a:gd name="T90" fmla="*/ 1021 w 1672"/>
              <a:gd name="T91" fmla="*/ 1086 h 1974"/>
              <a:gd name="T92" fmla="*/ 1143 w 1672"/>
              <a:gd name="T93" fmla="*/ 1176 h 1974"/>
              <a:gd name="T94" fmla="*/ 803 w 1672"/>
              <a:gd name="T95" fmla="*/ 1437 h 1974"/>
              <a:gd name="T96" fmla="*/ 1067 w 1672"/>
              <a:gd name="T97" fmla="*/ 1453 h 1974"/>
              <a:gd name="T98" fmla="*/ 1042 w 1672"/>
              <a:gd name="T99" fmla="*/ 1453 h 1974"/>
              <a:gd name="T100" fmla="*/ 973 w 1672"/>
              <a:gd name="T101" fmla="*/ 1470 h 1974"/>
              <a:gd name="T102" fmla="*/ 913 w 1672"/>
              <a:gd name="T103" fmla="*/ 1472 h 1974"/>
              <a:gd name="T104" fmla="*/ 936 w 1672"/>
              <a:gd name="T105" fmla="*/ 1470 h 1974"/>
              <a:gd name="T106" fmla="*/ 948 w 1672"/>
              <a:gd name="T107" fmla="*/ 1692 h 1974"/>
              <a:gd name="T108" fmla="*/ 403 w 1672"/>
              <a:gd name="T109" fmla="*/ 1552 h 1974"/>
              <a:gd name="T110" fmla="*/ 525 w 1672"/>
              <a:gd name="T111" fmla="*/ 1532 h 1974"/>
              <a:gd name="T112" fmla="*/ 500 w 1672"/>
              <a:gd name="T113" fmla="*/ 1715 h 1974"/>
              <a:gd name="T114" fmla="*/ 84 w 1672"/>
              <a:gd name="T115" fmla="*/ 1773 h 1974"/>
              <a:gd name="T116" fmla="*/ 975 w 1672"/>
              <a:gd name="T117" fmla="*/ 1823 h 1974"/>
              <a:gd name="T118" fmla="*/ 311 w 1672"/>
              <a:gd name="T119" fmla="*/ 1644 h 19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72" h="1973">
                <a:moveTo>
                  <a:pt x="909" y="1715"/>
                </a:moveTo>
                <a:cubicBezTo>
                  <a:pt x="941" y="1755"/>
                  <a:pt x="1005" y="1780"/>
                  <a:pt x="998" y="1844"/>
                </a:cubicBezTo>
                <a:cubicBezTo>
                  <a:pt x="918" y="1889"/>
                  <a:pt x="831" y="1928"/>
                  <a:pt x="723" y="1945"/>
                </a:cubicBezTo>
                <a:cubicBezTo>
                  <a:pt x="514" y="1966"/>
                  <a:pt x="296" y="1974"/>
                  <a:pt x="114" y="1897"/>
                </a:cubicBezTo>
                <a:cubicBezTo>
                  <a:pt x="73" y="1893"/>
                  <a:pt x="61" y="1861"/>
                  <a:pt x="29" y="1849"/>
                </a:cubicBezTo>
                <a:cubicBezTo>
                  <a:pt x="9" y="1812"/>
                  <a:pt x="58" y="1783"/>
                  <a:pt x="84" y="1754"/>
                </a:cubicBezTo>
                <a:cubicBezTo>
                  <a:pt x="100" y="1737"/>
                  <a:pt x="111" y="1722"/>
                  <a:pt x="135" y="1706"/>
                </a:cubicBezTo>
                <a:cubicBezTo>
                  <a:pt x="171" y="1681"/>
                  <a:pt x="221" y="1655"/>
                  <a:pt x="263" y="1637"/>
                </a:cubicBezTo>
                <a:cubicBezTo>
                  <a:pt x="274" y="1633"/>
                  <a:pt x="286" y="1633"/>
                  <a:pt x="295" y="1628"/>
                </a:cubicBezTo>
                <a:cubicBezTo>
                  <a:pt x="306" y="1623"/>
                  <a:pt x="313" y="1612"/>
                  <a:pt x="325" y="1612"/>
                </a:cubicBezTo>
                <a:cubicBezTo>
                  <a:pt x="330" y="1571"/>
                  <a:pt x="359" y="1546"/>
                  <a:pt x="399" y="1534"/>
                </a:cubicBezTo>
                <a:cubicBezTo>
                  <a:pt x="340" y="1391"/>
                  <a:pt x="267" y="1249"/>
                  <a:pt x="201" y="1102"/>
                </a:cubicBezTo>
                <a:cubicBezTo>
                  <a:pt x="169" y="1029"/>
                  <a:pt x="128" y="961"/>
                  <a:pt x="93" y="888"/>
                </a:cubicBezTo>
                <a:cubicBezTo>
                  <a:pt x="80" y="860"/>
                  <a:pt x="68" y="826"/>
                  <a:pt x="50" y="803"/>
                </a:cubicBezTo>
                <a:cubicBezTo>
                  <a:pt x="44" y="797"/>
                  <a:pt x="47" y="800"/>
                  <a:pt x="43" y="792"/>
                </a:cubicBezTo>
                <a:cubicBezTo>
                  <a:pt x="38" y="783"/>
                  <a:pt x="26" y="777"/>
                  <a:pt x="22" y="769"/>
                </a:cubicBezTo>
                <a:cubicBezTo>
                  <a:pt x="19" y="764"/>
                  <a:pt x="17" y="748"/>
                  <a:pt x="13" y="735"/>
                </a:cubicBezTo>
                <a:cubicBezTo>
                  <a:pt x="3" y="702"/>
                  <a:pt x="0" y="674"/>
                  <a:pt x="17" y="640"/>
                </a:cubicBezTo>
                <a:cubicBezTo>
                  <a:pt x="25" y="631"/>
                  <a:pt x="36" y="624"/>
                  <a:pt x="43" y="613"/>
                </a:cubicBezTo>
                <a:cubicBezTo>
                  <a:pt x="71" y="597"/>
                  <a:pt x="102" y="588"/>
                  <a:pt x="132" y="581"/>
                </a:cubicBezTo>
                <a:cubicBezTo>
                  <a:pt x="141" y="584"/>
                  <a:pt x="154" y="583"/>
                  <a:pt x="162" y="588"/>
                </a:cubicBezTo>
                <a:cubicBezTo>
                  <a:pt x="224" y="546"/>
                  <a:pt x="280" y="521"/>
                  <a:pt x="353" y="491"/>
                </a:cubicBezTo>
                <a:cubicBezTo>
                  <a:pt x="521" y="403"/>
                  <a:pt x="716" y="341"/>
                  <a:pt x="872" y="241"/>
                </a:cubicBezTo>
                <a:cubicBezTo>
                  <a:pt x="873" y="189"/>
                  <a:pt x="859" y="123"/>
                  <a:pt x="874" y="80"/>
                </a:cubicBezTo>
                <a:cubicBezTo>
                  <a:pt x="908" y="46"/>
                  <a:pt x="981" y="30"/>
                  <a:pt x="1028" y="16"/>
                </a:cubicBezTo>
                <a:cubicBezTo>
                  <a:pt x="1067" y="4"/>
                  <a:pt x="1102" y="0"/>
                  <a:pt x="1138" y="22"/>
                </a:cubicBezTo>
                <a:cubicBezTo>
                  <a:pt x="1188" y="80"/>
                  <a:pt x="1232" y="145"/>
                  <a:pt x="1276" y="209"/>
                </a:cubicBezTo>
                <a:cubicBezTo>
                  <a:pt x="1332" y="232"/>
                  <a:pt x="1391" y="236"/>
                  <a:pt x="1444" y="259"/>
                </a:cubicBezTo>
                <a:cubicBezTo>
                  <a:pt x="1455" y="264"/>
                  <a:pt x="1464" y="276"/>
                  <a:pt x="1476" y="282"/>
                </a:cubicBezTo>
                <a:cubicBezTo>
                  <a:pt x="1550" y="316"/>
                  <a:pt x="1611" y="377"/>
                  <a:pt x="1667" y="431"/>
                </a:cubicBezTo>
                <a:cubicBezTo>
                  <a:pt x="1660" y="451"/>
                  <a:pt x="1672" y="483"/>
                  <a:pt x="1664" y="509"/>
                </a:cubicBezTo>
                <a:cubicBezTo>
                  <a:pt x="1653" y="552"/>
                  <a:pt x="1612" y="588"/>
                  <a:pt x="1579" y="624"/>
                </a:cubicBezTo>
                <a:cubicBezTo>
                  <a:pt x="1543" y="663"/>
                  <a:pt x="1517" y="682"/>
                  <a:pt x="1471" y="709"/>
                </a:cubicBezTo>
                <a:cubicBezTo>
                  <a:pt x="1451" y="721"/>
                  <a:pt x="1435" y="737"/>
                  <a:pt x="1409" y="741"/>
                </a:cubicBezTo>
                <a:cubicBezTo>
                  <a:pt x="1417" y="795"/>
                  <a:pt x="1373" y="796"/>
                  <a:pt x="1329" y="783"/>
                </a:cubicBezTo>
                <a:cubicBezTo>
                  <a:pt x="1310" y="803"/>
                  <a:pt x="1309" y="840"/>
                  <a:pt x="1281" y="849"/>
                </a:cubicBezTo>
                <a:cubicBezTo>
                  <a:pt x="1256" y="857"/>
                  <a:pt x="1231" y="839"/>
                  <a:pt x="1205" y="831"/>
                </a:cubicBezTo>
                <a:cubicBezTo>
                  <a:pt x="1172" y="831"/>
                  <a:pt x="1139" y="854"/>
                  <a:pt x="1104" y="863"/>
                </a:cubicBezTo>
                <a:cubicBezTo>
                  <a:pt x="1102" y="863"/>
                  <a:pt x="1099" y="865"/>
                  <a:pt x="1099" y="865"/>
                </a:cubicBezTo>
                <a:cubicBezTo>
                  <a:pt x="1028" y="868"/>
                  <a:pt x="938" y="881"/>
                  <a:pt x="849" y="879"/>
                </a:cubicBezTo>
                <a:cubicBezTo>
                  <a:pt x="831" y="866"/>
                  <a:pt x="797" y="870"/>
                  <a:pt x="782" y="854"/>
                </a:cubicBezTo>
                <a:cubicBezTo>
                  <a:pt x="782" y="840"/>
                  <a:pt x="779" y="836"/>
                  <a:pt x="785" y="826"/>
                </a:cubicBezTo>
                <a:cubicBezTo>
                  <a:pt x="758" y="711"/>
                  <a:pt x="797" y="588"/>
                  <a:pt x="831" y="493"/>
                </a:cubicBezTo>
                <a:cubicBezTo>
                  <a:pt x="819" y="492"/>
                  <a:pt x="800" y="504"/>
                  <a:pt x="791" y="514"/>
                </a:cubicBezTo>
                <a:cubicBezTo>
                  <a:pt x="765" y="523"/>
                  <a:pt x="737" y="530"/>
                  <a:pt x="711" y="539"/>
                </a:cubicBezTo>
                <a:cubicBezTo>
                  <a:pt x="639" y="565"/>
                  <a:pt x="556" y="603"/>
                  <a:pt x="484" y="638"/>
                </a:cubicBezTo>
                <a:cubicBezTo>
                  <a:pt x="451" y="654"/>
                  <a:pt x="415" y="666"/>
                  <a:pt x="383" y="682"/>
                </a:cubicBezTo>
                <a:cubicBezTo>
                  <a:pt x="346" y="700"/>
                  <a:pt x="314" y="718"/>
                  <a:pt x="279" y="739"/>
                </a:cubicBezTo>
                <a:cubicBezTo>
                  <a:pt x="259" y="751"/>
                  <a:pt x="245" y="762"/>
                  <a:pt x="231" y="780"/>
                </a:cubicBezTo>
                <a:cubicBezTo>
                  <a:pt x="259" y="894"/>
                  <a:pt x="326" y="988"/>
                  <a:pt x="369" y="1095"/>
                </a:cubicBezTo>
                <a:cubicBezTo>
                  <a:pt x="389" y="1134"/>
                  <a:pt x="405" y="1173"/>
                  <a:pt x="426" y="1212"/>
                </a:cubicBezTo>
                <a:cubicBezTo>
                  <a:pt x="433" y="1224"/>
                  <a:pt x="442" y="1234"/>
                  <a:pt x="449" y="1247"/>
                </a:cubicBezTo>
                <a:cubicBezTo>
                  <a:pt x="481" y="1300"/>
                  <a:pt x="503" y="1357"/>
                  <a:pt x="537" y="1407"/>
                </a:cubicBezTo>
                <a:cubicBezTo>
                  <a:pt x="549" y="1427"/>
                  <a:pt x="558" y="1447"/>
                  <a:pt x="569" y="1467"/>
                </a:cubicBezTo>
                <a:cubicBezTo>
                  <a:pt x="576" y="1480"/>
                  <a:pt x="592" y="1492"/>
                  <a:pt x="589" y="1511"/>
                </a:cubicBezTo>
                <a:cubicBezTo>
                  <a:pt x="641" y="1551"/>
                  <a:pt x="716" y="1558"/>
                  <a:pt x="720" y="1619"/>
                </a:cubicBezTo>
                <a:cubicBezTo>
                  <a:pt x="750" y="1641"/>
                  <a:pt x="785" y="1645"/>
                  <a:pt x="819" y="1656"/>
                </a:cubicBezTo>
                <a:cubicBezTo>
                  <a:pt x="798" y="1534"/>
                  <a:pt x="789" y="1437"/>
                  <a:pt x="762" y="1318"/>
                </a:cubicBezTo>
                <a:cubicBezTo>
                  <a:pt x="761" y="1308"/>
                  <a:pt x="770" y="1308"/>
                  <a:pt x="773" y="1302"/>
                </a:cubicBezTo>
                <a:cubicBezTo>
                  <a:pt x="738" y="1247"/>
                  <a:pt x="701" y="1165"/>
                  <a:pt x="667" y="1091"/>
                </a:cubicBezTo>
                <a:cubicBezTo>
                  <a:pt x="660" y="1075"/>
                  <a:pt x="649" y="1059"/>
                  <a:pt x="644" y="1045"/>
                </a:cubicBezTo>
                <a:cubicBezTo>
                  <a:pt x="640" y="1030"/>
                  <a:pt x="639" y="1010"/>
                  <a:pt x="631" y="992"/>
                </a:cubicBezTo>
                <a:cubicBezTo>
                  <a:pt x="627" y="983"/>
                  <a:pt x="621" y="975"/>
                  <a:pt x="617" y="964"/>
                </a:cubicBezTo>
                <a:cubicBezTo>
                  <a:pt x="611" y="950"/>
                  <a:pt x="595" y="922"/>
                  <a:pt x="596" y="904"/>
                </a:cubicBezTo>
                <a:cubicBezTo>
                  <a:pt x="599" y="875"/>
                  <a:pt x="664" y="837"/>
                  <a:pt x="697" y="842"/>
                </a:cubicBezTo>
                <a:cubicBezTo>
                  <a:pt x="702" y="846"/>
                  <a:pt x="708" y="858"/>
                  <a:pt x="702" y="865"/>
                </a:cubicBezTo>
                <a:cubicBezTo>
                  <a:pt x="738" y="931"/>
                  <a:pt x="770" y="1001"/>
                  <a:pt x="805" y="1068"/>
                </a:cubicBezTo>
                <a:cubicBezTo>
                  <a:pt x="832" y="1113"/>
                  <a:pt x="861" y="1165"/>
                  <a:pt x="883" y="1217"/>
                </a:cubicBezTo>
                <a:cubicBezTo>
                  <a:pt x="890" y="1232"/>
                  <a:pt x="894" y="1257"/>
                  <a:pt x="913" y="1258"/>
                </a:cubicBezTo>
                <a:cubicBezTo>
                  <a:pt x="907" y="1196"/>
                  <a:pt x="911" y="1120"/>
                  <a:pt x="893" y="1068"/>
                </a:cubicBezTo>
                <a:cubicBezTo>
                  <a:pt x="910" y="1039"/>
                  <a:pt x="938" y="991"/>
                  <a:pt x="934" y="948"/>
                </a:cubicBezTo>
                <a:cubicBezTo>
                  <a:pt x="961" y="941"/>
                  <a:pt x="971" y="975"/>
                  <a:pt x="982" y="992"/>
                </a:cubicBezTo>
                <a:cubicBezTo>
                  <a:pt x="1001" y="1019"/>
                  <a:pt x="1017" y="1045"/>
                  <a:pt x="1046" y="1061"/>
                </a:cubicBezTo>
                <a:cubicBezTo>
                  <a:pt x="1040" y="1104"/>
                  <a:pt x="1052" y="1143"/>
                  <a:pt x="1049" y="1185"/>
                </a:cubicBezTo>
                <a:cubicBezTo>
                  <a:pt x="1071" y="1110"/>
                  <a:pt x="1103" y="1036"/>
                  <a:pt x="1127" y="971"/>
                </a:cubicBezTo>
                <a:cubicBezTo>
                  <a:pt x="1144" y="958"/>
                  <a:pt x="1180" y="973"/>
                  <a:pt x="1196" y="983"/>
                </a:cubicBezTo>
                <a:cubicBezTo>
                  <a:pt x="1189" y="1016"/>
                  <a:pt x="1216" y="1025"/>
                  <a:pt x="1237" y="1038"/>
                </a:cubicBezTo>
                <a:cubicBezTo>
                  <a:pt x="1239" y="1100"/>
                  <a:pt x="1188" y="1142"/>
                  <a:pt x="1207" y="1203"/>
                </a:cubicBezTo>
                <a:cubicBezTo>
                  <a:pt x="1204" y="1239"/>
                  <a:pt x="1153" y="1253"/>
                  <a:pt x="1154" y="1212"/>
                </a:cubicBezTo>
                <a:cubicBezTo>
                  <a:pt x="1146" y="1238"/>
                  <a:pt x="1139" y="1266"/>
                  <a:pt x="1125" y="1286"/>
                </a:cubicBezTo>
                <a:cubicBezTo>
                  <a:pt x="1153" y="1303"/>
                  <a:pt x="1123" y="1357"/>
                  <a:pt x="1120" y="1391"/>
                </a:cubicBezTo>
                <a:cubicBezTo>
                  <a:pt x="1117" y="1416"/>
                  <a:pt x="1121" y="1442"/>
                  <a:pt x="1120" y="1467"/>
                </a:cubicBezTo>
                <a:cubicBezTo>
                  <a:pt x="1115" y="1543"/>
                  <a:pt x="1104" y="1618"/>
                  <a:pt x="1097" y="1679"/>
                </a:cubicBezTo>
                <a:cubicBezTo>
                  <a:pt x="1049" y="1716"/>
                  <a:pt x="965" y="1721"/>
                  <a:pt x="909" y="1715"/>
                </a:cubicBezTo>
                <a:close/>
                <a:moveTo>
                  <a:pt x="27" y="693"/>
                </a:moveTo>
                <a:cubicBezTo>
                  <a:pt x="23" y="709"/>
                  <a:pt x="42" y="754"/>
                  <a:pt x="50" y="762"/>
                </a:cubicBezTo>
                <a:cubicBezTo>
                  <a:pt x="52" y="765"/>
                  <a:pt x="69" y="778"/>
                  <a:pt x="77" y="783"/>
                </a:cubicBezTo>
                <a:cubicBezTo>
                  <a:pt x="132" y="816"/>
                  <a:pt x="213" y="776"/>
                  <a:pt x="215" y="732"/>
                </a:cubicBezTo>
                <a:cubicBezTo>
                  <a:pt x="217" y="732"/>
                  <a:pt x="220" y="732"/>
                  <a:pt x="222" y="732"/>
                </a:cubicBezTo>
                <a:cubicBezTo>
                  <a:pt x="224" y="724"/>
                  <a:pt x="220" y="700"/>
                  <a:pt x="220" y="700"/>
                </a:cubicBezTo>
                <a:cubicBezTo>
                  <a:pt x="224" y="672"/>
                  <a:pt x="208" y="660"/>
                  <a:pt x="194" y="636"/>
                </a:cubicBezTo>
                <a:cubicBezTo>
                  <a:pt x="175" y="626"/>
                  <a:pt x="149" y="625"/>
                  <a:pt x="121" y="613"/>
                </a:cubicBezTo>
                <a:cubicBezTo>
                  <a:pt x="84" y="615"/>
                  <a:pt x="41" y="636"/>
                  <a:pt x="31" y="670"/>
                </a:cubicBezTo>
                <a:cubicBezTo>
                  <a:pt x="34" y="670"/>
                  <a:pt x="37" y="671"/>
                  <a:pt x="36" y="675"/>
                </a:cubicBezTo>
                <a:cubicBezTo>
                  <a:pt x="33" y="675"/>
                  <a:pt x="31" y="676"/>
                  <a:pt x="29" y="677"/>
                </a:cubicBezTo>
                <a:cubicBezTo>
                  <a:pt x="35" y="686"/>
                  <a:pt x="27" y="691"/>
                  <a:pt x="27" y="693"/>
                </a:cubicBezTo>
                <a:close/>
                <a:moveTo>
                  <a:pt x="1170" y="91"/>
                </a:moveTo>
                <a:cubicBezTo>
                  <a:pt x="1153" y="70"/>
                  <a:pt x="1141" y="47"/>
                  <a:pt x="1118" y="34"/>
                </a:cubicBezTo>
                <a:cubicBezTo>
                  <a:pt x="1082" y="14"/>
                  <a:pt x="1052" y="30"/>
                  <a:pt x="1019" y="41"/>
                </a:cubicBezTo>
                <a:cubicBezTo>
                  <a:pt x="951" y="64"/>
                  <a:pt x="884" y="69"/>
                  <a:pt x="883" y="149"/>
                </a:cubicBezTo>
                <a:cubicBezTo>
                  <a:pt x="883" y="210"/>
                  <a:pt x="903" y="286"/>
                  <a:pt x="904" y="342"/>
                </a:cubicBezTo>
                <a:cubicBezTo>
                  <a:pt x="972" y="243"/>
                  <a:pt x="1099" y="215"/>
                  <a:pt x="1244" y="199"/>
                </a:cubicBezTo>
                <a:cubicBezTo>
                  <a:pt x="1227" y="161"/>
                  <a:pt x="1196" y="122"/>
                  <a:pt x="1170" y="91"/>
                </a:cubicBezTo>
                <a:close/>
                <a:moveTo>
                  <a:pt x="1359" y="252"/>
                </a:moveTo>
                <a:cubicBezTo>
                  <a:pt x="1348" y="250"/>
                  <a:pt x="1336" y="251"/>
                  <a:pt x="1324" y="248"/>
                </a:cubicBezTo>
                <a:cubicBezTo>
                  <a:pt x="1293" y="238"/>
                  <a:pt x="1258" y="222"/>
                  <a:pt x="1228" y="222"/>
                </a:cubicBezTo>
                <a:cubicBezTo>
                  <a:pt x="1180" y="223"/>
                  <a:pt x="1123" y="236"/>
                  <a:pt x="1083" y="248"/>
                </a:cubicBezTo>
                <a:cubicBezTo>
                  <a:pt x="1027" y="264"/>
                  <a:pt x="975" y="297"/>
                  <a:pt x="941" y="333"/>
                </a:cubicBezTo>
                <a:cubicBezTo>
                  <a:pt x="934" y="340"/>
                  <a:pt x="925" y="345"/>
                  <a:pt x="920" y="351"/>
                </a:cubicBezTo>
                <a:cubicBezTo>
                  <a:pt x="891" y="383"/>
                  <a:pt x="883" y="428"/>
                  <a:pt x="865" y="470"/>
                </a:cubicBezTo>
                <a:cubicBezTo>
                  <a:pt x="855" y="495"/>
                  <a:pt x="840" y="518"/>
                  <a:pt x="831" y="544"/>
                </a:cubicBezTo>
                <a:cubicBezTo>
                  <a:pt x="823" y="566"/>
                  <a:pt x="820" y="591"/>
                  <a:pt x="814" y="613"/>
                </a:cubicBezTo>
                <a:cubicBezTo>
                  <a:pt x="799" y="673"/>
                  <a:pt x="788" y="733"/>
                  <a:pt x="798" y="808"/>
                </a:cubicBezTo>
                <a:cubicBezTo>
                  <a:pt x="796" y="791"/>
                  <a:pt x="809" y="788"/>
                  <a:pt x="810" y="774"/>
                </a:cubicBezTo>
                <a:cubicBezTo>
                  <a:pt x="857" y="734"/>
                  <a:pt x="891" y="683"/>
                  <a:pt x="943" y="640"/>
                </a:cubicBezTo>
                <a:cubicBezTo>
                  <a:pt x="991" y="601"/>
                  <a:pt x="1047" y="570"/>
                  <a:pt x="1106" y="537"/>
                </a:cubicBezTo>
                <a:cubicBezTo>
                  <a:pt x="1255" y="455"/>
                  <a:pt x="1440" y="385"/>
                  <a:pt x="1621" y="415"/>
                </a:cubicBezTo>
                <a:cubicBezTo>
                  <a:pt x="1555" y="343"/>
                  <a:pt x="1471" y="279"/>
                  <a:pt x="1359" y="252"/>
                </a:cubicBezTo>
                <a:close/>
                <a:moveTo>
                  <a:pt x="817" y="404"/>
                </a:moveTo>
                <a:cubicBezTo>
                  <a:pt x="837" y="414"/>
                  <a:pt x="832" y="422"/>
                  <a:pt x="856" y="429"/>
                </a:cubicBezTo>
                <a:cubicBezTo>
                  <a:pt x="864" y="420"/>
                  <a:pt x="862" y="410"/>
                  <a:pt x="867" y="401"/>
                </a:cubicBezTo>
                <a:cubicBezTo>
                  <a:pt x="823" y="382"/>
                  <a:pt x="825" y="316"/>
                  <a:pt x="883" y="312"/>
                </a:cubicBezTo>
                <a:cubicBezTo>
                  <a:pt x="879" y="299"/>
                  <a:pt x="883" y="283"/>
                  <a:pt x="876" y="277"/>
                </a:cubicBezTo>
                <a:cubicBezTo>
                  <a:pt x="821" y="290"/>
                  <a:pt x="798" y="341"/>
                  <a:pt x="817" y="404"/>
                </a:cubicBezTo>
                <a:close/>
                <a:moveTo>
                  <a:pt x="649" y="372"/>
                </a:moveTo>
                <a:cubicBezTo>
                  <a:pt x="630" y="381"/>
                  <a:pt x="614" y="395"/>
                  <a:pt x="594" y="404"/>
                </a:cubicBezTo>
                <a:cubicBezTo>
                  <a:pt x="453" y="466"/>
                  <a:pt x="311" y="521"/>
                  <a:pt x="183" y="594"/>
                </a:cubicBezTo>
                <a:cubicBezTo>
                  <a:pt x="191" y="593"/>
                  <a:pt x="186" y="607"/>
                  <a:pt x="201" y="606"/>
                </a:cubicBezTo>
                <a:cubicBezTo>
                  <a:pt x="208" y="606"/>
                  <a:pt x="219" y="594"/>
                  <a:pt x="226" y="590"/>
                </a:cubicBezTo>
                <a:cubicBezTo>
                  <a:pt x="250" y="576"/>
                  <a:pt x="291" y="556"/>
                  <a:pt x="311" y="546"/>
                </a:cubicBezTo>
                <a:cubicBezTo>
                  <a:pt x="347" y="530"/>
                  <a:pt x="386" y="515"/>
                  <a:pt x="424" y="498"/>
                </a:cubicBezTo>
                <a:cubicBezTo>
                  <a:pt x="484" y="471"/>
                  <a:pt x="550" y="450"/>
                  <a:pt x="605" y="424"/>
                </a:cubicBezTo>
                <a:cubicBezTo>
                  <a:pt x="669" y="395"/>
                  <a:pt x="730" y="367"/>
                  <a:pt x="789" y="342"/>
                </a:cubicBezTo>
                <a:cubicBezTo>
                  <a:pt x="791" y="328"/>
                  <a:pt x="805" y="315"/>
                  <a:pt x="801" y="303"/>
                </a:cubicBezTo>
                <a:cubicBezTo>
                  <a:pt x="755" y="335"/>
                  <a:pt x="699" y="346"/>
                  <a:pt x="649" y="372"/>
                </a:cubicBezTo>
                <a:close/>
                <a:moveTo>
                  <a:pt x="879" y="381"/>
                </a:moveTo>
                <a:cubicBezTo>
                  <a:pt x="887" y="364"/>
                  <a:pt x="894" y="345"/>
                  <a:pt x="881" y="330"/>
                </a:cubicBezTo>
                <a:cubicBezTo>
                  <a:pt x="864" y="336"/>
                  <a:pt x="856" y="371"/>
                  <a:pt x="879" y="381"/>
                </a:cubicBezTo>
                <a:close/>
                <a:moveTo>
                  <a:pt x="787" y="388"/>
                </a:moveTo>
                <a:cubicBezTo>
                  <a:pt x="790" y="378"/>
                  <a:pt x="783" y="374"/>
                  <a:pt x="785" y="362"/>
                </a:cubicBezTo>
                <a:cubicBezTo>
                  <a:pt x="783" y="362"/>
                  <a:pt x="782" y="362"/>
                  <a:pt x="780" y="362"/>
                </a:cubicBezTo>
                <a:cubicBezTo>
                  <a:pt x="700" y="399"/>
                  <a:pt x="629" y="439"/>
                  <a:pt x="543" y="466"/>
                </a:cubicBezTo>
                <a:cubicBezTo>
                  <a:pt x="522" y="482"/>
                  <a:pt x="490" y="490"/>
                  <a:pt x="458" y="503"/>
                </a:cubicBezTo>
                <a:cubicBezTo>
                  <a:pt x="432" y="513"/>
                  <a:pt x="405" y="530"/>
                  <a:pt x="376" y="542"/>
                </a:cubicBezTo>
                <a:cubicBezTo>
                  <a:pt x="334" y="559"/>
                  <a:pt x="278" y="581"/>
                  <a:pt x="240" y="601"/>
                </a:cubicBezTo>
                <a:cubicBezTo>
                  <a:pt x="198" y="624"/>
                  <a:pt x="251" y="654"/>
                  <a:pt x="254" y="684"/>
                </a:cubicBezTo>
                <a:cubicBezTo>
                  <a:pt x="440" y="594"/>
                  <a:pt x="638" y="531"/>
                  <a:pt x="812" y="429"/>
                </a:cubicBezTo>
                <a:cubicBezTo>
                  <a:pt x="798" y="427"/>
                  <a:pt x="800" y="397"/>
                  <a:pt x="787" y="388"/>
                </a:cubicBezTo>
                <a:close/>
                <a:moveTo>
                  <a:pt x="1572" y="604"/>
                </a:moveTo>
                <a:cubicBezTo>
                  <a:pt x="1614" y="557"/>
                  <a:pt x="1658" y="510"/>
                  <a:pt x="1637" y="445"/>
                </a:cubicBezTo>
                <a:cubicBezTo>
                  <a:pt x="1624" y="437"/>
                  <a:pt x="1614" y="431"/>
                  <a:pt x="1598" y="429"/>
                </a:cubicBezTo>
                <a:cubicBezTo>
                  <a:pt x="1502" y="415"/>
                  <a:pt x="1393" y="440"/>
                  <a:pt x="1324" y="461"/>
                </a:cubicBezTo>
                <a:cubicBezTo>
                  <a:pt x="1346" y="559"/>
                  <a:pt x="1397" y="634"/>
                  <a:pt x="1407" y="723"/>
                </a:cubicBezTo>
                <a:cubicBezTo>
                  <a:pt x="1472" y="688"/>
                  <a:pt x="1525" y="657"/>
                  <a:pt x="1572" y="604"/>
                </a:cubicBezTo>
                <a:close/>
                <a:moveTo>
                  <a:pt x="828" y="452"/>
                </a:moveTo>
                <a:cubicBezTo>
                  <a:pt x="830" y="452"/>
                  <a:pt x="831" y="450"/>
                  <a:pt x="828" y="450"/>
                </a:cubicBezTo>
                <a:cubicBezTo>
                  <a:pt x="817" y="458"/>
                  <a:pt x="800" y="461"/>
                  <a:pt x="789" y="463"/>
                </a:cubicBezTo>
                <a:cubicBezTo>
                  <a:pt x="749" y="474"/>
                  <a:pt x="701" y="519"/>
                  <a:pt x="663" y="530"/>
                </a:cubicBezTo>
                <a:cubicBezTo>
                  <a:pt x="621" y="543"/>
                  <a:pt x="585" y="561"/>
                  <a:pt x="546" y="578"/>
                </a:cubicBezTo>
                <a:cubicBezTo>
                  <a:pt x="501" y="598"/>
                  <a:pt x="452" y="616"/>
                  <a:pt x="415" y="633"/>
                </a:cubicBezTo>
                <a:cubicBezTo>
                  <a:pt x="363" y="658"/>
                  <a:pt x="306" y="671"/>
                  <a:pt x="259" y="702"/>
                </a:cubicBezTo>
                <a:cubicBezTo>
                  <a:pt x="260" y="710"/>
                  <a:pt x="265" y="719"/>
                  <a:pt x="256" y="730"/>
                </a:cubicBezTo>
                <a:cubicBezTo>
                  <a:pt x="346" y="673"/>
                  <a:pt x="444" y="633"/>
                  <a:pt x="543" y="592"/>
                </a:cubicBezTo>
                <a:cubicBezTo>
                  <a:pt x="606" y="566"/>
                  <a:pt x="664" y="530"/>
                  <a:pt x="734" y="516"/>
                </a:cubicBezTo>
                <a:cubicBezTo>
                  <a:pt x="771" y="497"/>
                  <a:pt x="810" y="479"/>
                  <a:pt x="847" y="459"/>
                </a:cubicBezTo>
                <a:cubicBezTo>
                  <a:pt x="845" y="451"/>
                  <a:pt x="833" y="460"/>
                  <a:pt x="828" y="452"/>
                </a:cubicBezTo>
                <a:close/>
                <a:moveTo>
                  <a:pt x="1386" y="702"/>
                </a:moveTo>
                <a:cubicBezTo>
                  <a:pt x="1381" y="674"/>
                  <a:pt x="1366" y="640"/>
                  <a:pt x="1352" y="606"/>
                </a:cubicBezTo>
                <a:cubicBezTo>
                  <a:pt x="1347" y="594"/>
                  <a:pt x="1347" y="580"/>
                  <a:pt x="1343" y="567"/>
                </a:cubicBezTo>
                <a:cubicBezTo>
                  <a:pt x="1337" y="550"/>
                  <a:pt x="1325" y="535"/>
                  <a:pt x="1320" y="521"/>
                </a:cubicBezTo>
                <a:cubicBezTo>
                  <a:pt x="1312" y="500"/>
                  <a:pt x="1312" y="483"/>
                  <a:pt x="1295" y="473"/>
                </a:cubicBezTo>
                <a:cubicBezTo>
                  <a:pt x="1284" y="477"/>
                  <a:pt x="1270" y="478"/>
                  <a:pt x="1265" y="486"/>
                </a:cubicBezTo>
                <a:cubicBezTo>
                  <a:pt x="1276" y="539"/>
                  <a:pt x="1313" y="609"/>
                  <a:pt x="1338" y="668"/>
                </a:cubicBezTo>
                <a:cubicBezTo>
                  <a:pt x="1346" y="686"/>
                  <a:pt x="1346" y="701"/>
                  <a:pt x="1345" y="712"/>
                </a:cubicBezTo>
                <a:cubicBezTo>
                  <a:pt x="1341" y="728"/>
                  <a:pt x="1320" y="736"/>
                  <a:pt x="1306" y="723"/>
                </a:cubicBezTo>
                <a:cubicBezTo>
                  <a:pt x="1278" y="641"/>
                  <a:pt x="1238" y="583"/>
                  <a:pt x="1205" y="509"/>
                </a:cubicBezTo>
                <a:cubicBezTo>
                  <a:pt x="1197" y="510"/>
                  <a:pt x="1191" y="514"/>
                  <a:pt x="1187" y="519"/>
                </a:cubicBezTo>
                <a:cubicBezTo>
                  <a:pt x="1196" y="562"/>
                  <a:pt x="1221" y="607"/>
                  <a:pt x="1242" y="652"/>
                </a:cubicBezTo>
                <a:cubicBezTo>
                  <a:pt x="1256" y="684"/>
                  <a:pt x="1278" y="725"/>
                  <a:pt x="1258" y="757"/>
                </a:cubicBezTo>
                <a:cubicBezTo>
                  <a:pt x="1230" y="763"/>
                  <a:pt x="1204" y="721"/>
                  <a:pt x="1193" y="700"/>
                </a:cubicBezTo>
                <a:cubicBezTo>
                  <a:pt x="1169" y="654"/>
                  <a:pt x="1150" y="588"/>
                  <a:pt x="1129" y="546"/>
                </a:cubicBezTo>
                <a:cubicBezTo>
                  <a:pt x="1118" y="549"/>
                  <a:pt x="1109" y="555"/>
                  <a:pt x="1099" y="560"/>
                </a:cubicBezTo>
                <a:cubicBezTo>
                  <a:pt x="1098" y="568"/>
                  <a:pt x="1109" y="566"/>
                  <a:pt x="1106" y="576"/>
                </a:cubicBezTo>
                <a:cubicBezTo>
                  <a:pt x="1101" y="599"/>
                  <a:pt x="1124" y="624"/>
                  <a:pt x="1141" y="650"/>
                </a:cubicBezTo>
                <a:cubicBezTo>
                  <a:pt x="1157" y="675"/>
                  <a:pt x="1168" y="708"/>
                  <a:pt x="1184" y="737"/>
                </a:cubicBezTo>
                <a:cubicBezTo>
                  <a:pt x="1191" y="749"/>
                  <a:pt x="1203" y="762"/>
                  <a:pt x="1212" y="776"/>
                </a:cubicBezTo>
                <a:cubicBezTo>
                  <a:pt x="1227" y="799"/>
                  <a:pt x="1237" y="832"/>
                  <a:pt x="1265" y="831"/>
                </a:cubicBezTo>
                <a:cubicBezTo>
                  <a:pt x="1296" y="829"/>
                  <a:pt x="1288" y="789"/>
                  <a:pt x="1308" y="771"/>
                </a:cubicBezTo>
                <a:cubicBezTo>
                  <a:pt x="1331" y="751"/>
                  <a:pt x="1364" y="769"/>
                  <a:pt x="1384" y="769"/>
                </a:cubicBezTo>
                <a:cubicBezTo>
                  <a:pt x="1391" y="749"/>
                  <a:pt x="1391" y="724"/>
                  <a:pt x="1386" y="702"/>
                </a:cubicBezTo>
                <a:close/>
                <a:moveTo>
                  <a:pt x="1301" y="638"/>
                </a:moveTo>
                <a:cubicBezTo>
                  <a:pt x="1280" y="593"/>
                  <a:pt x="1272" y="539"/>
                  <a:pt x="1239" y="505"/>
                </a:cubicBezTo>
                <a:cubicBezTo>
                  <a:pt x="1240" y="499"/>
                  <a:pt x="1236" y="500"/>
                  <a:pt x="1239" y="496"/>
                </a:cubicBezTo>
                <a:cubicBezTo>
                  <a:pt x="1238" y="496"/>
                  <a:pt x="1236" y="496"/>
                  <a:pt x="1235" y="496"/>
                </a:cubicBezTo>
                <a:cubicBezTo>
                  <a:pt x="1230" y="497"/>
                  <a:pt x="1231" y="502"/>
                  <a:pt x="1223" y="500"/>
                </a:cubicBezTo>
                <a:cubicBezTo>
                  <a:pt x="1238" y="542"/>
                  <a:pt x="1263" y="578"/>
                  <a:pt x="1283" y="617"/>
                </a:cubicBezTo>
                <a:cubicBezTo>
                  <a:pt x="1298" y="646"/>
                  <a:pt x="1299" y="682"/>
                  <a:pt x="1320" y="700"/>
                </a:cubicBezTo>
                <a:cubicBezTo>
                  <a:pt x="1327" y="676"/>
                  <a:pt x="1311" y="658"/>
                  <a:pt x="1301" y="638"/>
                </a:cubicBezTo>
                <a:close/>
                <a:moveTo>
                  <a:pt x="1184" y="576"/>
                </a:moveTo>
                <a:cubicBezTo>
                  <a:pt x="1178" y="557"/>
                  <a:pt x="1177" y="535"/>
                  <a:pt x="1161" y="528"/>
                </a:cubicBezTo>
                <a:cubicBezTo>
                  <a:pt x="1158" y="535"/>
                  <a:pt x="1143" y="531"/>
                  <a:pt x="1143" y="542"/>
                </a:cubicBezTo>
                <a:cubicBezTo>
                  <a:pt x="1177" y="596"/>
                  <a:pt x="1194" y="688"/>
                  <a:pt x="1244" y="735"/>
                </a:cubicBezTo>
                <a:cubicBezTo>
                  <a:pt x="1241" y="675"/>
                  <a:pt x="1202" y="627"/>
                  <a:pt x="1184" y="576"/>
                </a:cubicBezTo>
                <a:close/>
                <a:moveTo>
                  <a:pt x="840" y="774"/>
                </a:moveTo>
                <a:cubicBezTo>
                  <a:pt x="824" y="792"/>
                  <a:pt x="812" y="817"/>
                  <a:pt x="805" y="840"/>
                </a:cubicBezTo>
                <a:cubicBezTo>
                  <a:pt x="874" y="868"/>
                  <a:pt x="966" y="861"/>
                  <a:pt x="1037" y="852"/>
                </a:cubicBezTo>
                <a:cubicBezTo>
                  <a:pt x="1095" y="844"/>
                  <a:pt x="1145" y="831"/>
                  <a:pt x="1189" y="810"/>
                </a:cubicBezTo>
                <a:cubicBezTo>
                  <a:pt x="1151" y="740"/>
                  <a:pt x="1110" y="644"/>
                  <a:pt x="1076" y="571"/>
                </a:cubicBezTo>
                <a:cubicBezTo>
                  <a:pt x="983" y="622"/>
                  <a:pt x="908" y="696"/>
                  <a:pt x="840" y="774"/>
                </a:cubicBezTo>
                <a:close/>
                <a:moveTo>
                  <a:pt x="589" y="1559"/>
                </a:moveTo>
                <a:cubicBezTo>
                  <a:pt x="584" y="1554"/>
                  <a:pt x="579" y="1534"/>
                  <a:pt x="569" y="1527"/>
                </a:cubicBezTo>
                <a:cubicBezTo>
                  <a:pt x="564" y="1483"/>
                  <a:pt x="544" y="1466"/>
                  <a:pt x="532" y="1428"/>
                </a:cubicBezTo>
                <a:cubicBezTo>
                  <a:pt x="519" y="1419"/>
                  <a:pt x="513" y="1403"/>
                  <a:pt x="502" y="1391"/>
                </a:cubicBezTo>
                <a:cubicBezTo>
                  <a:pt x="502" y="1385"/>
                  <a:pt x="498" y="1382"/>
                  <a:pt x="497" y="1375"/>
                </a:cubicBezTo>
                <a:cubicBezTo>
                  <a:pt x="473" y="1348"/>
                  <a:pt x="466" y="1302"/>
                  <a:pt x="440" y="1277"/>
                </a:cubicBezTo>
                <a:cubicBezTo>
                  <a:pt x="406" y="1214"/>
                  <a:pt x="375" y="1150"/>
                  <a:pt x="346" y="1084"/>
                </a:cubicBezTo>
                <a:cubicBezTo>
                  <a:pt x="305" y="988"/>
                  <a:pt x="248" y="901"/>
                  <a:pt x="213" y="801"/>
                </a:cubicBezTo>
                <a:cubicBezTo>
                  <a:pt x="203" y="803"/>
                  <a:pt x="197" y="810"/>
                  <a:pt x="185" y="810"/>
                </a:cubicBezTo>
                <a:cubicBezTo>
                  <a:pt x="201" y="859"/>
                  <a:pt x="230" y="908"/>
                  <a:pt x="252" y="950"/>
                </a:cubicBezTo>
                <a:cubicBezTo>
                  <a:pt x="263" y="972"/>
                  <a:pt x="270" y="997"/>
                  <a:pt x="282" y="1019"/>
                </a:cubicBezTo>
                <a:cubicBezTo>
                  <a:pt x="362" y="1172"/>
                  <a:pt x="425" y="1336"/>
                  <a:pt x="518" y="1472"/>
                </a:cubicBezTo>
                <a:cubicBezTo>
                  <a:pt x="528" y="1503"/>
                  <a:pt x="546" y="1526"/>
                  <a:pt x="557" y="1557"/>
                </a:cubicBezTo>
                <a:cubicBezTo>
                  <a:pt x="558" y="1564"/>
                  <a:pt x="549" y="1565"/>
                  <a:pt x="555" y="1571"/>
                </a:cubicBezTo>
                <a:cubicBezTo>
                  <a:pt x="574" y="1579"/>
                  <a:pt x="579" y="1567"/>
                  <a:pt x="589" y="1559"/>
                </a:cubicBezTo>
                <a:close/>
                <a:moveTo>
                  <a:pt x="105" y="875"/>
                </a:moveTo>
                <a:cubicBezTo>
                  <a:pt x="112" y="889"/>
                  <a:pt x="120" y="904"/>
                  <a:pt x="128" y="918"/>
                </a:cubicBezTo>
                <a:cubicBezTo>
                  <a:pt x="143" y="946"/>
                  <a:pt x="156" y="977"/>
                  <a:pt x="171" y="1003"/>
                </a:cubicBezTo>
                <a:cubicBezTo>
                  <a:pt x="237" y="1118"/>
                  <a:pt x="284" y="1244"/>
                  <a:pt x="344" y="1359"/>
                </a:cubicBezTo>
                <a:cubicBezTo>
                  <a:pt x="374" y="1418"/>
                  <a:pt x="387" y="1482"/>
                  <a:pt x="424" y="1534"/>
                </a:cubicBezTo>
                <a:cubicBezTo>
                  <a:pt x="421" y="1545"/>
                  <a:pt x="432" y="1586"/>
                  <a:pt x="458" y="1575"/>
                </a:cubicBezTo>
                <a:cubicBezTo>
                  <a:pt x="462" y="1554"/>
                  <a:pt x="455" y="1542"/>
                  <a:pt x="449" y="1520"/>
                </a:cubicBezTo>
                <a:cubicBezTo>
                  <a:pt x="420" y="1479"/>
                  <a:pt x="403" y="1430"/>
                  <a:pt x="380" y="1387"/>
                </a:cubicBezTo>
                <a:cubicBezTo>
                  <a:pt x="369" y="1366"/>
                  <a:pt x="359" y="1347"/>
                  <a:pt x="350" y="1325"/>
                </a:cubicBezTo>
                <a:cubicBezTo>
                  <a:pt x="342" y="1303"/>
                  <a:pt x="327" y="1284"/>
                  <a:pt x="316" y="1263"/>
                </a:cubicBezTo>
                <a:cubicBezTo>
                  <a:pt x="305" y="1241"/>
                  <a:pt x="298" y="1217"/>
                  <a:pt x="288" y="1194"/>
                </a:cubicBezTo>
                <a:cubicBezTo>
                  <a:pt x="270" y="1148"/>
                  <a:pt x="249" y="1104"/>
                  <a:pt x="229" y="1061"/>
                </a:cubicBezTo>
                <a:cubicBezTo>
                  <a:pt x="208" y="1017"/>
                  <a:pt x="180" y="978"/>
                  <a:pt x="160" y="937"/>
                </a:cubicBezTo>
                <a:cubicBezTo>
                  <a:pt x="141" y="897"/>
                  <a:pt x="124" y="814"/>
                  <a:pt x="82" y="817"/>
                </a:cubicBezTo>
                <a:cubicBezTo>
                  <a:pt x="88" y="838"/>
                  <a:pt x="95" y="855"/>
                  <a:pt x="105" y="875"/>
                </a:cubicBezTo>
                <a:close/>
                <a:moveTo>
                  <a:pt x="162" y="822"/>
                </a:moveTo>
                <a:cubicBezTo>
                  <a:pt x="154" y="823"/>
                  <a:pt x="148" y="818"/>
                  <a:pt x="135" y="822"/>
                </a:cubicBezTo>
                <a:cubicBezTo>
                  <a:pt x="153" y="889"/>
                  <a:pt x="189" y="950"/>
                  <a:pt x="222" y="1010"/>
                </a:cubicBezTo>
                <a:cubicBezTo>
                  <a:pt x="295" y="1145"/>
                  <a:pt x="337" y="1285"/>
                  <a:pt x="419" y="1417"/>
                </a:cubicBezTo>
                <a:cubicBezTo>
                  <a:pt x="431" y="1449"/>
                  <a:pt x="446" y="1479"/>
                  <a:pt x="465" y="1509"/>
                </a:cubicBezTo>
                <a:cubicBezTo>
                  <a:pt x="482" y="1502"/>
                  <a:pt x="498" y="1515"/>
                  <a:pt x="511" y="1506"/>
                </a:cubicBezTo>
                <a:cubicBezTo>
                  <a:pt x="384" y="1289"/>
                  <a:pt x="282" y="1046"/>
                  <a:pt x="162" y="822"/>
                </a:cubicBezTo>
                <a:close/>
                <a:moveTo>
                  <a:pt x="672" y="863"/>
                </a:moveTo>
                <a:cubicBezTo>
                  <a:pt x="634" y="876"/>
                  <a:pt x="615" y="902"/>
                  <a:pt x="628" y="944"/>
                </a:cubicBezTo>
                <a:cubicBezTo>
                  <a:pt x="634" y="961"/>
                  <a:pt x="646" y="976"/>
                  <a:pt x="654" y="996"/>
                </a:cubicBezTo>
                <a:cubicBezTo>
                  <a:pt x="668" y="1036"/>
                  <a:pt x="678" y="1074"/>
                  <a:pt x="695" y="1111"/>
                </a:cubicBezTo>
                <a:cubicBezTo>
                  <a:pt x="727" y="1181"/>
                  <a:pt x="765" y="1257"/>
                  <a:pt x="803" y="1320"/>
                </a:cubicBezTo>
                <a:cubicBezTo>
                  <a:pt x="824" y="1339"/>
                  <a:pt x="873" y="1342"/>
                  <a:pt x="911" y="1336"/>
                </a:cubicBezTo>
                <a:cubicBezTo>
                  <a:pt x="912" y="1331"/>
                  <a:pt x="907" y="1331"/>
                  <a:pt x="909" y="1325"/>
                </a:cubicBezTo>
                <a:cubicBezTo>
                  <a:pt x="901" y="1326"/>
                  <a:pt x="892" y="1337"/>
                  <a:pt x="883" y="1329"/>
                </a:cubicBezTo>
                <a:cubicBezTo>
                  <a:pt x="886" y="1315"/>
                  <a:pt x="900" y="1312"/>
                  <a:pt x="902" y="1297"/>
                </a:cubicBezTo>
                <a:cubicBezTo>
                  <a:pt x="888" y="1287"/>
                  <a:pt x="877" y="1315"/>
                  <a:pt x="867" y="1302"/>
                </a:cubicBezTo>
                <a:cubicBezTo>
                  <a:pt x="868" y="1284"/>
                  <a:pt x="898" y="1279"/>
                  <a:pt x="886" y="1263"/>
                </a:cubicBezTo>
                <a:cubicBezTo>
                  <a:pt x="878" y="1270"/>
                  <a:pt x="866" y="1282"/>
                  <a:pt x="856" y="1279"/>
                </a:cubicBezTo>
                <a:cubicBezTo>
                  <a:pt x="855" y="1257"/>
                  <a:pt x="873" y="1255"/>
                  <a:pt x="879" y="1240"/>
                </a:cubicBezTo>
                <a:cubicBezTo>
                  <a:pt x="873" y="1232"/>
                  <a:pt x="871" y="1220"/>
                  <a:pt x="865" y="1212"/>
                </a:cubicBezTo>
                <a:cubicBezTo>
                  <a:pt x="846" y="1217"/>
                  <a:pt x="823" y="1242"/>
                  <a:pt x="805" y="1233"/>
                </a:cubicBezTo>
                <a:cubicBezTo>
                  <a:pt x="818" y="1217"/>
                  <a:pt x="836" y="1205"/>
                  <a:pt x="856" y="1196"/>
                </a:cubicBezTo>
                <a:cubicBezTo>
                  <a:pt x="856" y="1189"/>
                  <a:pt x="850" y="1188"/>
                  <a:pt x="849" y="1182"/>
                </a:cubicBezTo>
                <a:cubicBezTo>
                  <a:pt x="839" y="1182"/>
                  <a:pt x="830" y="1194"/>
                  <a:pt x="821" y="1187"/>
                </a:cubicBezTo>
                <a:cubicBezTo>
                  <a:pt x="818" y="1177"/>
                  <a:pt x="833" y="1168"/>
                  <a:pt x="840" y="1162"/>
                </a:cubicBezTo>
                <a:cubicBezTo>
                  <a:pt x="836" y="1161"/>
                  <a:pt x="837" y="1157"/>
                  <a:pt x="835" y="1155"/>
                </a:cubicBezTo>
                <a:cubicBezTo>
                  <a:pt x="834" y="1153"/>
                  <a:pt x="809" y="1169"/>
                  <a:pt x="808" y="1153"/>
                </a:cubicBezTo>
                <a:cubicBezTo>
                  <a:pt x="808" y="1141"/>
                  <a:pt x="824" y="1145"/>
                  <a:pt x="824" y="1132"/>
                </a:cubicBezTo>
                <a:cubicBezTo>
                  <a:pt x="814" y="1134"/>
                  <a:pt x="803" y="1146"/>
                  <a:pt x="791" y="1139"/>
                </a:cubicBezTo>
                <a:cubicBezTo>
                  <a:pt x="792" y="1123"/>
                  <a:pt x="811" y="1116"/>
                  <a:pt x="810" y="1107"/>
                </a:cubicBezTo>
                <a:cubicBezTo>
                  <a:pt x="803" y="1104"/>
                  <a:pt x="786" y="1130"/>
                  <a:pt x="775" y="1116"/>
                </a:cubicBezTo>
                <a:cubicBezTo>
                  <a:pt x="782" y="1104"/>
                  <a:pt x="790" y="1095"/>
                  <a:pt x="798" y="1086"/>
                </a:cubicBezTo>
                <a:cubicBezTo>
                  <a:pt x="795" y="1082"/>
                  <a:pt x="793" y="1076"/>
                  <a:pt x="791" y="1070"/>
                </a:cubicBezTo>
                <a:cubicBezTo>
                  <a:pt x="770" y="1072"/>
                  <a:pt x="760" y="1086"/>
                  <a:pt x="746" y="1095"/>
                </a:cubicBezTo>
                <a:cubicBezTo>
                  <a:pt x="745" y="1092"/>
                  <a:pt x="742" y="1091"/>
                  <a:pt x="741" y="1088"/>
                </a:cubicBezTo>
                <a:cubicBezTo>
                  <a:pt x="747" y="1066"/>
                  <a:pt x="770" y="1062"/>
                  <a:pt x="780" y="1049"/>
                </a:cubicBezTo>
                <a:cubicBezTo>
                  <a:pt x="778" y="1049"/>
                  <a:pt x="777" y="1047"/>
                  <a:pt x="778" y="1045"/>
                </a:cubicBezTo>
                <a:cubicBezTo>
                  <a:pt x="772" y="1040"/>
                  <a:pt x="763" y="1049"/>
                  <a:pt x="755" y="1049"/>
                </a:cubicBezTo>
                <a:cubicBezTo>
                  <a:pt x="754" y="1045"/>
                  <a:pt x="748" y="1045"/>
                  <a:pt x="750" y="1038"/>
                </a:cubicBezTo>
                <a:cubicBezTo>
                  <a:pt x="754" y="1031"/>
                  <a:pt x="764" y="1031"/>
                  <a:pt x="766" y="1024"/>
                </a:cubicBezTo>
                <a:cubicBezTo>
                  <a:pt x="758" y="1012"/>
                  <a:pt x="745" y="1038"/>
                  <a:pt x="729" y="1026"/>
                </a:cubicBezTo>
                <a:cubicBezTo>
                  <a:pt x="735" y="1017"/>
                  <a:pt x="740" y="1006"/>
                  <a:pt x="755" y="1006"/>
                </a:cubicBezTo>
                <a:cubicBezTo>
                  <a:pt x="753" y="1000"/>
                  <a:pt x="752" y="995"/>
                  <a:pt x="746" y="994"/>
                </a:cubicBezTo>
                <a:cubicBezTo>
                  <a:pt x="740" y="1000"/>
                  <a:pt x="735" y="1006"/>
                  <a:pt x="723" y="1006"/>
                </a:cubicBezTo>
                <a:cubicBezTo>
                  <a:pt x="724" y="993"/>
                  <a:pt x="726" y="982"/>
                  <a:pt x="741" y="983"/>
                </a:cubicBezTo>
                <a:cubicBezTo>
                  <a:pt x="739" y="975"/>
                  <a:pt x="736" y="969"/>
                  <a:pt x="732" y="964"/>
                </a:cubicBezTo>
                <a:cubicBezTo>
                  <a:pt x="716" y="974"/>
                  <a:pt x="696" y="1002"/>
                  <a:pt x="681" y="992"/>
                </a:cubicBezTo>
                <a:cubicBezTo>
                  <a:pt x="693" y="975"/>
                  <a:pt x="706" y="960"/>
                  <a:pt x="727" y="953"/>
                </a:cubicBezTo>
                <a:cubicBezTo>
                  <a:pt x="713" y="920"/>
                  <a:pt x="697" y="878"/>
                  <a:pt x="672" y="863"/>
                </a:cubicBezTo>
                <a:close/>
                <a:moveTo>
                  <a:pt x="938" y="1019"/>
                </a:moveTo>
                <a:cubicBezTo>
                  <a:pt x="951" y="1015"/>
                  <a:pt x="959" y="1006"/>
                  <a:pt x="966" y="996"/>
                </a:cubicBezTo>
                <a:cubicBezTo>
                  <a:pt x="961" y="989"/>
                  <a:pt x="957" y="981"/>
                  <a:pt x="950" y="976"/>
                </a:cubicBezTo>
                <a:cubicBezTo>
                  <a:pt x="952" y="996"/>
                  <a:pt x="940" y="1003"/>
                  <a:pt x="938" y="1019"/>
                </a:cubicBezTo>
                <a:close/>
                <a:moveTo>
                  <a:pt x="1170" y="996"/>
                </a:moveTo>
                <a:cubicBezTo>
                  <a:pt x="1163" y="995"/>
                  <a:pt x="1155" y="993"/>
                  <a:pt x="1150" y="989"/>
                </a:cubicBezTo>
                <a:cubicBezTo>
                  <a:pt x="1148" y="996"/>
                  <a:pt x="1140" y="995"/>
                  <a:pt x="1141" y="1003"/>
                </a:cubicBezTo>
                <a:cubicBezTo>
                  <a:pt x="1152" y="1008"/>
                  <a:pt x="1164" y="1009"/>
                  <a:pt x="1173" y="1010"/>
                </a:cubicBezTo>
                <a:cubicBezTo>
                  <a:pt x="1175" y="995"/>
                  <a:pt x="1166" y="1008"/>
                  <a:pt x="1170" y="996"/>
                </a:cubicBezTo>
                <a:close/>
                <a:moveTo>
                  <a:pt x="932" y="1026"/>
                </a:moveTo>
                <a:cubicBezTo>
                  <a:pt x="930" y="1040"/>
                  <a:pt x="916" y="1079"/>
                  <a:pt x="918" y="1081"/>
                </a:cubicBezTo>
                <a:cubicBezTo>
                  <a:pt x="937" y="1112"/>
                  <a:pt x="949" y="1054"/>
                  <a:pt x="968" y="1049"/>
                </a:cubicBezTo>
                <a:cubicBezTo>
                  <a:pt x="982" y="1054"/>
                  <a:pt x="986" y="1068"/>
                  <a:pt x="998" y="1074"/>
                </a:cubicBezTo>
                <a:cubicBezTo>
                  <a:pt x="999" y="1065"/>
                  <a:pt x="1011" y="1067"/>
                  <a:pt x="1010" y="1056"/>
                </a:cubicBezTo>
                <a:cubicBezTo>
                  <a:pt x="997" y="1042"/>
                  <a:pt x="989" y="1023"/>
                  <a:pt x="973" y="1012"/>
                </a:cubicBezTo>
                <a:cubicBezTo>
                  <a:pt x="966" y="1025"/>
                  <a:pt x="945" y="1039"/>
                  <a:pt x="932" y="1026"/>
                </a:cubicBezTo>
                <a:close/>
                <a:moveTo>
                  <a:pt x="1129" y="1019"/>
                </a:moveTo>
                <a:cubicBezTo>
                  <a:pt x="1113" y="1062"/>
                  <a:pt x="1091" y="1099"/>
                  <a:pt x="1081" y="1148"/>
                </a:cubicBezTo>
                <a:cubicBezTo>
                  <a:pt x="1100" y="1160"/>
                  <a:pt x="1134" y="1163"/>
                  <a:pt x="1152" y="1148"/>
                </a:cubicBezTo>
                <a:cubicBezTo>
                  <a:pt x="1161" y="1115"/>
                  <a:pt x="1166" y="1078"/>
                  <a:pt x="1173" y="1038"/>
                </a:cubicBezTo>
                <a:cubicBezTo>
                  <a:pt x="1164" y="1026"/>
                  <a:pt x="1149" y="1020"/>
                  <a:pt x="1129" y="1019"/>
                </a:cubicBezTo>
                <a:close/>
                <a:moveTo>
                  <a:pt x="1159" y="1196"/>
                </a:moveTo>
                <a:cubicBezTo>
                  <a:pt x="1165" y="1199"/>
                  <a:pt x="1164" y="1209"/>
                  <a:pt x="1175" y="1208"/>
                </a:cubicBezTo>
                <a:cubicBezTo>
                  <a:pt x="1180" y="1162"/>
                  <a:pt x="1199" y="1106"/>
                  <a:pt x="1219" y="1056"/>
                </a:cubicBezTo>
                <a:cubicBezTo>
                  <a:pt x="1213" y="1046"/>
                  <a:pt x="1204" y="1040"/>
                  <a:pt x="1191" y="1038"/>
                </a:cubicBezTo>
                <a:cubicBezTo>
                  <a:pt x="1186" y="1088"/>
                  <a:pt x="1171" y="1148"/>
                  <a:pt x="1159" y="1196"/>
                </a:cubicBezTo>
                <a:close/>
                <a:moveTo>
                  <a:pt x="918" y="1107"/>
                </a:moveTo>
                <a:cubicBezTo>
                  <a:pt x="928" y="1191"/>
                  <a:pt x="930" y="1277"/>
                  <a:pt x="948" y="1339"/>
                </a:cubicBezTo>
                <a:cubicBezTo>
                  <a:pt x="952" y="1335"/>
                  <a:pt x="978" y="1335"/>
                  <a:pt x="989" y="1339"/>
                </a:cubicBezTo>
                <a:cubicBezTo>
                  <a:pt x="994" y="1328"/>
                  <a:pt x="984" y="1307"/>
                  <a:pt x="991" y="1290"/>
                </a:cubicBezTo>
                <a:cubicBezTo>
                  <a:pt x="1010" y="1295"/>
                  <a:pt x="996" y="1331"/>
                  <a:pt x="1012" y="1339"/>
                </a:cubicBezTo>
                <a:cubicBezTo>
                  <a:pt x="1029" y="1322"/>
                  <a:pt x="1027" y="1282"/>
                  <a:pt x="1026" y="1249"/>
                </a:cubicBezTo>
                <a:cubicBezTo>
                  <a:pt x="1037" y="1194"/>
                  <a:pt x="1023" y="1143"/>
                  <a:pt x="1021" y="1086"/>
                </a:cubicBezTo>
                <a:cubicBezTo>
                  <a:pt x="1012" y="1090"/>
                  <a:pt x="999" y="1096"/>
                  <a:pt x="987" y="1091"/>
                </a:cubicBezTo>
                <a:cubicBezTo>
                  <a:pt x="989" y="1139"/>
                  <a:pt x="997" y="1197"/>
                  <a:pt x="994" y="1249"/>
                </a:cubicBezTo>
                <a:cubicBezTo>
                  <a:pt x="969" y="1206"/>
                  <a:pt x="989" y="1127"/>
                  <a:pt x="964" y="1081"/>
                </a:cubicBezTo>
                <a:cubicBezTo>
                  <a:pt x="959" y="1100"/>
                  <a:pt x="937" y="1110"/>
                  <a:pt x="918" y="1107"/>
                </a:cubicBezTo>
                <a:close/>
                <a:moveTo>
                  <a:pt x="1040" y="1336"/>
                </a:moveTo>
                <a:cubicBezTo>
                  <a:pt x="1054" y="1331"/>
                  <a:pt x="1067" y="1325"/>
                  <a:pt x="1083" y="1323"/>
                </a:cubicBezTo>
                <a:cubicBezTo>
                  <a:pt x="1112" y="1278"/>
                  <a:pt x="1131" y="1232"/>
                  <a:pt x="1143" y="1176"/>
                </a:cubicBezTo>
                <a:cubicBezTo>
                  <a:pt x="1115" y="1177"/>
                  <a:pt x="1089" y="1176"/>
                  <a:pt x="1076" y="1162"/>
                </a:cubicBezTo>
                <a:cubicBezTo>
                  <a:pt x="1057" y="1222"/>
                  <a:pt x="1046" y="1272"/>
                  <a:pt x="1040" y="1336"/>
                </a:cubicBezTo>
                <a:close/>
                <a:moveTo>
                  <a:pt x="911" y="1277"/>
                </a:moveTo>
                <a:cubicBezTo>
                  <a:pt x="916" y="1288"/>
                  <a:pt x="914" y="1294"/>
                  <a:pt x="922" y="1300"/>
                </a:cubicBezTo>
                <a:cubicBezTo>
                  <a:pt x="919" y="1289"/>
                  <a:pt x="922" y="1277"/>
                  <a:pt x="916" y="1274"/>
                </a:cubicBezTo>
                <a:cubicBezTo>
                  <a:pt x="915" y="1276"/>
                  <a:pt x="914" y="1277"/>
                  <a:pt x="911" y="1277"/>
                </a:cubicBezTo>
                <a:close/>
                <a:moveTo>
                  <a:pt x="803" y="1437"/>
                </a:moveTo>
                <a:cubicBezTo>
                  <a:pt x="889" y="1451"/>
                  <a:pt x="951" y="1459"/>
                  <a:pt x="1030" y="1430"/>
                </a:cubicBezTo>
                <a:cubicBezTo>
                  <a:pt x="1072" y="1435"/>
                  <a:pt x="1079" y="1419"/>
                  <a:pt x="1104" y="1407"/>
                </a:cubicBezTo>
                <a:cubicBezTo>
                  <a:pt x="1101" y="1373"/>
                  <a:pt x="1115" y="1355"/>
                  <a:pt x="1118" y="1325"/>
                </a:cubicBezTo>
                <a:cubicBezTo>
                  <a:pt x="1072" y="1366"/>
                  <a:pt x="996" y="1352"/>
                  <a:pt x="925" y="1359"/>
                </a:cubicBezTo>
                <a:cubicBezTo>
                  <a:pt x="887" y="1363"/>
                  <a:pt x="811" y="1356"/>
                  <a:pt x="785" y="1339"/>
                </a:cubicBezTo>
                <a:cubicBezTo>
                  <a:pt x="793" y="1374"/>
                  <a:pt x="796" y="1404"/>
                  <a:pt x="803" y="1437"/>
                </a:cubicBezTo>
                <a:close/>
                <a:moveTo>
                  <a:pt x="1067" y="1453"/>
                </a:moveTo>
                <a:cubicBezTo>
                  <a:pt x="1071" y="1475"/>
                  <a:pt x="1071" y="1487"/>
                  <a:pt x="1072" y="1511"/>
                </a:cubicBezTo>
                <a:cubicBezTo>
                  <a:pt x="1084" y="1513"/>
                  <a:pt x="1086" y="1504"/>
                  <a:pt x="1097" y="1504"/>
                </a:cubicBezTo>
                <a:cubicBezTo>
                  <a:pt x="1096" y="1472"/>
                  <a:pt x="1107" y="1459"/>
                  <a:pt x="1102" y="1435"/>
                </a:cubicBezTo>
                <a:cubicBezTo>
                  <a:pt x="1092" y="1443"/>
                  <a:pt x="1074" y="1442"/>
                  <a:pt x="1067" y="1453"/>
                </a:cubicBezTo>
                <a:close/>
                <a:moveTo>
                  <a:pt x="1042" y="1525"/>
                </a:moveTo>
                <a:cubicBezTo>
                  <a:pt x="1044" y="1522"/>
                  <a:pt x="1046" y="1524"/>
                  <a:pt x="1053" y="1522"/>
                </a:cubicBezTo>
                <a:cubicBezTo>
                  <a:pt x="1057" y="1501"/>
                  <a:pt x="1061" y="1460"/>
                  <a:pt x="1042" y="1453"/>
                </a:cubicBezTo>
                <a:cubicBezTo>
                  <a:pt x="1036" y="1471"/>
                  <a:pt x="1039" y="1500"/>
                  <a:pt x="1042" y="1525"/>
                </a:cubicBezTo>
                <a:close/>
                <a:moveTo>
                  <a:pt x="805" y="1458"/>
                </a:moveTo>
                <a:cubicBezTo>
                  <a:pt x="808" y="1484"/>
                  <a:pt x="815" y="1503"/>
                  <a:pt x="817" y="1529"/>
                </a:cubicBezTo>
                <a:cubicBezTo>
                  <a:pt x="825" y="1529"/>
                  <a:pt x="832" y="1538"/>
                  <a:pt x="837" y="1534"/>
                </a:cubicBezTo>
                <a:cubicBezTo>
                  <a:pt x="842" y="1514"/>
                  <a:pt x="836" y="1494"/>
                  <a:pt x="835" y="1465"/>
                </a:cubicBezTo>
                <a:cubicBezTo>
                  <a:pt x="823" y="1459"/>
                  <a:pt x="818" y="1457"/>
                  <a:pt x="805" y="1458"/>
                </a:cubicBezTo>
                <a:close/>
                <a:moveTo>
                  <a:pt x="973" y="1470"/>
                </a:moveTo>
                <a:cubicBezTo>
                  <a:pt x="972" y="1497"/>
                  <a:pt x="969" y="1517"/>
                  <a:pt x="975" y="1545"/>
                </a:cubicBezTo>
                <a:cubicBezTo>
                  <a:pt x="991" y="1540"/>
                  <a:pt x="1012" y="1541"/>
                  <a:pt x="1023" y="1532"/>
                </a:cubicBezTo>
                <a:cubicBezTo>
                  <a:pt x="1026" y="1503"/>
                  <a:pt x="1024" y="1489"/>
                  <a:pt x="1019" y="1460"/>
                </a:cubicBezTo>
                <a:cubicBezTo>
                  <a:pt x="1005" y="1458"/>
                  <a:pt x="988" y="1466"/>
                  <a:pt x="973" y="1470"/>
                </a:cubicBezTo>
                <a:close/>
                <a:moveTo>
                  <a:pt x="854" y="1541"/>
                </a:moveTo>
                <a:cubicBezTo>
                  <a:pt x="876" y="1546"/>
                  <a:pt x="890" y="1545"/>
                  <a:pt x="916" y="1548"/>
                </a:cubicBezTo>
                <a:cubicBezTo>
                  <a:pt x="915" y="1523"/>
                  <a:pt x="921" y="1496"/>
                  <a:pt x="913" y="1472"/>
                </a:cubicBezTo>
                <a:cubicBezTo>
                  <a:pt x="894" y="1468"/>
                  <a:pt x="867" y="1468"/>
                  <a:pt x="854" y="1465"/>
                </a:cubicBezTo>
                <a:cubicBezTo>
                  <a:pt x="855" y="1482"/>
                  <a:pt x="852" y="1524"/>
                  <a:pt x="854" y="1541"/>
                </a:cubicBezTo>
                <a:close/>
                <a:moveTo>
                  <a:pt x="936" y="1470"/>
                </a:moveTo>
                <a:cubicBezTo>
                  <a:pt x="929" y="1493"/>
                  <a:pt x="932" y="1521"/>
                  <a:pt x="934" y="1550"/>
                </a:cubicBezTo>
                <a:cubicBezTo>
                  <a:pt x="942" y="1549"/>
                  <a:pt x="954" y="1552"/>
                  <a:pt x="959" y="1548"/>
                </a:cubicBezTo>
                <a:cubicBezTo>
                  <a:pt x="955" y="1526"/>
                  <a:pt x="961" y="1496"/>
                  <a:pt x="952" y="1470"/>
                </a:cubicBezTo>
                <a:cubicBezTo>
                  <a:pt x="947" y="1470"/>
                  <a:pt x="942" y="1470"/>
                  <a:pt x="936" y="1470"/>
                </a:cubicBezTo>
                <a:close/>
                <a:moveTo>
                  <a:pt x="1026" y="1561"/>
                </a:moveTo>
                <a:cubicBezTo>
                  <a:pt x="1021" y="1560"/>
                  <a:pt x="1022" y="1555"/>
                  <a:pt x="1014" y="1557"/>
                </a:cubicBezTo>
                <a:cubicBezTo>
                  <a:pt x="959" y="1579"/>
                  <a:pt x="886" y="1572"/>
                  <a:pt x="821" y="1552"/>
                </a:cubicBezTo>
                <a:cubicBezTo>
                  <a:pt x="829" y="1584"/>
                  <a:pt x="834" y="1634"/>
                  <a:pt x="842" y="1669"/>
                </a:cubicBezTo>
                <a:cubicBezTo>
                  <a:pt x="848" y="1675"/>
                  <a:pt x="854" y="1680"/>
                  <a:pt x="860" y="1685"/>
                </a:cubicBezTo>
                <a:cubicBezTo>
                  <a:pt x="877" y="1683"/>
                  <a:pt x="893" y="1698"/>
                  <a:pt x="911" y="1699"/>
                </a:cubicBezTo>
                <a:cubicBezTo>
                  <a:pt x="923" y="1700"/>
                  <a:pt x="935" y="1692"/>
                  <a:pt x="948" y="1692"/>
                </a:cubicBezTo>
                <a:cubicBezTo>
                  <a:pt x="987" y="1692"/>
                  <a:pt x="1031" y="1702"/>
                  <a:pt x="1065" y="1679"/>
                </a:cubicBezTo>
                <a:cubicBezTo>
                  <a:pt x="1088" y="1638"/>
                  <a:pt x="1091" y="1567"/>
                  <a:pt x="1090" y="1527"/>
                </a:cubicBezTo>
                <a:cubicBezTo>
                  <a:pt x="1071" y="1541"/>
                  <a:pt x="1041" y="1544"/>
                  <a:pt x="1026" y="1561"/>
                </a:cubicBezTo>
                <a:close/>
                <a:moveTo>
                  <a:pt x="481" y="1534"/>
                </a:moveTo>
                <a:cubicBezTo>
                  <a:pt x="493" y="1554"/>
                  <a:pt x="500" y="1597"/>
                  <a:pt x="452" y="1600"/>
                </a:cubicBezTo>
                <a:cubicBezTo>
                  <a:pt x="442" y="1593"/>
                  <a:pt x="437" y="1594"/>
                  <a:pt x="424" y="1598"/>
                </a:cubicBezTo>
                <a:cubicBezTo>
                  <a:pt x="417" y="1581"/>
                  <a:pt x="419" y="1554"/>
                  <a:pt x="403" y="1552"/>
                </a:cubicBezTo>
                <a:cubicBezTo>
                  <a:pt x="390" y="1566"/>
                  <a:pt x="340" y="1581"/>
                  <a:pt x="360" y="1610"/>
                </a:cubicBezTo>
                <a:cubicBezTo>
                  <a:pt x="442" y="1626"/>
                  <a:pt x="562" y="1633"/>
                  <a:pt x="658" y="1610"/>
                </a:cubicBezTo>
                <a:cubicBezTo>
                  <a:pt x="657" y="1602"/>
                  <a:pt x="665" y="1604"/>
                  <a:pt x="663" y="1596"/>
                </a:cubicBezTo>
                <a:cubicBezTo>
                  <a:pt x="653" y="1575"/>
                  <a:pt x="629" y="1554"/>
                  <a:pt x="612" y="1555"/>
                </a:cubicBezTo>
                <a:cubicBezTo>
                  <a:pt x="641" y="1578"/>
                  <a:pt x="584" y="1605"/>
                  <a:pt x="557" y="1596"/>
                </a:cubicBezTo>
                <a:cubicBezTo>
                  <a:pt x="537" y="1589"/>
                  <a:pt x="531" y="1568"/>
                  <a:pt x="534" y="1548"/>
                </a:cubicBezTo>
                <a:cubicBezTo>
                  <a:pt x="529" y="1545"/>
                  <a:pt x="528" y="1537"/>
                  <a:pt x="525" y="1532"/>
                </a:cubicBezTo>
                <a:cubicBezTo>
                  <a:pt x="512" y="1536"/>
                  <a:pt x="502" y="1528"/>
                  <a:pt x="481" y="1534"/>
                </a:cubicBezTo>
                <a:close/>
                <a:moveTo>
                  <a:pt x="686" y="1607"/>
                </a:moveTo>
                <a:cubicBezTo>
                  <a:pt x="679" y="1617"/>
                  <a:pt x="668" y="1626"/>
                  <a:pt x="658" y="1630"/>
                </a:cubicBezTo>
                <a:cubicBezTo>
                  <a:pt x="582" y="1662"/>
                  <a:pt x="481" y="1632"/>
                  <a:pt x="385" y="1642"/>
                </a:cubicBezTo>
                <a:cubicBezTo>
                  <a:pt x="378" y="1635"/>
                  <a:pt x="358" y="1633"/>
                  <a:pt x="344" y="1630"/>
                </a:cubicBezTo>
                <a:cubicBezTo>
                  <a:pt x="339" y="1642"/>
                  <a:pt x="336" y="1655"/>
                  <a:pt x="334" y="1669"/>
                </a:cubicBezTo>
                <a:cubicBezTo>
                  <a:pt x="361" y="1696"/>
                  <a:pt x="432" y="1706"/>
                  <a:pt x="500" y="1715"/>
                </a:cubicBezTo>
                <a:cubicBezTo>
                  <a:pt x="540" y="1721"/>
                  <a:pt x="564" y="1718"/>
                  <a:pt x="605" y="1711"/>
                </a:cubicBezTo>
                <a:cubicBezTo>
                  <a:pt x="629" y="1706"/>
                  <a:pt x="696" y="1690"/>
                  <a:pt x="704" y="1674"/>
                </a:cubicBezTo>
                <a:cubicBezTo>
                  <a:pt x="714" y="1652"/>
                  <a:pt x="696" y="1625"/>
                  <a:pt x="693" y="1607"/>
                </a:cubicBezTo>
                <a:cubicBezTo>
                  <a:pt x="690" y="1607"/>
                  <a:pt x="688" y="1607"/>
                  <a:pt x="686" y="1607"/>
                </a:cubicBezTo>
                <a:close/>
                <a:moveTo>
                  <a:pt x="261" y="1662"/>
                </a:moveTo>
                <a:cubicBezTo>
                  <a:pt x="229" y="1676"/>
                  <a:pt x="207" y="1688"/>
                  <a:pt x="178" y="1704"/>
                </a:cubicBezTo>
                <a:cubicBezTo>
                  <a:pt x="137" y="1727"/>
                  <a:pt x="116" y="1739"/>
                  <a:pt x="84" y="1773"/>
                </a:cubicBezTo>
                <a:cubicBezTo>
                  <a:pt x="70" y="1787"/>
                  <a:pt x="45" y="1813"/>
                  <a:pt x="47" y="1830"/>
                </a:cubicBezTo>
                <a:cubicBezTo>
                  <a:pt x="51" y="1857"/>
                  <a:pt x="107" y="1874"/>
                  <a:pt x="130" y="1883"/>
                </a:cubicBezTo>
                <a:cubicBezTo>
                  <a:pt x="205" y="1912"/>
                  <a:pt x="288" y="1931"/>
                  <a:pt x="376" y="1940"/>
                </a:cubicBezTo>
                <a:cubicBezTo>
                  <a:pt x="450" y="1948"/>
                  <a:pt x="484" y="1935"/>
                  <a:pt x="555" y="1936"/>
                </a:cubicBezTo>
                <a:cubicBezTo>
                  <a:pt x="600" y="1936"/>
                  <a:pt x="638" y="1933"/>
                  <a:pt x="681" y="1927"/>
                </a:cubicBezTo>
                <a:cubicBezTo>
                  <a:pt x="760" y="1915"/>
                  <a:pt x="822" y="1904"/>
                  <a:pt x="883" y="1878"/>
                </a:cubicBezTo>
                <a:cubicBezTo>
                  <a:pt x="919" y="1864"/>
                  <a:pt x="953" y="1847"/>
                  <a:pt x="975" y="1823"/>
                </a:cubicBezTo>
                <a:cubicBezTo>
                  <a:pt x="941" y="1751"/>
                  <a:pt x="866" y="1720"/>
                  <a:pt x="808" y="1672"/>
                </a:cubicBezTo>
                <a:cubicBezTo>
                  <a:pt x="780" y="1669"/>
                  <a:pt x="762" y="1656"/>
                  <a:pt x="734" y="1653"/>
                </a:cubicBezTo>
                <a:cubicBezTo>
                  <a:pt x="731" y="1660"/>
                  <a:pt x="734" y="1668"/>
                  <a:pt x="736" y="1679"/>
                </a:cubicBezTo>
                <a:cubicBezTo>
                  <a:pt x="695" y="1707"/>
                  <a:pt x="639" y="1727"/>
                  <a:pt x="580" y="1734"/>
                </a:cubicBezTo>
                <a:cubicBezTo>
                  <a:pt x="537" y="1739"/>
                  <a:pt x="498" y="1730"/>
                  <a:pt x="463" y="1727"/>
                </a:cubicBezTo>
                <a:cubicBezTo>
                  <a:pt x="401" y="1721"/>
                  <a:pt x="349" y="1721"/>
                  <a:pt x="311" y="1688"/>
                </a:cubicBezTo>
                <a:cubicBezTo>
                  <a:pt x="309" y="1681"/>
                  <a:pt x="325" y="1654"/>
                  <a:pt x="311" y="1644"/>
                </a:cubicBezTo>
                <a:cubicBezTo>
                  <a:pt x="301" y="1650"/>
                  <a:pt x="280" y="1654"/>
                  <a:pt x="261" y="166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20" name="图标"/>
          <p:cNvSpPr>
            <a:spLocks noEditPoints="1"/>
          </p:cNvSpPr>
          <p:nvPr userDrawn="1"/>
        </p:nvSpPr>
        <p:spPr bwMode="auto">
          <a:xfrm>
            <a:off x="303382" y="1863452"/>
            <a:ext cx="1291711" cy="676870"/>
          </a:xfrm>
          <a:custGeom>
            <a:avLst/>
            <a:gdLst>
              <a:gd name="T0" fmla="*/ 1728 w 1740"/>
              <a:gd name="T1" fmla="*/ 243 h 912"/>
              <a:gd name="T2" fmla="*/ 1646 w 1740"/>
              <a:gd name="T3" fmla="*/ 354 h 912"/>
              <a:gd name="T4" fmla="*/ 1239 w 1740"/>
              <a:gd name="T5" fmla="*/ 623 h 912"/>
              <a:gd name="T6" fmla="*/ 1010 w 1740"/>
              <a:gd name="T7" fmla="*/ 773 h 912"/>
              <a:gd name="T8" fmla="*/ 718 w 1740"/>
              <a:gd name="T9" fmla="*/ 776 h 912"/>
              <a:gd name="T10" fmla="*/ 615 w 1740"/>
              <a:gd name="T11" fmla="*/ 902 h 912"/>
              <a:gd name="T12" fmla="*/ 624 w 1740"/>
              <a:gd name="T13" fmla="*/ 820 h 912"/>
              <a:gd name="T14" fmla="*/ 545 w 1740"/>
              <a:gd name="T15" fmla="*/ 732 h 912"/>
              <a:gd name="T16" fmla="*/ 9 w 1740"/>
              <a:gd name="T17" fmla="*/ 594 h 912"/>
              <a:gd name="T18" fmla="*/ 9 w 1740"/>
              <a:gd name="T19" fmla="*/ 550 h 912"/>
              <a:gd name="T20" fmla="*/ 114 w 1740"/>
              <a:gd name="T21" fmla="*/ 497 h 912"/>
              <a:gd name="T22" fmla="*/ 94 w 1740"/>
              <a:gd name="T23" fmla="*/ 427 h 912"/>
              <a:gd name="T24" fmla="*/ 47 w 1740"/>
              <a:gd name="T25" fmla="*/ 374 h 912"/>
              <a:gd name="T26" fmla="*/ 392 w 1740"/>
              <a:gd name="T27" fmla="*/ 207 h 912"/>
              <a:gd name="T28" fmla="*/ 641 w 1740"/>
              <a:gd name="T29" fmla="*/ 96 h 912"/>
              <a:gd name="T30" fmla="*/ 741 w 1740"/>
              <a:gd name="T31" fmla="*/ 46 h 912"/>
              <a:gd name="T32" fmla="*/ 975 w 1740"/>
              <a:gd name="T33" fmla="*/ 20 h 912"/>
              <a:gd name="T34" fmla="*/ 1388 w 1740"/>
              <a:gd name="T35" fmla="*/ 67 h 912"/>
              <a:gd name="T36" fmla="*/ 1614 w 1740"/>
              <a:gd name="T37" fmla="*/ 114 h 912"/>
              <a:gd name="T38" fmla="*/ 873 w 1740"/>
              <a:gd name="T39" fmla="*/ 38 h 912"/>
              <a:gd name="T40" fmla="*/ 662 w 1740"/>
              <a:gd name="T41" fmla="*/ 114 h 912"/>
              <a:gd name="T42" fmla="*/ 501 w 1740"/>
              <a:gd name="T43" fmla="*/ 184 h 912"/>
              <a:gd name="T44" fmla="*/ 234 w 1740"/>
              <a:gd name="T45" fmla="*/ 404 h 912"/>
              <a:gd name="T46" fmla="*/ 498 w 1740"/>
              <a:gd name="T47" fmla="*/ 448 h 912"/>
              <a:gd name="T48" fmla="*/ 972 w 1740"/>
              <a:gd name="T49" fmla="*/ 582 h 912"/>
              <a:gd name="T50" fmla="*/ 914 w 1740"/>
              <a:gd name="T51" fmla="*/ 743 h 912"/>
              <a:gd name="T52" fmla="*/ 750 w 1740"/>
              <a:gd name="T53" fmla="*/ 755 h 912"/>
              <a:gd name="T54" fmla="*/ 978 w 1740"/>
              <a:gd name="T55" fmla="*/ 758 h 912"/>
              <a:gd name="T56" fmla="*/ 970 w 1740"/>
              <a:gd name="T57" fmla="*/ 506 h 912"/>
              <a:gd name="T58" fmla="*/ 618 w 1740"/>
              <a:gd name="T59" fmla="*/ 433 h 912"/>
              <a:gd name="T60" fmla="*/ 993 w 1740"/>
              <a:gd name="T61" fmla="*/ 494 h 912"/>
              <a:gd name="T62" fmla="*/ 1057 w 1740"/>
              <a:gd name="T63" fmla="*/ 64 h 912"/>
              <a:gd name="T64" fmla="*/ 1034 w 1740"/>
              <a:gd name="T65" fmla="*/ 720 h 912"/>
              <a:gd name="T66" fmla="*/ 1681 w 1740"/>
              <a:gd name="T67" fmla="*/ 289 h 912"/>
              <a:gd name="T68" fmla="*/ 1582 w 1740"/>
              <a:gd name="T69" fmla="*/ 178 h 912"/>
              <a:gd name="T70" fmla="*/ 1268 w 1740"/>
              <a:gd name="T71" fmla="*/ 377 h 912"/>
              <a:gd name="T72" fmla="*/ 1131 w 1740"/>
              <a:gd name="T73" fmla="*/ 453 h 912"/>
              <a:gd name="T74" fmla="*/ 1034 w 1740"/>
              <a:gd name="T75" fmla="*/ 717 h 912"/>
              <a:gd name="T76" fmla="*/ 337 w 1740"/>
              <a:gd name="T77" fmla="*/ 486 h 912"/>
              <a:gd name="T78" fmla="*/ 135 w 1740"/>
              <a:gd name="T79" fmla="*/ 480 h 912"/>
              <a:gd name="T80" fmla="*/ 193 w 1740"/>
              <a:gd name="T81" fmla="*/ 515 h 912"/>
              <a:gd name="T82" fmla="*/ 164 w 1740"/>
              <a:gd name="T83" fmla="*/ 530 h 912"/>
              <a:gd name="T84" fmla="*/ 164 w 1740"/>
              <a:gd name="T85" fmla="*/ 544 h 912"/>
              <a:gd name="T86" fmla="*/ 592 w 1740"/>
              <a:gd name="T87" fmla="*/ 574 h 912"/>
              <a:gd name="T88" fmla="*/ 665 w 1740"/>
              <a:gd name="T89" fmla="*/ 568 h 912"/>
              <a:gd name="T90" fmla="*/ 785 w 1740"/>
              <a:gd name="T91" fmla="*/ 585 h 912"/>
              <a:gd name="T92" fmla="*/ 797 w 1740"/>
              <a:gd name="T93" fmla="*/ 609 h 912"/>
              <a:gd name="T94" fmla="*/ 946 w 1740"/>
              <a:gd name="T95" fmla="*/ 688 h 912"/>
              <a:gd name="T96" fmla="*/ 964 w 1740"/>
              <a:gd name="T97" fmla="*/ 650 h 912"/>
              <a:gd name="T98" fmla="*/ 961 w 1740"/>
              <a:gd name="T99" fmla="*/ 626 h 912"/>
              <a:gd name="T100" fmla="*/ 108 w 1740"/>
              <a:gd name="T101" fmla="*/ 410 h 912"/>
              <a:gd name="T102" fmla="*/ 299 w 1740"/>
              <a:gd name="T103" fmla="*/ 606 h 912"/>
              <a:gd name="T104" fmla="*/ 29 w 1740"/>
              <a:gd name="T105" fmla="*/ 576 h 912"/>
              <a:gd name="T106" fmla="*/ 554 w 1740"/>
              <a:gd name="T107" fmla="*/ 667 h 912"/>
              <a:gd name="T108" fmla="*/ 586 w 1740"/>
              <a:gd name="T109" fmla="*/ 612 h 912"/>
              <a:gd name="T110" fmla="*/ 568 w 1740"/>
              <a:gd name="T111" fmla="*/ 732 h 912"/>
              <a:gd name="T112" fmla="*/ 521 w 1740"/>
              <a:gd name="T113" fmla="*/ 840 h 912"/>
              <a:gd name="T114" fmla="*/ 633 w 1740"/>
              <a:gd name="T115" fmla="*/ 746 h 912"/>
              <a:gd name="T116" fmla="*/ 677 w 1740"/>
              <a:gd name="T117" fmla="*/ 837 h 912"/>
              <a:gd name="T118" fmla="*/ 764 w 1740"/>
              <a:gd name="T119" fmla="*/ 603 h 912"/>
              <a:gd name="T120" fmla="*/ 586 w 1740"/>
              <a:gd name="T121" fmla="*/ 612 h 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40" h="912">
                <a:moveTo>
                  <a:pt x="1614" y="114"/>
                </a:moveTo>
                <a:cubicBezTo>
                  <a:pt x="1680" y="59"/>
                  <a:pt x="1740" y="185"/>
                  <a:pt x="1728" y="243"/>
                </a:cubicBezTo>
                <a:cubicBezTo>
                  <a:pt x="1725" y="255"/>
                  <a:pt x="1714" y="271"/>
                  <a:pt x="1705" y="286"/>
                </a:cubicBezTo>
                <a:cubicBezTo>
                  <a:pt x="1685" y="319"/>
                  <a:pt x="1674" y="334"/>
                  <a:pt x="1646" y="354"/>
                </a:cubicBezTo>
                <a:cubicBezTo>
                  <a:pt x="1610" y="380"/>
                  <a:pt x="1553" y="405"/>
                  <a:pt x="1523" y="430"/>
                </a:cubicBezTo>
                <a:cubicBezTo>
                  <a:pt x="1444" y="510"/>
                  <a:pt x="1325" y="550"/>
                  <a:pt x="1239" y="623"/>
                </a:cubicBezTo>
                <a:cubicBezTo>
                  <a:pt x="1192" y="637"/>
                  <a:pt x="1160" y="666"/>
                  <a:pt x="1128" y="694"/>
                </a:cubicBezTo>
                <a:cubicBezTo>
                  <a:pt x="1081" y="712"/>
                  <a:pt x="1043" y="739"/>
                  <a:pt x="1010" y="773"/>
                </a:cubicBezTo>
                <a:cubicBezTo>
                  <a:pt x="982" y="784"/>
                  <a:pt x="952" y="798"/>
                  <a:pt x="899" y="796"/>
                </a:cubicBezTo>
                <a:cubicBezTo>
                  <a:pt x="833" y="793"/>
                  <a:pt x="764" y="787"/>
                  <a:pt x="718" y="776"/>
                </a:cubicBezTo>
                <a:cubicBezTo>
                  <a:pt x="724" y="824"/>
                  <a:pt x="694" y="861"/>
                  <a:pt x="662" y="887"/>
                </a:cubicBezTo>
                <a:cubicBezTo>
                  <a:pt x="648" y="898"/>
                  <a:pt x="628" y="912"/>
                  <a:pt x="615" y="902"/>
                </a:cubicBezTo>
                <a:cubicBezTo>
                  <a:pt x="602" y="859"/>
                  <a:pt x="655" y="843"/>
                  <a:pt x="633" y="799"/>
                </a:cubicBezTo>
                <a:cubicBezTo>
                  <a:pt x="628" y="804"/>
                  <a:pt x="629" y="815"/>
                  <a:pt x="624" y="820"/>
                </a:cubicBezTo>
                <a:cubicBezTo>
                  <a:pt x="597" y="866"/>
                  <a:pt x="406" y="900"/>
                  <a:pt x="504" y="823"/>
                </a:cubicBezTo>
                <a:cubicBezTo>
                  <a:pt x="512" y="786"/>
                  <a:pt x="541" y="763"/>
                  <a:pt x="545" y="732"/>
                </a:cubicBezTo>
                <a:cubicBezTo>
                  <a:pt x="535" y="719"/>
                  <a:pt x="511" y="720"/>
                  <a:pt x="501" y="708"/>
                </a:cubicBezTo>
                <a:cubicBezTo>
                  <a:pt x="333" y="668"/>
                  <a:pt x="170" y="640"/>
                  <a:pt x="9" y="594"/>
                </a:cubicBezTo>
                <a:cubicBezTo>
                  <a:pt x="9" y="589"/>
                  <a:pt x="7" y="586"/>
                  <a:pt x="3" y="585"/>
                </a:cubicBezTo>
                <a:cubicBezTo>
                  <a:pt x="0" y="568"/>
                  <a:pt x="8" y="563"/>
                  <a:pt x="9" y="550"/>
                </a:cubicBezTo>
                <a:cubicBezTo>
                  <a:pt x="34" y="538"/>
                  <a:pt x="55" y="530"/>
                  <a:pt x="91" y="538"/>
                </a:cubicBezTo>
                <a:cubicBezTo>
                  <a:pt x="91" y="527"/>
                  <a:pt x="100" y="505"/>
                  <a:pt x="114" y="497"/>
                </a:cubicBezTo>
                <a:cubicBezTo>
                  <a:pt x="85" y="491"/>
                  <a:pt x="92" y="448"/>
                  <a:pt x="117" y="442"/>
                </a:cubicBezTo>
                <a:cubicBezTo>
                  <a:pt x="116" y="430"/>
                  <a:pt x="98" y="436"/>
                  <a:pt x="94" y="427"/>
                </a:cubicBezTo>
                <a:cubicBezTo>
                  <a:pt x="90" y="418"/>
                  <a:pt x="91" y="412"/>
                  <a:pt x="97" y="407"/>
                </a:cubicBezTo>
                <a:cubicBezTo>
                  <a:pt x="74" y="397"/>
                  <a:pt x="46" y="403"/>
                  <a:pt x="47" y="374"/>
                </a:cubicBezTo>
                <a:cubicBezTo>
                  <a:pt x="48" y="356"/>
                  <a:pt x="67" y="355"/>
                  <a:pt x="82" y="348"/>
                </a:cubicBezTo>
                <a:cubicBezTo>
                  <a:pt x="175" y="303"/>
                  <a:pt x="284" y="256"/>
                  <a:pt x="392" y="207"/>
                </a:cubicBezTo>
                <a:cubicBezTo>
                  <a:pt x="458" y="178"/>
                  <a:pt x="517" y="147"/>
                  <a:pt x="583" y="120"/>
                </a:cubicBezTo>
                <a:cubicBezTo>
                  <a:pt x="603" y="111"/>
                  <a:pt x="622" y="105"/>
                  <a:pt x="641" y="96"/>
                </a:cubicBezTo>
                <a:cubicBezTo>
                  <a:pt x="670" y="83"/>
                  <a:pt x="693" y="67"/>
                  <a:pt x="729" y="58"/>
                </a:cubicBezTo>
                <a:cubicBezTo>
                  <a:pt x="733" y="54"/>
                  <a:pt x="737" y="50"/>
                  <a:pt x="741" y="46"/>
                </a:cubicBezTo>
                <a:cubicBezTo>
                  <a:pt x="765" y="47"/>
                  <a:pt x="777" y="28"/>
                  <a:pt x="797" y="20"/>
                </a:cubicBezTo>
                <a:cubicBezTo>
                  <a:pt x="844" y="0"/>
                  <a:pt x="919" y="14"/>
                  <a:pt x="975" y="20"/>
                </a:cubicBezTo>
                <a:cubicBezTo>
                  <a:pt x="1074" y="30"/>
                  <a:pt x="1180" y="53"/>
                  <a:pt x="1280" y="64"/>
                </a:cubicBezTo>
                <a:cubicBezTo>
                  <a:pt x="1317" y="68"/>
                  <a:pt x="1353" y="63"/>
                  <a:pt x="1388" y="67"/>
                </a:cubicBezTo>
                <a:cubicBezTo>
                  <a:pt x="1468" y="75"/>
                  <a:pt x="1546" y="103"/>
                  <a:pt x="1608" y="105"/>
                </a:cubicBezTo>
                <a:cubicBezTo>
                  <a:pt x="1614" y="103"/>
                  <a:pt x="1614" y="109"/>
                  <a:pt x="1614" y="114"/>
                </a:cubicBezTo>
                <a:close/>
                <a:moveTo>
                  <a:pt x="1057" y="64"/>
                </a:moveTo>
                <a:cubicBezTo>
                  <a:pt x="994" y="58"/>
                  <a:pt x="933" y="44"/>
                  <a:pt x="873" y="38"/>
                </a:cubicBezTo>
                <a:cubicBezTo>
                  <a:pt x="835" y="34"/>
                  <a:pt x="798" y="52"/>
                  <a:pt x="770" y="64"/>
                </a:cubicBezTo>
                <a:cubicBezTo>
                  <a:pt x="734" y="80"/>
                  <a:pt x="698" y="97"/>
                  <a:pt x="662" y="114"/>
                </a:cubicBezTo>
                <a:cubicBezTo>
                  <a:pt x="621" y="133"/>
                  <a:pt x="575" y="144"/>
                  <a:pt x="533" y="163"/>
                </a:cubicBezTo>
                <a:cubicBezTo>
                  <a:pt x="522" y="169"/>
                  <a:pt x="513" y="178"/>
                  <a:pt x="501" y="184"/>
                </a:cubicBezTo>
                <a:cubicBezTo>
                  <a:pt x="357" y="250"/>
                  <a:pt x="204" y="303"/>
                  <a:pt x="67" y="380"/>
                </a:cubicBezTo>
                <a:cubicBezTo>
                  <a:pt x="125" y="398"/>
                  <a:pt x="182" y="398"/>
                  <a:pt x="234" y="404"/>
                </a:cubicBezTo>
                <a:cubicBezTo>
                  <a:pt x="265" y="407"/>
                  <a:pt x="293" y="417"/>
                  <a:pt x="322" y="421"/>
                </a:cubicBezTo>
                <a:cubicBezTo>
                  <a:pt x="380" y="430"/>
                  <a:pt x="440" y="437"/>
                  <a:pt x="498" y="448"/>
                </a:cubicBezTo>
                <a:cubicBezTo>
                  <a:pt x="561" y="459"/>
                  <a:pt x="618" y="478"/>
                  <a:pt x="677" y="492"/>
                </a:cubicBezTo>
                <a:cubicBezTo>
                  <a:pt x="778" y="516"/>
                  <a:pt x="894" y="513"/>
                  <a:pt x="972" y="582"/>
                </a:cubicBezTo>
                <a:cubicBezTo>
                  <a:pt x="994" y="610"/>
                  <a:pt x="989" y="653"/>
                  <a:pt x="987" y="685"/>
                </a:cubicBezTo>
                <a:cubicBezTo>
                  <a:pt x="964" y="709"/>
                  <a:pt x="953" y="741"/>
                  <a:pt x="914" y="743"/>
                </a:cubicBezTo>
                <a:cubicBezTo>
                  <a:pt x="855" y="748"/>
                  <a:pt x="763" y="718"/>
                  <a:pt x="712" y="729"/>
                </a:cubicBezTo>
                <a:cubicBezTo>
                  <a:pt x="704" y="753"/>
                  <a:pt x="737" y="752"/>
                  <a:pt x="750" y="755"/>
                </a:cubicBezTo>
                <a:cubicBezTo>
                  <a:pt x="785" y="763"/>
                  <a:pt x="809" y="762"/>
                  <a:pt x="844" y="764"/>
                </a:cubicBezTo>
                <a:cubicBezTo>
                  <a:pt x="892" y="766"/>
                  <a:pt x="937" y="782"/>
                  <a:pt x="978" y="758"/>
                </a:cubicBezTo>
                <a:cubicBezTo>
                  <a:pt x="999" y="728"/>
                  <a:pt x="1025" y="692"/>
                  <a:pt x="1028" y="658"/>
                </a:cubicBezTo>
                <a:cubicBezTo>
                  <a:pt x="1032" y="604"/>
                  <a:pt x="1012" y="527"/>
                  <a:pt x="970" y="506"/>
                </a:cubicBezTo>
                <a:cubicBezTo>
                  <a:pt x="909" y="477"/>
                  <a:pt x="805" y="473"/>
                  <a:pt x="718" y="465"/>
                </a:cubicBezTo>
                <a:cubicBezTo>
                  <a:pt x="685" y="462"/>
                  <a:pt x="638" y="465"/>
                  <a:pt x="618" y="433"/>
                </a:cubicBezTo>
                <a:cubicBezTo>
                  <a:pt x="637" y="427"/>
                  <a:pt x="651" y="439"/>
                  <a:pt x="671" y="442"/>
                </a:cubicBezTo>
                <a:cubicBezTo>
                  <a:pt x="772" y="458"/>
                  <a:pt x="923" y="445"/>
                  <a:pt x="993" y="494"/>
                </a:cubicBezTo>
                <a:cubicBezTo>
                  <a:pt x="1206" y="387"/>
                  <a:pt x="1417" y="278"/>
                  <a:pt x="1590" y="131"/>
                </a:cubicBezTo>
                <a:cubicBezTo>
                  <a:pt x="1421" y="118"/>
                  <a:pt x="1248" y="81"/>
                  <a:pt x="1057" y="64"/>
                </a:cubicBezTo>
                <a:close/>
                <a:moveTo>
                  <a:pt x="1034" y="717"/>
                </a:moveTo>
                <a:cubicBezTo>
                  <a:pt x="1033" y="720"/>
                  <a:pt x="1030" y="724"/>
                  <a:pt x="1034" y="720"/>
                </a:cubicBezTo>
                <a:cubicBezTo>
                  <a:pt x="1222" y="599"/>
                  <a:pt x="1422" y="491"/>
                  <a:pt x="1593" y="354"/>
                </a:cubicBezTo>
                <a:cubicBezTo>
                  <a:pt x="1619" y="339"/>
                  <a:pt x="1659" y="318"/>
                  <a:pt x="1681" y="289"/>
                </a:cubicBezTo>
                <a:cubicBezTo>
                  <a:pt x="1723" y="238"/>
                  <a:pt x="1693" y="168"/>
                  <a:pt x="1655" y="134"/>
                </a:cubicBezTo>
                <a:cubicBezTo>
                  <a:pt x="1619" y="132"/>
                  <a:pt x="1603" y="162"/>
                  <a:pt x="1582" y="178"/>
                </a:cubicBezTo>
                <a:cubicBezTo>
                  <a:pt x="1547" y="206"/>
                  <a:pt x="1505" y="224"/>
                  <a:pt x="1473" y="254"/>
                </a:cubicBezTo>
                <a:cubicBezTo>
                  <a:pt x="1401" y="293"/>
                  <a:pt x="1337" y="337"/>
                  <a:pt x="1268" y="377"/>
                </a:cubicBezTo>
                <a:cubicBezTo>
                  <a:pt x="1234" y="398"/>
                  <a:pt x="1197" y="411"/>
                  <a:pt x="1163" y="430"/>
                </a:cubicBezTo>
                <a:cubicBezTo>
                  <a:pt x="1151" y="437"/>
                  <a:pt x="1143" y="447"/>
                  <a:pt x="1131" y="453"/>
                </a:cubicBezTo>
                <a:cubicBezTo>
                  <a:pt x="1091" y="473"/>
                  <a:pt x="1049" y="485"/>
                  <a:pt x="1016" y="515"/>
                </a:cubicBezTo>
                <a:cubicBezTo>
                  <a:pt x="1061" y="570"/>
                  <a:pt x="1067" y="664"/>
                  <a:pt x="1034" y="717"/>
                </a:cubicBezTo>
                <a:close/>
                <a:moveTo>
                  <a:pt x="138" y="459"/>
                </a:moveTo>
                <a:cubicBezTo>
                  <a:pt x="199" y="473"/>
                  <a:pt x="278" y="479"/>
                  <a:pt x="337" y="486"/>
                </a:cubicBezTo>
                <a:cubicBezTo>
                  <a:pt x="364" y="489"/>
                  <a:pt x="404" y="487"/>
                  <a:pt x="413" y="512"/>
                </a:cubicBezTo>
                <a:cubicBezTo>
                  <a:pt x="327" y="499"/>
                  <a:pt x="225" y="494"/>
                  <a:pt x="135" y="480"/>
                </a:cubicBezTo>
                <a:cubicBezTo>
                  <a:pt x="135" y="489"/>
                  <a:pt x="141" y="493"/>
                  <a:pt x="141" y="503"/>
                </a:cubicBezTo>
                <a:cubicBezTo>
                  <a:pt x="156" y="503"/>
                  <a:pt x="173" y="512"/>
                  <a:pt x="193" y="515"/>
                </a:cubicBezTo>
                <a:cubicBezTo>
                  <a:pt x="240" y="522"/>
                  <a:pt x="299" y="511"/>
                  <a:pt x="322" y="538"/>
                </a:cubicBezTo>
                <a:cubicBezTo>
                  <a:pt x="264" y="536"/>
                  <a:pt x="211" y="538"/>
                  <a:pt x="164" y="530"/>
                </a:cubicBezTo>
                <a:cubicBezTo>
                  <a:pt x="148" y="527"/>
                  <a:pt x="132" y="512"/>
                  <a:pt x="117" y="524"/>
                </a:cubicBezTo>
                <a:cubicBezTo>
                  <a:pt x="113" y="549"/>
                  <a:pt x="150" y="547"/>
                  <a:pt x="164" y="544"/>
                </a:cubicBezTo>
                <a:cubicBezTo>
                  <a:pt x="299" y="579"/>
                  <a:pt x="425" y="616"/>
                  <a:pt x="554" y="641"/>
                </a:cubicBezTo>
                <a:cubicBezTo>
                  <a:pt x="553" y="619"/>
                  <a:pt x="565" y="585"/>
                  <a:pt x="592" y="574"/>
                </a:cubicBezTo>
                <a:cubicBezTo>
                  <a:pt x="554" y="562"/>
                  <a:pt x="507" y="575"/>
                  <a:pt x="489" y="547"/>
                </a:cubicBezTo>
                <a:cubicBezTo>
                  <a:pt x="545" y="533"/>
                  <a:pt x="606" y="559"/>
                  <a:pt x="665" y="568"/>
                </a:cubicBezTo>
                <a:cubicBezTo>
                  <a:pt x="686" y="571"/>
                  <a:pt x="709" y="567"/>
                  <a:pt x="729" y="571"/>
                </a:cubicBezTo>
                <a:cubicBezTo>
                  <a:pt x="747" y="574"/>
                  <a:pt x="766" y="582"/>
                  <a:pt x="785" y="585"/>
                </a:cubicBezTo>
                <a:cubicBezTo>
                  <a:pt x="808" y="589"/>
                  <a:pt x="835" y="583"/>
                  <a:pt x="852" y="600"/>
                </a:cubicBezTo>
                <a:cubicBezTo>
                  <a:pt x="845" y="621"/>
                  <a:pt x="817" y="608"/>
                  <a:pt x="797" y="609"/>
                </a:cubicBezTo>
                <a:cubicBezTo>
                  <a:pt x="770" y="643"/>
                  <a:pt x="713" y="646"/>
                  <a:pt x="712" y="705"/>
                </a:cubicBezTo>
                <a:cubicBezTo>
                  <a:pt x="780" y="698"/>
                  <a:pt x="904" y="752"/>
                  <a:pt x="946" y="688"/>
                </a:cubicBezTo>
                <a:cubicBezTo>
                  <a:pt x="916" y="678"/>
                  <a:pt x="883" y="688"/>
                  <a:pt x="864" y="667"/>
                </a:cubicBezTo>
                <a:cubicBezTo>
                  <a:pt x="894" y="664"/>
                  <a:pt x="966" y="676"/>
                  <a:pt x="964" y="650"/>
                </a:cubicBezTo>
                <a:cubicBezTo>
                  <a:pt x="940" y="640"/>
                  <a:pt x="887" y="655"/>
                  <a:pt x="864" y="629"/>
                </a:cubicBezTo>
                <a:cubicBezTo>
                  <a:pt x="896" y="624"/>
                  <a:pt x="939" y="626"/>
                  <a:pt x="961" y="626"/>
                </a:cubicBezTo>
                <a:cubicBezTo>
                  <a:pt x="950" y="563"/>
                  <a:pt x="885" y="558"/>
                  <a:pt x="826" y="544"/>
                </a:cubicBezTo>
                <a:cubicBezTo>
                  <a:pt x="596" y="491"/>
                  <a:pt x="354" y="435"/>
                  <a:pt x="108" y="410"/>
                </a:cubicBezTo>
                <a:cubicBezTo>
                  <a:pt x="131" y="412"/>
                  <a:pt x="144" y="437"/>
                  <a:pt x="138" y="459"/>
                </a:cubicBezTo>
                <a:close/>
                <a:moveTo>
                  <a:pt x="299" y="606"/>
                </a:moveTo>
                <a:cubicBezTo>
                  <a:pt x="258" y="594"/>
                  <a:pt x="217" y="577"/>
                  <a:pt x="173" y="571"/>
                </a:cubicBezTo>
                <a:cubicBezTo>
                  <a:pt x="125" y="563"/>
                  <a:pt x="52" y="543"/>
                  <a:pt x="29" y="576"/>
                </a:cubicBezTo>
                <a:cubicBezTo>
                  <a:pt x="190" y="619"/>
                  <a:pt x="392" y="653"/>
                  <a:pt x="554" y="699"/>
                </a:cubicBezTo>
                <a:cubicBezTo>
                  <a:pt x="557" y="684"/>
                  <a:pt x="555" y="687"/>
                  <a:pt x="554" y="667"/>
                </a:cubicBezTo>
                <a:cubicBezTo>
                  <a:pt x="467" y="644"/>
                  <a:pt x="392" y="632"/>
                  <a:pt x="299" y="606"/>
                </a:cubicBezTo>
                <a:close/>
                <a:moveTo>
                  <a:pt x="586" y="612"/>
                </a:moveTo>
                <a:cubicBezTo>
                  <a:pt x="573" y="636"/>
                  <a:pt x="589" y="680"/>
                  <a:pt x="580" y="714"/>
                </a:cubicBezTo>
                <a:cubicBezTo>
                  <a:pt x="578" y="721"/>
                  <a:pt x="571" y="725"/>
                  <a:pt x="568" y="732"/>
                </a:cubicBezTo>
                <a:cubicBezTo>
                  <a:pt x="562" y="750"/>
                  <a:pt x="561" y="770"/>
                  <a:pt x="554" y="784"/>
                </a:cubicBezTo>
                <a:cubicBezTo>
                  <a:pt x="544" y="803"/>
                  <a:pt x="529" y="819"/>
                  <a:pt x="521" y="840"/>
                </a:cubicBezTo>
                <a:cubicBezTo>
                  <a:pt x="568" y="834"/>
                  <a:pt x="622" y="808"/>
                  <a:pt x="606" y="758"/>
                </a:cubicBezTo>
                <a:cubicBezTo>
                  <a:pt x="615" y="751"/>
                  <a:pt x="622" y="745"/>
                  <a:pt x="633" y="746"/>
                </a:cubicBezTo>
                <a:cubicBezTo>
                  <a:pt x="652" y="775"/>
                  <a:pt x="665" y="818"/>
                  <a:pt x="653" y="861"/>
                </a:cubicBezTo>
                <a:cubicBezTo>
                  <a:pt x="658" y="850"/>
                  <a:pt x="668" y="845"/>
                  <a:pt x="677" y="837"/>
                </a:cubicBezTo>
                <a:cubicBezTo>
                  <a:pt x="706" y="789"/>
                  <a:pt x="669" y="721"/>
                  <a:pt x="691" y="670"/>
                </a:cubicBezTo>
                <a:cubicBezTo>
                  <a:pt x="706" y="638"/>
                  <a:pt x="734" y="625"/>
                  <a:pt x="764" y="603"/>
                </a:cubicBezTo>
                <a:cubicBezTo>
                  <a:pt x="722" y="586"/>
                  <a:pt x="660" y="589"/>
                  <a:pt x="612" y="576"/>
                </a:cubicBezTo>
                <a:cubicBezTo>
                  <a:pt x="611" y="597"/>
                  <a:pt x="594" y="596"/>
                  <a:pt x="586" y="6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21" name="图标"/>
          <p:cNvSpPr>
            <a:spLocks noEditPoints="1"/>
          </p:cNvSpPr>
          <p:nvPr userDrawn="1"/>
        </p:nvSpPr>
        <p:spPr bwMode="auto">
          <a:xfrm>
            <a:off x="10595595" y="5336350"/>
            <a:ext cx="1084081" cy="1016327"/>
          </a:xfrm>
          <a:custGeom>
            <a:avLst/>
            <a:gdLst>
              <a:gd name="T0" fmla="*/ 1393 w 2123"/>
              <a:gd name="T1" fmla="*/ 1747 h 1991"/>
              <a:gd name="T2" fmla="*/ 977 w 2123"/>
              <a:gd name="T3" fmla="*/ 1625 h 1991"/>
              <a:gd name="T4" fmla="*/ 412 w 2123"/>
              <a:gd name="T5" fmla="*/ 1618 h 1991"/>
              <a:gd name="T6" fmla="*/ 28 w 2123"/>
              <a:gd name="T7" fmla="*/ 1843 h 1991"/>
              <a:gd name="T8" fmla="*/ 152 w 2123"/>
              <a:gd name="T9" fmla="*/ 859 h 1991"/>
              <a:gd name="T10" fmla="*/ 469 w 2123"/>
              <a:gd name="T11" fmla="*/ 41 h 1991"/>
              <a:gd name="T12" fmla="*/ 1760 w 2123"/>
              <a:gd name="T13" fmla="*/ 57 h 1991"/>
              <a:gd name="T14" fmla="*/ 2051 w 2123"/>
              <a:gd name="T15" fmla="*/ 1263 h 1991"/>
              <a:gd name="T16" fmla="*/ 2109 w 2123"/>
              <a:gd name="T17" fmla="*/ 1809 h 1991"/>
              <a:gd name="T18" fmla="*/ 1908 w 2123"/>
              <a:gd name="T19" fmla="*/ 640 h 1991"/>
              <a:gd name="T20" fmla="*/ 1789 w 2123"/>
              <a:gd name="T21" fmla="*/ 843 h 1991"/>
              <a:gd name="T22" fmla="*/ 1889 w 2123"/>
              <a:gd name="T23" fmla="*/ 1919 h 1991"/>
              <a:gd name="T24" fmla="*/ 440 w 2123"/>
              <a:gd name="T25" fmla="*/ 821 h 1991"/>
              <a:gd name="T26" fmla="*/ 1662 w 2123"/>
              <a:gd name="T27" fmla="*/ 346 h 1991"/>
              <a:gd name="T28" fmla="*/ 1605 w 2123"/>
              <a:gd name="T29" fmla="*/ 489 h 1991"/>
              <a:gd name="T30" fmla="*/ 1686 w 2123"/>
              <a:gd name="T31" fmla="*/ 955 h 1991"/>
              <a:gd name="T32" fmla="*/ 1760 w 2123"/>
              <a:gd name="T33" fmla="*/ 1186 h 1991"/>
              <a:gd name="T34" fmla="*/ 1381 w 2123"/>
              <a:gd name="T35" fmla="*/ 1308 h 1991"/>
              <a:gd name="T36" fmla="*/ 1822 w 2123"/>
              <a:gd name="T37" fmla="*/ 1525 h 1991"/>
              <a:gd name="T38" fmla="*/ 211 w 2123"/>
              <a:gd name="T39" fmla="*/ 804 h 1991"/>
              <a:gd name="T40" fmla="*/ 309 w 2123"/>
              <a:gd name="T41" fmla="*/ 60 h 1991"/>
              <a:gd name="T42" fmla="*/ 1197 w 2123"/>
              <a:gd name="T43" fmla="*/ 184 h 1991"/>
              <a:gd name="T44" fmla="*/ 1397 w 2123"/>
              <a:gd name="T45" fmla="*/ 415 h 1991"/>
              <a:gd name="T46" fmla="*/ 495 w 2123"/>
              <a:gd name="T47" fmla="*/ 275 h 1991"/>
              <a:gd name="T48" fmla="*/ 1111 w 2123"/>
              <a:gd name="T49" fmla="*/ 513 h 1991"/>
              <a:gd name="T50" fmla="*/ 569 w 2123"/>
              <a:gd name="T51" fmla="*/ 449 h 1991"/>
              <a:gd name="T52" fmla="*/ 1409 w 2123"/>
              <a:gd name="T53" fmla="*/ 547 h 1991"/>
              <a:gd name="T54" fmla="*/ 1281 w 2123"/>
              <a:gd name="T55" fmla="*/ 645 h 1991"/>
              <a:gd name="T56" fmla="*/ 1133 w 2123"/>
              <a:gd name="T57" fmla="*/ 597 h 1991"/>
              <a:gd name="T58" fmla="*/ 1596 w 2123"/>
              <a:gd name="T59" fmla="*/ 511 h 1991"/>
              <a:gd name="T60" fmla="*/ 1109 w 2123"/>
              <a:gd name="T61" fmla="*/ 535 h 1991"/>
              <a:gd name="T62" fmla="*/ 677 w 2123"/>
              <a:gd name="T63" fmla="*/ 625 h 1991"/>
              <a:gd name="T64" fmla="*/ 758 w 2123"/>
              <a:gd name="T65" fmla="*/ 900 h 1991"/>
              <a:gd name="T66" fmla="*/ 1369 w 2123"/>
              <a:gd name="T67" fmla="*/ 664 h 1991"/>
              <a:gd name="T68" fmla="*/ 937 w 2123"/>
              <a:gd name="T69" fmla="*/ 1055 h 1991"/>
              <a:gd name="T70" fmla="*/ 894 w 2123"/>
              <a:gd name="T71" fmla="*/ 828 h 1991"/>
              <a:gd name="T72" fmla="*/ 221 w 2123"/>
              <a:gd name="T73" fmla="*/ 867 h 1991"/>
              <a:gd name="T74" fmla="*/ 428 w 2123"/>
              <a:gd name="T75" fmla="*/ 1427 h 1991"/>
              <a:gd name="T76" fmla="*/ 1042 w 2123"/>
              <a:gd name="T77" fmla="*/ 955 h 1991"/>
              <a:gd name="T78" fmla="*/ 569 w 2123"/>
              <a:gd name="T79" fmla="*/ 929 h 1991"/>
              <a:gd name="T80" fmla="*/ 901 w 2123"/>
              <a:gd name="T81" fmla="*/ 1031 h 1991"/>
              <a:gd name="T82" fmla="*/ 870 w 2123"/>
              <a:gd name="T83" fmla="*/ 1139 h 1991"/>
              <a:gd name="T84" fmla="*/ 1364 w 2123"/>
              <a:gd name="T85" fmla="*/ 1210 h 1991"/>
              <a:gd name="T86" fmla="*/ 1524 w 2123"/>
              <a:gd name="T87" fmla="*/ 1215 h 1991"/>
              <a:gd name="T88" fmla="*/ 868 w 2123"/>
              <a:gd name="T89" fmla="*/ 1349 h 1991"/>
              <a:gd name="T90" fmla="*/ 1092 w 2123"/>
              <a:gd name="T91" fmla="*/ 1205 h 1991"/>
              <a:gd name="T92" fmla="*/ 1092 w 2123"/>
              <a:gd name="T93" fmla="*/ 1205 h 1991"/>
              <a:gd name="T94" fmla="*/ 1238 w 2123"/>
              <a:gd name="T95" fmla="*/ 1303 h 1991"/>
              <a:gd name="T96" fmla="*/ 827 w 2123"/>
              <a:gd name="T97" fmla="*/ 1256 h 1991"/>
              <a:gd name="T98" fmla="*/ 584 w 2123"/>
              <a:gd name="T99" fmla="*/ 1320 h 1991"/>
              <a:gd name="T100" fmla="*/ 667 w 2123"/>
              <a:gd name="T101" fmla="*/ 1547 h 1991"/>
              <a:gd name="T102" fmla="*/ 1073 w 2123"/>
              <a:gd name="T103" fmla="*/ 1475 h 1991"/>
              <a:gd name="T104" fmla="*/ 71 w 2123"/>
              <a:gd name="T105" fmla="*/ 1611 h 1991"/>
              <a:gd name="T106" fmla="*/ 85 w 2123"/>
              <a:gd name="T107" fmla="*/ 1356 h 1991"/>
              <a:gd name="T108" fmla="*/ 405 w 2123"/>
              <a:gd name="T109" fmla="*/ 1456 h 1991"/>
              <a:gd name="T110" fmla="*/ 1378 w 2123"/>
              <a:gd name="T111" fmla="*/ 1492 h 1991"/>
              <a:gd name="T112" fmla="*/ 650 w 2123"/>
              <a:gd name="T113" fmla="*/ 1559 h 1991"/>
              <a:gd name="T114" fmla="*/ 507 w 2123"/>
              <a:gd name="T115" fmla="*/ 1451 h 1991"/>
              <a:gd name="T116" fmla="*/ 1419 w 2123"/>
              <a:gd name="T117" fmla="*/ 1602 h 1991"/>
              <a:gd name="T118" fmla="*/ 431 w 2123"/>
              <a:gd name="T119" fmla="*/ 1549 h 1991"/>
              <a:gd name="T120" fmla="*/ 822 w 2123"/>
              <a:gd name="T121" fmla="*/ 1561 h 1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23" h="1990">
                <a:moveTo>
                  <a:pt x="2063" y="1878"/>
                </a:moveTo>
                <a:cubicBezTo>
                  <a:pt x="2087" y="1908"/>
                  <a:pt x="2074" y="1931"/>
                  <a:pt x="2032" y="1945"/>
                </a:cubicBezTo>
                <a:cubicBezTo>
                  <a:pt x="1973" y="1965"/>
                  <a:pt x="1887" y="1991"/>
                  <a:pt x="1825" y="1964"/>
                </a:cubicBezTo>
                <a:cubicBezTo>
                  <a:pt x="1826" y="1953"/>
                  <a:pt x="1822" y="1948"/>
                  <a:pt x="1822" y="1938"/>
                </a:cubicBezTo>
                <a:cubicBezTo>
                  <a:pt x="1761" y="1948"/>
                  <a:pt x="1728" y="1923"/>
                  <a:pt x="1681" y="1895"/>
                </a:cubicBezTo>
                <a:cubicBezTo>
                  <a:pt x="1605" y="1850"/>
                  <a:pt x="1514" y="1819"/>
                  <a:pt x="1438" y="1773"/>
                </a:cubicBezTo>
                <a:cubicBezTo>
                  <a:pt x="1422" y="1764"/>
                  <a:pt x="1407" y="1753"/>
                  <a:pt x="1393" y="1747"/>
                </a:cubicBezTo>
                <a:cubicBezTo>
                  <a:pt x="1376" y="1740"/>
                  <a:pt x="1353" y="1739"/>
                  <a:pt x="1340" y="1728"/>
                </a:cubicBezTo>
                <a:cubicBezTo>
                  <a:pt x="1333" y="1722"/>
                  <a:pt x="1317" y="1698"/>
                  <a:pt x="1316" y="1695"/>
                </a:cubicBezTo>
                <a:cubicBezTo>
                  <a:pt x="1313" y="1686"/>
                  <a:pt x="1318" y="1677"/>
                  <a:pt x="1316" y="1668"/>
                </a:cubicBezTo>
                <a:cubicBezTo>
                  <a:pt x="1313" y="1649"/>
                  <a:pt x="1299" y="1636"/>
                  <a:pt x="1297" y="1618"/>
                </a:cubicBezTo>
                <a:cubicBezTo>
                  <a:pt x="1239" y="1622"/>
                  <a:pt x="1167" y="1627"/>
                  <a:pt x="1097" y="1625"/>
                </a:cubicBezTo>
                <a:cubicBezTo>
                  <a:pt x="1097" y="1651"/>
                  <a:pt x="1085" y="1694"/>
                  <a:pt x="1071" y="1719"/>
                </a:cubicBezTo>
                <a:cubicBezTo>
                  <a:pt x="1017" y="1728"/>
                  <a:pt x="997" y="1666"/>
                  <a:pt x="977" y="1625"/>
                </a:cubicBezTo>
                <a:cubicBezTo>
                  <a:pt x="941" y="1628"/>
                  <a:pt x="893" y="1629"/>
                  <a:pt x="844" y="1625"/>
                </a:cubicBezTo>
                <a:cubicBezTo>
                  <a:pt x="792" y="1621"/>
                  <a:pt x="721" y="1637"/>
                  <a:pt x="670" y="1630"/>
                </a:cubicBezTo>
                <a:cubicBezTo>
                  <a:pt x="654" y="1668"/>
                  <a:pt x="647" y="1704"/>
                  <a:pt x="629" y="1735"/>
                </a:cubicBezTo>
                <a:cubicBezTo>
                  <a:pt x="581" y="1759"/>
                  <a:pt x="558" y="1720"/>
                  <a:pt x="543" y="1690"/>
                </a:cubicBezTo>
                <a:cubicBezTo>
                  <a:pt x="525" y="1707"/>
                  <a:pt x="495" y="1741"/>
                  <a:pt x="469" y="1733"/>
                </a:cubicBezTo>
                <a:cubicBezTo>
                  <a:pt x="451" y="1727"/>
                  <a:pt x="438" y="1678"/>
                  <a:pt x="431" y="1654"/>
                </a:cubicBezTo>
                <a:cubicBezTo>
                  <a:pt x="427" y="1640"/>
                  <a:pt x="427" y="1621"/>
                  <a:pt x="412" y="1618"/>
                </a:cubicBezTo>
                <a:cubicBezTo>
                  <a:pt x="391" y="1714"/>
                  <a:pt x="425" y="1846"/>
                  <a:pt x="352" y="1900"/>
                </a:cubicBezTo>
                <a:cubicBezTo>
                  <a:pt x="355" y="1919"/>
                  <a:pt x="371" y="1925"/>
                  <a:pt x="369" y="1943"/>
                </a:cubicBezTo>
                <a:cubicBezTo>
                  <a:pt x="350" y="1970"/>
                  <a:pt x="317" y="1965"/>
                  <a:pt x="278" y="1967"/>
                </a:cubicBezTo>
                <a:cubicBezTo>
                  <a:pt x="232" y="1969"/>
                  <a:pt x="155" y="1969"/>
                  <a:pt x="99" y="1960"/>
                </a:cubicBezTo>
                <a:cubicBezTo>
                  <a:pt x="70" y="1954"/>
                  <a:pt x="36" y="1951"/>
                  <a:pt x="23" y="1938"/>
                </a:cubicBezTo>
                <a:cubicBezTo>
                  <a:pt x="25" y="1910"/>
                  <a:pt x="38" y="1891"/>
                  <a:pt x="51" y="1866"/>
                </a:cubicBezTo>
                <a:cubicBezTo>
                  <a:pt x="49" y="1853"/>
                  <a:pt x="35" y="1851"/>
                  <a:pt x="28" y="1843"/>
                </a:cubicBezTo>
                <a:cubicBezTo>
                  <a:pt x="22" y="1785"/>
                  <a:pt x="38" y="1708"/>
                  <a:pt x="47" y="1640"/>
                </a:cubicBezTo>
                <a:cubicBezTo>
                  <a:pt x="54" y="1580"/>
                  <a:pt x="52" y="1516"/>
                  <a:pt x="59" y="1463"/>
                </a:cubicBezTo>
                <a:cubicBezTo>
                  <a:pt x="62" y="1432"/>
                  <a:pt x="74" y="1384"/>
                  <a:pt x="59" y="1353"/>
                </a:cubicBezTo>
                <a:cubicBezTo>
                  <a:pt x="58" y="1343"/>
                  <a:pt x="63" y="1345"/>
                  <a:pt x="68" y="1337"/>
                </a:cubicBezTo>
                <a:cubicBezTo>
                  <a:pt x="52" y="1314"/>
                  <a:pt x="36" y="1286"/>
                  <a:pt x="25" y="1256"/>
                </a:cubicBezTo>
                <a:cubicBezTo>
                  <a:pt x="15" y="1227"/>
                  <a:pt x="2" y="1189"/>
                  <a:pt x="1" y="1160"/>
                </a:cubicBezTo>
                <a:cubicBezTo>
                  <a:pt x="0" y="1032"/>
                  <a:pt x="60" y="916"/>
                  <a:pt x="152" y="859"/>
                </a:cubicBezTo>
                <a:cubicBezTo>
                  <a:pt x="162" y="786"/>
                  <a:pt x="172" y="725"/>
                  <a:pt x="180" y="652"/>
                </a:cubicBezTo>
                <a:cubicBezTo>
                  <a:pt x="184" y="621"/>
                  <a:pt x="193" y="592"/>
                  <a:pt x="197" y="561"/>
                </a:cubicBezTo>
                <a:cubicBezTo>
                  <a:pt x="201" y="530"/>
                  <a:pt x="199" y="499"/>
                  <a:pt x="204" y="468"/>
                </a:cubicBezTo>
                <a:cubicBezTo>
                  <a:pt x="215" y="400"/>
                  <a:pt x="230" y="309"/>
                  <a:pt x="245" y="234"/>
                </a:cubicBezTo>
                <a:cubicBezTo>
                  <a:pt x="258" y="163"/>
                  <a:pt x="262" y="89"/>
                  <a:pt x="307" y="36"/>
                </a:cubicBezTo>
                <a:cubicBezTo>
                  <a:pt x="322" y="35"/>
                  <a:pt x="329" y="33"/>
                  <a:pt x="338" y="22"/>
                </a:cubicBezTo>
                <a:cubicBezTo>
                  <a:pt x="389" y="13"/>
                  <a:pt x="432" y="23"/>
                  <a:pt x="469" y="41"/>
                </a:cubicBezTo>
                <a:cubicBezTo>
                  <a:pt x="474" y="50"/>
                  <a:pt x="479" y="57"/>
                  <a:pt x="488" y="62"/>
                </a:cubicBezTo>
                <a:cubicBezTo>
                  <a:pt x="502" y="111"/>
                  <a:pt x="511" y="144"/>
                  <a:pt x="500" y="182"/>
                </a:cubicBezTo>
                <a:cubicBezTo>
                  <a:pt x="592" y="167"/>
                  <a:pt x="745" y="169"/>
                  <a:pt x="872" y="170"/>
                </a:cubicBezTo>
                <a:cubicBezTo>
                  <a:pt x="1014" y="170"/>
                  <a:pt x="1167" y="167"/>
                  <a:pt x="1314" y="165"/>
                </a:cubicBezTo>
                <a:cubicBezTo>
                  <a:pt x="1370" y="164"/>
                  <a:pt x="1431" y="172"/>
                  <a:pt x="1481" y="160"/>
                </a:cubicBezTo>
                <a:cubicBezTo>
                  <a:pt x="1501" y="115"/>
                  <a:pt x="1504" y="45"/>
                  <a:pt x="1560" y="29"/>
                </a:cubicBezTo>
                <a:cubicBezTo>
                  <a:pt x="1616" y="32"/>
                  <a:pt x="1719" y="0"/>
                  <a:pt x="1760" y="57"/>
                </a:cubicBezTo>
                <a:cubicBezTo>
                  <a:pt x="1777" y="81"/>
                  <a:pt x="1789" y="130"/>
                  <a:pt x="1798" y="165"/>
                </a:cubicBezTo>
                <a:cubicBezTo>
                  <a:pt x="1809" y="202"/>
                  <a:pt x="1820" y="241"/>
                  <a:pt x="1829" y="277"/>
                </a:cubicBezTo>
                <a:cubicBezTo>
                  <a:pt x="1840" y="318"/>
                  <a:pt x="1843" y="356"/>
                  <a:pt x="1851" y="394"/>
                </a:cubicBezTo>
                <a:cubicBezTo>
                  <a:pt x="1874" y="504"/>
                  <a:pt x="1917" y="606"/>
                  <a:pt x="1942" y="728"/>
                </a:cubicBezTo>
                <a:cubicBezTo>
                  <a:pt x="1968" y="859"/>
                  <a:pt x="1998" y="964"/>
                  <a:pt x="2023" y="1096"/>
                </a:cubicBezTo>
                <a:cubicBezTo>
                  <a:pt x="2031" y="1138"/>
                  <a:pt x="2037" y="1178"/>
                  <a:pt x="2047" y="1222"/>
                </a:cubicBezTo>
                <a:cubicBezTo>
                  <a:pt x="2051" y="1242"/>
                  <a:pt x="2049" y="1237"/>
                  <a:pt x="2051" y="1263"/>
                </a:cubicBezTo>
                <a:cubicBezTo>
                  <a:pt x="2053" y="1276"/>
                  <a:pt x="2055" y="1290"/>
                  <a:pt x="2061" y="1298"/>
                </a:cubicBezTo>
                <a:cubicBezTo>
                  <a:pt x="2068" y="1363"/>
                  <a:pt x="2078" y="1425"/>
                  <a:pt x="2090" y="1489"/>
                </a:cubicBezTo>
                <a:cubicBezTo>
                  <a:pt x="2097" y="1533"/>
                  <a:pt x="2110" y="1578"/>
                  <a:pt x="2111" y="1618"/>
                </a:cubicBezTo>
                <a:cubicBezTo>
                  <a:pt x="2111" y="1625"/>
                  <a:pt x="2108" y="1631"/>
                  <a:pt x="2109" y="1637"/>
                </a:cubicBezTo>
                <a:cubicBezTo>
                  <a:pt x="2112" y="1667"/>
                  <a:pt x="2123" y="1699"/>
                  <a:pt x="2123" y="1728"/>
                </a:cubicBezTo>
                <a:cubicBezTo>
                  <a:pt x="2123" y="1754"/>
                  <a:pt x="2112" y="1780"/>
                  <a:pt x="2113" y="1809"/>
                </a:cubicBezTo>
                <a:cubicBezTo>
                  <a:pt x="2111" y="1811"/>
                  <a:pt x="2109" y="1812"/>
                  <a:pt x="2109" y="1809"/>
                </a:cubicBezTo>
                <a:cubicBezTo>
                  <a:pt x="2099" y="1799"/>
                  <a:pt x="2112" y="1815"/>
                  <a:pt x="2106" y="1821"/>
                </a:cubicBezTo>
                <a:cubicBezTo>
                  <a:pt x="2095" y="1843"/>
                  <a:pt x="2086" y="1868"/>
                  <a:pt x="2063" y="1878"/>
                </a:cubicBezTo>
                <a:close/>
                <a:moveTo>
                  <a:pt x="2097" y="1804"/>
                </a:moveTo>
                <a:cubicBezTo>
                  <a:pt x="2118" y="1738"/>
                  <a:pt x="2098" y="1667"/>
                  <a:pt x="2092" y="1606"/>
                </a:cubicBezTo>
                <a:cubicBezTo>
                  <a:pt x="2080" y="1490"/>
                  <a:pt x="2060" y="1390"/>
                  <a:pt x="2042" y="1279"/>
                </a:cubicBezTo>
                <a:cubicBezTo>
                  <a:pt x="2013" y="1105"/>
                  <a:pt x="1973" y="919"/>
                  <a:pt x="1930" y="745"/>
                </a:cubicBezTo>
                <a:cubicBezTo>
                  <a:pt x="1921" y="709"/>
                  <a:pt x="1918" y="673"/>
                  <a:pt x="1908" y="640"/>
                </a:cubicBezTo>
                <a:cubicBezTo>
                  <a:pt x="1888" y="573"/>
                  <a:pt x="1863" y="510"/>
                  <a:pt x="1846" y="439"/>
                </a:cubicBezTo>
                <a:cubicBezTo>
                  <a:pt x="1830" y="371"/>
                  <a:pt x="1821" y="310"/>
                  <a:pt x="1803" y="241"/>
                </a:cubicBezTo>
                <a:cubicBezTo>
                  <a:pt x="1789" y="189"/>
                  <a:pt x="1764" y="80"/>
                  <a:pt x="1732" y="55"/>
                </a:cubicBezTo>
                <a:cubicBezTo>
                  <a:pt x="1702" y="32"/>
                  <a:pt x="1640" y="39"/>
                  <a:pt x="1600" y="43"/>
                </a:cubicBezTo>
                <a:cubicBezTo>
                  <a:pt x="1656" y="123"/>
                  <a:pt x="1661" y="249"/>
                  <a:pt x="1686" y="368"/>
                </a:cubicBezTo>
                <a:cubicBezTo>
                  <a:pt x="1703" y="446"/>
                  <a:pt x="1733" y="525"/>
                  <a:pt x="1748" y="604"/>
                </a:cubicBezTo>
                <a:cubicBezTo>
                  <a:pt x="1763" y="682"/>
                  <a:pt x="1774" y="763"/>
                  <a:pt x="1789" y="843"/>
                </a:cubicBezTo>
                <a:cubicBezTo>
                  <a:pt x="1832" y="1076"/>
                  <a:pt x="1879" y="1301"/>
                  <a:pt x="1915" y="1516"/>
                </a:cubicBezTo>
                <a:cubicBezTo>
                  <a:pt x="1919" y="1535"/>
                  <a:pt x="1929" y="1555"/>
                  <a:pt x="1932" y="1573"/>
                </a:cubicBezTo>
                <a:cubicBezTo>
                  <a:pt x="1935" y="1593"/>
                  <a:pt x="1933" y="1618"/>
                  <a:pt x="1934" y="1640"/>
                </a:cubicBezTo>
                <a:cubicBezTo>
                  <a:pt x="1937" y="1686"/>
                  <a:pt x="1944" y="1749"/>
                  <a:pt x="1939" y="1790"/>
                </a:cubicBezTo>
                <a:cubicBezTo>
                  <a:pt x="1938" y="1804"/>
                  <a:pt x="1928" y="1817"/>
                  <a:pt x="1925" y="1833"/>
                </a:cubicBezTo>
                <a:cubicBezTo>
                  <a:pt x="1919" y="1861"/>
                  <a:pt x="1921" y="1874"/>
                  <a:pt x="1906" y="1895"/>
                </a:cubicBezTo>
                <a:cubicBezTo>
                  <a:pt x="1900" y="1904"/>
                  <a:pt x="1884" y="1910"/>
                  <a:pt x="1889" y="1919"/>
                </a:cubicBezTo>
                <a:cubicBezTo>
                  <a:pt x="1980" y="1900"/>
                  <a:pt x="2070" y="1886"/>
                  <a:pt x="2097" y="1804"/>
                </a:cubicBezTo>
                <a:close/>
                <a:moveTo>
                  <a:pt x="474" y="263"/>
                </a:moveTo>
                <a:cubicBezTo>
                  <a:pt x="464" y="240"/>
                  <a:pt x="478" y="213"/>
                  <a:pt x="479" y="179"/>
                </a:cubicBezTo>
                <a:cubicBezTo>
                  <a:pt x="479" y="146"/>
                  <a:pt x="487" y="90"/>
                  <a:pt x="462" y="62"/>
                </a:cubicBezTo>
                <a:cubicBezTo>
                  <a:pt x="441" y="39"/>
                  <a:pt x="358" y="33"/>
                  <a:pt x="335" y="50"/>
                </a:cubicBezTo>
                <a:cubicBezTo>
                  <a:pt x="270" y="283"/>
                  <a:pt x="274" y="553"/>
                  <a:pt x="230" y="802"/>
                </a:cubicBezTo>
                <a:cubicBezTo>
                  <a:pt x="305" y="800"/>
                  <a:pt x="380" y="792"/>
                  <a:pt x="440" y="821"/>
                </a:cubicBezTo>
                <a:cubicBezTo>
                  <a:pt x="451" y="621"/>
                  <a:pt x="459" y="426"/>
                  <a:pt x="474" y="263"/>
                </a:cubicBezTo>
                <a:close/>
                <a:moveTo>
                  <a:pt x="1794" y="1924"/>
                </a:moveTo>
                <a:cubicBezTo>
                  <a:pt x="1856" y="1920"/>
                  <a:pt x="1888" y="1894"/>
                  <a:pt x="1908" y="1845"/>
                </a:cubicBezTo>
                <a:cubicBezTo>
                  <a:pt x="1938" y="1688"/>
                  <a:pt x="1908" y="1517"/>
                  <a:pt x="1875" y="1372"/>
                </a:cubicBezTo>
                <a:cubicBezTo>
                  <a:pt x="1836" y="1205"/>
                  <a:pt x="1807" y="1027"/>
                  <a:pt x="1775" y="859"/>
                </a:cubicBezTo>
                <a:cubicBezTo>
                  <a:pt x="1757" y="772"/>
                  <a:pt x="1746" y="684"/>
                  <a:pt x="1729" y="602"/>
                </a:cubicBezTo>
                <a:cubicBezTo>
                  <a:pt x="1712" y="516"/>
                  <a:pt x="1681" y="437"/>
                  <a:pt x="1662" y="346"/>
                </a:cubicBezTo>
                <a:cubicBezTo>
                  <a:pt x="1654" y="305"/>
                  <a:pt x="1645" y="258"/>
                  <a:pt x="1636" y="210"/>
                </a:cubicBezTo>
                <a:cubicBezTo>
                  <a:pt x="1622" y="139"/>
                  <a:pt x="1625" y="64"/>
                  <a:pt x="1567" y="50"/>
                </a:cubicBezTo>
                <a:cubicBezTo>
                  <a:pt x="1527" y="67"/>
                  <a:pt x="1509" y="110"/>
                  <a:pt x="1512" y="158"/>
                </a:cubicBezTo>
                <a:cubicBezTo>
                  <a:pt x="1545" y="141"/>
                  <a:pt x="1592" y="191"/>
                  <a:pt x="1591" y="220"/>
                </a:cubicBezTo>
                <a:cubicBezTo>
                  <a:pt x="1589" y="255"/>
                  <a:pt x="1544" y="249"/>
                  <a:pt x="1500" y="248"/>
                </a:cubicBezTo>
                <a:cubicBezTo>
                  <a:pt x="1476" y="320"/>
                  <a:pt x="1502" y="430"/>
                  <a:pt x="1471" y="499"/>
                </a:cubicBezTo>
                <a:cubicBezTo>
                  <a:pt x="1513" y="497"/>
                  <a:pt x="1563" y="479"/>
                  <a:pt x="1605" y="489"/>
                </a:cubicBezTo>
                <a:cubicBezTo>
                  <a:pt x="1634" y="519"/>
                  <a:pt x="1626" y="565"/>
                  <a:pt x="1586" y="578"/>
                </a:cubicBezTo>
                <a:cubicBezTo>
                  <a:pt x="1571" y="582"/>
                  <a:pt x="1559" y="577"/>
                  <a:pt x="1548" y="590"/>
                </a:cubicBezTo>
                <a:cubicBezTo>
                  <a:pt x="1522" y="586"/>
                  <a:pt x="1509" y="588"/>
                  <a:pt x="1488" y="590"/>
                </a:cubicBezTo>
                <a:cubicBezTo>
                  <a:pt x="1488" y="619"/>
                  <a:pt x="1473" y="651"/>
                  <a:pt x="1455" y="676"/>
                </a:cubicBezTo>
                <a:cubicBezTo>
                  <a:pt x="1437" y="748"/>
                  <a:pt x="1451" y="796"/>
                  <a:pt x="1438" y="862"/>
                </a:cubicBezTo>
                <a:cubicBezTo>
                  <a:pt x="1512" y="865"/>
                  <a:pt x="1595" y="871"/>
                  <a:pt x="1667" y="855"/>
                </a:cubicBezTo>
                <a:cubicBezTo>
                  <a:pt x="1692" y="875"/>
                  <a:pt x="1716" y="928"/>
                  <a:pt x="1686" y="955"/>
                </a:cubicBezTo>
                <a:cubicBezTo>
                  <a:pt x="1602" y="962"/>
                  <a:pt x="1489" y="954"/>
                  <a:pt x="1419" y="955"/>
                </a:cubicBezTo>
                <a:cubicBezTo>
                  <a:pt x="1410" y="995"/>
                  <a:pt x="1406" y="1036"/>
                  <a:pt x="1402" y="1079"/>
                </a:cubicBezTo>
                <a:cubicBezTo>
                  <a:pt x="1398" y="1121"/>
                  <a:pt x="1391" y="1166"/>
                  <a:pt x="1393" y="1205"/>
                </a:cubicBezTo>
                <a:cubicBezTo>
                  <a:pt x="1404" y="1157"/>
                  <a:pt x="1413" y="1088"/>
                  <a:pt x="1464" y="1096"/>
                </a:cubicBezTo>
                <a:cubicBezTo>
                  <a:pt x="1506" y="1102"/>
                  <a:pt x="1534" y="1169"/>
                  <a:pt x="1538" y="1201"/>
                </a:cubicBezTo>
                <a:cubicBezTo>
                  <a:pt x="1578" y="1184"/>
                  <a:pt x="1647" y="1197"/>
                  <a:pt x="1701" y="1186"/>
                </a:cubicBezTo>
                <a:cubicBezTo>
                  <a:pt x="1728" y="1181"/>
                  <a:pt x="1745" y="1166"/>
                  <a:pt x="1760" y="1186"/>
                </a:cubicBezTo>
                <a:cubicBezTo>
                  <a:pt x="1763" y="1215"/>
                  <a:pt x="1784" y="1272"/>
                  <a:pt x="1746" y="1282"/>
                </a:cubicBezTo>
                <a:cubicBezTo>
                  <a:pt x="1736" y="1284"/>
                  <a:pt x="1718" y="1279"/>
                  <a:pt x="1708" y="1279"/>
                </a:cubicBezTo>
                <a:cubicBezTo>
                  <a:pt x="1653" y="1282"/>
                  <a:pt x="1595" y="1290"/>
                  <a:pt x="1545" y="1294"/>
                </a:cubicBezTo>
                <a:cubicBezTo>
                  <a:pt x="1542" y="1317"/>
                  <a:pt x="1526" y="1328"/>
                  <a:pt x="1522" y="1351"/>
                </a:cubicBezTo>
                <a:cubicBezTo>
                  <a:pt x="1502" y="1365"/>
                  <a:pt x="1499" y="1398"/>
                  <a:pt x="1471" y="1396"/>
                </a:cubicBezTo>
                <a:cubicBezTo>
                  <a:pt x="1448" y="1395"/>
                  <a:pt x="1422" y="1336"/>
                  <a:pt x="1417" y="1310"/>
                </a:cubicBezTo>
                <a:cubicBezTo>
                  <a:pt x="1403" y="1307"/>
                  <a:pt x="1395" y="1306"/>
                  <a:pt x="1381" y="1308"/>
                </a:cubicBezTo>
                <a:cubicBezTo>
                  <a:pt x="1376" y="1344"/>
                  <a:pt x="1365" y="1395"/>
                  <a:pt x="1362" y="1437"/>
                </a:cubicBezTo>
                <a:cubicBezTo>
                  <a:pt x="1371" y="1435"/>
                  <a:pt x="1375" y="1440"/>
                  <a:pt x="1378" y="1444"/>
                </a:cubicBezTo>
                <a:cubicBezTo>
                  <a:pt x="1384" y="1477"/>
                  <a:pt x="1403" y="1495"/>
                  <a:pt x="1407" y="1530"/>
                </a:cubicBezTo>
                <a:cubicBezTo>
                  <a:pt x="1503" y="1514"/>
                  <a:pt x="1615" y="1522"/>
                  <a:pt x="1717" y="1509"/>
                </a:cubicBezTo>
                <a:cubicBezTo>
                  <a:pt x="1741" y="1505"/>
                  <a:pt x="1775" y="1495"/>
                  <a:pt x="1791" y="1499"/>
                </a:cubicBezTo>
                <a:cubicBezTo>
                  <a:pt x="1802" y="1501"/>
                  <a:pt x="1802" y="1508"/>
                  <a:pt x="1808" y="1513"/>
                </a:cubicBezTo>
                <a:cubicBezTo>
                  <a:pt x="1816" y="1520"/>
                  <a:pt x="1820" y="1520"/>
                  <a:pt x="1822" y="1525"/>
                </a:cubicBezTo>
                <a:cubicBezTo>
                  <a:pt x="1832" y="1548"/>
                  <a:pt x="1820" y="1584"/>
                  <a:pt x="1801" y="1594"/>
                </a:cubicBezTo>
                <a:cubicBezTo>
                  <a:pt x="1655" y="1590"/>
                  <a:pt x="1556" y="1614"/>
                  <a:pt x="1419" y="1621"/>
                </a:cubicBezTo>
                <a:cubicBezTo>
                  <a:pt x="1417" y="1665"/>
                  <a:pt x="1395" y="1691"/>
                  <a:pt x="1376" y="1719"/>
                </a:cubicBezTo>
                <a:cubicBezTo>
                  <a:pt x="1510" y="1792"/>
                  <a:pt x="1652" y="1858"/>
                  <a:pt x="1794" y="1924"/>
                </a:cubicBezTo>
                <a:close/>
                <a:moveTo>
                  <a:pt x="230" y="442"/>
                </a:moveTo>
                <a:cubicBezTo>
                  <a:pt x="213" y="572"/>
                  <a:pt x="193" y="713"/>
                  <a:pt x="173" y="843"/>
                </a:cubicBezTo>
                <a:cubicBezTo>
                  <a:pt x="185" y="830"/>
                  <a:pt x="205" y="818"/>
                  <a:pt x="211" y="804"/>
                </a:cubicBezTo>
                <a:cubicBezTo>
                  <a:pt x="219" y="788"/>
                  <a:pt x="220" y="759"/>
                  <a:pt x="223" y="738"/>
                </a:cubicBezTo>
                <a:cubicBezTo>
                  <a:pt x="227" y="716"/>
                  <a:pt x="231" y="691"/>
                  <a:pt x="233" y="671"/>
                </a:cubicBezTo>
                <a:cubicBezTo>
                  <a:pt x="238" y="624"/>
                  <a:pt x="236" y="571"/>
                  <a:pt x="240" y="530"/>
                </a:cubicBezTo>
                <a:cubicBezTo>
                  <a:pt x="242" y="505"/>
                  <a:pt x="251" y="481"/>
                  <a:pt x="254" y="456"/>
                </a:cubicBezTo>
                <a:cubicBezTo>
                  <a:pt x="257" y="435"/>
                  <a:pt x="255" y="412"/>
                  <a:pt x="257" y="389"/>
                </a:cubicBezTo>
                <a:cubicBezTo>
                  <a:pt x="260" y="334"/>
                  <a:pt x="273" y="277"/>
                  <a:pt x="281" y="222"/>
                </a:cubicBezTo>
                <a:cubicBezTo>
                  <a:pt x="288" y="168"/>
                  <a:pt x="299" y="105"/>
                  <a:pt x="309" y="60"/>
                </a:cubicBezTo>
                <a:cubicBezTo>
                  <a:pt x="257" y="172"/>
                  <a:pt x="249" y="302"/>
                  <a:pt x="230" y="442"/>
                </a:cubicBezTo>
                <a:close/>
                <a:moveTo>
                  <a:pt x="784" y="248"/>
                </a:moveTo>
                <a:cubicBezTo>
                  <a:pt x="885" y="246"/>
                  <a:pt x="1065" y="247"/>
                  <a:pt x="1183" y="248"/>
                </a:cubicBezTo>
                <a:cubicBezTo>
                  <a:pt x="1267" y="249"/>
                  <a:pt x="1390" y="245"/>
                  <a:pt x="1479" y="234"/>
                </a:cubicBezTo>
                <a:cubicBezTo>
                  <a:pt x="1509" y="230"/>
                  <a:pt x="1577" y="233"/>
                  <a:pt x="1557" y="198"/>
                </a:cubicBezTo>
                <a:cubicBezTo>
                  <a:pt x="1510" y="176"/>
                  <a:pt x="1455" y="186"/>
                  <a:pt x="1393" y="186"/>
                </a:cubicBezTo>
                <a:cubicBezTo>
                  <a:pt x="1327" y="186"/>
                  <a:pt x="1268" y="182"/>
                  <a:pt x="1197" y="184"/>
                </a:cubicBezTo>
                <a:cubicBezTo>
                  <a:pt x="1154" y="185"/>
                  <a:pt x="1101" y="183"/>
                  <a:pt x="1047" y="184"/>
                </a:cubicBezTo>
                <a:cubicBezTo>
                  <a:pt x="973" y="185"/>
                  <a:pt x="891" y="191"/>
                  <a:pt x="810" y="189"/>
                </a:cubicBezTo>
                <a:cubicBezTo>
                  <a:pt x="712" y="186"/>
                  <a:pt x="627" y="188"/>
                  <a:pt x="550" y="198"/>
                </a:cubicBezTo>
                <a:cubicBezTo>
                  <a:pt x="531" y="201"/>
                  <a:pt x="512" y="205"/>
                  <a:pt x="498" y="215"/>
                </a:cubicBezTo>
                <a:cubicBezTo>
                  <a:pt x="496" y="232"/>
                  <a:pt x="498" y="238"/>
                  <a:pt x="495" y="258"/>
                </a:cubicBezTo>
                <a:cubicBezTo>
                  <a:pt x="593" y="260"/>
                  <a:pt x="690" y="250"/>
                  <a:pt x="784" y="248"/>
                </a:cubicBezTo>
                <a:close/>
                <a:moveTo>
                  <a:pt x="1397" y="415"/>
                </a:moveTo>
                <a:cubicBezTo>
                  <a:pt x="1401" y="415"/>
                  <a:pt x="1408" y="424"/>
                  <a:pt x="1419" y="425"/>
                </a:cubicBezTo>
                <a:cubicBezTo>
                  <a:pt x="1424" y="425"/>
                  <a:pt x="1429" y="422"/>
                  <a:pt x="1433" y="423"/>
                </a:cubicBezTo>
                <a:cubicBezTo>
                  <a:pt x="1449" y="425"/>
                  <a:pt x="1451" y="458"/>
                  <a:pt x="1462" y="466"/>
                </a:cubicBezTo>
                <a:cubicBezTo>
                  <a:pt x="1462" y="467"/>
                  <a:pt x="1464" y="468"/>
                  <a:pt x="1464" y="466"/>
                </a:cubicBezTo>
                <a:cubicBezTo>
                  <a:pt x="1468" y="398"/>
                  <a:pt x="1472" y="311"/>
                  <a:pt x="1474" y="253"/>
                </a:cubicBezTo>
                <a:cubicBezTo>
                  <a:pt x="1270" y="271"/>
                  <a:pt x="1070" y="260"/>
                  <a:pt x="868" y="265"/>
                </a:cubicBezTo>
                <a:cubicBezTo>
                  <a:pt x="739" y="269"/>
                  <a:pt x="621" y="271"/>
                  <a:pt x="495" y="275"/>
                </a:cubicBezTo>
                <a:cubicBezTo>
                  <a:pt x="484" y="361"/>
                  <a:pt x="483" y="463"/>
                  <a:pt x="474" y="542"/>
                </a:cubicBezTo>
                <a:cubicBezTo>
                  <a:pt x="492" y="543"/>
                  <a:pt x="505" y="539"/>
                  <a:pt x="519" y="532"/>
                </a:cubicBezTo>
                <a:cubicBezTo>
                  <a:pt x="521" y="500"/>
                  <a:pt x="521" y="479"/>
                  <a:pt x="529" y="456"/>
                </a:cubicBezTo>
                <a:cubicBezTo>
                  <a:pt x="549" y="443"/>
                  <a:pt x="559" y="419"/>
                  <a:pt x="581" y="408"/>
                </a:cubicBezTo>
                <a:cubicBezTo>
                  <a:pt x="649" y="416"/>
                  <a:pt x="651" y="488"/>
                  <a:pt x="677" y="537"/>
                </a:cubicBezTo>
                <a:cubicBezTo>
                  <a:pt x="703" y="520"/>
                  <a:pt x="749" y="526"/>
                  <a:pt x="786" y="525"/>
                </a:cubicBezTo>
                <a:cubicBezTo>
                  <a:pt x="877" y="524"/>
                  <a:pt x="1004" y="525"/>
                  <a:pt x="1111" y="513"/>
                </a:cubicBezTo>
                <a:cubicBezTo>
                  <a:pt x="1110" y="459"/>
                  <a:pt x="1152" y="427"/>
                  <a:pt x="1209" y="444"/>
                </a:cubicBezTo>
                <a:cubicBezTo>
                  <a:pt x="1216" y="458"/>
                  <a:pt x="1226" y="469"/>
                  <a:pt x="1235" y="482"/>
                </a:cubicBezTo>
                <a:cubicBezTo>
                  <a:pt x="1228" y="420"/>
                  <a:pt x="1326" y="410"/>
                  <a:pt x="1352" y="456"/>
                </a:cubicBezTo>
                <a:cubicBezTo>
                  <a:pt x="1355" y="431"/>
                  <a:pt x="1377" y="415"/>
                  <a:pt x="1397" y="415"/>
                </a:cubicBezTo>
                <a:close/>
                <a:moveTo>
                  <a:pt x="658" y="547"/>
                </a:moveTo>
                <a:cubicBezTo>
                  <a:pt x="653" y="516"/>
                  <a:pt x="627" y="433"/>
                  <a:pt x="600" y="432"/>
                </a:cubicBezTo>
                <a:cubicBezTo>
                  <a:pt x="588" y="432"/>
                  <a:pt x="580" y="448"/>
                  <a:pt x="569" y="449"/>
                </a:cubicBezTo>
                <a:cubicBezTo>
                  <a:pt x="522" y="523"/>
                  <a:pt x="547" y="644"/>
                  <a:pt x="603" y="697"/>
                </a:cubicBezTo>
                <a:cubicBezTo>
                  <a:pt x="647" y="675"/>
                  <a:pt x="667" y="606"/>
                  <a:pt x="658" y="547"/>
                </a:cubicBezTo>
                <a:close/>
                <a:moveTo>
                  <a:pt x="1429" y="446"/>
                </a:moveTo>
                <a:cubicBezTo>
                  <a:pt x="1399" y="421"/>
                  <a:pt x="1361" y="447"/>
                  <a:pt x="1366" y="487"/>
                </a:cubicBezTo>
                <a:cubicBezTo>
                  <a:pt x="1357" y="484"/>
                  <a:pt x="1360" y="494"/>
                  <a:pt x="1357" y="497"/>
                </a:cubicBezTo>
                <a:cubicBezTo>
                  <a:pt x="1357" y="554"/>
                  <a:pt x="1361" y="636"/>
                  <a:pt x="1405" y="671"/>
                </a:cubicBezTo>
                <a:cubicBezTo>
                  <a:pt x="1411" y="627"/>
                  <a:pt x="1414" y="587"/>
                  <a:pt x="1409" y="547"/>
                </a:cubicBezTo>
                <a:cubicBezTo>
                  <a:pt x="1405" y="509"/>
                  <a:pt x="1383" y="473"/>
                  <a:pt x="1395" y="442"/>
                </a:cubicBezTo>
                <a:cubicBezTo>
                  <a:pt x="1407" y="450"/>
                  <a:pt x="1411" y="467"/>
                  <a:pt x="1414" y="482"/>
                </a:cubicBezTo>
                <a:cubicBezTo>
                  <a:pt x="1424" y="540"/>
                  <a:pt x="1436" y="609"/>
                  <a:pt x="1424" y="676"/>
                </a:cubicBezTo>
                <a:cubicBezTo>
                  <a:pt x="1487" y="629"/>
                  <a:pt x="1470" y="505"/>
                  <a:pt x="1429" y="446"/>
                </a:cubicBezTo>
                <a:close/>
                <a:moveTo>
                  <a:pt x="1247" y="499"/>
                </a:moveTo>
                <a:cubicBezTo>
                  <a:pt x="1246" y="522"/>
                  <a:pt x="1250" y="569"/>
                  <a:pt x="1259" y="599"/>
                </a:cubicBezTo>
                <a:cubicBezTo>
                  <a:pt x="1264" y="615"/>
                  <a:pt x="1275" y="629"/>
                  <a:pt x="1281" y="645"/>
                </a:cubicBezTo>
                <a:cubicBezTo>
                  <a:pt x="1288" y="666"/>
                  <a:pt x="1292" y="685"/>
                  <a:pt x="1302" y="690"/>
                </a:cubicBezTo>
                <a:cubicBezTo>
                  <a:pt x="1340" y="708"/>
                  <a:pt x="1343" y="660"/>
                  <a:pt x="1366" y="652"/>
                </a:cubicBezTo>
                <a:cubicBezTo>
                  <a:pt x="1338" y="600"/>
                  <a:pt x="1327" y="524"/>
                  <a:pt x="1345" y="466"/>
                </a:cubicBezTo>
                <a:cubicBezTo>
                  <a:pt x="1295" y="428"/>
                  <a:pt x="1249" y="440"/>
                  <a:pt x="1247" y="499"/>
                </a:cubicBezTo>
                <a:close/>
                <a:moveTo>
                  <a:pt x="1197" y="461"/>
                </a:moveTo>
                <a:cubicBezTo>
                  <a:pt x="1180" y="455"/>
                  <a:pt x="1145" y="471"/>
                  <a:pt x="1137" y="487"/>
                </a:cubicBezTo>
                <a:cubicBezTo>
                  <a:pt x="1128" y="507"/>
                  <a:pt x="1126" y="563"/>
                  <a:pt x="1133" y="597"/>
                </a:cubicBezTo>
                <a:cubicBezTo>
                  <a:pt x="1141" y="641"/>
                  <a:pt x="1163" y="686"/>
                  <a:pt x="1187" y="704"/>
                </a:cubicBezTo>
                <a:cubicBezTo>
                  <a:pt x="1223" y="691"/>
                  <a:pt x="1233" y="653"/>
                  <a:pt x="1250" y="621"/>
                </a:cubicBezTo>
                <a:cubicBezTo>
                  <a:pt x="1236" y="572"/>
                  <a:pt x="1229" y="533"/>
                  <a:pt x="1233" y="487"/>
                </a:cubicBezTo>
                <a:cubicBezTo>
                  <a:pt x="1216" y="483"/>
                  <a:pt x="1213" y="466"/>
                  <a:pt x="1197" y="461"/>
                </a:cubicBezTo>
                <a:close/>
                <a:moveTo>
                  <a:pt x="1479" y="513"/>
                </a:moveTo>
                <a:cubicBezTo>
                  <a:pt x="1482" y="538"/>
                  <a:pt x="1489" y="556"/>
                  <a:pt x="1491" y="571"/>
                </a:cubicBezTo>
                <a:cubicBezTo>
                  <a:pt x="1540" y="567"/>
                  <a:pt x="1610" y="563"/>
                  <a:pt x="1596" y="511"/>
                </a:cubicBezTo>
                <a:cubicBezTo>
                  <a:pt x="1556" y="503"/>
                  <a:pt x="1516" y="519"/>
                  <a:pt x="1479" y="513"/>
                </a:cubicBezTo>
                <a:close/>
                <a:moveTo>
                  <a:pt x="908" y="544"/>
                </a:moveTo>
                <a:cubicBezTo>
                  <a:pt x="886" y="546"/>
                  <a:pt x="862" y="550"/>
                  <a:pt x="841" y="549"/>
                </a:cubicBezTo>
                <a:cubicBezTo>
                  <a:pt x="787" y="547"/>
                  <a:pt x="731" y="535"/>
                  <a:pt x="677" y="549"/>
                </a:cubicBezTo>
                <a:cubicBezTo>
                  <a:pt x="680" y="568"/>
                  <a:pt x="678" y="589"/>
                  <a:pt x="681" y="609"/>
                </a:cubicBezTo>
                <a:cubicBezTo>
                  <a:pt x="828" y="599"/>
                  <a:pt x="961" y="611"/>
                  <a:pt x="1111" y="590"/>
                </a:cubicBezTo>
                <a:cubicBezTo>
                  <a:pt x="1110" y="575"/>
                  <a:pt x="1113" y="553"/>
                  <a:pt x="1109" y="535"/>
                </a:cubicBezTo>
                <a:cubicBezTo>
                  <a:pt x="1041" y="537"/>
                  <a:pt x="969" y="541"/>
                  <a:pt x="908" y="544"/>
                </a:cubicBezTo>
                <a:close/>
                <a:moveTo>
                  <a:pt x="474" y="563"/>
                </a:moveTo>
                <a:cubicBezTo>
                  <a:pt x="476" y="577"/>
                  <a:pt x="471" y="585"/>
                  <a:pt x="471" y="597"/>
                </a:cubicBezTo>
                <a:cubicBezTo>
                  <a:pt x="489" y="604"/>
                  <a:pt x="509" y="597"/>
                  <a:pt x="534" y="604"/>
                </a:cubicBezTo>
                <a:cubicBezTo>
                  <a:pt x="534" y="583"/>
                  <a:pt x="517" y="580"/>
                  <a:pt x="514" y="563"/>
                </a:cubicBezTo>
                <a:cubicBezTo>
                  <a:pt x="499" y="559"/>
                  <a:pt x="487" y="565"/>
                  <a:pt x="474" y="563"/>
                </a:cubicBezTo>
                <a:close/>
                <a:moveTo>
                  <a:pt x="677" y="625"/>
                </a:moveTo>
                <a:cubicBezTo>
                  <a:pt x="664" y="651"/>
                  <a:pt x="655" y="696"/>
                  <a:pt x="631" y="711"/>
                </a:cubicBezTo>
                <a:cubicBezTo>
                  <a:pt x="595" y="735"/>
                  <a:pt x="575" y="703"/>
                  <a:pt x="560" y="676"/>
                </a:cubicBezTo>
                <a:cubicBezTo>
                  <a:pt x="548" y="655"/>
                  <a:pt x="548" y="636"/>
                  <a:pt x="534" y="621"/>
                </a:cubicBezTo>
                <a:cubicBezTo>
                  <a:pt x="511" y="626"/>
                  <a:pt x="501" y="614"/>
                  <a:pt x="471" y="618"/>
                </a:cubicBezTo>
                <a:cubicBezTo>
                  <a:pt x="473" y="692"/>
                  <a:pt x="461" y="749"/>
                  <a:pt x="457" y="833"/>
                </a:cubicBezTo>
                <a:cubicBezTo>
                  <a:pt x="502" y="847"/>
                  <a:pt x="523" y="885"/>
                  <a:pt x="557" y="909"/>
                </a:cubicBezTo>
                <a:cubicBezTo>
                  <a:pt x="614" y="889"/>
                  <a:pt x="689" y="915"/>
                  <a:pt x="758" y="900"/>
                </a:cubicBezTo>
                <a:cubicBezTo>
                  <a:pt x="770" y="828"/>
                  <a:pt x="802" y="741"/>
                  <a:pt x="870" y="781"/>
                </a:cubicBezTo>
                <a:cubicBezTo>
                  <a:pt x="887" y="790"/>
                  <a:pt x="897" y="800"/>
                  <a:pt x="903" y="814"/>
                </a:cubicBezTo>
                <a:cubicBezTo>
                  <a:pt x="916" y="797"/>
                  <a:pt x="920" y="777"/>
                  <a:pt x="937" y="769"/>
                </a:cubicBezTo>
                <a:cubicBezTo>
                  <a:pt x="998" y="737"/>
                  <a:pt x="1012" y="834"/>
                  <a:pt x="1028" y="876"/>
                </a:cubicBezTo>
                <a:cubicBezTo>
                  <a:pt x="1167" y="866"/>
                  <a:pt x="1288" y="855"/>
                  <a:pt x="1414" y="862"/>
                </a:cubicBezTo>
                <a:cubicBezTo>
                  <a:pt x="1426" y="812"/>
                  <a:pt x="1420" y="757"/>
                  <a:pt x="1429" y="709"/>
                </a:cubicBezTo>
                <a:cubicBezTo>
                  <a:pt x="1395" y="707"/>
                  <a:pt x="1387" y="680"/>
                  <a:pt x="1369" y="664"/>
                </a:cubicBezTo>
                <a:cubicBezTo>
                  <a:pt x="1360" y="680"/>
                  <a:pt x="1356" y="696"/>
                  <a:pt x="1343" y="704"/>
                </a:cubicBezTo>
                <a:cubicBezTo>
                  <a:pt x="1298" y="732"/>
                  <a:pt x="1267" y="685"/>
                  <a:pt x="1257" y="647"/>
                </a:cubicBezTo>
                <a:cubicBezTo>
                  <a:pt x="1250" y="676"/>
                  <a:pt x="1217" y="723"/>
                  <a:pt x="1192" y="726"/>
                </a:cubicBezTo>
                <a:cubicBezTo>
                  <a:pt x="1147" y="730"/>
                  <a:pt x="1133" y="648"/>
                  <a:pt x="1118" y="614"/>
                </a:cubicBezTo>
                <a:cubicBezTo>
                  <a:pt x="972" y="621"/>
                  <a:pt x="841" y="620"/>
                  <a:pt x="677" y="625"/>
                </a:cubicBezTo>
                <a:close/>
                <a:moveTo>
                  <a:pt x="946" y="788"/>
                </a:moveTo>
                <a:cubicBezTo>
                  <a:pt x="879" y="843"/>
                  <a:pt x="884" y="990"/>
                  <a:pt x="937" y="1055"/>
                </a:cubicBezTo>
                <a:cubicBezTo>
                  <a:pt x="967" y="1092"/>
                  <a:pt x="990" y="1061"/>
                  <a:pt x="1006" y="1026"/>
                </a:cubicBezTo>
                <a:cubicBezTo>
                  <a:pt x="1043" y="948"/>
                  <a:pt x="1005" y="856"/>
                  <a:pt x="977" y="785"/>
                </a:cubicBezTo>
                <a:cubicBezTo>
                  <a:pt x="966" y="785"/>
                  <a:pt x="956" y="786"/>
                  <a:pt x="946" y="788"/>
                </a:cubicBezTo>
                <a:close/>
                <a:moveTo>
                  <a:pt x="775" y="907"/>
                </a:moveTo>
                <a:cubicBezTo>
                  <a:pt x="762" y="976"/>
                  <a:pt x="807" y="1036"/>
                  <a:pt x="839" y="1069"/>
                </a:cubicBezTo>
                <a:cubicBezTo>
                  <a:pt x="873" y="1064"/>
                  <a:pt x="885" y="1036"/>
                  <a:pt x="892" y="1003"/>
                </a:cubicBezTo>
                <a:cubicBezTo>
                  <a:pt x="874" y="948"/>
                  <a:pt x="874" y="875"/>
                  <a:pt x="894" y="828"/>
                </a:cubicBezTo>
                <a:cubicBezTo>
                  <a:pt x="878" y="810"/>
                  <a:pt x="859" y="795"/>
                  <a:pt x="827" y="793"/>
                </a:cubicBezTo>
                <a:cubicBezTo>
                  <a:pt x="800" y="813"/>
                  <a:pt x="783" y="860"/>
                  <a:pt x="775" y="907"/>
                </a:cubicBezTo>
                <a:close/>
                <a:moveTo>
                  <a:pt x="500" y="914"/>
                </a:moveTo>
                <a:cubicBezTo>
                  <a:pt x="483" y="899"/>
                  <a:pt x="448" y="873"/>
                  <a:pt x="428" y="867"/>
                </a:cubicBezTo>
                <a:cubicBezTo>
                  <a:pt x="415" y="862"/>
                  <a:pt x="399" y="864"/>
                  <a:pt x="383" y="862"/>
                </a:cubicBezTo>
                <a:cubicBezTo>
                  <a:pt x="362" y="858"/>
                  <a:pt x="341" y="849"/>
                  <a:pt x="323" y="847"/>
                </a:cubicBezTo>
                <a:cubicBezTo>
                  <a:pt x="292" y="845"/>
                  <a:pt x="251" y="854"/>
                  <a:pt x="221" y="867"/>
                </a:cubicBezTo>
                <a:cubicBezTo>
                  <a:pt x="144" y="898"/>
                  <a:pt x="101" y="949"/>
                  <a:pt x="59" y="1005"/>
                </a:cubicBezTo>
                <a:cubicBezTo>
                  <a:pt x="37" y="1051"/>
                  <a:pt x="27" y="1107"/>
                  <a:pt x="37" y="1170"/>
                </a:cubicBezTo>
                <a:cubicBezTo>
                  <a:pt x="44" y="1216"/>
                  <a:pt x="68" y="1280"/>
                  <a:pt x="87" y="1313"/>
                </a:cubicBezTo>
                <a:cubicBezTo>
                  <a:pt x="118" y="1364"/>
                  <a:pt x="189" y="1419"/>
                  <a:pt x="259" y="1439"/>
                </a:cubicBezTo>
                <a:cubicBezTo>
                  <a:pt x="303" y="1452"/>
                  <a:pt x="349" y="1446"/>
                  <a:pt x="395" y="1439"/>
                </a:cubicBezTo>
                <a:cubicBezTo>
                  <a:pt x="403" y="1439"/>
                  <a:pt x="400" y="1427"/>
                  <a:pt x="409" y="1427"/>
                </a:cubicBezTo>
                <a:cubicBezTo>
                  <a:pt x="418" y="1420"/>
                  <a:pt x="420" y="1433"/>
                  <a:pt x="428" y="1427"/>
                </a:cubicBezTo>
                <a:cubicBezTo>
                  <a:pt x="581" y="1381"/>
                  <a:pt x="666" y="1135"/>
                  <a:pt x="572" y="995"/>
                </a:cubicBezTo>
                <a:cubicBezTo>
                  <a:pt x="564" y="991"/>
                  <a:pt x="554" y="993"/>
                  <a:pt x="550" y="991"/>
                </a:cubicBezTo>
                <a:cubicBezTo>
                  <a:pt x="549" y="981"/>
                  <a:pt x="564" y="981"/>
                  <a:pt x="557" y="974"/>
                </a:cubicBezTo>
                <a:cubicBezTo>
                  <a:pt x="541" y="953"/>
                  <a:pt x="521" y="932"/>
                  <a:pt x="500" y="914"/>
                </a:cubicBezTo>
                <a:close/>
                <a:moveTo>
                  <a:pt x="1216" y="881"/>
                </a:moveTo>
                <a:cubicBezTo>
                  <a:pt x="1159" y="885"/>
                  <a:pt x="1096" y="896"/>
                  <a:pt x="1035" y="895"/>
                </a:cubicBezTo>
                <a:cubicBezTo>
                  <a:pt x="1039" y="913"/>
                  <a:pt x="1042" y="932"/>
                  <a:pt x="1042" y="955"/>
                </a:cubicBezTo>
                <a:cubicBezTo>
                  <a:pt x="1156" y="940"/>
                  <a:pt x="1274" y="937"/>
                  <a:pt x="1400" y="936"/>
                </a:cubicBezTo>
                <a:cubicBezTo>
                  <a:pt x="1408" y="934"/>
                  <a:pt x="1404" y="919"/>
                  <a:pt x="1417" y="921"/>
                </a:cubicBezTo>
                <a:cubicBezTo>
                  <a:pt x="1426" y="922"/>
                  <a:pt x="1421" y="938"/>
                  <a:pt x="1431" y="938"/>
                </a:cubicBezTo>
                <a:cubicBezTo>
                  <a:pt x="1504" y="933"/>
                  <a:pt x="1599" y="944"/>
                  <a:pt x="1667" y="933"/>
                </a:cubicBezTo>
                <a:cubicBezTo>
                  <a:pt x="1678" y="921"/>
                  <a:pt x="1678" y="897"/>
                  <a:pt x="1665" y="883"/>
                </a:cubicBezTo>
                <a:cubicBezTo>
                  <a:pt x="1515" y="894"/>
                  <a:pt x="1373" y="870"/>
                  <a:pt x="1216" y="881"/>
                </a:cubicBezTo>
                <a:close/>
                <a:moveTo>
                  <a:pt x="569" y="929"/>
                </a:moveTo>
                <a:cubicBezTo>
                  <a:pt x="584" y="940"/>
                  <a:pt x="584" y="960"/>
                  <a:pt x="600" y="969"/>
                </a:cubicBezTo>
                <a:cubicBezTo>
                  <a:pt x="628" y="985"/>
                  <a:pt x="718" y="966"/>
                  <a:pt x="755" y="967"/>
                </a:cubicBezTo>
                <a:cubicBezTo>
                  <a:pt x="756" y="952"/>
                  <a:pt x="751" y="942"/>
                  <a:pt x="753" y="926"/>
                </a:cubicBezTo>
                <a:cubicBezTo>
                  <a:pt x="691" y="928"/>
                  <a:pt x="627" y="918"/>
                  <a:pt x="569" y="929"/>
                </a:cubicBezTo>
                <a:close/>
                <a:moveTo>
                  <a:pt x="1042" y="974"/>
                </a:moveTo>
                <a:cubicBezTo>
                  <a:pt x="1035" y="1014"/>
                  <a:pt x="1020" y="1062"/>
                  <a:pt x="992" y="1086"/>
                </a:cubicBezTo>
                <a:cubicBezTo>
                  <a:pt x="951" y="1122"/>
                  <a:pt x="923" y="1058"/>
                  <a:pt x="901" y="1031"/>
                </a:cubicBezTo>
                <a:cubicBezTo>
                  <a:pt x="893" y="1068"/>
                  <a:pt x="866" y="1096"/>
                  <a:pt x="825" y="1091"/>
                </a:cubicBezTo>
                <a:cubicBezTo>
                  <a:pt x="799" y="1062"/>
                  <a:pt x="782" y="1026"/>
                  <a:pt x="765" y="988"/>
                </a:cubicBezTo>
                <a:cubicBezTo>
                  <a:pt x="723" y="991"/>
                  <a:pt x="669" y="992"/>
                  <a:pt x="619" y="993"/>
                </a:cubicBezTo>
                <a:cubicBezTo>
                  <a:pt x="645" y="1061"/>
                  <a:pt x="653" y="1164"/>
                  <a:pt x="619" y="1246"/>
                </a:cubicBezTo>
                <a:cubicBezTo>
                  <a:pt x="682" y="1220"/>
                  <a:pt x="771" y="1245"/>
                  <a:pt x="832" y="1229"/>
                </a:cubicBezTo>
                <a:cubicBezTo>
                  <a:pt x="830" y="1218"/>
                  <a:pt x="836" y="1213"/>
                  <a:pt x="832" y="1205"/>
                </a:cubicBezTo>
                <a:cubicBezTo>
                  <a:pt x="839" y="1177"/>
                  <a:pt x="857" y="1160"/>
                  <a:pt x="870" y="1139"/>
                </a:cubicBezTo>
                <a:cubicBezTo>
                  <a:pt x="878" y="1125"/>
                  <a:pt x="878" y="1111"/>
                  <a:pt x="889" y="1108"/>
                </a:cubicBezTo>
                <a:cubicBezTo>
                  <a:pt x="918" y="1098"/>
                  <a:pt x="940" y="1153"/>
                  <a:pt x="965" y="1165"/>
                </a:cubicBezTo>
                <a:cubicBezTo>
                  <a:pt x="972" y="1153"/>
                  <a:pt x="975" y="1123"/>
                  <a:pt x="992" y="1117"/>
                </a:cubicBezTo>
                <a:cubicBezTo>
                  <a:pt x="1043" y="1099"/>
                  <a:pt x="1074" y="1169"/>
                  <a:pt x="1099" y="1186"/>
                </a:cubicBezTo>
                <a:cubicBezTo>
                  <a:pt x="1111" y="1121"/>
                  <a:pt x="1180" y="1079"/>
                  <a:pt x="1211" y="1143"/>
                </a:cubicBezTo>
                <a:cubicBezTo>
                  <a:pt x="1224" y="1169"/>
                  <a:pt x="1224" y="1202"/>
                  <a:pt x="1233" y="1224"/>
                </a:cubicBezTo>
                <a:cubicBezTo>
                  <a:pt x="1282" y="1216"/>
                  <a:pt x="1317" y="1221"/>
                  <a:pt x="1364" y="1210"/>
                </a:cubicBezTo>
                <a:cubicBezTo>
                  <a:pt x="1382" y="1122"/>
                  <a:pt x="1385" y="1050"/>
                  <a:pt x="1397" y="955"/>
                </a:cubicBezTo>
                <a:cubicBezTo>
                  <a:pt x="1248" y="956"/>
                  <a:pt x="1166" y="960"/>
                  <a:pt x="1042" y="974"/>
                </a:cubicBezTo>
                <a:close/>
                <a:moveTo>
                  <a:pt x="1524" y="1215"/>
                </a:moveTo>
                <a:cubicBezTo>
                  <a:pt x="1519" y="1175"/>
                  <a:pt x="1492" y="1131"/>
                  <a:pt x="1467" y="1117"/>
                </a:cubicBezTo>
                <a:cubicBezTo>
                  <a:pt x="1439" y="1124"/>
                  <a:pt x="1422" y="1152"/>
                  <a:pt x="1417" y="1184"/>
                </a:cubicBezTo>
                <a:cubicBezTo>
                  <a:pt x="1406" y="1245"/>
                  <a:pt x="1439" y="1344"/>
                  <a:pt x="1471" y="1370"/>
                </a:cubicBezTo>
                <a:cubicBezTo>
                  <a:pt x="1514" y="1340"/>
                  <a:pt x="1532" y="1279"/>
                  <a:pt x="1524" y="1215"/>
                </a:cubicBezTo>
                <a:close/>
                <a:moveTo>
                  <a:pt x="1209" y="1191"/>
                </a:moveTo>
                <a:cubicBezTo>
                  <a:pt x="1204" y="1173"/>
                  <a:pt x="1180" y="1123"/>
                  <a:pt x="1166" y="1129"/>
                </a:cubicBezTo>
                <a:cubicBezTo>
                  <a:pt x="1097" y="1160"/>
                  <a:pt x="1100" y="1272"/>
                  <a:pt x="1130" y="1332"/>
                </a:cubicBezTo>
                <a:cubicBezTo>
                  <a:pt x="1142" y="1354"/>
                  <a:pt x="1154" y="1388"/>
                  <a:pt x="1183" y="1384"/>
                </a:cubicBezTo>
                <a:cubicBezTo>
                  <a:pt x="1229" y="1358"/>
                  <a:pt x="1224" y="1246"/>
                  <a:pt x="1209" y="1191"/>
                </a:cubicBezTo>
                <a:close/>
                <a:moveTo>
                  <a:pt x="851" y="1220"/>
                </a:moveTo>
                <a:cubicBezTo>
                  <a:pt x="846" y="1259"/>
                  <a:pt x="864" y="1341"/>
                  <a:pt x="868" y="1349"/>
                </a:cubicBezTo>
                <a:cubicBezTo>
                  <a:pt x="873" y="1360"/>
                  <a:pt x="877" y="1374"/>
                  <a:pt x="882" y="1382"/>
                </a:cubicBezTo>
                <a:cubicBezTo>
                  <a:pt x="913" y="1431"/>
                  <a:pt x="951" y="1352"/>
                  <a:pt x="954" y="1322"/>
                </a:cubicBezTo>
                <a:cubicBezTo>
                  <a:pt x="955" y="1308"/>
                  <a:pt x="947" y="1282"/>
                  <a:pt x="946" y="1267"/>
                </a:cubicBezTo>
                <a:cubicBezTo>
                  <a:pt x="946" y="1234"/>
                  <a:pt x="958" y="1193"/>
                  <a:pt x="956" y="1184"/>
                </a:cubicBezTo>
                <a:cubicBezTo>
                  <a:pt x="951" y="1163"/>
                  <a:pt x="918" y="1145"/>
                  <a:pt x="901" y="1134"/>
                </a:cubicBezTo>
                <a:cubicBezTo>
                  <a:pt x="884" y="1148"/>
                  <a:pt x="856" y="1182"/>
                  <a:pt x="851" y="1220"/>
                </a:cubicBezTo>
                <a:close/>
                <a:moveTo>
                  <a:pt x="1092" y="1205"/>
                </a:moveTo>
                <a:cubicBezTo>
                  <a:pt x="1066" y="1182"/>
                  <a:pt x="1049" y="1139"/>
                  <a:pt x="1006" y="1141"/>
                </a:cubicBezTo>
                <a:cubicBezTo>
                  <a:pt x="1005" y="1160"/>
                  <a:pt x="986" y="1166"/>
                  <a:pt x="977" y="1182"/>
                </a:cubicBezTo>
                <a:cubicBezTo>
                  <a:pt x="953" y="1228"/>
                  <a:pt x="969" y="1321"/>
                  <a:pt x="994" y="1363"/>
                </a:cubicBezTo>
                <a:cubicBezTo>
                  <a:pt x="1016" y="1398"/>
                  <a:pt x="1033" y="1433"/>
                  <a:pt x="1068" y="1403"/>
                </a:cubicBezTo>
                <a:cubicBezTo>
                  <a:pt x="1086" y="1389"/>
                  <a:pt x="1094" y="1363"/>
                  <a:pt x="1097" y="1337"/>
                </a:cubicBezTo>
                <a:cubicBezTo>
                  <a:pt x="1097" y="1330"/>
                  <a:pt x="1106" y="1331"/>
                  <a:pt x="1109" y="1327"/>
                </a:cubicBezTo>
                <a:cubicBezTo>
                  <a:pt x="1090" y="1294"/>
                  <a:pt x="1084" y="1241"/>
                  <a:pt x="1092" y="1205"/>
                </a:cubicBezTo>
                <a:close/>
                <a:moveTo>
                  <a:pt x="1543" y="1213"/>
                </a:moveTo>
                <a:cubicBezTo>
                  <a:pt x="1546" y="1232"/>
                  <a:pt x="1544" y="1256"/>
                  <a:pt x="1545" y="1277"/>
                </a:cubicBezTo>
                <a:cubicBezTo>
                  <a:pt x="1612" y="1261"/>
                  <a:pt x="1672" y="1261"/>
                  <a:pt x="1739" y="1258"/>
                </a:cubicBezTo>
                <a:cubicBezTo>
                  <a:pt x="1754" y="1246"/>
                  <a:pt x="1749" y="1213"/>
                  <a:pt x="1736" y="1203"/>
                </a:cubicBezTo>
                <a:cubicBezTo>
                  <a:pt x="1674" y="1201"/>
                  <a:pt x="1601" y="1221"/>
                  <a:pt x="1543" y="1213"/>
                </a:cubicBezTo>
                <a:close/>
                <a:moveTo>
                  <a:pt x="1233" y="1244"/>
                </a:moveTo>
                <a:cubicBezTo>
                  <a:pt x="1237" y="1263"/>
                  <a:pt x="1238" y="1276"/>
                  <a:pt x="1238" y="1303"/>
                </a:cubicBezTo>
                <a:cubicBezTo>
                  <a:pt x="1304" y="1285"/>
                  <a:pt x="1347" y="1304"/>
                  <a:pt x="1407" y="1282"/>
                </a:cubicBezTo>
                <a:cubicBezTo>
                  <a:pt x="1404" y="1262"/>
                  <a:pt x="1399" y="1245"/>
                  <a:pt x="1395" y="1227"/>
                </a:cubicBezTo>
                <a:cubicBezTo>
                  <a:pt x="1349" y="1236"/>
                  <a:pt x="1294" y="1241"/>
                  <a:pt x="1233" y="1244"/>
                </a:cubicBezTo>
                <a:close/>
                <a:moveTo>
                  <a:pt x="617" y="1263"/>
                </a:moveTo>
                <a:cubicBezTo>
                  <a:pt x="613" y="1275"/>
                  <a:pt x="601" y="1291"/>
                  <a:pt x="603" y="1301"/>
                </a:cubicBezTo>
                <a:cubicBezTo>
                  <a:pt x="678" y="1300"/>
                  <a:pt x="749" y="1302"/>
                  <a:pt x="834" y="1291"/>
                </a:cubicBezTo>
                <a:cubicBezTo>
                  <a:pt x="832" y="1276"/>
                  <a:pt x="836" y="1266"/>
                  <a:pt x="827" y="1256"/>
                </a:cubicBezTo>
                <a:cubicBezTo>
                  <a:pt x="760" y="1257"/>
                  <a:pt x="677" y="1251"/>
                  <a:pt x="617" y="1263"/>
                </a:cubicBezTo>
                <a:close/>
                <a:moveTo>
                  <a:pt x="1028" y="1435"/>
                </a:moveTo>
                <a:cubicBezTo>
                  <a:pt x="1001" y="1414"/>
                  <a:pt x="984" y="1384"/>
                  <a:pt x="968" y="1353"/>
                </a:cubicBezTo>
                <a:cubicBezTo>
                  <a:pt x="950" y="1398"/>
                  <a:pt x="904" y="1465"/>
                  <a:pt x="872" y="1406"/>
                </a:cubicBezTo>
                <a:cubicBezTo>
                  <a:pt x="858" y="1379"/>
                  <a:pt x="847" y="1346"/>
                  <a:pt x="841" y="1315"/>
                </a:cubicBezTo>
                <a:cubicBezTo>
                  <a:pt x="805" y="1306"/>
                  <a:pt x="761" y="1321"/>
                  <a:pt x="715" y="1322"/>
                </a:cubicBezTo>
                <a:cubicBezTo>
                  <a:pt x="668" y="1324"/>
                  <a:pt x="627" y="1320"/>
                  <a:pt x="584" y="1320"/>
                </a:cubicBezTo>
                <a:cubicBezTo>
                  <a:pt x="545" y="1378"/>
                  <a:pt x="500" y="1430"/>
                  <a:pt x="421" y="1449"/>
                </a:cubicBezTo>
                <a:cubicBezTo>
                  <a:pt x="423" y="1473"/>
                  <a:pt x="418" y="1505"/>
                  <a:pt x="414" y="1530"/>
                </a:cubicBezTo>
                <a:cubicBezTo>
                  <a:pt x="424" y="1528"/>
                  <a:pt x="431" y="1525"/>
                  <a:pt x="440" y="1523"/>
                </a:cubicBezTo>
                <a:cubicBezTo>
                  <a:pt x="446" y="1494"/>
                  <a:pt x="469" y="1422"/>
                  <a:pt x="517" y="1430"/>
                </a:cubicBezTo>
                <a:cubicBezTo>
                  <a:pt x="531" y="1432"/>
                  <a:pt x="534" y="1444"/>
                  <a:pt x="550" y="1449"/>
                </a:cubicBezTo>
                <a:cubicBezTo>
                  <a:pt x="570" y="1435"/>
                  <a:pt x="588" y="1421"/>
                  <a:pt x="617" y="1423"/>
                </a:cubicBezTo>
                <a:cubicBezTo>
                  <a:pt x="640" y="1457"/>
                  <a:pt x="660" y="1492"/>
                  <a:pt x="667" y="1547"/>
                </a:cubicBezTo>
                <a:cubicBezTo>
                  <a:pt x="782" y="1530"/>
                  <a:pt x="858" y="1544"/>
                  <a:pt x="963" y="1528"/>
                </a:cubicBezTo>
                <a:cubicBezTo>
                  <a:pt x="967" y="1479"/>
                  <a:pt x="984" y="1428"/>
                  <a:pt x="1028" y="1435"/>
                </a:cubicBezTo>
                <a:close/>
                <a:moveTo>
                  <a:pt x="1238" y="1318"/>
                </a:moveTo>
                <a:cubicBezTo>
                  <a:pt x="1230" y="1355"/>
                  <a:pt x="1215" y="1411"/>
                  <a:pt x="1185" y="1420"/>
                </a:cubicBezTo>
                <a:cubicBezTo>
                  <a:pt x="1146" y="1433"/>
                  <a:pt x="1138" y="1364"/>
                  <a:pt x="1116" y="1349"/>
                </a:cubicBezTo>
                <a:cubicBezTo>
                  <a:pt x="1106" y="1393"/>
                  <a:pt x="1081" y="1434"/>
                  <a:pt x="1044" y="1444"/>
                </a:cubicBezTo>
                <a:cubicBezTo>
                  <a:pt x="1046" y="1460"/>
                  <a:pt x="1065" y="1462"/>
                  <a:pt x="1073" y="1475"/>
                </a:cubicBezTo>
                <a:cubicBezTo>
                  <a:pt x="1085" y="1494"/>
                  <a:pt x="1083" y="1522"/>
                  <a:pt x="1094" y="1544"/>
                </a:cubicBezTo>
                <a:cubicBezTo>
                  <a:pt x="1171" y="1539"/>
                  <a:pt x="1227" y="1557"/>
                  <a:pt x="1278" y="1528"/>
                </a:cubicBezTo>
                <a:cubicBezTo>
                  <a:pt x="1285" y="1525"/>
                  <a:pt x="1289" y="1542"/>
                  <a:pt x="1290" y="1530"/>
                </a:cubicBezTo>
                <a:cubicBezTo>
                  <a:pt x="1301" y="1486"/>
                  <a:pt x="1300" y="1432"/>
                  <a:pt x="1345" y="1423"/>
                </a:cubicBezTo>
                <a:cubicBezTo>
                  <a:pt x="1348" y="1379"/>
                  <a:pt x="1351" y="1348"/>
                  <a:pt x="1359" y="1313"/>
                </a:cubicBezTo>
                <a:cubicBezTo>
                  <a:pt x="1325" y="1315"/>
                  <a:pt x="1276" y="1319"/>
                  <a:pt x="1238" y="1318"/>
                </a:cubicBezTo>
                <a:close/>
                <a:moveTo>
                  <a:pt x="71" y="1611"/>
                </a:moveTo>
                <a:cubicBezTo>
                  <a:pt x="68" y="1685"/>
                  <a:pt x="43" y="1747"/>
                  <a:pt x="47" y="1809"/>
                </a:cubicBezTo>
                <a:cubicBezTo>
                  <a:pt x="48" y="1835"/>
                  <a:pt x="61" y="1850"/>
                  <a:pt x="85" y="1859"/>
                </a:cubicBezTo>
                <a:cubicBezTo>
                  <a:pt x="106" y="1849"/>
                  <a:pt x="108" y="1825"/>
                  <a:pt x="111" y="1802"/>
                </a:cubicBezTo>
                <a:cubicBezTo>
                  <a:pt x="115" y="1778"/>
                  <a:pt x="123" y="1752"/>
                  <a:pt x="125" y="1728"/>
                </a:cubicBezTo>
                <a:cubicBezTo>
                  <a:pt x="130" y="1688"/>
                  <a:pt x="128" y="1648"/>
                  <a:pt x="133" y="1614"/>
                </a:cubicBezTo>
                <a:cubicBezTo>
                  <a:pt x="141" y="1549"/>
                  <a:pt x="161" y="1480"/>
                  <a:pt x="154" y="1411"/>
                </a:cubicBezTo>
                <a:cubicBezTo>
                  <a:pt x="132" y="1391"/>
                  <a:pt x="104" y="1378"/>
                  <a:pt x="85" y="1356"/>
                </a:cubicBezTo>
                <a:cubicBezTo>
                  <a:pt x="76" y="1434"/>
                  <a:pt x="73" y="1519"/>
                  <a:pt x="71" y="1611"/>
                </a:cubicBezTo>
                <a:close/>
                <a:moveTo>
                  <a:pt x="168" y="1509"/>
                </a:moveTo>
                <a:cubicBezTo>
                  <a:pt x="166" y="1529"/>
                  <a:pt x="162" y="1551"/>
                  <a:pt x="159" y="1573"/>
                </a:cubicBezTo>
                <a:cubicBezTo>
                  <a:pt x="152" y="1617"/>
                  <a:pt x="156" y="1664"/>
                  <a:pt x="149" y="1709"/>
                </a:cubicBezTo>
                <a:cubicBezTo>
                  <a:pt x="141" y="1764"/>
                  <a:pt x="123" y="1816"/>
                  <a:pt x="137" y="1869"/>
                </a:cubicBezTo>
                <a:cubicBezTo>
                  <a:pt x="207" y="1885"/>
                  <a:pt x="309" y="1913"/>
                  <a:pt x="364" y="1864"/>
                </a:cubicBezTo>
                <a:cubicBezTo>
                  <a:pt x="401" y="1732"/>
                  <a:pt x="383" y="1600"/>
                  <a:pt x="405" y="1456"/>
                </a:cubicBezTo>
                <a:cubicBezTo>
                  <a:pt x="323" y="1482"/>
                  <a:pt x="230" y="1453"/>
                  <a:pt x="180" y="1423"/>
                </a:cubicBezTo>
                <a:cubicBezTo>
                  <a:pt x="176" y="1442"/>
                  <a:pt x="172" y="1477"/>
                  <a:pt x="168" y="1509"/>
                </a:cubicBezTo>
                <a:close/>
                <a:moveTo>
                  <a:pt x="1362" y="1692"/>
                </a:moveTo>
                <a:cubicBezTo>
                  <a:pt x="1375" y="1676"/>
                  <a:pt x="1403" y="1652"/>
                  <a:pt x="1397" y="1623"/>
                </a:cubicBezTo>
                <a:cubicBezTo>
                  <a:pt x="1396" y="1617"/>
                  <a:pt x="1388" y="1613"/>
                  <a:pt x="1388" y="1609"/>
                </a:cubicBezTo>
                <a:cubicBezTo>
                  <a:pt x="1388" y="1609"/>
                  <a:pt x="1398" y="1598"/>
                  <a:pt x="1397" y="1599"/>
                </a:cubicBezTo>
                <a:cubicBezTo>
                  <a:pt x="1403" y="1581"/>
                  <a:pt x="1391" y="1523"/>
                  <a:pt x="1378" y="1492"/>
                </a:cubicBezTo>
                <a:cubicBezTo>
                  <a:pt x="1369" y="1469"/>
                  <a:pt x="1353" y="1451"/>
                  <a:pt x="1338" y="1444"/>
                </a:cubicBezTo>
                <a:cubicBezTo>
                  <a:pt x="1296" y="1518"/>
                  <a:pt x="1299" y="1642"/>
                  <a:pt x="1362" y="1692"/>
                </a:cubicBezTo>
                <a:close/>
                <a:moveTo>
                  <a:pt x="650" y="1559"/>
                </a:moveTo>
                <a:cubicBezTo>
                  <a:pt x="649" y="1541"/>
                  <a:pt x="627" y="1441"/>
                  <a:pt x="600" y="1446"/>
                </a:cubicBezTo>
                <a:cubicBezTo>
                  <a:pt x="508" y="1465"/>
                  <a:pt x="522" y="1668"/>
                  <a:pt x="586" y="1716"/>
                </a:cubicBezTo>
                <a:cubicBezTo>
                  <a:pt x="595" y="1710"/>
                  <a:pt x="605" y="1713"/>
                  <a:pt x="617" y="1707"/>
                </a:cubicBezTo>
                <a:cubicBezTo>
                  <a:pt x="638" y="1668"/>
                  <a:pt x="655" y="1623"/>
                  <a:pt x="650" y="1559"/>
                </a:cubicBezTo>
                <a:close/>
                <a:moveTo>
                  <a:pt x="507" y="1451"/>
                </a:moveTo>
                <a:cubicBezTo>
                  <a:pt x="461" y="1469"/>
                  <a:pt x="444" y="1572"/>
                  <a:pt x="445" y="1640"/>
                </a:cubicBezTo>
                <a:cubicBezTo>
                  <a:pt x="457" y="1660"/>
                  <a:pt x="463" y="1685"/>
                  <a:pt x="476" y="1704"/>
                </a:cubicBezTo>
                <a:cubicBezTo>
                  <a:pt x="501" y="1699"/>
                  <a:pt x="531" y="1690"/>
                  <a:pt x="534" y="1666"/>
                </a:cubicBezTo>
                <a:cubicBezTo>
                  <a:pt x="535" y="1652"/>
                  <a:pt x="520" y="1634"/>
                  <a:pt x="517" y="1618"/>
                </a:cubicBezTo>
                <a:cubicBezTo>
                  <a:pt x="505" y="1564"/>
                  <a:pt x="521" y="1510"/>
                  <a:pt x="541" y="1466"/>
                </a:cubicBezTo>
                <a:cubicBezTo>
                  <a:pt x="524" y="1472"/>
                  <a:pt x="522" y="1446"/>
                  <a:pt x="507" y="1451"/>
                </a:cubicBezTo>
                <a:close/>
                <a:moveTo>
                  <a:pt x="1032" y="1461"/>
                </a:moveTo>
                <a:cubicBezTo>
                  <a:pt x="1020" y="1459"/>
                  <a:pt x="1006" y="1476"/>
                  <a:pt x="994" y="1482"/>
                </a:cubicBezTo>
                <a:cubicBezTo>
                  <a:pt x="967" y="1553"/>
                  <a:pt x="985" y="1655"/>
                  <a:pt x="1051" y="1695"/>
                </a:cubicBezTo>
                <a:cubicBezTo>
                  <a:pt x="1099" y="1619"/>
                  <a:pt x="1080" y="1507"/>
                  <a:pt x="1032" y="1461"/>
                </a:cubicBezTo>
                <a:close/>
                <a:moveTo>
                  <a:pt x="1610" y="1535"/>
                </a:moveTo>
                <a:cubicBezTo>
                  <a:pt x="1540" y="1538"/>
                  <a:pt x="1472" y="1540"/>
                  <a:pt x="1412" y="1551"/>
                </a:cubicBezTo>
                <a:cubicBezTo>
                  <a:pt x="1413" y="1569"/>
                  <a:pt x="1411" y="1591"/>
                  <a:pt x="1419" y="1602"/>
                </a:cubicBezTo>
                <a:cubicBezTo>
                  <a:pt x="1482" y="1596"/>
                  <a:pt x="1546" y="1587"/>
                  <a:pt x="1622" y="1580"/>
                </a:cubicBezTo>
                <a:cubicBezTo>
                  <a:pt x="1689" y="1574"/>
                  <a:pt x="1763" y="1587"/>
                  <a:pt x="1803" y="1556"/>
                </a:cubicBezTo>
                <a:cubicBezTo>
                  <a:pt x="1804" y="1541"/>
                  <a:pt x="1798" y="1533"/>
                  <a:pt x="1794" y="1523"/>
                </a:cubicBezTo>
                <a:cubicBezTo>
                  <a:pt x="1730" y="1526"/>
                  <a:pt x="1668" y="1532"/>
                  <a:pt x="1610" y="1535"/>
                </a:cubicBezTo>
                <a:close/>
                <a:moveTo>
                  <a:pt x="409" y="1599"/>
                </a:moveTo>
                <a:cubicBezTo>
                  <a:pt x="414" y="1596"/>
                  <a:pt x="423" y="1599"/>
                  <a:pt x="426" y="1594"/>
                </a:cubicBezTo>
                <a:cubicBezTo>
                  <a:pt x="424" y="1585"/>
                  <a:pt x="429" y="1563"/>
                  <a:pt x="431" y="1549"/>
                </a:cubicBezTo>
                <a:cubicBezTo>
                  <a:pt x="401" y="1537"/>
                  <a:pt x="415" y="1580"/>
                  <a:pt x="409" y="1599"/>
                </a:cubicBezTo>
                <a:close/>
                <a:moveTo>
                  <a:pt x="822" y="1561"/>
                </a:moveTo>
                <a:cubicBezTo>
                  <a:pt x="770" y="1561"/>
                  <a:pt x="719" y="1554"/>
                  <a:pt x="670" y="1566"/>
                </a:cubicBezTo>
                <a:cubicBezTo>
                  <a:pt x="669" y="1590"/>
                  <a:pt x="672" y="1595"/>
                  <a:pt x="670" y="1614"/>
                </a:cubicBezTo>
                <a:cubicBezTo>
                  <a:pt x="773" y="1598"/>
                  <a:pt x="864" y="1618"/>
                  <a:pt x="970" y="1602"/>
                </a:cubicBezTo>
                <a:cubicBezTo>
                  <a:pt x="967" y="1588"/>
                  <a:pt x="960" y="1568"/>
                  <a:pt x="963" y="1556"/>
                </a:cubicBezTo>
                <a:cubicBezTo>
                  <a:pt x="921" y="1546"/>
                  <a:pt x="871" y="1561"/>
                  <a:pt x="822" y="1561"/>
                </a:cubicBezTo>
                <a:close/>
                <a:moveTo>
                  <a:pt x="1099" y="1563"/>
                </a:moveTo>
                <a:cubicBezTo>
                  <a:pt x="1099" y="1579"/>
                  <a:pt x="1099" y="1594"/>
                  <a:pt x="1099" y="1609"/>
                </a:cubicBezTo>
                <a:cubicBezTo>
                  <a:pt x="1177" y="1598"/>
                  <a:pt x="1224" y="1609"/>
                  <a:pt x="1292" y="1594"/>
                </a:cubicBezTo>
                <a:cubicBezTo>
                  <a:pt x="1288" y="1579"/>
                  <a:pt x="1297" y="1566"/>
                  <a:pt x="1288" y="1554"/>
                </a:cubicBezTo>
                <a:cubicBezTo>
                  <a:pt x="1242" y="1571"/>
                  <a:pt x="1153" y="1565"/>
                  <a:pt x="1099" y="156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23" name="图标"/>
          <p:cNvSpPr/>
          <p:nvPr userDrawn="1"/>
        </p:nvSpPr>
        <p:spPr bwMode="auto">
          <a:xfrm>
            <a:off x="2902791" y="422436"/>
            <a:ext cx="1291711" cy="1678975"/>
          </a:xfrm>
          <a:custGeom>
            <a:avLst/>
            <a:gdLst>
              <a:gd name="connsiteX0" fmla="*/ 669514 w 1552056"/>
              <a:gd name="connsiteY0" fmla="*/ 1732251 h 2017373"/>
              <a:gd name="connsiteX1" fmla="*/ 677122 w 1552056"/>
              <a:gd name="connsiteY1" fmla="*/ 1732251 h 2017373"/>
              <a:gd name="connsiteX2" fmla="*/ 684730 w 1552056"/>
              <a:gd name="connsiteY2" fmla="*/ 1737631 h 2017373"/>
              <a:gd name="connsiteX3" fmla="*/ 684730 w 1552056"/>
              <a:gd name="connsiteY3" fmla="*/ 1745701 h 2017373"/>
              <a:gd name="connsiteX4" fmla="*/ 677122 w 1552056"/>
              <a:gd name="connsiteY4" fmla="*/ 1753770 h 2017373"/>
              <a:gd name="connsiteX5" fmla="*/ 659370 w 1552056"/>
              <a:gd name="connsiteY5" fmla="*/ 1756460 h 2017373"/>
              <a:gd name="connsiteX6" fmla="*/ 641618 w 1552056"/>
              <a:gd name="connsiteY6" fmla="*/ 1761840 h 2017373"/>
              <a:gd name="connsiteX7" fmla="*/ 636546 w 1552056"/>
              <a:gd name="connsiteY7" fmla="*/ 1756460 h 2017373"/>
              <a:gd name="connsiteX8" fmla="*/ 631474 w 1552056"/>
              <a:gd name="connsiteY8" fmla="*/ 1748391 h 2017373"/>
              <a:gd name="connsiteX9" fmla="*/ 636546 w 1552056"/>
              <a:gd name="connsiteY9" fmla="*/ 1743011 h 2017373"/>
              <a:gd name="connsiteX10" fmla="*/ 641618 w 1552056"/>
              <a:gd name="connsiteY10" fmla="*/ 1737631 h 2017373"/>
              <a:gd name="connsiteX11" fmla="*/ 656834 w 1552056"/>
              <a:gd name="connsiteY11" fmla="*/ 1734941 h 2017373"/>
              <a:gd name="connsiteX12" fmla="*/ 590896 w 1552056"/>
              <a:gd name="connsiteY12" fmla="*/ 1726872 h 2017373"/>
              <a:gd name="connsiteX13" fmla="*/ 598504 w 1552056"/>
              <a:gd name="connsiteY13" fmla="*/ 1726872 h 2017373"/>
              <a:gd name="connsiteX14" fmla="*/ 601040 w 1552056"/>
              <a:gd name="connsiteY14" fmla="*/ 1734941 h 2017373"/>
              <a:gd name="connsiteX15" fmla="*/ 606112 w 1552056"/>
              <a:gd name="connsiteY15" fmla="*/ 1737631 h 2017373"/>
              <a:gd name="connsiteX16" fmla="*/ 611184 w 1552056"/>
              <a:gd name="connsiteY16" fmla="*/ 1743011 h 2017373"/>
              <a:gd name="connsiteX17" fmla="*/ 616256 w 1552056"/>
              <a:gd name="connsiteY17" fmla="*/ 1748390 h 2017373"/>
              <a:gd name="connsiteX18" fmla="*/ 616256 w 1552056"/>
              <a:gd name="connsiteY18" fmla="*/ 1756460 h 2017373"/>
              <a:gd name="connsiteX19" fmla="*/ 608648 w 1552056"/>
              <a:gd name="connsiteY19" fmla="*/ 1761839 h 2017373"/>
              <a:gd name="connsiteX20" fmla="*/ 601040 w 1552056"/>
              <a:gd name="connsiteY20" fmla="*/ 1761839 h 2017373"/>
              <a:gd name="connsiteX21" fmla="*/ 590896 w 1552056"/>
              <a:gd name="connsiteY21" fmla="*/ 1753770 h 2017373"/>
              <a:gd name="connsiteX22" fmla="*/ 583288 w 1552056"/>
              <a:gd name="connsiteY22" fmla="*/ 1737631 h 2017373"/>
              <a:gd name="connsiteX23" fmla="*/ 583288 w 1552056"/>
              <a:gd name="connsiteY23" fmla="*/ 1732252 h 2017373"/>
              <a:gd name="connsiteX24" fmla="*/ 783634 w 1552056"/>
              <a:gd name="connsiteY24" fmla="*/ 1691903 h 2017373"/>
              <a:gd name="connsiteX25" fmla="*/ 788706 w 1552056"/>
              <a:gd name="connsiteY25" fmla="*/ 1699972 h 2017373"/>
              <a:gd name="connsiteX26" fmla="*/ 788706 w 1552056"/>
              <a:gd name="connsiteY26" fmla="*/ 1705352 h 2017373"/>
              <a:gd name="connsiteX27" fmla="*/ 786170 w 1552056"/>
              <a:gd name="connsiteY27" fmla="*/ 1713421 h 2017373"/>
              <a:gd name="connsiteX28" fmla="*/ 765882 w 1552056"/>
              <a:gd name="connsiteY28" fmla="*/ 1721491 h 2017373"/>
              <a:gd name="connsiteX29" fmla="*/ 748130 w 1552056"/>
              <a:gd name="connsiteY29" fmla="*/ 1726870 h 2017373"/>
              <a:gd name="connsiteX30" fmla="*/ 737986 w 1552056"/>
              <a:gd name="connsiteY30" fmla="*/ 1726870 h 2017373"/>
              <a:gd name="connsiteX31" fmla="*/ 735450 w 1552056"/>
              <a:gd name="connsiteY31" fmla="*/ 1721491 h 2017373"/>
              <a:gd name="connsiteX32" fmla="*/ 735450 w 1552056"/>
              <a:gd name="connsiteY32" fmla="*/ 1713421 h 2017373"/>
              <a:gd name="connsiteX33" fmla="*/ 743058 w 1552056"/>
              <a:gd name="connsiteY33" fmla="*/ 1710732 h 2017373"/>
              <a:gd name="connsiteX34" fmla="*/ 758274 w 1552056"/>
              <a:gd name="connsiteY34" fmla="*/ 1702662 h 2017373"/>
              <a:gd name="connsiteX35" fmla="*/ 776026 w 1552056"/>
              <a:gd name="connsiteY35" fmla="*/ 1694593 h 2017373"/>
              <a:gd name="connsiteX36" fmla="*/ 568072 w 1552056"/>
              <a:gd name="connsiteY36" fmla="*/ 1675765 h 2017373"/>
              <a:gd name="connsiteX37" fmla="*/ 573145 w 1552056"/>
              <a:gd name="connsiteY37" fmla="*/ 1675765 h 2017373"/>
              <a:gd name="connsiteX38" fmla="*/ 578217 w 1552056"/>
              <a:gd name="connsiteY38" fmla="*/ 1683834 h 2017373"/>
              <a:gd name="connsiteX39" fmla="*/ 583289 w 1552056"/>
              <a:gd name="connsiteY39" fmla="*/ 1699973 h 2017373"/>
              <a:gd name="connsiteX40" fmla="*/ 583289 w 1552056"/>
              <a:gd name="connsiteY40" fmla="*/ 1710732 h 2017373"/>
              <a:gd name="connsiteX41" fmla="*/ 578217 w 1552056"/>
              <a:gd name="connsiteY41" fmla="*/ 1713422 h 2017373"/>
              <a:gd name="connsiteX42" fmla="*/ 570609 w 1552056"/>
              <a:gd name="connsiteY42" fmla="*/ 1713422 h 2017373"/>
              <a:gd name="connsiteX43" fmla="*/ 563000 w 1552056"/>
              <a:gd name="connsiteY43" fmla="*/ 1705353 h 2017373"/>
              <a:gd name="connsiteX44" fmla="*/ 560464 w 1552056"/>
              <a:gd name="connsiteY44" fmla="*/ 1691904 h 2017373"/>
              <a:gd name="connsiteX45" fmla="*/ 560464 w 1552056"/>
              <a:gd name="connsiteY45" fmla="*/ 1683834 h 2017373"/>
              <a:gd name="connsiteX46" fmla="*/ 862253 w 1552056"/>
              <a:gd name="connsiteY46" fmla="*/ 1654246 h 2017373"/>
              <a:gd name="connsiteX47" fmla="*/ 872397 w 1552056"/>
              <a:gd name="connsiteY47" fmla="*/ 1654246 h 2017373"/>
              <a:gd name="connsiteX48" fmla="*/ 874933 w 1552056"/>
              <a:gd name="connsiteY48" fmla="*/ 1662315 h 2017373"/>
              <a:gd name="connsiteX49" fmla="*/ 874933 w 1552056"/>
              <a:gd name="connsiteY49" fmla="*/ 1670385 h 2017373"/>
              <a:gd name="connsiteX50" fmla="*/ 867325 w 1552056"/>
              <a:gd name="connsiteY50" fmla="*/ 1675764 h 2017373"/>
              <a:gd name="connsiteX51" fmla="*/ 836892 w 1552056"/>
              <a:gd name="connsiteY51" fmla="*/ 1689213 h 2017373"/>
              <a:gd name="connsiteX52" fmla="*/ 831820 w 1552056"/>
              <a:gd name="connsiteY52" fmla="*/ 1689213 h 2017373"/>
              <a:gd name="connsiteX53" fmla="*/ 826748 w 1552056"/>
              <a:gd name="connsiteY53" fmla="*/ 1681144 h 2017373"/>
              <a:gd name="connsiteX54" fmla="*/ 826748 w 1552056"/>
              <a:gd name="connsiteY54" fmla="*/ 1673075 h 2017373"/>
              <a:gd name="connsiteX55" fmla="*/ 834356 w 1552056"/>
              <a:gd name="connsiteY55" fmla="*/ 1665005 h 2017373"/>
              <a:gd name="connsiteX56" fmla="*/ 542711 w 1552056"/>
              <a:gd name="connsiteY56" fmla="*/ 1627347 h 2017373"/>
              <a:gd name="connsiteX57" fmla="*/ 550320 w 1552056"/>
              <a:gd name="connsiteY57" fmla="*/ 1627347 h 2017373"/>
              <a:gd name="connsiteX58" fmla="*/ 557928 w 1552056"/>
              <a:gd name="connsiteY58" fmla="*/ 1632727 h 2017373"/>
              <a:gd name="connsiteX59" fmla="*/ 560464 w 1552056"/>
              <a:gd name="connsiteY59" fmla="*/ 1659625 h 2017373"/>
              <a:gd name="connsiteX60" fmla="*/ 557928 w 1552056"/>
              <a:gd name="connsiteY60" fmla="*/ 1665004 h 2017373"/>
              <a:gd name="connsiteX61" fmla="*/ 550320 w 1552056"/>
              <a:gd name="connsiteY61" fmla="*/ 1665004 h 2017373"/>
              <a:gd name="connsiteX62" fmla="*/ 542711 w 1552056"/>
              <a:gd name="connsiteY62" fmla="*/ 1665004 h 2017373"/>
              <a:gd name="connsiteX63" fmla="*/ 540175 w 1552056"/>
              <a:gd name="connsiteY63" fmla="*/ 1659625 h 2017373"/>
              <a:gd name="connsiteX64" fmla="*/ 537639 w 1552056"/>
              <a:gd name="connsiteY64" fmla="*/ 1638106 h 2017373"/>
              <a:gd name="connsiteX65" fmla="*/ 537639 w 1552056"/>
              <a:gd name="connsiteY65" fmla="*/ 1630037 h 2017373"/>
              <a:gd name="connsiteX66" fmla="*/ 948477 w 1552056"/>
              <a:gd name="connsiteY66" fmla="*/ 1621969 h 2017373"/>
              <a:gd name="connsiteX67" fmla="*/ 953549 w 1552056"/>
              <a:gd name="connsiteY67" fmla="*/ 1627349 h 2017373"/>
              <a:gd name="connsiteX68" fmla="*/ 958621 w 1552056"/>
              <a:gd name="connsiteY68" fmla="*/ 1630039 h 2017373"/>
              <a:gd name="connsiteX69" fmla="*/ 958621 w 1552056"/>
              <a:gd name="connsiteY69" fmla="*/ 1640798 h 2017373"/>
              <a:gd name="connsiteX70" fmla="*/ 953549 w 1552056"/>
              <a:gd name="connsiteY70" fmla="*/ 1643488 h 2017373"/>
              <a:gd name="connsiteX71" fmla="*/ 930725 w 1552056"/>
              <a:gd name="connsiteY71" fmla="*/ 1651558 h 2017373"/>
              <a:gd name="connsiteX72" fmla="*/ 923117 w 1552056"/>
              <a:gd name="connsiteY72" fmla="*/ 1648868 h 2017373"/>
              <a:gd name="connsiteX73" fmla="*/ 920581 w 1552056"/>
              <a:gd name="connsiteY73" fmla="*/ 1640798 h 2017373"/>
              <a:gd name="connsiteX74" fmla="*/ 923117 w 1552056"/>
              <a:gd name="connsiteY74" fmla="*/ 1632729 h 2017373"/>
              <a:gd name="connsiteX75" fmla="*/ 930725 w 1552056"/>
              <a:gd name="connsiteY75" fmla="*/ 1630039 h 2017373"/>
              <a:gd name="connsiteX76" fmla="*/ 491146 w 1552056"/>
              <a:gd name="connsiteY76" fmla="*/ 1618381 h 2017373"/>
              <a:gd name="connsiteX77" fmla="*/ 489455 w 1552056"/>
              <a:gd name="connsiteY77" fmla="*/ 1621968 h 2017373"/>
              <a:gd name="connsiteX78" fmla="*/ 489455 w 1552056"/>
              <a:gd name="connsiteY78" fmla="*/ 1619278 h 2017373"/>
              <a:gd name="connsiteX79" fmla="*/ 1062599 w 1552056"/>
              <a:gd name="connsiteY79" fmla="*/ 1570861 h 2017373"/>
              <a:gd name="connsiteX80" fmla="*/ 1070207 w 1552056"/>
              <a:gd name="connsiteY80" fmla="*/ 1576241 h 2017373"/>
              <a:gd name="connsiteX81" fmla="*/ 1072743 w 1552056"/>
              <a:gd name="connsiteY81" fmla="*/ 1578930 h 2017373"/>
              <a:gd name="connsiteX82" fmla="*/ 1072743 w 1552056"/>
              <a:gd name="connsiteY82" fmla="*/ 1587000 h 2017373"/>
              <a:gd name="connsiteX83" fmla="*/ 1067671 w 1552056"/>
              <a:gd name="connsiteY83" fmla="*/ 1592379 h 2017373"/>
              <a:gd name="connsiteX84" fmla="*/ 1029631 w 1552056"/>
              <a:gd name="connsiteY84" fmla="*/ 1608518 h 2017373"/>
              <a:gd name="connsiteX85" fmla="*/ 1022023 w 1552056"/>
              <a:gd name="connsiteY85" fmla="*/ 1608518 h 2017373"/>
              <a:gd name="connsiteX86" fmla="*/ 1019487 w 1552056"/>
              <a:gd name="connsiteY86" fmla="*/ 1600449 h 2017373"/>
              <a:gd name="connsiteX87" fmla="*/ 1019487 w 1552056"/>
              <a:gd name="connsiteY87" fmla="*/ 1592379 h 2017373"/>
              <a:gd name="connsiteX88" fmla="*/ 1027095 w 1552056"/>
              <a:gd name="connsiteY88" fmla="*/ 1587000 h 2017373"/>
              <a:gd name="connsiteX89" fmla="*/ 1166578 w 1552056"/>
              <a:gd name="connsiteY89" fmla="*/ 1519754 h 2017373"/>
              <a:gd name="connsiteX90" fmla="*/ 1174186 w 1552056"/>
              <a:gd name="connsiteY90" fmla="*/ 1519754 h 2017373"/>
              <a:gd name="connsiteX91" fmla="*/ 1179258 w 1552056"/>
              <a:gd name="connsiteY91" fmla="*/ 1525134 h 2017373"/>
              <a:gd name="connsiteX92" fmla="*/ 1179258 w 1552056"/>
              <a:gd name="connsiteY92" fmla="*/ 1530514 h 2017373"/>
              <a:gd name="connsiteX93" fmla="*/ 1176722 w 1552056"/>
              <a:gd name="connsiteY93" fmla="*/ 1538583 h 2017373"/>
              <a:gd name="connsiteX94" fmla="*/ 1158970 w 1552056"/>
              <a:gd name="connsiteY94" fmla="*/ 1546653 h 2017373"/>
              <a:gd name="connsiteX95" fmla="*/ 1141217 w 1552056"/>
              <a:gd name="connsiteY95" fmla="*/ 1549343 h 2017373"/>
              <a:gd name="connsiteX96" fmla="*/ 1136145 w 1552056"/>
              <a:gd name="connsiteY96" fmla="*/ 1546653 h 2017373"/>
              <a:gd name="connsiteX97" fmla="*/ 1131073 w 1552056"/>
              <a:gd name="connsiteY97" fmla="*/ 1538583 h 2017373"/>
              <a:gd name="connsiteX98" fmla="*/ 1136145 w 1552056"/>
              <a:gd name="connsiteY98" fmla="*/ 1530514 h 2017373"/>
              <a:gd name="connsiteX99" fmla="*/ 1141217 w 1552056"/>
              <a:gd name="connsiteY99" fmla="*/ 1527824 h 2017373"/>
              <a:gd name="connsiteX100" fmla="*/ 1156434 w 1552056"/>
              <a:gd name="connsiteY100" fmla="*/ 1527824 h 2017373"/>
              <a:gd name="connsiteX101" fmla="*/ 1273092 w 1552056"/>
              <a:gd name="connsiteY101" fmla="*/ 1455198 h 2017373"/>
              <a:gd name="connsiteX102" fmla="*/ 1278164 w 1552056"/>
              <a:gd name="connsiteY102" fmla="*/ 1457888 h 2017373"/>
              <a:gd name="connsiteX103" fmla="*/ 1283236 w 1552056"/>
              <a:gd name="connsiteY103" fmla="*/ 1465957 h 2017373"/>
              <a:gd name="connsiteX104" fmla="*/ 1278164 w 1552056"/>
              <a:gd name="connsiteY104" fmla="*/ 1474027 h 2017373"/>
              <a:gd name="connsiteX105" fmla="*/ 1268020 w 1552056"/>
              <a:gd name="connsiteY105" fmla="*/ 1484786 h 2017373"/>
              <a:gd name="connsiteX106" fmla="*/ 1255339 w 1552056"/>
              <a:gd name="connsiteY106" fmla="*/ 1492855 h 2017373"/>
              <a:gd name="connsiteX107" fmla="*/ 1245195 w 1552056"/>
              <a:gd name="connsiteY107" fmla="*/ 1492855 h 2017373"/>
              <a:gd name="connsiteX108" fmla="*/ 1242659 w 1552056"/>
              <a:gd name="connsiteY108" fmla="*/ 1484786 h 2017373"/>
              <a:gd name="connsiteX109" fmla="*/ 1242659 w 1552056"/>
              <a:gd name="connsiteY109" fmla="*/ 1476716 h 2017373"/>
              <a:gd name="connsiteX110" fmla="*/ 1247731 w 1552056"/>
              <a:gd name="connsiteY110" fmla="*/ 1471337 h 2017373"/>
              <a:gd name="connsiteX111" fmla="*/ 1257876 w 1552056"/>
              <a:gd name="connsiteY111" fmla="*/ 1465957 h 2017373"/>
              <a:gd name="connsiteX112" fmla="*/ 1265484 w 1552056"/>
              <a:gd name="connsiteY112" fmla="*/ 1457888 h 2017373"/>
              <a:gd name="connsiteX113" fmla="*/ 1235051 w 1552056"/>
              <a:gd name="connsiteY113" fmla="*/ 1404092 h 2017373"/>
              <a:gd name="connsiteX114" fmla="*/ 1242659 w 1552056"/>
              <a:gd name="connsiteY114" fmla="*/ 1404092 h 2017373"/>
              <a:gd name="connsiteX115" fmla="*/ 1255339 w 1552056"/>
              <a:gd name="connsiteY115" fmla="*/ 1412162 h 2017373"/>
              <a:gd name="connsiteX116" fmla="*/ 1257875 w 1552056"/>
              <a:gd name="connsiteY116" fmla="*/ 1420232 h 2017373"/>
              <a:gd name="connsiteX117" fmla="*/ 1257875 w 1552056"/>
              <a:gd name="connsiteY117" fmla="*/ 1425611 h 2017373"/>
              <a:gd name="connsiteX118" fmla="*/ 1252803 w 1552056"/>
              <a:gd name="connsiteY118" fmla="*/ 1430991 h 2017373"/>
              <a:gd name="connsiteX119" fmla="*/ 1245195 w 1552056"/>
              <a:gd name="connsiteY119" fmla="*/ 1430991 h 2017373"/>
              <a:gd name="connsiteX120" fmla="*/ 1232515 w 1552056"/>
              <a:gd name="connsiteY120" fmla="*/ 1422921 h 2017373"/>
              <a:gd name="connsiteX121" fmla="*/ 1227443 w 1552056"/>
              <a:gd name="connsiteY121" fmla="*/ 1414852 h 2017373"/>
              <a:gd name="connsiteX122" fmla="*/ 1227443 w 1552056"/>
              <a:gd name="connsiteY122" fmla="*/ 1409472 h 2017373"/>
              <a:gd name="connsiteX123" fmla="*/ 1197010 w 1552056"/>
              <a:gd name="connsiteY123" fmla="*/ 1342226 h 2017373"/>
              <a:gd name="connsiteX124" fmla="*/ 1204618 w 1552056"/>
              <a:gd name="connsiteY124" fmla="*/ 1347606 h 2017373"/>
              <a:gd name="connsiteX125" fmla="*/ 1209690 w 1552056"/>
              <a:gd name="connsiteY125" fmla="*/ 1358365 h 2017373"/>
              <a:gd name="connsiteX126" fmla="*/ 1217298 w 1552056"/>
              <a:gd name="connsiteY126" fmla="*/ 1369124 h 2017373"/>
              <a:gd name="connsiteX127" fmla="*/ 1217298 w 1552056"/>
              <a:gd name="connsiteY127" fmla="*/ 1374504 h 2017373"/>
              <a:gd name="connsiteX128" fmla="*/ 1209690 w 1552056"/>
              <a:gd name="connsiteY128" fmla="*/ 1379883 h 2017373"/>
              <a:gd name="connsiteX129" fmla="*/ 1204618 w 1552056"/>
              <a:gd name="connsiteY129" fmla="*/ 1379883 h 2017373"/>
              <a:gd name="connsiteX130" fmla="*/ 1197010 w 1552056"/>
              <a:gd name="connsiteY130" fmla="*/ 1371814 h 2017373"/>
              <a:gd name="connsiteX131" fmla="*/ 1189402 w 1552056"/>
              <a:gd name="connsiteY131" fmla="*/ 1361055 h 2017373"/>
              <a:gd name="connsiteX132" fmla="*/ 1186866 w 1552056"/>
              <a:gd name="connsiteY132" fmla="*/ 1352985 h 2017373"/>
              <a:gd name="connsiteX133" fmla="*/ 1189402 w 1552056"/>
              <a:gd name="connsiteY133" fmla="*/ 1347606 h 2017373"/>
              <a:gd name="connsiteX134" fmla="*/ 1247731 w 1552056"/>
              <a:gd name="connsiteY134" fmla="*/ 1296798 h 2017373"/>
              <a:gd name="connsiteX135" fmla="*/ 1268019 w 1552056"/>
              <a:gd name="connsiteY135" fmla="*/ 1342226 h 2017373"/>
              <a:gd name="connsiteX136" fmla="*/ 1283235 w 1552056"/>
              <a:gd name="connsiteY136" fmla="*/ 1369124 h 2017373"/>
              <a:gd name="connsiteX137" fmla="*/ 1300988 w 1552056"/>
              <a:gd name="connsiteY137" fmla="*/ 1393332 h 2017373"/>
              <a:gd name="connsiteX138" fmla="*/ 1321276 w 1552056"/>
              <a:gd name="connsiteY138" fmla="*/ 1420231 h 2017373"/>
              <a:gd name="connsiteX139" fmla="*/ 1331420 w 1552056"/>
              <a:gd name="connsiteY139" fmla="*/ 1436370 h 2017373"/>
              <a:gd name="connsiteX140" fmla="*/ 1333956 w 1552056"/>
              <a:gd name="connsiteY140" fmla="*/ 1455198 h 2017373"/>
              <a:gd name="connsiteX141" fmla="*/ 1333956 w 1552056"/>
              <a:gd name="connsiteY141" fmla="*/ 1465958 h 2017373"/>
              <a:gd name="connsiteX142" fmla="*/ 1331420 w 1552056"/>
              <a:gd name="connsiteY142" fmla="*/ 1476717 h 2017373"/>
              <a:gd name="connsiteX143" fmla="*/ 1316204 w 1552056"/>
              <a:gd name="connsiteY143" fmla="*/ 1498236 h 2017373"/>
              <a:gd name="connsiteX144" fmla="*/ 1300988 w 1552056"/>
              <a:gd name="connsiteY144" fmla="*/ 1517064 h 2017373"/>
              <a:gd name="connsiteX145" fmla="*/ 1283235 w 1552056"/>
              <a:gd name="connsiteY145" fmla="*/ 1527824 h 2017373"/>
              <a:gd name="connsiteX146" fmla="*/ 1247731 w 1552056"/>
              <a:gd name="connsiteY146" fmla="*/ 1549342 h 2017373"/>
              <a:gd name="connsiteX147" fmla="*/ 1214762 w 1552056"/>
              <a:gd name="connsiteY147" fmla="*/ 1565481 h 2017373"/>
              <a:gd name="connsiteX148" fmla="*/ 1146289 w 1552056"/>
              <a:gd name="connsiteY148" fmla="*/ 1597759 h 2017373"/>
              <a:gd name="connsiteX149" fmla="*/ 1072744 w 1552056"/>
              <a:gd name="connsiteY149" fmla="*/ 1621968 h 2017373"/>
              <a:gd name="connsiteX150" fmla="*/ 1001735 w 1552056"/>
              <a:gd name="connsiteY150" fmla="*/ 1651556 h 2017373"/>
              <a:gd name="connsiteX151" fmla="*/ 890149 w 1552056"/>
              <a:gd name="connsiteY151" fmla="*/ 1702663 h 2017373"/>
              <a:gd name="connsiteX152" fmla="*/ 834356 w 1552056"/>
              <a:gd name="connsiteY152" fmla="*/ 1726871 h 2017373"/>
              <a:gd name="connsiteX153" fmla="*/ 778564 w 1552056"/>
              <a:gd name="connsiteY153" fmla="*/ 1756459 h 2017373"/>
              <a:gd name="connsiteX154" fmla="*/ 743059 w 1552056"/>
              <a:gd name="connsiteY154" fmla="*/ 1775288 h 2017373"/>
              <a:gd name="connsiteX155" fmla="*/ 705018 w 1552056"/>
              <a:gd name="connsiteY155" fmla="*/ 1796807 h 2017373"/>
              <a:gd name="connsiteX156" fmla="*/ 666978 w 1552056"/>
              <a:gd name="connsiteY156" fmla="*/ 1810256 h 2017373"/>
              <a:gd name="connsiteX157" fmla="*/ 646689 w 1552056"/>
              <a:gd name="connsiteY157" fmla="*/ 1815635 h 2017373"/>
              <a:gd name="connsiteX158" fmla="*/ 626401 w 1552056"/>
              <a:gd name="connsiteY158" fmla="*/ 1818325 h 2017373"/>
              <a:gd name="connsiteX159" fmla="*/ 593433 w 1552056"/>
              <a:gd name="connsiteY159" fmla="*/ 1818325 h 2017373"/>
              <a:gd name="connsiteX160" fmla="*/ 580752 w 1552056"/>
              <a:gd name="connsiteY160" fmla="*/ 1815635 h 2017373"/>
              <a:gd name="connsiteX161" fmla="*/ 568072 w 1552056"/>
              <a:gd name="connsiteY161" fmla="*/ 1807566 h 2017373"/>
              <a:gd name="connsiteX162" fmla="*/ 557928 w 1552056"/>
              <a:gd name="connsiteY162" fmla="*/ 1799496 h 2017373"/>
              <a:gd name="connsiteX163" fmla="*/ 547784 w 1552056"/>
              <a:gd name="connsiteY163" fmla="*/ 1788737 h 2017373"/>
              <a:gd name="connsiteX164" fmla="*/ 537640 w 1552056"/>
              <a:gd name="connsiteY164" fmla="*/ 1777978 h 2017373"/>
              <a:gd name="connsiteX165" fmla="*/ 530032 w 1552056"/>
              <a:gd name="connsiteY165" fmla="*/ 1764529 h 2017373"/>
              <a:gd name="connsiteX166" fmla="*/ 519888 w 1552056"/>
              <a:gd name="connsiteY166" fmla="*/ 1724181 h 2017373"/>
              <a:gd name="connsiteX167" fmla="*/ 509743 w 1552056"/>
              <a:gd name="connsiteY167" fmla="*/ 1681144 h 2017373"/>
              <a:gd name="connsiteX168" fmla="*/ 499599 w 1552056"/>
              <a:gd name="connsiteY168" fmla="*/ 1654246 h 2017373"/>
              <a:gd name="connsiteX169" fmla="*/ 489455 w 1552056"/>
              <a:gd name="connsiteY169" fmla="*/ 1630037 h 2017373"/>
              <a:gd name="connsiteX170" fmla="*/ 494527 w 1552056"/>
              <a:gd name="connsiteY170" fmla="*/ 1632727 h 2017373"/>
              <a:gd name="connsiteX171" fmla="*/ 502135 w 1552056"/>
              <a:gd name="connsiteY171" fmla="*/ 1632727 h 2017373"/>
              <a:gd name="connsiteX172" fmla="*/ 508401 w 1552056"/>
              <a:gd name="connsiteY172" fmla="*/ 1629879 h 2017373"/>
              <a:gd name="connsiteX173" fmla="*/ 514815 w 1552056"/>
              <a:gd name="connsiteY173" fmla="*/ 1643486 h 2017373"/>
              <a:gd name="connsiteX174" fmla="*/ 524960 w 1552056"/>
              <a:gd name="connsiteY174" fmla="*/ 1670385 h 2017373"/>
              <a:gd name="connsiteX175" fmla="*/ 542712 w 1552056"/>
              <a:gd name="connsiteY175" fmla="*/ 1734940 h 2017373"/>
              <a:gd name="connsiteX176" fmla="*/ 550320 w 1552056"/>
              <a:gd name="connsiteY176" fmla="*/ 1753769 h 2017373"/>
              <a:gd name="connsiteX177" fmla="*/ 557928 w 1552056"/>
              <a:gd name="connsiteY177" fmla="*/ 1772598 h 2017373"/>
              <a:gd name="connsiteX178" fmla="*/ 568072 w 1552056"/>
              <a:gd name="connsiteY178" fmla="*/ 1786047 h 2017373"/>
              <a:gd name="connsiteX179" fmla="*/ 573144 w 1552056"/>
              <a:gd name="connsiteY179" fmla="*/ 1788737 h 2017373"/>
              <a:gd name="connsiteX180" fmla="*/ 583289 w 1552056"/>
              <a:gd name="connsiteY180" fmla="*/ 1794117 h 2017373"/>
              <a:gd name="connsiteX181" fmla="*/ 606113 w 1552056"/>
              <a:gd name="connsiteY181" fmla="*/ 1796807 h 2017373"/>
              <a:gd name="connsiteX182" fmla="*/ 626401 w 1552056"/>
              <a:gd name="connsiteY182" fmla="*/ 1796807 h 2017373"/>
              <a:gd name="connsiteX183" fmla="*/ 649226 w 1552056"/>
              <a:gd name="connsiteY183" fmla="*/ 1794117 h 2017373"/>
              <a:gd name="connsiteX184" fmla="*/ 669514 w 1552056"/>
              <a:gd name="connsiteY184" fmla="*/ 1786047 h 2017373"/>
              <a:gd name="connsiteX185" fmla="*/ 707554 w 1552056"/>
              <a:gd name="connsiteY185" fmla="*/ 1772598 h 2017373"/>
              <a:gd name="connsiteX186" fmla="*/ 745595 w 1552056"/>
              <a:gd name="connsiteY186" fmla="*/ 1753769 h 2017373"/>
              <a:gd name="connsiteX187" fmla="*/ 816604 w 1552056"/>
              <a:gd name="connsiteY187" fmla="*/ 1713422 h 2017373"/>
              <a:gd name="connsiteX188" fmla="*/ 905366 w 1552056"/>
              <a:gd name="connsiteY188" fmla="*/ 1670385 h 2017373"/>
              <a:gd name="connsiteX189" fmla="*/ 999199 w 1552056"/>
              <a:gd name="connsiteY189" fmla="*/ 1630037 h 2017373"/>
              <a:gd name="connsiteX190" fmla="*/ 1120929 w 1552056"/>
              <a:gd name="connsiteY190" fmla="*/ 1581620 h 2017373"/>
              <a:gd name="connsiteX191" fmla="*/ 1186866 w 1552056"/>
              <a:gd name="connsiteY191" fmla="*/ 1557412 h 2017373"/>
              <a:gd name="connsiteX192" fmla="*/ 1245195 w 1552056"/>
              <a:gd name="connsiteY192" fmla="*/ 1525134 h 2017373"/>
              <a:gd name="connsiteX193" fmla="*/ 1273091 w 1552056"/>
              <a:gd name="connsiteY193" fmla="*/ 1508995 h 2017373"/>
              <a:gd name="connsiteX194" fmla="*/ 1295916 w 1552056"/>
              <a:gd name="connsiteY194" fmla="*/ 1492856 h 2017373"/>
              <a:gd name="connsiteX195" fmla="*/ 1306060 w 1552056"/>
              <a:gd name="connsiteY195" fmla="*/ 1476717 h 2017373"/>
              <a:gd name="connsiteX196" fmla="*/ 1313668 w 1552056"/>
              <a:gd name="connsiteY196" fmla="*/ 1465958 h 2017373"/>
              <a:gd name="connsiteX197" fmla="*/ 1313668 w 1552056"/>
              <a:gd name="connsiteY197" fmla="*/ 1452508 h 2017373"/>
              <a:gd name="connsiteX198" fmla="*/ 1306060 w 1552056"/>
              <a:gd name="connsiteY198" fmla="*/ 1436370 h 2017373"/>
              <a:gd name="connsiteX199" fmla="*/ 1283235 w 1552056"/>
              <a:gd name="connsiteY199" fmla="*/ 1409471 h 2017373"/>
              <a:gd name="connsiteX200" fmla="*/ 1273091 w 1552056"/>
              <a:gd name="connsiteY200" fmla="*/ 1393332 h 2017373"/>
              <a:gd name="connsiteX201" fmla="*/ 1262947 w 1552056"/>
              <a:gd name="connsiteY201" fmla="*/ 1379883 h 2017373"/>
              <a:gd name="connsiteX202" fmla="*/ 1245195 w 1552056"/>
              <a:gd name="connsiteY202" fmla="*/ 1339536 h 2017373"/>
              <a:gd name="connsiteX203" fmla="*/ 1232069 w 1552056"/>
              <a:gd name="connsiteY203" fmla="*/ 1311692 h 2017373"/>
              <a:gd name="connsiteX204" fmla="*/ 1242659 w 1552056"/>
              <a:gd name="connsiteY204" fmla="*/ 1307258 h 2017373"/>
              <a:gd name="connsiteX205" fmla="*/ 1247731 w 1552056"/>
              <a:gd name="connsiteY205" fmla="*/ 1299188 h 2017373"/>
              <a:gd name="connsiteX206" fmla="*/ 1233397 w 1552056"/>
              <a:gd name="connsiteY206" fmla="*/ 1287493 h 2017373"/>
              <a:gd name="connsiteX207" fmla="*/ 1232515 w 1552056"/>
              <a:gd name="connsiteY207" fmla="*/ 1288429 h 2017373"/>
              <a:gd name="connsiteX208" fmla="*/ 1227443 w 1552056"/>
              <a:gd name="connsiteY208" fmla="*/ 1291119 h 2017373"/>
              <a:gd name="connsiteX209" fmla="*/ 1227443 w 1552056"/>
              <a:gd name="connsiteY209" fmla="*/ 1301878 h 2017373"/>
              <a:gd name="connsiteX210" fmla="*/ 1232069 w 1552056"/>
              <a:gd name="connsiteY210" fmla="*/ 1311692 h 2017373"/>
              <a:gd name="connsiteX211" fmla="*/ 1146289 w 1552056"/>
              <a:gd name="connsiteY211" fmla="*/ 1347605 h 2017373"/>
              <a:gd name="connsiteX212" fmla="*/ 1049920 w 1552056"/>
              <a:gd name="connsiteY212" fmla="*/ 1385263 h 2017373"/>
              <a:gd name="connsiteX213" fmla="*/ 864789 w 1552056"/>
              <a:gd name="connsiteY213" fmla="*/ 1482097 h 2017373"/>
              <a:gd name="connsiteX214" fmla="*/ 773491 w 1552056"/>
              <a:gd name="connsiteY214" fmla="*/ 1519754 h 2017373"/>
              <a:gd name="connsiteX215" fmla="*/ 684730 w 1552056"/>
              <a:gd name="connsiteY215" fmla="*/ 1557412 h 2017373"/>
              <a:gd name="connsiteX216" fmla="*/ 590897 w 1552056"/>
              <a:gd name="connsiteY216" fmla="*/ 1592380 h 2017373"/>
              <a:gd name="connsiteX217" fmla="*/ 508401 w 1552056"/>
              <a:gd name="connsiteY217" fmla="*/ 1629879 h 2017373"/>
              <a:gd name="connsiteX218" fmla="*/ 504671 w 1552056"/>
              <a:gd name="connsiteY218" fmla="*/ 1621968 h 2017373"/>
              <a:gd name="connsiteX219" fmla="*/ 502135 w 1552056"/>
              <a:gd name="connsiteY219" fmla="*/ 1616588 h 2017373"/>
              <a:gd name="connsiteX220" fmla="*/ 494527 w 1552056"/>
              <a:gd name="connsiteY220" fmla="*/ 1616588 h 2017373"/>
              <a:gd name="connsiteX221" fmla="*/ 491146 w 1552056"/>
              <a:gd name="connsiteY221" fmla="*/ 1618381 h 2017373"/>
              <a:gd name="connsiteX222" fmla="*/ 491991 w 1552056"/>
              <a:gd name="connsiteY222" fmla="*/ 1616588 h 2017373"/>
              <a:gd name="connsiteX223" fmla="*/ 583289 w 1552056"/>
              <a:gd name="connsiteY223" fmla="*/ 1576241 h 2017373"/>
              <a:gd name="connsiteX224" fmla="*/ 677122 w 1552056"/>
              <a:gd name="connsiteY224" fmla="*/ 1535893 h 2017373"/>
              <a:gd name="connsiteX225" fmla="*/ 773491 w 1552056"/>
              <a:gd name="connsiteY225" fmla="*/ 1495546 h 2017373"/>
              <a:gd name="connsiteX226" fmla="*/ 864789 w 1552056"/>
              <a:gd name="connsiteY226" fmla="*/ 1455198 h 2017373"/>
              <a:gd name="connsiteX227" fmla="*/ 1049920 w 1552056"/>
              <a:gd name="connsiteY227" fmla="*/ 1363744 h 2017373"/>
              <a:gd name="connsiteX228" fmla="*/ 1141217 w 1552056"/>
              <a:gd name="connsiteY228" fmla="*/ 1326087 h 2017373"/>
              <a:gd name="connsiteX229" fmla="*/ 1237587 w 1552056"/>
              <a:gd name="connsiteY229" fmla="*/ 1285739 h 2017373"/>
              <a:gd name="connsiteX230" fmla="*/ 1245195 w 1552056"/>
              <a:gd name="connsiteY230" fmla="*/ 1285739 h 2017373"/>
              <a:gd name="connsiteX231" fmla="*/ 1247731 w 1552056"/>
              <a:gd name="connsiteY231" fmla="*/ 1291119 h 2017373"/>
              <a:gd name="connsiteX232" fmla="*/ 1247731 w 1552056"/>
              <a:gd name="connsiteY232" fmla="*/ 1296798 h 2017373"/>
              <a:gd name="connsiteX233" fmla="*/ 1245195 w 1552056"/>
              <a:gd name="connsiteY233" fmla="*/ 1291119 h 2017373"/>
              <a:gd name="connsiteX234" fmla="*/ 1242659 w 1552056"/>
              <a:gd name="connsiteY234" fmla="*/ 1307258 h 2017373"/>
              <a:gd name="connsiteX235" fmla="*/ 1235051 w 1552056"/>
              <a:gd name="connsiteY235" fmla="*/ 1285739 h 2017373"/>
              <a:gd name="connsiteX236" fmla="*/ 1237587 w 1552056"/>
              <a:gd name="connsiteY236" fmla="*/ 1285739 h 2017373"/>
              <a:gd name="connsiteX237" fmla="*/ 1233397 w 1552056"/>
              <a:gd name="connsiteY237" fmla="*/ 1287493 h 2017373"/>
              <a:gd name="connsiteX238" fmla="*/ 725307 w 1552056"/>
              <a:gd name="connsiteY238" fmla="*/ 1205044 h 2017373"/>
              <a:gd name="connsiteX239" fmla="*/ 730379 w 1552056"/>
              <a:gd name="connsiteY239" fmla="*/ 1213113 h 2017373"/>
              <a:gd name="connsiteX240" fmla="*/ 730379 w 1552056"/>
              <a:gd name="connsiteY240" fmla="*/ 1207733 h 2017373"/>
              <a:gd name="connsiteX241" fmla="*/ 717699 w 1552056"/>
              <a:gd name="connsiteY241" fmla="*/ 1205044 h 2017373"/>
              <a:gd name="connsiteX242" fmla="*/ 710091 w 1552056"/>
              <a:gd name="connsiteY242" fmla="*/ 1213113 h 2017373"/>
              <a:gd name="connsiteX243" fmla="*/ 707555 w 1552056"/>
              <a:gd name="connsiteY243" fmla="*/ 1226562 h 2017373"/>
              <a:gd name="connsiteX244" fmla="*/ 707555 w 1552056"/>
              <a:gd name="connsiteY244" fmla="*/ 1215803 h 2017373"/>
              <a:gd name="connsiteX245" fmla="*/ 710091 w 1552056"/>
              <a:gd name="connsiteY245" fmla="*/ 1207733 h 2017373"/>
              <a:gd name="connsiteX246" fmla="*/ 748131 w 1552056"/>
              <a:gd name="connsiteY246" fmla="*/ 1196974 h 2017373"/>
              <a:gd name="connsiteX247" fmla="*/ 763347 w 1552056"/>
              <a:gd name="connsiteY247" fmla="*/ 1205044 h 2017373"/>
              <a:gd name="connsiteX248" fmla="*/ 768419 w 1552056"/>
              <a:gd name="connsiteY248" fmla="*/ 1207733 h 2017373"/>
              <a:gd name="connsiteX249" fmla="*/ 776027 w 1552056"/>
              <a:gd name="connsiteY249" fmla="*/ 1218493 h 2017373"/>
              <a:gd name="connsiteX250" fmla="*/ 778563 w 1552056"/>
              <a:gd name="connsiteY250" fmla="*/ 1229252 h 2017373"/>
              <a:gd name="connsiteX251" fmla="*/ 776027 w 1552056"/>
              <a:gd name="connsiteY251" fmla="*/ 1240012 h 2017373"/>
              <a:gd name="connsiteX252" fmla="*/ 768419 w 1552056"/>
              <a:gd name="connsiteY252" fmla="*/ 1253461 h 2017373"/>
              <a:gd name="connsiteX253" fmla="*/ 755739 w 1552056"/>
              <a:gd name="connsiteY253" fmla="*/ 1258840 h 2017373"/>
              <a:gd name="connsiteX254" fmla="*/ 743059 w 1552056"/>
              <a:gd name="connsiteY254" fmla="*/ 1264220 h 2017373"/>
              <a:gd name="connsiteX255" fmla="*/ 727843 w 1552056"/>
              <a:gd name="connsiteY255" fmla="*/ 1264220 h 2017373"/>
              <a:gd name="connsiteX256" fmla="*/ 717699 w 1552056"/>
              <a:gd name="connsiteY256" fmla="*/ 1256151 h 2017373"/>
              <a:gd name="connsiteX257" fmla="*/ 710091 w 1552056"/>
              <a:gd name="connsiteY257" fmla="*/ 1240012 h 2017373"/>
              <a:gd name="connsiteX258" fmla="*/ 707555 w 1552056"/>
              <a:gd name="connsiteY258" fmla="*/ 1226562 h 2017373"/>
              <a:gd name="connsiteX259" fmla="*/ 710091 w 1552056"/>
              <a:gd name="connsiteY259" fmla="*/ 1229252 h 2017373"/>
              <a:gd name="connsiteX260" fmla="*/ 717699 w 1552056"/>
              <a:gd name="connsiteY260" fmla="*/ 1234632 h 2017373"/>
              <a:gd name="connsiteX261" fmla="*/ 725307 w 1552056"/>
              <a:gd name="connsiteY261" fmla="*/ 1229252 h 2017373"/>
              <a:gd name="connsiteX262" fmla="*/ 727843 w 1552056"/>
              <a:gd name="connsiteY262" fmla="*/ 1228176 h 2017373"/>
              <a:gd name="connsiteX263" fmla="*/ 727843 w 1552056"/>
              <a:gd name="connsiteY263" fmla="*/ 1237322 h 2017373"/>
              <a:gd name="connsiteX264" fmla="*/ 730379 w 1552056"/>
              <a:gd name="connsiteY264" fmla="*/ 1240012 h 2017373"/>
              <a:gd name="connsiteX265" fmla="*/ 737987 w 1552056"/>
              <a:gd name="connsiteY265" fmla="*/ 1240012 h 2017373"/>
              <a:gd name="connsiteX266" fmla="*/ 745595 w 1552056"/>
              <a:gd name="connsiteY266" fmla="*/ 1240012 h 2017373"/>
              <a:gd name="connsiteX267" fmla="*/ 753203 w 1552056"/>
              <a:gd name="connsiteY267" fmla="*/ 1237322 h 2017373"/>
              <a:gd name="connsiteX268" fmla="*/ 758275 w 1552056"/>
              <a:gd name="connsiteY268" fmla="*/ 1234632 h 2017373"/>
              <a:gd name="connsiteX269" fmla="*/ 758275 w 1552056"/>
              <a:gd name="connsiteY269" fmla="*/ 1229252 h 2017373"/>
              <a:gd name="connsiteX270" fmla="*/ 755739 w 1552056"/>
              <a:gd name="connsiteY270" fmla="*/ 1226562 h 2017373"/>
              <a:gd name="connsiteX271" fmla="*/ 748131 w 1552056"/>
              <a:gd name="connsiteY271" fmla="*/ 1223873 h 2017373"/>
              <a:gd name="connsiteX272" fmla="*/ 743059 w 1552056"/>
              <a:gd name="connsiteY272" fmla="*/ 1218493 h 2017373"/>
              <a:gd name="connsiteX273" fmla="*/ 737987 w 1552056"/>
              <a:gd name="connsiteY273" fmla="*/ 1223873 h 2017373"/>
              <a:gd name="connsiteX274" fmla="*/ 727843 w 1552056"/>
              <a:gd name="connsiteY274" fmla="*/ 1228176 h 2017373"/>
              <a:gd name="connsiteX275" fmla="*/ 727843 w 1552056"/>
              <a:gd name="connsiteY275" fmla="*/ 1226562 h 2017373"/>
              <a:gd name="connsiteX276" fmla="*/ 710091 w 1552056"/>
              <a:gd name="connsiteY276" fmla="*/ 1215803 h 2017373"/>
              <a:gd name="connsiteX277" fmla="*/ 720235 w 1552056"/>
              <a:gd name="connsiteY277" fmla="*/ 1205044 h 2017373"/>
              <a:gd name="connsiteX278" fmla="*/ 735451 w 1552056"/>
              <a:gd name="connsiteY278" fmla="*/ 1202354 h 2017373"/>
              <a:gd name="connsiteX279" fmla="*/ 1258917 w 1552056"/>
              <a:gd name="connsiteY279" fmla="*/ 980684 h 2017373"/>
              <a:gd name="connsiteX280" fmla="*/ 1259255 w 1552056"/>
              <a:gd name="connsiteY280" fmla="*/ 981069 h 2017373"/>
              <a:gd name="connsiteX281" fmla="*/ 1259602 w 1552056"/>
              <a:gd name="connsiteY281" fmla="*/ 981464 h 2017373"/>
              <a:gd name="connsiteX282" fmla="*/ 1255339 w 1552056"/>
              <a:gd name="connsiteY282" fmla="*/ 984478 h 2017373"/>
              <a:gd name="connsiteX283" fmla="*/ 1252803 w 1552056"/>
              <a:gd name="connsiteY283" fmla="*/ 973719 h 2017373"/>
              <a:gd name="connsiteX284" fmla="*/ 1264850 w 1552056"/>
              <a:gd name="connsiteY284" fmla="*/ 973719 h 2017373"/>
              <a:gd name="connsiteX285" fmla="*/ 1262947 w 1552056"/>
              <a:gd name="connsiteY285" fmla="*/ 976409 h 2017373"/>
              <a:gd name="connsiteX286" fmla="*/ 1258917 w 1552056"/>
              <a:gd name="connsiteY286" fmla="*/ 980684 h 2017373"/>
              <a:gd name="connsiteX287" fmla="*/ 1245195 w 1552056"/>
              <a:gd name="connsiteY287" fmla="*/ 973719 h 2017373"/>
              <a:gd name="connsiteX288" fmla="*/ 1247731 w 1552056"/>
              <a:gd name="connsiteY288" fmla="*/ 979099 h 2017373"/>
              <a:gd name="connsiteX289" fmla="*/ 1245195 w 1552056"/>
              <a:gd name="connsiteY289" fmla="*/ 976409 h 2017373"/>
              <a:gd name="connsiteX290" fmla="*/ 88761 w 1552056"/>
              <a:gd name="connsiteY290" fmla="*/ 954891 h 2017373"/>
              <a:gd name="connsiteX291" fmla="*/ 91297 w 1552056"/>
              <a:gd name="connsiteY291" fmla="*/ 954891 h 2017373"/>
              <a:gd name="connsiteX292" fmla="*/ 83689 w 1552056"/>
              <a:gd name="connsiteY292" fmla="*/ 957581 h 2017373"/>
              <a:gd name="connsiteX293" fmla="*/ 81153 w 1552056"/>
              <a:gd name="connsiteY293" fmla="*/ 965650 h 2017373"/>
              <a:gd name="connsiteX294" fmla="*/ 81153 w 1552056"/>
              <a:gd name="connsiteY294" fmla="*/ 957581 h 2017373"/>
              <a:gd name="connsiteX295" fmla="*/ 1303524 w 1552056"/>
              <a:gd name="connsiteY295" fmla="*/ 863436 h 2017373"/>
              <a:gd name="connsiteX296" fmla="*/ 1306060 w 1552056"/>
              <a:gd name="connsiteY296" fmla="*/ 863436 h 2017373"/>
              <a:gd name="connsiteX297" fmla="*/ 1311132 w 1552056"/>
              <a:gd name="connsiteY297" fmla="*/ 863436 h 2017373"/>
              <a:gd name="connsiteX298" fmla="*/ 1333957 w 1552056"/>
              <a:gd name="connsiteY298" fmla="*/ 884955 h 2017373"/>
              <a:gd name="connsiteX299" fmla="*/ 1354245 w 1552056"/>
              <a:gd name="connsiteY299" fmla="*/ 906473 h 2017373"/>
              <a:gd name="connsiteX300" fmla="*/ 1394822 w 1552056"/>
              <a:gd name="connsiteY300" fmla="*/ 954890 h 2017373"/>
              <a:gd name="connsiteX301" fmla="*/ 1410038 w 1552056"/>
              <a:gd name="connsiteY301" fmla="*/ 973719 h 2017373"/>
              <a:gd name="connsiteX302" fmla="*/ 1422718 w 1552056"/>
              <a:gd name="connsiteY302" fmla="*/ 997927 h 2017373"/>
              <a:gd name="connsiteX303" fmla="*/ 1432862 w 1552056"/>
              <a:gd name="connsiteY303" fmla="*/ 1019446 h 2017373"/>
              <a:gd name="connsiteX304" fmla="*/ 1432862 w 1552056"/>
              <a:gd name="connsiteY304" fmla="*/ 1030205 h 2017373"/>
              <a:gd name="connsiteX305" fmla="*/ 1432862 w 1552056"/>
              <a:gd name="connsiteY305" fmla="*/ 1040965 h 2017373"/>
              <a:gd name="connsiteX306" fmla="*/ 1422718 w 1552056"/>
              <a:gd name="connsiteY306" fmla="*/ 1067863 h 2017373"/>
              <a:gd name="connsiteX307" fmla="*/ 1412574 w 1552056"/>
              <a:gd name="connsiteY307" fmla="*/ 1092071 h 2017373"/>
              <a:gd name="connsiteX308" fmla="*/ 1402430 w 1552056"/>
              <a:gd name="connsiteY308" fmla="*/ 1100141 h 2017373"/>
              <a:gd name="connsiteX309" fmla="*/ 1392285 w 1552056"/>
              <a:gd name="connsiteY309" fmla="*/ 1108210 h 2017373"/>
              <a:gd name="connsiteX310" fmla="*/ 1382141 w 1552056"/>
              <a:gd name="connsiteY310" fmla="*/ 1110900 h 2017373"/>
              <a:gd name="connsiteX311" fmla="*/ 1369461 w 1552056"/>
              <a:gd name="connsiteY311" fmla="*/ 1108210 h 2017373"/>
              <a:gd name="connsiteX312" fmla="*/ 1354245 w 1552056"/>
              <a:gd name="connsiteY312" fmla="*/ 1094761 h 2017373"/>
              <a:gd name="connsiteX313" fmla="*/ 1341565 w 1552056"/>
              <a:gd name="connsiteY313" fmla="*/ 1081312 h 2017373"/>
              <a:gd name="connsiteX314" fmla="*/ 1321276 w 1552056"/>
              <a:gd name="connsiteY314" fmla="*/ 1051724 h 2017373"/>
              <a:gd name="connsiteX315" fmla="*/ 1259602 w 1552056"/>
              <a:gd name="connsiteY315" fmla="*/ 981464 h 2017373"/>
              <a:gd name="connsiteX316" fmla="*/ 1262947 w 1552056"/>
              <a:gd name="connsiteY316" fmla="*/ 979099 h 2017373"/>
              <a:gd name="connsiteX317" fmla="*/ 1265483 w 1552056"/>
              <a:gd name="connsiteY317" fmla="*/ 973719 h 2017373"/>
              <a:gd name="connsiteX318" fmla="*/ 1264850 w 1552056"/>
              <a:gd name="connsiteY318" fmla="*/ 973719 h 2017373"/>
              <a:gd name="connsiteX319" fmla="*/ 1271499 w 1552056"/>
              <a:gd name="connsiteY319" fmla="*/ 964315 h 2017373"/>
              <a:gd name="connsiteX320" fmla="*/ 1311132 w 1552056"/>
              <a:gd name="connsiteY320" fmla="*/ 1008687 h 2017373"/>
              <a:gd name="connsiteX321" fmla="*/ 1354245 w 1552056"/>
              <a:gd name="connsiteY321" fmla="*/ 1062483 h 2017373"/>
              <a:gd name="connsiteX322" fmla="*/ 1364389 w 1552056"/>
              <a:gd name="connsiteY322" fmla="*/ 1073243 h 2017373"/>
              <a:gd name="connsiteX323" fmla="*/ 1374533 w 1552056"/>
              <a:gd name="connsiteY323" fmla="*/ 1081312 h 2017373"/>
              <a:gd name="connsiteX324" fmla="*/ 1379605 w 1552056"/>
              <a:gd name="connsiteY324" fmla="*/ 1084002 h 2017373"/>
              <a:gd name="connsiteX325" fmla="*/ 1384677 w 1552056"/>
              <a:gd name="connsiteY325" fmla="*/ 1084002 h 2017373"/>
              <a:gd name="connsiteX326" fmla="*/ 1392285 w 1552056"/>
              <a:gd name="connsiteY326" fmla="*/ 1081312 h 2017373"/>
              <a:gd name="connsiteX327" fmla="*/ 1394822 w 1552056"/>
              <a:gd name="connsiteY327" fmla="*/ 1073243 h 2017373"/>
              <a:gd name="connsiteX328" fmla="*/ 1410038 w 1552056"/>
              <a:gd name="connsiteY328" fmla="*/ 1051724 h 2017373"/>
              <a:gd name="connsiteX329" fmla="*/ 1412574 w 1552056"/>
              <a:gd name="connsiteY329" fmla="*/ 1035585 h 2017373"/>
              <a:gd name="connsiteX330" fmla="*/ 1412574 w 1552056"/>
              <a:gd name="connsiteY330" fmla="*/ 1027516 h 2017373"/>
              <a:gd name="connsiteX331" fmla="*/ 1410038 w 1552056"/>
              <a:gd name="connsiteY331" fmla="*/ 1016756 h 2017373"/>
              <a:gd name="connsiteX332" fmla="*/ 1384677 w 1552056"/>
              <a:gd name="connsiteY332" fmla="*/ 979099 h 2017373"/>
              <a:gd name="connsiteX333" fmla="*/ 1361853 w 1552056"/>
              <a:gd name="connsiteY333" fmla="*/ 944131 h 2017373"/>
              <a:gd name="connsiteX334" fmla="*/ 1331421 w 1552056"/>
              <a:gd name="connsiteY334" fmla="*/ 911853 h 2017373"/>
              <a:gd name="connsiteX335" fmla="*/ 1308039 w 1552056"/>
              <a:gd name="connsiteY335" fmla="*/ 889121 h 2017373"/>
              <a:gd name="connsiteX336" fmla="*/ 1313668 w 1552056"/>
              <a:gd name="connsiteY336" fmla="*/ 874195 h 2017373"/>
              <a:gd name="connsiteX337" fmla="*/ 1300988 w 1552056"/>
              <a:gd name="connsiteY337" fmla="*/ 882265 h 2017373"/>
              <a:gd name="connsiteX338" fmla="*/ 1308039 w 1552056"/>
              <a:gd name="connsiteY338" fmla="*/ 889121 h 2017373"/>
              <a:gd name="connsiteX339" fmla="*/ 1293380 w 1552056"/>
              <a:gd name="connsiteY339" fmla="*/ 927992 h 2017373"/>
              <a:gd name="connsiteX340" fmla="*/ 1278164 w 1552056"/>
              <a:gd name="connsiteY340" fmla="*/ 954890 h 2017373"/>
              <a:gd name="connsiteX341" fmla="*/ 1271499 w 1552056"/>
              <a:gd name="connsiteY341" fmla="*/ 964315 h 2017373"/>
              <a:gd name="connsiteX342" fmla="*/ 1265483 w 1552056"/>
              <a:gd name="connsiteY342" fmla="*/ 957580 h 2017373"/>
              <a:gd name="connsiteX343" fmla="*/ 1257875 w 1552056"/>
              <a:gd name="connsiteY343" fmla="*/ 954890 h 2017373"/>
              <a:gd name="connsiteX344" fmla="*/ 1252803 w 1552056"/>
              <a:gd name="connsiteY344" fmla="*/ 957580 h 2017373"/>
              <a:gd name="connsiteX345" fmla="*/ 1247731 w 1552056"/>
              <a:gd name="connsiteY345" fmla="*/ 965650 h 2017373"/>
              <a:gd name="connsiteX346" fmla="*/ 1245195 w 1552056"/>
              <a:gd name="connsiteY346" fmla="*/ 973719 h 2017373"/>
              <a:gd name="connsiteX347" fmla="*/ 1245195 w 1552056"/>
              <a:gd name="connsiteY347" fmla="*/ 965650 h 2017373"/>
              <a:gd name="connsiteX348" fmla="*/ 1273092 w 1552056"/>
              <a:gd name="connsiteY348" fmla="*/ 922612 h 2017373"/>
              <a:gd name="connsiteX349" fmla="*/ 1295916 w 1552056"/>
              <a:gd name="connsiteY349" fmla="*/ 871506 h 2017373"/>
              <a:gd name="connsiteX350" fmla="*/ 1004189 w 1552056"/>
              <a:gd name="connsiteY350" fmla="*/ 765391 h 2017373"/>
              <a:gd name="connsiteX351" fmla="*/ 1001737 w 1552056"/>
              <a:gd name="connsiteY351" fmla="*/ 769293 h 2017373"/>
              <a:gd name="connsiteX352" fmla="*/ 983984 w 1552056"/>
              <a:gd name="connsiteY352" fmla="*/ 790811 h 2017373"/>
              <a:gd name="connsiteX353" fmla="*/ 971304 w 1552056"/>
              <a:gd name="connsiteY353" fmla="*/ 809640 h 2017373"/>
              <a:gd name="connsiteX354" fmla="*/ 953552 w 1552056"/>
              <a:gd name="connsiteY354" fmla="*/ 828469 h 2017373"/>
              <a:gd name="connsiteX355" fmla="*/ 912975 w 1552056"/>
              <a:gd name="connsiteY355" fmla="*/ 852677 h 2017373"/>
              <a:gd name="connsiteX356" fmla="*/ 872398 w 1552056"/>
              <a:gd name="connsiteY356" fmla="*/ 876886 h 2017373"/>
              <a:gd name="connsiteX357" fmla="*/ 831822 w 1552056"/>
              <a:gd name="connsiteY357" fmla="*/ 895715 h 2017373"/>
              <a:gd name="connsiteX358" fmla="*/ 737988 w 1552056"/>
              <a:gd name="connsiteY358" fmla="*/ 934553 h 2017373"/>
              <a:gd name="connsiteX359" fmla="*/ 737988 w 1552056"/>
              <a:gd name="connsiteY359" fmla="*/ 936062 h 2017373"/>
              <a:gd name="connsiteX360" fmla="*/ 748132 w 1552056"/>
              <a:gd name="connsiteY360" fmla="*/ 973719 h 2017373"/>
              <a:gd name="connsiteX361" fmla="*/ 763349 w 1552056"/>
              <a:gd name="connsiteY361" fmla="*/ 1008687 h 2017373"/>
              <a:gd name="connsiteX362" fmla="*/ 788709 w 1552056"/>
              <a:gd name="connsiteY362" fmla="*/ 1078623 h 2017373"/>
              <a:gd name="connsiteX363" fmla="*/ 821678 w 1552056"/>
              <a:gd name="connsiteY363" fmla="*/ 1145868 h 2017373"/>
              <a:gd name="connsiteX364" fmla="*/ 831822 w 1552056"/>
              <a:gd name="connsiteY364" fmla="*/ 1183526 h 2017373"/>
              <a:gd name="connsiteX365" fmla="*/ 841966 w 1552056"/>
              <a:gd name="connsiteY365" fmla="*/ 1218494 h 2017373"/>
              <a:gd name="connsiteX366" fmla="*/ 844502 w 1552056"/>
              <a:gd name="connsiteY366" fmla="*/ 1248082 h 2017373"/>
              <a:gd name="connsiteX367" fmla="*/ 841966 w 1552056"/>
              <a:gd name="connsiteY367" fmla="*/ 1277670 h 2017373"/>
              <a:gd name="connsiteX368" fmla="*/ 834358 w 1552056"/>
              <a:gd name="connsiteY368" fmla="*/ 1307258 h 2017373"/>
              <a:gd name="connsiteX369" fmla="*/ 821678 w 1552056"/>
              <a:gd name="connsiteY369" fmla="*/ 1331467 h 2017373"/>
              <a:gd name="connsiteX370" fmla="*/ 811534 w 1552056"/>
              <a:gd name="connsiteY370" fmla="*/ 1347606 h 2017373"/>
              <a:gd name="connsiteX371" fmla="*/ 796317 w 1552056"/>
              <a:gd name="connsiteY371" fmla="*/ 1361055 h 2017373"/>
              <a:gd name="connsiteX372" fmla="*/ 778565 w 1552056"/>
              <a:gd name="connsiteY372" fmla="*/ 1369124 h 2017373"/>
              <a:gd name="connsiteX373" fmla="*/ 763349 w 1552056"/>
              <a:gd name="connsiteY373" fmla="*/ 1371814 h 2017373"/>
              <a:gd name="connsiteX374" fmla="*/ 737988 w 1552056"/>
              <a:gd name="connsiteY374" fmla="*/ 1369124 h 2017373"/>
              <a:gd name="connsiteX375" fmla="*/ 717700 w 1552056"/>
              <a:gd name="connsiteY375" fmla="*/ 1358365 h 2017373"/>
              <a:gd name="connsiteX376" fmla="*/ 697412 w 1552056"/>
              <a:gd name="connsiteY376" fmla="*/ 1339536 h 2017373"/>
              <a:gd name="connsiteX377" fmla="*/ 684731 w 1552056"/>
              <a:gd name="connsiteY377" fmla="*/ 1320707 h 2017373"/>
              <a:gd name="connsiteX378" fmla="*/ 666979 w 1552056"/>
              <a:gd name="connsiteY378" fmla="*/ 1296499 h 2017373"/>
              <a:gd name="connsiteX379" fmla="*/ 651763 w 1552056"/>
              <a:gd name="connsiteY379" fmla="*/ 1274980 h 2017373"/>
              <a:gd name="connsiteX380" fmla="*/ 631474 w 1552056"/>
              <a:gd name="connsiteY380" fmla="*/ 1229253 h 2017373"/>
              <a:gd name="connsiteX381" fmla="*/ 611186 w 1552056"/>
              <a:gd name="connsiteY381" fmla="*/ 1183526 h 2017373"/>
              <a:gd name="connsiteX382" fmla="*/ 590898 w 1552056"/>
              <a:gd name="connsiteY382" fmla="*/ 1132419 h 2017373"/>
              <a:gd name="connsiteX383" fmla="*/ 560022 w 1552056"/>
              <a:gd name="connsiteY383" fmla="*/ 1036696 h 2017373"/>
              <a:gd name="connsiteX384" fmla="*/ 563001 w 1552056"/>
              <a:gd name="connsiteY384" fmla="*/ 1038275 h 2017373"/>
              <a:gd name="connsiteX385" fmla="*/ 570609 w 1552056"/>
              <a:gd name="connsiteY385" fmla="*/ 1038275 h 2017373"/>
              <a:gd name="connsiteX386" fmla="*/ 576100 w 1552056"/>
              <a:gd name="connsiteY386" fmla="*/ 1035229 h 2017373"/>
              <a:gd name="connsiteX387" fmla="*/ 606114 w 1552056"/>
              <a:gd name="connsiteY387" fmla="*/ 1113590 h 2017373"/>
              <a:gd name="connsiteX388" fmla="*/ 641619 w 1552056"/>
              <a:gd name="connsiteY388" fmla="*/ 1202355 h 2017373"/>
              <a:gd name="connsiteX389" fmla="*/ 659371 w 1552056"/>
              <a:gd name="connsiteY389" fmla="*/ 1240012 h 2017373"/>
              <a:gd name="connsiteX390" fmla="*/ 684731 w 1552056"/>
              <a:gd name="connsiteY390" fmla="*/ 1288429 h 2017373"/>
              <a:gd name="connsiteX391" fmla="*/ 697412 w 1552056"/>
              <a:gd name="connsiteY391" fmla="*/ 1309948 h 2017373"/>
              <a:gd name="connsiteX392" fmla="*/ 715164 w 1552056"/>
              <a:gd name="connsiteY392" fmla="*/ 1328777 h 2017373"/>
              <a:gd name="connsiteX393" fmla="*/ 730380 w 1552056"/>
              <a:gd name="connsiteY393" fmla="*/ 1342226 h 2017373"/>
              <a:gd name="connsiteX394" fmla="*/ 753205 w 1552056"/>
              <a:gd name="connsiteY394" fmla="*/ 1350295 h 2017373"/>
              <a:gd name="connsiteX395" fmla="*/ 763349 w 1552056"/>
              <a:gd name="connsiteY395" fmla="*/ 1350295 h 2017373"/>
              <a:gd name="connsiteX396" fmla="*/ 773493 w 1552056"/>
              <a:gd name="connsiteY396" fmla="*/ 1347606 h 2017373"/>
              <a:gd name="connsiteX397" fmla="*/ 783637 w 1552056"/>
              <a:gd name="connsiteY397" fmla="*/ 1342226 h 2017373"/>
              <a:gd name="connsiteX398" fmla="*/ 793781 w 1552056"/>
              <a:gd name="connsiteY398" fmla="*/ 1336846 h 2017373"/>
              <a:gd name="connsiteX399" fmla="*/ 806461 w 1552056"/>
              <a:gd name="connsiteY399" fmla="*/ 1312638 h 2017373"/>
              <a:gd name="connsiteX400" fmla="*/ 816606 w 1552056"/>
              <a:gd name="connsiteY400" fmla="*/ 1296499 h 2017373"/>
              <a:gd name="connsiteX401" fmla="*/ 824214 w 1552056"/>
              <a:gd name="connsiteY401" fmla="*/ 1280360 h 2017373"/>
              <a:gd name="connsiteX402" fmla="*/ 824214 w 1552056"/>
              <a:gd name="connsiteY402" fmla="*/ 1264221 h 2017373"/>
              <a:gd name="connsiteX403" fmla="*/ 824214 w 1552056"/>
              <a:gd name="connsiteY403" fmla="*/ 1229253 h 2017373"/>
              <a:gd name="connsiteX404" fmla="*/ 816606 w 1552056"/>
              <a:gd name="connsiteY404" fmla="*/ 1202355 h 2017373"/>
              <a:gd name="connsiteX405" fmla="*/ 806461 w 1552056"/>
              <a:gd name="connsiteY405" fmla="*/ 1167387 h 2017373"/>
              <a:gd name="connsiteX406" fmla="*/ 783637 w 1552056"/>
              <a:gd name="connsiteY406" fmla="*/ 1113590 h 2017373"/>
              <a:gd name="connsiteX407" fmla="*/ 758277 w 1552056"/>
              <a:gd name="connsiteY407" fmla="*/ 1057104 h 2017373"/>
              <a:gd name="connsiteX408" fmla="*/ 735452 w 1552056"/>
              <a:gd name="connsiteY408" fmla="*/ 1000618 h 2017373"/>
              <a:gd name="connsiteX409" fmla="*/ 727844 w 1552056"/>
              <a:gd name="connsiteY409" fmla="*/ 973719 h 2017373"/>
              <a:gd name="connsiteX410" fmla="*/ 722741 w 1552056"/>
              <a:gd name="connsiteY410" fmla="*/ 953873 h 2017373"/>
              <a:gd name="connsiteX411" fmla="*/ 735452 w 1552056"/>
              <a:gd name="connsiteY411" fmla="*/ 946821 h 2017373"/>
              <a:gd name="connsiteX412" fmla="*/ 720236 w 1552056"/>
              <a:gd name="connsiteY412" fmla="*/ 944131 h 2017373"/>
              <a:gd name="connsiteX413" fmla="*/ 722741 w 1552056"/>
              <a:gd name="connsiteY413" fmla="*/ 953873 h 2017373"/>
              <a:gd name="connsiteX414" fmla="*/ 576100 w 1552056"/>
              <a:gd name="connsiteY414" fmla="*/ 1035229 h 2017373"/>
              <a:gd name="connsiteX415" fmla="*/ 573145 w 1552056"/>
              <a:gd name="connsiteY415" fmla="*/ 1027516 h 2017373"/>
              <a:gd name="connsiteX416" fmla="*/ 572211 w 1552056"/>
              <a:gd name="connsiteY416" fmla="*/ 1024544 h 2017373"/>
              <a:gd name="connsiteX417" fmla="*/ 558825 w 1552056"/>
              <a:gd name="connsiteY417" fmla="*/ 1032985 h 2017373"/>
              <a:gd name="connsiteX418" fmla="*/ 560022 w 1552056"/>
              <a:gd name="connsiteY418" fmla="*/ 1036696 h 2017373"/>
              <a:gd name="connsiteX419" fmla="*/ 557929 w 1552056"/>
              <a:gd name="connsiteY419" fmla="*/ 1035585 h 2017373"/>
              <a:gd name="connsiteX420" fmla="*/ 557013 w 1552056"/>
              <a:gd name="connsiteY420" fmla="*/ 1034128 h 2017373"/>
              <a:gd name="connsiteX421" fmla="*/ 537641 w 1552056"/>
              <a:gd name="connsiteY421" fmla="*/ 1046345 h 2017373"/>
              <a:gd name="connsiteX422" fmla="*/ 484384 w 1552056"/>
              <a:gd name="connsiteY422" fmla="*/ 1073244 h 2017373"/>
              <a:gd name="connsiteX423" fmla="*/ 431127 w 1552056"/>
              <a:gd name="connsiteY423" fmla="*/ 1100142 h 2017373"/>
              <a:gd name="connsiteX424" fmla="*/ 375334 w 1552056"/>
              <a:gd name="connsiteY424" fmla="*/ 1121661 h 2017373"/>
              <a:gd name="connsiteX425" fmla="*/ 347438 w 1552056"/>
              <a:gd name="connsiteY425" fmla="*/ 1129730 h 2017373"/>
              <a:gd name="connsiteX426" fmla="*/ 319541 w 1552056"/>
              <a:gd name="connsiteY426" fmla="*/ 1129730 h 2017373"/>
              <a:gd name="connsiteX427" fmla="*/ 294181 w 1552056"/>
              <a:gd name="connsiteY427" fmla="*/ 1129730 h 2017373"/>
              <a:gd name="connsiteX428" fmla="*/ 268821 w 1552056"/>
              <a:gd name="connsiteY428" fmla="*/ 1124350 h 2017373"/>
              <a:gd name="connsiteX429" fmla="*/ 240924 w 1552056"/>
              <a:gd name="connsiteY429" fmla="*/ 1118971 h 2017373"/>
              <a:gd name="connsiteX430" fmla="*/ 218426 w 1552056"/>
              <a:gd name="connsiteY430" fmla="*/ 1109426 h 2017373"/>
              <a:gd name="connsiteX431" fmla="*/ 220635 w 1552056"/>
              <a:gd name="connsiteY431" fmla="*/ 1113591 h 2017373"/>
              <a:gd name="connsiteX432" fmla="*/ 235852 w 1552056"/>
              <a:gd name="connsiteY432" fmla="*/ 1145869 h 2017373"/>
              <a:gd name="connsiteX433" fmla="*/ 248532 w 1552056"/>
              <a:gd name="connsiteY433" fmla="*/ 1180837 h 2017373"/>
              <a:gd name="connsiteX434" fmla="*/ 256140 w 1552056"/>
              <a:gd name="connsiteY434" fmla="*/ 1207735 h 2017373"/>
              <a:gd name="connsiteX435" fmla="*/ 263748 w 1552056"/>
              <a:gd name="connsiteY435" fmla="*/ 1240013 h 2017373"/>
              <a:gd name="connsiteX436" fmla="*/ 273892 w 1552056"/>
              <a:gd name="connsiteY436" fmla="*/ 1309949 h 2017373"/>
              <a:gd name="connsiteX437" fmla="*/ 276428 w 1552056"/>
              <a:gd name="connsiteY437" fmla="*/ 1379884 h 2017373"/>
              <a:gd name="connsiteX438" fmla="*/ 276428 w 1552056"/>
              <a:gd name="connsiteY438" fmla="*/ 1503605 h 2017373"/>
              <a:gd name="connsiteX439" fmla="*/ 276428 w 1552056"/>
              <a:gd name="connsiteY439" fmla="*/ 1503616 h 2017373"/>
              <a:gd name="connsiteX440" fmla="*/ 276428 w 1552056"/>
              <a:gd name="connsiteY440" fmla="*/ 1587008 h 2017373"/>
              <a:gd name="connsiteX441" fmla="*/ 278964 w 1552056"/>
              <a:gd name="connsiteY441" fmla="*/ 1654247 h 2017373"/>
              <a:gd name="connsiteX442" fmla="*/ 286572 w 1552056"/>
              <a:gd name="connsiteY442" fmla="*/ 1724183 h 2017373"/>
              <a:gd name="connsiteX443" fmla="*/ 296717 w 1552056"/>
              <a:gd name="connsiteY443" fmla="*/ 1794118 h 2017373"/>
              <a:gd name="connsiteX444" fmla="*/ 309397 w 1552056"/>
              <a:gd name="connsiteY444" fmla="*/ 1861364 h 2017373"/>
              <a:gd name="connsiteX445" fmla="*/ 318578 w 1552056"/>
              <a:gd name="connsiteY445" fmla="*/ 1896144 h 2017373"/>
              <a:gd name="connsiteX446" fmla="*/ 332221 w 1552056"/>
              <a:gd name="connsiteY446" fmla="*/ 1917849 h 2017373"/>
              <a:gd name="connsiteX447" fmla="*/ 352510 w 1552056"/>
              <a:gd name="connsiteY447" fmla="*/ 1944748 h 2017373"/>
              <a:gd name="connsiteX448" fmla="*/ 377870 w 1552056"/>
              <a:gd name="connsiteY448" fmla="*/ 1966266 h 2017373"/>
              <a:gd name="connsiteX449" fmla="*/ 410839 w 1552056"/>
              <a:gd name="connsiteY449" fmla="*/ 1982405 h 2017373"/>
              <a:gd name="connsiteX450" fmla="*/ 443807 w 1552056"/>
              <a:gd name="connsiteY450" fmla="*/ 1990475 h 2017373"/>
              <a:gd name="connsiteX451" fmla="*/ 474239 w 1552056"/>
              <a:gd name="connsiteY451" fmla="*/ 1993165 h 2017373"/>
              <a:gd name="connsiteX452" fmla="*/ 512280 w 1552056"/>
              <a:gd name="connsiteY452" fmla="*/ 1993165 h 2017373"/>
              <a:gd name="connsiteX453" fmla="*/ 547785 w 1552056"/>
              <a:gd name="connsiteY453" fmla="*/ 1990475 h 2017373"/>
              <a:gd name="connsiteX454" fmla="*/ 578217 w 1552056"/>
              <a:gd name="connsiteY454" fmla="*/ 1985095 h 2017373"/>
              <a:gd name="connsiteX455" fmla="*/ 659370 w 1552056"/>
              <a:gd name="connsiteY455" fmla="*/ 1963577 h 2017373"/>
              <a:gd name="connsiteX456" fmla="*/ 737988 w 1552056"/>
              <a:gd name="connsiteY456" fmla="*/ 1939368 h 2017373"/>
              <a:gd name="connsiteX457" fmla="*/ 814069 w 1552056"/>
              <a:gd name="connsiteY457" fmla="*/ 1907090 h 2017373"/>
              <a:gd name="connsiteX458" fmla="*/ 892686 w 1552056"/>
              <a:gd name="connsiteY458" fmla="*/ 1869433 h 2017373"/>
              <a:gd name="connsiteX459" fmla="*/ 1039776 w 1552056"/>
              <a:gd name="connsiteY459" fmla="*/ 1796807 h 2017373"/>
              <a:gd name="connsiteX460" fmla="*/ 1110785 w 1552056"/>
              <a:gd name="connsiteY460" fmla="*/ 1761839 h 2017373"/>
              <a:gd name="connsiteX461" fmla="*/ 1148826 w 1552056"/>
              <a:gd name="connsiteY461" fmla="*/ 1745700 h 2017373"/>
              <a:gd name="connsiteX462" fmla="*/ 1189403 w 1552056"/>
              <a:gd name="connsiteY462" fmla="*/ 1732251 h 2017373"/>
              <a:gd name="connsiteX463" fmla="*/ 1278164 w 1552056"/>
              <a:gd name="connsiteY463" fmla="*/ 1702663 h 2017373"/>
              <a:gd name="connsiteX464" fmla="*/ 1323813 w 1552056"/>
              <a:gd name="connsiteY464" fmla="*/ 1689214 h 2017373"/>
              <a:gd name="connsiteX465" fmla="*/ 1369461 w 1552056"/>
              <a:gd name="connsiteY465" fmla="*/ 1670385 h 2017373"/>
              <a:gd name="connsiteX466" fmla="*/ 1410038 w 1552056"/>
              <a:gd name="connsiteY466" fmla="*/ 1648866 h 2017373"/>
              <a:gd name="connsiteX467" fmla="*/ 1453151 w 1552056"/>
              <a:gd name="connsiteY467" fmla="*/ 1621968 h 2017373"/>
              <a:gd name="connsiteX468" fmla="*/ 1470903 w 1552056"/>
              <a:gd name="connsiteY468" fmla="*/ 1608519 h 2017373"/>
              <a:gd name="connsiteX469" fmla="*/ 1488655 w 1552056"/>
              <a:gd name="connsiteY469" fmla="*/ 1589690 h 2017373"/>
              <a:gd name="connsiteX470" fmla="*/ 1506407 w 1552056"/>
              <a:gd name="connsiteY470" fmla="*/ 1570861 h 2017373"/>
              <a:gd name="connsiteX471" fmla="*/ 1516552 w 1552056"/>
              <a:gd name="connsiteY471" fmla="*/ 1549343 h 2017373"/>
              <a:gd name="connsiteX472" fmla="*/ 1526696 w 1552056"/>
              <a:gd name="connsiteY472" fmla="*/ 1525134 h 2017373"/>
              <a:gd name="connsiteX473" fmla="*/ 1529232 w 1552056"/>
              <a:gd name="connsiteY473" fmla="*/ 1503616 h 2017373"/>
              <a:gd name="connsiteX474" fmla="*/ 1526696 w 1552056"/>
              <a:gd name="connsiteY474" fmla="*/ 1476717 h 2017373"/>
              <a:gd name="connsiteX475" fmla="*/ 1519088 w 1552056"/>
              <a:gd name="connsiteY475" fmla="*/ 1452509 h 2017373"/>
              <a:gd name="connsiteX476" fmla="*/ 1496263 w 1552056"/>
              <a:gd name="connsiteY476" fmla="*/ 1409472 h 2017373"/>
              <a:gd name="connsiteX477" fmla="*/ 1463295 w 1552056"/>
              <a:gd name="connsiteY477" fmla="*/ 1363745 h 2017373"/>
              <a:gd name="connsiteX478" fmla="*/ 1399894 w 1552056"/>
              <a:gd name="connsiteY478" fmla="*/ 1277670 h 2017373"/>
              <a:gd name="connsiteX479" fmla="*/ 1333957 w 1552056"/>
              <a:gd name="connsiteY479" fmla="*/ 1194285 h 2017373"/>
              <a:gd name="connsiteX480" fmla="*/ 1252804 w 1552056"/>
              <a:gd name="connsiteY480" fmla="*/ 1081312 h 2017373"/>
              <a:gd name="connsiteX481" fmla="*/ 1174186 w 1552056"/>
              <a:gd name="connsiteY481" fmla="*/ 965650 h 2017373"/>
              <a:gd name="connsiteX482" fmla="*/ 1131074 w 1552056"/>
              <a:gd name="connsiteY482" fmla="*/ 911853 h 2017373"/>
              <a:gd name="connsiteX483" fmla="*/ 1087961 w 1552056"/>
              <a:gd name="connsiteY483" fmla="*/ 855367 h 2017373"/>
              <a:gd name="connsiteX484" fmla="*/ 1042312 w 1552056"/>
              <a:gd name="connsiteY484" fmla="*/ 801570 h 2017373"/>
              <a:gd name="connsiteX485" fmla="*/ 1140032 w 1552056"/>
              <a:gd name="connsiteY485" fmla="*/ 531747 h 2017373"/>
              <a:gd name="connsiteX486" fmla="*/ 1140830 w 1552056"/>
              <a:gd name="connsiteY486" fmla="*/ 532916 h 2017373"/>
              <a:gd name="connsiteX487" fmla="*/ 1141218 w 1552056"/>
              <a:gd name="connsiteY487" fmla="*/ 532586 h 2017373"/>
              <a:gd name="connsiteX488" fmla="*/ 753203 w 1552056"/>
              <a:gd name="connsiteY488" fmla="*/ 519138 h 2017373"/>
              <a:gd name="connsiteX489" fmla="*/ 745595 w 1552056"/>
              <a:gd name="connsiteY489" fmla="*/ 521827 h 2017373"/>
              <a:gd name="connsiteX490" fmla="*/ 743059 w 1552056"/>
              <a:gd name="connsiteY490" fmla="*/ 527207 h 2017373"/>
              <a:gd name="connsiteX491" fmla="*/ 737987 w 1552056"/>
              <a:gd name="connsiteY491" fmla="*/ 527207 h 2017373"/>
              <a:gd name="connsiteX492" fmla="*/ 737987 w 1552056"/>
              <a:gd name="connsiteY492" fmla="*/ 520214 h 2017373"/>
              <a:gd name="connsiteX493" fmla="*/ 729435 w 1552056"/>
              <a:gd name="connsiteY493" fmla="*/ 524205 h 2017373"/>
              <a:gd name="connsiteX494" fmla="*/ 730378 w 1552056"/>
              <a:gd name="connsiteY494" fmla="*/ 527207 h 2017373"/>
              <a:gd name="connsiteX495" fmla="*/ 737987 w 1552056"/>
              <a:gd name="connsiteY495" fmla="*/ 527207 h 2017373"/>
              <a:gd name="connsiteX496" fmla="*/ 737987 w 1552056"/>
              <a:gd name="connsiteY496" fmla="*/ 532587 h 2017373"/>
              <a:gd name="connsiteX497" fmla="*/ 743059 w 1552056"/>
              <a:gd name="connsiteY497" fmla="*/ 559485 h 2017373"/>
              <a:gd name="connsiteX498" fmla="*/ 753203 w 1552056"/>
              <a:gd name="connsiteY498" fmla="*/ 581004 h 2017373"/>
              <a:gd name="connsiteX499" fmla="*/ 758275 w 1552056"/>
              <a:gd name="connsiteY499" fmla="*/ 591763 h 2017373"/>
              <a:gd name="connsiteX500" fmla="*/ 765883 w 1552056"/>
              <a:gd name="connsiteY500" fmla="*/ 599832 h 2017373"/>
              <a:gd name="connsiteX501" fmla="*/ 776027 w 1552056"/>
              <a:gd name="connsiteY501" fmla="*/ 599832 h 2017373"/>
              <a:gd name="connsiteX502" fmla="*/ 783636 w 1552056"/>
              <a:gd name="connsiteY502" fmla="*/ 599832 h 2017373"/>
              <a:gd name="connsiteX503" fmla="*/ 786172 w 1552056"/>
              <a:gd name="connsiteY503" fmla="*/ 591763 h 2017373"/>
              <a:gd name="connsiteX504" fmla="*/ 786172 w 1552056"/>
              <a:gd name="connsiteY504" fmla="*/ 583693 h 2017373"/>
              <a:gd name="connsiteX505" fmla="*/ 778563 w 1552056"/>
              <a:gd name="connsiteY505" fmla="*/ 564865 h 2017373"/>
              <a:gd name="connsiteX506" fmla="*/ 773491 w 1552056"/>
              <a:gd name="connsiteY506" fmla="*/ 540656 h 2017373"/>
              <a:gd name="connsiteX507" fmla="*/ 765883 w 1552056"/>
              <a:gd name="connsiteY507" fmla="*/ 527207 h 2017373"/>
              <a:gd name="connsiteX508" fmla="*/ 758275 w 1552056"/>
              <a:gd name="connsiteY508" fmla="*/ 519138 h 2017373"/>
              <a:gd name="connsiteX509" fmla="*/ 175037 w 1552056"/>
              <a:gd name="connsiteY509" fmla="*/ 511936 h 2017373"/>
              <a:gd name="connsiteX510" fmla="*/ 162306 w 1552056"/>
              <a:gd name="connsiteY510" fmla="*/ 519137 h 2017373"/>
              <a:gd name="connsiteX511" fmla="*/ 157334 w 1552056"/>
              <a:gd name="connsiteY511" fmla="*/ 522527 h 2017373"/>
              <a:gd name="connsiteX512" fmla="*/ 167720 w 1552056"/>
              <a:gd name="connsiteY512" fmla="*/ 516313 h 2017373"/>
              <a:gd name="connsiteX513" fmla="*/ 753204 w 1552056"/>
              <a:gd name="connsiteY513" fmla="*/ 489549 h 2017373"/>
              <a:gd name="connsiteX514" fmla="*/ 758276 w 1552056"/>
              <a:gd name="connsiteY514" fmla="*/ 489549 h 2017373"/>
              <a:gd name="connsiteX515" fmla="*/ 765884 w 1552056"/>
              <a:gd name="connsiteY515" fmla="*/ 492239 h 2017373"/>
              <a:gd name="connsiteX516" fmla="*/ 768420 w 1552056"/>
              <a:gd name="connsiteY516" fmla="*/ 500308 h 2017373"/>
              <a:gd name="connsiteX517" fmla="*/ 767538 w 1552056"/>
              <a:gd name="connsiteY517" fmla="*/ 501713 h 2017373"/>
              <a:gd name="connsiteX518" fmla="*/ 778563 w 1552056"/>
              <a:gd name="connsiteY518" fmla="*/ 511068 h 2017373"/>
              <a:gd name="connsiteX519" fmla="*/ 788708 w 1552056"/>
              <a:gd name="connsiteY519" fmla="*/ 529897 h 2017373"/>
              <a:gd name="connsiteX520" fmla="*/ 798852 w 1552056"/>
              <a:gd name="connsiteY520" fmla="*/ 548726 h 2017373"/>
              <a:gd name="connsiteX521" fmla="*/ 803924 w 1552056"/>
              <a:gd name="connsiteY521" fmla="*/ 564865 h 2017373"/>
              <a:gd name="connsiteX522" fmla="*/ 806460 w 1552056"/>
              <a:gd name="connsiteY522" fmla="*/ 586383 h 2017373"/>
              <a:gd name="connsiteX523" fmla="*/ 803924 w 1552056"/>
              <a:gd name="connsiteY523" fmla="*/ 605212 h 2017373"/>
              <a:gd name="connsiteX524" fmla="*/ 793780 w 1552056"/>
              <a:gd name="connsiteY524" fmla="*/ 615971 h 2017373"/>
              <a:gd name="connsiteX525" fmla="*/ 778563 w 1552056"/>
              <a:gd name="connsiteY525" fmla="*/ 621351 h 2017373"/>
              <a:gd name="connsiteX526" fmla="*/ 763347 w 1552056"/>
              <a:gd name="connsiteY526" fmla="*/ 615971 h 2017373"/>
              <a:gd name="connsiteX527" fmla="*/ 748131 w 1552056"/>
              <a:gd name="connsiteY527" fmla="*/ 610592 h 2017373"/>
              <a:gd name="connsiteX528" fmla="*/ 737987 w 1552056"/>
              <a:gd name="connsiteY528" fmla="*/ 599832 h 2017373"/>
              <a:gd name="connsiteX529" fmla="*/ 730378 w 1552056"/>
              <a:gd name="connsiteY529" fmla="*/ 586383 h 2017373"/>
              <a:gd name="connsiteX530" fmla="*/ 725306 w 1552056"/>
              <a:gd name="connsiteY530" fmla="*/ 572934 h 2017373"/>
              <a:gd name="connsiteX531" fmla="*/ 720234 w 1552056"/>
              <a:gd name="connsiteY531" fmla="*/ 540656 h 2017373"/>
              <a:gd name="connsiteX532" fmla="*/ 719313 w 1552056"/>
              <a:gd name="connsiteY532" fmla="*/ 528928 h 2017373"/>
              <a:gd name="connsiteX533" fmla="*/ 699947 w 1552056"/>
              <a:gd name="connsiteY533" fmla="*/ 537966 h 2017373"/>
              <a:gd name="connsiteX534" fmla="*/ 697011 w 1552056"/>
              <a:gd name="connsiteY534" fmla="*/ 539726 h 2017373"/>
              <a:gd name="connsiteX535" fmla="*/ 697410 w 1552056"/>
              <a:gd name="connsiteY535" fmla="*/ 540657 h 2017373"/>
              <a:gd name="connsiteX536" fmla="*/ 705018 w 1552056"/>
              <a:gd name="connsiteY536" fmla="*/ 572935 h 2017373"/>
              <a:gd name="connsiteX537" fmla="*/ 705018 w 1552056"/>
              <a:gd name="connsiteY537" fmla="*/ 581004 h 2017373"/>
              <a:gd name="connsiteX538" fmla="*/ 697410 w 1552056"/>
              <a:gd name="connsiteY538" fmla="*/ 583694 h 2017373"/>
              <a:gd name="connsiteX539" fmla="*/ 689802 w 1552056"/>
              <a:gd name="connsiteY539" fmla="*/ 583694 h 2017373"/>
              <a:gd name="connsiteX540" fmla="*/ 687266 w 1552056"/>
              <a:gd name="connsiteY540" fmla="*/ 575624 h 2017373"/>
              <a:gd name="connsiteX541" fmla="*/ 679997 w 1552056"/>
              <a:gd name="connsiteY541" fmla="*/ 549926 h 2017373"/>
              <a:gd name="connsiteX542" fmla="*/ 641618 w 1552056"/>
              <a:gd name="connsiteY542" fmla="*/ 572934 h 2017373"/>
              <a:gd name="connsiteX543" fmla="*/ 636646 w 1552056"/>
              <a:gd name="connsiteY543" fmla="*/ 575915 h 2017373"/>
              <a:gd name="connsiteX544" fmla="*/ 646690 w 1552056"/>
              <a:gd name="connsiteY544" fmla="*/ 605212 h 2017373"/>
              <a:gd name="connsiteX545" fmla="*/ 649226 w 1552056"/>
              <a:gd name="connsiteY545" fmla="*/ 613281 h 2017373"/>
              <a:gd name="connsiteX546" fmla="*/ 641618 w 1552056"/>
              <a:gd name="connsiteY546" fmla="*/ 621351 h 2017373"/>
              <a:gd name="connsiteX547" fmla="*/ 636546 w 1552056"/>
              <a:gd name="connsiteY547" fmla="*/ 621351 h 2017373"/>
              <a:gd name="connsiteX548" fmla="*/ 628938 w 1552056"/>
              <a:gd name="connsiteY548" fmla="*/ 615971 h 2017373"/>
              <a:gd name="connsiteX549" fmla="*/ 617670 w 1552056"/>
              <a:gd name="connsiteY549" fmla="*/ 587290 h 2017373"/>
              <a:gd name="connsiteX550" fmla="*/ 582870 w 1552056"/>
              <a:gd name="connsiteY550" fmla="*/ 608153 h 2017373"/>
              <a:gd name="connsiteX551" fmla="*/ 583288 w 1552056"/>
              <a:gd name="connsiteY551" fmla="*/ 610592 h 2017373"/>
              <a:gd name="connsiteX552" fmla="*/ 593432 w 1552056"/>
              <a:gd name="connsiteY552" fmla="*/ 637490 h 2017373"/>
              <a:gd name="connsiteX553" fmla="*/ 593432 w 1552056"/>
              <a:gd name="connsiteY553" fmla="*/ 648249 h 2017373"/>
              <a:gd name="connsiteX554" fmla="*/ 588360 w 1552056"/>
              <a:gd name="connsiteY554" fmla="*/ 653629 h 2017373"/>
              <a:gd name="connsiteX555" fmla="*/ 580752 w 1552056"/>
              <a:gd name="connsiteY555" fmla="*/ 653629 h 2017373"/>
              <a:gd name="connsiteX556" fmla="*/ 573144 w 1552056"/>
              <a:gd name="connsiteY556" fmla="*/ 645559 h 2017373"/>
              <a:gd name="connsiteX557" fmla="*/ 564164 w 1552056"/>
              <a:gd name="connsiteY557" fmla="*/ 619367 h 2017373"/>
              <a:gd name="connsiteX558" fmla="*/ 526664 w 1552056"/>
              <a:gd name="connsiteY558" fmla="*/ 641848 h 2017373"/>
              <a:gd name="connsiteX559" fmla="*/ 532567 w 1552056"/>
              <a:gd name="connsiteY559" fmla="*/ 664389 h 2017373"/>
              <a:gd name="connsiteX560" fmla="*/ 532567 w 1552056"/>
              <a:gd name="connsiteY560" fmla="*/ 675148 h 2017373"/>
              <a:gd name="connsiteX561" fmla="*/ 524959 w 1552056"/>
              <a:gd name="connsiteY561" fmla="*/ 677838 h 2017373"/>
              <a:gd name="connsiteX562" fmla="*/ 519887 w 1552056"/>
              <a:gd name="connsiteY562" fmla="*/ 677838 h 2017373"/>
              <a:gd name="connsiteX563" fmla="*/ 512279 w 1552056"/>
              <a:gd name="connsiteY563" fmla="*/ 672458 h 2017373"/>
              <a:gd name="connsiteX564" fmla="*/ 507218 w 1552056"/>
              <a:gd name="connsiteY564" fmla="*/ 653134 h 2017373"/>
              <a:gd name="connsiteX565" fmla="*/ 482170 w 1552056"/>
              <a:gd name="connsiteY565" fmla="*/ 667625 h 2017373"/>
              <a:gd name="connsiteX566" fmla="*/ 489455 w 1552056"/>
              <a:gd name="connsiteY566" fmla="*/ 688598 h 2017373"/>
              <a:gd name="connsiteX567" fmla="*/ 489455 w 1552056"/>
              <a:gd name="connsiteY567" fmla="*/ 699357 h 2017373"/>
              <a:gd name="connsiteX568" fmla="*/ 481847 w 1552056"/>
              <a:gd name="connsiteY568" fmla="*/ 704737 h 2017373"/>
              <a:gd name="connsiteX569" fmla="*/ 474239 w 1552056"/>
              <a:gd name="connsiteY569" fmla="*/ 704737 h 2017373"/>
              <a:gd name="connsiteX570" fmla="*/ 469167 w 1552056"/>
              <a:gd name="connsiteY570" fmla="*/ 696667 h 2017373"/>
              <a:gd name="connsiteX571" fmla="*/ 462815 w 1552056"/>
              <a:gd name="connsiteY571" fmla="*/ 678381 h 2017373"/>
              <a:gd name="connsiteX572" fmla="*/ 422158 w 1552056"/>
              <a:gd name="connsiteY572" fmla="*/ 699080 h 2017373"/>
              <a:gd name="connsiteX573" fmla="*/ 431125 w 1552056"/>
              <a:gd name="connsiteY573" fmla="*/ 726254 h 2017373"/>
              <a:gd name="connsiteX574" fmla="*/ 431125 w 1552056"/>
              <a:gd name="connsiteY574" fmla="*/ 737013 h 2017373"/>
              <a:gd name="connsiteX575" fmla="*/ 423517 w 1552056"/>
              <a:gd name="connsiteY575" fmla="*/ 739703 h 2017373"/>
              <a:gd name="connsiteX576" fmla="*/ 415909 w 1552056"/>
              <a:gd name="connsiteY576" fmla="*/ 739703 h 2017373"/>
              <a:gd name="connsiteX577" fmla="*/ 410837 w 1552056"/>
              <a:gd name="connsiteY577" fmla="*/ 731633 h 2017373"/>
              <a:gd name="connsiteX578" fmla="*/ 403187 w 1552056"/>
              <a:gd name="connsiteY578" fmla="*/ 708451 h 2017373"/>
              <a:gd name="connsiteX579" fmla="*/ 379829 w 1552056"/>
              <a:gd name="connsiteY579" fmla="*/ 717742 h 2017373"/>
              <a:gd name="connsiteX580" fmla="*/ 385476 w 1552056"/>
              <a:gd name="connsiteY580" fmla="*/ 739704 h 2017373"/>
              <a:gd name="connsiteX581" fmla="*/ 382940 w 1552056"/>
              <a:gd name="connsiteY581" fmla="*/ 747773 h 2017373"/>
              <a:gd name="connsiteX582" fmla="*/ 375332 w 1552056"/>
              <a:gd name="connsiteY582" fmla="*/ 750463 h 2017373"/>
              <a:gd name="connsiteX583" fmla="*/ 367724 w 1552056"/>
              <a:gd name="connsiteY583" fmla="*/ 750463 h 2017373"/>
              <a:gd name="connsiteX584" fmla="*/ 365188 w 1552056"/>
              <a:gd name="connsiteY584" fmla="*/ 745083 h 2017373"/>
              <a:gd name="connsiteX585" fmla="*/ 360168 w 1552056"/>
              <a:gd name="connsiteY585" fmla="*/ 725562 h 2017373"/>
              <a:gd name="connsiteX586" fmla="*/ 344901 w 1552056"/>
              <a:gd name="connsiteY586" fmla="*/ 731634 h 2017373"/>
              <a:gd name="connsiteX587" fmla="*/ 334544 w 1552056"/>
              <a:gd name="connsiteY587" fmla="*/ 734592 h 2017373"/>
              <a:gd name="connsiteX588" fmla="*/ 337292 w 1552056"/>
              <a:gd name="connsiteY588" fmla="*/ 745084 h 2017373"/>
              <a:gd name="connsiteX589" fmla="*/ 337292 w 1552056"/>
              <a:gd name="connsiteY589" fmla="*/ 755843 h 2017373"/>
              <a:gd name="connsiteX590" fmla="*/ 332220 w 1552056"/>
              <a:gd name="connsiteY590" fmla="*/ 758533 h 2017373"/>
              <a:gd name="connsiteX591" fmla="*/ 324612 w 1552056"/>
              <a:gd name="connsiteY591" fmla="*/ 758533 h 2017373"/>
              <a:gd name="connsiteX592" fmla="*/ 319540 w 1552056"/>
              <a:gd name="connsiteY592" fmla="*/ 750464 h 2017373"/>
              <a:gd name="connsiteX593" fmla="*/ 316019 w 1552056"/>
              <a:gd name="connsiteY593" fmla="*/ 739882 h 2017373"/>
              <a:gd name="connsiteX594" fmla="*/ 278964 w 1552056"/>
              <a:gd name="connsiteY594" fmla="*/ 750463 h 2017373"/>
              <a:gd name="connsiteX595" fmla="*/ 268820 w 1552056"/>
              <a:gd name="connsiteY595" fmla="*/ 747773 h 2017373"/>
              <a:gd name="connsiteX596" fmla="*/ 266284 w 1552056"/>
              <a:gd name="connsiteY596" fmla="*/ 745083 h 2017373"/>
              <a:gd name="connsiteX597" fmla="*/ 266284 w 1552056"/>
              <a:gd name="connsiteY597" fmla="*/ 731634 h 2017373"/>
              <a:gd name="connsiteX598" fmla="*/ 273892 w 1552056"/>
              <a:gd name="connsiteY598" fmla="*/ 728944 h 2017373"/>
              <a:gd name="connsiteX599" fmla="*/ 308918 w 1552056"/>
              <a:gd name="connsiteY599" fmla="*/ 718542 h 2017373"/>
              <a:gd name="connsiteX600" fmla="*/ 304324 w 1552056"/>
              <a:gd name="connsiteY600" fmla="*/ 704736 h 2017373"/>
              <a:gd name="connsiteX601" fmla="*/ 304324 w 1552056"/>
              <a:gd name="connsiteY601" fmla="*/ 693977 h 2017373"/>
              <a:gd name="connsiteX602" fmla="*/ 309396 w 1552056"/>
              <a:gd name="connsiteY602" fmla="*/ 688597 h 2017373"/>
              <a:gd name="connsiteX603" fmla="*/ 317004 w 1552056"/>
              <a:gd name="connsiteY603" fmla="*/ 688597 h 2017373"/>
              <a:gd name="connsiteX604" fmla="*/ 324612 w 1552056"/>
              <a:gd name="connsiteY604" fmla="*/ 696666 h 2017373"/>
              <a:gd name="connsiteX605" fmla="*/ 328795 w 1552056"/>
              <a:gd name="connsiteY605" fmla="*/ 712639 h 2017373"/>
              <a:gd name="connsiteX606" fmla="*/ 337293 w 1552056"/>
              <a:gd name="connsiteY606" fmla="*/ 710115 h 2017373"/>
              <a:gd name="connsiteX607" fmla="*/ 356579 w 1552056"/>
              <a:gd name="connsiteY607" fmla="*/ 702752 h 2017373"/>
              <a:gd name="connsiteX608" fmla="*/ 355044 w 1552056"/>
              <a:gd name="connsiteY608" fmla="*/ 683217 h 2017373"/>
              <a:gd name="connsiteX609" fmla="*/ 357580 w 1552056"/>
              <a:gd name="connsiteY609" fmla="*/ 672458 h 2017373"/>
              <a:gd name="connsiteX610" fmla="*/ 365188 w 1552056"/>
              <a:gd name="connsiteY610" fmla="*/ 672458 h 2017373"/>
              <a:gd name="connsiteX611" fmla="*/ 372796 w 1552056"/>
              <a:gd name="connsiteY611" fmla="*/ 672458 h 2017373"/>
              <a:gd name="connsiteX612" fmla="*/ 375332 w 1552056"/>
              <a:gd name="connsiteY612" fmla="*/ 683217 h 2017373"/>
              <a:gd name="connsiteX613" fmla="*/ 376458 w 1552056"/>
              <a:gd name="connsiteY613" fmla="*/ 695161 h 2017373"/>
              <a:gd name="connsiteX614" fmla="*/ 396301 w 1552056"/>
              <a:gd name="connsiteY614" fmla="*/ 687584 h 2017373"/>
              <a:gd name="connsiteX615" fmla="*/ 393085 w 1552056"/>
              <a:gd name="connsiteY615" fmla="*/ 677837 h 2017373"/>
              <a:gd name="connsiteX616" fmla="*/ 393085 w 1552056"/>
              <a:gd name="connsiteY616" fmla="*/ 667078 h 2017373"/>
              <a:gd name="connsiteX617" fmla="*/ 400693 w 1552056"/>
              <a:gd name="connsiteY617" fmla="*/ 664388 h 2017373"/>
              <a:gd name="connsiteX618" fmla="*/ 405765 w 1552056"/>
              <a:gd name="connsiteY618" fmla="*/ 664388 h 2017373"/>
              <a:gd name="connsiteX619" fmla="*/ 413373 w 1552056"/>
              <a:gd name="connsiteY619" fmla="*/ 672457 h 2017373"/>
              <a:gd name="connsiteX620" fmla="*/ 415262 w 1552056"/>
              <a:gd name="connsiteY620" fmla="*/ 678181 h 2017373"/>
              <a:gd name="connsiteX621" fmla="*/ 455360 w 1552056"/>
              <a:gd name="connsiteY621" fmla="*/ 656917 h 2017373"/>
              <a:gd name="connsiteX622" fmla="*/ 451415 w 1552056"/>
              <a:gd name="connsiteY622" fmla="*/ 645560 h 2017373"/>
              <a:gd name="connsiteX623" fmla="*/ 451415 w 1552056"/>
              <a:gd name="connsiteY623" fmla="*/ 634801 h 2017373"/>
              <a:gd name="connsiteX624" fmla="*/ 456487 w 1552056"/>
              <a:gd name="connsiteY624" fmla="*/ 632111 h 2017373"/>
              <a:gd name="connsiteX625" fmla="*/ 464095 w 1552056"/>
              <a:gd name="connsiteY625" fmla="*/ 632111 h 2017373"/>
              <a:gd name="connsiteX626" fmla="*/ 471703 w 1552056"/>
              <a:gd name="connsiteY626" fmla="*/ 637491 h 2017373"/>
              <a:gd name="connsiteX627" fmla="*/ 474974 w 1552056"/>
              <a:gd name="connsiteY627" fmla="*/ 646907 h 2017373"/>
              <a:gd name="connsiteX628" fmla="*/ 501986 w 1552056"/>
              <a:gd name="connsiteY628" fmla="*/ 633155 h 2017373"/>
              <a:gd name="connsiteX629" fmla="*/ 499599 w 1552056"/>
              <a:gd name="connsiteY629" fmla="*/ 624041 h 2017373"/>
              <a:gd name="connsiteX630" fmla="*/ 499599 w 1552056"/>
              <a:gd name="connsiteY630" fmla="*/ 615972 h 2017373"/>
              <a:gd name="connsiteX631" fmla="*/ 504671 w 1552056"/>
              <a:gd name="connsiteY631" fmla="*/ 610592 h 2017373"/>
              <a:gd name="connsiteX632" fmla="*/ 512279 w 1552056"/>
              <a:gd name="connsiteY632" fmla="*/ 610592 h 2017373"/>
              <a:gd name="connsiteX633" fmla="*/ 519887 w 1552056"/>
              <a:gd name="connsiteY633" fmla="*/ 615972 h 2017373"/>
              <a:gd name="connsiteX634" fmla="*/ 521693 w 1552056"/>
              <a:gd name="connsiteY634" fmla="*/ 622866 h 2017373"/>
              <a:gd name="connsiteX635" fmla="*/ 559917 w 1552056"/>
              <a:gd name="connsiteY635" fmla="*/ 597988 h 2017373"/>
              <a:gd name="connsiteX636" fmla="*/ 557928 w 1552056"/>
              <a:gd name="connsiteY636" fmla="*/ 586383 h 2017373"/>
              <a:gd name="connsiteX637" fmla="*/ 560464 w 1552056"/>
              <a:gd name="connsiteY637" fmla="*/ 575624 h 2017373"/>
              <a:gd name="connsiteX638" fmla="*/ 568072 w 1552056"/>
              <a:gd name="connsiteY638" fmla="*/ 572934 h 2017373"/>
              <a:gd name="connsiteX639" fmla="*/ 573144 w 1552056"/>
              <a:gd name="connsiteY639" fmla="*/ 572934 h 2017373"/>
              <a:gd name="connsiteX640" fmla="*/ 578216 w 1552056"/>
              <a:gd name="connsiteY640" fmla="*/ 581003 h 2017373"/>
              <a:gd name="connsiteX641" fmla="*/ 578999 w 1552056"/>
              <a:gd name="connsiteY641" fmla="*/ 585569 h 2017373"/>
              <a:gd name="connsiteX642" fmla="*/ 611685 w 1552056"/>
              <a:gd name="connsiteY642" fmla="*/ 564295 h 2017373"/>
              <a:gd name="connsiteX643" fmla="*/ 608649 w 1552056"/>
              <a:gd name="connsiteY643" fmla="*/ 551415 h 2017373"/>
              <a:gd name="connsiteX644" fmla="*/ 611185 w 1552056"/>
              <a:gd name="connsiteY644" fmla="*/ 543346 h 2017373"/>
              <a:gd name="connsiteX645" fmla="*/ 616257 w 1552056"/>
              <a:gd name="connsiteY645" fmla="*/ 540656 h 2017373"/>
              <a:gd name="connsiteX646" fmla="*/ 626402 w 1552056"/>
              <a:gd name="connsiteY646" fmla="*/ 540656 h 2017373"/>
              <a:gd name="connsiteX647" fmla="*/ 628938 w 1552056"/>
              <a:gd name="connsiteY647" fmla="*/ 548725 h 2017373"/>
              <a:gd name="connsiteX648" fmla="*/ 629974 w 1552056"/>
              <a:gd name="connsiteY648" fmla="*/ 552391 h 2017373"/>
              <a:gd name="connsiteX649" fmla="*/ 631474 w 1552056"/>
              <a:gd name="connsiteY649" fmla="*/ 551415 h 2017373"/>
              <a:gd name="connsiteX650" fmla="*/ 670694 w 1552056"/>
              <a:gd name="connsiteY650" fmla="*/ 529711 h 2017373"/>
              <a:gd name="connsiteX651" fmla="*/ 666978 w 1552056"/>
              <a:gd name="connsiteY651" fmla="*/ 521828 h 2017373"/>
              <a:gd name="connsiteX652" fmla="*/ 666978 w 1552056"/>
              <a:gd name="connsiteY652" fmla="*/ 513758 h 2017373"/>
              <a:gd name="connsiteX653" fmla="*/ 674586 w 1552056"/>
              <a:gd name="connsiteY653" fmla="*/ 508379 h 2017373"/>
              <a:gd name="connsiteX654" fmla="*/ 679658 w 1552056"/>
              <a:gd name="connsiteY654" fmla="*/ 502999 h 2017373"/>
              <a:gd name="connsiteX655" fmla="*/ 684730 w 1552056"/>
              <a:gd name="connsiteY655" fmla="*/ 511068 h 2017373"/>
              <a:gd name="connsiteX656" fmla="*/ 688497 w 1552056"/>
              <a:gd name="connsiteY656" fmla="*/ 519859 h 2017373"/>
              <a:gd name="connsiteX657" fmla="*/ 689803 w 1552056"/>
              <a:gd name="connsiteY657" fmla="*/ 519137 h 2017373"/>
              <a:gd name="connsiteX658" fmla="*/ 718530 w 1552056"/>
              <a:gd name="connsiteY658" fmla="*/ 505731 h 2017373"/>
              <a:gd name="connsiteX659" fmla="*/ 720234 w 1552056"/>
              <a:gd name="connsiteY659" fmla="*/ 500309 h 2017373"/>
              <a:gd name="connsiteX660" fmla="*/ 727842 w 1552056"/>
              <a:gd name="connsiteY660" fmla="*/ 500309 h 2017373"/>
              <a:gd name="connsiteX661" fmla="*/ 730148 w 1552056"/>
              <a:gd name="connsiteY661" fmla="*/ 500309 h 2017373"/>
              <a:gd name="connsiteX662" fmla="*/ 152162 w 1552056"/>
              <a:gd name="connsiteY662" fmla="*/ 427683 h 2017373"/>
              <a:gd name="connsiteX663" fmla="*/ 131874 w 1552056"/>
              <a:gd name="connsiteY663" fmla="*/ 430372 h 2017373"/>
              <a:gd name="connsiteX664" fmla="*/ 111585 w 1552056"/>
              <a:gd name="connsiteY664" fmla="*/ 438442 h 2017373"/>
              <a:gd name="connsiteX665" fmla="*/ 93833 w 1552056"/>
              <a:gd name="connsiteY665" fmla="*/ 454581 h 2017373"/>
              <a:gd name="connsiteX666" fmla="*/ 78617 w 1552056"/>
              <a:gd name="connsiteY666" fmla="*/ 468030 h 2017373"/>
              <a:gd name="connsiteX667" fmla="*/ 68473 w 1552056"/>
              <a:gd name="connsiteY667" fmla="*/ 481479 h 2017373"/>
              <a:gd name="connsiteX668" fmla="*/ 58328 w 1552056"/>
              <a:gd name="connsiteY668" fmla="*/ 502998 h 2017373"/>
              <a:gd name="connsiteX669" fmla="*/ 50720 w 1552056"/>
              <a:gd name="connsiteY669" fmla="*/ 521827 h 2017373"/>
              <a:gd name="connsiteX670" fmla="*/ 45648 w 1552056"/>
              <a:gd name="connsiteY670" fmla="*/ 543346 h 2017373"/>
              <a:gd name="connsiteX671" fmla="*/ 45648 w 1552056"/>
              <a:gd name="connsiteY671" fmla="*/ 564864 h 2017373"/>
              <a:gd name="connsiteX672" fmla="*/ 45648 w 1552056"/>
              <a:gd name="connsiteY672" fmla="*/ 574548 h 2017373"/>
              <a:gd name="connsiteX673" fmla="*/ 35504 w 1552056"/>
              <a:gd name="connsiteY673" fmla="*/ 581003 h 2017373"/>
              <a:gd name="connsiteX674" fmla="*/ 30432 w 1552056"/>
              <a:gd name="connsiteY674" fmla="*/ 583693 h 2017373"/>
              <a:gd name="connsiteX675" fmla="*/ 30432 w 1552056"/>
              <a:gd name="connsiteY675" fmla="*/ 592092 h 2017373"/>
              <a:gd name="connsiteX676" fmla="*/ 33436 w 1552056"/>
              <a:gd name="connsiteY676" fmla="*/ 590538 h 2017373"/>
              <a:gd name="connsiteX677" fmla="*/ 45648 w 1552056"/>
              <a:gd name="connsiteY677" fmla="*/ 584219 h 2017373"/>
              <a:gd name="connsiteX678" fmla="*/ 45648 w 1552056"/>
              <a:gd name="connsiteY678" fmla="*/ 574548 h 2017373"/>
              <a:gd name="connsiteX679" fmla="*/ 60864 w 1552056"/>
              <a:gd name="connsiteY679" fmla="*/ 564864 h 2017373"/>
              <a:gd name="connsiteX680" fmla="*/ 88761 w 1552056"/>
              <a:gd name="connsiteY680" fmla="*/ 551415 h 2017373"/>
              <a:gd name="connsiteX681" fmla="*/ 136946 w 1552056"/>
              <a:gd name="connsiteY681" fmla="*/ 513757 h 2017373"/>
              <a:gd name="connsiteX682" fmla="*/ 169914 w 1552056"/>
              <a:gd name="connsiteY682" fmla="*/ 492239 h 2017373"/>
              <a:gd name="connsiteX683" fmla="*/ 205419 w 1552056"/>
              <a:gd name="connsiteY683" fmla="*/ 476100 h 2017373"/>
              <a:gd name="connsiteX684" fmla="*/ 240923 w 1552056"/>
              <a:gd name="connsiteY684" fmla="*/ 457271 h 2017373"/>
              <a:gd name="connsiteX685" fmla="*/ 256725 w 1552056"/>
              <a:gd name="connsiteY685" fmla="*/ 452802 h 2017373"/>
              <a:gd name="connsiteX686" fmla="*/ 264504 w 1552056"/>
              <a:gd name="connsiteY686" fmla="*/ 457753 h 2017373"/>
              <a:gd name="connsiteX687" fmla="*/ 278609 w 1552056"/>
              <a:gd name="connsiteY687" fmla="*/ 449151 h 2017373"/>
              <a:gd name="connsiteX688" fmla="*/ 278964 w 1552056"/>
              <a:gd name="connsiteY688" fmla="*/ 446511 h 2017373"/>
              <a:gd name="connsiteX689" fmla="*/ 256725 w 1552056"/>
              <a:gd name="connsiteY689" fmla="*/ 452802 h 2017373"/>
              <a:gd name="connsiteX690" fmla="*/ 238387 w 1552056"/>
              <a:gd name="connsiteY690" fmla="*/ 441132 h 2017373"/>
              <a:gd name="connsiteX691" fmla="*/ 218099 w 1552056"/>
              <a:gd name="connsiteY691" fmla="*/ 435752 h 2017373"/>
              <a:gd name="connsiteX692" fmla="*/ 197811 w 1552056"/>
              <a:gd name="connsiteY692" fmla="*/ 430372 h 2017373"/>
              <a:gd name="connsiteX693" fmla="*/ 172450 w 1552056"/>
              <a:gd name="connsiteY693" fmla="*/ 427683 h 2017373"/>
              <a:gd name="connsiteX694" fmla="*/ 415909 w 1552056"/>
              <a:gd name="connsiteY694" fmla="*/ 271673 h 2017373"/>
              <a:gd name="connsiteX695" fmla="*/ 403229 w 1552056"/>
              <a:gd name="connsiteY695" fmla="*/ 279743 h 2017373"/>
              <a:gd name="connsiteX696" fmla="*/ 385477 w 1552056"/>
              <a:gd name="connsiteY696" fmla="*/ 293192 h 2017373"/>
              <a:gd name="connsiteX697" fmla="*/ 367724 w 1552056"/>
              <a:gd name="connsiteY697" fmla="*/ 320090 h 2017373"/>
              <a:gd name="connsiteX698" fmla="*/ 355044 w 1552056"/>
              <a:gd name="connsiteY698" fmla="*/ 344299 h 2017373"/>
              <a:gd name="connsiteX699" fmla="*/ 352508 w 1552056"/>
              <a:gd name="connsiteY699" fmla="*/ 363127 h 2017373"/>
              <a:gd name="connsiteX700" fmla="*/ 352508 w 1552056"/>
              <a:gd name="connsiteY700" fmla="*/ 376577 h 2017373"/>
              <a:gd name="connsiteX701" fmla="*/ 352508 w 1552056"/>
              <a:gd name="connsiteY701" fmla="*/ 392716 h 2017373"/>
              <a:gd name="connsiteX702" fmla="*/ 356763 w 1552056"/>
              <a:gd name="connsiteY702" fmla="*/ 403999 h 2017373"/>
              <a:gd name="connsiteX703" fmla="*/ 410839 w 1552056"/>
              <a:gd name="connsiteY703" fmla="*/ 373887 h 2017373"/>
              <a:gd name="connsiteX704" fmla="*/ 482571 w 1552056"/>
              <a:gd name="connsiteY704" fmla="*/ 335846 h 2017373"/>
              <a:gd name="connsiteX705" fmla="*/ 481846 w 1552056"/>
              <a:gd name="connsiteY705" fmla="*/ 333539 h 2017373"/>
              <a:gd name="connsiteX706" fmla="*/ 464094 w 1552056"/>
              <a:gd name="connsiteY706" fmla="*/ 303951 h 2017373"/>
              <a:gd name="connsiteX707" fmla="*/ 453950 w 1552056"/>
              <a:gd name="connsiteY707" fmla="*/ 290502 h 2017373"/>
              <a:gd name="connsiteX708" fmla="*/ 443805 w 1552056"/>
              <a:gd name="connsiteY708" fmla="*/ 279743 h 2017373"/>
              <a:gd name="connsiteX709" fmla="*/ 431125 w 1552056"/>
              <a:gd name="connsiteY709" fmla="*/ 274363 h 2017373"/>
              <a:gd name="connsiteX710" fmla="*/ 871769 w 1552056"/>
              <a:gd name="connsiteY710" fmla="*/ 267126 h 2017373"/>
              <a:gd name="connsiteX711" fmla="*/ 890151 w 1552056"/>
              <a:gd name="connsiteY711" fmla="*/ 303952 h 2017373"/>
              <a:gd name="connsiteX712" fmla="*/ 935800 w 1552056"/>
              <a:gd name="connsiteY712" fmla="*/ 392716 h 2017373"/>
              <a:gd name="connsiteX713" fmla="*/ 981448 w 1552056"/>
              <a:gd name="connsiteY713" fmla="*/ 486860 h 2017373"/>
              <a:gd name="connsiteX714" fmla="*/ 1001737 w 1552056"/>
              <a:gd name="connsiteY714" fmla="*/ 537967 h 2017373"/>
              <a:gd name="connsiteX715" fmla="*/ 1019489 w 1552056"/>
              <a:gd name="connsiteY715" fmla="*/ 591764 h 2017373"/>
              <a:gd name="connsiteX716" fmla="*/ 1027097 w 1552056"/>
              <a:gd name="connsiteY716" fmla="*/ 615972 h 2017373"/>
              <a:gd name="connsiteX717" fmla="*/ 1029633 w 1552056"/>
              <a:gd name="connsiteY717" fmla="*/ 642871 h 2017373"/>
              <a:gd name="connsiteX718" fmla="*/ 1029633 w 1552056"/>
              <a:gd name="connsiteY718" fmla="*/ 667079 h 2017373"/>
              <a:gd name="connsiteX719" fmla="*/ 1029633 w 1552056"/>
              <a:gd name="connsiteY719" fmla="*/ 696667 h 2017373"/>
              <a:gd name="connsiteX720" fmla="*/ 1022025 w 1552056"/>
              <a:gd name="connsiteY720" fmla="*/ 720876 h 2017373"/>
              <a:gd name="connsiteX721" fmla="*/ 1016953 w 1552056"/>
              <a:gd name="connsiteY721" fmla="*/ 745084 h 2017373"/>
              <a:gd name="connsiteX722" fmla="*/ 1016080 w 1552056"/>
              <a:gd name="connsiteY722" fmla="*/ 746473 h 2017373"/>
              <a:gd name="connsiteX723" fmla="*/ 1057529 w 1552056"/>
              <a:gd name="connsiteY723" fmla="*/ 788121 h 2017373"/>
              <a:gd name="connsiteX724" fmla="*/ 1100641 w 1552056"/>
              <a:gd name="connsiteY724" fmla="*/ 833848 h 2017373"/>
              <a:gd name="connsiteX725" fmla="*/ 1141218 w 1552056"/>
              <a:gd name="connsiteY725" fmla="*/ 890334 h 2017373"/>
              <a:gd name="connsiteX726" fmla="*/ 1179258 w 1552056"/>
              <a:gd name="connsiteY726" fmla="*/ 944131 h 2017373"/>
              <a:gd name="connsiteX727" fmla="*/ 1257876 w 1552056"/>
              <a:gd name="connsiteY727" fmla="*/ 1051724 h 2017373"/>
              <a:gd name="connsiteX728" fmla="*/ 1336493 w 1552056"/>
              <a:gd name="connsiteY728" fmla="*/ 1162007 h 2017373"/>
              <a:gd name="connsiteX729" fmla="*/ 1460759 w 1552056"/>
              <a:gd name="connsiteY729" fmla="*/ 1320707 h 2017373"/>
              <a:gd name="connsiteX730" fmla="*/ 1488655 w 1552056"/>
              <a:gd name="connsiteY730" fmla="*/ 1358365 h 2017373"/>
              <a:gd name="connsiteX731" fmla="*/ 1516552 w 1552056"/>
              <a:gd name="connsiteY731" fmla="*/ 1398712 h 2017373"/>
              <a:gd name="connsiteX732" fmla="*/ 1530633 w 1552056"/>
              <a:gd name="connsiteY732" fmla="*/ 1428583 h 2017373"/>
              <a:gd name="connsiteX733" fmla="*/ 1531768 w 1552056"/>
              <a:gd name="connsiteY733" fmla="*/ 1385264 h 2017373"/>
              <a:gd name="connsiteX734" fmla="*/ 1529232 w 1552056"/>
              <a:gd name="connsiteY734" fmla="*/ 1288430 h 2017373"/>
              <a:gd name="connsiteX735" fmla="*/ 1521624 w 1552056"/>
              <a:gd name="connsiteY735" fmla="*/ 1240013 h 2017373"/>
              <a:gd name="connsiteX736" fmla="*/ 1516552 w 1552056"/>
              <a:gd name="connsiteY736" fmla="*/ 1194286 h 2017373"/>
              <a:gd name="connsiteX737" fmla="*/ 1506407 w 1552056"/>
              <a:gd name="connsiteY737" fmla="*/ 1145869 h 2017373"/>
              <a:gd name="connsiteX738" fmla="*/ 1491191 w 1552056"/>
              <a:gd name="connsiteY738" fmla="*/ 1100142 h 2017373"/>
              <a:gd name="connsiteX739" fmla="*/ 1473439 w 1552056"/>
              <a:gd name="connsiteY739" fmla="*/ 1057104 h 2017373"/>
              <a:gd name="connsiteX740" fmla="*/ 1453150 w 1552056"/>
              <a:gd name="connsiteY740" fmla="*/ 1016757 h 2017373"/>
              <a:gd name="connsiteX741" fmla="*/ 1430326 w 1552056"/>
              <a:gd name="connsiteY741" fmla="*/ 976409 h 2017373"/>
              <a:gd name="connsiteX742" fmla="*/ 1404966 w 1552056"/>
              <a:gd name="connsiteY742" fmla="*/ 938752 h 2017373"/>
              <a:gd name="connsiteX743" fmla="*/ 1354245 w 1552056"/>
              <a:gd name="connsiteY743" fmla="*/ 866126 h 2017373"/>
              <a:gd name="connsiteX744" fmla="*/ 1300988 w 1552056"/>
              <a:gd name="connsiteY744" fmla="*/ 793501 h 2017373"/>
              <a:gd name="connsiteX745" fmla="*/ 1194474 w 1552056"/>
              <a:gd name="connsiteY745" fmla="*/ 637490 h 2017373"/>
              <a:gd name="connsiteX746" fmla="*/ 1138681 w 1552056"/>
              <a:gd name="connsiteY746" fmla="*/ 562175 h 2017373"/>
              <a:gd name="connsiteX747" fmla="*/ 1130486 w 1552056"/>
              <a:gd name="connsiteY747" fmla="*/ 550999 h 2017373"/>
              <a:gd name="connsiteX748" fmla="*/ 1115858 w 1552056"/>
              <a:gd name="connsiteY748" fmla="*/ 540656 h 2017373"/>
              <a:gd name="connsiteX749" fmla="*/ 1098105 w 1552056"/>
              <a:gd name="connsiteY749" fmla="*/ 521827 h 2017373"/>
              <a:gd name="connsiteX750" fmla="*/ 1070209 w 1552056"/>
              <a:gd name="connsiteY750" fmla="*/ 486859 h 2017373"/>
              <a:gd name="connsiteX751" fmla="*/ 981447 w 1552056"/>
              <a:gd name="connsiteY751" fmla="*/ 365817 h 2017373"/>
              <a:gd name="connsiteX752" fmla="*/ 951498 w 1552056"/>
              <a:gd name="connsiteY752" fmla="*/ 327146 h 2017373"/>
              <a:gd name="connsiteX753" fmla="*/ 925653 w 1552056"/>
              <a:gd name="connsiteY753" fmla="*/ 303951 h 2017373"/>
              <a:gd name="connsiteX754" fmla="*/ 895221 w 1552056"/>
              <a:gd name="connsiteY754" fmla="*/ 282432 h 2017373"/>
              <a:gd name="connsiteX755" fmla="*/ 420981 w 1552056"/>
              <a:gd name="connsiteY755" fmla="*/ 156011 h 2017373"/>
              <a:gd name="connsiteX756" fmla="*/ 403229 w 1552056"/>
              <a:gd name="connsiteY756" fmla="*/ 158700 h 2017373"/>
              <a:gd name="connsiteX757" fmla="*/ 388013 w 1552056"/>
              <a:gd name="connsiteY757" fmla="*/ 164080 h 2017373"/>
              <a:gd name="connsiteX758" fmla="*/ 372796 w 1552056"/>
              <a:gd name="connsiteY758" fmla="*/ 174839 h 2017373"/>
              <a:gd name="connsiteX759" fmla="*/ 357580 w 1552056"/>
              <a:gd name="connsiteY759" fmla="*/ 185599 h 2017373"/>
              <a:gd name="connsiteX760" fmla="*/ 347436 w 1552056"/>
              <a:gd name="connsiteY760" fmla="*/ 196358 h 2017373"/>
              <a:gd name="connsiteX761" fmla="*/ 327148 w 1552056"/>
              <a:gd name="connsiteY761" fmla="*/ 223256 h 2017373"/>
              <a:gd name="connsiteX762" fmla="*/ 314468 w 1552056"/>
              <a:gd name="connsiteY762" fmla="*/ 258224 h 2017373"/>
              <a:gd name="connsiteX763" fmla="*/ 306859 w 1552056"/>
              <a:gd name="connsiteY763" fmla="*/ 293192 h 2017373"/>
              <a:gd name="connsiteX764" fmla="*/ 304323 w 1552056"/>
              <a:gd name="connsiteY764" fmla="*/ 330849 h 2017373"/>
              <a:gd name="connsiteX765" fmla="*/ 299251 w 1552056"/>
              <a:gd name="connsiteY765" fmla="*/ 365817 h 2017373"/>
              <a:gd name="connsiteX766" fmla="*/ 304323 w 1552056"/>
              <a:gd name="connsiteY766" fmla="*/ 403475 h 2017373"/>
              <a:gd name="connsiteX767" fmla="*/ 305826 w 1552056"/>
              <a:gd name="connsiteY767" fmla="*/ 424197 h 2017373"/>
              <a:gd name="connsiteX768" fmla="*/ 294179 w 1552056"/>
              <a:gd name="connsiteY768" fmla="*/ 430373 h 2017373"/>
              <a:gd name="connsiteX769" fmla="*/ 301627 w 1552056"/>
              <a:gd name="connsiteY769" fmla="*/ 435113 h 2017373"/>
              <a:gd name="connsiteX770" fmla="*/ 306406 w 1552056"/>
              <a:gd name="connsiteY770" fmla="*/ 432198 h 2017373"/>
              <a:gd name="connsiteX771" fmla="*/ 305826 w 1552056"/>
              <a:gd name="connsiteY771" fmla="*/ 424197 h 2017373"/>
              <a:gd name="connsiteX772" fmla="*/ 335073 w 1552056"/>
              <a:gd name="connsiteY772" fmla="*/ 408686 h 2017373"/>
              <a:gd name="connsiteX773" fmla="*/ 336804 w 1552056"/>
              <a:gd name="connsiteY773" fmla="*/ 415113 h 2017373"/>
              <a:gd name="connsiteX774" fmla="*/ 354297 w 1552056"/>
              <a:gd name="connsiteY774" fmla="*/ 405372 h 2017373"/>
              <a:gd name="connsiteX775" fmla="*/ 352508 w 1552056"/>
              <a:gd name="connsiteY775" fmla="*/ 403475 h 2017373"/>
              <a:gd name="connsiteX776" fmla="*/ 344900 w 1552056"/>
              <a:gd name="connsiteY776" fmla="*/ 403475 h 2017373"/>
              <a:gd name="connsiteX777" fmla="*/ 335073 w 1552056"/>
              <a:gd name="connsiteY777" fmla="*/ 408686 h 2017373"/>
              <a:gd name="connsiteX778" fmla="*/ 332220 w 1552056"/>
              <a:gd name="connsiteY778" fmla="*/ 398095 h 2017373"/>
              <a:gd name="connsiteX779" fmla="*/ 332220 w 1552056"/>
              <a:gd name="connsiteY779" fmla="*/ 376577 h 2017373"/>
              <a:gd name="connsiteX780" fmla="*/ 332220 w 1552056"/>
              <a:gd name="connsiteY780" fmla="*/ 355058 h 2017373"/>
              <a:gd name="connsiteX781" fmla="*/ 337292 w 1552056"/>
              <a:gd name="connsiteY781" fmla="*/ 333539 h 2017373"/>
              <a:gd name="connsiteX782" fmla="*/ 344900 w 1552056"/>
              <a:gd name="connsiteY782" fmla="*/ 314710 h 2017373"/>
              <a:gd name="connsiteX783" fmla="*/ 355044 w 1552056"/>
              <a:gd name="connsiteY783" fmla="*/ 295882 h 2017373"/>
              <a:gd name="connsiteX784" fmla="*/ 367724 w 1552056"/>
              <a:gd name="connsiteY784" fmla="*/ 279743 h 2017373"/>
              <a:gd name="connsiteX785" fmla="*/ 385477 w 1552056"/>
              <a:gd name="connsiteY785" fmla="*/ 263604 h 2017373"/>
              <a:gd name="connsiteX786" fmla="*/ 403229 w 1552056"/>
              <a:gd name="connsiteY786" fmla="*/ 252844 h 2017373"/>
              <a:gd name="connsiteX787" fmla="*/ 420981 w 1552056"/>
              <a:gd name="connsiteY787" fmla="*/ 250155 h 2017373"/>
              <a:gd name="connsiteX788" fmla="*/ 436197 w 1552056"/>
              <a:gd name="connsiteY788" fmla="*/ 252844 h 2017373"/>
              <a:gd name="connsiteX789" fmla="*/ 453950 w 1552056"/>
              <a:gd name="connsiteY789" fmla="*/ 260914 h 2017373"/>
              <a:gd name="connsiteX790" fmla="*/ 469166 w 1552056"/>
              <a:gd name="connsiteY790" fmla="*/ 271673 h 2017373"/>
              <a:gd name="connsiteX791" fmla="*/ 479310 w 1552056"/>
              <a:gd name="connsiteY791" fmla="*/ 290502 h 2017373"/>
              <a:gd name="connsiteX792" fmla="*/ 495743 w 1552056"/>
              <a:gd name="connsiteY792" fmla="*/ 316647 h 2017373"/>
              <a:gd name="connsiteX793" fmla="*/ 484382 w 1552056"/>
              <a:gd name="connsiteY793" fmla="*/ 320090 h 2017373"/>
              <a:gd name="connsiteX794" fmla="*/ 499598 w 1552056"/>
              <a:gd name="connsiteY794" fmla="*/ 322780 h 2017373"/>
              <a:gd name="connsiteX795" fmla="*/ 495743 w 1552056"/>
              <a:gd name="connsiteY795" fmla="*/ 316647 h 2017373"/>
              <a:gd name="connsiteX796" fmla="*/ 502134 w 1552056"/>
              <a:gd name="connsiteY796" fmla="*/ 314710 h 2017373"/>
              <a:gd name="connsiteX797" fmla="*/ 519886 w 1552056"/>
              <a:gd name="connsiteY797" fmla="*/ 309331 h 2017373"/>
              <a:gd name="connsiteX798" fmla="*/ 532567 w 1552056"/>
              <a:gd name="connsiteY798" fmla="*/ 301261 h 2017373"/>
              <a:gd name="connsiteX799" fmla="*/ 538939 w 1552056"/>
              <a:gd name="connsiteY799" fmla="*/ 299330 h 2017373"/>
              <a:gd name="connsiteX800" fmla="*/ 541722 w 1552056"/>
              <a:gd name="connsiteY800" fmla="*/ 306708 h 2017373"/>
              <a:gd name="connsiteX801" fmla="*/ 545051 w 1552056"/>
              <a:gd name="connsiteY801" fmla="*/ 305194 h 2017373"/>
              <a:gd name="connsiteX802" fmla="*/ 550319 w 1552056"/>
              <a:gd name="connsiteY802" fmla="*/ 295882 h 2017373"/>
              <a:gd name="connsiteX803" fmla="*/ 538939 w 1552056"/>
              <a:gd name="connsiteY803" fmla="*/ 299330 h 2017373"/>
              <a:gd name="connsiteX804" fmla="*/ 532567 w 1552056"/>
              <a:gd name="connsiteY804" fmla="*/ 282433 h 2017373"/>
              <a:gd name="connsiteX805" fmla="*/ 519886 w 1552056"/>
              <a:gd name="connsiteY805" fmla="*/ 250155 h 2017373"/>
              <a:gd name="connsiteX806" fmla="*/ 502134 w 1552056"/>
              <a:gd name="connsiteY806" fmla="*/ 220566 h 2017373"/>
              <a:gd name="connsiteX807" fmla="*/ 481846 w 1552056"/>
              <a:gd name="connsiteY807" fmla="*/ 190978 h 2017373"/>
              <a:gd name="connsiteX808" fmla="*/ 456486 w 1552056"/>
              <a:gd name="connsiteY808" fmla="*/ 169460 h 2017373"/>
              <a:gd name="connsiteX809" fmla="*/ 446341 w 1552056"/>
              <a:gd name="connsiteY809" fmla="*/ 164080 h 2017373"/>
              <a:gd name="connsiteX810" fmla="*/ 433661 w 1552056"/>
              <a:gd name="connsiteY810" fmla="*/ 158700 h 2017373"/>
              <a:gd name="connsiteX811" fmla="*/ 834357 w 1552056"/>
              <a:gd name="connsiteY811" fmla="*/ 156010 h 2017373"/>
              <a:gd name="connsiteX812" fmla="*/ 840301 w 1552056"/>
              <a:gd name="connsiteY812" fmla="*/ 165861 h 2017373"/>
              <a:gd name="connsiteX813" fmla="*/ 831821 w 1552056"/>
              <a:gd name="connsiteY813" fmla="*/ 169459 h 2017373"/>
              <a:gd name="connsiteX814" fmla="*/ 824213 w 1552056"/>
              <a:gd name="connsiteY814" fmla="*/ 185598 h 2017373"/>
              <a:gd name="connsiteX815" fmla="*/ 816604 w 1552056"/>
              <a:gd name="connsiteY815" fmla="*/ 199047 h 2017373"/>
              <a:gd name="connsiteX816" fmla="*/ 814836 w 1552056"/>
              <a:gd name="connsiteY816" fmla="*/ 208422 h 2017373"/>
              <a:gd name="connsiteX817" fmla="*/ 836894 w 1552056"/>
              <a:gd name="connsiteY817" fmla="*/ 201738 h 2017373"/>
              <a:gd name="connsiteX818" fmla="*/ 847038 w 1552056"/>
              <a:gd name="connsiteY818" fmla="*/ 207118 h 2017373"/>
              <a:gd name="connsiteX819" fmla="*/ 852110 w 1552056"/>
              <a:gd name="connsiteY819" fmla="*/ 209808 h 2017373"/>
              <a:gd name="connsiteX820" fmla="*/ 862715 w 1552056"/>
              <a:gd name="connsiteY820" fmla="*/ 243551 h 2017373"/>
              <a:gd name="connsiteX821" fmla="*/ 864788 w 1552056"/>
              <a:gd name="connsiteY821" fmla="*/ 242085 h 2017373"/>
              <a:gd name="connsiteX822" fmla="*/ 872396 w 1552056"/>
              <a:gd name="connsiteY822" fmla="*/ 242085 h 2017373"/>
              <a:gd name="connsiteX823" fmla="*/ 902509 w 1552056"/>
              <a:gd name="connsiteY823" fmla="*/ 261740 h 2017373"/>
              <a:gd name="connsiteX824" fmla="*/ 874933 w 1552056"/>
              <a:gd name="connsiteY824" fmla="*/ 223256 h 2017373"/>
              <a:gd name="connsiteX825" fmla="*/ 840301 w 1552056"/>
              <a:gd name="connsiteY825" fmla="*/ 165861 h 2017373"/>
              <a:gd name="connsiteX826" fmla="*/ 844501 w 1552056"/>
              <a:gd name="connsiteY826" fmla="*/ 164080 h 2017373"/>
              <a:gd name="connsiteX827" fmla="*/ 796316 w 1552056"/>
              <a:gd name="connsiteY827" fmla="*/ 24208 h 2017373"/>
              <a:gd name="connsiteX828" fmla="*/ 786172 w 1552056"/>
              <a:gd name="connsiteY828" fmla="*/ 29588 h 2017373"/>
              <a:gd name="connsiteX829" fmla="*/ 776028 w 1552056"/>
              <a:gd name="connsiteY829" fmla="*/ 34968 h 2017373"/>
              <a:gd name="connsiteX830" fmla="*/ 765884 w 1552056"/>
              <a:gd name="connsiteY830" fmla="*/ 43037 h 2017373"/>
              <a:gd name="connsiteX831" fmla="*/ 755739 w 1552056"/>
              <a:gd name="connsiteY831" fmla="*/ 53797 h 2017373"/>
              <a:gd name="connsiteX832" fmla="*/ 743059 w 1552056"/>
              <a:gd name="connsiteY832" fmla="*/ 72625 h 2017373"/>
              <a:gd name="connsiteX833" fmla="*/ 727843 w 1552056"/>
              <a:gd name="connsiteY833" fmla="*/ 94144 h 2017373"/>
              <a:gd name="connsiteX834" fmla="*/ 717699 w 1552056"/>
              <a:gd name="connsiteY834" fmla="*/ 115663 h 2017373"/>
              <a:gd name="connsiteX835" fmla="*/ 707555 w 1552056"/>
              <a:gd name="connsiteY835" fmla="*/ 139871 h 2017373"/>
              <a:gd name="connsiteX836" fmla="*/ 705018 w 1552056"/>
              <a:gd name="connsiteY836" fmla="*/ 166769 h 2017373"/>
              <a:gd name="connsiteX837" fmla="*/ 699946 w 1552056"/>
              <a:gd name="connsiteY837" fmla="*/ 188288 h 2017373"/>
              <a:gd name="connsiteX838" fmla="*/ 699946 w 1552056"/>
              <a:gd name="connsiteY838" fmla="*/ 212496 h 2017373"/>
              <a:gd name="connsiteX839" fmla="*/ 702830 w 1552056"/>
              <a:gd name="connsiteY839" fmla="*/ 227790 h 2017373"/>
              <a:gd name="connsiteX840" fmla="*/ 689802 w 1552056"/>
              <a:gd name="connsiteY840" fmla="*/ 231325 h 2017373"/>
              <a:gd name="connsiteX841" fmla="*/ 703611 w 1552056"/>
              <a:gd name="connsiteY841" fmla="*/ 238649 h 2017373"/>
              <a:gd name="connsiteX842" fmla="*/ 704144 w 1552056"/>
              <a:gd name="connsiteY842" fmla="*/ 238469 h 2017373"/>
              <a:gd name="connsiteX843" fmla="*/ 704802 w 1552056"/>
              <a:gd name="connsiteY843" fmla="*/ 238247 h 2017373"/>
              <a:gd name="connsiteX844" fmla="*/ 702830 w 1552056"/>
              <a:gd name="connsiteY844" fmla="*/ 227790 h 2017373"/>
              <a:gd name="connsiteX845" fmla="*/ 707290 w 1552056"/>
              <a:gd name="connsiteY845" fmla="*/ 226580 h 2017373"/>
              <a:gd name="connsiteX846" fmla="*/ 795466 w 1552056"/>
              <a:gd name="connsiteY846" fmla="*/ 202656 h 2017373"/>
              <a:gd name="connsiteX847" fmla="*/ 793780 w 1552056"/>
              <a:gd name="connsiteY847" fmla="*/ 209807 h 2017373"/>
              <a:gd name="connsiteX848" fmla="*/ 793780 w 1552056"/>
              <a:gd name="connsiteY848" fmla="*/ 214803 h 2017373"/>
              <a:gd name="connsiteX849" fmla="*/ 796714 w 1552056"/>
              <a:gd name="connsiteY849" fmla="*/ 213914 h 2017373"/>
              <a:gd name="connsiteX850" fmla="*/ 813223 w 1552056"/>
              <a:gd name="connsiteY850" fmla="*/ 208911 h 2017373"/>
              <a:gd name="connsiteX851" fmla="*/ 806460 w 1552056"/>
              <a:gd name="connsiteY851" fmla="*/ 201737 h 2017373"/>
              <a:gd name="connsiteX852" fmla="*/ 798852 w 1552056"/>
              <a:gd name="connsiteY852" fmla="*/ 201737 h 2017373"/>
              <a:gd name="connsiteX853" fmla="*/ 795466 w 1552056"/>
              <a:gd name="connsiteY853" fmla="*/ 202656 h 2017373"/>
              <a:gd name="connsiteX854" fmla="*/ 798852 w 1552056"/>
              <a:gd name="connsiteY854" fmla="*/ 188288 h 2017373"/>
              <a:gd name="connsiteX855" fmla="*/ 806460 w 1552056"/>
              <a:gd name="connsiteY855" fmla="*/ 166769 h 2017373"/>
              <a:gd name="connsiteX856" fmla="*/ 821676 w 1552056"/>
              <a:gd name="connsiteY856" fmla="*/ 150630 h 2017373"/>
              <a:gd name="connsiteX857" fmla="*/ 841965 w 1552056"/>
              <a:gd name="connsiteY857" fmla="*/ 139871 h 2017373"/>
              <a:gd name="connsiteX858" fmla="*/ 847037 w 1552056"/>
              <a:gd name="connsiteY858" fmla="*/ 139871 h 2017373"/>
              <a:gd name="connsiteX859" fmla="*/ 852109 w 1552056"/>
              <a:gd name="connsiteY859" fmla="*/ 145251 h 2017373"/>
              <a:gd name="connsiteX860" fmla="*/ 892686 w 1552056"/>
              <a:gd name="connsiteY860" fmla="*/ 212496 h 2017373"/>
              <a:gd name="connsiteX861" fmla="*/ 935799 w 1552056"/>
              <a:gd name="connsiteY861" fmla="*/ 274363 h 2017373"/>
              <a:gd name="connsiteX862" fmla="*/ 959091 w 1552056"/>
              <a:gd name="connsiteY862" fmla="*/ 304997 h 2017373"/>
              <a:gd name="connsiteX863" fmla="*/ 971302 w 1552056"/>
              <a:gd name="connsiteY863" fmla="*/ 314710 h 2017373"/>
              <a:gd name="connsiteX864" fmla="*/ 1001735 w 1552056"/>
              <a:gd name="connsiteY864" fmla="*/ 346988 h 2017373"/>
              <a:gd name="connsiteX865" fmla="*/ 1057528 w 1552056"/>
              <a:gd name="connsiteY865" fmla="*/ 414234 h 2017373"/>
              <a:gd name="connsiteX866" fmla="*/ 1105712 w 1552056"/>
              <a:gd name="connsiteY866" fmla="*/ 481480 h 2017373"/>
              <a:gd name="connsiteX867" fmla="*/ 1108020 w 1552056"/>
              <a:gd name="connsiteY867" fmla="*/ 484860 h 2017373"/>
              <a:gd name="connsiteX868" fmla="*/ 1087961 w 1552056"/>
              <a:gd name="connsiteY868" fmla="*/ 427683 h 2017373"/>
              <a:gd name="connsiteX869" fmla="*/ 1037240 w 1552056"/>
              <a:gd name="connsiteY869" fmla="*/ 314710 h 2017373"/>
              <a:gd name="connsiteX870" fmla="*/ 1009344 w 1552056"/>
              <a:gd name="connsiteY870" fmla="*/ 260913 h 2017373"/>
              <a:gd name="connsiteX871" fmla="*/ 978911 w 1552056"/>
              <a:gd name="connsiteY871" fmla="*/ 207117 h 2017373"/>
              <a:gd name="connsiteX872" fmla="*/ 948479 w 1552056"/>
              <a:gd name="connsiteY872" fmla="*/ 150630 h 2017373"/>
              <a:gd name="connsiteX873" fmla="*/ 912974 w 1552056"/>
              <a:gd name="connsiteY873" fmla="*/ 102213 h 2017373"/>
              <a:gd name="connsiteX874" fmla="*/ 900294 w 1552056"/>
              <a:gd name="connsiteY874" fmla="*/ 78005 h 2017373"/>
              <a:gd name="connsiteX875" fmla="*/ 882542 w 1552056"/>
              <a:gd name="connsiteY875" fmla="*/ 61866 h 2017373"/>
              <a:gd name="connsiteX876" fmla="*/ 862253 w 1552056"/>
              <a:gd name="connsiteY876" fmla="*/ 43037 h 2017373"/>
              <a:gd name="connsiteX877" fmla="*/ 841965 w 1552056"/>
              <a:gd name="connsiteY877" fmla="*/ 32278 h 2017373"/>
              <a:gd name="connsiteX878" fmla="*/ 821676 w 1552056"/>
              <a:gd name="connsiteY878" fmla="*/ 24208 h 2017373"/>
              <a:gd name="connsiteX879" fmla="*/ 814068 w 1552056"/>
              <a:gd name="connsiteY879" fmla="*/ 0 h 2017373"/>
              <a:gd name="connsiteX880" fmla="*/ 834357 w 1552056"/>
              <a:gd name="connsiteY880" fmla="*/ 2690 h 2017373"/>
              <a:gd name="connsiteX881" fmla="*/ 857181 w 1552056"/>
              <a:gd name="connsiteY881" fmla="*/ 13449 h 2017373"/>
              <a:gd name="connsiteX882" fmla="*/ 880005 w 1552056"/>
              <a:gd name="connsiteY882" fmla="*/ 29588 h 2017373"/>
              <a:gd name="connsiteX883" fmla="*/ 902830 w 1552056"/>
              <a:gd name="connsiteY883" fmla="*/ 51107 h 2017373"/>
              <a:gd name="connsiteX884" fmla="*/ 920582 w 1552056"/>
              <a:gd name="connsiteY884" fmla="*/ 72625 h 2017373"/>
              <a:gd name="connsiteX885" fmla="*/ 958623 w 1552056"/>
              <a:gd name="connsiteY885" fmla="*/ 126422 h 2017373"/>
              <a:gd name="connsiteX886" fmla="*/ 989055 w 1552056"/>
              <a:gd name="connsiteY886" fmla="*/ 180218 h 2017373"/>
              <a:gd name="connsiteX887" fmla="*/ 1016952 w 1552056"/>
              <a:gd name="connsiteY887" fmla="*/ 236705 h 2017373"/>
              <a:gd name="connsiteX888" fmla="*/ 1052456 w 1552056"/>
              <a:gd name="connsiteY888" fmla="*/ 309330 h 2017373"/>
              <a:gd name="connsiteX889" fmla="*/ 1087961 w 1552056"/>
              <a:gd name="connsiteY889" fmla="*/ 384646 h 2017373"/>
              <a:gd name="connsiteX890" fmla="*/ 1120930 w 1552056"/>
              <a:gd name="connsiteY890" fmla="*/ 459961 h 2017373"/>
              <a:gd name="connsiteX891" fmla="*/ 1148826 w 1552056"/>
              <a:gd name="connsiteY891" fmla="*/ 540656 h 2017373"/>
              <a:gd name="connsiteX892" fmla="*/ 1148826 w 1552056"/>
              <a:gd name="connsiteY892" fmla="*/ 544628 h 2017373"/>
              <a:gd name="connsiteX893" fmla="*/ 1158969 w 1552056"/>
              <a:gd name="connsiteY893" fmla="*/ 559485 h 2017373"/>
              <a:gd name="connsiteX894" fmla="*/ 1214762 w 1552056"/>
              <a:gd name="connsiteY894" fmla="*/ 637490 h 2017373"/>
              <a:gd name="connsiteX895" fmla="*/ 1268019 w 1552056"/>
              <a:gd name="connsiteY895" fmla="*/ 715495 h 2017373"/>
              <a:gd name="connsiteX896" fmla="*/ 1323812 w 1552056"/>
              <a:gd name="connsiteY896" fmla="*/ 793501 h 2017373"/>
              <a:gd name="connsiteX897" fmla="*/ 1379605 w 1552056"/>
              <a:gd name="connsiteY897" fmla="*/ 866126 h 2017373"/>
              <a:gd name="connsiteX898" fmla="*/ 1432862 w 1552056"/>
              <a:gd name="connsiteY898" fmla="*/ 938752 h 2017373"/>
              <a:gd name="connsiteX899" fmla="*/ 1458223 w 1552056"/>
              <a:gd name="connsiteY899" fmla="*/ 979099 h 2017373"/>
              <a:gd name="connsiteX900" fmla="*/ 1478511 w 1552056"/>
              <a:gd name="connsiteY900" fmla="*/ 1016757 h 2017373"/>
              <a:gd name="connsiteX901" fmla="*/ 1498799 w 1552056"/>
              <a:gd name="connsiteY901" fmla="*/ 1059794 h 2017373"/>
              <a:gd name="connsiteX902" fmla="*/ 1516552 w 1552056"/>
              <a:gd name="connsiteY902" fmla="*/ 1102831 h 2017373"/>
              <a:gd name="connsiteX903" fmla="*/ 1526696 w 1552056"/>
              <a:gd name="connsiteY903" fmla="*/ 1151248 h 2017373"/>
              <a:gd name="connsiteX904" fmla="*/ 1536840 w 1552056"/>
              <a:gd name="connsiteY904" fmla="*/ 1196976 h 2017373"/>
              <a:gd name="connsiteX905" fmla="*/ 1541912 w 1552056"/>
              <a:gd name="connsiteY905" fmla="*/ 1245393 h 2017373"/>
              <a:gd name="connsiteX906" fmla="*/ 1549520 w 1552056"/>
              <a:gd name="connsiteY906" fmla="*/ 1291120 h 2017373"/>
              <a:gd name="connsiteX907" fmla="*/ 1552056 w 1552056"/>
              <a:gd name="connsiteY907" fmla="*/ 1385264 h 2017373"/>
              <a:gd name="connsiteX908" fmla="*/ 1549520 w 1552056"/>
              <a:gd name="connsiteY908" fmla="*/ 1482098 h 2017373"/>
              <a:gd name="connsiteX909" fmla="*/ 1549267 w 1552056"/>
              <a:gd name="connsiteY909" fmla="*/ 1482636 h 2017373"/>
              <a:gd name="connsiteX910" fmla="*/ 1549520 w 1552056"/>
              <a:gd name="connsiteY910" fmla="*/ 1484787 h 2017373"/>
              <a:gd name="connsiteX911" fmla="*/ 1552056 w 1552056"/>
              <a:gd name="connsiteY911" fmla="*/ 1503616 h 2017373"/>
              <a:gd name="connsiteX912" fmla="*/ 1549520 w 1552056"/>
              <a:gd name="connsiteY912" fmla="*/ 1525134 h 2017373"/>
              <a:gd name="connsiteX913" fmla="*/ 1546984 w 1552056"/>
              <a:gd name="connsiteY913" fmla="*/ 1543963 h 2017373"/>
              <a:gd name="connsiteX914" fmla="*/ 1536840 w 1552056"/>
              <a:gd name="connsiteY914" fmla="*/ 1560102 h 2017373"/>
              <a:gd name="connsiteX915" fmla="*/ 1526696 w 1552056"/>
              <a:gd name="connsiteY915" fmla="*/ 1578931 h 2017373"/>
              <a:gd name="connsiteX916" fmla="*/ 1516552 w 1552056"/>
              <a:gd name="connsiteY916" fmla="*/ 1592380 h 2017373"/>
              <a:gd name="connsiteX917" fmla="*/ 1483583 w 1552056"/>
              <a:gd name="connsiteY917" fmla="*/ 1621968 h 2017373"/>
              <a:gd name="connsiteX918" fmla="*/ 1450615 w 1552056"/>
              <a:gd name="connsiteY918" fmla="*/ 1648866 h 2017373"/>
              <a:gd name="connsiteX919" fmla="*/ 1415110 w 1552056"/>
              <a:gd name="connsiteY919" fmla="*/ 1670385 h 2017373"/>
              <a:gd name="connsiteX920" fmla="*/ 1379606 w 1552056"/>
              <a:gd name="connsiteY920" fmla="*/ 1689214 h 2017373"/>
              <a:gd name="connsiteX921" fmla="*/ 1346637 w 1552056"/>
              <a:gd name="connsiteY921" fmla="*/ 1702663 h 2017373"/>
              <a:gd name="connsiteX922" fmla="*/ 1265484 w 1552056"/>
              <a:gd name="connsiteY922" fmla="*/ 1732251 h 2017373"/>
              <a:gd name="connsiteX923" fmla="*/ 1184330 w 1552056"/>
              <a:gd name="connsiteY923" fmla="*/ 1756460 h 2017373"/>
              <a:gd name="connsiteX924" fmla="*/ 1148826 w 1552056"/>
              <a:gd name="connsiteY924" fmla="*/ 1767219 h 2017373"/>
              <a:gd name="connsiteX925" fmla="*/ 1115857 w 1552056"/>
              <a:gd name="connsiteY925" fmla="*/ 1783358 h 2017373"/>
              <a:gd name="connsiteX926" fmla="*/ 1049920 w 1552056"/>
              <a:gd name="connsiteY926" fmla="*/ 1815636 h 2017373"/>
              <a:gd name="connsiteX927" fmla="*/ 874934 w 1552056"/>
              <a:gd name="connsiteY927" fmla="*/ 1901711 h 2017373"/>
              <a:gd name="connsiteX928" fmla="*/ 786172 w 1552056"/>
              <a:gd name="connsiteY928" fmla="*/ 1942058 h 2017373"/>
              <a:gd name="connsiteX929" fmla="*/ 694875 w 1552056"/>
              <a:gd name="connsiteY929" fmla="*/ 1974336 h 2017373"/>
              <a:gd name="connsiteX930" fmla="*/ 618794 w 1552056"/>
              <a:gd name="connsiteY930" fmla="*/ 2001234 h 2017373"/>
              <a:gd name="connsiteX931" fmla="*/ 578217 w 1552056"/>
              <a:gd name="connsiteY931" fmla="*/ 2006614 h 2017373"/>
              <a:gd name="connsiteX932" fmla="*/ 537640 w 1552056"/>
              <a:gd name="connsiteY932" fmla="*/ 2014683 h 2017373"/>
              <a:gd name="connsiteX933" fmla="*/ 494528 w 1552056"/>
              <a:gd name="connsiteY933" fmla="*/ 2017373 h 2017373"/>
              <a:gd name="connsiteX934" fmla="*/ 453951 w 1552056"/>
              <a:gd name="connsiteY934" fmla="*/ 2014683 h 2017373"/>
              <a:gd name="connsiteX935" fmla="*/ 415911 w 1552056"/>
              <a:gd name="connsiteY935" fmla="*/ 2006614 h 2017373"/>
              <a:gd name="connsiteX936" fmla="*/ 377870 w 1552056"/>
              <a:gd name="connsiteY936" fmla="*/ 1990475 h 2017373"/>
              <a:gd name="connsiteX937" fmla="*/ 357582 w 1552056"/>
              <a:gd name="connsiteY937" fmla="*/ 1979716 h 2017373"/>
              <a:gd name="connsiteX938" fmla="*/ 342365 w 1552056"/>
              <a:gd name="connsiteY938" fmla="*/ 1960887 h 2017373"/>
              <a:gd name="connsiteX939" fmla="*/ 324613 w 1552056"/>
              <a:gd name="connsiteY939" fmla="*/ 1944748 h 2017373"/>
              <a:gd name="connsiteX940" fmla="*/ 321571 w 1552056"/>
              <a:gd name="connsiteY940" fmla="*/ 1940445 h 2017373"/>
              <a:gd name="connsiteX941" fmla="*/ 317005 w 1552056"/>
              <a:gd name="connsiteY941" fmla="*/ 1942059 h 2017373"/>
              <a:gd name="connsiteX942" fmla="*/ 314469 w 1552056"/>
              <a:gd name="connsiteY942" fmla="*/ 1939369 h 2017373"/>
              <a:gd name="connsiteX943" fmla="*/ 263748 w 1552056"/>
              <a:gd name="connsiteY943" fmla="*/ 1899022 h 2017373"/>
              <a:gd name="connsiteX944" fmla="*/ 238388 w 1552056"/>
              <a:gd name="connsiteY944" fmla="*/ 1872124 h 2017373"/>
              <a:gd name="connsiteX945" fmla="*/ 218099 w 1552056"/>
              <a:gd name="connsiteY945" fmla="*/ 1850605 h 2017373"/>
              <a:gd name="connsiteX946" fmla="*/ 200347 w 1552056"/>
              <a:gd name="connsiteY946" fmla="*/ 1826396 h 2017373"/>
              <a:gd name="connsiteX947" fmla="*/ 182595 w 1552056"/>
              <a:gd name="connsiteY947" fmla="*/ 1796808 h 2017373"/>
              <a:gd name="connsiteX948" fmla="*/ 167378 w 1552056"/>
              <a:gd name="connsiteY948" fmla="*/ 1767220 h 2017373"/>
              <a:gd name="connsiteX949" fmla="*/ 152162 w 1552056"/>
              <a:gd name="connsiteY949" fmla="*/ 1737632 h 2017373"/>
              <a:gd name="connsiteX950" fmla="*/ 136946 w 1552056"/>
              <a:gd name="connsiteY950" fmla="*/ 1681146 h 2017373"/>
              <a:gd name="connsiteX951" fmla="*/ 121730 w 1552056"/>
              <a:gd name="connsiteY951" fmla="*/ 1619279 h 2017373"/>
              <a:gd name="connsiteX952" fmla="*/ 114121 w 1552056"/>
              <a:gd name="connsiteY952" fmla="*/ 1557413 h 2017373"/>
              <a:gd name="connsiteX953" fmla="*/ 111585 w 1552056"/>
              <a:gd name="connsiteY953" fmla="*/ 1495547 h 2017373"/>
              <a:gd name="connsiteX954" fmla="*/ 111585 w 1552056"/>
              <a:gd name="connsiteY954" fmla="*/ 1430991 h 2017373"/>
              <a:gd name="connsiteX955" fmla="*/ 111585 w 1552056"/>
              <a:gd name="connsiteY955" fmla="*/ 1363745 h 2017373"/>
              <a:gd name="connsiteX956" fmla="*/ 114121 w 1552056"/>
              <a:gd name="connsiteY956" fmla="*/ 1229254 h 2017373"/>
              <a:gd name="connsiteX957" fmla="*/ 114121 w 1552056"/>
              <a:gd name="connsiteY957" fmla="*/ 1162008 h 2017373"/>
              <a:gd name="connsiteX958" fmla="*/ 109049 w 1552056"/>
              <a:gd name="connsiteY958" fmla="*/ 1094762 h 2017373"/>
              <a:gd name="connsiteX959" fmla="*/ 98905 w 1552056"/>
              <a:gd name="connsiteY959" fmla="*/ 1030206 h 2017373"/>
              <a:gd name="connsiteX960" fmla="*/ 81153 w 1552056"/>
              <a:gd name="connsiteY960" fmla="*/ 965650 h 2017373"/>
              <a:gd name="connsiteX961" fmla="*/ 83689 w 1552056"/>
              <a:gd name="connsiteY961" fmla="*/ 973720 h 2017373"/>
              <a:gd name="connsiteX962" fmla="*/ 112657 w 1552056"/>
              <a:gd name="connsiteY962" fmla="*/ 1000348 h 2017373"/>
              <a:gd name="connsiteX963" fmla="*/ 119194 w 1552056"/>
              <a:gd name="connsiteY963" fmla="*/ 1022137 h 2017373"/>
              <a:gd name="connsiteX964" fmla="*/ 129338 w 1552056"/>
              <a:gd name="connsiteY964" fmla="*/ 1081313 h 2017373"/>
              <a:gd name="connsiteX965" fmla="*/ 131874 w 1552056"/>
              <a:gd name="connsiteY965" fmla="*/ 1145869 h 2017373"/>
              <a:gd name="connsiteX966" fmla="*/ 136946 w 1552056"/>
              <a:gd name="connsiteY966" fmla="*/ 1207735 h 2017373"/>
              <a:gd name="connsiteX967" fmla="*/ 131874 w 1552056"/>
              <a:gd name="connsiteY967" fmla="*/ 1331467 h 2017373"/>
              <a:gd name="connsiteX968" fmla="*/ 131874 w 1552056"/>
              <a:gd name="connsiteY968" fmla="*/ 1457890 h 2017373"/>
              <a:gd name="connsiteX969" fmla="*/ 131874 w 1552056"/>
              <a:gd name="connsiteY969" fmla="*/ 1519756 h 2017373"/>
              <a:gd name="connsiteX970" fmla="*/ 136946 w 1552056"/>
              <a:gd name="connsiteY970" fmla="*/ 1581622 h 2017373"/>
              <a:gd name="connsiteX971" fmla="*/ 147090 w 1552056"/>
              <a:gd name="connsiteY971" fmla="*/ 1643488 h 2017373"/>
              <a:gd name="connsiteX972" fmla="*/ 162306 w 1552056"/>
              <a:gd name="connsiteY972" fmla="*/ 1705354 h 2017373"/>
              <a:gd name="connsiteX973" fmla="*/ 177523 w 1552056"/>
              <a:gd name="connsiteY973" fmla="*/ 1737632 h 2017373"/>
              <a:gd name="connsiteX974" fmla="*/ 190203 w 1552056"/>
              <a:gd name="connsiteY974" fmla="*/ 1767220 h 2017373"/>
              <a:gd name="connsiteX975" fmla="*/ 207955 w 1552056"/>
              <a:gd name="connsiteY975" fmla="*/ 1796808 h 2017373"/>
              <a:gd name="connsiteX976" fmla="*/ 228243 w 1552056"/>
              <a:gd name="connsiteY976" fmla="*/ 1826396 h 2017373"/>
              <a:gd name="connsiteX977" fmla="*/ 248532 w 1552056"/>
              <a:gd name="connsiteY977" fmla="*/ 1850605 h 2017373"/>
              <a:gd name="connsiteX978" fmla="*/ 268820 w 1552056"/>
              <a:gd name="connsiteY978" fmla="*/ 1877503 h 2017373"/>
              <a:gd name="connsiteX979" fmla="*/ 296717 w 1552056"/>
              <a:gd name="connsiteY979" fmla="*/ 1899022 h 2017373"/>
              <a:gd name="connsiteX980" fmla="*/ 297849 w 1552056"/>
              <a:gd name="connsiteY980" fmla="*/ 1899896 h 2017373"/>
              <a:gd name="connsiteX981" fmla="*/ 306861 w 1552056"/>
              <a:gd name="connsiteY981" fmla="*/ 1931300 h 2017373"/>
              <a:gd name="connsiteX982" fmla="*/ 312631 w 1552056"/>
              <a:gd name="connsiteY982" fmla="*/ 1927803 h 2017373"/>
              <a:gd name="connsiteX983" fmla="*/ 309397 w 1552056"/>
              <a:gd name="connsiteY983" fmla="*/ 1923229 h 2017373"/>
              <a:gd name="connsiteX984" fmla="*/ 299253 w 1552056"/>
              <a:gd name="connsiteY984" fmla="*/ 1901711 h 2017373"/>
              <a:gd name="connsiteX985" fmla="*/ 298710 w 1552056"/>
              <a:gd name="connsiteY985" fmla="*/ 1900560 h 2017373"/>
              <a:gd name="connsiteX986" fmla="*/ 298341 w 1552056"/>
              <a:gd name="connsiteY986" fmla="*/ 1900275 h 2017373"/>
              <a:gd name="connsiteX987" fmla="*/ 297849 w 1552056"/>
              <a:gd name="connsiteY987" fmla="*/ 1899896 h 2017373"/>
              <a:gd name="connsiteX988" fmla="*/ 297237 w 1552056"/>
              <a:gd name="connsiteY988" fmla="*/ 1897762 h 2017373"/>
              <a:gd name="connsiteX989" fmla="*/ 296997 w 1552056"/>
              <a:gd name="connsiteY989" fmla="*/ 1896926 h 2017373"/>
              <a:gd name="connsiteX990" fmla="*/ 289109 w 1552056"/>
              <a:gd name="connsiteY990" fmla="*/ 1880192 h 2017373"/>
              <a:gd name="connsiteX991" fmla="*/ 276428 w 1552056"/>
              <a:gd name="connsiteY991" fmla="*/ 1834465 h 2017373"/>
              <a:gd name="connsiteX992" fmla="*/ 266284 w 1552056"/>
              <a:gd name="connsiteY992" fmla="*/ 1783358 h 2017373"/>
              <a:gd name="connsiteX993" fmla="*/ 258676 w 1552056"/>
              <a:gd name="connsiteY993" fmla="*/ 1732251 h 2017373"/>
              <a:gd name="connsiteX994" fmla="*/ 256140 w 1552056"/>
              <a:gd name="connsiteY994" fmla="*/ 1632727 h 2017373"/>
              <a:gd name="connsiteX995" fmla="*/ 256140 w 1552056"/>
              <a:gd name="connsiteY995" fmla="*/ 1546656 h 2017373"/>
              <a:gd name="connsiteX996" fmla="*/ 256140 w 1552056"/>
              <a:gd name="connsiteY996" fmla="*/ 1546654 h 2017373"/>
              <a:gd name="connsiteX997" fmla="*/ 256140 w 1552056"/>
              <a:gd name="connsiteY997" fmla="*/ 1430988 h 2017373"/>
              <a:gd name="connsiteX998" fmla="*/ 251068 w 1552056"/>
              <a:gd name="connsiteY998" fmla="*/ 1361055 h 2017373"/>
              <a:gd name="connsiteX999" fmla="*/ 248532 w 1552056"/>
              <a:gd name="connsiteY999" fmla="*/ 1291119 h 2017373"/>
              <a:gd name="connsiteX1000" fmla="*/ 235852 w 1552056"/>
              <a:gd name="connsiteY1000" fmla="*/ 1226563 h 2017373"/>
              <a:gd name="connsiteX1001" fmla="*/ 228244 w 1552056"/>
              <a:gd name="connsiteY1001" fmla="*/ 1194285 h 2017373"/>
              <a:gd name="connsiteX1002" fmla="*/ 218100 w 1552056"/>
              <a:gd name="connsiteY1002" fmla="*/ 1162007 h 2017373"/>
              <a:gd name="connsiteX1003" fmla="*/ 206508 w 1552056"/>
              <a:gd name="connsiteY1003" fmla="*/ 1132501 h 2017373"/>
              <a:gd name="connsiteX1004" fmla="*/ 203703 w 1552056"/>
              <a:gd name="connsiteY1004" fmla="*/ 1127444 h 2017373"/>
              <a:gd name="connsiteX1005" fmla="*/ 199491 w 1552056"/>
              <a:gd name="connsiteY1005" fmla="*/ 1119848 h 2017373"/>
              <a:gd name="connsiteX1006" fmla="*/ 187667 w 1552056"/>
              <a:gd name="connsiteY1006" fmla="*/ 1100141 h 2017373"/>
              <a:gd name="connsiteX1007" fmla="*/ 187667 w 1552056"/>
              <a:gd name="connsiteY1007" fmla="*/ 1098529 h 2017373"/>
              <a:gd name="connsiteX1008" fmla="*/ 182595 w 1552056"/>
              <a:gd name="connsiteY1008" fmla="*/ 1089383 h 2017373"/>
              <a:gd name="connsiteX1009" fmla="*/ 170063 w 1552056"/>
              <a:gd name="connsiteY1009" fmla="*/ 1072768 h 2017373"/>
              <a:gd name="connsiteX1010" fmla="*/ 167379 w 1552056"/>
              <a:gd name="connsiteY1010" fmla="*/ 1070554 h 2017373"/>
              <a:gd name="connsiteX1011" fmla="*/ 147090 w 1552056"/>
              <a:gd name="connsiteY1011" fmla="*/ 1049035 h 2017373"/>
              <a:gd name="connsiteX1012" fmla="*/ 129338 w 1552056"/>
              <a:gd name="connsiteY1012" fmla="*/ 1022137 h 2017373"/>
              <a:gd name="connsiteX1013" fmla="*/ 119729 w 1552056"/>
              <a:gd name="connsiteY1013" fmla="*/ 1006848 h 2017373"/>
              <a:gd name="connsiteX1014" fmla="*/ 112657 w 1552056"/>
              <a:gd name="connsiteY1014" fmla="*/ 1000348 h 2017373"/>
              <a:gd name="connsiteX1015" fmla="*/ 108995 w 1552056"/>
              <a:gd name="connsiteY1015" fmla="*/ 988139 h 2017373"/>
              <a:gd name="connsiteX1016" fmla="*/ 101442 w 1552056"/>
              <a:gd name="connsiteY1016" fmla="*/ 973720 h 2017373"/>
              <a:gd name="connsiteX1017" fmla="*/ 95645 w 1552056"/>
              <a:gd name="connsiteY1017" fmla="*/ 956814 h 2017373"/>
              <a:gd name="connsiteX1018" fmla="*/ 93833 w 1552056"/>
              <a:gd name="connsiteY1018" fmla="*/ 954891 h 2017373"/>
              <a:gd name="connsiteX1019" fmla="*/ 94986 w 1552056"/>
              <a:gd name="connsiteY1019" fmla="*/ 954891 h 2017373"/>
              <a:gd name="connsiteX1020" fmla="*/ 81153 w 1552056"/>
              <a:gd name="connsiteY1020" fmla="*/ 914544 h 2017373"/>
              <a:gd name="connsiteX1021" fmla="*/ 63401 w 1552056"/>
              <a:gd name="connsiteY1021" fmla="*/ 855367 h 2017373"/>
              <a:gd name="connsiteX1022" fmla="*/ 45649 w 1552056"/>
              <a:gd name="connsiteY1022" fmla="*/ 793501 h 2017373"/>
              <a:gd name="connsiteX1023" fmla="*/ 32969 w 1552056"/>
              <a:gd name="connsiteY1023" fmla="*/ 737015 h 2017373"/>
              <a:gd name="connsiteX1024" fmla="*/ 15216 w 1552056"/>
              <a:gd name="connsiteY1024" fmla="*/ 677838 h 2017373"/>
              <a:gd name="connsiteX1025" fmla="*/ 22824 w 1552056"/>
              <a:gd name="connsiteY1025" fmla="*/ 685908 h 2017373"/>
              <a:gd name="connsiteX1026" fmla="*/ 30433 w 1552056"/>
              <a:gd name="connsiteY1026" fmla="*/ 685908 h 2017373"/>
              <a:gd name="connsiteX1027" fmla="*/ 35505 w 1552056"/>
              <a:gd name="connsiteY1027" fmla="*/ 677838 h 2017373"/>
              <a:gd name="connsiteX1028" fmla="*/ 35505 w 1552056"/>
              <a:gd name="connsiteY1028" fmla="*/ 672459 h 2017373"/>
              <a:gd name="connsiteX1029" fmla="*/ 53257 w 1552056"/>
              <a:gd name="connsiteY1029" fmla="*/ 728945 h 2017373"/>
              <a:gd name="connsiteX1030" fmla="*/ 68473 w 1552056"/>
              <a:gd name="connsiteY1030" fmla="*/ 793501 h 2017373"/>
              <a:gd name="connsiteX1031" fmla="*/ 83689 w 1552056"/>
              <a:gd name="connsiteY1031" fmla="*/ 863437 h 2017373"/>
              <a:gd name="connsiteX1032" fmla="*/ 103978 w 1552056"/>
              <a:gd name="connsiteY1032" fmla="*/ 927993 h 2017373"/>
              <a:gd name="connsiteX1033" fmla="*/ 119194 w 1552056"/>
              <a:gd name="connsiteY1033" fmla="*/ 962961 h 2017373"/>
              <a:gd name="connsiteX1034" fmla="*/ 127996 w 1552056"/>
              <a:gd name="connsiteY1034" fmla="*/ 981632 h 2017373"/>
              <a:gd name="connsiteX1035" fmla="*/ 136946 w 1552056"/>
              <a:gd name="connsiteY1035" fmla="*/ 989859 h 2017373"/>
              <a:gd name="connsiteX1036" fmla="*/ 167378 w 1552056"/>
              <a:gd name="connsiteY1036" fmla="*/ 1030206 h 2017373"/>
              <a:gd name="connsiteX1037" fmla="*/ 197811 w 1552056"/>
              <a:gd name="connsiteY1037" fmla="*/ 1070554 h 2017373"/>
              <a:gd name="connsiteX1038" fmla="*/ 198803 w 1552056"/>
              <a:gd name="connsiteY1038" fmla="*/ 1072425 h 2017373"/>
              <a:gd name="connsiteX1039" fmla="*/ 215564 w 1552056"/>
              <a:gd name="connsiteY1039" fmla="*/ 1081313 h 2017373"/>
              <a:gd name="connsiteX1040" fmla="*/ 240924 w 1552056"/>
              <a:gd name="connsiteY1040" fmla="*/ 1094762 h 2017373"/>
              <a:gd name="connsiteX1041" fmla="*/ 273893 w 1552056"/>
              <a:gd name="connsiteY1041" fmla="*/ 1102832 h 2017373"/>
              <a:gd name="connsiteX1042" fmla="*/ 306861 w 1552056"/>
              <a:gd name="connsiteY1042" fmla="*/ 1108212 h 2017373"/>
              <a:gd name="connsiteX1043" fmla="*/ 337294 w 1552056"/>
              <a:gd name="connsiteY1043" fmla="*/ 1108212 h 2017373"/>
              <a:gd name="connsiteX1044" fmla="*/ 367726 w 1552056"/>
              <a:gd name="connsiteY1044" fmla="*/ 1100142 h 2017373"/>
              <a:gd name="connsiteX1045" fmla="*/ 400695 w 1552056"/>
              <a:gd name="connsiteY1045" fmla="*/ 1089383 h 2017373"/>
              <a:gd name="connsiteX1046" fmla="*/ 426055 w 1552056"/>
              <a:gd name="connsiteY1046" fmla="*/ 1078623 h 2017373"/>
              <a:gd name="connsiteX1047" fmla="*/ 456488 w 1552056"/>
              <a:gd name="connsiteY1047" fmla="*/ 1062484 h 2017373"/>
              <a:gd name="connsiteX1048" fmla="*/ 512281 w 1552056"/>
              <a:gd name="connsiteY1048" fmla="*/ 1030206 h 2017373"/>
              <a:gd name="connsiteX1049" fmla="*/ 608650 w 1552056"/>
              <a:gd name="connsiteY1049" fmla="*/ 976410 h 2017373"/>
              <a:gd name="connsiteX1050" fmla="*/ 659371 w 1552056"/>
              <a:gd name="connsiteY1050" fmla="*/ 946822 h 2017373"/>
              <a:gd name="connsiteX1051" fmla="*/ 707556 w 1552056"/>
              <a:gd name="connsiteY1051" fmla="*/ 925303 h 2017373"/>
              <a:gd name="connsiteX1052" fmla="*/ 803925 w 1552056"/>
              <a:gd name="connsiteY1052" fmla="*/ 884955 h 2017373"/>
              <a:gd name="connsiteX1053" fmla="*/ 854646 w 1552056"/>
              <a:gd name="connsiteY1053" fmla="*/ 863437 h 2017373"/>
              <a:gd name="connsiteX1054" fmla="*/ 902831 w 1552056"/>
              <a:gd name="connsiteY1054" fmla="*/ 839228 h 2017373"/>
              <a:gd name="connsiteX1055" fmla="*/ 923119 w 1552056"/>
              <a:gd name="connsiteY1055" fmla="*/ 823089 h 2017373"/>
              <a:gd name="connsiteX1056" fmla="*/ 943408 w 1552056"/>
              <a:gd name="connsiteY1056" fmla="*/ 804260 h 2017373"/>
              <a:gd name="connsiteX1057" fmla="*/ 963696 w 1552056"/>
              <a:gd name="connsiteY1057" fmla="*/ 788122 h 2017373"/>
              <a:gd name="connsiteX1058" fmla="*/ 978912 w 1552056"/>
              <a:gd name="connsiteY1058" fmla="*/ 769293 h 2017373"/>
              <a:gd name="connsiteX1059" fmla="*/ 991593 w 1552056"/>
              <a:gd name="connsiteY1059" fmla="*/ 745084 h 2017373"/>
              <a:gd name="connsiteX1060" fmla="*/ 1001737 w 1552056"/>
              <a:gd name="connsiteY1060" fmla="*/ 720876 h 2017373"/>
              <a:gd name="connsiteX1061" fmla="*/ 1009345 w 1552056"/>
              <a:gd name="connsiteY1061" fmla="*/ 693977 h 2017373"/>
              <a:gd name="connsiteX1062" fmla="*/ 1009345 w 1552056"/>
              <a:gd name="connsiteY1062" fmla="*/ 664389 h 2017373"/>
              <a:gd name="connsiteX1063" fmla="*/ 1009345 w 1552056"/>
              <a:gd name="connsiteY1063" fmla="*/ 634801 h 2017373"/>
              <a:gd name="connsiteX1064" fmla="*/ 1001737 w 1552056"/>
              <a:gd name="connsiteY1064" fmla="*/ 605213 h 2017373"/>
              <a:gd name="connsiteX1065" fmla="*/ 994129 w 1552056"/>
              <a:gd name="connsiteY1065" fmla="*/ 575625 h 2017373"/>
              <a:gd name="connsiteX1066" fmla="*/ 989056 w 1552056"/>
              <a:gd name="connsiteY1066" fmla="*/ 548726 h 2017373"/>
              <a:gd name="connsiteX1067" fmla="*/ 963696 w 1552056"/>
              <a:gd name="connsiteY1067" fmla="*/ 489550 h 2017373"/>
              <a:gd name="connsiteX1068" fmla="*/ 935800 w 1552056"/>
              <a:gd name="connsiteY1068" fmla="*/ 435753 h 2017373"/>
              <a:gd name="connsiteX1069" fmla="*/ 880007 w 1552056"/>
              <a:gd name="connsiteY1069" fmla="*/ 325470 h 2017373"/>
              <a:gd name="connsiteX1070" fmla="*/ 854646 w 1552056"/>
              <a:gd name="connsiteY1070" fmla="*/ 271674 h 2017373"/>
              <a:gd name="connsiteX1071" fmla="*/ 835197 w 1552056"/>
              <a:gd name="connsiteY1071" fmla="*/ 225831 h 2017373"/>
              <a:gd name="connsiteX1072" fmla="*/ 835197 w 1552056"/>
              <a:gd name="connsiteY1072" fmla="*/ 225831 h 2017373"/>
              <a:gd name="connsiteX1073" fmla="*/ 835197 w 1552056"/>
              <a:gd name="connsiteY1073" fmla="*/ 225831 h 2017373"/>
              <a:gd name="connsiteX1074" fmla="*/ 844502 w 1552056"/>
              <a:gd name="connsiteY1074" fmla="*/ 223257 h 2017373"/>
              <a:gd name="connsiteX1075" fmla="*/ 831822 w 1552056"/>
              <a:gd name="connsiteY1075" fmla="*/ 217877 h 2017373"/>
              <a:gd name="connsiteX1076" fmla="*/ 835197 w 1552056"/>
              <a:gd name="connsiteY1076" fmla="*/ 225831 h 2017373"/>
              <a:gd name="connsiteX1077" fmla="*/ 835197 w 1552056"/>
              <a:gd name="connsiteY1077" fmla="*/ 225831 h 2017373"/>
              <a:gd name="connsiteX1078" fmla="*/ 835197 w 1552056"/>
              <a:gd name="connsiteY1078" fmla="*/ 225831 h 2017373"/>
              <a:gd name="connsiteX1079" fmla="*/ 786173 w 1552056"/>
              <a:gd name="connsiteY1079" fmla="*/ 239396 h 2017373"/>
              <a:gd name="connsiteX1080" fmla="*/ 730380 w 1552056"/>
              <a:gd name="connsiteY1080" fmla="*/ 252845 h 2017373"/>
              <a:gd name="connsiteX1081" fmla="*/ 677123 w 1552056"/>
              <a:gd name="connsiteY1081" fmla="*/ 271674 h 2017373"/>
              <a:gd name="connsiteX1082" fmla="*/ 626402 w 1552056"/>
              <a:gd name="connsiteY1082" fmla="*/ 293192 h 2017373"/>
              <a:gd name="connsiteX1083" fmla="*/ 519889 w 1552056"/>
              <a:gd name="connsiteY1083" fmla="*/ 341609 h 2017373"/>
              <a:gd name="connsiteX1084" fmla="*/ 420983 w 1552056"/>
              <a:gd name="connsiteY1084" fmla="*/ 395406 h 2017373"/>
              <a:gd name="connsiteX1085" fmla="*/ 218100 w 1552056"/>
              <a:gd name="connsiteY1085" fmla="*/ 511069 h 2017373"/>
              <a:gd name="connsiteX1086" fmla="*/ 119194 w 1552056"/>
              <a:gd name="connsiteY1086" fmla="*/ 570245 h 2017373"/>
              <a:gd name="connsiteX1087" fmla="*/ 22135 w 1552056"/>
              <a:gd name="connsiteY1087" fmla="*/ 620462 h 2017373"/>
              <a:gd name="connsiteX1088" fmla="*/ 22135 w 1552056"/>
              <a:gd name="connsiteY1088" fmla="*/ 620462 h 2017373"/>
              <a:gd name="connsiteX1089" fmla="*/ 22135 w 1552056"/>
              <a:gd name="connsiteY1089" fmla="*/ 620462 h 2017373"/>
              <a:gd name="connsiteX1090" fmla="*/ 20288 w 1552056"/>
              <a:gd name="connsiteY1090" fmla="*/ 613282 h 2017373"/>
              <a:gd name="connsiteX1091" fmla="*/ 15216 w 1552056"/>
              <a:gd name="connsiteY1091" fmla="*/ 624042 h 2017373"/>
              <a:gd name="connsiteX1092" fmla="*/ 22135 w 1552056"/>
              <a:gd name="connsiteY1092" fmla="*/ 620462 h 2017373"/>
              <a:gd name="connsiteX1093" fmla="*/ 22135 w 1552056"/>
              <a:gd name="connsiteY1093" fmla="*/ 620462 h 2017373"/>
              <a:gd name="connsiteX1094" fmla="*/ 22135 w 1552056"/>
              <a:gd name="connsiteY1094" fmla="*/ 620462 h 2017373"/>
              <a:gd name="connsiteX1095" fmla="*/ 35505 w 1552056"/>
              <a:gd name="connsiteY1095" fmla="*/ 672459 h 2017373"/>
              <a:gd name="connsiteX1096" fmla="*/ 32969 w 1552056"/>
              <a:gd name="connsiteY1096" fmla="*/ 664389 h 2017373"/>
              <a:gd name="connsiteX1097" fmla="*/ 22824 w 1552056"/>
              <a:gd name="connsiteY1097" fmla="*/ 664389 h 2017373"/>
              <a:gd name="connsiteX1098" fmla="*/ 20288 w 1552056"/>
              <a:gd name="connsiteY1098" fmla="*/ 667079 h 2017373"/>
              <a:gd name="connsiteX1099" fmla="*/ 15216 w 1552056"/>
              <a:gd name="connsiteY1099" fmla="*/ 677838 h 2017373"/>
              <a:gd name="connsiteX1100" fmla="*/ 0 w 1552056"/>
              <a:gd name="connsiteY1100" fmla="*/ 615972 h 2017373"/>
              <a:gd name="connsiteX1101" fmla="*/ 2536 w 1552056"/>
              <a:gd name="connsiteY1101" fmla="*/ 610593 h 2017373"/>
              <a:gd name="connsiteX1102" fmla="*/ 5072 w 1552056"/>
              <a:gd name="connsiteY1102" fmla="*/ 605213 h 2017373"/>
              <a:gd name="connsiteX1103" fmla="*/ 26761 w 1552056"/>
              <a:gd name="connsiteY1103" fmla="*/ 593991 h 2017373"/>
              <a:gd name="connsiteX1104" fmla="*/ 25360 w 1552056"/>
              <a:gd name="connsiteY1104" fmla="*/ 591763 h 2017373"/>
              <a:gd name="connsiteX1105" fmla="*/ 25360 w 1552056"/>
              <a:gd name="connsiteY1105" fmla="*/ 562174 h 2017373"/>
              <a:gd name="connsiteX1106" fmla="*/ 30432 w 1552056"/>
              <a:gd name="connsiteY1106" fmla="*/ 537966 h 2017373"/>
              <a:gd name="connsiteX1107" fmla="*/ 32968 w 1552056"/>
              <a:gd name="connsiteY1107" fmla="*/ 511068 h 2017373"/>
              <a:gd name="connsiteX1108" fmla="*/ 40576 w 1552056"/>
              <a:gd name="connsiteY1108" fmla="*/ 489549 h 2017373"/>
              <a:gd name="connsiteX1109" fmla="*/ 50720 w 1552056"/>
              <a:gd name="connsiteY1109" fmla="*/ 468030 h 2017373"/>
              <a:gd name="connsiteX1110" fmla="*/ 68473 w 1552056"/>
              <a:gd name="connsiteY1110" fmla="*/ 446511 h 2017373"/>
              <a:gd name="connsiteX1111" fmla="*/ 83689 w 1552056"/>
              <a:gd name="connsiteY1111" fmla="*/ 430372 h 2017373"/>
              <a:gd name="connsiteX1112" fmla="*/ 109049 w 1552056"/>
              <a:gd name="connsiteY1112" fmla="*/ 416923 h 2017373"/>
              <a:gd name="connsiteX1113" fmla="*/ 129338 w 1552056"/>
              <a:gd name="connsiteY1113" fmla="*/ 408854 h 2017373"/>
              <a:gd name="connsiteX1114" fmla="*/ 152162 w 1552056"/>
              <a:gd name="connsiteY1114" fmla="*/ 406164 h 2017373"/>
              <a:gd name="connsiteX1115" fmla="*/ 177522 w 1552056"/>
              <a:gd name="connsiteY1115" fmla="*/ 406164 h 2017373"/>
              <a:gd name="connsiteX1116" fmla="*/ 200347 w 1552056"/>
              <a:gd name="connsiteY1116" fmla="*/ 408854 h 2017373"/>
              <a:gd name="connsiteX1117" fmla="*/ 220635 w 1552056"/>
              <a:gd name="connsiteY1117" fmla="*/ 414233 h 2017373"/>
              <a:gd name="connsiteX1118" fmla="*/ 245995 w 1552056"/>
              <a:gd name="connsiteY1118" fmla="*/ 424993 h 2017373"/>
              <a:gd name="connsiteX1119" fmla="*/ 266284 w 1552056"/>
              <a:gd name="connsiteY1119" fmla="*/ 435752 h 2017373"/>
              <a:gd name="connsiteX1120" fmla="*/ 284628 w 1552056"/>
              <a:gd name="connsiteY1120" fmla="*/ 445480 h 2017373"/>
              <a:gd name="connsiteX1121" fmla="*/ 285136 w 1552056"/>
              <a:gd name="connsiteY1121" fmla="*/ 445170 h 2017373"/>
              <a:gd name="connsiteX1122" fmla="*/ 287729 w 1552056"/>
              <a:gd name="connsiteY1122" fmla="*/ 443589 h 2017373"/>
              <a:gd name="connsiteX1123" fmla="*/ 286571 w 1552056"/>
              <a:gd name="connsiteY1123" fmla="*/ 441132 h 2017373"/>
              <a:gd name="connsiteX1124" fmla="*/ 284035 w 1552056"/>
              <a:gd name="connsiteY1124" fmla="*/ 403475 h 2017373"/>
              <a:gd name="connsiteX1125" fmla="*/ 278963 w 1552056"/>
              <a:gd name="connsiteY1125" fmla="*/ 363127 h 2017373"/>
              <a:gd name="connsiteX1126" fmla="*/ 284035 w 1552056"/>
              <a:gd name="connsiteY1126" fmla="*/ 320090 h 2017373"/>
              <a:gd name="connsiteX1127" fmla="*/ 289107 w 1552056"/>
              <a:gd name="connsiteY1127" fmla="*/ 274363 h 2017373"/>
              <a:gd name="connsiteX1128" fmla="*/ 299251 w 1552056"/>
              <a:gd name="connsiteY1128" fmla="*/ 236705 h 2017373"/>
              <a:gd name="connsiteX1129" fmla="*/ 319540 w 1552056"/>
              <a:gd name="connsiteY1129" fmla="*/ 199048 h 2017373"/>
              <a:gd name="connsiteX1130" fmla="*/ 332220 w 1552056"/>
              <a:gd name="connsiteY1130" fmla="*/ 185599 h 2017373"/>
              <a:gd name="connsiteX1131" fmla="*/ 344900 w 1552056"/>
              <a:gd name="connsiteY1131" fmla="*/ 169460 h 2017373"/>
              <a:gd name="connsiteX1132" fmla="*/ 357580 w 1552056"/>
              <a:gd name="connsiteY1132" fmla="*/ 156011 h 2017373"/>
              <a:gd name="connsiteX1133" fmla="*/ 375332 w 1552056"/>
              <a:gd name="connsiteY1133" fmla="*/ 145251 h 2017373"/>
              <a:gd name="connsiteX1134" fmla="*/ 395621 w 1552056"/>
              <a:gd name="connsiteY1134" fmla="*/ 137182 h 2017373"/>
              <a:gd name="connsiteX1135" fmla="*/ 413373 w 1552056"/>
              <a:gd name="connsiteY1135" fmla="*/ 134492 h 2017373"/>
              <a:gd name="connsiteX1136" fmla="*/ 426053 w 1552056"/>
              <a:gd name="connsiteY1136" fmla="*/ 134492 h 2017373"/>
              <a:gd name="connsiteX1137" fmla="*/ 443805 w 1552056"/>
              <a:gd name="connsiteY1137" fmla="*/ 137182 h 2017373"/>
              <a:gd name="connsiteX1138" fmla="*/ 456486 w 1552056"/>
              <a:gd name="connsiteY1138" fmla="*/ 145251 h 2017373"/>
              <a:gd name="connsiteX1139" fmla="*/ 471702 w 1552056"/>
              <a:gd name="connsiteY1139" fmla="*/ 150631 h 2017373"/>
              <a:gd name="connsiteX1140" fmla="*/ 494526 w 1552056"/>
              <a:gd name="connsiteY1140" fmla="*/ 177529 h 2017373"/>
              <a:gd name="connsiteX1141" fmla="*/ 519886 w 1552056"/>
              <a:gd name="connsiteY1141" fmla="*/ 207117 h 2017373"/>
              <a:gd name="connsiteX1142" fmla="*/ 537639 w 1552056"/>
              <a:gd name="connsiteY1142" fmla="*/ 239395 h 2017373"/>
              <a:gd name="connsiteX1143" fmla="*/ 550319 w 1552056"/>
              <a:gd name="connsiteY1143" fmla="*/ 271673 h 2017373"/>
              <a:gd name="connsiteX1144" fmla="*/ 558879 w 1552056"/>
              <a:gd name="connsiteY1144" fmla="*/ 298909 h 2017373"/>
              <a:gd name="connsiteX1145" fmla="*/ 618794 w 1552056"/>
              <a:gd name="connsiteY1145" fmla="*/ 271674 h 2017373"/>
              <a:gd name="connsiteX1146" fmla="*/ 669515 w 1552056"/>
              <a:gd name="connsiteY1146" fmla="*/ 250155 h 2017373"/>
              <a:gd name="connsiteX1147" fmla="*/ 685564 w 1552056"/>
              <a:gd name="connsiteY1147" fmla="*/ 244739 h 2017373"/>
              <a:gd name="connsiteX1148" fmla="*/ 684730 w 1552056"/>
              <a:gd name="connsiteY1148" fmla="*/ 242085 h 2017373"/>
              <a:gd name="connsiteX1149" fmla="*/ 679658 w 1552056"/>
              <a:gd name="connsiteY1149" fmla="*/ 220566 h 2017373"/>
              <a:gd name="connsiteX1150" fmla="*/ 679658 w 1552056"/>
              <a:gd name="connsiteY1150" fmla="*/ 199047 h 2017373"/>
              <a:gd name="connsiteX1151" fmla="*/ 684730 w 1552056"/>
              <a:gd name="connsiteY1151" fmla="*/ 174839 h 2017373"/>
              <a:gd name="connsiteX1152" fmla="*/ 687266 w 1552056"/>
              <a:gd name="connsiteY1152" fmla="*/ 147941 h 2017373"/>
              <a:gd name="connsiteX1153" fmla="*/ 694874 w 1552056"/>
              <a:gd name="connsiteY1153" fmla="*/ 126422 h 2017373"/>
              <a:gd name="connsiteX1154" fmla="*/ 705018 w 1552056"/>
              <a:gd name="connsiteY1154" fmla="*/ 102213 h 2017373"/>
              <a:gd name="connsiteX1155" fmla="*/ 715163 w 1552056"/>
              <a:gd name="connsiteY1155" fmla="*/ 78005 h 2017373"/>
              <a:gd name="connsiteX1156" fmla="*/ 727843 w 1552056"/>
              <a:gd name="connsiteY1156" fmla="*/ 56486 h 2017373"/>
              <a:gd name="connsiteX1157" fmla="*/ 743059 w 1552056"/>
              <a:gd name="connsiteY1157" fmla="*/ 40347 h 2017373"/>
              <a:gd name="connsiteX1158" fmla="*/ 758275 w 1552056"/>
              <a:gd name="connsiteY1158" fmla="*/ 21519 h 2017373"/>
              <a:gd name="connsiteX1159" fmla="*/ 776028 w 1552056"/>
              <a:gd name="connsiteY1159" fmla="*/ 10759 h 2017373"/>
              <a:gd name="connsiteX1160" fmla="*/ 793780 w 1552056"/>
              <a:gd name="connsiteY1160" fmla="*/ 2690 h 2017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</a:cxnLst>
            <a:rect l="l" t="t" r="r" b="b"/>
            <a:pathLst>
              <a:path w="1552056" h="2017373">
                <a:moveTo>
                  <a:pt x="669514" y="1732251"/>
                </a:moveTo>
                <a:lnTo>
                  <a:pt x="677122" y="1732251"/>
                </a:lnTo>
                <a:lnTo>
                  <a:pt x="684730" y="1737631"/>
                </a:lnTo>
                <a:lnTo>
                  <a:pt x="684730" y="1745701"/>
                </a:lnTo>
                <a:lnTo>
                  <a:pt x="677122" y="1753770"/>
                </a:lnTo>
                <a:lnTo>
                  <a:pt x="659370" y="1756460"/>
                </a:lnTo>
                <a:lnTo>
                  <a:pt x="641618" y="1761840"/>
                </a:lnTo>
                <a:lnTo>
                  <a:pt x="636546" y="1756460"/>
                </a:lnTo>
                <a:lnTo>
                  <a:pt x="631474" y="1748391"/>
                </a:lnTo>
                <a:lnTo>
                  <a:pt x="636546" y="1743011"/>
                </a:lnTo>
                <a:lnTo>
                  <a:pt x="641618" y="1737631"/>
                </a:lnTo>
                <a:lnTo>
                  <a:pt x="656834" y="1734941"/>
                </a:lnTo>
                <a:close/>
                <a:moveTo>
                  <a:pt x="590896" y="1726872"/>
                </a:moveTo>
                <a:lnTo>
                  <a:pt x="598504" y="1726872"/>
                </a:lnTo>
                <a:lnTo>
                  <a:pt x="601040" y="1734941"/>
                </a:lnTo>
                <a:lnTo>
                  <a:pt x="606112" y="1737631"/>
                </a:lnTo>
                <a:lnTo>
                  <a:pt x="611184" y="1743011"/>
                </a:lnTo>
                <a:lnTo>
                  <a:pt x="616256" y="1748390"/>
                </a:lnTo>
                <a:lnTo>
                  <a:pt x="616256" y="1756460"/>
                </a:lnTo>
                <a:lnTo>
                  <a:pt x="608648" y="1761839"/>
                </a:lnTo>
                <a:lnTo>
                  <a:pt x="601040" y="1761839"/>
                </a:lnTo>
                <a:lnTo>
                  <a:pt x="590896" y="1753770"/>
                </a:lnTo>
                <a:lnTo>
                  <a:pt x="583288" y="1737631"/>
                </a:lnTo>
                <a:lnTo>
                  <a:pt x="583288" y="1732252"/>
                </a:lnTo>
                <a:close/>
                <a:moveTo>
                  <a:pt x="783634" y="1691903"/>
                </a:moveTo>
                <a:lnTo>
                  <a:pt x="788706" y="1699972"/>
                </a:lnTo>
                <a:lnTo>
                  <a:pt x="788706" y="1705352"/>
                </a:lnTo>
                <a:lnTo>
                  <a:pt x="786170" y="1713421"/>
                </a:lnTo>
                <a:lnTo>
                  <a:pt x="765882" y="1721491"/>
                </a:lnTo>
                <a:lnTo>
                  <a:pt x="748130" y="1726870"/>
                </a:lnTo>
                <a:lnTo>
                  <a:pt x="737986" y="1726870"/>
                </a:lnTo>
                <a:lnTo>
                  <a:pt x="735450" y="1721491"/>
                </a:lnTo>
                <a:lnTo>
                  <a:pt x="735450" y="1713421"/>
                </a:lnTo>
                <a:lnTo>
                  <a:pt x="743058" y="1710732"/>
                </a:lnTo>
                <a:lnTo>
                  <a:pt x="758274" y="1702662"/>
                </a:lnTo>
                <a:lnTo>
                  <a:pt x="776026" y="1694593"/>
                </a:lnTo>
                <a:close/>
                <a:moveTo>
                  <a:pt x="568072" y="1675765"/>
                </a:moveTo>
                <a:lnTo>
                  <a:pt x="573145" y="1675765"/>
                </a:lnTo>
                <a:lnTo>
                  <a:pt x="578217" y="1683834"/>
                </a:lnTo>
                <a:lnTo>
                  <a:pt x="583289" y="1699973"/>
                </a:lnTo>
                <a:lnTo>
                  <a:pt x="583289" y="1710732"/>
                </a:lnTo>
                <a:lnTo>
                  <a:pt x="578217" y="1713422"/>
                </a:lnTo>
                <a:lnTo>
                  <a:pt x="570609" y="1713422"/>
                </a:lnTo>
                <a:lnTo>
                  <a:pt x="563000" y="1705353"/>
                </a:lnTo>
                <a:lnTo>
                  <a:pt x="560464" y="1691904"/>
                </a:lnTo>
                <a:lnTo>
                  <a:pt x="560464" y="1683834"/>
                </a:lnTo>
                <a:close/>
                <a:moveTo>
                  <a:pt x="862253" y="1654246"/>
                </a:moveTo>
                <a:lnTo>
                  <a:pt x="872397" y="1654246"/>
                </a:lnTo>
                <a:lnTo>
                  <a:pt x="874933" y="1662315"/>
                </a:lnTo>
                <a:lnTo>
                  <a:pt x="874933" y="1670385"/>
                </a:lnTo>
                <a:lnTo>
                  <a:pt x="867325" y="1675764"/>
                </a:lnTo>
                <a:lnTo>
                  <a:pt x="836892" y="1689213"/>
                </a:lnTo>
                <a:lnTo>
                  <a:pt x="831820" y="1689213"/>
                </a:lnTo>
                <a:lnTo>
                  <a:pt x="826748" y="1681144"/>
                </a:lnTo>
                <a:lnTo>
                  <a:pt x="826748" y="1673075"/>
                </a:lnTo>
                <a:lnTo>
                  <a:pt x="834356" y="1665005"/>
                </a:lnTo>
                <a:close/>
                <a:moveTo>
                  <a:pt x="542711" y="1627347"/>
                </a:moveTo>
                <a:lnTo>
                  <a:pt x="550320" y="1627347"/>
                </a:lnTo>
                <a:lnTo>
                  <a:pt x="557928" y="1632727"/>
                </a:lnTo>
                <a:lnTo>
                  <a:pt x="560464" y="1659625"/>
                </a:lnTo>
                <a:lnTo>
                  <a:pt x="557928" y="1665004"/>
                </a:lnTo>
                <a:lnTo>
                  <a:pt x="550320" y="1665004"/>
                </a:lnTo>
                <a:lnTo>
                  <a:pt x="542711" y="1665004"/>
                </a:lnTo>
                <a:lnTo>
                  <a:pt x="540175" y="1659625"/>
                </a:lnTo>
                <a:lnTo>
                  <a:pt x="537639" y="1638106"/>
                </a:lnTo>
                <a:lnTo>
                  <a:pt x="537639" y="1630037"/>
                </a:lnTo>
                <a:close/>
                <a:moveTo>
                  <a:pt x="948477" y="1621969"/>
                </a:moveTo>
                <a:lnTo>
                  <a:pt x="953549" y="1627349"/>
                </a:lnTo>
                <a:lnTo>
                  <a:pt x="958621" y="1630039"/>
                </a:lnTo>
                <a:lnTo>
                  <a:pt x="958621" y="1640798"/>
                </a:lnTo>
                <a:lnTo>
                  <a:pt x="953549" y="1643488"/>
                </a:lnTo>
                <a:lnTo>
                  <a:pt x="930725" y="1651558"/>
                </a:lnTo>
                <a:lnTo>
                  <a:pt x="923117" y="1648868"/>
                </a:lnTo>
                <a:lnTo>
                  <a:pt x="920581" y="1640798"/>
                </a:lnTo>
                <a:lnTo>
                  <a:pt x="923117" y="1632729"/>
                </a:lnTo>
                <a:lnTo>
                  <a:pt x="930725" y="1630039"/>
                </a:lnTo>
                <a:close/>
                <a:moveTo>
                  <a:pt x="491146" y="1618381"/>
                </a:moveTo>
                <a:lnTo>
                  <a:pt x="489455" y="1621968"/>
                </a:lnTo>
                <a:lnTo>
                  <a:pt x="489455" y="1619278"/>
                </a:lnTo>
                <a:close/>
                <a:moveTo>
                  <a:pt x="1062599" y="1570861"/>
                </a:moveTo>
                <a:lnTo>
                  <a:pt x="1070207" y="1576241"/>
                </a:lnTo>
                <a:lnTo>
                  <a:pt x="1072743" y="1578930"/>
                </a:lnTo>
                <a:lnTo>
                  <a:pt x="1072743" y="1587000"/>
                </a:lnTo>
                <a:lnTo>
                  <a:pt x="1067671" y="1592379"/>
                </a:lnTo>
                <a:lnTo>
                  <a:pt x="1029631" y="1608518"/>
                </a:lnTo>
                <a:lnTo>
                  <a:pt x="1022023" y="1608518"/>
                </a:lnTo>
                <a:lnTo>
                  <a:pt x="1019487" y="1600449"/>
                </a:lnTo>
                <a:lnTo>
                  <a:pt x="1019487" y="1592379"/>
                </a:lnTo>
                <a:lnTo>
                  <a:pt x="1027095" y="1587000"/>
                </a:lnTo>
                <a:close/>
                <a:moveTo>
                  <a:pt x="1166578" y="1519754"/>
                </a:moveTo>
                <a:lnTo>
                  <a:pt x="1174186" y="1519754"/>
                </a:lnTo>
                <a:lnTo>
                  <a:pt x="1179258" y="1525134"/>
                </a:lnTo>
                <a:lnTo>
                  <a:pt x="1179258" y="1530514"/>
                </a:lnTo>
                <a:lnTo>
                  <a:pt x="1176722" y="1538583"/>
                </a:lnTo>
                <a:lnTo>
                  <a:pt x="1158970" y="1546653"/>
                </a:lnTo>
                <a:lnTo>
                  <a:pt x="1141217" y="1549343"/>
                </a:lnTo>
                <a:lnTo>
                  <a:pt x="1136145" y="1546653"/>
                </a:lnTo>
                <a:lnTo>
                  <a:pt x="1131073" y="1538583"/>
                </a:lnTo>
                <a:lnTo>
                  <a:pt x="1136145" y="1530514"/>
                </a:lnTo>
                <a:lnTo>
                  <a:pt x="1141217" y="1527824"/>
                </a:lnTo>
                <a:lnTo>
                  <a:pt x="1156434" y="1527824"/>
                </a:lnTo>
                <a:close/>
                <a:moveTo>
                  <a:pt x="1273092" y="1455198"/>
                </a:moveTo>
                <a:lnTo>
                  <a:pt x="1278164" y="1457888"/>
                </a:lnTo>
                <a:lnTo>
                  <a:pt x="1283236" y="1465957"/>
                </a:lnTo>
                <a:lnTo>
                  <a:pt x="1278164" y="1474027"/>
                </a:lnTo>
                <a:lnTo>
                  <a:pt x="1268020" y="1484786"/>
                </a:lnTo>
                <a:lnTo>
                  <a:pt x="1255339" y="1492855"/>
                </a:lnTo>
                <a:lnTo>
                  <a:pt x="1245195" y="1492855"/>
                </a:lnTo>
                <a:lnTo>
                  <a:pt x="1242659" y="1484786"/>
                </a:lnTo>
                <a:lnTo>
                  <a:pt x="1242659" y="1476716"/>
                </a:lnTo>
                <a:lnTo>
                  <a:pt x="1247731" y="1471337"/>
                </a:lnTo>
                <a:lnTo>
                  <a:pt x="1257876" y="1465957"/>
                </a:lnTo>
                <a:lnTo>
                  <a:pt x="1265484" y="1457888"/>
                </a:lnTo>
                <a:close/>
                <a:moveTo>
                  <a:pt x="1235051" y="1404092"/>
                </a:moveTo>
                <a:lnTo>
                  <a:pt x="1242659" y="1404092"/>
                </a:lnTo>
                <a:lnTo>
                  <a:pt x="1255339" y="1412162"/>
                </a:lnTo>
                <a:lnTo>
                  <a:pt x="1257875" y="1420232"/>
                </a:lnTo>
                <a:lnTo>
                  <a:pt x="1257875" y="1425611"/>
                </a:lnTo>
                <a:lnTo>
                  <a:pt x="1252803" y="1430991"/>
                </a:lnTo>
                <a:lnTo>
                  <a:pt x="1245195" y="1430991"/>
                </a:lnTo>
                <a:lnTo>
                  <a:pt x="1232515" y="1422921"/>
                </a:lnTo>
                <a:lnTo>
                  <a:pt x="1227443" y="1414852"/>
                </a:lnTo>
                <a:lnTo>
                  <a:pt x="1227443" y="1409472"/>
                </a:lnTo>
                <a:close/>
                <a:moveTo>
                  <a:pt x="1197010" y="1342226"/>
                </a:moveTo>
                <a:lnTo>
                  <a:pt x="1204618" y="1347606"/>
                </a:lnTo>
                <a:lnTo>
                  <a:pt x="1209690" y="1358365"/>
                </a:lnTo>
                <a:lnTo>
                  <a:pt x="1217298" y="1369124"/>
                </a:lnTo>
                <a:lnTo>
                  <a:pt x="1217298" y="1374504"/>
                </a:lnTo>
                <a:lnTo>
                  <a:pt x="1209690" y="1379883"/>
                </a:lnTo>
                <a:lnTo>
                  <a:pt x="1204618" y="1379883"/>
                </a:lnTo>
                <a:lnTo>
                  <a:pt x="1197010" y="1371814"/>
                </a:lnTo>
                <a:lnTo>
                  <a:pt x="1189402" y="1361055"/>
                </a:lnTo>
                <a:lnTo>
                  <a:pt x="1186866" y="1352985"/>
                </a:lnTo>
                <a:lnTo>
                  <a:pt x="1189402" y="1347606"/>
                </a:lnTo>
                <a:close/>
                <a:moveTo>
                  <a:pt x="1247731" y="1296798"/>
                </a:moveTo>
                <a:lnTo>
                  <a:pt x="1268019" y="1342226"/>
                </a:lnTo>
                <a:lnTo>
                  <a:pt x="1283235" y="1369124"/>
                </a:lnTo>
                <a:lnTo>
                  <a:pt x="1300988" y="1393332"/>
                </a:lnTo>
                <a:lnTo>
                  <a:pt x="1321276" y="1420231"/>
                </a:lnTo>
                <a:lnTo>
                  <a:pt x="1331420" y="1436370"/>
                </a:lnTo>
                <a:lnTo>
                  <a:pt x="1333956" y="1455198"/>
                </a:lnTo>
                <a:lnTo>
                  <a:pt x="1333956" y="1465958"/>
                </a:lnTo>
                <a:lnTo>
                  <a:pt x="1331420" y="1476717"/>
                </a:lnTo>
                <a:lnTo>
                  <a:pt x="1316204" y="1498236"/>
                </a:lnTo>
                <a:lnTo>
                  <a:pt x="1300988" y="1517064"/>
                </a:lnTo>
                <a:lnTo>
                  <a:pt x="1283235" y="1527824"/>
                </a:lnTo>
                <a:lnTo>
                  <a:pt x="1247731" y="1549342"/>
                </a:lnTo>
                <a:lnTo>
                  <a:pt x="1214762" y="1565481"/>
                </a:lnTo>
                <a:lnTo>
                  <a:pt x="1146289" y="1597759"/>
                </a:lnTo>
                <a:lnTo>
                  <a:pt x="1072744" y="1621968"/>
                </a:lnTo>
                <a:lnTo>
                  <a:pt x="1001735" y="1651556"/>
                </a:lnTo>
                <a:lnTo>
                  <a:pt x="890149" y="1702663"/>
                </a:lnTo>
                <a:lnTo>
                  <a:pt x="834356" y="1726871"/>
                </a:lnTo>
                <a:lnTo>
                  <a:pt x="778564" y="1756459"/>
                </a:lnTo>
                <a:lnTo>
                  <a:pt x="743059" y="1775288"/>
                </a:lnTo>
                <a:lnTo>
                  <a:pt x="705018" y="1796807"/>
                </a:lnTo>
                <a:lnTo>
                  <a:pt x="666978" y="1810256"/>
                </a:lnTo>
                <a:lnTo>
                  <a:pt x="646689" y="1815635"/>
                </a:lnTo>
                <a:lnTo>
                  <a:pt x="626401" y="1818325"/>
                </a:lnTo>
                <a:lnTo>
                  <a:pt x="593433" y="1818325"/>
                </a:lnTo>
                <a:lnTo>
                  <a:pt x="580752" y="1815635"/>
                </a:lnTo>
                <a:lnTo>
                  <a:pt x="568072" y="1807566"/>
                </a:lnTo>
                <a:lnTo>
                  <a:pt x="557928" y="1799496"/>
                </a:lnTo>
                <a:lnTo>
                  <a:pt x="547784" y="1788737"/>
                </a:lnTo>
                <a:lnTo>
                  <a:pt x="537640" y="1777978"/>
                </a:lnTo>
                <a:lnTo>
                  <a:pt x="530032" y="1764529"/>
                </a:lnTo>
                <a:lnTo>
                  <a:pt x="519888" y="1724181"/>
                </a:lnTo>
                <a:lnTo>
                  <a:pt x="509743" y="1681144"/>
                </a:lnTo>
                <a:lnTo>
                  <a:pt x="499599" y="1654246"/>
                </a:lnTo>
                <a:lnTo>
                  <a:pt x="489455" y="1630037"/>
                </a:lnTo>
                <a:lnTo>
                  <a:pt x="494527" y="1632727"/>
                </a:lnTo>
                <a:lnTo>
                  <a:pt x="502135" y="1632727"/>
                </a:lnTo>
                <a:lnTo>
                  <a:pt x="508401" y="1629879"/>
                </a:lnTo>
                <a:lnTo>
                  <a:pt x="514815" y="1643486"/>
                </a:lnTo>
                <a:lnTo>
                  <a:pt x="524960" y="1670385"/>
                </a:lnTo>
                <a:lnTo>
                  <a:pt x="542712" y="1734940"/>
                </a:lnTo>
                <a:lnTo>
                  <a:pt x="550320" y="1753769"/>
                </a:lnTo>
                <a:lnTo>
                  <a:pt x="557928" y="1772598"/>
                </a:lnTo>
                <a:lnTo>
                  <a:pt x="568072" y="1786047"/>
                </a:lnTo>
                <a:lnTo>
                  <a:pt x="573144" y="1788737"/>
                </a:lnTo>
                <a:lnTo>
                  <a:pt x="583289" y="1794117"/>
                </a:lnTo>
                <a:lnTo>
                  <a:pt x="606113" y="1796807"/>
                </a:lnTo>
                <a:lnTo>
                  <a:pt x="626401" y="1796807"/>
                </a:lnTo>
                <a:lnTo>
                  <a:pt x="649226" y="1794117"/>
                </a:lnTo>
                <a:lnTo>
                  <a:pt x="669514" y="1786047"/>
                </a:lnTo>
                <a:lnTo>
                  <a:pt x="707554" y="1772598"/>
                </a:lnTo>
                <a:lnTo>
                  <a:pt x="745595" y="1753769"/>
                </a:lnTo>
                <a:lnTo>
                  <a:pt x="816604" y="1713422"/>
                </a:lnTo>
                <a:lnTo>
                  <a:pt x="905366" y="1670385"/>
                </a:lnTo>
                <a:lnTo>
                  <a:pt x="999199" y="1630037"/>
                </a:lnTo>
                <a:lnTo>
                  <a:pt x="1120929" y="1581620"/>
                </a:lnTo>
                <a:lnTo>
                  <a:pt x="1186866" y="1557412"/>
                </a:lnTo>
                <a:lnTo>
                  <a:pt x="1245195" y="1525134"/>
                </a:lnTo>
                <a:lnTo>
                  <a:pt x="1273091" y="1508995"/>
                </a:lnTo>
                <a:lnTo>
                  <a:pt x="1295916" y="1492856"/>
                </a:lnTo>
                <a:lnTo>
                  <a:pt x="1306060" y="1476717"/>
                </a:lnTo>
                <a:lnTo>
                  <a:pt x="1313668" y="1465958"/>
                </a:lnTo>
                <a:lnTo>
                  <a:pt x="1313668" y="1452508"/>
                </a:lnTo>
                <a:lnTo>
                  <a:pt x="1306060" y="1436370"/>
                </a:lnTo>
                <a:lnTo>
                  <a:pt x="1283235" y="1409471"/>
                </a:lnTo>
                <a:lnTo>
                  <a:pt x="1273091" y="1393332"/>
                </a:lnTo>
                <a:lnTo>
                  <a:pt x="1262947" y="1379883"/>
                </a:lnTo>
                <a:lnTo>
                  <a:pt x="1245195" y="1339536"/>
                </a:lnTo>
                <a:lnTo>
                  <a:pt x="1232069" y="1311692"/>
                </a:lnTo>
                <a:lnTo>
                  <a:pt x="1242659" y="1307258"/>
                </a:lnTo>
                <a:lnTo>
                  <a:pt x="1247731" y="1299188"/>
                </a:lnTo>
                <a:close/>
                <a:moveTo>
                  <a:pt x="1233397" y="1287493"/>
                </a:moveTo>
                <a:lnTo>
                  <a:pt x="1232515" y="1288429"/>
                </a:lnTo>
                <a:lnTo>
                  <a:pt x="1227443" y="1291119"/>
                </a:lnTo>
                <a:lnTo>
                  <a:pt x="1227443" y="1301878"/>
                </a:lnTo>
                <a:lnTo>
                  <a:pt x="1232069" y="1311692"/>
                </a:lnTo>
                <a:lnTo>
                  <a:pt x="1146289" y="1347605"/>
                </a:lnTo>
                <a:lnTo>
                  <a:pt x="1049920" y="1385263"/>
                </a:lnTo>
                <a:lnTo>
                  <a:pt x="864789" y="1482097"/>
                </a:lnTo>
                <a:lnTo>
                  <a:pt x="773491" y="1519754"/>
                </a:lnTo>
                <a:lnTo>
                  <a:pt x="684730" y="1557412"/>
                </a:lnTo>
                <a:lnTo>
                  <a:pt x="590897" y="1592380"/>
                </a:lnTo>
                <a:lnTo>
                  <a:pt x="508401" y="1629879"/>
                </a:lnTo>
                <a:lnTo>
                  <a:pt x="504671" y="1621968"/>
                </a:lnTo>
                <a:lnTo>
                  <a:pt x="502135" y="1616588"/>
                </a:lnTo>
                <a:lnTo>
                  <a:pt x="494527" y="1616588"/>
                </a:lnTo>
                <a:lnTo>
                  <a:pt x="491146" y="1618381"/>
                </a:lnTo>
                <a:lnTo>
                  <a:pt x="491991" y="1616588"/>
                </a:lnTo>
                <a:lnTo>
                  <a:pt x="583289" y="1576241"/>
                </a:lnTo>
                <a:lnTo>
                  <a:pt x="677122" y="1535893"/>
                </a:lnTo>
                <a:lnTo>
                  <a:pt x="773491" y="1495546"/>
                </a:lnTo>
                <a:lnTo>
                  <a:pt x="864789" y="1455198"/>
                </a:lnTo>
                <a:lnTo>
                  <a:pt x="1049920" y="1363744"/>
                </a:lnTo>
                <a:lnTo>
                  <a:pt x="1141217" y="1326087"/>
                </a:lnTo>
                <a:close/>
                <a:moveTo>
                  <a:pt x="1237587" y="1285739"/>
                </a:moveTo>
                <a:lnTo>
                  <a:pt x="1245195" y="1285739"/>
                </a:lnTo>
                <a:lnTo>
                  <a:pt x="1247731" y="1291119"/>
                </a:lnTo>
                <a:lnTo>
                  <a:pt x="1247731" y="1296798"/>
                </a:lnTo>
                <a:lnTo>
                  <a:pt x="1245195" y="1291119"/>
                </a:lnTo>
                <a:lnTo>
                  <a:pt x="1242659" y="1307258"/>
                </a:lnTo>
                <a:close/>
                <a:moveTo>
                  <a:pt x="1235051" y="1285739"/>
                </a:moveTo>
                <a:lnTo>
                  <a:pt x="1237587" y="1285739"/>
                </a:lnTo>
                <a:lnTo>
                  <a:pt x="1233397" y="1287493"/>
                </a:lnTo>
                <a:close/>
                <a:moveTo>
                  <a:pt x="725307" y="1205044"/>
                </a:moveTo>
                <a:lnTo>
                  <a:pt x="730379" y="1213113"/>
                </a:lnTo>
                <a:lnTo>
                  <a:pt x="730379" y="1207733"/>
                </a:lnTo>
                <a:close/>
                <a:moveTo>
                  <a:pt x="717699" y="1205044"/>
                </a:moveTo>
                <a:lnTo>
                  <a:pt x="710091" y="1213113"/>
                </a:lnTo>
                <a:lnTo>
                  <a:pt x="707555" y="1226562"/>
                </a:lnTo>
                <a:lnTo>
                  <a:pt x="707555" y="1215803"/>
                </a:lnTo>
                <a:lnTo>
                  <a:pt x="710091" y="1207733"/>
                </a:lnTo>
                <a:close/>
                <a:moveTo>
                  <a:pt x="748131" y="1196974"/>
                </a:moveTo>
                <a:lnTo>
                  <a:pt x="763347" y="1205044"/>
                </a:lnTo>
                <a:lnTo>
                  <a:pt x="768419" y="1207733"/>
                </a:lnTo>
                <a:lnTo>
                  <a:pt x="776027" y="1218493"/>
                </a:lnTo>
                <a:lnTo>
                  <a:pt x="778563" y="1229252"/>
                </a:lnTo>
                <a:lnTo>
                  <a:pt x="776027" y="1240012"/>
                </a:lnTo>
                <a:lnTo>
                  <a:pt x="768419" y="1253461"/>
                </a:lnTo>
                <a:lnTo>
                  <a:pt x="755739" y="1258840"/>
                </a:lnTo>
                <a:lnTo>
                  <a:pt x="743059" y="1264220"/>
                </a:lnTo>
                <a:lnTo>
                  <a:pt x="727843" y="1264220"/>
                </a:lnTo>
                <a:lnTo>
                  <a:pt x="717699" y="1256151"/>
                </a:lnTo>
                <a:lnTo>
                  <a:pt x="710091" y="1240012"/>
                </a:lnTo>
                <a:lnTo>
                  <a:pt x="707555" y="1226562"/>
                </a:lnTo>
                <a:lnTo>
                  <a:pt x="710091" y="1229252"/>
                </a:lnTo>
                <a:lnTo>
                  <a:pt x="717699" y="1234632"/>
                </a:lnTo>
                <a:lnTo>
                  <a:pt x="725307" y="1229252"/>
                </a:lnTo>
                <a:lnTo>
                  <a:pt x="727843" y="1228176"/>
                </a:lnTo>
                <a:lnTo>
                  <a:pt x="727843" y="1237322"/>
                </a:lnTo>
                <a:lnTo>
                  <a:pt x="730379" y="1240012"/>
                </a:lnTo>
                <a:lnTo>
                  <a:pt x="737987" y="1240012"/>
                </a:lnTo>
                <a:lnTo>
                  <a:pt x="745595" y="1240012"/>
                </a:lnTo>
                <a:lnTo>
                  <a:pt x="753203" y="1237322"/>
                </a:lnTo>
                <a:lnTo>
                  <a:pt x="758275" y="1234632"/>
                </a:lnTo>
                <a:lnTo>
                  <a:pt x="758275" y="1229252"/>
                </a:lnTo>
                <a:lnTo>
                  <a:pt x="755739" y="1226562"/>
                </a:lnTo>
                <a:lnTo>
                  <a:pt x="748131" y="1223873"/>
                </a:lnTo>
                <a:lnTo>
                  <a:pt x="743059" y="1218493"/>
                </a:lnTo>
                <a:lnTo>
                  <a:pt x="737987" y="1223873"/>
                </a:lnTo>
                <a:lnTo>
                  <a:pt x="727843" y="1228176"/>
                </a:lnTo>
                <a:lnTo>
                  <a:pt x="727843" y="1226562"/>
                </a:lnTo>
                <a:lnTo>
                  <a:pt x="710091" y="1215803"/>
                </a:lnTo>
                <a:lnTo>
                  <a:pt x="720235" y="1205044"/>
                </a:lnTo>
                <a:lnTo>
                  <a:pt x="735451" y="1202354"/>
                </a:lnTo>
                <a:close/>
                <a:moveTo>
                  <a:pt x="1258917" y="980684"/>
                </a:moveTo>
                <a:lnTo>
                  <a:pt x="1259255" y="981069"/>
                </a:lnTo>
                <a:lnTo>
                  <a:pt x="1259602" y="981464"/>
                </a:lnTo>
                <a:lnTo>
                  <a:pt x="1255339" y="984478"/>
                </a:lnTo>
                <a:close/>
                <a:moveTo>
                  <a:pt x="1252803" y="973719"/>
                </a:moveTo>
                <a:lnTo>
                  <a:pt x="1264850" y="973719"/>
                </a:lnTo>
                <a:lnTo>
                  <a:pt x="1262947" y="976409"/>
                </a:lnTo>
                <a:lnTo>
                  <a:pt x="1258917" y="980684"/>
                </a:lnTo>
                <a:close/>
                <a:moveTo>
                  <a:pt x="1245195" y="973719"/>
                </a:moveTo>
                <a:lnTo>
                  <a:pt x="1247731" y="979099"/>
                </a:lnTo>
                <a:lnTo>
                  <a:pt x="1245195" y="976409"/>
                </a:lnTo>
                <a:close/>
                <a:moveTo>
                  <a:pt x="88761" y="954891"/>
                </a:moveTo>
                <a:lnTo>
                  <a:pt x="91297" y="954891"/>
                </a:lnTo>
                <a:lnTo>
                  <a:pt x="83689" y="957581"/>
                </a:lnTo>
                <a:lnTo>
                  <a:pt x="81153" y="965650"/>
                </a:lnTo>
                <a:lnTo>
                  <a:pt x="81153" y="957581"/>
                </a:lnTo>
                <a:close/>
                <a:moveTo>
                  <a:pt x="1303524" y="863436"/>
                </a:moveTo>
                <a:lnTo>
                  <a:pt x="1306060" y="863436"/>
                </a:lnTo>
                <a:lnTo>
                  <a:pt x="1311132" y="863436"/>
                </a:lnTo>
                <a:lnTo>
                  <a:pt x="1333957" y="884955"/>
                </a:lnTo>
                <a:lnTo>
                  <a:pt x="1354245" y="906473"/>
                </a:lnTo>
                <a:lnTo>
                  <a:pt x="1394822" y="954890"/>
                </a:lnTo>
                <a:lnTo>
                  <a:pt x="1410038" y="973719"/>
                </a:lnTo>
                <a:lnTo>
                  <a:pt x="1422718" y="997927"/>
                </a:lnTo>
                <a:lnTo>
                  <a:pt x="1432862" y="1019446"/>
                </a:lnTo>
                <a:lnTo>
                  <a:pt x="1432862" y="1030205"/>
                </a:lnTo>
                <a:lnTo>
                  <a:pt x="1432862" y="1040965"/>
                </a:lnTo>
                <a:lnTo>
                  <a:pt x="1422718" y="1067863"/>
                </a:lnTo>
                <a:lnTo>
                  <a:pt x="1412574" y="1092071"/>
                </a:lnTo>
                <a:lnTo>
                  <a:pt x="1402430" y="1100141"/>
                </a:lnTo>
                <a:lnTo>
                  <a:pt x="1392285" y="1108210"/>
                </a:lnTo>
                <a:lnTo>
                  <a:pt x="1382141" y="1110900"/>
                </a:lnTo>
                <a:lnTo>
                  <a:pt x="1369461" y="1108210"/>
                </a:lnTo>
                <a:lnTo>
                  <a:pt x="1354245" y="1094761"/>
                </a:lnTo>
                <a:lnTo>
                  <a:pt x="1341565" y="1081312"/>
                </a:lnTo>
                <a:lnTo>
                  <a:pt x="1321276" y="1051724"/>
                </a:lnTo>
                <a:lnTo>
                  <a:pt x="1259602" y="981464"/>
                </a:lnTo>
                <a:lnTo>
                  <a:pt x="1262947" y="979099"/>
                </a:lnTo>
                <a:lnTo>
                  <a:pt x="1265483" y="973719"/>
                </a:lnTo>
                <a:lnTo>
                  <a:pt x="1264850" y="973719"/>
                </a:lnTo>
                <a:lnTo>
                  <a:pt x="1271499" y="964315"/>
                </a:lnTo>
                <a:lnTo>
                  <a:pt x="1311132" y="1008687"/>
                </a:lnTo>
                <a:lnTo>
                  <a:pt x="1354245" y="1062483"/>
                </a:lnTo>
                <a:lnTo>
                  <a:pt x="1364389" y="1073243"/>
                </a:lnTo>
                <a:lnTo>
                  <a:pt x="1374533" y="1081312"/>
                </a:lnTo>
                <a:lnTo>
                  <a:pt x="1379605" y="1084002"/>
                </a:lnTo>
                <a:lnTo>
                  <a:pt x="1384677" y="1084002"/>
                </a:lnTo>
                <a:lnTo>
                  <a:pt x="1392285" y="1081312"/>
                </a:lnTo>
                <a:lnTo>
                  <a:pt x="1394822" y="1073243"/>
                </a:lnTo>
                <a:lnTo>
                  <a:pt x="1410038" y="1051724"/>
                </a:lnTo>
                <a:lnTo>
                  <a:pt x="1412574" y="1035585"/>
                </a:lnTo>
                <a:lnTo>
                  <a:pt x="1412574" y="1027516"/>
                </a:lnTo>
                <a:lnTo>
                  <a:pt x="1410038" y="1016756"/>
                </a:lnTo>
                <a:lnTo>
                  <a:pt x="1384677" y="979099"/>
                </a:lnTo>
                <a:lnTo>
                  <a:pt x="1361853" y="944131"/>
                </a:lnTo>
                <a:lnTo>
                  <a:pt x="1331421" y="911853"/>
                </a:lnTo>
                <a:lnTo>
                  <a:pt x="1308039" y="889121"/>
                </a:lnTo>
                <a:lnTo>
                  <a:pt x="1313668" y="874195"/>
                </a:lnTo>
                <a:lnTo>
                  <a:pt x="1300988" y="882265"/>
                </a:lnTo>
                <a:lnTo>
                  <a:pt x="1308039" y="889121"/>
                </a:lnTo>
                <a:lnTo>
                  <a:pt x="1293380" y="927992"/>
                </a:lnTo>
                <a:lnTo>
                  <a:pt x="1278164" y="954890"/>
                </a:lnTo>
                <a:lnTo>
                  <a:pt x="1271499" y="964315"/>
                </a:lnTo>
                <a:lnTo>
                  <a:pt x="1265483" y="957580"/>
                </a:lnTo>
                <a:lnTo>
                  <a:pt x="1257875" y="954890"/>
                </a:lnTo>
                <a:lnTo>
                  <a:pt x="1252803" y="957580"/>
                </a:lnTo>
                <a:lnTo>
                  <a:pt x="1247731" y="965650"/>
                </a:lnTo>
                <a:lnTo>
                  <a:pt x="1245195" y="973719"/>
                </a:lnTo>
                <a:lnTo>
                  <a:pt x="1245195" y="965650"/>
                </a:lnTo>
                <a:lnTo>
                  <a:pt x="1273092" y="922612"/>
                </a:lnTo>
                <a:lnTo>
                  <a:pt x="1295916" y="871506"/>
                </a:lnTo>
                <a:close/>
                <a:moveTo>
                  <a:pt x="1004189" y="765391"/>
                </a:moveTo>
                <a:lnTo>
                  <a:pt x="1001737" y="769293"/>
                </a:lnTo>
                <a:lnTo>
                  <a:pt x="983984" y="790811"/>
                </a:lnTo>
                <a:lnTo>
                  <a:pt x="971304" y="809640"/>
                </a:lnTo>
                <a:lnTo>
                  <a:pt x="953552" y="828469"/>
                </a:lnTo>
                <a:lnTo>
                  <a:pt x="912975" y="852677"/>
                </a:lnTo>
                <a:lnTo>
                  <a:pt x="872398" y="876886"/>
                </a:lnTo>
                <a:lnTo>
                  <a:pt x="831822" y="895715"/>
                </a:lnTo>
                <a:lnTo>
                  <a:pt x="737988" y="934553"/>
                </a:lnTo>
                <a:lnTo>
                  <a:pt x="737988" y="936062"/>
                </a:lnTo>
                <a:lnTo>
                  <a:pt x="748132" y="973719"/>
                </a:lnTo>
                <a:lnTo>
                  <a:pt x="763349" y="1008687"/>
                </a:lnTo>
                <a:lnTo>
                  <a:pt x="788709" y="1078623"/>
                </a:lnTo>
                <a:lnTo>
                  <a:pt x="821678" y="1145868"/>
                </a:lnTo>
                <a:lnTo>
                  <a:pt x="831822" y="1183526"/>
                </a:lnTo>
                <a:lnTo>
                  <a:pt x="841966" y="1218494"/>
                </a:lnTo>
                <a:lnTo>
                  <a:pt x="844502" y="1248082"/>
                </a:lnTo>
                <a:lnTo>
                  <a:pt x="841966" y="1277670"/>
                </a:lnTo>
                <a:lnTo>
                  <a:pt x="834358" y="1307258"/>
                </a:lnTo>
                <a:lnTo>
                  <a:pt x="821678" y="1331467"/>
                </a:lnTo>
                <a:lnTo>
                  <a:pt x="811534" y="1347606"/>
                </a:lnTo>
                <a:lnTo>
                  <a:pt x="796317" y="1361055"/>
                </a:lnTo>
                <a:lnTo>
                  <a:pt x="778565" y="1369124"/>
                </a:lnTo>
                <a:lnTo>
                  <a:pt x="763349" y="1371814"/>
                </a:lnTo>
                <a:lnTo>
                  <a:pt x="737988" y="1369124"/>
                </a:lnTo>
                <a:lnTo>
                  <a:pt x="717700" y="1358365"/>
                </a:lnTo>
                <a:lnTo>
                  <a:pt x="697412" y="1339536"/>
                </a:lnTo>
                <a:lnTo>
                  <a:pt x="684731" y="1320707"/>
                </a:lnTo>
                <a:lnTo>
                  <a:pt x="666979" y="1296499"/>
                </a:lnTo>
                <a:lnTo>
                  <a:pt x="651763" y="1274980"/>
                </a:lnTo>
                <a:lnTo>
                  <a:pt x="631474" y="1229253"/>
                </a:lnTo>
                <a:lnTo>
                  <a:pt x="611186" y="1183526"/>
                </a:lnTo>
                <a:lnTo>
                  <a:pt x="590898" y="1132419"/>
                </a:lnTo>
                <a:lnTo>
                  <a:pt x="560022" y="1036696"/>
                </a:lnTo>
                <a:lnTo>
                  <a:pt x="563001" y="1038275"/>
                </a:lnTo>
                <a:lnTo>
                  <a:pt x="570609" y="1038275"/>
                </a:lnTo>
                <a:lnTo>
                  <a:pt x="576100" y="1035229"/>
                </a:lnTo>
                <a:lnTo>
                  <a:pt x="606114" y="1113590"/>
                </a:lnTo>
                <a:lnTo>
                  <a:pt x="641619" y="1202355"/>
                </a:lnTo>
                <a:lnTo>
                  <a:pt x="659371" y="1240012"/>
                </a:lnTo>
                <a:lnTo>
                  <a:pt x="684731" y="1288429"/>
                </a:lnTo>
                <a:lnTo>
                  <a:pt x="697412" y="1309948"/>
                </a:lnTo>
                <a:lnTo>
                  <a:pt x="715164" y="1328777"/>
                </a:lnTo>
                <a:lnTo>
                  <a:pt x="730380" y="1342226"/>
                </a:lnTo>
                <a:lnTo>
                  <a:pt x="753205" y="1350295"/>
                </a:lnTo>
                <a:lnTo>
                  <a:pt x="763349" y="1350295"/>
                </a:lnTo>
                <a:lnTo>
                  <a:pt x="773493" y="1347606"/>
                </a:lnTo>
                <a:lnTo>
                  <a:pt x="783637" y="1342226"/>
                </a:lnTo>
                <a:lnTo>
                  <a:pt x="793781" y="1336846"/>
                </a:lnTo>
                <a:lnTo>
                  <a:pt x="806461" y="1312638"/>
                </a:lnTo>
                <a:lnTo>
                  <a:pt x="816606" y="1296499"/>
                </a:lnTo>
                <a:lnTo>
                  <a:pt x="824214" y="1280360"/>
                </a:lnTo>
                <a:lnTo>
                  <a:pt x="824214" y="1264221"/>
                </a:lnTo>
                <a:lnTo>
                  <a:pt x="824214" y="1229253"/>
                </a:lnTo>
                <a:lnTo>
                  <a:pt x="816606" y="1202355"/>
                </a:lnTo>
                <a:lnTo>
                  <a:pt x="806461" y="1167387"/>
                </a:lnTo>
                <a:lnTo>
                  <a:pt x="783637" y="1113590"/>
                </a:lnTo>
                <a:lnTo>
                  <a:pt x="758277" y="1057104"/>
                </a:lnTo>
                <a:lnTo>
                  <a:pt x="735452" y="1000618"/>
                </a:lnTo>
                <a:lnTo>
                  <a:pt x="727844" y="973719"/>
                </a:lnTo>
                <a:lnTo>
                  <a:pt x="722741" y="953873"/>
                </a:lnTo>
                <a:lnTo>
                  <a:pt x="735452" y="946821"/>
                </a:lnTo>
                <a:lnTo>
                  <a:pt x="720236" y="944131"/>
                </a:lnTo>
                <a:lnTo>
                  <a:pt x="722741" y="953873"/>
                </a:lnTo>
                <a:lnTo>
                  <a:pt x="576100" y="1035229"/>
                </a:lnTo>
                <a:lnTo>
                  <a:pt x="573145" y="1027516"/>
                </a:lnTo>
                <a:lnTo>
                  <a:pt x="572211" y="1024544"/>
                </a:lnTo>
                <a:lnTo>
                  <a:pt x="558825" y="1032985"/>
                </a:lnTo>
                <a:lnTo>
                  <a:pt x="560022" y="1036696"/>
                </a:lnTo>
                <a:lnTo>
                  <a:pt x="557929" y="1035585"/>
                </a:lnTo>
                <a:lnTo>
                  <a:pt x="557013" y="1034128"/>
                </a:lnTo>
                <a:lnTo>
                  <a:pt x="537641" y="1046345"/>
                </a:lnTo>
                <a:lnTo>
                  <a:pt x="484384" y="1073244"/>
                </a:lnTo>
                <a:lnTo>
                  <a:pt x="431127" y="1100142"/>
                </a:lnTo>
                <a:lnTo>
                  <a:pt x="375334" y="1121661"/>
                </a:lnTo>
                <a:lnTo>
                  <a:pt x="347438" y="1129730"/>
                </a:lnTo>
                <a:lnTo>
                  <a:pt x="319541" y="1129730"/>
                </a:lnTo>
                <a:lnTo>
                  <a:pt x="294181" y="1129730"/>
                </a:lnTo>
                <a:lnTo>
                  <a:pt x="268821" y="1124350"/>
                </a:lnTo>
                <a:lnTo>
                  <a:pt x="240924" y="1118971"/>
                </a:lnTo>
                <a:lnTo>
                  <a:pt x="218426" y="1109426"/>
                </a:lnTo>
                <a:lnTo>
                  <a:pt x="220635" y="1113591"/>
                </a:lnTo>
                <a:lnTo>
                  <a:pt x="235852" y="1145869"/>
                </a:lnTo>
                <a:lnTo>
                  <a:pt x="248532" y="1180837"/>
                </a:lnTo>
                <a:lnTo>
                  <a:pt x="256140" y="1207735"/>
                </a:lnTo>
                <a:lnTo>
                  <a:pt x="263748" y="1240013"/>
                </a:lnTo>
                <a:lnTo>
                  <a:pt x="273892" y="1309949"/>
                </a:lnTo>
                <a:lnTo>
                  <a:pt x="276428" y="1379884"/>
                </a:lnTo>
                <a:lnTo>
                  <a:pt x="276428" y="1503605"/>
                </a:lnTo>
                <a:lnTo>
                  <a:pt x="276428" y="1503616"/>
                </a:lnTo>
                <a:lnTo>
                  <a:pt x="276428" y="1587008"/>
                </a:lnTo>
                <a:lnTo>
                  <a:pt x="278964" y="1654247"/>
                </a:lnTo>
                <a:lnTo>
                  <a:pt x="286572" y="1724183"/>
                </a:lnTo>
                <a:lnTo>
                  <a:pt x="296717" y="1794118"/>
                </a:lnTo>
                <a:lnTo>
                  <a:pt x="309397" y="1861364"/>
                </a:lnTo>
                <a:lnTo>
                  <a:pt x="318578" y="1896144"/>
                </a:lnTo>
                <a:lnTo>
                  <a:pt x="332221" y="1917849"/>
                </a:lnTo>
                <a:lnTo>
                  <a:pt x="352510" y="1944748"/>
                </a:lnTo>
                <a:lnTo>
                  <a:pt x="377870" y="1966266"/>
                </a:lnTo>
                <a:lnTo>
                  <a:pt x="410839" y="1982405"/>
                </a:lnTo>
                <a:lnTo>
                  <a:pt x="443807" y="1990475"/>
                </a:lnTo>
                <a:lnTo>
                  <a:pt x="474239" y="1993165"/>
                </a:lnTo>
                <a:lnTo>
                  <a:pt x="512280" y="1993165"/>
                </a:lnTo>
                <a:lnTo>
                  <a:pt x="547785" y="1990475"/>
                </a:lnTo>
                <a:lnTo>
                  <a:pt x="578217" y="1985095"/>
                </a:lnTo>
                <a:lnTo>
                  <a:pt x="659370" y="1963577"/>
                </a:lnTo>
                <a:lnTo>
                  <a:pt x="737988" y="1939368"/>
                </a:lnTo>
                <a:lnTo>
                  <a:pt x="814069" y="1907090"/>
                </a:lnTo>
                <a:lnTo>
                  <a:pt x="892686" y="1869433"/>
                </a:lnTo>
                <a:lnTo>
                  <a:pt x="1039776" y="1796807"/>
                </a:lnTo>
                <a:lnTo>
                  <a:pt x="1110785" y="1761839"/>
                </a:lnTo>
                <a:lnTo>
                  <a:pt x="1148826" y="1745700"/>
                </a:lnTo>
                <a:lnTo>
                  <a:pt x="1189403" y="1732251"/>
                </a:lnTo>
                <a:lnTo>
                  <a:pt x="1278164" y="1702663"/>
                </a:lnTo>
                <a:lnTo>
                  <a:pt x="1323813" y="1689214"/>
                </a:lnTo>
                <a:lnTo>
                  <a:pt x="1369461" y="1670385"/>
                </a:lnTo>
                <a:lnTo>
                  <a:pt x="1410038" y="1648866"/>
                </a:lnTo>
                <a:lnTo>
                  <a:pt x="1453151" y="1621968"/>
                </a:lnTo>
                <a:lnTo>
                  <a:pt x="1470903" y="1608519"/>
                </a:lnTo>
                <a:lnTo>
                  <a:pt x="1488655" y="1589690"/>
                </a:lnTo>
                <a:lnTo>
                  <a:pt x="1506407" y="1570861"/>
                </a:lnTo>
                <a:lnTo>
                  <a:pt x="1516552" y="1549343"/>
                </a:lnTo>
                <a:lnTo>
                  <a:pt x="1526696" y="1525134"/>
                </a:lnTo>
                <a:lnTo>
                  <a:pt x="1529232" y="1503616"/>
                </a:lnTo>
                <a:lnTo>
                  <a:pt x="1526696" y="1476717"/>
                </a:lnTo>
                <a:lnTo>
                  <a:pt x="1519088" y="1452509"/>
                </a:lnTo>
                <a:lnTo>
                  <a:pt x="1496263" y="1409472"/>
                </a:lnTo>
                <a:lnTo>
                  <a:pt x="1463295" y="1363745"/>
                </a:lnTo>
                <a:lnTo>
                  <a:pt x="1399894" y="1277670"/>
                </a:lnTo>
                <a:lnTo>
                  <a:pt x="1333957" y="1194285"/>
                </a:lnTo>
                <a:lnTo>
                  <a:pt x="1252804" y="1081312"/>
                </a:lnTo>
                <a:lnTo>
                  <a:pt x="1174186" y="965650"/>
                </a:lnTo>
                <a:lnTo>
                  <a:pt x="1131074" y="911853"/>
                </a:lnTo>
                <a:lnTo>
                  <a:pt x="1087961" y="855367"/>
                </a:lnTo>
                <a:lnTo>
                  <a:pt x="1042312" y="801570"/>
                </a:lnTo>
                <a:close/>
                <a:moveTo>
                  <a:pt x="1140032" y="531747"/>
                </a:moveTo>
                <a:lnTo>
                  <a:pt x="1140830" y="532916"/>
                </a:lnTo>
                <a:lnTo>
                  <a:pt x="1141218" y="532586"/>
                </a:lnTo>
                <a:close/>
                <a:moveTo>
                  <a:pt x="753203" y="519138"/>
                </a:moveTo>
                <a:lnTo>
                  <a:pt x="745595" y="521827"/>
                </a:lnTo>
                <a:lnTo>
                  <a:pt x="743059" y="527207"/>
                </a:lnTo>
                <a:lnTo>
                  <a:pt x="737987" y="527207"/>
                </a:lnTo>
                <a:lnTo>
                  <a:pt x="737987" y="520214"/>
                </a:lnTo>
                <a:lnTo>
                  <a:pt x="729435" y="524205"/>
                </a:lnTo>
                <a:lnTo>
                  <a:pt x="730378" y="527207"/>
                </a:lnTo>
                <a:lnTo>
                  <a:pt x="737987" y="527207"/>
                </a:lnTo>
                <a:lnTo>
                  <a:pt x="737987" y="532587"/>
                </a:lnTo>
                <a:lnTo>
                  <a:pt x="743059" y="559485"/>
                </a:lnTo>
                <a:lnTo>
                  <a:pt x="753203" y="581004"/>
                </a:lnTo>
                <a:lnTo>
                  <a:pt x="758275" y="591763"/>
                </a:lnTo>
                <a:lnTo>
                  <a:pt x="765883" y="599832"/>
                </a:lnTo>
                <a:lnTo>
                  <a:pt x="776027" y="599832"/>
                </a:lnTo>
                <a:lnTo>
                  <a:pt x="783636" y="599832"/>
                </a:lnTo>
                <a:lnTo>
                  <a:pt x="786172" y="591763"/>
                </a:lnTo>
                <a:lnTo>
                  <a:pt x="786172" y="583693"/>
                </a:lnTo>
                <a:lnTo>
                  <a:pt x="778563" y="564865"/>
                </a:lnTo>
                <a:lnTo>
                  <a:pt x="773491" y="540656"/>
                </a:lnTo>
                <a:lnTo>
                  <a:pt x="765883" y="527207"/>
                </a:lnTo>
                <a:lnTo>
                  <a:pt x="758275" y="519138"/>
                </a:lnTo>
                <a:close/>
                <a:moveTo>
                  <a:pt x="175037" y="511936"/>
                </a:moveTo>
                <a:lnTo>
                  <a:pt x="162306" y="519137"/>
                </a:lnTo>
                <a:lnTo>
                  <a:pt x="157334" y="522527"/>
                </a:lnTo>
                <a:lnTo>
                  <a:pt x="167720" y="516313"/>
                </a:lnTo>
                <a:close/>
                <a:moveTo>
                  <a:pt x="753204" y="489549"/>
                </a:moveTo>
                <a:lnTo>
                  <a:pt x="758276" y="489549"/>
                </a:lnTo>
                <a:lnTo>
                  <a:pt x="765884" y="492239"/>
                </a:lnTo>
                <a:lnTo>
                  <a:pt x="768420" y="500308"/>
                </a:lnTo>
                <a:lnTo>
                  <a:pt x="767538" y="501713"/>
                </a:lnTo>
                <a:lnTo>
                  <a:pt x="778563" y="511068"/>
                </a:lnTo>
                <a:lnTo>
                  <a:pt x="788708" y="529897"/>
                </a:lnTo>
                <a:lnTo>
                  <a:pt x="798852" y="548726"/>
                </a:lnTo>
                <a:lnTo>
                  <a:pt x="803924" y="564865"/>
                </a:lnTo>
                <a:lnTo>
                  <a:pt x="806460" y="586383"/>
                </a:lnTo>
                <a:lnTo>
                  <a:pt x="803924" y="605212"/>
                </a:lnTo>
                <a:lnTo>
                  <a:pt x="793780" y="615971"/>
                </a:lnTo>
                <a:lnTo>
                  <a:pt x="778563" y="621351"/>
                </a:lnTo>
                <a:lnTo>
                  <a:pt x="763347" y="615971"/>
                </a:lnTo>
                <a:lnTo>
                  <a:pt x="748131" y="610592"/>
                </a:lnTo>
                <a:lnTo>
                  <a:pt x="737987" y="599832"/>
                </a:lnTo>
                <a:lnTo>
                  <a:pt x="730378" y="586383"/>
                </a:lnTo>
                <a:lnTo>
                  <a:pt x="725306" y="572934"/>
                </a:lnTo>
                <a:lnTo>
                  <a:pt x="720234" y="540656"/>
                </a:lnTo>
                <a:lnTo>
                  <a:pt x="719313" y="528928"/>
                </a:lnTo>
                <a:lnTo>
                  <a:pt x="699947" y="537966"/>
                </a:lnTo>
                <a:lnTo>
                  <a:pt x="697011" y="539726"/>
                </a:lnTo>
                <a:lnTo>
                  <a:pt x="697410" y="540657"/>
                </a:lnTo>
                <a:lnTo>
                  <a:pt x="705018" y="572935"/>
                </a:lnTo>
                <a:lnTo>
                  <a:pt x="705018" y="581004"/>
                </a:lnTo>
                <a:lnTo>
                  <a:pt x="697410" y="583694"/>
                </a:lnTo>
                <a:lnTo>
                  <a:pt x="689802" y="583694"/>
                </a:lnTo>
                <a:lnTo>
                  <a:pt x="687266" y="575624"/>
                </a:lnTo>
                <a:lnTo>
                  <a:pt x="679997" y="549926"/>
                </a:lnTo>
                <a:lnTo>
                  <a:pt x="641618" y="572934"/>
                </a:lnTo>
                <a:lnTo>
                  <a:pt x="636646" y="575915"/>
                </a:lnTo>
                <a:lnTo>
                  <a:pt x="646690" y="605212"/>
                </a:lnTo>
                <a:lnTo>
                  <a:pt x="649226" y="613281"/>
                </a:lnTo>
                <a:lnTo>
                  <a:pt x="641618" y="621351"/>
                </a:lnTo>
                <a:lnTo>
                  <a:pt x="636546" y="621351"/>
                </a:lnTo>
                <a:lnTo>
                  <a:pt x="628938" y="615971"/>
                </a:lnTo>
                <a:lnTo>
                  <a:pt x="617670" y="587290"/>
                </a:lnTo>
                <a:lnTo>
                  <a:pt x="582870" y="608153"/>
                </a:lnTo>
                <a:lnTo>
                  <a:pt x="583288" y="610592"/>
                </a:lnTo>
                <a:lnTo>
                  <a:pt x="593432" y="637490"/>
                </a:lnTo>
                <a:lnTo>
                  <a:pt x="593432" y="648249"/>
                </a:lnTo>
                <a:lnTo>
                  <a:pt x="588360" y="653629"/>
                </a:lnTo>
                <a:lnTo>
                  <a:pt x="580752" y="653629"/>
                </a:lnTo>
                <a:lnTo>
                  <a:pt x="573144" y="645559"/>
                </a:lnTo>
                <a:lnTo>
                  <a:pt x="564164" y="619367"/>
                </a:lnTo>
                <a:lnTo>
                  <a:pt x="526664" y="641848"/>
                </a:lnTo>
                <a:lnTo>
                  <a:pt x="532567" y="664389"/>
                </a:lnTo>
                <a:lnTo>
                  <a:pt x="532567" y="675148"/>
                </a:lnTo>
                <a:lnTo>
                  <a:pt x="524959" y="677838"/>
                </a:lnTo>
                <a:lnTo>
                  <a:pt x="519887" y="677838"/>
                </a:lnTo>
                <a:lnTo>
                  <a:pt x="512279" y="672458"/>
                </a:lnTo>
                <a:lnTo>
                  <a:pt x="507218" y="653134"/>
                </a:lnTo>
                <a:lnTo>
                  <a:pt x="482170" y="667625"/>
                </a:lnTo>
                <a:lnTo>
                  <a:pt x="489455" y="688598"/>
                </a:lnTo>
                <a:lnTo>
                  <a:pt x="489455" y="699357"/>
                </a:lnTo>
                <a:lnTo>
                  <a:pt x="481847" y="704737"/>
                </a:lnTo>
                <a:lnTo>
                  <a:pt x="474239" y="704737"/>
                </a:lnTo>
                <a:lnTo>
                  <a:pt x="469167" y="696667"/>
                </a:lnTo>
                <a:lnTo>
                  <a:pt x="462815" y="678381"/>
                </a:lnTo>
                <a:lnTo>
                  <a:pt x="422158" y="699080"/>
                </a:lnTo>
                <a:lnTo>
                  <a:pt x="431125" y="726254"/>
                </a:lnTo>
                <a:lnTo>
                  <a:pt x="431125" y="737013"/>
                </a:lnTo>
                <a:lnTo>
                  <a:pt x="423517" y="739703"/>
                </a:lnTo>
                <a:lnTo>
                  <a:pt x="415909" y="739703"/>
                </a:lnTo>
                <a:lnTo>
                  <a:pt x="410837" y="731633"/>
                </a:lnTo>
                <a:lnTo>
                  <a:pt x="403187" y="708451"/>
                </a:lnTo>
                <a:lnTo>
                  <a:pt x="379829" y="717742"/>
                </a:lnTo>
                <a:lnTo>
                  <a:pt x="385476" y="739704"/>
                </a:lnTo>
                <a:lnTo>
                  <a:pt x="382940" y="747773"/>
                </a:lnTo>
                <a:lnTo>
                  <a:pt x="375332" y="750463"/>
                </a:lnTo>
                <a:lnTo>
                  <a:pt x="367724" y="750463"/>
                </a:lnTo>
                <a:lnTo>
                  <a:pt x="365188" y="745083"/>
                </a:lnTo>
                <a:lnTo>
                  <a:pt x="360168" y="725562"/>
                </a:lnTo>
                <a:lnTo>
                  <a:pt x="344901" y="731634"/>
                </a:lnTo>
                <a:lnTo>
                  <a:pt x="334544" y="734592"/>
                </a:lnTo>
                <a:lnTo>
                  <a:pt x="337292" y="745084"/>
                </a:lnTo>
                <a:lnTo>
                  <a:pt x="337292" y="755843"/>
                </a:lnTo>
                <a:lnTo>
                  <a:pt x="332220" y="758533"/>
                </a:lnTo>
                <a:lnTo>
                  <a:pt x="324612" y="758533"/>
                </a:lnTo>
                <a:lnTo>
                  <a:pt x="319540" y="750464"/>
                </a:lnTo>
                <a:lnTo>
                  <a:pt x="316019" y="739882"/>
                </a:lnTo>
                <a:lnTo>
                  <a:pt x="278964" y="750463"/>
                </a:lnTo>
                <a:lnTo>
                  <a:pt x="268820" y="747773"/>
                </a:lnTo>
                <a:lnTo>
                  <a:pt x="266284" y="745083"/>
                </a:lnTo>
                <a:lnTo>
                  <a:pt x="266284" y="731634"/>
                </a:lnTo>
                <a:lnTo>
                  <a:pt x="273892" y="728944"/>
                </a:lnTo>
                <a:lnTo>
                  <a:pt x="308918" y="718542"/>
                </a:lnTo>
                <a:lnTo>
                  <a:pt x="304324" y="704736"/>
                </a:lnTo>
                <a:lnTo>
                  <a:pt x="304324" y="693977"/>
                </a:lnTo>
                <a:lnTo>
                  <a:pt x="309396" y="688597"/>
                </a:lnTo>
                <a:lnTo>
                  <a:pt x="317004" y="688597"/>
                </a:lnTo>
                <a:lnTo>
                  <a:pt x="324612" y="696666"/>
                </a:lnTo>
                <a:lnTo>
                  <a:pt x="328795" y="712639"/>
                </a:lnTo>
                <a:lnTo>
                  <a:pt x="337293" y="710115"/>
                </a:lnTo>
                <a:lnTo>
                  <a:pt x="356579" y="702752"/>
                </a:lnTo>
                <a:lnTo>
                  <a:pt x="355044" y="683217"/>
                </a:lnTo>
                <a:lnTo>
                  <a:pt x="357580" y="672458"/>
                </a:lnTo>
                <a:lnTo>
                  <a:pt x="365188" y="672458"/>
                </a:lnTo>
                <a:lnTo>
                  <a:pt x="372796" y="672458"/>
                </a:lnTo>
                <a:lnTo>
                  <a:pt x="375332" y="683217"/>
                </a:lnTo>
                <a:lnTo>
                  <a:pt x="376458" y="695161"/>
                </a:lnTo>
                <a:lnTo>
                  <a:pt x="396301" y="687584"/>
                </a:lnTo>
                <a:lnTo>
                  <a:pt x="393085" y="677837"/>
                </a:lnTo>
                <a:lnTo>
                  <a:pt x="393085" y="667078"/>
                </a:lnTo>
                <a:lnTo>
                  <a:pt x="400693" y="664388"/>
                </a:lnTo>
                <a:lnTo>
                  <a:pt x="405765" y="664388"/>
                </a:lnTo>
                <a:lnTo>
                  <a:pt x="413373" y="672457"/>
                </a:lnTo>
                <a:lnTo>
                  <a:pt x="415262" y="678181"/>
                </a:lnTo>
                <a:lnTo>
                  <a:pt x="455360" y="656917"/>
                </a:lnTo>
                <a:lnTo>
                  <a:pt x="451415" y="645560"/>
                </a:lnTo>
                <a:lnTo>
                  <a:pt x="451415" y="634801"/>
                </a:lnTo>
                <a:lnTo>
                  <a:pt x="456487" y="632111"/>
                </a:lnTo>
                <a:lnTo>
                  <a:pt x="464095" y="632111"/>
                </a:lnTo>
                <a:lnTo>
                  <a:pt x="471703" y="637491"/>
                </a:lnTo>
                <a:lnTo>
                  <a:pt x="474974" y="646907"/>
                </a:lnTo>
                <a:lnTo>
                  <a:pt x="501986" y="633155"/>
                </a:lnTo>
                <a:lnTo>
                  <a:pt x="499599" y="624041"/>
                </a:lnTo>
                <a:lnTo>
                  <a:pt x="499599" y="615972"/>
                </a:lnTo>
                <a:lnTo>
                  <a:pt x="504671" y="610592"/>
                </a:lnTo>
                <a:lnTo>
                  <a:pt x="512279" y="610592"/>
                </a:lnTo>
                <a:lnTo>
                  <a:pt x="519887" y="615972"/>
                </a:lnTo>
                <a:lnTo>
                  <a:pt x="521693" y="622866"/>
                </a:lnTo>
                <a:lnTo>
                  <a:pt x="559917" y="597988"/>
                </a:lnTo>
                <a:lnTo>
                  <a:pt x="557928" y="586383"/>
                </a:lnTo>
                <a:lnTo>
                  <a:pt x="560464" y="575624"/>
                </a:lnTo>
                <a:lnTo>
                  <a:pt x="568072" y="572934"/>
                </a:lnTo>
                <a:lnTo>
                  <a:pt x="573144" y="572934"/>
                </a:lnTo>
                <a:lnTo>
                  <a:pt x="578216" y="581003"/>
                </a:lnTo>
                <a:lnTo>
                  <a:pt x="578999" y="585569"/>
                </a:lnTo>
                <a:lnTo>
                  <a:pt x="611685" y="564295"/>
                </a:lnTo>
                <a:lnTo>
                  <a:pt x="608649" y="551415"/>
                </a:lnTo>
                <a:lnTo>
                  <a:pt x="611185" y="543346"/>
                </a:lnTo>
                <a:lnTo>
                  <a:pt x="616257" y="540656"/>
                </a:lnTo>
                <a:lnTo>
                  <a:pt x="626402" y="540656"/>
                </a:lnTo>
                <a:lnTo>
                  <a:pt x="628938" y="548725"/>
                </a:lnTo>
                <a:lnTo>
                  <a:pt x="629974" y="552391"/>
                </a:lnTo>
                <a:lnTo>
                  <a:pt x="631474" y="551415"/>
                </a:lnTo>
                <a:lnTo>
                  <a:pt x="670694" y="529711"/>
                </a:lnTo>
                <a:lnTo>
                  <a:pt x="666978" y="521828"/>
                </a:lnTo>
                <a:lnTo>
                  <a:pt x="666978" y="513758"/>
                </a:lnTo>
                <a:lnTo>
                  <a:pt x="674586" y="508379"/>
                </a:lnTo>
                <a:lnTo>
                  <a:pt x="679658" y="502999"/>
                </a:lnTo>
                <a:lnTo>
                  <a:pt x="684730" y="511068"/>
                </a:lnTo>
                <a:lnTo>
                  <a:pt x="688497" y="519859"/>
                </a:lnTo>
                <a:lnTo>
                  <a:pt x="689803" y="519137"/>
                </a:lnTo>
                <a:lnTo>
                  <a:pt x="718530" y="505731"/>
                </a:lnTo>
                <a:lnTo>
                  <a:pt x="720234" y="500309"/>
                </a:lnTo>
                <a:lnTo>
                  <a:pt x="727842" y="500309"/>
                </a:lnTo>
                <a:lnTo>
                  <a:pt x="730148" y="500309"/>
                </a:lnTo>
                <a:close/>
                <a:moveTo>
                  <a:pt x="152162" y="427683"/>
                </a:moveTo>
                <a:lnTo>
                  <a:pt x="131874" y="430372"/>
                </a:lnTo>
                <a:lnTo>
                  <a:pt x="111585" y="438442"/>
                </a:lnTo>
                <a:lnTo>
                  <a:pt x="93833" y="454581"/>
                </a:lnTo>
                <a:lnTo>
                  <a:pt x="78617" y="468030"/>
                </a:lnTo>
                <a:lnTo>
                  <a:pt x="68473" y="481479"/>
                </a:lnTo>
                <a:lnTo>
                  <a:pt x="58328" y="502998"/>
                </a:lnTo>
                <a:lnTo>
                  <a:pt x="50720" y="521827"/>
                </a:lnTo>
                <a:lnTo>
                  <a:pt x="45648" y="543346"/>
                </a:lnTo>
                <a:lnTo>
                  <a:pt x="45648" y="564864"/>
                </a:lnTo>
                <a:lnTo>
                  <a:pt x="45648" y="574548"/>
                </a:lnTo>
                <a:lnTo>
                  <a:pt x="35504" y="581003"/>
                </a:lnTo>
                <a:lnTo>
                  <a:pt x="30432" y="583693"/>
                </a:lnTo>
                <a:lnTo>
                  <a:pt x="30432" y="592092"/>
                </a:lnTo>
                <a:lnTo>
                  <a:pt x="33436" y="590538"/>
                </a:lnTo>
                <a:lnTo>
                  <a:pt x="45648" y="584219"/>
                </a:lnTo>
                <a:lnTo>
                  <a:pt x="45648" y="574548"/>
                </a:lnTo>
                <a:lnTo>
                  <a:pt x="60864" y="564864"/>
                </a:lnTo>
                <a:lnTo>
                  <a:pt x="88761" y="551415"/>
                </a:lnTo>
                <a:lnTo>
                  <a:pt x="136946" y="513757"/>
                </a:lnTo>
                <a:lnTo>
                  <a:pt x="169914" y="492239"/>
                </a:lnTo>
                <a:lnTo>
                  <a:pt x="205419" y="476100"/>
                </a:lnTo>
                <a:lnTo>
                  <a:pt x="240923" y="457271"/>
                </a:lnTo>
                <a:lnTo>
                  <a:pt x="256725" y="452802"/>
                </a:lnTo>
                <a:lnTo>
                  <a:pt x="264504" y="457753"/>
                </a:lnTo>
                <a:lnTo>
                  <a:pt x="278609" y="449151"/>
                </a:lnTo>
                <a:lnTo>
                  <a:pt x="278964" y="446511"/>
                </a:lnTo>
                <a:lnTo>
                  <a:pt x="256725" y="452802"/>
                </a:lnTo>
                <a:lnTo>
                  <a:pt x="238387" y="441132"/>
                </a:lnTo>
                <a:lnTo>
                  <a:pt x="218099" y="435752"/>
                </a:lnTo>
                <a:lnTo>
                  <a:pt x="197811" y="430372"/>
                </a:lnTo>
                <a:lnTo>
                  <a:pt x="172450" y="427683"/>
                </a:lnTo>
                <a:close/>
                <a:moveTo>
                  <a:pt x="415909" y="271673"/>
                </a:moveTo>
                <a:lnTo>
                  <a:pt x="403229" y="279743"/>
                </a:lnTo>
                <a:lnTo>
                  <a:pt x="385477" y="293192"/>
                </a:lnTo>
                <a:lnTo>
                  <a:pt x="367724" y="320090"/>
                </a:lnTo>
                <a:lnTo>
                  <a:pt x="355044" y="344299"/>
                </a:lnTo>
                <a:lnTo>
                  <a:pt x="352508" y="363127"/>
                </a:lnTo>
                <a:lnTo>
                  <a:pt x="352508" y="376577"/>
                </a:lnTo>
                <a:lnTo>
                  <a:pt x="352508" y="392716"/>
                </a:lnTo>
                <a:lnTo>
                  <a:pt x="356763" y="403999"/>
                </a:lnTo>
                <a:lnTo>
                  <a:pt x="410839" y="373887"/>
                </a:lnTo>
                <a:lnTo>
                  <a:pt x="482571" y="335846"/>
                </a:lnTo>
                <a:lnTo>
                  <a:pt x="481846" y="333539"/>
                </a:lnTo>
                <a:lnTo>
                  <a:pt x="464094" y="303951"/>
                </a:lnTo>
                <a:lnTo>
                  <a:pt x="453950" y="290502"/>
                </a:lnTo>
                <a:lnTo>
                  <a:pt x="443805" y="279743"/>
                </a:lnTo>
                <a:lnTo>
                  <a:pt x="431125" y="274363"/>
                </a:lnTo>
                <a:close/>
                <a:moveTo>
                  <a:pt x="871769" y="267126"/>
                </a:moveTo>
                <a:lnTo>
                  <a:pt x="890151" y="303952"/>
                </a:lnTo>
                <a:lnTo>
                  <a:pt x="935800" y="392716"/>
                </a:lnTo>
                <a:lnTo>
                  <a:pt x="981448" y="486860"/>
                </a:lnTo>
                <a:lnTo>
                  <a:pt x="1001737" y="537967"/>
                </a:lnTo>
                <a:lnTo>
                  <a:pt x="1019489" y="591764"/>
                </a:lnTo>
                <a:lnTo>
                  <a:pt x="1027097" y="615972"/>
                </a:lnTo>
                <a:lnTo>
                  <a:pt x="1029633" y="642871"/>
                </a:lnTo>
                <a:lnTo>
                  <a:pt x="1029633" y="667079"/>
                </a:lnTo>
                <a:lnTo>
                  <a:pt x="1029633" y="696667"/>
                </a:lnTo>
                <a:lnTo>
                  <a:pt x="1022025" y="720876"/>
                </a:lnTo>
                <a:lnTo>
                  <a:pt x="1016953" y="745084"/>
                </a:lnTo>
                <a:lnTo>
                  <a:pt x="1016080" y="746473"/>
                </a:lnTo>
                <a:lnTo>
                  <a:pt x="1057529" y="788121"/>
                </a:lnTo>
                <a:lnTo>
                  <a:pt x="1100641" y="833848"/>
                </a:lnTo>
                <a:lnTo>
                  <a:pt x="1141218" y="890334"/>
                </a:lnTo>
                <a:lnTo>
                  <a:pt x="1179258" y="944131"/>
                </a:lnTo>
                <a:lnTo>
                  <a:pt x="1257876" y="1051724"/>
                </a:lnTo>
                <a:lnTo>
                  <a:pt x="1336493" y="1162007"/>
                </a:lnTo>
                <a:lnTo>
                  <a:pt x="1460759" y="1320707"/>
                </a:lnTo>
                <a:lnTo>
                  <a:pt x="1488655" y="1358365"/>
                </a:lnTo>
                <a:lnTo>
                  <a:pt x="1516552" y="1398712"/>
                </a:lnTo>
                <a:lnTo>
                  <a:pt x="1530633" y="1428583"/>
                </a:lnTo>
                <a:lnTo>
                  <a:pt x="1531768" y="1385264"/>
                </a:lnTo>
                <a:lnTo>
                  <a:pt x="1529232" y="1288430"/>
                </a:lnTo>
                <a:lnTo>
                  <a:pt x="1521624" y="1240013"/>
                </a:lnTo>
                <a:lnTo>
                  <a:pt x="1516552" y="1194286"/>
                </a:lnTo>
                <a:lnTo>
                  <a:pt x="1506407" y="1145869"/>
                </a:lnTo>
                <a:lnTo>
                  <a:pt x="1491191" y="1100142"/>
                </a:lnTo>
                <a:lnTo>
                  <a:pt x="1473439" y="1057104"/>
                </a:lnTo>
                <a:lnTo>
                  <a:pt x="1453150" y="1016757"/>
                </a:lnTo>
                <a:lnTo>
                  <a:pt x="1430326" y="976409"/>
                </a:lnTo>
                <a:lnTo>
                  <a:pt x="1404966" y="938752"/>
                </a:lnTo>
                <a:lnTo>
                  <a:pt x="1354245" y="866126"/>
                </a:lnTo>
                <a:lnTo>
                  <a:pt x="1300988" y="793501"/>
                </a:lnTo>
                <a:lnTo>
                  <a:pt x="1194474" y="637490"/>
                </a:lnTo>
                <a:lnTo>
                  <a:pt x="1138681" y="562175"/>
                </a:lnTo>
                <a:lnTo>
                  <a:pt x="1130486" y="550999"/>
                </a:lnTo>
                <a:lnTo>
                  <a:pt x="1115858" y="540656"/>
                </a:lnTo>
                <a:lnTo>
                  <a:pt x="1098105" y="521827"/>
                </a:lnTo>
                <a:lnTo>
                  <a:pt x="1070209" y="486859"/>
                </a:lnTo>
                <a:lnTo>
                  <a:pt x="981447" y="365817"/>
                </a:lnTo>
                <a:lnTo>
                  <a:pt x="951498" y="327146"/>
                </a:lnTo>
                <a:lnTo>
                  <a:pt x="925653" y="303951"/>
                </a:lnTo>
                <a:lnTo>
                  <a:pt x="895221" y="282432"/>
                </a:lnTo>
                <a:close/>
                <a:moveTo>
                  <a:pt x="420981" y="156011"/>
                </a:moveTo>
                <a:lnTo>
                  <a:pt x="403229" y="158700"/>
                </a:lnTo>
                <a:lnTo>
                  <a:pt x="388013" y="164080"/>
                </a:lnTo>
                <a:lnTo>
                  <a:pt x="372796" y="174839"/>
                </a:lnTo>
                <a:lnTo>
                  <a:pt x="357580" y="185599"/>
                </a:lnTo>
                <a:lnTo>
                  <a:pt x="347436" y="196358"/>
                </a:lnTo>
                <a:lnTo>
                  <a:pt x="327148" y="223256"/>
                </a:lnTo>
                <a:lnTo>
                  <a:pt x="314468" y="258224"/>
                </a:lnTo>
                <a:lnTo>
                  <a:pt x="306859" y="293192"/>
                </a:lnTo>
                <a:lnTo>
                  <a:pt x="304323" y="330849"/>
                </a:lnTo>
                <a:lnTo>
                  <a:pt x="299251" y="365817"/>
                </a:lnTo>
                <a:lnTo>
                  <a:pt x="304323" y="403475"/>
                </a:lnTo>
                <a:lnTo>
                  <a:pt x="305826" y="424197"/>
                </a:lnTo>
                <a:lnTo>
                  <a:pt x="294179" y="430373"/>
                </a:lnTo>
                <a:lnTo>
                  <a:pt x="301627" y="435113"/>
                </a:lnTo>
                <a:lnTo>
                  <a:pt x="306406" y="432198"/>
                </a:lnTo>
                <a:lnTo>
                  <a:pt x="305826" y="424197"/>
                </a:lnTo>
                <a:lnTo>
                  <a:pt x="335073" y="408686"/>
                </a:lnTo>
                <a:lnTo>
                  <a:pt x="336804" y="415113"/>
                </a:lnTo>
                <a:lnTo>
                  <a:pt x="354297" y="405372"/>
                </a:lnTo>
                <a:lnTo>
                  <a:pt x="352508" y="403475"/>
                </a:lnTo>
                <a:lnTo>
                  <a:pt x="344900" y="403475"/>
                </a:lnTo>
                <a:lnTo>
                  <a:pt x="335073" y="408686"/>
                </a:lnTo>
                <a:lnTo>
                  <a:pt x="332220" y="398095"/>
                </a:lnTo>
                <a:lnTo>
                  <a:pt x="332220" y="376577"/>
                </a:lnTo>
                <a:lnTo>
                  <a:pt x="332220" y="355058"/>
                </a:lnTo>
                <a:lnTo>
                  <a:pt x="337292" y="333539"/>
                </a:lnTo>
                <a:lnTo>
                  <a:pt x="344900" y="314710"/>
                </a:lnTo>
                <a:lnTo>
                  <a:pt x="355044" y="295882"/>
                </a:lnTo>
                <a:lnTo>
                  <a:pt x="367724" y="279743"/>
                </a:lnTo>
                <a:lnTo>
                  <a:pt x="385477" y="263604"/>
                </a:lnTo>
                <a:lnTo>
                  <a:pt x="403229" y="252844"/>
                </a:lnTo>
                <a:lnTo>
                  <a:pt x="420981" y="250155"/>
                </a:lnTo>
                <a:lnTo>
                  <a:pt x="436197" y="252844"/>
                </a:lnTo>
                <a:lnTo>
                  <a:pt x="453950" y="260914"/>
                </a:lnTo>
                <a:lnTo>
                  <a:pt x="469166" y="271673"/>
                </a:lnTo>
                <a:lnTo>
                  <a:pt x="479310" y="290502"/>
                </a:lnTo>
                <a:lnTo>
                  <a:pt x="495743" y="316647"/>
                </a:lnTo>
                <a:lnTo>
                  <a:pt x="484382" y="320090"/>
                </a:lnTo>
                <a:lnTo>
                  <a:pt x="499598" y="322780"/>
                </a:lnTo>
                <a:lnTo>
                  <a:pt x="495743" y="316647"/>
                </a:lnTo>
                <a:lnTo>
                  <a:pt x="502134" y="314710"/>
                </a:lnTo>
                <a:lnTo>
                  <a:pt x="519886" y="309331"/>
                </a:lnTo>
                <a:lnTo>
                  <a:pt x="532567" y="301261"/>
                </a:lnTo>
                <a:lnTo>
                  <a:pt x="538939" y="299330"/>
                </a:lnTo>
                <a:lnTo>
                  <a:pt x="541722" y="306708"/>
                </a:lnTo>
                <a:lnTo>
                  <a:pt x="545051" y="305194"/>
                </a:lnTo>
                <a:lnTo>
                  <a:pt x="550319" y="295882"/>
                </a:lnTo>
                <a:lnTo>
                  <a:pt x="538939" y="299330"/>
                </a:lnTo>
                <a:lnTo>
                  <a:pt x="532567" y="282433"/>
                </a:lnTo>
                <a:lnTo>
                  <a:pt x="519886" y="250155"/>
                </a:lnTo>
                <a:lnTo>
                  <a:pt x="502134" y="220566"/>
                </a:lnTo>
                <a:lnTo>
                  <a:pt x="481846" y="190978"/>
                </a:lnTo>
                <a:lnTo>
                  <a:pt x="456486" y="169460"/>
                </a:lnTo>
                <a:lnTo>
                  <a:pt x="446341" y="164080"/>
                </a:lnTo>
                <a:lnTo>
                  <a:pt x="433661" y="158700"/>
                </a:lnTo>
                <a:close/>
                <a:moveTo>
                  <a:pt x="834357" y="156010"/>
                </a:moveTo>
                <a:lnTo>
                  <a:pt x="840301" y="165861"/>
                </a:lnTo>
                <a:lnTo>
                  <a:pt x="831821" y="169459"/>
                </a:lnTo>
                <a:lnTo>
                  <a:pt x="824213" y="185598"/>
                </a:lnTo>
                <a:lnTo>
                  <a:pt x="816604" y="199047"/>
                </a:lnTo>
                <a:lnTo>
                  <a:pt x="814836" y="208422"/>
                </a:lnTo>
                <a:lnTo>
                  <a:pt x="836894" y="201738"/>
                </a:lnTo>
                <a:lnTo>
                  <a:pt x="847038" y="207118"/>
                </a:lnTo>
                <a:lnTo>
                  <a:pt x="852110" y="209808"/>
                </a:lnTo>
                <a:lnTo>
                  <a:pt x="862715" y="243551"/>
                </a:lnTo>
                <a:lnTo>
                  <a:pt x="864788" y="242085"/>
                </a:lnTo>
                <a:lnTo>
                  <a:pt x="872396" y="242085"/>
                </a:lnTo>
                <a:lnTo>
                  <a:pt x="902509" y="261740"/>
                </a:lnTo>
                <a:lnTo>
                  <a:pt x="874933" y="223256"/>
                </a:lnTo>
                <a:lnTo>
                  <a:pt x="840301" y="165861"/>
                </a:lnTo>
                <a:lnTo>
                  <a:pt x="844501" y="164080"/>
                </a:lnTo>
                <a:close/>
                <a:moveTo>
                  <a:pt x="796316" y="24208"/>
                </a:moveTo>
                <a:lnTo>
                  <a:pt x="786172" y="29588"/>
                </a:lnTo>
                <a:lnTo>
                  <a:pt x="776028" y="34968"/>
                </a:lnTo>
                <a:lnTo>
                  <a:pt x="765884" y="43037"/>
                </a:lnTo>
                <a:lnTo>
                  <a:pt x="755739" y="53797"/>
                </a:lnTo>
                <a:lnTo>
                  <a:pt x="743059" y="72625"/>
                </a:lnTo>
                <a:lnTo>
                  <a:pt x="727843" y="94144"/>
                </a:lnTo>
                <a:lnTo>
                  <a:pt x="717699" y="115663"/>
                </a:lnTo>
                <a:lnTo>
                  <a:pt x="707555" y="139871"/>
                </a:lnTo>
                <a:lnTo>
                  <a:pt x="705018" y="166769"/>
                </a:lnTo>
                <a:lnTo>
                  <a:pt x="699946" y="188288"/>
                </a:lnTo>
                <a:lnTo>
                  <a:pt x="699946" y="212496"/>
                </a:lnTo>
                <a:lnTo>
                  <a:pt x="702830" y="227790"/>
                </a:lnTo>
                <a:lnTo>
                  <a:pt x="689802" y="231325"/>
                </a:lnTo>
                <a:lnTo>
                  <a:pt x="703611" y="238649"/>
                </a:lnTo>
                <a:lnTo>
                  <a:pt x="704144" y="238469"/>
                </a:lnTo>
                <a:lnTo>
                  <a:pt x="704802" y="238247"/>
                </a:lnTo>
                <a:lnTo>
                  <a:pt x="702830" y="227790"/>
                </a:lnTo>
                <a:lnTo>
                  <a:pt x="707290" y="226580"/>
                </a:lnTo>
                <a:lnTo>
                  <a:pt x="795466" y="202656"/>
                </a:lnTo>
                <a:lnTo>
                  <a:pt x="793780" y="209807"/>
                </a:lnTo>
                <a:lnTo>
                  <a:pt x="793780" y="214803"/>
                </a:lnTo>
                <a:lnTo>
                  <a:pt x="796714" y="213914"/>
                </a:lnTo>
                <a:lnTo>
                  <a:pt x="813223" y="208911"/>
                </a:lnTo>
                <a:lnTo>
                  <a:pt x="806460" y="201737"/>
                </a:lnTo>
                <a:lnTo>
                  <a:pt x="798852" y="201737"/>
                </a:lnTo>
                <a:lnTo>
                  <a:pt x="795466" y="202656"/>
                </a:lnTo>
                <a:lnTo>
                  <a:pt x="798852" y="188288"/>
                </a:lnTo>
                <a:lnTo>
                  <a:pt x="806460" y="166769"/>
                </a:lnTo>
                <a:lnTo>
                  <a:pt x="821676" y="150630"/>
                </a:lnTo>
                <a:lnTo>
                  <a:pt x="841965" y="139871"/>
                </a:lnTo>
                <a:lnTo>
                  <a:pt x="847037" y="139871"/>
                </a:lnTo>
                <a:lnTo>
                  <a:pt x="852109" y="145251"/>
                </a:lnTo>
                <a:lnTo>
                  <a:pt x="892686" y="212496"/>
                </a:lnTo>
                <a:lnTo>
                  <a:pt x="935799" y="274363"/>
                </a:lnTo>
                <a:lnTo>
                  <a:pt x="959091" y="304997"/>
                </a:lnTo>
                <a:lnTo>
                  <a:pt x="971302" y="314710"/>
                </a:lnTo>
                <a:lnTo>
                  <a:pt x="1001735" y="346988"/>
                </a:lnTo>
                <a:lnTo>
                  <a:pt x="1057528" y="414234"/>
                </a:lnTo>
                <a:lnTo>
                  <a:pt x="1105712" y="481480"/>
                </a:lnTo>
                <a:lnTo>
                  <a:pt x="1108020" y="484860"/>
                </a:lnTo>
                <a:lnTo>
                  <a:pt x="1087961" y="427683"/>
                </a:lnTo>
                <a:lnTo>
                  <a:pt x="1037240" y="314710"/>
                </a:lnTo>
                <a:lnTo>
                  <a:pt x="1009344" y="260913"/>
                </a:lnTo>
                <a:lnTo>
                  <a:pt x="978911" y="207117"/>
                </a:lnTo>
                <a:lnTo>
                  <a:pt x="948479" y="150630"/>
                </a:lnTo>
                <a:lnTo>
                  <a:pt x="912974" y="102213"/>
                </a:lnTo>
                <a:lnTo>
                  <a:pt x="900294" y="78005"/>
                </a:lnTo>
                <a:lnTo>
                  <a:pt x="882542" y="61866"/>
                </a:lnTo>
                <a:lnTo>
                  <a:pt x="862253" y="43037"/>
                </a:lnTo>
                <a:lnTo>
                  <a:pt x="841965" y="32278"/>
                </a:lnTo>
                <a:lnTo>
                  <a:pt x="821676" y="24208"/>
                </a:lnTo>
                <a:close/>
                <a:moveTo>
                  <a:pt x="814068" y="0"/>
                </a:moveTo>
                <a:lnTo>
                  <a:pt x="834357" y="2690"/>
                </a:lnTo>
                <a:lnTo>
                  <a:pt x="857181" y="13449"/>
                </a:lnTo>
                <a:lnTo>
                  <a:pt x="880005" y="29588"/>
                </a:lnTo>
                <a:lnTo>
                  <a:pt x="902830" y="51107"/>
                </a:lnTo>
                <a:lnTo>
                  <a:pt x="920582" y="72625"/>
                </a:lnTo>
                <a:lnTo>
                  <a:pt x="958623" y="126422"/>
                </a:lnTo>
                <a:lnTo>
                  <a:pt x="989055" y="180218"/>
                </a:lnTo>
                <a:lnTo>
                  <a:pt x="1016952" y="236705"/>
                </a:lnTo>
                <a:lnTo>
                  <a:pt x="1052456" y="309330"/>
                </a:lnTo>
                <a:lnTo>
                  <a:pt x="1087961" y="384646"/>
                </a:lnTo>
                <a:lnTo>
                  <a:pt x="1120930" y="459961"/>
                </a:lnTo>
                <a:lnTo>
                  <a:pt x="1148826" y="540656"/>
                </a:lnTo>
                <a:lnTo>
                  <a:pt x="1148826" y="544628"/>
                </a:lnTo>
                <a:lnTo>
                  <a:pt x="1158969" y="559485"/>
                </a:lnTo>
                <a:lnTo>
                  <a:pt x="1214762" y="637490"/>
                </a:lnTo>
                <a:lnTo>
                  <a:pt x="1268019" y="715495"/>
                </a:lnTo>
                <a:lnTo>
                  <a:pt x="1323812" y="793501"/>
                </a:lnTo>
                <a:lnTo>
                  <a:pt x="1379605" y="866126"/>
                </a:lnTo>
                <a:lnTo>
                  <a:pt x="1432862" y="938752"/>
                </a:lnTo>
                <a:lnTo>
                  <a:pt x="1458223" y="979099"/>
                </a:lnTo>
                <a:lnTo>
                  <a:pt x="1478511" y="1016757"/>
                </a:lnTo>
                <a:lnTo>
                  <a:pt x="1498799" y="1059794"/>
                </a:lnTo>
                <a:lnTo>
                  <a:pt x="1516552" y="1102831"/>
                </a:lnTo>
                <a:lnTo>
                  <a:pt x="1526696" y="1151248"/>
                </a:lnTo>
                <a:lnTo>
                  <a:pt x="1536840" y="1196976"/>
                </a:lnTo>
                <a:lnTo>
                  <a:pt x="1541912" y="1245393"/>
                </a:lnTo>
                <a:lnTo>
                  <a:pt x="1549520" y="1291120"/>
                </a:lnTo>
                <a:lnTo>
                  <a:pt x="1552056" y="1385264"/>
                </a:lnTo>
                <a:lnTo>
                  <a:pt x="1549520" y="1482098"/>
                </a:lnTo>
                <a:lnTo>
                  <a:pt x="1549267" y="1482636"/>
                </a:lnTo>
                <a:lnTo>
                  <a:pt x="1549520" y="1484787"/>
                </a:lnTo>
                <a:lnTo>
                  <a:pt x="1552056" y="1503616"/>
                </a:lnTo>
                <a:lnTo>
                  <a:pt x="1549520" y="1525134"/>
                </a:lnTo>
                <a:lnTo>
                  <a:pt x="1546984" y="1543963"/>
                </a:lnTo>
                <a:lnTo>
                  <a:pt x="1536840" y="1560102"/>
                </a:lnTo>
                <a:lnTo>
                  <a:pt x="1526696" y="1578931"/>
                </a:lnTo>
                <a:lnTo>
                  <a:pt x="1516552" y="1592380"/>
                </a:lnTo>
                <a:lnTo>
                  <a:pt x="1483583" y="1621968"/>
                </a:lnTo>
                <a:lnTo>
                  <a:pt x="1450615" y="1648866"/>
                </a:lnTo>
                <a:lnTo>
                  <a:pt x="1415110" y="1670385"/>
                </a:lnTo>
                <a:lnTo>
                  <a:pt x="1379606" y="1689214"/>
                </a:lnTo>
                <a:lnTo>
                  <a:pt x="1346637" y="1702663"/>
                </a:lnTo>
                <a:lnTo>
                  <a:pt x="1265484" y="1732251"/>
                </a:lnTo>
                <a:lnTo>
                  <a:pt x="1184330" y="1756460"/>
                </a:lnTo>
                <a:lnTo>
                  <a:pt x="1148826" y="1767219"/>
                </a:lnTo>
                <a:lnTo>
                  <a:pt x="1115857" y="1783358"/>
                </a:lnTo>
                <a:lnTo>
                  <a:pt x="1049920" y="1815636"/>
                </a:lnTo>
                <a:lnTo>
                  <a:pt x="874934" y="1901711"/>
                </a:lnTo>
                <a:lnTo>
                  <a:pt x="786172" y="1942058"/>
                </a:lnTo>
                <a:lnTo>
                  <a:pt x="694875" y="1974336"/>
                </a:lnTo>
                <a:lnTo>
                  <a:pt x="618794" y="2001234"/>
                </a:lnTo>
                <a:lnTo>
                  <a:pt x="578217" y="2006614"/>
                </a:lnTo>
                <a:lnTo>
                  <a:pt x="537640" y="2014683"/>
                </a:lnTo>
                <a:lnTo>
                  <a:pt x="494528" y="2017373"/>
                </a:lnTo>
                <a:lnTo>
                  <a:pt x="453951" y="2014683"/>
                </a:lnTo>
                <a:lnTo>
                  <a:pt x="415911" y="2006614"/>
                </a:lnTo>
                <a:lnTo>
                  <a:pt x="377870" y="1990475"/>
                </a:lnTo>
                <a:lnTo>
                  <a:pt x="357582" y="1979716"/>
                </a:lnTo>
                <a:lnTo>
                  <a:pt x="342365" y="1960887"/>
                </a:lnTo>
                <a:lnTo>
                  <a:pt x="324613" y="1944748"/>
                </a:lnTo>
                <a:lnTo>
                  <a:pt x="321571" y="1940445"/>
                </a:lnTo>
                <a:lnTo>
                  <a:pt x="317005" y="1942059"/>
                </a:lnTo>
                <a:lnTo>
                  <a:pt x="314469" y="1939369"/>
                </a:lnTo>
                <a:lnTo>
                  <a:pt x="263748" y="1899022"/>
                </a:lnTo>
                <a:lnTo>
                  <a:pt x="238388" y="1872124"/>
                </a:lnTo>
                <a:lnTo>
                  <a:pt x="218099" y="1850605"/>
                </a:lnTo>
                <a:lnTo>
                  <a:pt x="200347" y="1826396"/>
                </a:lnTo>
                <a:lnTo>
                  <a:pt x="182595" y="1796808"/>
                </a:lnTo>
                <a:lnTo>
                  <a:pt x="167378" y="1767220"/>
                </a:lnTo>
                <a:lnTo>
                  <a:pt x="152162" y="1737632"/>
                </a:lnTo>
                <a:lnTo>
                  <a:pt x="136946" y="1681146"/>
                </a:lnTo>
                <a:lnTo>
                  <a:pt x="121730" y="1619279"/>
                </a:lnTo>
                <a:lnTo>
                  <a:pt x="114121" y="1557413"/>
                </a:lnTo>
                <a:lnTo>
                  <a:pt x="111585" y="1495547"/>
                </a:lnTo>
                <a:lnTo>
                  <a:pt x="111585" y="1430991"/>
                </a:lnTo>
                <a:lnTo>
                  <a:pt x="111585" y="1363745"/>
                </a:lnTo>
                <a:lnTo>
                  <a:pt x="114121" y="1229254"/>
                </a:lnTo>
                <a:lnTo>
                  <a:pt x="114121" y="1162008"/>
                </a:lnTo>
                <a:lnTo>
                  <a:pt x="109049" y="1094762"/>
                </a:lnTo>
                <a:lnTo>
                  <a:pt x="98905" y="1030206"/>
                </a:lnTo>
                <a:lnTo>
                  <a:pt x="81153" y="965650"/>
                </a:lnTo>
                <a:lnTo>
                  <a:pt x="83689" y="973720"/>
                </a:lnTo>
                <a:lnTo>
                  <a:pt x="112657" y="1000348"/>
                </a:lnTo>
                <a:lnTo>
                  <a:pt x="119194" y="1022137"/>
                </a:lnTo>
                <a:lnTo>
                  <a:pt x="129338" y="1081313"/>
                </a:lnTo>
                <a:lnTo>
                  <a:pt x="131874" y="1145869"/>
                </a:lnTo>
                <a:lnTo>
                  <a:pt x="136946" y="1207735"/>
                </a:lnTo>
                <a:lnTo>
                  <a:pt x="131874" y="1331467"/>
                </a:lnTo>
                <a:lnTo>
                  <a:pt x="131874" y="1457890"/>
                </a:lnTo>
                <a:lnTo>
                  <a:pt x="131874" y="1519756"/>
                </a:lnTo>
                <a:lnTo>
                  <a:pt x="136946" y="1581622"/>
                </a:lnTo>
                <a:lnTo>
                  <a:pt x="147090" y="1643488"/>
                </a:lnTo>
                <a:lnTo>
                  <a:pt x="162306" y="1705354"/>
                </a:lnTo>
                <a:lnTo>
                  <a:pt x="177523" y="1737632"/>
                </a:lnTo>
                <a:lnTo>
                  <a:pt x="190203" y="1767220"/>
                </a:lnTo>
                <a:lnTo>
                  <a:pt x="207955" y="1796808"/>
                </a:lnTo>
                <a:lnTo>
                  <a:pt x="228243" y="1826396"/>
                </a:lnTo>
                <a:lnTo>
                  <a:pt x="248532" y="1850605"/>
                </a:lnTo>
                <a:lnTo>
                  <a:pt x="268820" y="1877503"/>
                </a:lnTo>
                <a:lnTo>
                  <a:pt x="296717" y="1899022"/>
                </a:lnTo>
                <a:lnTo>
                  <a:pt x="297849" y="1899896"/>
                </a:lnTo>
                <a:lnTo>
                  <a:pt x="306861" y="1931300"/>
                </a:lnTo>
                <a:lnTo>
                  <a:pt x="312631" y="1927803"/>
                </a:lnTo>
                <a:lnTo>
                  <a:pt x="309397" y="1923229"/>
                </a:lnTo>
                <a:lnTo>
                  <a:pt x="299253" y="1901711"/>
                </a:lnTo>
                <a:lnTo>
                  <a:pt x="298710" y="1900560"/>
                </a:lnTo>
                <a:lnTo>
                  <a:pt x="298341" y="1900275"/>
                </a:lnTo>
                <a:lnTo>
                  <a:pt x="297849" y="1899896"/>
                </a:lnTo>
                <a:lnTo>
                  <a:pt x="297237" y="1897762"/>
                </a:lnTo>
                <a:lnTo>
                  <a:pt x="296997" y="1896926"/>
                </a:lnTo>
                <a:lnTo>
                  <a:pt x="289109" y="1880192"/>
                </a:lnTo>
                <a:lnTo>
                  <a:pt x="276428" y="1834465"/>
                </a:lnTo>
                <a:lnTo>
                  <a:pt x="266284" y="1783358"/>
                </a:lnTo>
                <a:lnTo>
                  <a:pt x="258676" y="1732251"/>
                </a:lnTo>
                <a:lnTo>
                  <a:pt x="256140" y="1632727"/>
                </a:lnTo>
                <a:lnTo>
                  <a:pt x="256140" y="1546656"/>
                </a:lnTo>
                <a:lnTo>
                  <a:pt x="256140" y="1546654"/>
                </a:lnTo>
                <a:lnTo>
                  <a:pt x="256140" y="1430988"/>
                </a:lnTo>
                <a:lnTo>
                  <a:pt x="251068" y="1361055"/>
                </a:lnTo>
                <a:lnTo>
                  <a:pt x="248532" y="1291119"/>
                </a:lnTo>
                <a:lnTo>
                  <a:pt x="235852" y="1226563"/>
                </a:lnTo>
                <a:lnTo>
                  <a:pt x="228244" y="1194285"/>
                </a:lnTo>
                <a:lnTo>
                  <a:pt x="218100" y="1162007"/>
                </a:lnTo>
                <a:lnTo>
                  <a:pt x="206508" y="1132501"/>
                </a:lnTo>
                <a:lnTo>
                  <a:pt x="203703" y="1127444"/>
                </a:lnTo>
                <a:lnTo>
                  <a:pt x="199491" y="1119848"/>
                </a:lnTo>
                <a:lnTo>
                  <a:pt x="187667" y="1100141"/>
                </a:lnTo>
                <a:lnTo>
                  <a:pt x="187667" y="1098529"/>
                </a:lnTo>
                <a:lnTo>
                  <a:pt x="182595" y="1089383"/>
                </a:lnTo>
                <a:lnTo>
                  <a:pt x="170063" y="1072768"/>
                </a:lnTo>
                <a:lnTo>
                  <a:pt x="167379" y="1070554"/>
                </a:lnTo>
                <a:lnTo>
                  <a:pt x="147090" y="1049035"/>
                </a:lnTo>
                <a:lnTo>
                  <a:pt x="129338" y="1022137"/>
                </a:lnTo>
                <a:lnTo>
                  <a:pt x="119729" y="1006848"/>
                </a:lnTo>
                <a:lnTo>
                  <a:pt x="112657" y="1000348"/>
                </a:lnTo>
                <a:lnTo>
                  <a:pt x="108995" y="988139"/>
                </a:lnTo>
                <a:lnTo>
                  <a:pt x="101442" y="973720"/>
                </a:lnTo>
                <a:lnTo>
                  <a:pt x="95645" y="956814"/>
                </a:lnTo>
                <a:lnTo>
                  <a:pt x="93833" y="954891"/>
                </a:lnTo>
                <a:lnTo>
                  <a:pt x="94986" y="954891"/>
                </a:lnTo>
                <a:lnTo>
                  <a:pt x="81153" y="914544"/>
                </a:lnTo>
                <a:lnTo>
                  <a:pt x="63401" y="855367"/>
                </a:lnTo>
                <a:lnTo>
                  <a:pt x="45649" y="793501"/>
                </a:lnTo>
                <a:lnTo>
                  <a:pt x="32969" y="737015"/>
                </a:lnTo>
                <a:lnTo>
                  <a:pt x="15216" y="677838"/>
                </a:lnTo>
                <a:lnTo>
                  <a:pt x="22824" y="685908"/>
                </a:lnTo>
                <a:lnTo>
                  <a:pt x="30433" y="685908"/>
                </a:lnTo>
                <a:lnTo>
                  <a:pt x="35505" y="677838"/>
                </a:lnTo>
                <a:lnTo>
                  <a:pt x="35505" y="672459"/>
                </a:lnTo>
                <a:lnTo>
                  <a:pt x="53257" y="728945"/>
                </a:lnTo>
                <a:lnTo>
                  <a:pt x="68473" y="793501"/>
                </a:lnTo>
                <a:lnTo>
                  <a:pt x="83689" y="863437"/>
                </a:lnTo>
                <a:lnTo>
                  <a:pt x="103978" y="927993"/>
                </a:lnTo>
                <a:lnTo>
                  <a:pt x="119194" y="962961"/>
                </a:lnTo>
                <a:lnTo>
                  <a:pt x="127996" y="981632"/>
                </a:lnTo>
                <a:lnTo>
                  <a:pt x="136946" y="989859"/>
                </a:lnTo>
                <a:lnTo>
                  <a:pt x="167378" y="1030206"/>
                </a:lnTo>
                <a:lnTo>
                  <a:pt x="197811" y="1070554"/>
                </a:lnTo>
                <a:lnTo>
                  <a:pt x="198803" y="1072425"/>
                </a:lnTo>
                <a:lnTo>
                  <a:pt x="215564" y="1081313"/>
                </a:lnTo>
                <a:lnTo>
                  <a:pt x="240924" y="1094762"/>
                </a:lnTo>
                <a:lnTo>
                  <a:pt x="273893" y="1102832"/>
                </a:lnTo>
                <a:lnTo>
                  <a:pt x="306861" y="1108212"/>
                </a:lnTo>
                <a:lnTo>
                  <a:pt x="337294" y="1108212"/>
                </a:lnTo>
                <a:lnTo>
                  <a:pt x="367726" y="1100142"/>
                </a:lnTo>
                <a:lnTo>
                  <a:pt x="400695" y="1089383"/>
                </a:lnTo>
                <a:lnTo>
                  <a:pt x="426055" y="1078623"/>
                </a:lnTo>
                <a:lnTo>
                  <a:pt x="456488" y="1062484"/>
                </a:lnTo>
                <a:lnTo>
                  <a:pt x="512281" y="1030206"/>
                </a:lnTo>
                <a:lnTo>
                  <a:pt x="608650" y="976410"/>
                </a:lnTo>
                <a:lnTo>
                  <a:pt x="659371" y="946822"/>
                </a:lnTo>
                <a:lnTo>
                  <a:pt x="707556" y="925303"/>
                </a:lnTo>
                <a:lnTo>
                  <a:pt x="803925" y="884955"/>
                </a:lnTo>
                <a:lnTo>
                  <a:pt x="854646" y="863437"/>
                </a:lnTo>
                <a:lnTo>
                  <a:pt x="902831" y="839228"/>
                </a:lnTo>
                <a:lnTo>
                  <a:pt x="923119" y="823089"/>
                </a:lnTo>
                <a:lnTo>
                  <a:pt x="943408" y="804260"/>
                </a:lnTo>
                <a:lnTo>
                  <a:pt x="963696" y="788122"/>
                </a:lnTo>
                <a:lnTo>
                  <a:pt x="978912" y="769293"/>
                </a:lnTo>
                <a:lnTo>
                  <a:pt x="991593" y="745084"/>
                </a:lnTo>
                <a:lnTo>
                  <a:pt x="1001737" y="720876"/>
                </a:lnTo>
                <a:lnTo>
                  <a:pt x="1009345" y="693977"/>
                </a:lnTo>
                <a:lnTo>
                  <a:pt x="1009345" y="664389"/>
                </a:lnTo>
                <a:lnTo>
                  <a:pt x="1009345" y="634801"/>
                </a:lnTo>
                <a:lnTo>
                  <a:pt x="1001737" y="605213"/>
                </a:lnTo>
                <a:lnTo>
                  <a:pt x="994129" y="575625"/>
                </a:lnTo>
                <a:lnTo>
                  <a:pt x="989056" y="548726"/>
                </a:lnTo>
                <a:lnTo>
                  <a:pt x="963696" y="489550"/>
                </a:lnTo>
                <a:lnTo>
                  <a:pt x="935800" y="435753"/>
                </a:lnTo>
                <a:lnTo>
                  <a:pt x="880007" y="325470"/>
                </a:lnTo>
                <a:lnTo>
                  <a:pt x="854646" y="271674"/>
                </a:lnTo>
                <a:lnTo>
                  <a:pt x="835197" y="225831"/>
                </a:lnTo>
                <a:lnTo>
                  <a:pt x="835197" y="225831"/>
                </a:lnTo>
                <a:lnTo>
                  <a:pt x="835197" y="225831"/>
                </a:lnTo>
                <a:lnTo>
                  <a:pt x="844502" y="223257"/>
                </a:lnTo>
                <a:lnTo>
                  <a:pt x="831822" y="217877"/>
                </a:lnTo>
                <a:lnTo>
                  <a:pt x="835197" y="225831"/>
                </a:lnTo>
                <a:lnTo>
                  <a:pt x="835197" y="225831"/>
                </a:lnTo>
                <a:lnTo>
                  <a:pt x="835197" y="225831"/>
                </a:lnTo>
                <a:lnTo>
                  <a:pt x="786173" y="239396"/>
                </a:lnTo>
                <a:lnTo>
                  <a:pt x="730380" y="252845"/>
                </a:lnTo>
                <a:lnTo>
                  <a:pt x="677123" y="271674"/>
                </a:lnTo>
                <a:lnTo>
                  <a:pt x="626402" y="293192"/>
                </a:lnTo>
                <a:lnTo>
                  <a:pt x="519889" y="341609"/>
                </a:lnTo>
                <a:lnTo>
                  <a:pt x="420983" y="395406"/>
                </a:lnTo>
                <a:lnTo>
                  <a:pt x="218100" y="511069"/>
                </a:lnTo>
                <a:lnTo>
                  <a:pt x="119194" y="570245"/>
                </a:lnTo>
                <a:lnTo>
                  <a:pt x="22135" y="620462"/>
                </a:lnTo>
                <a:lnTo>
                  <a:pt x="22135" y="620462"/>
                </a:lnTo>
                <a:lnTo>
                  <a:pt x="22135" y="620462"/>
                </a:lnTo>
                <a:lnTo>
                  <a:pt x="20288" y="613282"/>
                </a:lnTo>
                <a:lnTo>
                  <a:pt x="15216" y="624042"/>
                </a:lnTo>
                <a:lnTo>
                  <a:pt x="22135" y="620462"/>
                </a:lnTo>
                <a:lnTo>
                  <a:pt x="22135" y="620462"/>
                </a:lnTo>
                <a:lnTo>
                  <a:pt x="22135" y="620462"/>
                </a:lnTo>
                <a:lnTo>
                  <a:pt x="35505" y="672459"/>
                </a:lnTo>
                <a:lnTo>
                  <a:pt x="32969" y="664389"/>
                </a:lnTo>
                <a:lnTo>
                  <a:pt x="22824" y="664389"/>
                </a:lnTo>
                <a:lnTo>
                  <a:pt x="20288" y="667079"/>
                </a:lnTo>
                <a:lnTo>
                  <a:pt x="15216" y="677838"/>
                </a:lnTo>
                <a:lnTo>
                  <a:pt x="0" y="615972"/>
                </a:lnTo>
                <a:lnTo>
                  <a:pt x="2536" y="610593"/>
                </a:lnTo>
                <a:lnTo>
                  <a:pt x="5072" y="605213"/>
                </a:lnTo>
                <a:lnTo>
                  <a:pt x="26761" y="593991"/>
                </a:lnTo>
                <a:lnTo>
                  <a:pt x="25360" y="591763"/>
                </a:lnTo>
                <a:lnTo>
                  <a:pt x="25360" y="562174"/>
                </a:lnTo>
                <a:lnTo>
                  <a:pt x="30432" y="537966"/>
                </a:lnTo>
                <a:lnTo>
                  <a:pt x="32968" y="511068"/>
                </a:lnTo>
                <a:lnTo>
                  <a:pt x="40576" y="489549"/>
                </a:lnTo>
                <a:lnTo>
                  <a:pt x="50720" y="468030"/>
                </a:lnTo>
                <a:lnTo>
                  <a:pt x="68473" y="446511"/>
                </a:lnTo>
                <a:lnTo>
                  <a:pt x="83689" y="430372"/>
                </a:lnTo>
                <a:lnTo>
                  <a:pt x="109049" y="416923"/>
                </a:lnTo>
                <a:lnTo>
                  <a:pt x="129338" y="408854"/>
                </a:lnTo>
                <a:lnTo>
                  <a:pt x="152162" y="406164"/>
                </a:lnTo>
                <a:lnTo>
                  <a:pt x="177522" y="406164"/>
                </a:lnTo>
                <a:lnTo>
                  <a:pt x="200347" y="408854"/>
                </a:lnTo>
                <a:lnTo>
                  <a:pt x="220635" y="414233"/>
                </a:lnTo>
                <a:lnTo>
                  <a:pt x="245995" y="424993"/>
                </a:lnTo>
                <a:lnTo>
                  <a:pt x="266284" y="435752"/>
                </a:lnTo>
                <a:lnTo>
                  <a:pt x="284628" y="445480"/>
                </a:lnTo>
                <a:lnTo>
                  <a:pt x="285136" y="445170"/>
                </a:lnTo>
                <a:lnTo>
                  <a:pt x="287729" y="443589"/>
                </a:lnTo>
                <a:lnTo>
                  <a:pt x="286571" y="441132"/>
                </a:lnTo>
                <a:lnTo>
                  <a:pt x="284035" y="403475"/>
                </a:lnTo>
                <a:lnTo>
                  <a:pt x="278963" y="363127"/>
                </a:lnTo>
                <a:lnTo>
                  <a:pt x="284035" y="320090"/>
                </a:lnTo>
                <a:lnTo>
                  <a:pt x="289107" y="274363"/>
                </a:lnTo>
                <a:lnTo>
                  <a:pt x="299251" y="236705"/>
                </a:lnTo>
                <a:lnTo>
                  <a:pt x="319540" y="199048"/>
                </a:lnTo>
                <a:lnTo>
                  <a:pt x="332220" y="185599"/>
                </a:lnTo>
                <a:lnTo>
                  <a:pt x="344900" y="169460"/>
                </a:lnTo>
                <a:lnTo>
                  <a:pt x="357580" y="156011"/>
                </a:lnTo>
                <a:lnTo>
                  <a:pt x="375332" y="145251"/>
                </a:lnTo>
                <a:lnTo>
                  <a:pt x="395621" y="137182"/>
                </a:lnTo>
                <a:lnTo>
                  <a:pt x="413373" y="134492"/>
                </a:lnTo>
                <a:lnTo>
                  <a:pt x="426053" y="134492"/>
                </a:lnTo>
                <a:lnTo>
                  <a:pt x="443805" y="137182"/>
                </a:lnTo>
                <a:lnTo>
                  <a:pt x="456486" y="145251"/>
                </a:lnTo>
                <a:lnTo>
                  <a:pt x="471702" y="150631"/>
                </a:lnTo>
                <a:lnTo>
                  <a:pt x="494526" y="177529"/>
                </a:lnTo>
                <a:lnTo>
                  <a:pt x="519886" y="207117"/>
                </a:lnTo>
                <a:lnTo>
                  <a:pt x="537639" y="239395"/>
                </a:lnTo>
                <a:lnTo>
                  <a:pt x="550319" y="271673"/>
                </a:lnTo>
                <a:lnTo>
                  <a:pt x="558879" y="298909"/>
                </a:lnTo>
                <a:lnTo>
                  <a:pt x="618794" y="271674"/>
                </a:lnTo>
                <a:lnTo>
                  <a:pt x="669515" y="250155"/>
                </a:lnTo>
                <a:lnTo>
                  <a:pt x="685564" y="244739"/>
                </a:lnTo>
                <a:lnTo>
                  <a:pt x="684730" y="242085"/>
                </a:lnTo>
                <a:lnTo>
                  <a:pt x="679658" y="220566"/>
                </a:lnTo>
                <a:lnTo>
                  <a:pt x="679658" y="199047"/>
                </a:lnTo>
                <a:lnTo>
                  <a:pt x="684730" y="174839"/>
                </a:lnTo>
                <a:lnTo>
                  <a:pt x="687266" y="147941"/>
                </a:lnTo>
                <a:lnTo>
                  <a:pt x="694874" y="126422"/>
                </a:lnTo>
                <a:lnTo>
                  <a:pt x="705018" y="102213"/>
                </a:lnTo>
                <a:lnTo>
                  <a:pt x="715163" y="78005"/>
                </a:lnTo>
                <a:lnTo>
                  <a:pt x="727843" y="56486"/>
                </a:lnTo>
                <a:lnTo>
                  <a:pt x="743059" y="40347"/>
                </a:lnTo>
                <a:lnTo>
                  <a:pt x="758275" y="21519"/>
                </a:lnTo>
                <a:lnTo>
                  <a:pt x="776028" y="10759"/>
                </a:lnTo>
                <a:lnTo>
                  <a:pt x="793780" y="269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 sz="1600"/>
          </a:p>
        </p:txBody>
      </p:sp>
      <p:sp>
        <p:nvSpPr>
          <p:cNvPr id="24" name="图标"/>
          <p:cNvSpPr>
            <a:spLocks noEditPoints="1"/>
          </p:cNvSpPr>
          <p:nvPr userDrawn="1"/>
        </p:nvSpPr>
        <p:spPr bwMode="auto">
          <a:xfrm>
            <a:off x="3466859" y="5956536"/>
            <a:ext cx="1415572" cy="650037"/>
          </a:xfrm>
          <a:custGeom>
            <a:avLst/>
            <a:gdLst>
              <a:gd name="T0" fmla="*/ 50 w 223"/>
              <a:gd name="T1" fmla="*/ 10 h 102"/>
              <a:gd name="T2" fmla="*/ 12 w 223"/>
              <a:gd name="T3" fmla="*/ 1 h 102"/>
              <a:gd name="T4" fmla="*/ 1 w 223"/>
              <a:gd name="T5" fmla="*/ 42 h 102"/>
              <a:gd name="T6" fmla="*/ 157 w 223"/>
              <a:gd name="T7" fmla="*/ 88 h 102"/>
              <a:gd name="T8" fmla="*/ 213 w 223"/>
              <a:gd name="T9" fmla="*/ 101 h 102"/>
              <a:gd name="T10" fmla="*/ 221 w 223"/>
              <a:gd name="T11" fmla="*/ 59 h 102"/>
              <a:gd name="T12" fmla="*/ 206 w 223"/>
              <a:gd name="T13" fmla="*/ 77 h 102"/>
              <a:gd name="T14" fmla="*/ 220 w 223"/>
              <a:gd name="T15" fmla="*/ 62 h 102"/>
              <a:gd name="T16" fmla="*/ 107 w 223"/>
              <a:gd name="T17" fmla="*/ 69 h 102"/>
              <a:gd name="T18" fmla="*/ 3 w 223"/>
              <a:gd name="T19" fmla="*/ 40 h 102"/>
              <a:gd name="T20" fmla="*/ 18 w 223"/>
              <a:gd name="T21" fmla="*/ 5 h 102"/>
              <a:gd name="T22" fmla="*/ 21 w 223"/>
              <a:gd name="T23" fmla="*/ 6 h 102"/>
              <a:gd name="T24" fmla="*/ 26 w 223"/>
              <a:gd name="T25" fmla="*/ 6 h 102"/>
              <a:gd name="T26" fmla="*/ 24 w 223"/>
              <a:gd name="T27" fmla="*/ 25 h 102"/>
              <a:gd name="T28" fmla="*/ 35 w 223"/>
              <a:gd name="T29" fmla="*/ 8 h 102"/>
              <a:gd name="T30" fmla="*/ 38 w 223"/>
              <a:gd name="T31" fmla="*/ 9 h 102"/>
              <a:gd name="T32" fmla="*/ 38 w 223"/>
              <a:gd name="T33" fmla="*/ 30 h 102"/>
              <a:gd name="T34" fmla="*/ 58 w 223"/>
              <a:gd name="T35" fmla="*/ 15 h 102"/>
              <a:gd name="T36" fmla="*/ 54 w 223"/>
              <a:gd name="T37" fmla="*/ 34 h 102"/>
              <a:gd name="T38" fmla="*/ 67 w 223"/>
              <a:gd name="T39" fmla="*/ 17 h 102"/>
              <a:gd name="T40" fmla="*/ 65 w 223"/>
              <a:gd name="T41" fmla="*/ 32 h 102"/>
              <a:gd name="T42" fmla="*/ 73 w 223"/>
              <a:gd name="T43" fmla="*/ 19 h 102"/>
              <a:gd name="T44" fmla="*/ 71 w 223"/>
              <a:gd name="T45" fmla="*/ 40 h 102"/>
              <a:gd name="T46" fmla="*/ 84 w 223"/>
              <a:gd name="T47" fmla="*/ 22 h 102"/>
              <a:gd name="T48" fmla="*/ 87 w 223"/>
              <a:gd name="T49" fmla="*/ 23 h 102"/>
              <a:gd name="T50" fmla="*/ 87 w 223"/>
              <a:gd name="T51" fmla="*/ 34 h 102"/>
              <a:gd name="T52" fmla="*/ 90 w 223"/>
              <a:gd name="T53" fmla="*/ 35 h 102"/>
              <a:gd name="T54" fmla="*/ 98 w 223"/>
              <a:gd name="T55" fmla="*/ 26 h 102"/>
              <a:gd name="T56" fmla="*/ 101 w 223"/>
              <a:gd name="T57" fmla="*/ 27 h 102"/>
              <a:gd name="T58" fmla="*/ 100 w 223"/>
              <a:gd name="T59" fmla="*/ 47 h 102"/>
              <a:gd name="T60" fmla="*/ 109 w 223"/>
              <a:gd name="T61" fmla="*/ 29 h 102"/>
              <a:gd name="T62" fmla="*/ 112 w 223"/>
              <a:gd name="T63" fmla="*/ 48 h 102"/>
              <a:gd name="T64" fmla="*/ 120 w 223"/>
              <a:gd name="T65" fmla="*/ 33 h 102"/>
              <a:gd name="T66" fmla="*/ 119 w 223"/>
              <a:gd name="T67" fmla="*/ 55 h 102"/>
              <a:gd name="T68" fmla="*/ 129 w 223"/>
              <a:gd name="T69" fmla="*/ 35 h 102"/>
              <a:gd name="T70" fmla="*/ 129 w 223"/>
              <a:gd name="T71" fmla="*/ 54 h 102"/>
              <a:gd name="T72" fmla="*/ 136 w 223"/>
              <a:gd name="T73" fmla="*/ 38 h 102"/>
              <a:gd name="T74" fmla="*/ 137 w 223"/>
              <a:gd name="T75" fmla="*/ 58 h 102"/>
              <a:gd name="T76" fmla="*/ 146 w 223"/>
              <a:gd name="T77" fmla="*/ 41 h 102"/>
              <a:gd name="T78" fmla="*/ 145 w 223"/>
              <a:gd name="T79" fmla="*/ 58 h 102"/>
              <a:gd name="T80" fmla="*/ 153 w 223"/>
              <a:gd name="T81" fmla="*/ 43 h 102"/>
              <a:gd name="T82" fmla="*/ 155 w 223"/>
              <a:gd name="T83" fmla="*/ 61 h 102"/>
              <a:gd name="T84" fmla="*/ 163 w 223"/>
              <a:gd name="T85" fmla="*/ 45 h 102"/>
              <a:gd name="T86" fmla="*/ 163 w 223"/>
              <a:gd name="T87" fmla="*/ 68 h 102"/>
              <a:gd name="T88" fmla="*/ 179 w 223"/>
              <a:gd name="T89" fmla="*/ 50 h 102"/>
              <a:gd name="T90" fmla="*/ 182 w 223"/>
              <a:gd name="T91" fmla="*/ 51 h 102"/>
              <a:gd name="T92" fmla="*/ 185 w 223"/>
              <a:gd name="T93" fmla="*/ 70 h 102"/>
              <a:gd name="T94" fmla="*/ 199 w 223"/>
              <a:gd name="T95" fmla="*/ 56 h 102"/>
              <a:gd name="T96" fmla="*/ 202 w 223"/>
              <a:gd name="T97" fmla="*/ 57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23" h="102">
                <a:moveTo>
                  <a:pt x="178" y="47"/>
                </a:moveTo>
                <a:cubicBezTo>
                  <a:pt x="162" y="42"/>
                  <a:pt x="147" y="38"/>
                  <a:pt x="131" y="33"/>
                </a:cubicBezTo>
                <a:cubicBezTo>
                  <a:pt x="104" y="25"/>
                  <a:pt x="77" y="17"/>
                  <a:pt x="50" y="10"/>
                </a:cubicBezTo>
                <a:cubicBezTo>
                  <a:pt x="42" y="7"/>
                  <a:pt x="34" y="5"/>
                  <a:pt x="26" y="3"/>
                </a:cubicBezTo>
                <a:cubicBezTo>
                  <a:pt x="22" y="2"/>
                  <a:pt x="18" y="1"/>
                  <a:pt x="15" y="1"/>
                </a:cubicBezTo>
                <a:cubicBezTo>
                  <a:pt x="14" y="0"/>
                  <a:pt x="13" y="0"/>
                  <a:pt x="12" y="1"/>
                </a:cubicBezTo>
                <a:cubicBezTo>
                  <a:pt x="8" y="14"/>
                  <a:pt x="4" y="26"/>
                  <a:pt x="0" y="39"/>
                </a:cubicBezTo>
                <a:cubicBezTo>
                  <a:pt x="0" y="39"/>
                  <a:pt x="0" y="40"/>
                  <a:pt x="0" y="40"/>
                </a:cubicBezTo>
                <a:cubicBezTo>
                  <a:pt x="0" y="41"/>
                  <a:pt x="0" y="42"/>
                  <a:pt x="1" y="42"/>
                </a:cubicBezTo>
                <a:cubicBezTo>
                  <a:pt x="18" y="47"/>
                  <a:pt x="35" y="52"/>
                  <a:pt x="53" y="57"/>
                </a:cubicBezTo>
                <a:cubicBezTo>
                  <a:pt x="70" y="62"/>
                  <a:pt x="88" y="65"/>
                  <a:pt x="105" y="71"/>
                </a:cubicBezTo>
                <a:cubicBezTo>
                  <a:pt x="122" y="76"/>
                  <a:pt x="139" y="83"/>
                  <a:pt x="157" y="88"/>
                </a:cubicBezTo>
                <a:cubicBezTo>
                  <a:pt x="175" y="93"/>
                  <a:pt x="193" y="97"/>
                  <a:pt x="211" y="102"/>
                </a:cubicBezTo>
                <a:cubicBezTo>
                  <a:pt x="212" y="102"/>
                  <a:pt x="212" y="102"/>
                  <a:pt x="212" y="102"/>
                </a:cubicBezTo>
                <a:cubicBezTo>
                  <a:pt x="212" y="102"/>
                  <a:pt x="213" y="102"/>
                  <a:pt x="213" y="101"/>
                </a:cubicBezTo>
                <a:cubicBezTo>
                  <a:pt x="216" y="88"/>
                  <a:pt x="219" y="75"/>
                  <a:pt x="223" y="61"/>
                </a:cubicBezTo>
                <a:cubicBezTo>
                  <a:pt x="223" y="61"/>
                  <a:pt x="223" y="60"/>
                  <a:pt x="222" y="60"/>
                </a:cubicBezTo>
                <a:cubicBezTo>
                  <a:pt x="222" y="59"/>
                  <a:pt x="222" y="59"/>
                  <a:pt x="221" y="59"/>
                </a:cubicBezTo>
                <a:cubicBezTo>
                  <a:pt x="207" y="56"/>
                  <a:pt x="192" y="51"/>
                  <a:pt x="178" y="47"/>
                </a:cubicBezTo>
                <a:close/>
                <a:moveTo>
                  <a:pt x="209" y="59"/>
                </a:moveTo>
                <a:cubicBezTo>
                  <a:pt x="208" y="65"/>
                  <a:pt x="206" y="71"/>
                  <a:pt x="206" y="77"/>
                </a:cubicBezTo>
                <a:cubicBezTo>
                  <a:pt x="206" y="79"/>
                  <a:pt x="208" y="79"/>
                  <a:pt x="208" y="77"/>
                </a:cubicBezTo>
                <a:cubicBezTo>
                  <a:pt x="208" y="71"/>
                  <a:pt x="211" y="66"/>
                  <a:pt x="212" y="60"/>
                </a:cubicBezTo>
                <a:cubicBezTo>
                  <a:pt x="215" y="61"/>
                  <a:pt x="217" y="61"/>
                  <a:pt x="220" y="62"/>
                </a:cubicBezTo>
                <a:cubicBezTo>
                  <a:pt x="217" y="74"/>
                  <a:pt x="214" y="87"/>
                  <a:pt x="211" y="99"/>
                </a:cubicBezTo>
                <a:cubicBezTo>
                  <a:pt x="194" y="94"/>
                  <a:pt x="176" y="90"/>
                  <a:pt x="159" y="85"/>
                </a:cubicBezTo>
                <a:cubicBezTo>
                  <a:pt x="142" y="80"/>
                  <a:pt x="125" y="74"/>
                  <a:pt x="107" y="69"/>
                </a:cubicBezTo>
                <a:cubicBezTo>
                  <a:pt x="90" y="63"/>
                  <a:pt x="73" y="59"/>
                  <a:pt x="55" y="55"/>
                </a:cubicBezTo>
                <a:cubicBezTo>
                  <a:pt x="38" y="50"/>
                  <a:pt x="20" y="45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6" y="27"/>
                  <a:pt x="11" y="16"/>
                  <a:pt x="14" y="4"/>
                </a:cubicBezTo>
                <a:cubicBezTo>
                  <a:pt x="16" y="4"/>
                  <a:pt x="17" y="4"/>
                  <a:pt x="18" y="4"/>
                </a:cubicBezTo>
                <a:cubicBezTo>
                  <a:pt x="18" y="4"/>
                  <a:pt x="18" y="5"/>
                  <a:pt x="18" y="5"/>
                </a:cubicBezTo>
                <a:cubicBezTo>
                  <a:pt x="17" y="9"/>
                  <a:pt x="15" y="14"/>
                  <a:pt x="14" y="19"/>
                </a:cubicBezTo>
                <a:cubicBezTo>
                  <a:pt x="14" y="20"/>
                  <a:pt x="17" y="20"/>
                  <a:pt x="17" y="19"/>
                </a:cubicBezTo>
                <a:cubicBezTo>
                  <a:pt x="18" y="14"/>
                  <a:pt x="20" y="10"/>
                  <a:pt x="21" y="6"/>
                </a:cubicBezTo>
                <a:cubicBezTo>
                  <a:pt x="21" y="5"/>
                  <a:pt x="21" y="5"/>
                  <a:pt x="21" y="5"/>
                </a:cubicBezTo>
                <a:cubicBezTo>
                  <a:pt x="22" y="5"/>
                  <a:pt x="23" y="5"/>
                  <a:pt x="23" y="6"/>
                </a:cubicBezTo>
                <a:cubicBezTo>
                  <a:pt x="24" y="6"/>
                  <a:pt x="25" y="6"/>
                  <a:pt x="26" y="6"/>
                </a:cubicBezTo>
                <a:cubicBezTo>
                  <a:pt x="26" y="6"/>
                  <a:pt x="26" y="7"/>
                  <a:pt x="26" y="7"/>
                </a:cubicBezTo>
                <a:cubicBezTo>
                  <a:pt x="24" y="13"/>
                  <a:pt x="22" y="19"/>
                  <a:pt x="21" y="25"/>
                </a:cubicBezTo>
                <a:cubicBezTo>
                  <a:pt x="21" y="27"/>
                  <a:pt x="24" y="27"/>
                  <a:pt x="24" y="25"/>
                </a:cubicBezTo>
                <a:cubicBezTo>
                  <a:pt x="25" y="19"/>
                  <a:pt x="27" y="14"/>
                  <a:pt x="28" y="8"/>
                </a:cubicBezTo>
                <a:cubicBezTo>
                  <a:pt x="29" y="7"/>
                  <a:pt x="29" y="7"/>
                  <a:pt x="28" y="7"/>
                </a:cubicBezTo>
                <a:cubicBezTo>
                  <a:pt x="31" y="7"/>
                  <a:pt x="33" y="8"/>
                  <a:pt x="35" y="8"/>
                </a:cubicBezTo>
                <a:cubicBezTo>
                  <a:pt x="33" y="13"/>
                  <a:pt x="30" y="18"/>
                  <a:pt x="29" y="24"/>
                </a:cubicBezTo>
                <a:cubicBezTo>
                  <a:pt x="29" y="25"/>
                  <a:pt x="32" y="25"/>
                  <a:pt x="32" y="24"/>
                </a:cubicBezTo>
                <a:cubicBezTo>
                  <a:pt x="33" y="18"/>
                  <a:pt x="36" y="14"/>
                  <a:pt x="38" y="9"/>
                </a:cubicBezTo>
                <a:cubicBezTo>
                  <a:pt x="39" y="10"/>
                  <a:pt x="41" y="10"/>
                  <a:pt x="42" y="10"/>
                </a:cubicBezTo>
                <a:cubicBezTo>
                  <a:pt x="43" y="11"/>
                  <a:pt x="43" y="11"/>
                  <a:pt x="44" y="11"/>
                </a:cubicBezTo>
                <a:cubicBezTo>
                  <a:pt x="41" y="17"/>
                  <a:pt x="40" y="23"/>
                  <a:pt x="38" y="30"/>
                </a:cubicBezTo>
                <a:cubicBezTo>
                  <a:pt x="38" y="32"/>
                  <a:pt x="41" y="32"/>
                  <a:pt x="41" y="31"/>
                </a:cubicBezTo>
                <a:cubicBezTo>
                  <a:pt x="43" y="24"/>
                  <a:pt x="43" y="17"/>
                  <a:pt x="47" y="12"/>
                </a:cubicBezTo>
                <a:cubicBezTo>
                  <a:pt x="50" y="13"/>
                  <a:pt x="54" y="14"/>
                  <a:pt x="58" y="15"/>
                </a:cubicBezTo>
                <a:cubicBezTo>
                  <a:pt x="57" y="15"/>
                  <a:pt x="57" y="15"/>
                  <a:pt x="57" y="16"/>
                </a:cubicBezTo>
                <a:cubicBezTo>
                  <a:pt x="55" y="22"/>
                  <a:pt x="54" y="28"/>
                  <a:pt x="52" y="34"/>
                </a:cubicBezTo>
                <a:cubicBezTo>
                  <a:pt x="51" y="35"/>
                  <a:pt x="54" y="36"/>
                  <a:pt x="54" y="34"/>
                </a:cubicBezTo>
                <a:cubicBezTo>
                  <a:pt x="57" y="29"/>
                  <a:pt x="58" y="22"/>
                  <a:pt x="60" y="16"/>
                </a:cubicBezTo>
                <a:cubicBezTo>
                  <a:pt x="60" y="16"/>
                  <a:pt x="60" y="16"/>
                  <a:pt x="60" y="15"/>
                </a:cubicBezTo>
                <a:cubicBezTo>
                  <a:pt x="62" y="16"/>
                  <a:pt x="64" y="17"/>
                  <a:pt x="67" y="17"/>
                </a:cubicBezTo>
                <a:cubicBezTo>
                  <a:pt x="67" y="17"/>
                  <a:pt x="67" y="17"/>
                  <a:pt x="67" y="17"/>
                </a:cubicBezTo>
                <a:cubicBezTo>
                  <a:pt x="65" y="22"/>
                  <a:pt x="63" y="27"/>
                  <a:pt x="62" y="32"/>
                </a:cubicBezTo>
                <a:cubicBezTo>
                  <a:pt x="62" y="34"/>
                  <a:pt x="65" y="34"/>
                  <a:pt x="65" y="32"/>
                </a:cubicBezTo>
                <a:cubicBezTo>
                  <a:pt x="66" y="27"/>
                  <a:pt x="68" y="23"/>
                  <a:pt x="69" y="18"/>
                </a:cubicBezTo>
                <a:cubicBezTo>
                  <a:pt x="69" y="18"/>
                  <a:pt x="69" y="18"/>
                  <a:pt x="69" y="18"/>
                </a:cubicBezTo>
                <a:cubicBezTo>
                  <a:pt x="71" y="18"/>
                  <a:pt x="72" y="19"/>
                  <a:pt x="73" y="19"/>
                </a:cubicBezTo>
                <a:cubicBezTo>
                  <a:pt x="73" y="19"/>
                  <a:pt x="73" y="19"/>
                  <a:pt x="73" y="20"/>
                </a:cubicBezTo>
                <a:cubicBezTo>
                  <a:pt x="71" y="26"/>
                  <a:pt x="69" y="33"/>
                  <a:pt x="68" y="40"/>
                </a:cubicBezTo>
                <a:cubicBezTo>
                  <a:pt x="68" y="42"/>
                  <a:pt x="71" y="42"/>
                  <a:pt x="71" y="40"/>
                </a:cubicBezTo>
                <a:cubicBezTo>
                  <a:pt x="72" y="33"/>
                  <a:pt x="74" y="27"/>
                  <a:pt x="76" y="20"/>
                </a:cubicBezTo>
                <a:cubicBezTo>
                  <a:pt x="76" y="20"/>
                  <a:pt x="76" y="20"/>
                  <a:pt x="76" y="20"/>
                </a:cubicBezTo>
                <a:cubicBezTo>
                  <a:pt x="78" y="21"/>
                  <a:pt x="81" y="21"/>
                  <a:pt x="84" y="22"/>
                </a:cubicBezTo>
                <a:cubicBezTo>
                  <a:pt x="82" y="28"/>
                  <a:pt x="79" y="33"/>
                  <a:pt x="78" y="39"/>
                </a:cubicBezTo>
                <a:cubicBezTo>
                  <a:pt x="78" y="41"/>
                  <a:pt x="81" y="41"/>
                  <a:pt x="81" y="39"/>
                </a:cubicBezTo>
                <a:cubicBezTo>
                  <a:pt x="82" y="34"/>
                  <a:pt x="85" y="28"/>
                  <a:pt x="87" y="23"/>
                </a:cubicBezTo>
                <a:cubicBezTo>
                  <a:pt x="88" y="23"/>
                  <a:pt x="89" y="24"/>
                  <a:pt x="90" y="24"/>
                </a:cubicBezTo>
                <a:cubicBezTo>
                  <a:pt x="89" y="24"/>
                  <a:pt x="89" y="24"/>
                  <a:pt x="89" y="25"/>
                </a:cubicBezTo>
                <a:cubicBezTo>
                  <a:pt x="89" y="28"/>
                  <a:pt x="88" y="31"/>
                  <a:pt x="87" y="34"/>
                </a:cubicBezTo>
                <a:cubicBezTo>
                  <a:pt x="86" y="37"/>
                  <a:pt x="85" y="41"/>
                  <a:pt x="84" y="45"/>
                </a:cubicBezTo>
                <a:cubicBezTo>
                  <a:pt x="84" y="46"/>
                  <a:pt x="87" y="47"/>
                  <a:pt x="87" y="45"/>
                </a:cubicBezTo>
                <a:cubicBezTo>
                  <a:pt x="88" y="42"/>
                  <a:pt x="89" y="38"/>
                  <a:pt x="90" y="35"/>
                </a:cubicBezTo>
                <a:cubicBezTo>
                  <a:pt x="91" y="31"/>
                  <a:pt x="92" y="28"/>
                  <a:pt x="92" y="25"/>
                </a:cubicBezTo>
                <a:cubicBezTo>
                  <a:pt x="92" y="25"/>
                  <a:pt x="92" y="25"/>
                  <a:pt x="92" y="25"/>
                </a:cubicBezTo>
                <a:cubicBezTo>
                  <a:pt x="94" y="25"/>
                  <a:pt x="96" y="26"/>
                  <a:pt x="98" y="26"/>
                </a:cubicBezTo>
                <a:cubicBezTo>
                  <a:pt x="97" y="32"/>
                  <a:pt x="95" y="37"/>
                  <a:pt x="93" y="42"/>
                </a:cubicBezTo>
                <a:cubicBezTo>
                  <a:pt x="93" y="44"/>
                  <a:pt x="95" y="44"/>
                  <a:pt x="96" y="43"/>
                </a:cubicBezTo>
                <a:cubicBezTo>
                  <a:pt x="98" y="37"/>
                  <a:pt x="99" y="32"/>
                  <a:pt x="101" y="27"/>
                </a:cubicBezTo>
                <a:cubicBezTo>
                  <a:pt x="103" y="28"/>
                  <a:pt x="104" y="28"/>
                  <a:pt x="106" y="29"/>
                </a:cubicBezTo>
                <a:cubicBezTo>
                  <a:pt x="105" y="32"/>
                  <a:pt x="104" y="34"/>
                  <a:pt x="103" y="37"/>
                </a:cubicBezTo>
                <a:cubicBezTo>
                  <a:pt x="101" y="40"/>
                  <a:pt x="101" y="44"/>
                  <a:pt x="100" y="47"/>
                </a:cubicBezTo>
                <a:cubicBezTo>
                  <a:pt x="100" y="49"/>
                  <a:pt x="102" y="50"/>
                  <a:pt x="103" y="48"/>
                </a:cubicBezTo>
                <a:cubicBezTo>
                  <a:pt x="104" y="45"/>
                  <a:pt x="104" y="42"/>
                  <a:pt x="105" y="39"/>
                </a:cubicBezTo>
                <a:cubicBezTo>
                  <a:pt x="106" y="36"/>
                  <a:pt x="108" y="33"/>
                  <a:pt x="109" y="29"/>
                </a:cubicBezTo>
                <a:cubicBezTo>
                  <a:pt x="112" y="30"/>
                  <a:pt x="115" y="31"/>
                  <a:pt x="119" y="32"/>
                </a:cubicBezTo>
                <a:cubicBezTo>
                  <a:pt x="118" y="33"/>
                  <a:pt x="118" y="33"/>
                  <a:pt x="118" y="33"/>
                </a:cubicBezTo>
                <a:cubicBezTo>
                  <a:pt x="116" y="38"/>
                  <a:pt x="114" y="43"/>
                  <a:pt x="112" y="48"/>
                </a:cubicBezTo>
                <a:cubicBezTo>
                  <a:pt x="111" y="50"/>
                  <a:pt x="113" y="51"/>
                  <a:pt x="114" y="50"/>
                </a:cubicBezTo>
                <a:cubicBezTo>
                  <a:pt x="117" y="45"/>
                  <a:pt x="119" y="40"/>
                  <a:pt x="121" y="34"/>
                </a:cubicBezTo>
                <a:cubicBezTo>
                  <a:pt x="121" y="34"/>
                  <a:pt x="121" y="33"/>
                  <a:pt x="120" y="33"/>
                </a:cubicBezTo>
                <a:cubicBezTo>
                  <a:pt x="122" y="33"/>
                  <a:pt x="124" y="34"/>
                  <a:pt x="126" y="35"/>
                </a:cubicBezTo>
                <a:cubicBezTo>
                  <a:pt x="126" y="35"/>
                  <a:pt x="126" y="35"/>
                  <a:pt x="126" y="35"/>
                </a:cubicBezTo>
                <a:cubicBezTo>
                  <a:pt x="124" y="42"/>
                  <a:pt x="122" y="48"/>
                  <a:pt x="119" y="55"/>
                </a:cubicBezTo>
                <a:cubicBezTo>
                  <a:pt x="118" y="57"/>
                  <a:pt x="121" y="57"/>
                  <a:pt x="122" y="56"/>
                </a:cubicBezTo>
                <a:cubicBezTo>
                  <a:pt x="125" y="49"/>
                  <a:pt x="127" y="43"/>
                  <a:pt x="129" y="36"/>
                </a:cubicBezTo>
                <a:cubicBezTo>
                  <a:pt x="129" y="36"/>
                  <a:pt x="129" y="36"/>
                  <a:pt x="129" y="35"/>
                </a:cubicBezTo>
                <a:cubicBezTo>
                  <a:pt x="130" y="36"/>
                  <a:pt x="132" y="36"/>
                  <a:pt x="134" y="37"/>
                </a:cubicBezTo>
                <a:cubicBezTo>
                  <a:pt x="134" y="37"/>
                  <a:pt x="134" y="37"/>
                  <a:pt x="133" y="37"/>
                </a:cubicBezTo>
                <a:cubicBezTo>
                  <a:pt x="132" y="42"/>
                  <a:pt x="129" y="48"/>
                  <a:pt x="129" y="54"/>
                </a:cubicBezTo>
                <a:cubicBezTo>
                  <a:pt x="129" y="55"/>
                  <a:pt x="132" y="56"/>
                  <a:pt x="132" y="54"/>
                </a:cubicBezTo>
                <a:cubicBezTo>
                  <a:pt x="132" y="48"/>
                  <a:pt x="135" y="43"/>
                  <a:pt x="136" y="38"/>
                </a:cubicBezTo>
                <a:cubicBezTo>
                  <a:pt x="136" y="38"/>
                  <a:pt x="136" y="38"/>
                  <a:pt x="136" y="38"/>
                </a:cubicBezTo>
                <a:cubicBezTo>
                  <a:pt x="139" y="38"/>
                  <a:pt x="141" y="39"/>
                  <a:pt x="144" y="40"/>
                </a:cubicBezTo>
                <a:cubicBezTo>
                  <a:pt x="144" y="40"/>
                  <a:pt x="144" y="40"/>
                  <a:pt x="144" y="40"/>
                </a:cubicBezTo>
                <a:cubicBezTo>
                  <a:pt x="142" y="46"/>
                  <a:pt x="140" y="52"/>
                  <a:pt x="137" y="58"/>
                </a:cubicBezTo>
                <a:cubicBezTo>
                  <a:pt x="136" y="59"/>
                  <a:pt x="139" y="61"/>
                  <a:pt x="140" y="59"/>
                </a:cubicBezTo>
                <a:cubicBezTo>
                  <a:pt x="142" y="53"/>
                  <a:pt x="145" y="47"/>
                  <a:pt x="146" y="41"/>
                </a:cubicBezTo>
                <a:cubicBezTo>
                  <a:pt x="146" y="41"/>
                  <a:pt x="146" y="41"/>
                  <a:pt x="146" y="41"/>
                </a:cubicBezTo>
                <a:cubicBezTo>
                  <a:pt x="148" y="41"/>
                  <a:pt x="149" y="41"/>
                  <a:pt x="151" y="42"/>
                </a:cubicBezTo>
                <a:cubicBezTo>
                  <a:pt x="151" y="42"/>
                  <a:pt x="151" y="42"/>
                  <a:pt x="151" y="42"/>
                </a:cubicBezTo>
                <a:cubicBezTo>
                  <a:pt x="149" y="48"/>
                  <a:pt x="147" y="53"/>
                  <a:pt x="145" y="58"/>
                </a:cubicBezTo>
                <a:cubicBezTo>
                  <a:pt x="145" y="60"/>
                  <a:pt x="148" y="61"/>
                  <a:pt x="148" y="59"/>
                </a:cubicBezTo>
                <a:cubicBezTo>
                  <a:pt x="150" y="54"/>
                  <a:pt x="152" y="49"/>
                  <a:pt x="153" y="43"/>
                </a:cubicBezTo>
                <a:cubicBezTo>
                  <a:pt x="153" y="43"/>
                  <a:pt x="153" y="43"/>
                  <a:pt x="153" y="43"/>
                </a:cubicBezTo>
                <a:cubicBezTo>
                  <a:pt x="156" y="43"/>
                  <a:pt x="158" y="44"/>
                  <a:pt x="161" y="45"/>
                </a:cubicBezTo>
                <a:cubicBezTo>
                  <a:pt x="161" y="45"/>
                  <a:pt x="160" y="45"/>
                  <a:pt x="160" y="45"/>
                </a:cubicBezTo>
                <a:cubicBezTo>
                  <a:pt x="158" y="50"/>
                  <a:pt x="157" y="56"/>
                  <a:pt x="155" y="61"/>
                </a:cubicBezTo>
                <a:cubicBezTo>
                  <a:pt x="155" y="63"/>
                  <a:pt x="157" y="64"/>
                  <a:pt x="158" y="62"/>
                </a:cubicBezTo>
                <a:cubicBezTo>
                  <a:pt x="159" y="57"/>
                  <a:pt x="161" y="52"/>
                  <a:pt x="163" y="47"/>
                </a:cubicBezTo>
                <a:cubicBezTo>
                  <a:pt x="163" y="46"/>
                  <a:pt x="163" y="46"/>
                  <a:pt x="163" y="45"/>
                </a:cubicBezTo>
                <a:cubicBezTo>
                  <a:pt x="164" y="46"/>
                  <a:pt x="166" y="46"/>
                  <a:pt x="167" y="47"/>
                </a:cubicBezTo>
                <a:cubicBezTo>
                  <a:pt x="168" y="47"/>
                  <a:pt x="169" y="47"/>
                  <a:pt x="170" y="47"/>
                </a:cubicBezTo>
                <a:cubicBezTo>
                  <a:pt x="168" y="54"/>
                  <a:pt x="164" y="61"/>
                  <a:pt x="163" y="68"/>
                </a:cubicBezTo>
                <a:cubicBezTo>
                  <a:pt x="162" y="69"/>
                  <a:pt x="165" y="70"/>
                  <a:pt x="166" y="68"/>
                </a:cubicBezTo>
                <a:cubicBezTo>
                  <a:pt x="167" y="61"/>
                  <a:pt x="170" y="55"/>
                  <a:pt x="173" y="48"/>
                </a:cubicBezTo>
                <a:cubicBezTo>
                  <a:pt x="175" y="49"/>
                  <a:pt x="177" y="50"/>
                  <a:pt x="179" y="50"/>
                </a:cubicBezTo>
                <a:cubicBezTo>
                  <a:pt x="178" y="56"/>
                  <a:pt x="174" y="61"/>
                  <a:pt x="175" y="67"/>
                </a:cubicBezTo>
                <a:cubicBezTo>
                  <a:pt x="175" y="69"/>
                  <a:pt x="178" y="69"/>
                  <a:pt x="177" y="67"/>
                </a:cubicBezTo>
                <a:cubicBezTo>
                  <a:pt x="177" y="62"/>
                  <a:pt x="180" y="56"/>
                  <a:pt x="182" y="51"/>
                </a:cubicBezTo>
                <a:cubicBezTo>
                  <a:pt x="185" y="52"/>
                  <a:pt x="188" y="53"/>
                  <a:pt x="190" y="54"/>
                </a:cubicBezTo>
                <a:cubicBezTo>
                  <a:pt x="190" y="54"/>
                  <a:pt x="190" y="54"/>
                  <a:pt x="190" y="54"/>
                </a:cubicBezTo>
                <a:cubicBezTo>
                  <a:pt x="189" y="59"/>
                  <a:pt x="187" y="65"/>
                  <a:pt x="185" y="70"/>
                </a:cubicBezTo>
                <a:cubicBezTo>
                  <a:pt x="184" y="72"/>
                  <a:pt x="187" y="73"/>
                  <a:pt x="187" y="72"/>
                </a:cubicBezTo>
                <a:cubicBezTo>
                  <a:pt x="190" y="66"/>
                  <a:pt x="192" y="60"/>
                  <a:pt x="193" y="54"/>
                </a:cubicBezTo>
                <a:cubicBezTo>
                  <a:pt x="195" y="55"/>
                  <a:pt x="197" y="56"/>
                  <a:pt x="199" y="56"/>
                </a:cubicBezTo>
                <a:cubicBezTo>
                  <a:pt x="198" y="61"/>
                  <a:pt x="197" y="67"/>
                  <a:pt x="195" y="72"/>
                </a:cubicBezTo>
                <a:cubicBezTo>
                  <a:pt x="195" y="74"/>
                  <a:pt x="198" y="75"/>
                  <a:pt x="198" y="73"/>
                </a:cubicBezTo>
                <a:cubicBezTo>
                  <a:pt x="200" y="68"/>
                  <a:pt x="201" y="62"/>
                  <a:pt x="202" y="57"/>
                </a:cubicBezTo>
                <a:cubicBezTo>
                  <a:pt x="205" y="58"/>
                  <a:pt x="207" y="58"/>
                  <a:pt x="209" y="5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25" name="图标"/>
          <p:cNvSpPr>
            <a:spLocks noEditPoints="1"/>
          </p:cNvSpPr>
          <p:nvPr userDrawn="1"/>
        </p:nvSpPr>
        <p:spPr bwMode="auto">
          <a:xfrm>
            <a:off x="10722219" y="395951"/>
            <a:ext cx="1178704" cy="1731946"/>
          </a:xfrm>
          <a:custGeom>
            <a:avLst/>
            <a:gdLst>
              <a:gd name="T0" fmla="*/ 1512 w 2006"/>
              <a:gd name="T1" fmla="*/ 1347 h 2944"/>
              <a:gd name="T2" fmla="*/ 1016 w 2006"/>
              <a:gd name="T3" fmla="*/ 1087 h 2944"/>
              <a:gd name="T4" fmla="*/ 1615 w 2006"/>
              <a:gd name="T5" fmla="*/ 2506 h 2944"/>
              <a:gd name="T6" fmla="*/ 1411 w 2006"/>
              <a:gd name="T7" fmla="*/ 2678 h 2944"/>
              <a:gd name="T8" fmla="*/ 738 w 2006"/>
              <a:gd name="T9" fmla="*/ 2315 h 2944"/>
              <a:gd name="T10" fmla="*/ 258 w 2006"/>
              <a:gd name="T11" fmla="*/ 2559 h 2944"/>
              <a:gd name="T12" fmla="*/ 79 w 2006"/>
              <a:gd name="T13" fmla="*/ 2650 h 2944"/>
              <a:gd name="T14" fmla="*/ 284 w 2006"/>
              <a:gd name="T15" fmla="*/ 2063 h 2944"/>
              <a:gd name="T16" fmla="*/ 744 w 2006"/>
              <a:gd name="T17" fmla="*/ 1153 h 2944"/>
              <a:gd name="T18" fmla="*/ 792 w 2006"/>
              <a:gd name="T19" fmla="*/ 720 h 2944"/>
              <a:gd name="T20" fmla="*/ 946 w 2006"/>
              <a:gd name="T21" fmla="*/ 520 h 2944"/>
              <a:gd name="T22" fmla="*/ 1258 w 2006"/>
              <a:gd name="T23" fmla="*/ 857 h 2944"/>
              <a:gd name="T24" fmla="*/ 1877 w 2006"/>
              <a:gd name="T25" fmla="*/ 1115 h 2944"/>
              <a:gd name="T26" fmla="*/ 1875 w 2006"/>
              <a:gd name="T27" fmla="*/ 1218 h 2944"/>
              <a:gd name="T28" fmla="*/ 970 w 2006"/>
              <a:gd name="T29" fmla="*/ 518 h 2944"/>
              <a:gd name="T30" fmla="*/ 339 w 2006"/>
              <a:gd name="T31" fmla="*/ 316 h 2944"/>
              <a:gd name="T32" fmla="*/ 643 w 2006"/>
              <a:gd name="T33" fmla="*/ 302 h 2944"/>
              <a:gd name="T34" fmla="*/ 895 w 2006"/>
              <a:gd name="T35" fmla="*/ 792 h 2944"/>
              <a:gd name="T36" fmla="*/ 952 w 2006"/>
              <a:gd name="T37" fmla="*/ 726 h 2944"/>
              <a:gd name="T38" fmla="*/ 807 w 2006"/>
              <a:gd name="T39" fmla="*/ 819 h 2944"/>
              <a:gd name="T40" fmla="*/ 853 w 2006"/>
              <a:gd name="T41" fmla="*/ 786 h 2944"/>
              <a:gd name="T42" fmla="*/ 938 w 2006"/>
              <a:gd name="T43" fmla="*/ 946 h 2944"/>
              <a:gd name="T44" fmla="*/ 1051 w 2006"/>
              <a:gd name="T45" fmla="*/ 1270 h 2944"/>
              <a:gd name="T46" fmla="*/ 1248 w 2006"/>
              <a:gd name="T47" fmla="*/ 877 h 2944"/>
              <a:gd name="T48" fmla="*/ 923 w 2006"/>
              <a:gd name="T49" fmla="*/ 962 h 2944"/>
              <a:gd name="T50" fmla="*/ 1750 w 2006"/>
              <a:gd name="T51" fmla="*/ 1012 h 2944"/>
              <a:gd name="T52" fmla="*/ 1333 w 2006"/>
              <a:gd name="T53" fmla="*/ 1210 h 2944"/>
              <a:gd name="T54" fmla="*/ 683 w 2006"/>
              <a:gd name="T55" fmla="*/ 1083 h 2944"/>
              <a:gd name="T56" fmla="*/ 756 w 2006"/>
              <a:gd name="T57" fmla="*/ 1079 h 2944"/>
              <a:gd name="T58" fmla="*/ 1319 w 2006"/>
              <a:gd name="T59" fmla="*/ 1430 h 2944"/>
              <a:gd name="T60" fmla="*/ 690 w 2006"/>
              <a:gd name="T61" fmla="*/ 1125 h 2944"/>
              <a:gd name="T62" fmla="*/ 1887 w 2006"/>
              <a:gd name="T63" fmla="*/ 1238 h 2944"/>
              <a:gd name="T64" fmla="*/ 905 w 2006"/>
              <a:gd name="T65" fmla="*/ 1242 h 2944"/>
              <a:gd name="T66" fmla="*/ 833 w 2006"/>
              <a:gd name="T67" fmla="*/ 1256 h 2944"/>
              <a:gd name="T68" fmla="*/ 835 w 2006"/>
              <a:gd name="T69" fmla="*/ 1258 h 2944"/>
              <a:gd name="T70" fmla="*/ 756 w 2006"/>
              <a:gd name="T71" fmla="*/ 1534 h 2944"/>
              <a:gd name="T72" fmla="*/ 1180 w 2006"/>
              <a:gd name="T73" fmla="*/ 2186 h 2944"/>
              <a:gd name="T74" fmla="*/ 208 w 2006"/>
              <a:gd name="T75" fmla="*/ 2347 h 2944"/>
              <a:gd name="T76" fmla="*/ 490 w 2006"/>
              <a:gd name="T77" fmla="*/ 1716 h 2944"/>
              <a:gd name="T78" fmla="*/ 228 w 2006"/>
              <a:gd name="T79" fmla="*/ 2539 h 2944"/>
              <a:gd name="T80" fmla="*/ 1034 w 2006"/>
              <a:gd name="T81" fmla="*/ 1540 h 2944"/>
              <a:gd name="T82" fmla="*/ 1145 w 2006"/>
              <a:gd name="T83" fmla="*/ 1710 h 2944"/>
              <a:gd name="T84" fmla="*/ 1452 w 2006"/>
              <a:gd name="T85" fmla="*/ 2519 h 2944"/>
              <a:gd name="T86" fmla="*/ 1615 w 2006"/>
              <a:gd name="T87" fmla="*/ 1343 h 2944"/>
              <a:gd name="T88" fmla="*/ 1643 w 2006"/>
              <a:gd name="T89" fmla="*/ 1403 h 2944"/>
              <a:gd name="T90" fmla="*/ 1752 w 2006"/>
              <a:gd name="T91" fmla="*/ 1476 h 2944"/>
              <a:gd name="T92" fmla="*/ 1829 w 2006"/>
              <a:gd name="T93" fmla="*/ 1514 h 2944"/>
              <a:gd name="T94" fmla="*/ 1853 w 2006"/>
              <a:gd name="T95" fmla="*/ 1472 h 2944"/>
              <a:gd name="T96" fmla="*/ 690 w 2006"/>
              <a:gd name="T97" fmla="*/ 2182 h 2944"/>
              <a:gd name="T98" fmla="*/ 962 w 2006"/>
              <a:gd name="T99" fmla="*/ 2180 h 2944"/>
              <a:gd name="T100" fmla="*/ 611 w 2006"/>
              <a:gd name="T101" fmla="*/ 2222 h 2944"/>
              <a:gd name="T102" fmla="*/ 841 w 2006"/>
              <a:gd name="T103" fmla="*/ 2256 h 2944"/>
              <a:gd name="T104" fmla="*/ 714 w 2006"/>
              <a:gd name="T105" fmla="*/ 2295 h 2944"/>
              <a:gd name="T106" fmla="*/ 40 w 2006"/>
              <a:gd name="T107" fmla="*/ 2516 h 2944"/>
              <a:gd name="T108" fmla="*/ 1518 w 2006"/>
              <a:gd name="T109" fmla="*/ 2521 h 2944"/>
              <a:gd name="T110" fmla="*/ 234 w 2006"/>
              <a:gd name="T111" fmla="*/ 2561 h 2944"/>
              <a:gd name="T112" fmla="*/ 89 w 2006"/>
              <a:gd name="T113" fmla="*/ 2575 h 2944"/>
              <a:gd name="T114" fmla="*/ 1450 w 2006"/>
              <a:gd name="T115" fmla="*/ 2684 h 2944"/>
              <a:gd name="T116" fmla="*/ 1539 w 2006"/>
              <a:gd name="T117" fmla="*/ 2865 h 2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06" h="2944">
                <a:moveTo>
                  <a:pt x="1978" y="1460"/>
                </a:moveTo>
                <a:cubicBezTo>
                  <a:pt x="1962" y="1467"/>
                  <a:pt x="1947" y="1464"/>
                  <a:pt x="1936" y="1474"/>
                </a:cubicBezTo>
                <a:cubicBezTo>
                  <a:pt x="1928" y="1482"/>
                  <a:pt x="1923" y="1497"/>
                  <a:pt x="1906" y="1498"/>
                </a:cubicBezTo>
                <a:cubicBezTo>
                  <a:pt x="1896" y="1499"/>
                  <a:pt x="1882" y="1494"/>
                  <a:pt x="1875" y="1484"/>
                </a:cubicBezTo>
                <a:cubicBezTo>
                  <a:pt x="1874" y="1488"/>
                  <a:pt x="1868" y="1485"/>
                  <a:pt x="1867" y="1488"/>
                </a:cubicBezTo>
                <a:cubicBezTo>
                  <a:pt x="1865" y="1510"/>
                  <a:pt x="1847" y="1529"/>
                  <a:pt x="1821" y="1534"/>
                </a:cubicBezTo>
                <a:cubicBezTo>
                  <a:pt x="1809" y="1530"/>
                  <a:pt x="1801" y="1521"/>
                  <a:pt x="1799" y="1506"/>
                </a:cubicBezTo>
                <a:cubicBezTo>
                  <a:pt x="1791" y="1504"/>
                  <a:pt x="1777" y="1503"/>
                  <a:pt x="1772" y="1494"/>
                </a:cubicBezTo>
                <a:cubicBezTo>
                  <a:pt x="1750" y="1512"/>
                  <a:pt x="1723" y="1495"/>
                  <a:pt x="1720" y="1466"/>
                </a:cubicBezTo>
                <a:cubicBezTo>
                  <a:pt x="1706" y="1454"/>
                  <a:pt x="1694" y="1440"/>
                  <a:pt x="1678" y="1430"/>
                </a:cubicBezTo>
                <a:cubicBezTo>
                  <a:pt x="1657" y="1448"/>
                  <a:pt x="1637" y="1425"/>
                  <a:pt x="1625" y="1411"/>
                </a:cubicBezTo>
                <a:cubicBezTo>
                  <a:pt x="1601" y="1420"/>
                  <a:pt x="1570" y="1426"/>
                  <a:pt x="1547" y="1413"/>
                </a:cubicBezTo>
                <a:cubicBezTo>
                  <a:pt x="1538" y="1392"/>
                  <a:pt x="1521" y="1378"/>
                  <a:pt x="1506" y="1363"/>
                </a:cubicBezTo>
                <a:cubicBezTo>
                  <a:pt x="1507" y="1357"/>
                  <a:pt x="1508" y="1351"/>
                  <a:pt x="1512" y="1347"/>
                </a:cubicBezTo>
                <a:cubicBezTo>
                  <a:pt x="1470" y="1318"/>
                  <a:pt x="1429" y="1284"/>
                  <a:pt x="1389" y="1248"/>
                </a:cubicBezTo>
                <a:cubicBezTo>
                  <a:pt x="1380" y="1259"/>
                  <a:pt x="1368" y="1274"/>
                  <a:pt x="1347" y="1268"/>
                </a:cubicBezTo>
                <a:cubicBezTo>
                  <a:pt x="1337" y="1259"/>
                  <a:pt x="1333" y="1245"/>
                  <a:pt x="1321" y="1238"/>
                </a:cubicBezTo>
                <a:cubicBezTo>
                  <a:pt x="1288" y="1175"/>
                  <a:pt x="1209" y="1141"/>
                  <a:pt x="1139" y="1109"/>
                </a:cubicBezTo>
                <a:cubicBezTo>
                  <a:pt x="1121" y="1113"/>
                  <a:pt x="1107" y="1099"/>
                  <a:pt x="1087" y="1099"/>
                </a:cubicBezTo>
                <a:cubicBezTo>
                  <a:pt x="1116" y="1143"/>
                  <a:pt x="1163" y="1186"/>
                  <a:pt x="1196" y="1232"/>
                </a:cubicBezTo>
                <a:cubicBezTo>
                  <a:pt x="1199" y="1234"/>
                  <a:pt x="1201" y="1238"/>
                  <a:pt x="1206" y="1238"/>
                </a:cubicBezTo>
                <a:cubicBezTo>
                  <a:pt x="1241" y="1296"/>
                  <a:pt x="1284" y="1347"/>
                  <a:pt x="1319" y="1405"/>
                </a:cubicBezTo>
                <a:cubicBezTo>
                  <a:pt x="1386" y="1394"/>
                  <a:pt x="1432" y="1454"/>
                  <a:pt x="1387" y="1492"/>
                </a:cubicBezTo>
                <a:cubicBezTo>
                  <a:pt x="1421" y="1521"/>
                  <a:pt x="1367" y="1571"/>
                  <a:pt x="1345" y="1526"/>
                </a:cubicBezTo>
                <a:cubicBezTo>
                  <a:pt x="1315" y="1540"/>
                  <a:pt x="1268" y="1534"/>
                  <a:pt x="1258" y="1504"/>
                </a:cubicBezTo>
                <a:cubicBezTo>
                  <a:pt x="1253" y="1490"/>
                  <a:pt x="1269" y="1481"/>
                  <a:pt x="1266" y="1460"/>
                </a:cubicBezTo>
                <a:cubicBezTo>
                  <a:pt x="1272" y="1450"/>
                  <a:pt x="1281" y="1442"/>
                  <a:pt x="1290" y="1434"/>
                </a:cubicBezTo>
                <a:cubicBezTo>
                  <a:pt x="1205" y="1312"/>
                  <a:pt x="1115" y="1194"/>
                  <a:pt x="1016" y="1087"/>
                </a:cubicBezTo>
                <a:cubicBezTo>
                  <a:pt x="992" y="1090"/>
                  <a:pt x="956" y="1083"/>
                  <a:pt x="928" y="1091"/>
                </a:cubicBezTo>
                <a:cubicBezTo>
                  <a:pt x="935" y="1105"/>
                  <a:pt x="932" y="1116"/>
                  <a:pt x="940" y="1129"/>
                </a:cubicBezTo>
                <a:cubicBezTo>
                  <a:pt x="966" y="1143"/>
                  <a:pt x="992" y="1149"/>
                  <a:pt x="1024" y="1155"/>
                </a:cubicBezTo>
                <a:cubicBezTo>
                  <a:pt x="1041" y="1191"/>
                  <a:pt x="1054" y="1233"/>
                  <a:pt x="1071" y="1270"/>
                </a:cubicBezTo>
                <a:cubicBezTo>
                  <a:pt x="1069" y="1274"/>
                  <a:pt x="1068" y="1280"/>
                  <a:pt x="1065" y="1284"/>
                </a:cubicBezTo>
                <a:cubicBezTo>
                  <a:pt x="1109" y="1367"/>
                  <a:pt x="1136" y="1467"/>
                  <a:pt x="1180" y="1549"/>
                </a:cubicBezTo>
                <a:cubicBezTo>
                  <a:pt x="1201" y="1614"/>
                  <a:pt x="1216" y="1674"/>
                  <a:pt x="1246" y="1728"/>
                </a:cubicBezTo>
                <a:cubicBezTo>
                  <a:pt x="1255" y="1769"/>
                  <a:pt x="1270" y="1805"/>
                  <a:pt x="1288" y="1847"/>
                </a:cubicBezTo>
                <a:cubicBezTo>
                  <a:pt x="1322" y="1931"/>
                  <a:pt x="1348" y="2026"/>
                  <a:pt x="1385" y="2109"/>
                </a:cubicBezTo>
                <a:cubicBezTo>
                  <a:pt x="1418" y="2241"/>
                  <a:pt x="1466" y="2363"/>
                  <a:pt x="1502" y="2488"/>
                </a:cubicBezTo>
                <a:cubicBezTo>
                  <a:pt x="1533" y="2488"/>
                  <a:pt x="1545" y="2530"/>
                  <a:pt x="1553" y="2553"/>
                </a:cubicBezTo>
                <a:cubicBezTo>
                  <a:pt x="1566" y="2552"/>
                  <a:pt x="1572" y="2544"/>
                  <a:pt x="1583" y="2541"/>
                </a:cubicBezTo>
                <a:cubicBezTo>
                  <a:pt x="1578" y="2532"/>
                  <a:pt x="1574" y="2521"/>
                  <a:pt x="1571" y="2510"/>
                </a:cubicBezTo>
                <a:cubicBezTo>
                  <a:pt x="1577" y="2493"/>
                  <a:pt x="1604" y="2496"/>
                  <a:pt x="1615" y="2506"/>
                </a:cubicBezTo>
                <a:cubicBezTo>
                  <a:pt x="1626" y="2545"/>
                  <a:pt x="1647" y="2580"/>
                  <a:pt x="1647" y="2617"/>
                </a:cubicBezTo>
                <a:cubicBezTo>
                  <a:pt x="1619" y="2635"/>
                  <a:pt x="1598" y="2611"/>
                  <a:pt x="1591" y="2587"/>
                </a:cubicBezTo>
                <a:cubicBezTo>
                  <a:pt x="1586" y="2589"/>
                  <a:pt x="1576" y="2591"/>
                  <a:pt x="1573" y="2589"/>
                </a:cubicBezTo>
                <a:cubicBezTo>
                  <a:pt x="1570" y="2607"/>
                  <a:pt x="1585" y="2612"/>
                  <a:pt x="1583" y="2627"/>
                </a:cubicBezTo>
                <a:cubicBezTo>
                  <a:pt x="1581" y="2645"/>
                  <a:pt x="1562" y="2639"/>
                  <a:pt x="1557" y="2652"/>
                </a:cubicBezTo>
                <a:cubicBezTo>
                  <a:pt x="1557" y="2654"/>
                  <a:pt x="1566" y="2679"/>
                  <a:pt x="1571" y="2694"/>
                </a:cubicBezTo>
                <a:cubicBezTo>
                  <a:pt x="1583" y="2731"/>
                  <a:pt x="1613" y="2780"/>
                  <a:pt x="1625" y="2811"/>
                </a:cubicBezTo>
                <a:cubicBezTo>
                  <a:pt x="1631" y="2829"/>
                  <a:pt x="1640" y="2855"/>
                  <a:pt x="1615" y="2863"/>
                </a:cubicBezTo>
                <a:cubicBezTo>
                  <a:pt x="1619" y="2879"/>
                  <a:pt x="1619" y="2888"/>
                  <a:pt x="1619" y="2908"/>
                </a:cubicBezTo>
                <a:cubicBezTo>
                  <a:pt x="1594" y="2944"/>
                  <a:pt x="1566" y="2910"/>
                  <a:pt x="1553" y="2881"/>
                </a:cubicBezTo>
                <a:cubicBezTo>
                  <a:pt x="1545" y="2880"/>
                  <a:pt x="1542" y="2884"/>
                  <a:pt x="1538" y="2886"/>
                </a:cubicBezTo>
                <a:cubicBezTo>
                  <a:pt x="1526" y="2881"/>
                  <a:pt x="1523" y="2868"/>
                  <a:pt x="1512" y="2863"/>
                </a:cubicBezTo>
                <a:cubicBezTo>
                  <a:pt x="1493" y="2794"/>
                  <a:pt x="1459" y="2740"/>
                  <a:pt x="1430" y="2680"/>
                </a:cubicBezTo>
                <a:cubicBezTo>
                  <a:pt x="1419" y="2679"/>
                  <a:pt x="1419" y="2680"/>
                  <a:pt x="1411" y="2678"/>
                </a:cubicBezTo>
                <a:cubicBezTo>
                  <a:pt x="1383" y="2636"/>
                  <a:pt x="1369" y="2582"/>
                  <a:pt x="1349" y="2541"/>
                </a:cubicBezTo>
                <a:cubicBezTo>
                  <a:pt x="1350" y="2534"/>
                  <a:pt x="1351" y="2528"/>
                  <a:pt x="1361" y="2525"/>
                </a:cubicBezTo>
                <a:cubicBezTo>
                  <a:pt x="1321" y="2447"/>
                  <a:pt x="1308" y="2372"/>
                  <a:pt x="1280" y="2285"/>
                </a:cubicBezTo>
                <a:cubicBezTo>
                  <a:pt x="1216" y="2265"/>
                  <a:pt x="1145" y="2248"/>
                  <a:pt x="1079" y="2232"/>
                </a:cubicBezTo>
                <a:cubicBezTo>
                  <a:pt x="1061" y="2227"/>
                  <a:pt x="1041" y="2218"/>
                  <a:pt x="1024" y="2216"/>
                </a:cubicBezTo>
                <a:cubicBezTo>
                  <a:pt x="988" y="2211"/>
                  <a:pt x="948" y="2218"/>
                  <a:pt x="907" y="2220"/>
                </a:cubicBezTo>
                <a:cubicBezTo>
                  <a:pt x="905" y="2226"/>
                  <a:pt x="907" y="2234"/>
                  <a:pt x="907" y="2246"/>
                </a:cubicBezTo>
                <a:cubicBezTo>
                  <a:pt x="944" y="2265"/>
                  <a:pt x="938" y="2352"/>
                  <a:pt x="893" y="2349"/>
                </a:cubicBezTo>
                <a:cubicBezTo>
                  <a:pt x="878" y="2397"/>
                  <a:pt x="910" y="2470"/>
                  <a:pt x="863" y="2498"/>
                </a:cubicBezTo>
                <a:cubicBezTo>
                  <a:pt x="869" y="2536"/>
                  <a:pt x="792" y="2559"/>
                  <a:pt x="788" y="2504"/>
                </a:cubicBezTo>
                <a:cubicBezTo>
                  <a:pt x="781" y="2504"/>
                  <a:pt x="775" y="2500"/>
                  <a:pt x="764" y="2500"/>
                </a:cubicBezTo>
                <a:cubicBezTo>
                  <a:pt x="759" y="2492"/>
                  <a:pt x="756" y="2482"/>
                  <a:pt x="752" y="2474"/>
                </a:cubicBezTo>
                <a:cubicBezTo>
                  <a:pt x="768" y="2439"/>
                  <a:pt x="758" y="2378"/>
                  <a:pt x="758" y="2345"/>
                </a:cubicBezTo>
                <a:cubicBezTo>
                  <a:pt x="752" y="2340"/>
                  <a:pt x="740" y="2330"/>
                  <a:pt x="738" y="2315"/>
                </a:cubicBezTo>
                <a:cubicBezTo>
                  <a:pt x="732" y="2318"/>
                  <a:pt x="721" y="2317"/>
                  <a:pt x="714" y="2319"/>
                </a:cubicBezTo>
                <a:cubicBezTo>
                  <a:pt x="720" y="2342"/>
                  <a:pt x="705" y="2356"/>
                  <a:pt x="677" y="2355"/>
                </a:cubicBezTo>
                <a:cubicBezTo>
                  <a:pt x="644" y="2339"/>
                  <a:pt x="671" y="2283"/>
                  <a:pt x="661" y="2252"/>
                </a:cubicBezTo>
                <a:cubicBezTo>
                  <a:pt x="663" y="2251"/>
                  <a:pt x="665" y="2249"/>
                  <a:pt x="665" y="2246"/>
                </a:cubicBezTo>
                <a:cubicBezTo>
                  <a:pt x="690" y="2232"/>
                  <a:pt x="719" y="2255"/>
                  <a:pt x="712" y="2279"/>
                </a:cubicBezTo>
                <a:cubicBezTo>
                  <a:pt x="724" y="2282"/>
                  <a:pt x="724" y="2273"/>
                  <a:pt x="734" y="2273"/>
                </a:cubicBezTo>
                <a:cubicBezTo>
                  <a:pt x="731" y="2265"/>
                  <a:pt x="736" y="2260"/>
                  <a:pt x="738" y="2252"/>
                </a:cubicBezTo>
                <a:cubicBezTo>
                  <a:pt x="744" y="2245"/>
                  <a:pt x="749" y="2249"/>
                  <a:pt x="756" y="2246"/>
                </a:cubicBezTo>
                <a:cubicBezTo>
                  <a:pt x="755" y="2238"/>
                  <a:pt x="755" y="2228"/>
                  <a:pt x="750" y="2220"/>
                </a:cubicBezTo>
                <a:cubicBezTo>
                  <a:pt x="721" y="2221"/>
                  <a:pt x="700" y="2219"/>
                  <a:pt x="684" y="2232"/>
                </a:cubicBezTo>
                <a:cubicBezTo>
                  <a:pt x="627" y="2232"/>
                  <a:pt x="568" y="2247"/>
                  <a:pt x="508" y="2256"/>
                </a:cubicBezTo>
                <a:cubicBezTo>
                  <a:pt x="460" y="2268"/>
                  <a:pt x="394" y="2273"/>
                  <a:pt x="343" y="2281"/>
                </a:cubicBezTo>
                <a:cubicBezTo>
                  <a:pt x="321" y="2367"/>
                  <a:pt x="268" y="2462"/>
                  <a:pt x="244" y="2545"/>
                </a:cubicBezTo>
                <a:cubicBezTo>
                  <a:pt x="251" y="2548"/>
                  <a:pt x="255" y="2553"/>
                  <a:pt x="258" y="2559"/>
                </a:cubicBezTo>
                <a:cubicBezTo>
                  <a:pt x="243" y="2589"/>
                  <a:pt x="229" y="2633"/>
                  <a:pt x="220" y="2668"/>
                </a:cubicBezTo>
                <a:cubicBezTo>
                  <a:pt x="213" y="2671"/>
                  <a:pt x="208" y="2678"/>
                  <a:pt x="200" y="2674"/>
                </a:cubicBezTo>
                <a:cubicBezTo>
                  <a:pt x="180" y="2699"/>
                  <a:pt x="173" y="2731"/>
                  <a:pt x="157" y="2765"/>
                </a:cubicBezTo>
                <a:cubicBezTo>
                  <a:pt x="155" y="2770"/>
                  <a:pt x="149" y="2773"/>
                  <a:pt x="147" y="2777"/>
                </a:cubicBezTo>
                <a:cubicBezTo>
                  <a:pt x="134" y="2808"/>
                  <a:pt x="134" y="2843"/>
                  <a:pt x="111" y="2861"/>
                </a:cubicBezTo>
                <a:cubicBezTo>
                  <a:pt x="102" y="2860"/>
                  <a:pt x="100" y="2864"/>
                  <a:pt x="93" y="2861"/>
                </a:cubicBezTo>
                <a:cubicBezTo>
                  <a:pt x="81" y="2874"/>
                  <a:pt x="75" y="2902"/>
                  <a:pt x="60" y="2906"/>
                </a:cubicBezTo>
                <a:cubicBezTo>
                  <a:pt x="45" y="2902"/>
                  <a:pt x="31" y="2898"/>
                  <a:pt x="24" y="2886"/>
                </a:cubicBezTo>
                <a:cubicBezTo>
                  <a:pt x="24" y="2868"/>
                  <a:pt x="36" y="2860"/>
                  <a:pt x="42" y="2847"/>
                </a:cubicBezTo>
                <a:cubicBezTo>
                  <a:pt x="7" y="2839"/>
                  <a:pt x="22" y="2813"/>
                  <a:pt x="28" y="2779"/>
                </a:cubicBezTo>
                <a:cubicBezTo>
                  <a:pt x="29" y="2771"/>
                  <a:pt x="27" y="2765"/>
                  <a:pt x="28" y="2762"/>
                </a:cubicBezTo>
                <a:cubicBezTo>
                  <a:pt x="28" y="2760"/>
                  <a:pt x="34" y="2757"/>
                  <a:pt x="36" y="2754"/>
                </a:cubicBezTo>
                <a:cubicBezTo>
                  <a:pt x="40" y="2744"/>
                  <a:pt x="41" y="2729"/>
                  <a:pt x="46" y="2720"/>
                </a:cubicBezTo>
                <a:cubicBezTo>
                  <a:pt x="55" y="2702"/>
                  <a:pt x="76" y="2672"/>
                  <a:pt x="79" y="2650"/>
                </a:cubicBezTo>
                <a:cubicBezTo>
                  <a:pt x="78" y="2643"/>
                  <a:pt x="66" y="2646"/>
                  <a:pt x="66" y="2637"/>
                </a:cubicBezTo>
                <a:cubicBezTo>
                  <a:pt x="63" y="2623"/>
                  <a:pt x="78" y="2614"/>
                  <a:pt x="79" y="2599"/>
                </a:cubicBezTo>
                <a:cubicBezTo>
                  <a:pt x="75" y="2591"/>
                  <a:pt x="67" y="2587"/>
                  <a:pt x="58" y="2583"/>
                </a:cubicBezTo>
                <a:cubicBezTo>
                  <a:pt x="55" y="2594"/>
                  <a:pt x="48" y="2600"/>
                  <a:pt x="48" y="2613"/>
                </a:cubicBezTo>
                <a:cubicBezTo>
                  <a:pt x="35" y="2618"/>
                  <a:pt x="17" y="2626"/>
                  <a:pt x="0" y="2621"/>
                </a:cubicBezTo>
                <a:cubicBezTo>
                  <a:pt x="1" y="2571"/>
                  <a:pt x="21" y="2525"/>
                  <a:pt x="38" y="2486"/>
                </a:cubicBezTo>
                <a:cubicBezTo>
                  <a:pt x="58" y="2486"/>
                  <a:pt x="79" y="2492"/>
                  <a:pt x="79" y="2512"/>
                </a:cubicBezTo>
                <a:cubicBezTo>
                  <a:pt x="80" y="2525"/>
                  <a:pt x="64" y="2535"/>
                  <a:pt x="68" y="2551"/>
                </a:cubicBezTo>
                <a:cubicBezTo>
                  <a:pt x="75" y="2554"/>
                  <a:pt x="85" y="2555"/>
                  <a:pt x="91" y="2559"/>
                </a:cubicBezTo>
                <a:cubicBezTo>
                  <a:pt x="98" y="2542"/>
                  <a:pt x="98" y="2527"/>
                  <a:pt x="99" y="2516"/>
                </a:cubicBezTo>
                <a:cubicBezTo>
                  <a:pt x="106" y="2510"/>
                  <a:pt x="118" y="2508"/>
                  <a:pt x="125" y="2514"/>
                </a:cubicBezTo>
                <a:cubicBezTo>
                  <a:pt x="159" y="2418"/>
                  <a:pt x="201" y="2323"/>
                  <a:pt x="232" y="2226"/>
                </a:cubicBezTo>
                <a:cubicBezTo>
                  <a:pt x="241" y="2200"/>
                  <a:pt x="250" y="2171"/>
                  <a:pt x="254" y="2145"/>
                </a:cubicBezTo>
                <a:cubicBezTo>
                  <a:pt x="259" y="2115"/>
                  <a:pt x="275" y="2087"/>
                  <a:pt x="284" y="2063"/>
                </a:cubicBezTo>
                <a:cubicBezTo>
                  <a:pt x="298" y="2025"/>
                  <a:pt x="308" y="1986"/>
                  <a:pt x="323" y="1948"/>
                </a:cubicBezTo>
                <a:cubicBezTo>
                  <a:pt x="337" y="1913"/>
                  <a:pt x="355" y="1865"/>
                  <a:pt x="371" y="1825"/>
                </a:cubicBezTo>
                <a:cubicBezTo>
                  <a:pt x="385" y="1790"/>
                  <a:pt x="396" y="1754"/>
                  <a:pt x="411" y="1720"/>
                </a:cubicBezTo>
                <a:cubicBezTo>
                  <a:pt x="418" y="1703"/>
                  <a:pt x="429" y="1689"/>
                  <a:pt x="435" y="1672"/>
                </a:cubicBezTo>
                <a:cubicBezTo>
                  <a:pt x="445" y="1641"/>
                  <a:pt x="455" y="1614"/>
                  <a:pt x="466" y="1583"/>
                </a:cubicBezTo>
                <a:cubicBezTo>
                  <a:pt x="476" y="1556"/>
                  <a:pt x="484" y="1529"/>
                  <a:pt x="494" y="1504"/>
                </a:cubicBezTo>
                <a:cubicBezTo>
                  <a:pt x="498" y="1495"/>
                  <a:pt x="505" y="1487"/>
                  <a:pt x="508" y="1478"/>
                </a:cubicBezTo>
                <a:cubicBezTo>
                  <a:pt x="511" y="1468"/>
                  <a:pt x="510" y="1456"/>
                  <a:pt x="514" y="1446"/>
                </a:cubicBezTo>
                <a:cubicBezTo>
                  <a:pt x="517" y="1437"/>
                  <a:pt x="524" y="1429"/>
                  <a:pt x="528" y="1420"/>
                </a:cubicBezTo>
                <a:cubicBezTo>
                  <a:pt x="538" y="1396"/>
                  <a:pt x="544" y="1371"/>
                  <a:pt x="554" y="1345"/>
                </a:cubicBezTo>
                <a:cubicBezTo>
                  <a:pt x="565" y="1316"/>
                  <a:pt x="573" y="1294"/>
                  <a:pt x="587" y="1268"/>
                </a:cubicBezTo>
                <a:cubicBezTo>
                  <a:pt x="589" y="1262"/>
                  <a:pt x="584" y="1262"/>
                  <a:pt x="585" y="1256"/>
                </a:cubicBezTo>
                <a:cubicBezTo>
                  <a:pt x="597" y="1230"/>
                  <a:pt x="606" y="1208"/>
                  <a:pt x="615" y="1184"/>
                </a:cubicBezTo>
                <a:cubicBezTo>
                  <a:pt x="645" y="1167"/>
                  <a:pt x="704" y="1164"/>
                  <a:pt x="744" y="1153"/>
                </a:cubicBezTo>
                <a:cubicBezTo>
                  <a:pt x="768" y="1146"/>
                  <a:pt x="774" y="1124"/>
                  <a:pt x="782" y="1097"/>
                </a:cubicBezTo>
                <a:cubicBezTo>
                  <a:pt x="773" y="1101"/>
                  <a:pt x="752" y="1096"/>
                  <a:pt x="734" y="1097"/>
                </a:cubicBezTo>
                <a:cubicBezTo>
                  <a:pt x="730" y="1101"/>
                  <a:pt x="733" y="1112"/>
                  <a:pt x="732" y="1119"/>
                </a:cubicBezTo>
                <a:cubicBezTo>
                  <a:pt x="722" y="1141"/>
                  <a:pt x="688" y="1151"/>
                  <a:pt x="675" y="1131"/>
                </a:cubicBezTo>
                <a:cubicBezTo>
                  <a:pt x="656" y="1103"/>
                  <a:pt x="675" y="1053"/>
                  <a:pt x="673" y="1020"/>
                </a:cubicBezTo>
                <a:cubicBezTo>
                  <a:pt x="677" y="1020"/>
                  <a:pt x="679" y="1018"/>
                  <a:pt x="679" y="1014"/>
                </a:cubicBezTo>
                <a:cubicBezTo>
                  <a:pt x="700" y="1012"/>
                  <a:pt x="713" y="1017"/>
                  <a:pt x="724" y="1026"/>
                </a:cubicBezTo>
                <a:cubicBezTo>
                  <a:pt x="721" y="1035"/>
                  <a:pt x="726" y="1044"/>
                  <a:pt x="730" y="1052"/>
                </a:cubicBezTo>
                <a:cubicBezTo>
                  <a:pt x="749" y="1054"/>
                  <a:pt x="765" y="1052"/>
                  <a:pt x="790" y="1052"/>
                </a:cubicBezTo>
                <a:cubicBezTo>
                  <a:pt x="795" y="1038"/>
                  <a:pt x="792" y="1025"/>
                  <a:pt x="798" y="1010"/>
                </a:cubicBezTo>
                <a:cubicBezTo>
                  <a:pt x="782" y="993"/>
                  <a:pt x="759" y="973"/>
                  <a:pt x="754" y="946"/>
                </a:cubicBezTo>
                <a:cubicBezTo>
                  <a:pt x="745" y="902"/>
                  <a:pt x="775" y="860"/>
                  <a:pt x="798" y="835"/>
                </a:cubicBezTo>
                <a:cubicBezTo>
                  <a:pt x="784" y="824"/>
                  <a:pt x="768" y="815"/>
                  <a:pt x="760" y="798"/>
                </a:cubicBezTo>
                <a:cubicBezTo>
                  <a:pt x="772" y="773"/>
                  <a:pt x="782" y="747"/>
                  <a:pt x="792" y="720"/>
                </a:cubicBezTo>
                <a:cubicBezTo>
                  <a:pt x="693" y="632"/>
                  <a:pt x="582" y="556"/>
                  <a:pt x="478" y="472"/>
                </a:cubicBezTo>
                <a:cubicBezTo>
                  <a:pt x="481" y="468"/>
                  <a:pt x="478" y="469"/>
                  <a:pt x="480" y="462"/>
                </a:cubicBezTo>
                <a:cubicBezTo>
                  <a:pt x="391" y="385"/>
                  <a:pt x="306" y="303"/>
                  <a:pt x="210" y="232"/>
                </a:cubicBezTo>
                <a:cubicBezTo>
                  <a:pt x="205" y="232"/>
                  <a:pt x="200" y="232"/>
                  <a:pt x="195" y="232"/>
                </a:cubicBezTo>
                <a:cubicBezTo>
                  <a:pt x="188" y="226"/>
                  <a:pt x="180" y="221"/>
                  <a:pt x="173" y="216"/>
                </a:cubicBezTo>
                <a:cubicBezTo>
                  <a:pt x="174" y="207"/>
                  <a:pt x="171" y="202"/>
                  <a:pt x="167" y="199"/>
                </a:cubicBezTo>
                <a:cubicBezTo>
                  <a:pt x="187" y="121"/>
                  <a:pt x="223" y="54"/>
                  <a:pt x="298" y="16"/>
                </a:cubicBezTo>
                <a:cubicBezTo>
                  <a:pt x="308" y="11"/>
                  <a:pt x="321" y="9"/>
                  <a:pt x="331" y="0"/>
                </a:cubicBezTo>
                <a:cubicBezTo>
                  <a:pt x="354" y="3"/>
                  <a:pt x="371" y="19"/>
                  <a:pt x="371" y="38"/>
                </a:cubicBezTo>
                <a:cubicBezTo>
                  <a:pt x="462" y="117"/>
                  <a:pt x="559" y="190"/>
                  <a:pt x="637" y="282"/>
                </a:cubicBezTo>
                <a:cubicBezTo>
                  <a:pt x="645" y="281"/>
                  <a:pt x="643" y="281"/>
                  <a:pt x="651" y="282"/>
                </a:cubicBezTo>
                <a:cubicBezTo>
                  <a:pt x="756" y="362"/>
                  <a:pt x="840" y="465"/>
                  <a:pt x="946" y="544"/>
                </a:cubicBezTo>
                <a:cubicBezTo>
                  <a:pt x="953" y="555"/>
                  <a:pt x="955" y="570"/>
                  <a:pt x="970" y="571"/>
                </a:cubicBezTo>
                <a:cubicBezTo>
                  <a:pt x="974" y="550"/>
                  <a:pt x="963" y="527"/>
                  <a:pt x="946" y="520"/>
                </a:cubicBezTo>
                <a:cubicBezTo>
                  <a:pt x="949" y="516"/>
                  <a:pt x="948" y="509"/>
                  <a:pt x="950" y="504"/>
                </a:cubicBezTo>
                <a:cubicBezTo>
                  <a:pt x="993" y="463"/>
                  <a:pt x="1079" y="499"/>
                  <a:pt x="1061" y="552"/>
                </a:cubicBezTo>
                <a:cubicBezTo>
                  <a:pt x="1047" y="560"/>
                  <a:pt x="1038" y="565"/>
                  <a:pt x="1018" y="560"/>
                </a:cubicBezTo>
                <a:cubicBezTo>
                  <a:pt x="1007" y="570"/>
                  <a:pt x="1009" y="587"/>
                  <a:pt x="1000" y="595"/>
                </a:cubicBezTo>
                <a:cubicBezTo>
                  <a:pt x="1013" y="608"/>
                  <a:pt x="1026" y="620"/>
                  <a:pt x="1032" y="641"/>
                </a:cubicBezTo>
                <a:cubicBezTo>
                  <a:pt x="1063" y="681"/>
                  <a:pt x="1106" y="709"/>
                  <a:pt x="1145" y="744"/>
                </a:cubicBezTo>
                <a:cubicBezTo>
                  <a:pt x="1164" y="762"/>
                  <a:pt x="1186" y="780"/>
                  <a:pt x="1210" y="790"/>
                </a:cubicBezTo>
                <a:cubicBezTo>
                  <a:pt x="1217" y="760"/>
                  <a:pt x="1174" y="762"/>
                  <a:pt x="1176" y="730"/>
                </a:cubicBezTo>
                <a:cubicBezTo>
                  <a:pt x="1205" y="693"/>
                  <a:pt x="1261" y="714"/>
                  <a:pt x="1288" y="740"/>
                </a:cubicBezTo>
                <a:cubicBezTo>
                  <a:pt x="1292" y="755"/>
                  <a:pt x="1285" y="770"/>
                  <a:pt x="1284" y="778"/>
                </a:cubicBezTo>
                <a:cubicBezTo>
                  <a:pt x="1274" y="782"/>
                  <a:pt x="1262" y="782"/>
                  <a:pt x="1248" y="782"/>
                </a:cubicBezTo>
                <a:cubicBezTo>
                  <a:pt x="1243" y="790"/>
                  <a:pt x="1241" y="801"/>
                  <a:pt x="1234" y="808"/>
                </a:cubicBezTo>
                <a:cubicBezTo>
                  <a:pt x="1238" y="820"/>
                  <a:pt x="1251" y="827"/>
                  <a:pt x="1256" y="839"/>
                </a:cubicBezTo>
                <a:cubicBezTo>
                  <a:pt x="1258" y="845"/>
                  <a:pt x="1255" y="851"/>
                  <a:pt x="1258" y="857"/>
                </a:cubicBezTo>
                <a:cubicBezTo>
                  <a:pt x="1264" y="870"/>
                  <a:pt x="1280" y="884"/>
                  <a:pt x="1290" y="895"/>
                </a:cubicBezTo>
                <a:cubicBezTo>
                  <a:pt x="1372" y="985"/>
                  <a:pt x="1492" y="1063"/>
                  <a:pt x="1567" y="1159"/>
                </a:cubicBezTo>
                <a:cubicBezTo>
                  <a:pt x="1600" y="1179"/>
                  <a:pt x="1624" y="1226"/>
                  <a:pt x="1666" y="1244"/>
                </a:cubicBezTo>
                <a:cubicBezTo>
                  <a:pt x="1707" y="1221"/>
                  <a:pt x="1745" y="1194"/>
                  <a:pt x="1789" y="1175"/>
                </a:cubicBezTo>
                <a:cubicBezTo>
                  <a:pt x="1788" y="1169"/>
                  <a:pt x="1781" y="1167"/>
                  <a:pt x="1780" y="1161"/>
                </a:cubicBezTo>
                <a:cubicBezTo>
                  <a:pt x="1780" y="1152"/>
                  <a:pt x="1783" y="1146"/>
                  <a:pt x="1785" y="1139"/>
                </a:cubicBezTo>
                <a:cubicBezTo>
                  <a:pt x="1771" y="1127"/>
                  <a:pt x="1755" y="1117"/>
                  <a:pt x="1740" y="1105"/>
                </a:cubicBezTo>
                <a:cubicBezTo>
                  <a:pt x="1727" y="1111"/>
                  <a:pt x="1706" y="1119"/>
                  <a:pt x="1690" y="1111"/>
                </a:cubicBezTo>
                <a:cubicBezTo>
                  <a:pt x="1689" y="1101"/>
                  <a:pt x="1681" y="1092"/>
                  <a:pt x="1680" y="1081"/>
                </a:cubicBezTo>
                <a:cubicBezTo>
                  <a:pt x="1679" y="1049"/>
                  <a:pt x="1731" y="985"/>
                  <a:pt x="1760" y="988"/>
                </a:cubicBezTo>
                <a:cubicBezTo>
                  <a:pt x="1775" y="990"/>
                  <a:pt x="1800" y="1006"/>
                  <a:pt x="1803" y="1020"/>
                </a:cubicBezTo>
                <a:cubicBezTo>
                  <a:pt x="1805" y="1028"/>
                  <a:pt x="1797" y="1036"/>
                  <a:pt x="1799" y="1044"/>
                </a:cubicBezTo>
                <a:cubicBezTo>
                  <a:pt x="1803" y="1059"/>
                  <a:pt x="1817" y="1061"/>
                  <a:pt x="1831" y="1075"/>
                </a:cubicBezTo>
                <a:cubicBezTo>
                  <a:pt x="1858" y="1065"/>
                  <a:pt x="1883" y="1086"/>
                  <a:pt x="1877" y="1115"/>
                </a:cubicBezTo>
                <a:cubicBezTo>
                  <a:pt x="1882" y="1122"/>
                  <a:pt x="1883" y="1123"/>
                  <a:pt x="1889" y="1131"/>
                </a:cubicBezTo>
                <a:cubicBezTo>
                  <a:pt x="1893" y="1128"/>
                  <a:pt x="1898" y="1126"/>
                  <a:pt x="1902" y="1123"/>
                </a:cubicBezTo>
                <a:cubicBezTo>
                  <a:pt x="1898" y="1102"/>
                  <a:pt x="1874" y="1093"/>
                  <a:pt x="1883" y="1065"/>
                </a:cubicBezTo>
                <a:cubicBezTo>
                  <a:pt x="1925" y="1051"/>
                  <a:pt x="2003" y="1104"/>
                  <a:pt x="1978" y="1139"/>
                </a:cubicBezTo>
                <a:cubicBezTo>
                  <a:pt x="1966" y="1155"/>
                  <a:pt x="1937" y="1148"/>
                  <a:pt x="1922" y="1135"/>
                </a:cubicBezTo>
                <a:cubicBezTo>
                  <a:pt x="1913" y="1136"/>
                  <a:pt x="1920" y="1145"/>
                  <a:pt x="1906" y="1145"/>
                </a:cubicBezTo>
                <a:cubicBezTo>
                  <a:pt x="1909" y="1149"/>
                  <a:pt x="1913" y="1151"/>
                  <a:pt x="1918" y="1153"/>
                </a:cubicBezTo>
                <a:cubicBezTo>
                  <a:pt x="1921" y="1150"/>
                  <a:pt x="1925" y="1151"/>
                  <a:pt x="1928" y="1145"/>
                </a:cubicBezTo>
                <a:cubicBezTo>
                  <a:pt x="1950" y="1147"/>
                  <a:pt x="1965" y="1166"/>
                  <a:pt x="1958" y="1190"/>
                </a:cubicBezTo>
                <a:cubicBezTo>
                  <a:pt x="1967" y="1208"/>
                  <a:pt x="2006" y="1226"/>
                  <a:pt x="2006" y="1242"/>
                </a:cubicBezTo>
                <a:cubicBezTo>
                  <a:pt x="2005" y="1259"/>
                  <a:pt x="1984" y="1271"/>
                  <a:pt x="1972" y="1286"/>
                </a:cubicBezTo>
                <a:cubicBezTo>
                  <a:pt x="1938" y="1290"/>
                  <a:pt x="1934" y="1263"/>
                  <a:pt x="1914" y="1246"/>
                </a:cubicBezTo>
                <a:cubicBezTo>
                  <a:pt x="1899" y="1249"/>
                  <a:pt x="1893" y="1264"/>
                  <a:pt x="1879" y="1262"/>
                </a:cubicBezTo>
                <a:cubicBezTo>
                  <a:pt x="1858" y="1259"/>
                  <a:pt x="1859" y="1230"/>
                  <a:pt x="1875" y="1218"/>
                </a:cubicBezTo>
                <a:cubicBezTo>
                  <a:pt x="1864" y="1211"/>
                  <a:pt x="1857" y="1201"/>
                  <a:pt x="1845" y="1194"/>
                </a:cubicBezTo>
                <a:cubicBezTo>
                  <a:pt x="1794" y="1223"/>
                  <a:pt x="1747" y="1255"/>
                  <a:pt x="1696" y="1284"/>
                </a:cubicBezTo>
                <a:cubicBezTo>
                  <a:pt x="1691" y="1315"/>
                  <a:pt x="1702" y="1340"/>
                  <a:pt x="1726" y="1353"/>
                </a:cubicBezTo>
                <a:cubicBezTo>
                  <a:pt x="1728" y="1378"/>
                  <a:pt x="1747" y="1386"/>
                  <a:pt x="1760" y="1401"/>
                </a:cubicBezTo>
                <a:cubicBezTo>
                  <a:pt x="1783" y="1396"/>
                  <a:pt x="1799" y="1415"/>
                  <a:pt x="1805" y="1438"/>
                </a:cubicBezTo>
                <a:cubicBezTo>
                  <a:pt x="1815" y="1419"/>
                  <a:pt x="1849" y="1426"/>
                  <a:pt x="1861" y="1434"/>
                </a:cubicBezTo>
                <a:cubicBezTo>
                  <a:pt x="1872" y="1429"/>
                  <a:pt x="1880" y="1410"/>
                  <a:pt x="1899" y="1407"/>
                </a:cubicBezTo>
                <a:cubicBezTo>
                  <a:pt x="1907" y="1408"/>
                  <a:pt x="1906" y="1417"/>
                  <a:pt x="1916" y="1417"/>
                </a:cubicBezTo>
                <a:cubicBezTo>
                  <a:pt x="1929" y="1416"/>
                  <a:pt x="1947" y="1393"/>
                  <a:pt x="1966" y="1405"/>
                </a:cubicBezTo>
                <a:cubicBezTo>
                  <a:pt x="1981" y="1413"/>
                  <a:pt x="1985" y="1440"/>
                  <a:pt x="1978" y="1460"/>
                </a:cubicBezTo>
                <a:close/>
                <a:moveTo>
                  <a:pt x="1044" y="542"/>
                </a:moveTo>
                <a:cubicBezTo>
                  <a:pt x="1044" y="530"/>
                  <a:pt x="1046" y="526"/>
                  <a:pt x="1036" y="520"/>
                </a:cubicBezTo>
                <a:cubicBezTo>
                  <a:pt x="1025" y="546"/>
                  <a:pt x="989" y="527"/>
                  <a:pt x="986" y="506"/>
                </a:cubicBezTo>
                <a:cubicBezTo>
                  <a:pt x="976" y="504"/>
                  <a:pt x="967" y="514"/>
                  <a:pt x="970" y="518"/>
                </a:cubicBezTo>
                <a:cubicBezTo>
                  <a:pt x="976" y="527"/>
                  <a:pt x="1015" y="555"/>
                  <a:pt x="1044" y="542"/>
                </a:cubicBezTo>
                <a:close/>
                <a:moveTo>
                  <a:pt x="319" y="62"/>
                </a:moveTo>
                <a:cubicBezTo>
                  <a:pt x="293" y="122"/>
                  <a:pt x="260" y="173"/>
                  <a:pt x="206" y="201"/>
                </a:cubicBezTo>
                <a:cubicBezTo>
                  <a:pt x="212" y="210"/>
                  <a:pt x="197" y="204"/>
                  <a:pt x="198" y="214"/>
                </a:cubicBezTo>
                <a:cubicBezTo>
                  <a:pt x="204" y="219"/>
                  <a:pt x="213" y="211"/>
                  <a:pt x="220" y="216"/>
                </a:cubicBezTo>
                <a:cubicBezTo>
                  <a:pt x="281" y="176"/>
                  <a:pt x="351" y="124"/>
                  <a:pt x="349" y="40"/>
                </a:cubicBezTo>
                <a:cubicBezTo>
                  <a:pt x="349" y="37"/>
                  <a:pt x="350" y="35"/>
                  <a:pt x="353" y="36"/>
                </a:cubicBezTo>
                <a:cubicBezTo>
                  <a:pt x="350" y="27"/>
                  <a:pt x="344" y="22"/>
                  <a:pt x="333" y="20"/>
                </a:cubicBezTo>
                <a:cubicBezTo>
                  <a:pt x="335" y="32"/>
                  <a:pt x="314" y="46"/>
                  <a:pt x="319" y="62"/>
                </a:cubicBezTo>
                <a:close/>
                <a:moveTo>
                  <a:pt x="187" y="193"/>
                </a:moveTo>
                <a:cubicBezTo>
                  <a:pt x="246" y="159"/>
                  <a:pt x="295" y="104"/>
                  <a:pt x="308" y="30"/>
                </a:cubicBezTo>
                <a:cubicBezTo>
                  <a:pt x="240" y="57"/>
                  <a:pt x="205" y="123"/>
                  <a:pt x="187" y="193"/>
                </a:cubicBezTo>
                <a:close/>
                <a:moveTo>
                  <a:pt x="234" y="226"/>
                </a:moveTo>
                <a:cubicBezTo>
                  <a:pt x="265" y="261"/>
                  <a:pt x="304" y="287"/>
                  <a:pt x="339" y="316"/>
                </a:cubicBezTo>
                <a:cubicBezTo>
                  <a:pt x="393" y="359"/>
                  <a:pt x="439" y="412"/>
                  <a:pt x="496" y="450"/>
                </a:cubicBezTo>
                <a:cubicBezTo>
                  <a:pt x="557" y="419"/>
                  <a:pt x="614" y="372"/>
                  <a:pt x="621" y="288"/>
                </a:cubicBezTo>
                <a:cubicBezTo>
                  <a:pt x="544" y="205"/>
                  <a:pt x="463" y="126"/>
                  <a:pt x="367" y="62"/>
                </a:cubicBezTo>
                <a:cubicBezTo>
                  <a:pt x="344" y="137"/>
                  <a:pt x="297" y="190"/>
                  <a:pt x="234" y="226"/>
                </a:cubicBezTo>
                <a:close/>
                <a:moveTo>
                  <a:pt x="502" y="466"/>
                </a:moveTo>
                <a:cubicBezTo>
                  <a:pt x="605" y="562"/>
                  <a:pt x="727" y="638"/>
                  <a:pt x="833" y="730"/>
                </a:cubicBezTo>
                <a:cubicBezTo>
                  <a:pt x="846" y="724"/>
                  <a:pt x="863" y="718"/>
                  <a:pt x="875" y="708"/>
                </a:cubicBezTo>
                <a:cubicBezTo>
                  <a:pt x="889" y="697"/>
                  <a:pt x="919" y="666"/>
                  <a:pt x="925" y="651"/>
                </a:cubicBezTo>
                <a:cubicBezTo>
                  <a:pt x="926" y="648"/>
                  <a:pt x="922" y="642"/>
                  <a:pt x="923" y="639"/>
                </a:cubicBezTo>
                <a:cubicBezTo>
                  <a:pt x="926" y="621"/>
                  <a:pt x="944" y="611"/>
                  <a:pt x="948" y="593"/>
                </a:cubicBezTo>
                <a:cubicBezTo>
                  <a:pt x="935" y="555"/>
                  <a:pt x="899" y="540"/>
                  <a:pt x="881" y="506"/>
                </a:cubicBezTo>
                <a:cubicBezTo>
                  <a:pt x="866" y="500"/>
                  <a:pt x="865" y="490"/>
                  <a:pt x="849" y="488"/>
                </a:cubicBezTo>
                <a:cubicBezTo>
                  <a:pt x="826" y="466"/>
                  <a:pt x="810" y="437"/>
                  <a:pt x="780" y="423"/>
                </a:cubicBezTo>
                <a:cubicBezTo>
                  <a:pt x="741" y="375"/>
                  <a:pt x="698" y="333"/>
                  <a:pt x="643" y="302"/>
                </a:cubicBezTo>
                <a:cubicBezTo>
                  <a:pt x="622" y="378"/>
                  <a:pt x="578" y="439"/>
                  <a:pt x="502" y="466"/>
                </a:cubicBezTo>
                <a:close/>
                <a:moveTo>
                  <a:pt x="986" y="583"/>
                </a:moveTo>
                <a:cubicBezTo>
                  <a:pt x="996" y="576"/>
                  <a:pt x="994" y="567"/>
                  <a:pt x="996" y="556"/>
                </a:cubicBezTo>
                <a:cubicBezTo>
                  <a:pt x="992" y="555"/>
                  <a:pt x="991" y="551"/>
                  <a:pt x="986" y="552"/>
                </a:cubicBezTo>
                <a:cubicBezTo>
                  <a:pt x="986" y="562"/>
                  <a:pt x="986" y="573"/>
                  <a:pt x="986" y="583"/>
                </a:cubicBezTo>
                <a:close/>
                <a:moveTo>
                  <a:pt x="1055" y="932"/>
                </a:moveTo>
                <a:cubicBezTo>
                  <a:pt x="1078" y="933"/>
                  <a:pt x="1107" y="928"/>
                  <a:pt x="1125" y="917"/>
                </a:cubicBezTo>
                <a:cubicBezTo>
                  <a:pt x="1139" y="908"/>
                  <a:pt x="1164" y="882"/>
                  <a:pt x="1174" y="863"/>
                </a:cubicBezTo>
                <a:cubicBezTo>
                  <a:pt x="1181" y="852"/>
                  <a:pt x="1192" y="817"/>
                  <a:pt x="1186" y="802"/>
                </a:cubicBezTo>
                <a:cubicBezTo>
                  <a:pt x="1179" y="783"/>
                  <a:pt x="1144" y="768"/>
                  <a:pt x="1127" y="752"/>
                </a:cubicBezTo>
                <a:cubicBezTo>
                  <a:pt x="1122" y="748"/>
                  <a:pt x="1121" y="742"/>
                  <a:pt x="1117" y="738"/>
                </a:cubicBezTo>
                <a:cubicBezTo>
                  <a:pt x="1113" y="734"/>
                  <a:pt x="1108" y="732"/>
                  <a:pt x="1103" y="728"/>
                </a:cubicBezTo>
                <a:cubicBezTo>
                  <a:pt x="1078" y="708"/>
                  <a:pt x="1045" y="676"/>
                  <a:pt x="1024" y="663"/>
                </a:cubicBezTo>
                <a:cubicBezTo>
                  <a:pt x="1005" y="724"/>
                  <a:pt x="954" y="771"/>
                  <a:pt x="895" y="792"/>
                </a:cubicBezTo>
                <a:cubicBezTo>
                  <a:pt x="947" y="840"/>
                  <a:pt x="994" y="893"/>
                  <a:pt x="1055" y="932"/>
                </a:cubicBezTo>
                <a:close/>
                <a:moveTo>
                  <a:pt x="932" y="689"/>
                </a:moveTo>
                <a:cubicBezTo>
                  <a:pt x="929" y="689"/>
                  <a:pt x="930" y="694"/>
                  <a:pt x="925" y="692"/>
                </a:cubicBezTo>
                <a:cubicBezTo>
                  <a:pt x="925" y="690"/>
                  <a:pt x="933" y="685"/>
                  <a:pt x="927" y="683"/>
                </a:cubicBezTo>
                <a:cubicBezTo>
                  <a:pt x="913" y="696"/>
                  <a:pt x="901" y="711"/>
                  <a:pt x="885" y="722"/>
                </a:cubicBezTo>
                <a:cubicBezTo>
                  <a:pt x="889" y="730"/>
                  <a:pt x="883" y="727"/>
                  <a:pt x="881" y="732"/>
                </a:cubicBezTo>
                <a:cubicBezTo>
                  <a:pt x="890" y="735"/>
                  <a:pt x="893" y="731"/>
                  <a:pt x="885" y="738"/>
                </a:cubicBezTo>
                <a:cubicBezTo>
                  <a:pt x="890" y="741"/>
                  <a:pt x="893" y="732"/>
                  <a:pt x="895" y="738"/>
                </a:cubicBezTo>
                <a:cubicBezTo>
                  <a:pt x="887" y="749"/>
                  <a:pt x="907" y="748"/>
                  <a:pt x="913" y="752"/>
                </a:cubicBezTo>
                <a:cubicBezTo>
                  <a:pt x="906" y="753"/>
                  <a:pt x="913" y="757"/>
                  <a:pt x="909" y="758"/>
                </a:cubicBezTo>
                <a:cubicBezTo>
                  <a:pt x="896" y="764"/>
                  <a:pt x="896" y="762"/>
                  <a:pt x="905" y="760"/>
                </a:cubicBezTo>
                <a:cubicBezTo>
                  <a:pt x="919" y="757"/>
                  <a:pt x="932" y="749"/>
                  <a:pt x="944" y="744"/>
                </a:cubicBezTo>
                <a:cubicBezTo>
                  <a:pt x="949" y="736"/>
                  <a:pt x="958" y="732"/>
                  <a:pt x="962" y="722"/>
                </a:cubicBezTo>
                <a:cubicBezTo>
                  <a:pt x="956" y="721"/>
                  <a:pt x="958" y="728"/>
                  <a:pt x="952" y="726"/>
                </a:cubicBezTo>
                <a:cubicBezTo>
                  <a:pt x="954" y="721"/>
                  <a:pt x="948" y="722"/>
                  <a:pt x="948" y="718"/>
                </a:cubicBezTo>
                <a:cubicBezTo>
                  <a:pt x="956" y="713"/>
                  <a:pt x="949" y="718"/>
                  <a:pt x="946" y="714"/>
                </a:cubicBezTo>
                <a:cubicBezTo>
                  <a:pt x="949" y="708"/>
                  <a:pt x="944" y="701"/>
                  <a:pt x="946" y="698"/>
                </a:cubicBezTo>
                <a:cubicBezTo>
                  <a:pt x="941" y="703"/>
                  <a:pt x="925" y="704"/>
                  <a:pt x="923" y="696"/>
                </a:cubicBezTo>
                <a:cubicBezTo>
                  <a:pt x="927" y="696"/>
                  <a:pt x="935" y="689"/>
                  <a:pt x="932" y="689"/>
                </a:cubicBezTo>
                <a:close/>
                <a:moveTo>
                  <a:pt x="1198" y="740"/>
                </a:moveTo>
                <a:cubicBezTo>
                  <a:pt x="1205" y="756"/>
                  <a:pt x="1228" y="770"/>
                  <a:pt x="1244" y="758"/>
                </a:cubicBezTo>
                <a:cubicBezTo>
                  <a:pt x="1224" y="755"/>
                  <a:pt x="1217" y="740"/>
                  <a:pt x="1206" y="728"/>
                </a:cubicBezTo>
                <a:cubicBezTo>
                  <a:pt x="1205" y="734"/>
                  <a:pt x="1198" y="733"/>
                  <a:pt x="1198" y="740"/>
                </a:cubicBezTo>
                <a:close/>
                <a:moveTo>
                  <a:pt x="1248" y="742"/>
                </a:moveTo>
                <a:cubicBezTo>
                  <a:pt x="1246" y="732"/>
                  <a:pt x="1236" y="731"/>
                  <a:pt x="1228" y="728"/>
                </a:cubicBezTo>
                <a:cubicBezTo>
                  <a:pt x="1231" y="736"/>
                  <a:pt x="1236" y="743"/>
                  <a:pt x="1248" y="742"/>
                </a:cubicBezTo>
                <a:close/>
                <a:moveTo>
                  <a:pt x="780" y="792"/>
                </a:moveTo>
                <a:cubicBezTo>
                  <a:pt x="780" y="802"/>
                  <a:pt x="796" y="812"/>
                  <a:pt x="807" y="819"/>
                </a:cubicBezTo>
                <a:cubicBezTo>
                  <a:pt x="878" y="868"/>
                  <a:pt x="949" y="937"/>
                  <a:pt x="1020" y="974"/>
                </a:cubicBezTo>
                <a:cubicBezTo>
                  <a:pt x="1029" y="968"/>
                  <a:pt x="1035" y="959"/>
                  <a:pt x="1040" y="948"/>
                </a:cubicBezTo>
                <a:cubicBezTo>
                  <a:pt x="1035" y="947"/>
                  <a:pt x="1035" y="940"/>
                  <a:pt x="1032" y="936"/>
                </a:cubicBezTo>
                <a:cubicBezTo>
                  <a:pt x="998" y="958"/>
                  <a:pt x="985" y="930"/>
                  <a:pt x="962" y="913"/>
                </a:cubicBezTo>
                <a:cubicBezTo>
                  <a:pt x="926" y="885"/>
                  <a:pt x="886" y="856"/>
                  <a:pt x="859" y="827"/>
                </a:cubicBezTo>
                <a:cubicBezTo>
                  <a:pt x="845" y="823"/>
                  <a:pt x="825" y="808"/>
                  <a:pt x="817" y="792"/>
                </a:cubicBezTo>
                <a:cubicBezTo>
                  <a:pt x="818" y="782"/>
                  <a:pt x="829" y="782"/>
                  <a:pt x="827" y="770"/>
                </a:cubicBezTo>
                <a:cubicBezTo>
                  <a:pt x="824" y="760"/>
                  <a:pt x="811" y="750"/>
                  <a:pt x="798" y="744"/>
                </a:cubicBezTo>
                <a:cubicBezTo>
                  <a:pt x="799" y="761"/>
                  <a:pt x="778" y="774"/>
                  <a:pt x="780" y="792"/>
                </a:cubicBezTo>
                <a:close/>
                <a:moveTo>
                  <a:pt x="1246" y="758"/>
                </a:moveTo>
                <a:cubicBezTo>
                  <a:pt x="1247" y="770"/>
                  <a:pt x="1258" y="767"/>
                  <a:pt x="1270" y="766"/>
                </a:cubicBezTo>
                <a:cubicBezTo>
                  <a:pt x="1271" y="758"/>
                  <a:pt x="1272" y="752"/>
                  <a:pt x="1266" y="748"/>
                </a:cubicBezTo>
                <a:cubicBezTo>
                  <a:pt x="1261" y="754"/>
                  <a:pt x="1257" y="759"/>
                  <a:pt x="1246" y="758"/>
                </a:cubicBezTo>
                <a:close/>
                <a:moveTo>
                  <a:pt x="853" y="786"/>
                </a:moveTo>
                <a:cubicBezTo>
                  <a:pt x="848" y="789"/>
                  <a:pt x="842" y="789"/>
                  <a:pt x="837" y="788"/>
                </a:cubicBezTo>
                <a:cubicBezTo>
                  <a:pt x="880" y="837"/>
                  <a:pt x="939" y="869"/>
                  <a:pt x="986" y="913"/>
                </a:cubicBezTo>
                <a:cubicBezTo>
                  <a:pt x="1000" y="910"/>
                  <a:pt x="1005" y="934"/>
                  <a:pt x="1012" y="925"/>
                </a:cubicBezTo>
                <a:cubicBezTo>
                  <a:pt x="959" y="878"/>
                  <a:pt x="915" y="823"/>
                  <a:pt x="853" y="786"/>
                </a:cubicBezTo>
                <a:close/>
                <a:moveTo>
                  <a:pt x="811" y="845"/>
                </a:moveTo>
                <a:cubicBezTo>
                  <a:pt x="785" y="863"/>
                  <a:pt x="762" y="914"/>
                  <a:pt x="776" y="952"/>
                </a:cubicBezTo>
                <a:cubicBezTo>
                  <a:pt x="774" y="902"/>
                  <a:pt x="802" y="875"/>
                  <a:pt x="823" y="853"/>
                </a:cubicBezTo>
                <a:cubicBezTo>
                  <a:pt x="820" y="850"/>
                  <a:pt x="815" y="849"/>
                  <a:pt x="811" y="845"/>
                </a:cubicBezTo>
                <a:close/>
                <a:moveTo>
                  <a:pt x="1048" y="1266"/>
                </a:moveTo>
                <a:cubicBezTo>
                  <a:pt x="1036" y="1242"/>
                  <a:pt x="1030" y="1200"/>
                  <a:pt x="1014" y="1175"/>
                </a:cubicBezTo>
                <a:cubicBezTo>
                  <a:pt x="984" y="1156"/>
                  <a:pt x="939" y="1165"/>
                  <a:pt x="923" y="1135"/>
                </a:cubicBezTo>
                <a:cubicBezTo>
                  <a:pt x="908" y="1109"/>
                  <a:pt x="910" y="1066"/>
                  <a:pt x="907" y="1040"/>
                </a:cubicBezTo>
                <a:cubicBezTo>
                  <a:pt x="942" y="1031"/>
                  <a:pt x="974" y="1001"/>
                  <a:pt x="968" y="960"/>
                </a:cubicBezTo>
                <a:cubicBezTo>
                  <a:pt x="958" y="957"/>
                  <a:pt x="949" y="942"/>
                  <a:pt x="938" y="946"/>
                </a:cubicBezTo>
                <a:cubicBezTo>
                  <a:pt x="953" y="1010"/>
                  <a:pt x="863" y="1022"/>
                  <a:pt x="841" y="970"/>
                </a:cubicBezTo>
                <a:cubicBezTo>
                  <a:pt x="836" y="940"/>
                  <a:pt x="858" y="914"/>
                  <a:pt x="889" y="909"/>
                </a:cubicBezTo>
                <a:cubicBezTo>
                  <a:pt x="873" y="893"/>
                  <a:pt x="852" y="882"/>
                  <a:pt x="833" y="869"/>
                </a:cubicBezTo>
                <a:cubicBezTo>
                  <a:pt x="790" y="894"/>
                  <a:pt x="774" y="976"/>
                  <a:pt x="819" y="1008"/>
                </a:cubicBezTo>
                <a:cubicBezTo>
                  <a:pt x="800" y="1050"/>
                  <a:pt x="805" y="1137"/>
                  <a:pt x="768" y="1159"/>
                </a:cubicBezTo>
                <a:cubicBezTo>
                  <a:pt x="752" y="1168"/>
                  <a:pt x="729" y="1165"/>
                  <a:pt x="710" y="1171"/>
                </a:cubicBezTo>
                <a:cubicBezTo>
                  <a:pt x="705" y="1172"/>
                  <a:pt x="701" y="1177"/>
                  <a:pt x="696" y="1179"/>
                </a:cubicBezTo>
                <a:cubicBezTo>
                  <a:pt x="673" y="1185"/>
                  <a:pt x="649" y="1181"/>
                  <a:pt x="627" y="1194"/>
                </a:cubicBezTo>
                <a:cubicBezTo>
                  <a:pt x="617" y="1213"/>
                  <a:pt x="608" y="1231"/>
                  <a:pt x="603" y="1254"/>
                </a:cubicBezTo>
                <a:cubicBezTo>
                  <a:pt x="646" y="1252"/>
                  <a:pt x="684" y="1280"/>
                  <a:pt x="728" y="1266"/>
                </a:cubicBezTo>
                <a:cubicBezTo>
                  <a:pt x="734" y="1247"/>
                  <a:pt x="745" y="1222"/>
                  <a:pt x="772" y="1212"/>
                </a:cubicBezTo>
                <a:cubicBezTo>
                  <a:pt x="796" y="1203"/>
                  <a:pt x="855" y="1203"/>
                  <a:pt x="883" y="1208"/>
                </a:cubicBezTo>
                <a:cubicBezTo>
                  <a:pt x="915" y="1215"/>
                  <a:pt x="922" y="1243"/>
                  <a:pt x="934" y="1264"/>
                </a:cubicBezTo>
                <a:cubicBezTo>
                  <a:pt x="977" y="1271"/>
                  <a:pt x="1021" y="1268"/>
                  <a:pt x="1051" y="1270"/>
                </a:cubicBezTo>
                <a:cubicBezTo>
                  <a:pt x="1051" y="1266"/>
                  <a:pt x="1054" y="1265"/>
                  <a:pt x="1051" y="1264"/>
                </a:cubicBezTo>
                <a:cubicBezTo>
                  <a:pt x="1051" y="1265"/>
                  <a:pt x="1050" y="1266"/>
                  <a:pt x="1048" y="1266"/>
                </a:cubicBezTo>
                <a:close/>
                <a:moveTo>
                  <a:pt x="1135" y="1006"/>
                </a:moveTo>
                <a:cubicBezTo>
                  <a:pt x="1153" y="1037"/>
                  <a:pt x="1184" y="1057"/>
                  <a:pt x="1214" y="1079"/>
                </a:cubicBezTo>
                <a:cubicBezTo>
                  <a:pt x="1236" y="1096"/>
                  <a:pt x="1258" y="1114"/>
                  <a:pt x="1278" y="1131"/>
                </a:cubicBezTo>
                <a:cubicBezTo>
                  <a:pt x="1285" y="1137"/>
                  <a:pt x="1290" y="1145"/>
                  <a:pt x="1297" y="1151"/>
                </a:cubicBezTo>
                <a:cubicBezTo>
                  <a:pt x="1307" y="1159"/>
                  <a:pt x="1318" y="1161"/>
                  <a:pt x="1327" y="1169"/>
                </a:cubicBezTo>
                <a:cubicBezTo>
                  <a:pt x="1344" y="1183"/>
                  <a:pt x="1359" y="1200"/>
                  <a:pt x="1377" y="1216"/>
                </a:cubicBezTo>
                <a:cubicBezTo>
                  <a:pt x="1413" y="1248"/>
                  <a:pt x="1444" y="1273"/>
                  <a:pt x="1484" y="1303"/>
                </a:cubicBezTo>
                <a:cubicBezTo>
                  <a:pt x="1499" y="1315"/>
                  <a:pt x="1526" y="1344"/>
                  <a:pt x="1541" y="1343"/>
                </a:cubicBezTo>
                <a:cubicBezTo>
                  <a:pt x="1548" y="1343"/>
                  <a:pt x="1558" y="1331"/>
                  <a:pt x="1567" y="1323"/>
                </a:cubicBezTo>
                <a:cubicBezTo>
                  <a:pt x="1587" y="1307"/>
                  <a:pt x="1611" y="1287"/>
                  <a:pt x="1617" y="1264"/>
                </a:cubicBezTo>
                <a:cubicBezTo>
                  <a:pt x="1620" y="1253"/>
                  <a:pt x="1615" y="1242"/>
                  <a:pt x="1623" y="1236"/>
                </a:cubicBezTo>
                <a:cubicBezTo>
                  <a:pt x="1507" y="1107"/>
                  <a:pt x="1370" y="1000"/>
                  <a:pt x="1248" y="877"/>
                </a:cubicBezTo>
                <a:cubicBezTo>
                  <a:pt x="1220" y="930"/>
                  <a:pt x="1191" y="981"/>
                  <a:pt x="1135" y="1006"/>
                </a:cubicBezTo>
                <a:close/>
                <a:moveTo>
                  <a:pt x="1141" y="974"/>
                </a:moveTo>
                <a:cubicBezTo>
                  <a:pt x="1143" y="974"/>
                  <a:pt x="1145" y="971"/>
                  <a:pt x="1145" y="976"/>
                </a:cubicBezTo>
                <a:cubicBezTo>
                  <a:pt x="1161" y="964"/>
                  <a:pt x="1179" y="954"/>
                  <a:pt x="1186" y="932"/>
                </a:cubicBezTo>
                <a:cubicBezTo>
                  <a:pt x="1180" y="927"/>
                  <a:pt x="1180" y="939"/>
                  <a:pt x="1172" y="938"/>
                </a:cubicBezTo>
                <a:cubicBezTo>
                  <a:pt x="1164" y="932"/>
                  <a:pt x="1163" y="918"/>
                  <a:pt x="1163" y="909"/>
                </a:cubicBezTo>
                <a:cubicBezTo>
                  <a:pt x="1148" y="931"/>
                  <a:pt x="1125" y="935"/>
                  <a:pt x="1097" y="946"/>
                </a:cubicBezTo>
                <a:cubicBezTo>
                  <a:pt x="1108" y="946"/>
                  <a:pt x="1111" y="950"/>
                  <a:pt x="1117" y="950"/>
                </a:cubicBezTo>
                <a:cubicBezTo>
                  <a:pt x="1116" y="953"/>
                  <a:pt x="1114" y="954"/>
                  <a:pt x="1113" y="956"/>
                </a:cubicBezTo>
                <a:cubicBezTo>
                  <a:pt x="1124" y="953"/>
                  <a:pt x="1127" y="975"/>
                  <a:pt x="1137" y="964"/>
                </a:cubicBezTo>
                <a:cubicBezTo>
                  <a:pt x="1142" y="970"/>
                  <a:pt x="1142" y="971"/>
                  <a:pt x="1141" y="974"/>
                </a:cubicBezTo>
                <a:close/>
                <a:moveTo>
                  <a:pt x="923" y="962"/>
                </a:moveTo>
                <a:cubicBezTo>
                  <a:pt x="924" y="928"/>
                  <a:pt x="879" y="912"/>
                  <a:pt x="861" y="944"/>
                </a:cubicBezTo>
                <a:cubicBezTo>
                  <a:pt x="850" y="991"/>
                  <a:pt x="920" y="1004"/>
                  <a:pt x="923" y="962"/>
                </a:cubicBezTo>
                <a:close/>
                <a:moveTo>
                  <a:pt x="1049" y="1050"/>
                </a:moveTo>
                <a:cubicBezTo>
                  <a:pt x="1101" y="1048"/>
                  <a:pt x="1149" y="1068"/>
                  <a:pt x="1182" y="1073"/>
                </a:cubicBezTo>
                <a:cubicBezTo>
                  <a:pt x="1155" y="1056"/>
                  <a:pt x="1136" y="1032"/>
                  <a:pt x="1111" y="1012"/>
                </a:cubicBezTo>
                <a:cubicBezTo>
                  <a:pt x="1093" y="1017"/>
                  <a:pt x="1093" y="1014"/>
                  <a:pt x="1071" y="1014"/>
                </a:cubicBezTo>
                <a:cubicBezTo>
                  <a:pt x="1066" y="998"/>
                  <a:pt x="1052" y="991"/>
                  <a:pt x="1042" y="980"/>
                </a:cubicBezTo>
                <a:cubicBezTo>
                  <a:pt x="1028" y="1002"/>
                  <a:pt x="1005" y="993"/>
                  <a:pt x="994" y="982"/>
                </a:cubicBezTo>
                <a:cubicBezTo>
                  <a:pt x="1015" y="1002"/>
                  <a:pt x="1033" y="1025"/>
                  <a:pt x="1049" y="1050"/>
                </a:cubicBezTo>
                <a:close/>
                <a:moveTo>
                  <a:pt x="1004" y="1046"/>
                </a:moveTo>
                <a:cubicBezTo>
                  <a:pt x="1011" y="1044"/>
                  <a:pt x="1024" y="1048"/>
                  <a:pt x="1028" y="1044"/>
                </a:cubicBezTo>
                <a:cubicBezTo>
                  <a:pt x="1010" y="1031"/>
                  <a:pt x="1003" y="1007"/>
                  <a:pt x="984" y="996"/>
                </a:cubicBezTo>
                <a:cubicBezTo>
                  <a:pt x="969" y="1019"/>
                  <a:pt x="1009" y="1026"/>
                  <a:pt x="1004" y="1046"/>
                </a:cubicBezTo>
                <a:close/>
                <a:moveTo>
                  <a:pt x="1702" y="1087"/>
                </a:moveTo>
                <a:cubicBezTo>
                  <a:pt x="1716" y="1090"/>
                  <a:pt x="1726" y="1069"/>
                  <a:pt x="1732" y="1059"/>
                </a:cubicBezTo>
                <a:cubicBezTo>
                  <a:pt x="1745" y="1040"/>
                  <a:pt x="1768" y="1024"/>
                  <a:pt x="1750" y="1012"/>
                </a:cubicBezTo>
                <a:cubicBezTo>
                  <a:pt x="1732" y="1026"/>
                  <a:pt x="1698" y="1051"/>
                  <a:pt x="1702" y="1087"/>
                </a:cubicBezTo>
                <a:close/>
                <a:moveTo>
                  <a:pt x="1774" y="1044"/>
                </a:moveTo>
                <a:cubicBezTo>
                  <a:pt x="1760" y="1055"/>
                  <a:pt x="1751" y="1071"/>
                  <a:pt x="1742" y="1087"/>
                </a:cubicBezTo>
                <a:cubicBezTo>
                  <a:pt x="1766" y="1074"/>
                  <a:pt x="1774" y="1049"/>
                  <a:pt x="1785" y="1028"/>
                </a:cubicBezTo>
                <a:cubicBezTo>
                  <a:pt x="1782" y="1024"/>
                  <a:pt x="1781" y="1017"/>
                  <a:pt x="1776" y="1016"/>
                </a:cubicBezTo>
                <a:cubicBezTo>
                  <a:pt x="1776" y="1026"/>
                  <a:pt x="1769" y="1032"/>
                  <a:pt x="1774" y="1044"/>
                </a:cubicBezTo>
                <a:close/>
                <a:moveTo>
                  <a:pt x="968" y="1018"/>
                </a:moveTo>
                <a:cubicBezTo>
                  <a:pt x="961" y="1026"/>
                  <a:pt x="954" y="1034"/>
                  <a:pt x="946" y="1042"/>
                </a:cubicBezTo>
                <a:cubicBezTo>
                  <a:pt x="958" y="1039"/>
                  <a:pt x="977" y="1043"/>
                  <a:pt x="994" y="1046"/>
                </a:cubicBezTo>
                <a:cubicBezTo>
                  <a:pt x="989" y="1033"/>
                  <a:pt x="981" y="1022"/>
                  <a:pt x="968" y="1018"/>
                </a:cubicBezTo>
                <a:close/>
                <a:moveTo>
                  <a:pt x="683" y="1052"/>
                </a:moveTo>
                <a:cubicBezTo>
                  <a:pt x="688" y="1053"/>
                  <a:pt x="703" y="1050"/>
                  <a:pt x="710" y="1048"/>
                </a:cubicBezTo>
                <a:cubicBezTo>
                  <a:pt x="710" y="1022"/>
                  <a:pt x="678" y="1026"/>
                  <a:pt x="683" y="1052"/>
                </a:cubicBezTo>
                <a:close/>
                <a:moveTo>
                  <a:pt x="1333" y="1210"/>
                </a:moveTo>
                <a:cubicBezTo>
                  <a:pt x="1320" y="1185"/>
                  <a:pt x="1292" y="1166"/>
                  <a:pt x="1268" y="1149"/>
                </a:cubicBezTo>
                <a:cubicBezTo>
                  <a:pt x="1251" y="1137"/>
                  <a:pt x="1234" y="1128"/>
                  <a:pt x="1216" y="1117"/>
                </a:cubicBezTo>
                <a:cubicBezTo>
                  <a:pt x="1186" y="1097"/>
                  <a:pt x="1142" y="1076"/>
                  <a:pt x="1101" y="1069"/>
                </a:cubicBezTo>
                <a:cubicBezTo>
                  <a:pt x="1082" y="1067"/>
                  <a:pt x="1061" y="1068"/>
                  <a:pt x="1042" y="1065"/>
                </a:cubicBezTo>
                <a:cubicBezTo>
                  <a:pt x="1014" y="1062"/>
                  <a:pt x="988" y="1058"/>
                  <a:pt x="960" y="1057"/>
                </a:cubicBezTo>
                <a:cubicBezTo>
                  <a:pt x="955" y="1057"/>
                  <a:pt x="926" y="1053"/>
                  <a:pt x="927" y="1069"/>
                </a:cubicBezTo>
                <a:cubicBezTo>
                  <a:pt x="1014" y="1067"/>
                  <a:pt x="1116" y="1076"/>
                  <a:pt x="1186" y="1109"/>
                </a:cubicBezTo>
                <a:cubicBezTo>
                  <a:pt x="1192" y="1112"/>
                  <a:pt x="1195" y="1118"/>
                  <a:pt x="1200" y="1121"/>
                </a:cubicBezTo>
                <a:cubicBezTo>
                  <a:pt x="1215" y="1129"/>
                  <a:pt x="1228" y="1132"/>
                  <a:pt x="1242" y="1141"/>
                </a:cubicBezTo>
                <a:cubicBezTo>
                  <a:pt x="1261" y="1154"/>
                  <a:pt x="1278" y="1169"/>
                  <a:pt x="1293" y="1180"/>
                </a:cubicBezTo>
                <a:cubicBezTo>
                  <a:pt x="1300" y="1186"/>
                  <a:pt x="1309" y="1187"/>
                  <a:pt x="1315" y="1192"/>
                </a:cubicBezTo>
                <a:cubicBezTo>
                  <a:pt x="1335" y="1210"/>
                  <a:pt x="1340" y="1244"/>
                  <a:pt x="1369" y="1248"/>
                </a:cubicBezTo>
                <a:cubicBezTo>
                  <a:pt x="1359" y="1234"/>
                  <a:pt x="1351" y="1217"/>
                  <a:pt x="1333" y="1210"/>
                </a:cubicBezTo>
                <a:close/>
                <a:moveTo>
                  <a:pt x="683" y="1083"/>
                </a:moveTo>
                <a:cubicBezTo>
                  <a:pt x="692" y="1088"/>
                  <a:pt x="710" y="1083"/>
                  <a:pt x="714" y="1083"/>
                </a:cubicBezTo>
                <a:cubicBezTo>
                  <a:pt x="719" y="1064"/>
                  <a:pt x="703" y="1064"/>
                  <a:pt x="686" y="1061"/>
                </a:cubicBezTo>
                <a:cubicBezTo>
                  <a:pt x="681" y="1068"/>
                  <a:pt x="684" y="1072"/>
                  <a:pt x="683" y="1083"/>
                </a:cubicBezTo>
                <a:close/>
                <a:moveTo>
                  <a:pt x="1787" y="1063"/>
                </a:moveTo>
                <a:cubicBezTo>
                  <a:pt x="1779" y="1077"/>
                  <a:pt x="1767" y="1087"/>
                  <a:pt x="1758" y="1099"/>
                </a:cubicBezTo>
                <a:cubicBezTo>
                  <a:pt x="1773" y="1107"/>
                  <a:pt x="1781" y="1123"/>
                  <a:pt x="1803" y="1125"/>
                </a:cubicBezTo>
                <a:cubicBezTo>
                  <a:pt x="1812" y="1117"/>
                  <a:pt x="1819" y="1108"/>
                  <a:pt x="1825" y="1097"/>
                </a:cubicBezTo>
                <a:cubicBezTo>
                  <a:pt x="1814" y="1084"/>
                  <a:pt x="1804" y="1070"/>
                  <a:pt x="1787" y="1063"/>
                </a:cubicBezTo>
                <a:close/>
                <a:moveTo>
                  <a:pt x="756" y="1079"/>
                </a:moveTo>
                <a:cubicBezTo>
                  <a:pt x="769" y="1082"/>
                  <a:pt x="791" y="1085"/>
                  <a:pt x="790" y="1067"/>
                </a:cubicBezTo>
                <a:cubicBezTo>
                  <a:pt x="769" y="1063"/>
                  <a:pt x="757" y="1071"/>
                  <a:pt x="732" y="1069"/>
                </a:cubicBezTo>
                <a:cubicBezTo>
                  <a:pt x="732" y="1078"/>
                  <a:pt x="734" y="1077"/>
                  <a:pt x="732" y="1085"/>
                </a:cubicBezTo>
                <a:cubicBezTo>
                  <a:pt x="738" y="1083"/>
                  <a:pt x="756" y="1086"/>
                  <a:pt x="748" y="1079"/>
                </a:cubicBezTo>
                <a:cubicBezTo>
                  <a:pt x="755" y="1077"/>
                  <a:pt x="760" y="1088"/>
                  <a:pt x="756" y="1079"/>
                </a:cubicBezTo>
                <a:close/>
                <a:moveTo>
                  <a:pt x="1895" y="1079"/>
                </a:moveTo>
                <a:cubicBezTo>
                  <a:pt x="1906" y="1105"/>
                  <a:pt x="1925" y="1124"/>
                  <a:pt x="1956" y="1131"/>
                </a:cubicBezTo>
                <a:cubicBezTo>
                  <a:pt x="1958" y="1123"/>
                  <a:pt x="1961" y="1119"/>
                  <a:pt x="1964" y="1109"/>
                </a:cubicBezTo>
                <a:cubicBezTo>
                  <a:pt x="1962" y="1109"/>
                  <a:pt x="1960" y="1109"/>
                  <a:pt x="1960" y="1107"/>
                </a:cubicBezTo>
                <a:cubicBezTo>
                  <a:pt x="1952" y="1111"/>
                  <a:pt x="1951" y="1122"/>
                  <a:pt x="1940" y="1123"/>
                </a:cubicBezTo>
                <a:cubicBezTo>
                  <a:pt x="1928" y="1118"/>
                  <a:pt x="1922" y="1108"/>
                  <a:pt x="1918" y="1095"/>
                </a:cubicBezTo>
                <a:cubicBezTo>
                  <a:pt x="1919" y="1090"/>
                  <a:pt x="1927" y="1092"/>
                  <a:pt x="1928" y="1087"/>
                </a:cubicBezTo>
                <a:cubicBezTo>
                  <a:pt x="1920" y="1081"/>
                  <a:pt x="1905" y="1072"/>
                  <a:pt x="1895" y="1079"/>
                </a:cubicBezTo>
                <a:close/>
                <a:moveTo>
                  <a:pt x="1942" y="1099"/>
                </a:moveTo>
                <a:cubicBezTo>
                  <a:pt x="1937" y="1097"/>
                  <a:pt x="1935" y="1092"/>
                  <a:pt x="1930" y="1089"/>
                </a:cubicBezTo>
                <a:cubicBezTo>
                  <a:pt x="1931" y="1095"/>
                  <a:pt x="1938" y="1103"/>
                  <a:pt x="1942" y="1099"/>
                </a:cubicBezTo>
                <a:close/>
                <a:moveTo>
                  <a:pt x="1046" y="1097"/>
                </a:moveTo>
                <a:cubicBezTo>
                  <a:pt x="1118" y="1174"/>
                  <a:pt x="1182" y="1261"/>
                  <a:pt x="1250" y="1343"/>
                </a:cubicBezTo>
                <a:cubicBezTo>
                  <a:pt x="1270" y="1374"/>
                  <a:pt x="1289" y="1417"/>
                  <a:pt x="1319" y="1430"/>
                </a:cubicBezTo>
                <a:cubicBezTo>
                  <a:pt x="1286" y="1382"/>
                  <a:pt x="1251" y="1334"/>
                  <a:pt x="1216" y="1288"/>
                </a:cubicBezTo>
                <a:cubicBezTo>
                  <a:pt x="1203" y="1270"/>
                  <a:pt x="1189" y="1256"/>
                  <a:pt x="1180" y="1236"/>
                </a:cubicBezTo>
                <a:cubicBezTo>
                  <a:pt x="1144" y="1202"/>
                  <a:pt x="1118" y="1158"/>
                  <a:pt x="1085" y="1123"/>
                </a:cubicBezTo>
                <a:cubicBezTo>
                  <a:pt x="1074" y="1112"/>
                  <a:pt x="1064" y="1096"/>
                  <a:pt x="1048" y="1091"/>
                </a:cubicBezTo>
                <a:cubicBezTo>
                  <a:pt x="1046" y="1091"/>
                  <a:pt x="1045" y="1091"/>
                  <a:pt x="1044" y="1091"/>
                </a:cubicBezTo>
                <a:cubicBezTo>
                  <a:pt x="1044" y="1094"/>
                  <a:pt x="1043" y="1097"/>
                  <a:pt x="1046" y="1097"/>
                </a:cubicBezTo>
                <a:close/>
                <a:moveTo>
                  <a:pt x="1799" y="1149"/>
                </a:moveTo>
                <a:cubicBezTo>
                  <a:pt x="1799" y="1154"/>
                  <a:pt x="1803" y="1153"/>
                  <a:pt x="1801" y="1159"/>
                </a:cubicBezTo>
                <a:cubicBezTo>
                  <a:pt x="1825" y="1152"/>
                  <a:pt x="1849" y="1138"/>
                  <a:pt x="1847" y="1111"/>
                </a:cubicBezTo>
                <a:cubicBezTo>
                  <a:pt x="1852" y="1109"/>
                  <a:pt x="1853" y="1104"/>
                  <a:pt x="1861" y="1105"/>
                </a:cubicBezTo>
                <a:cubicBezTo>
                  <a:pt x="1861" y="1097"/>
                  <a:pt x="1854" y="1096"/>
                  <a:pt x="1851" y="1091"/>
                </a:cubicBezTo>
                <a:cubicBezTo>
                  <a:pt x="1837" y="1110"/>
                  <a:pt x="1822" y="1133"/>
                  <a:pt x="1799" y="1149"/>
                </a:cubicBezTo>
                <a:close/>
                <a:moveTo>
                  <a:pt x="688" y="1123"/>
                </a:moveTo>
                <a:cubicBezTo>
                  <a:pt x="689" y="1124"/>
                  <a:pt x="689" y="1125"/>
                  <a:pt x="690" y="1125"/>
                </a:cubicBezTo>
                <a:cubicBezTo>
                  <a:pt x="693" y="1117"/>
                  <a:pt x="698" y="1125"/>
                  <a:pt x="706" y="1123"/>
                </a:cubicBezTo>
                <a:cubicBezTo>
                  <a:pt x="708" y="1114"/>
                  <a:pt x="714" y="1110"/>
                  <a:pt x="714" y="1099"/>
                </a:cubicBezTo>
                <a:cubicBezTo>
                  <a:pt x="700" y="1101"/>
                  <a:pt x="693" y="1095"/>
                  <a:pt x="683" y="1093"/>
                </a:cubicBezTo>
                <a:cubicBezTo>
                  <a:pt x="677" y="1110"/>
                  <a:pt x="696" y="1117"/>
                  <a:pt x="688" y="1123"/>
                </a:cubicBezTo>
                <a:close/>
                <a:moveTo>
                  <a:pt x="1837" y="1163"/>
                </a:moveTo>
                <a:cubicBezTo>
                  <a:pt x="1851" y="1181"/>
                  <a:pt x="1875" y="1189"/>
                  <a:pt x="1893" y="1204"/>
                </a:cubicBezTo>
                <a:cubicBezTo>
                  <a:pt x="1899" y="1194"/>
                  <a:pt x="1911" y="1188"/>
                  <a:pt x="1912" y="1173"/>
                </a:cubicBezTo>
                <a:cubicBezTo>
                  <a:pt x="1898" y="1157"/>
                  <a:pt x="1880" y="1144"/>
                  <a:pt x="1863" y="1131"/>
                </a:cubicBezTo>
                <a:cubicBezTo>
                  <a:pt x="1855" y="1143"/>
                  <a:pt x="1842" y="1148"/>
                  <a:pt x="1837" y="1163"/>
                </a:cubicBezTo>
                <a:close/>
                <a:moveTo>
                  <a:pt x="1936" y="1202"/>
                </a:moveTo>
                <a:cubicBezTo>
                  <a:pt x="1938" y="1208"/>
                  <a:pt x="1943" y="1196"/>
                  <a:pt x="1936" y="1202"/>
                </a:cubicBezTo>
                <a:cubicBezTo>
                  <a:pt x="1939" y="1195"/>
                  <a:pt x="1949" y="1177"/>
                  <a:pt x="1936" y="1173"/>
                </a:cubicBezTo>
                <a:cubicBezTo>
                  <a:pt x="1926" y="1189"/>
                  <a:pt x="1912" y="1201"/>
                  <a:pt x="1902" y="1218"/>
                </a:cubicBezTo>
                <a:cubicBezTo>
                  <a:pt x="1897" y="1223"/>
                  <a:pt x="1882" y="1230"/>
                  <a:pt x="1887" y="1238"/>
                </a:cubicBezTo>
                <a:cubicBezTo>
                  <a:pt x="1907" y="1230"/>
                  <a:pt x="1920" y="1218"/>
                  <a:pt x="1936" y="1202"/>
                </a:cubicBezTo>
                <a:close/>
                <a:moveTo>
                  <a:pt x="1789" y="1188"/>
                </a:moveTo>
                <a:cubicBezTo>
                  <a:pt x="1751" y="1212"/>
                  <a:pt x="1705" y="1236"/>
                  <a:pt x="1678" y="1258"/>
                </a:cubicBezTo>
                <a:cubicBezTo>
                  <a:pt x="1681" y="1261"/>
                  <a:pt x="1684" y="1264"/>
                  <a:pt x="1686" y="1268"/>
                </a:cubicBezTo>
                <a:cubicBezTo>
                  <a:pt x="1739" y="1244"/>
                  <a:pt x="1782" y="1212"/>
                  <a:pt x="1831" y="1184"/>
                </a:cubicBezTo>
                <a:cubicBezTo>
                  <a:pt x="1822" y="1166"/>
                  <a:pt x="1803" y="1180"/>
                  <a:pt x="1789" y="1188"/>
                </a:cubicBezTo>
                <a:close/>
                <a:moveTo>
                  <a:pt x="1962" y="1266"/>
                </a:moveTo>
                <a:cubicBezTo>
                  <a:pt x="1970" y="1266"/>
                  <a:pt x="1984" y="1254"/>
                  <a:pt x="1984" y="1246"/>
                </a:cubicBezTo>
                <a:cubicBezTo>
                  <a:pt x="1984" y="1242"/>
                  <a:pt x="1955" y="1211"/>
                  <a:pt x="1946" y="1210"/>
                </a:cubicBezTo>
                <a:cubicBezTo>
                  <a:pt x="1940" y="1219"/>
                  <a:pt x="1931" y="1225"/>
                  <a:pt x="1926" y="1234"/>
                </a:cubicBezTo>
                <a:cubicBezTo>
                  <a:pt x="1936" y="1240"/>
                  <a:pt x="1946" y="1266"/>
                  <a:pt x="1962" y="1266"/>
                </a:cubicBezTo>
                <a:close/>
                <a:moveTo>
                  <a:pt x="831" y="1222"/>
                </a:moveTo>
                <a:cubicBezTo>
                  <a:pt x="809" y="1223"/>
                  <a:pt x="783" y="1216"/>
                  <a:pt x="768" y="1232"/>
                </a:cubicBezTo>
                <a:cubicBezTo>
                  <a:pt x="814" y="1235"/>
                  <a:pt x="857" y="1244"/>
                  <a:pt x="905" y="1242"/>
                </a:cubicBezTo>
                <a:cubicBezTo>
                  <a:pt x="891" y="1216"/>
                  <a:pt x="858" y="1221"/>
                  <a:pt x="831" y="1222"/>
                </a:cubicBezTo>
                <a:close/>
                <a:moveTo>
                  <a:pt x="766" y="1250"/>
                </a:moveTo>
                <a:cubicBezTo>
                  <a:pt x="764" y="1289"/>
                  <a:pt x="765" y="1327"/>
                  <a:pt x="764" y="1359"/>
                </a:cubicBezTo>
                <a:cubicBezTo>
                  <a:pt x="784" y="1466"/>
                  <a:pt x="764" y="1601"/>
                  <a:pt x="776" y="1728"/>
                </a:cubicBezTo>
                <a:cubicBezTo>
                  <a:pt x="768" y="1745"/>
                  <a:pt x="770" y="1769"/>
                  <a:pt x="772" y="1791"/>
                </a:cubicBezTo>
                <a:cubicBezTo>
                  <a:pt x="777" y="1864"/>
                  <a:pt x="785" y="1943"/>
                  <a:pt x="788" y="2012"/>
                </a:cubicBezTo>
                <a:cubicBezTo>
                  <a:pt x="803" y="2004"/>
                  <a:pt x="821" y="2013"/>
                  <a:pt x="833" y="2012"/>
                </a:cubicBezTo>
                <a:cubicBezTo>
                  <a:pt x="827" y="1951"/>
                  <a:pt x="833" y="1868"/>
                  <a:pt x="823" y="1809"/>
                </a:cubicBezTo>
                <a:cubicBezTo>
                  <a:pt x="831" y="1784"/>
                  <a:pt x="827" y="1747"/>
                  <a:pt x="825" y="1726"/>
                </a:cubicBezTo>
                <a:cubicBezTo>
                  <a:pt x="825" y="1719"/>
                  <a:pt x="830" y="1710"/>
                  <a:pt x="829" y="1704"/>
                </a:cubicBezTo>
                <a:cubicBezTo>
                  <a:pt x="829" y="1697"/>
                  <a:pt x="824" y="1691"/>
                  <a:pt x="823" y="1684"/>
                </a:cubicBezTo>
                <a:cubicBezTo>
                  <a:pt x="820" y="1656"/>
                  <a:pt x="819" y="1623"/>
                  <a:pt x="819" y="1591"/>
                </a:cubicBezTo>
                <a:cubicBezTo>
                  <a:pt x="819" y="1466"/>
                  <a:pt x="824" y="1362"/>
                  <a:pt x="821" y="1262"/>
                </a:cubicBezTo>
                <a:cubicBezTo>
                  <a:pt x="823" y="1258"/>
                  <a:pt x="830" y="1259"/>
                  <a:pt x="833" y="1256"/>
                </a:cubicBezTo>
                <a:cubicBezTo>
                  <a:pt x="805" y="1259"/>
                  <a:pt x="791" y="1247"/>
                  <a:pt x="766" y="1250"/>
                </a:cubicBezTo>
                <a:close/>
                <a:moveTo>
                  <a:pt x="841" y="1262"/>
                </a:moveTo>
                <a:cubicBezTo>
                  <a:pt x="841" y="1301"/>
                  <a:pt x="837" y="1343"/>
                  <a:pt x="835" y="1377"/>
                </a:cubicBezTo>
                <a:cubicBezTo>
                  <a:pt x="833" y="1414"/>
                  <a:pt x="835" y="1452"/>
                  <a:pt x="835" y="1490"/>
                </a:cubicBezTo>
                <a:cubicBezTo>
                  <a:pt x="835" y="1535"/>
                  <a:pt x="832" y="1581"/>
                  <a:pt x="835" y="1625"/>
                </a:cubicBezTo>
                <a:cubicBezTo>
                  <a:pt x="841" y="1707"/>
                  <a:pt x="851" y="1788"/>
                  <a:pt x="849" y="1875"/>
                </a:cubicBezTo>
                <a:cubicBezTo>
                  <a:pt x="849" y="1899"/>
                  <a:pt x="845" y="1922"/>
                  <a:pt x="845" y="1946"/>
                </a:cubicBezTo>
                <a:cubicBezTo>
                  <a:pt x="846" y="1970"/>
                  <a:pt x="854" y="1994"/>
                  <a:pt x="847" y="2016"/>
                </a:cubicBezTo>
                <a:cubicBezTo>
                  <a:pt x="861" y="2016"/>
                  <a:pt x="890" y="2022"/>
                  <a:pt x="893" y="2020"/>
                </a:cubicBezTo>
                <a:cubicBezTo>
                  <a:pt x="884" y="1950"/>
                  <a:pt x="890" y="1878"/>
                  <a:pt x="891" y="1815"/>
                </a:cubicBezTo>
                <a:cubicBezTo>
                  <a:pt x="891" y="1789"/>
                  <a:pt x="888" y="1762"/>
                  <a:pt x="889" y="1734"/>
                </a:cubicBezTo>
                <a:cubicBezTo>
                  <a:pt x="890" y="1674"/>
                  <a:pt x="882" y="1610"/>
                  <a:pt x="883" y="1547"/>
                </a:cubicBezTo>
                <a:cubicBezTo>
                  <a:pt x="883" y="1458"/>
                  <a:pt x="883" y="1339"/>
                  <a:pt x="883" y="1260"/>
                </a:cubicBezTo>
                <a:cubicBezTo>
                  <a:pt x="869" y="1259"/>
                  <a:pt x="851" y="1258"/>
                  <a:pt x="835" y="1258"/>
                </a:cubicBezTo>
                <a:cubicBezTo>
                  <a:pt x="838" y="1258"/>
                  <a:pt x="839" y="1261"/>
                  <a:pt x="841" y="1262"/>
                </a:cubicBezTo>
                <a:close/>
                <a:moveTo>
                  <a:pt x="718" y="1286"/>
                </a:moveTo>
                <a:cubicBezTo>
                  <a:pt x="686" y="1370"/>
                  <a:pt x="642" y="1456"/>
                  <a:pt x="619" y="1547"/>
                </a:cubicBezTo>
                <a:cubicBezTo>
                  <a:pt x="565" y="1699"/>
                  <a:pt x="502" y="1839"/>
                  <a:pt x="456" y="1992"/>
                </a:cubicBezTo>
                <a:cubicBezTo>
                  <a:pt x="420" y="2064"/>
                  <a:pt x="400" y="2134"/>
                  <a:pt x="369" y="2206"/>
                </a:cubicBezTo>
                <a:cubicBezTo>
                  <a:pt x="416" y="2198"/>
                  <a:pt x="449" y="2191"/>
                  <a:pt x="492" y="2186"/>
                </a:cubicBezTo>
                <a:cubicBezTo>
                  <a:pt x="479" y="2150"/>
                  <a:pt x="497" y="2116"/>
                  <a:pt x="532" y="2101"/>
                </a:cubicBezTo>
                <a:cubicBezTo>
                  <a:pt x="597" y="2074"/>
                  <a:pt x="681" y="2047"/>
                  <a:pt x="750" y="2026"/>
                </a:cubicBezTo>
                <a:cubicBezTo>
                  <a:pt x="758" y="2022"/>
                  <a:pt x="763" y="2011"/>
                  <a:pt x="774" y="2016"/>
                </a:cubicBezTo>
                <a:cubicBezTo>
                  <a:pt x="764" y="1964"/>
                  <a:pt x="768" y="1909"/>
                  <a:pt x="764" y="1851"/>
                </a:cubicBezTo>
                <a:cubicBezTo>
                  <a:pt x="761" y="1813"/>
                  <a:pt x="751" y="1777"/>
                  <a:pt x="754" y="1738"/>
                </a:cubicBezTo>
                <a:cubicBezTo>
                  <a:pt x="755" y="1725"/>
                  <a:pt x="760" y="1711"/>
                  <a:pt x="760" y="1698"/>
                </a:cubicBezTo>
                <a:cubicBezTo>
                  <a:pt x="760" y="1672"/>
                  <a:pt x="754" y="1645"/>
                  <a:pt x="754" y="1619"/>
                </a:cubicBezTo>
                <a:cubicBezTo>
                  <a:pt x="754" y="1590"/>
                  <a:pt x="756" y="1562"/>
                  <a:pt x="756" y="1534"/>
                </a:cubicBezTo>
                <a:cubicBezTo>
                  <a:pt x="756" y="1446"/>
                  <a:pt x="746" y="1358"/>
                  <a:pt x="748" y="1262"/>
                </a:cubicBezTo>
                <a:cubicBezTo>
                  <a:pt x="748" y="1260"/>
                  <a:pt x="746" y="1260"/>
                  <a:pt x="744" y="1260"/>
                </a:cubicBezTo>
                <a:cubicBezTo>
                  <a:pt x="741" y="1274"/>
                  <a:pt x="736" y="1287"/>
                  <a:pt x="718" y="1286"/>
                </a:cubicBezTo>
                <a:close/>
                <a:moveTo>
                  <a:pt x="905" y="1260"/>
                </a:moveTo>
                <a:cubicBezTo>
                  <a:pt x="900" y="1264"/>
                  <a:pt x="898" y="1274"/>
                  <a:pt x="897" y="1282"/>
                </a:cubicBezTo>
                <a:cubicBezTo>
                  <a:pt x="890" y="1341"/>
                  <a:pt x="897" y="1410"/>
                  <a:pt x="901" y="1466"/>
                </a:cubicBezTo>
                <a:cubicBezTo>
                  <a:pt x="903" y="1503"/>
                  <a:pt x="899" y="1539"/>
                  <a:pt x="899" y="1575"/>
                </a:cubicBezTo>
                <a:cubicBezTo>
                  <a:pt x="899" y="1644"/>
                  <a:pt x="911" y="1714"/>
                  <a:pt x="907" y="1780"/>
                </a:cubicBezTo>
                <a:cubicBezTo>
                  <a:pt x="905" y="1807"/>
                  <a:pt x="906" y="1825"/>
                  <a:pt x="907" y="1847"/>
                </a:cubicBezTo>
                <a:cubicBezTo>
                  <a:pt x="908" y="1873"/>
                  <a:pt x="906" y="1901"/>
                  <a:pt x="909" y="1924"/>
                </a:cubicBezTo>
                <a:cubicBezTo>
                  <a:pt x="909" y="1930"/>
                  <a:pt x="914" y="1936"/>
                  <a:pt x="915" y="1942"/>
                </a:cubicBezTo>
                <a:cubicBezTo>
                  <a:pt x="918" y="1967"/>
                  <a:pt x="911" y="2000"/>
                  <a:pt x="915" y="2026"/>
                </a:cubicBezTo>
                <a:cubicBezTo>
                  <a:pt x="984" y="2052"/>
                  <a:pt x="1086" y="2086"/>
                  <a:pt x="1153" y="2115"/>
                </a:cubicBezTo>
                <a:cubicBezTo>
                  <a:pt x="1176" y="2125"/>
                  <a:pt x="1185" y="2158"/>
                  <a:pt x="1180" y="2186"/>
                </a:cubicBezTo>
                <a:cubicBezTo>
                  <a:pt x="1207" y="2188"/>
                  <a:pt x="1232" y="2200"/>
                  <a:pt x="1254" y="2200"/>
                </a:cubicBezTo>
                <a:cubicBezTo>
                  <a:pt x="1173" y="1981"/>
                  <a:pt x="1099" y="1756"/>
                  <a:pt x="1010" y="1545"/>
                </a:cubicBezTo>
                <a:cubicBezTo>
                  <a:pt x="1004" y="1505"/>
                  <a:pt x="988" y="1478"/>
                  <a:pt x="976" y="1446"/>
                </a:cubicBezTo>
                <a:cubicBezTo>
                  <a:pt x="968" y="1425"/>
                  <a:pt x="964" y="1401"/>
                  <a:pt x="956" y="1381"/>
                </a:cubicBezTo>
                <a:cubicBezTo>
                  <a:pt x="951" y="1367"/>
                  <a:pt x="942" y="1354"/>
                  <a:pt x="936" y="1339"/>
                </a:cubicBezTo>
                <a:cubicBezTo>
                  <a:pt x="928" y="1317"/>
                  <a:pt x="928" y="1291"/>
                  <a:pt x="913" y="1278"/>
                </a:cubicBezTo>
                <a:cubicBezTo>
                  <a:pt x="914" y="1267"/>
                  <a:pt x="921" y="1259"/>
                  <a:pt x="905" y="1260"/>
                </a:cubicBezTo>
                <a:close/>
                <a:moveTo>
                  <a:pt x="599" y="1274"/>
                </a:moveTo>
                <a:cubicBezTo>
                  <a:pt x="589" y="1317"/>
                  <a:pt x="568" y="1337"/>
                  <a:pt x="561" y="1383"/>
                </a:cubicBezTo>
                <a:cubicBezTo>
                  <a:pt x="539" y="1419"/>
                  <a:pt x="531" y="1462"/>
                  <a:pt x="516" y="1502"/>
                </a:cubicBezTo>
                <a:cubicBezTo>
                  <a:pt x="487" y="1579"/>
                  <a:pt x="455" y="1655"/>
                  <a:pt x="429" y="1732"/>
                </a:cubicBezTo>
                <a:cubicBezTo>
                  <a:pt x="371" y="1847"/>
                  <a:pt x="337" y="1986"/>
                  <a:pt x="282" y="2103"/>
                </a:cubicBezTo>
                <a:cubicBezTo>
                  <a:pt x="278" y="2139"/>
                  <a:pt x="266" y="2152"/>
                  <a:pt x="264" y="2186"/>
                </a:cubicBezTo>
                <a:cubicBezTo>
                  <a:pt x="242" y="2235"/>
                  <a:pt x="225" y="2288"/>
                  <a:pt x="208" y="2347"/>
                </a:cubicBezTo>
                <a:cubicBezTo>
                  <a:pt x="190" y="2373"/>
                  <a:pt x="184" y="2406"/>
                  <a:pt x="173" y="2436"/>
                </a:cubicBezTo>
                <a:cubicBezTo>
                  <a:pt x="161" y="2466"/>
                  <a:pt x="144" y="2491"/>
                  <a:pt x="137" y="2521"/>
                </a:cubicBezTo>
                <a:cubicBezTo>
                  <a:pt x="148" y="2527"/>
                  <a:pt x="166" y="2536"/>
                  <a:pt x="177" y="2535"/>
                </a:cubicBezTo>
                <a:cubicBezTo>
                  <a:pt x="180" y="2502"/>
                  <a:pt x="196" y="2478"/>
                  <a:pt x="206" y="2450"/>
                </a:cubicBezTo>
                <a:cubicBezTo>
                  <a:pt x="213" y="2431"/>
                  <a:pt x="219" y="2412"/>
                  <a:pt x="226" y="2391"/>
                </a:cubicBezTo>
                <a:cubicBezTo>
                  <a:pt x="250" y="2318"/>
                  <a:pt x="283" y="2246"/>
                  <a:pt x="300" y="2164"/>
                </a:cubicBezTo>
                <a:cubicBezTo>
                  <a:pt x="357" y="2032"/>
                  <a:pt x="403" y="1895"/>
                  <a:pt x="454" y="1760"/>
                </a:cubicBezTo>
                <a:cubicBezTo>
                  <a:pt x="520" y="1596"/>
                  <a:pt x="571" y="1431"/>
                  <a:pt x="641" y="1276"/>
                </a:cubicBezTo>
                <a:cubicBezTo>
                  <a:pt x="630" y="1271"/>
                  <a:pt x="606" y="1265"/>
                  <a:pt x="599" y="1274"/>
                </a:cubicBezTo>
                <a:close/>
                <a:moveTo>
                  <a:pt x="657" y="1278"/>
                </a:moveTo>
                <a:cubicBezTo>
                  <a:pt x="643" y="1304"/>
                  <a:pt x="636" y="1331"/>
                  <a:pt x="625" y="1359"/>
                </a:cubicBezTo>
                <a:cubicBezTo>
                  <a:pt x="619" y="1374"/>
                  <a:pt x="609" y="1388"/>
                  <a:pt x="603" y="1403"/>
                </a:cubicBezTo>
                <a:cubicBezTo>
                  <a:pt x="586" y="1448"/>
                  <a:pt x="573" y="1496"/>
                  <a:pt x="556" y="1542"/>
                </a:cubicBezTo>
                <a:cubicBezTo>
                  <a:pt x="531" y="1604"/>
                  <a:pt x="514" y="1658"/>
                  <a:pt x="490" y="1716"/>
                </a:cubicBezTo>
                <a:cubicBezTo>
                  <a:pt x="484" y="1731"/>
                  <a:pt x="479" y="1745"/>
                  <a:pt x="474" y="1760"/>
                </a:cubicBezTo>
                <a:cubicBezTo>
                  <a:pt x="464" y="1789"/>
                  <a:pt x="450" y="1816"/>
                  <a:pt x="438" y="1843"/>
                </a:cubicBezTo>
                <a:cubicBezTo>
                  <a:pt x="432" y="1859"/>
                  <a:pt x="431" y="1876"/>
                  <a:pt x="425" y="1891"/>
                </a:cubicBezTo>
                <a:cubicBezTo>
                  <a:pt x="416" y="1911"/>
                  <a:pt x="408" y="1930"/>
                  <a:pt x="401" y="1952"/>
                </a:cubicBezTo>
                <a:cubicBezTo>
                  <a:pt x="397" y="1965"/>
                  <a:pt x="387" y="1976"/>
                  <a:pt x="383" y="1988"/>
                </a:cubicBezTo>
                <a:cubicBezTo>
                  <a:pt x="381" y="1992"/>
                  <a:pt x="384" y="1997"/>
                  <a:pt x="383" y="2002"/>
                </a:cubicBezTo>
                <a:cubicBezTo>
                  <a:pt x="379" y="2016"/>
                  <a:pt x="368" y="2029"/>
                  <a:pt x="363" y="2043"/>
                </a:cubicBezTo>
                <a:cubicBezTo>
                  <a:pt x="358" y="2059"/>
                  <a:pt x="355" y="2074"/>
                  <a:pt x="349" y="2089"/>
                </a:cubicBezTo>
                <a:cubicBezTo>
                  <a:pt x="326" y="2153"/>
                  <a:pt x="299" y="2217"/>
                  <a:pt x="282" y="2289"/>
                </a:cubicBezTo>
                <a:cubicBezTo>
                  <a:pt x="270" y="2312"/>
                  <a:pt x="260" y="2338"/>
                  <a:pt x="254" y="2357"/>
                </a:cubicBezTo>
                <a:cubicBezTo>
                  <a:pt x="253" y="2361"/>
                  <a:pt x="255" y="2367"/>
                  <a:pt x="254" y="2371"/>
                </a:cubicBezTo>
                <a:cubicBezTo>
                  <a:pt x="250" y="2385"/>
                  <a:pt x="241" y="2399"/>
                  <a:pt x="236" y="2414"/>
                </a:cubicBezTo>
                <a:cubicBezTo>
                  <a:pt x="222" y="2461"/>
                  <a:pt x="207" y="2499"/>
                  <a:pt x="191" y="2539"/>
                </a:cubicBezTo>
                <a:cubicBezTo>
                  <a:pt x="202" y="2534"/>
                  <a:pt x="214" y="2541"/>
                  <a:pt x="228" y="2539"/>
                </a:cubicBezTo>
                <a:cubicBezTo>
                  <a:pt x="232" y="2519"/>
                  <a:pt x="243" y="2502"/>
                  <a:pt x="250" y="2484"/>
                </a:cubicBezTo>
                <a:cubicBezTo>
                  <a:pt x="266" y="2445"/>
                  <a:pt x="278" y="2408"/>
                  <a:pt x="292" y="2371"/>
                </a:cubicBezTo>
                <a:cubicBezTo>
                  <a:pt x="298" y="2353"/>
                  <a:pt x="311" y="2337"/>
                  <a:pt x="316" y="2319"/>
                </a:cubicBezTo>
                <a:cubicBezTo>
                  <a:pt x="325" y="2284"/>
                  <a:pt x="331" y="2261"/>
                  <a:pt x="341" y="2232"/>
                </a:cubicBezTo>
                <a:cubicBezTo>
                  <a:pt x="356" y="2192"/>
                  <a:pt x="370" y="2163"/>
                  <a:pt x="385" y="2125"/>
                </a:cubicBezTo>
                <a:cubicBezTo>
                  <a:pt x="399" y="2090"/>
                  <a:pt x="412" y="2056"/>
                  <a:pt x="423" y="2026"/>
                </a:cubicBezTo>
                <a:cubicBezTo>
                  <a:pt x="441" y="1973"/>
                  <a:pt x="466" y="1923"/>
                  <a:pt x="476" y="1869"/>
                </a:cubicBezTo>
                <a:cubicBezTo>
                  <a:pt x="539" y="1730"/>
                  <a:pt x="588" y="1572"/>
                  <a:pt x="643" y="1426"/>
                </a:cubicBezTo>
                <a:cubicBezTo>
                  <a:pt x="661" y="1378"/>
                  <a:pt x="686" y="1333"/>
                  <a:pt x="698" y="1286"/>
                </a:cubicBezTo>
                <a:cubicBezTo>
                  <a:pt x="685" y="1286"/>
                  <a:pt x="675" y="1278"/>
                  <a:pt x="657" y="1278"/>
                </a:cubicBezTo>
                <a:close/>
                <a:moveTo>
                  <a:pt x="934" y="1284"/>
                </a:moveTo>
                <a:cubicBezTo>
                  <a:pt x="947" y="1317"/>
                  <a:pt x="955" y="1354"/>
                  <a:pt x="974" y="1381"/>
                </a:cubicBezTo>
                <a:cubicBezTo>
                  <a:pt x="979" y="1426"/>
                  <a:pt x="1008" y="1468"/>
                  <a:pt x="1020" y="1518"/>
                </a:cubicBezTo>
                <a:cubicBezTo>
                  <a:pt x="1030" y="1523"/>
                  <a:pt x="1025" y="1535"/>
                  <a:pt x="1034" y="1540"/>
                </a:cubicBezTo>
                <a:cubicBezTo>
                  <a:pt x="1037" y="1569"/>
                  <a:pt x="1048" y="1608"/>
                  <a:pt x="1063" y="1631"/>
                </a:cubicBezTo>
                <a:cubicBezTo>
                  <a:pt x="1106" y="1752"/>
                  <a:pt x="1156" y="1874"/>
                  <a:pt x="1200" y="1998"/>
                </a:cubicBezTo>
                <a:cubicBezTo>
                  <a:pt x="1220" y="2052"/>
                  <a:pt x="1233" y="2107"/>
                  <a:pt x="1254" y="2160"/>
                </a:cubicBezTo>
                <a:cubicBezTo>
                  <a:pt x="1260" y="2178"/>
                  <a:pt x="1272" y="2194"/>
                  <a:pt x="1278" y="2212"/>
                </a:cubicBezTo>
                <a:cubicBezTo>
                  <a:pt x="1284" y="2230"/>
                  <a:pt x="1286" y="2251"/>
                  <a:pt x="1292" y="2270"/>
                </a:cubicBezTo>
                <a:cubicBezTo>
                  <a:pt x="1319" y="2361"/>
                  <a:pt x="1343" y="2446"/>
                  <a:pt x="1383" y="2527"/>
                </a:cubicBezTo>
                <a:cubicBezTo>
                  <a:pt x="1401" y="2524"/>
                  <a:pt x="1416" y="2528"/>
                  <a:pt x="1434" y="2523"/>
                </a:cubicBezTo>
                <a:cubicBezTo>
                  <a:pt x="1433" y="2505"/>
                  <a:pt x="1415" y="2482"/>
                  <a:pt x="1424" y="2472"/>
                </a:cubicBezTo>
                <a:cubicBezTo>
                  <a:pt x="1416" y="2453"/>
                  <a:pt x="1408" y="2439"/>
                  <a:pt x="1401" y="2422"/>
                </a:cubicBezTo>
                <a:cubicBezTo>
                  <a:pt x="1396" y="2412"/>
                  <a:pt x="1397" y="2401"/>
                  <a:pt x="1393" y="2389"/>
                </a:cubicBezTo>
                <a:cubicBezTo>
                  <a:pt x="1388" y="2372"/>
                  <a:pt x="1378" y="2356"/>
                  <a:pt x="1371" y="2339"/>
                </a:cubicBezTo>
                <a:cubicBezTo>
                  <a:pt x="1363" y="2319"/>
                  <a:pt x="1357" y="2298"/>
                  <a:pt x="1353" y="2273"/>
                </a:cubicBezTo>
                <a:cubicBezTo>
                  <a:pt x="1318" y="2196"/>
                  <a:pt x="1270" y="2120"/>
                  <a:pt x="1258" y="2026"/>
                </a:cubicBezTo>
                <a:cubicBezTo>
                  <a:pt x="1219" y="1918"/>
                  <a:pt x="1183" y="1812"/>
                  <a:pt x="1145" y="1710"/>
                </a:cubicBezTo>
                <a:cubicBezTo>
                  <a:pt x="1139" y="1695"/>
                  <a:pt x="1131" y="1681"/>
                  <a:pt x="1125" y="1666"/>
                </a:cubicBezTo>
                <a:cubicBezTo>
                  <a:pt x="1102" y="1613"/>
                  <a:pt x="1086" y="1543"/>
                  <a:pt x="1059" y="1494"/>
                </a:cubicBezTo>
                <a:cubicBezTo>
                  <a:pt x="1023" y="1426"/>
                  <a:pt x="1008" y="1352"/>
                  <a:pt x="978" y="1284"/>
                </a:cubicBezTo>
                <a:cubicBezTo>
                  <a:pt x="967" y="1282"/>
                  <a:pt x="948" y="1273"/>
                  <a:pt x="934" y="1284"/>
                </a:cubicBezTo>
                <a:close/>
                <a:moveTo>
                  <a:pt x="998" y="1286"/>
                </a:moveTo>
                <a:cubicBezTo>
                  <a:pt x="1018" y="1348"/>
                  <a:pt x="1042" y="1424"/>
                  <a:pt x="1073" y="1482"/>
                </a:cubicBezTo>
                <a:cubicBezTo>
                  <a:pt x="1095" y="1541"/>
                  <a:pt x="1115" y="1600"/>
                  <a:pt x="1139" y="1655"/>
                </a:cubicBezTo>
                <a:cubicBezTo>
                  <a:pt x="1170" y="1726"/>
                  <a:pt x="1195" y="1800"/>
                  <a:pt x="1220" y="1875"/>
                </a:cubicBezTo>
                <a:cubicBezTo>
                  <a:pt x="1247" y="1956"/>
                  <a:pt x="1281" y="2038"/>
                  <a:pt x="1305" y="2125"/>
                </a:cubicBezTo>
                <a:cubicBezTo>
                  <a:pt x="1323" y="2178"/>
                  <a:pt x="1351" y="2227"/>
                  <a:pt x="1375" y="2277"/>
                </a:cubicBezTo>
                <a:cubicBezTo>
                  <a:pt x="1382" y="2293"/>
                  <a:pt x="1385" y="2313"/>
                  <a:pt x="1393" y="2329"/>
                </a:cubicBezTo>
                <a:cubicBezTo>
                  <a:pt x="1397" y="2339"/>
                  <a:pt x="1405" y="2347"/>
                  <a:pt x="1409" y="2357"/>
                </a:cubicBezTo>
                <a:cubicBezTo>
                  <a:pt x="1425" y="2404"/>
                  <a:pt x="1434" y="2456"/>
                  <a:pt x="1456" y="2504"/>
                </a:cubicBezTo>
                <a:cubicBezTo>
                  <a:pt x="1459" y="2513"/>
                  <a:pt x="1446" y="2513"/>
                  <a:pt x="1452" y="2519"/>
                </a:cubicBezTo>
                <a:cubicBezTo>
                  <a:pt x="1470" y="2516"/>
                  <a:pt x="1484" y="2509"/>
                  <a:pt x="1492" y="2496"/>
                </a:cubicBezTo>
                <a:cubicBezTo>
                  <a:pt x="1487" y="2472"/>
                  <a:pt x="1472" y="2446"/>
                  <a:pt x="1464" y="2426"/>
                </a:cubicBezTo>
                <a:cubicBezTo>
                  <a:pt x="1460" y="2415"/>
                  <a:pt x="1458" y="2404"/>
                  <a:pt x="1454" y="2393"/>
                </a:cubicBezTo>
                <a:cubicBezTo>
                  <a:pt x="1432" y="2324"/>
                  <a:pt x="1409" y="2261"/>
                  <a:pt x="1391" y="2194"/>
                </a:cubicBezTo>
                <a:cubicBezTo>
                  <a:pt x="1366" y="2103"/>
                  <a:pt x="1328" y="2018"/>
                  <a:pt x="1299" y="1930"/>
                </a:cubicBezTo>
                <a:cubicBezTo>
                  <a:pt x="1265" y="1823"/>
                  <a:pt x="1219" y="1722"/>
                  <a:pt x="1182" y="1625"/>
                </a:cubicBezTo>
                <a:cubicBezTo>
                  <a:pt x="1182" y="1617"/>
                  <a:pt x="1186" y="1615"/>
                  <a:pt x="1182" y="1609"/>
                </a:cubicBezTo>
                <a:cubicBezTo>
                  <a:pt x="1158" y="1537"/>
                  <a:pt x="1124" y="1466"/>
                  <a:pt x="1095" y="1405"/>
                </a:cubicBezTo>
                <a:cubicBezTo>
                  <a:pt x="1090" y="1362"/>
                  <a:pt x="1063" y="1326"/>
                  <a:pt x="1046" y="1286"/>
                </a:cubicBezTo>
                <a:cubicBezTo>
                  <a:pt x="1025" y="1291"/>
                  <a:pt x="1020" y="1278"/>
                  <a:pt x="998" y="1286"/>
                </a:cubicBezTo>
                <a:close/>
                <a:moveTo>
                  <a:pt x="1633" y="1357"/>
                </a:moveTo>
                <a:cubicBezTo>
                  <a:pt x="1633" y="1354"/>
                  <a:pt x="1635" y="1354"/>
                  <a:pt x="1635" y="1351"/>
                </a:cubicBezTo>
                <a:cubicBezTo>
                  <a:pt x="1630" y="1352"/>
                  <a:pt x="1627" y="1351"/>
                  <a:pt x="1627" y="1347"/>
                </a:cubicBezTo>
                <a:cubicBezTo>
                  <a:pt x="1622" y="1351"/>
                  <a:pt x="1609" y="1352"/>
                  <a:pt x="1615" y="1343"/>
                </a:cubicBezTo>
                <a:cubicBezTo>
                  <a:pt x="1608" y="1346"/>
                  <a:pt x="1607" y="1343"/>
                  <a:pt x="1599" y="1343"/>
                </a:cubicBezTo>
                <a:cubicBezTo>
                  <a:pt x="1595" y="1340"/>
                  <a:pt x="1597" y="1329"/>
                  <a:pt x="1591" y="1327"/>
                </a:cubicBezTo>
                <a:cubicBezTo>
                  <a:pt x="1584" y="1339"/>
                  <a:pt x="1567" y="1339"/>
                  <a:pt x="1567" y="1353"/>
                </a:cubicBezTo>
                <a:cubicBezTo>
                  <a:pt x="1569" y="1359"/>
                  <a:pt x="1570" y="1348"/>
                  <a:pt x="1575" y="1351"/>
                </a:cubicBezTo>
                <a:cubicBezTo>
                  <a:pt x="1573" y="1358"/>
                  <a:pt x="1582" y="1355"/>
                  <a:pt x="1583" y="1359"/>
                </a:cubicBezTo>
                <a:cubicBezTo>
                  <a:pt x="1580" y="1359"/>
                  <a:pt x="1579" y="1362"/>
                  <a:pt x="1579" y="1367"/>
                </a:cubicBezTo>
                <a:cubicBezTo>
                  <a:pt x="1593" y="1381"/>
                  <a:pt x="1618" y="1367"/>
                  <a:pt x="1627" y="1387"/>
                </a:cubicBezTo>
                <a:cubicBezTo>
                  <a:pt x="1640" y="1380"/>
                  <a:pt x="1647" y="1367"/>
                  <a:pt x="1655" y="1355"/>
                </a:cubicBezTo>
                <a:cubicBezTo>
                  <a:pt x="1652" y="1355"/>
                  <a:pt x="1649" y="1355"/>
                  <a:pt x="1649" y="1353"/>
                </a:cubicBezTo>
                <a:cubicBezTo>
                  <a:pt x="1651" y="1351"/>
                  <a:pt x="1660" y="1346"/>
                  <a:pt x="1655" y="1343"/>
                </a:cubicBezTo>
                <a:cubicBezTo>
                  <a:pt x="1649" y="1352"/>
                  <a:pt x="1643" y="1355"/>
                  <a:pt x="1633" y="1357"/>
                </a:cubicBezTo>
                <a:close/>
                <a:moveTo>
                  <a:pt x="1643" y="1403"/>
                </a:moveTo>
                <a:cubicBezTo>
                  <a:pt x="1684" y="1437"/>
                  <a:pt x="1737" y="1363"/>
                  <a:pt x="1686" y="1341"/>
                </a:cubicBezTo>
                <a:cubicBezTo>
                  <a:pt x="1674" y="1364"/>
                  <a:pt x="1658" y="1383"/>
                  <a:pt x="1643" y="1403"/>
                </a:cubicBezTo>
                <a:close/>
                <a:moveTo>
                  <a:pt x="1720" y="1391"/>
                </a:moveTo>
                <a:cubicBezTo>
                  <a:pt x="1711" y="1401"/>
                  <a:pt x="1701" y="1410"/>
                  <a:pt x="1692" y="1420"/>
                </a:cubicBezTo>
                <a:cubicBezTo>
                  <a:pt x="1704" y="1427"/>
                  <a:pt x="1712" y="1438"/>
                  <a:pt x="1722" y="1446"/>
                </a:cubicBezTo>
                <a:cubicBezTo>
                  <a:pt x="1731" y="1438"/>
                  <a:pt x="1749" y="1428"/>
                  <a:pt x="1748" y="1417"/>
                </a:cubicBezTo>
                <a:cubicBezTo>
                  <a:pt x="1738" y="1417"/>
                  <a:pt x="1734" y="1393"/>
                  <a:pt x="1720" y="1391"/>
                </a:cubicBezTo>
                <a:close/>
                <a:moveTo>
                  <a:pt x="1333" y="1422"/>
                </a:moveTo>
                <a:cubicBezTo>
                  <a:pt x="1332" y="1430"/>
                  <a:pt x="1335" y="1434"/>
                  <a:pt x="1335" y="1440"/>
                </a:cubicBezTo>
                <a:cubicBezTo>
                  <a:pt x="1329" y="1452"/>
                  <a:pt x="1312" y="1451"/>
                  <a:pt x="1299" y="1444"/>
                </a:cubicBezTo>
                <a:cubicBezTo>
                  <a:pt x="1294" y="1456"/>
                  <a:pt x="1281" y="1459"/>
                  <a:pt x="1282" y="1476"/>
                </a:cubicBezTo>
                <a:cubicBezTo>
                  <a:pt x="1316" y="1491"/>
                  <a:pt x="1347" y="1463"/>
                  <a:pt x="1365" y="1442"/>
                </a:cubicBezTo>
                <a:cubicBezTo>
                  <a:pt x="1367" y="1433"/>
                  <a:pt x="1353" y="1431"/>
                  <a:pt x="1359" y="1424"/>
                </a:cubicBezTo>
                <a:cubicBezTo>
                  <a:pt x="1349" y="1421"/>
                  <a:pt x="1345" y="1421"/>
                  <a:pt x="1333" y="1422"/>
                </a:cubicBezTo>
                <a:close/>
                <a:moveTo>
                  <a:pt x="1734" y="1468"/>
                </a:moveTo>
                <a:cubicBezTo>
                  <a:pt x="1737" y="1472"/>
                  <a:pt x="1747" y="1480"/>
                  <a:pt x="1752" y="1476"/>
                </a:cubicBezTo>
                <a:cubicBezTo>
                  <a:pt x="1760" y="1463"/>
                  <a:pt x="1777" y="1442"/>
                  <a:pt x="1776" y="1420"/>
                </a:cubicBezTo>
                <a:cubicBezTo>
                  <a:pt x="1759" y="1434"/>
                  <a:pt x="1740" y="1450"/>
                  <a:pt x="1734" y="1468"/>
                </a:cubicBezTo>
                <a:close/>
                <a:moveTo>
                  <a:pt x="1964" y="1434"/>
                </a:moveTo>
                <a:cubicBezTo>
                  <a:pt x="1960" y="1432"/>
                  <a:pt x="1959" y="1428"/>
                  <a:pt x="1956" y="1424"/>
                </a:cubicBezTo>
                <a:cubicBezTo>
                  <a:pt x="1952" y="1427"/>
                  <a:pt x="1960" y="1440"/>
                  <a:pt x="1964" y="1434"/>
                </a:cubicBezTo>
                <a:close/>
                <a:moveTo>
                  <a:pt x="1916" y="1438"/>
                </a:moveTo>
                <a:cubicBezTo>
                  <a:pt x="1920" y="1447"/>
                  <a:pt x="1921" y="1458"/>
                  <a:pt x="1930" y="1460"/>
                </a:cubicBezTo>
                <a:cubicBezTo>
                  <a:pt x="1939" y="1458"/>
                  <a:pt x="1941" y="1449"/>
                  <a:pt x="1950" y="1446"/>
                </a:cubicBezTo>
                <a:cubicBezTo>
                  <a:pt x="1946" y="1425"/>
                  <a:pt x="1933" y="1435"/>
                  <a:pt x="1916" y="1438"/>
                </a:cubicBezTo>
                <a:close/>
                <a:moveTo>
                  <a:pt x="1906" y="1472"/>
                </a:moveTo>
                <a:cubicBezTo>
                  <a:pt x="1910" y="1458"/>
                  <a:pt x="1900" y="1443"/>
                  <a:pt x="1893" y="1432"/>
                </a:cubicBezTo>
                <a:cubicBezTo>
                  <a:pt x="1892" y="1445"/>
                  <a:pt x="1889" y="1471"/>
                  <a:pt x="1906" y="1472"/>
                </a:cubicBezTo>
                <a:close/>
                <a:moveTo>
                  <a:pt x="1825" y="1446"/>
                </a:moveTo>
                <a:cubicBezTo>
                  <a:pt x="1827" y="1469"/>
                  <a:pt x="1804" y="1500"/>
                  <a:pt x="1829" y="1514"/>
                </a:cubicBezTo>
                <a:cubicBezTo>
                  <a:pt x="1846" y="1495"/>
                  <a:pt x="1833" y="1471"/>
                  <a:pt x="1825" y="1446"/>
                </a:cubicBezTo>
                <a:close/>
                <a:moveTo>
                  <a:pt x="1776" y="1482"/>
                </a:moveTo>
                <a:cubicBezTo>
                  <a:pt x="1784" y="1487"/>
                  <a:pt x="1787" y="1488"/>
                  <a:pt x="1799" y="1490"/>
                </a:cubicBezTo>
                <a:cubicBezTo>
                  <a:pt x="1802" y="1478"/>
                  <a:pt x="1799" y="1471"/>
                  <a:pt x="1805" y="1458"/>
                </a:cubicBezTo>
                <a:cubicBezTo>
                  <a:pt x="1799" y="1457"/>
                  <a:pt x="1799" y="1449"/>
                  <a:pt x="1791" y="1448"/>
                </a:cubicBezTo>
                <a:cubicBezTo>
                  <a:pt x="1787" y="1461"/>
                  <a:pt x="1775" y="1465"/>
                  <a:pt x="1776" y="1482"/>
                </a:cubicBezTo>
                <a:close/>
                <a:moveTo>
                  <a:pt x="1284" y="1510"/>
                </a:moveTo>
                <a:cubicBezTo>
                  <a:pt x="1332" y="1532"/>
                  <a:pt x="1365" y="1492"/>
                  <a:pt x="1387" y="1464"/>
                </a:cubicBezTo>
                <a:cubicBezTo>
                  <a:pt x="1382" y="1458"/>
                  <a:pt x="1390" y="1452"/>
                  <a:pt x="1383" y="1450"/>
                </a:cubicBezTo>
                <a:cubicBezTo>
                  <a:pt x="1370" y="1465"/>
                  <a:pt x="1354" y="1477"/>
                  <a:pt x="1339" y="1490"/>
                </a:cubicBezTo>
                <a:cubicBezTo>
                  <a:pt x="1310" y="1495"/>
                  <a:pt x="1288" y="1504"/>
                  <a:pt x="1272" y="1494"/>
                </a:cubicBezTo>
                <a:cubicBezTo>
                  <a:pt x="1278" y="1497"/>
                  <a:pt x="1279" y="1505"/>
                  <a:pt x="1284" y="1510"/>
                </a:cubicBezTo>
                <a:close/>
                <a:moveTo>
                  <a:pt x="1847" y="1458"/>
                </a:moveTo>
                <a:cubicBezTo>
                  <a:pt x="1850" y="1461"/>
                  <a:pt x="1849" y="1469"/>
                  <a:pt x="1853" y="1472"/>
                </a:cubicBezTo>
                <a:cubicBezTo>
                  <a:pt x="1864" y="1473"/>
                  <a:pt x="1871" y="1469"/>
                  <a:pt x="1879" y="1466"/>
                </a:cubicBezTo>
                <a:cubicBezTo>
                  <a:pt x="1880" y="1458"/>
                  <a:pt x="1875" y="1455"/>
                  <a:pt x="1873" y="1450"/>
                </a:cubicBezTo>
                <a:cubicBezTo>
                  <a:pt x="1861" y="1452"/>
                  <a:pt x="1853" y="1449"/>
                  <a:pt x="1847" y="1458"/>
                </a:cubicBezTo>
                <a:close/>
                <a:moveTo>
                  <a:pt x="1379" y="1520"/>
                </a:moveTo>
                <a:cubicBezTo>
                  <a:pt x="1373" y="1518"/>
                  <a:pt x="1378" y="1506"/>
                  <a:pt x="1371" y="1506"/>
                </a:cubicBezTo>
                <a:cubicBezTo>
                  <a:pt x="1357" y="1515"/>
                  <a:pt x="1366" y="1534"/>
                  <a:pt x="1379" y="1520"/>
                </a:cubicBezTo>
                <a:close/>
                <a:moveTo>
                  <a:pt x="1075" y="2147"/>
                </a:moveTo>
                <a:cubicBezTo>
                  <a:pt x="1076" y="2147"/>
                  <a:pt x="1078" y="2147"/>
                  <a:pt x="1077" y="2149"/>
                </a:cubicBezTo>
                <a:cubicBezTo>
                  <a:pt x="1065" y="2141"/>
                  <a:pt x="1050" y="2149"/>
                  <a:pt x="1034" y="2151"/>
                </a:cubicBezTo>
                <a:cubicBezTo>
                  <a:pt x="1004" y="2154"/>
                  <a:pt x="972" y="2150"/>
                  <a:pt x="946" y="2151"/>
                </a:cubicBezTo>
                <a:cubicBezTo>
                  <a:pt x="853" y="2154"/>
                  <a:pt x="802" y="2156"/>
                  <a:pt x="710" y="2158"/>
                </a:cubicBezTo>
                <a:cubicBezTo>
                  <a:pt x="652" y="2160"/>
                  <a:pt x="594" y="2159"/>
                  <a:pt x="548" y="2154"/>
                </a:cubicBezTo>
                <a:cubicBezTo>
                  <a:pt x="554" y="2168"/>
                  <a:pt x="618" y="2166"/>
                  <a:pt x="601" y="2172"/>
                </a:cubicBezTo>
                <a:cubicBezTo>
                  <a:pt x="628" y="2172"/>
                  <a:pt x="658" y="2178"/>
                  <a:pt x="690" y="2182"/>
                </a:cubicBezTo>
                <a:cubicBezTo>
                  <a:pt x="681" y="2189"/>
                  <a:pt x="665" y="2179"/>
                  <a:pt x="659" y="2186"/>
                </a:cubicBezTo>
                <a:cubicBezTo>
                  <a:pt x="665" y="2187"/>
                  <a:pt x="672" y="2194"/>
                  <a:pt x="679" y="2188"/>
                </a:cubicBezTo>
                <a:cubicBezTo>
                  <a:pt x="678" y="2191"/>
                  <a:pt x="679" y="2193"/>
                  <a:pt x="681" y="2194"/>
                </a:cubicBezTo>
                <a:cubicBezTo>
                  <a:pt x="737" y="2203"/>
                  <a:pt x="783" y="2199"/>
                  <a:pt x="839" y="2198"/>
                </a:cubicBezTo>
                <a:cubicBezTo>
                  <a:pt x="833" y="2202"/>
                  <a:pt x="848" y="2203"/>
                  <a:pt x="851" y="2200"/>
                </a:cubicBezTo>
                <a:cubicBezTo>
                  <a:pt x="837" y="2196"/>
                  <a:pt x="874" y="2193"/>
                  <a:pt x="885" y="2190"/>
                </a:cubicBezTo>
                <a:cubicBezTo>
                  <a:pt x="885" y="2193"/>
                  <a:pt x="881" y="2195"/>
                  <a:pt x="885" y="2196"/>
                </a:cubicBezTo>
                <a:cubicBezTo>
                  <a:pt x="889" y="2190"/>
                  <a:pt x="895" y="2199"/>
                  <a:pt x="903" y="2196"/>
                </a:cubicBezTo>
                <a:cubicBezTo>
                  <a:pt x="898" y="2182"/>
                  <a:pt x="933" y="2193"/>
                  <a:pt x="942" y="2186"/>
                </a:cubicBezTo>
                <a:cubicBezTo>
                  <a:pt x="940" y="2186"/>
                  <a:pt x="937" y="2187"/>
                  <a:pt x="936" y="2184"/>
                </a:cubicBezTo>
                <a:cubicBezTo>
                  <a:pt x="945" y="2187"/>
                  <a:pt x="952" y="2178"/>
                  <a:pt x="954" y="2186"/>
                </a:cubicBezTo>
                <a:cubicBezTo>
                  <a:pt x="951" y="2187"/>
                  <a:pt x="944" y="2184"/>
                  <a:pt x="944" y="2188"/>
                </a:cubicBezTo>
                <a:cubicBezTo>
                  <a:pt x="954" y="2188"/>
                  <a:pt x="963" y="2187"/>
                  <a:pt x="970" y="2184"/>
                </a:cubicBezTo>
                <a:cubicBezTo>
                  <a:pt x="967" y="2184"/>
                  <a:pt x="960" y="2186"/>
                  <a:pt x="962" y="2180"/>
                </a:cubicBezTo>
                <a:cubicBezTo>
                  <a:pt x="957" y="2186"/>
                  <a:pt x="949" y="2181"/>
                  <a:pt x="942" y="2176"/>
                </a:cubicBezTo>
                <a:cubicBezTo>
                  <a:pt x="991" y="2175"/>
                  <a:pt x="1034" y="2166"/>
                  <a:pt x="1079" y="2162"/>
                </a:cubicBezTo>
                <a:cubicBezTo>
                  <a:pt x="1076" y="2161"/>
                  <a:pt x="1069" y="2165"/>
                  <a:pt x="1069" y="2160"/>
                </a:cubicBezTo>
                <a:cubicBezTo>
                  <a:pt x="1093" y="2151"/>
                  <a:pt x="1129" y="2154"/>
                  <a:pt x="1145" y="2137"/>
                </a:cubicBezTo>
                <a:cubicBezTo>
                  <a:pt x="1148" y="2138"/>
                  <a:pt x="1156" y="2143"/>
                  <a:pt x="1157" y="2141"/>
                </a:cubicBezTo>
                <a:cubicBezTo>
                  <a:pt x="1151" y="2137"/>
                  <a:pt x="1148" y="2131"/>
                  <a:pt x="1139" y="2131"/>
                </a:cubicBezTo>
                <a:cubicBezTo>
                  <a:pt x="1134" y="2152"/>
                  <a:pt x="1095" y="2147"/>
                  <a:pt x="1075" y="2147"/>
                </a:cubicBezTo>
                <a:close/>
                <a:moveTo>
                  <a:pt x="1133" y="2200"/>
                </a:moveTo>
                <a:cubicBezTo>
                  <a:pt x="1116" y="2210"/>
                  <a:pt x="1087" y="2207"/>
                  <a:pt x="1067" y="2214"/>
                </a:cubicBezTo>
                <a:cubicBezTo>
                  <a:pt x="1136" y="2230"/>
                  <a:pt x="1199" y="2251"/>
                  <a:pt x="1272" y="2264"/>
                </a:cubicBezTo>
                <a:cubicBezTo>
                  <a:pt x="1267" y="2250"/>
                  <a:pt x="1263" y="2235"/>
                  <a:pt x="1260" y="2220"/>
                </a:cubicBezTo>
                <a:cubicBezTo>
                  <a:pt x="1222" y="2209"/>
                  <a:pt x="1175" y="2192"/>
                  <a:pt x="1133" y="2200"/>
                </a:cubicBezTo>
                <a:close/>
                <a:moveTo>
                  <a:pt x="609" y="2224"/>
                </a:moveTo>
                <a:cubicBezTo>
                  <a:pt x="611" y="2224"/>
                  <a:pt x="614" y="2223"/>
                  <a:pt x="611" y="2222"/>
                </a:cubicBezTo>
                <a:cubicBezTo>
                  <a:pt x="581" y="2214"/>
                  <a:pt x="532" y="2215"/>
                  <a:pt x="504" y="2198"/>
                </a:cubicBezTo>
                <a:cubicBezTo>
                  <a:pt x="456" y="2207"/>
                  <a:pt x="404" y="2212"/>
                  <a:pt x="359" y="2226"/>
                </a:cubicBezTo>
                <a:cubicBezTo>
                  <a:pt x="361" y="2238"/>
                  <a:pt x="349" y="2249"/>
                  <a:pt x="347" y="2264"/>
                </a:cubicBezTo>
                <a:cubicBezTo>
                  <a:pt x="435" y="2254"/>
                  <a:pt x="525" y="2238"/>
                  <a:pt x="609" y="2224"/>
                </a:cubicBezTo>
                <a:close/>
                <a:moveTo>
                  <a:pt x="772" y="2220"/>
                </a:moveTo>
                <a:cubicBezTo>
                  <a:pt x="772" y="2228"/>
                  <a:pt x="772" y="2236"/>
                  <a:pt x="772" y="2244"/>
                </a:cubicBezTo>
                <a:cubicBezTo>
                  <a:pt x="787" y="2254"/>
                  <a:pt x="808" y="2248"/>
                  <a:pt x="825" y="2256"/>
                </a:cubicBezTo>
                <a:cubicBezTo>
                  <a:pt x="826" y="2240"/>
                  <a:pt x="824" y="2227"/>
                  <a:pt x="819" y="2218"/>
                </a:cubicBezTo>
                <a:cubicBezTo>
                  <a:pt x="812" y="2220"/>
                  <a:pt x="784" y="2220"/>
                  <a:pt x="772" y="2220"/>
                </a:cubicBezTo>
                <a:close/>
                <a:moveTo>
                  <a:pt x="841" y="2256"/>
                </a:moveTo>
                <a:cubicBezTo>
                  <a:pt x="858" y="2256"/>
                  <a:pt x="873" y="2259"/>
                  <a:pt x="887" y="2254"/>
                </a:cubicBezTo>
                <a:cubicBezTo>
                  <a:pt x="886" y="2240"/>
                  <a:pt x="890" y="2232"/>
                  <a:pt x="887" y="2220"/>
                </a:cubicBezTo>
                <a:cubicBezTo>
                  <a:pt x="867" y="2219"/>
                  <a:pt x="866" y="2218"/>
                  <a:pt x="843" y="2218"/>
                </a:cubicBezTo>
                <a:cubicBezTo>
                  <a:pt x="839" y="2231"/>
                  <a:pt x="843" y="2241"/>
                  <a:pt x="841" y="2256"/>
                </a:cubicBezTo>
                <a:close/>
                <a:moveTo>
                  <a:pt x="754" y="2273"/>
                </a:moveTo>
                <a:cubicBezTo>
                  <a:pt x="754" y="2291"/>
                  <a:pt x="760" y="2312"/>
                  <a:pt x="768" y="2327"/>
                </a:cubicBezTo>
                <a:cubicBezTo>
                  <a:pt x="805" y="2345"/>
                  <a:pt x="878" y="2349"/>
                  <a:pt x="909" y="2321"/>
                </a:cubicBezTo>
                <a:cubicBezTo>
                  <a:pt x="907" y="2306"/>
                  <a:pt x="914" y="2285"/>
                  <a:pt x="907" y="2270"/>
                </a:cubicBezTo>
                <a:cubicBezTo>
                  <a:pt x="858" y="2279"/>
                  <a:pt x="799" y="2275"/>
                  <a:pt x="754" y="2273"/>
                </a:cubicBezTo>
                <a:close/>
                <a:moveTo>
                  <a:pt x="696" y="2299"/>
                </a:moveTo>
                <a:cubicBezTo>
                  <a:pt x="693" y="2297"/>
                  <a:pt x="699" y="2289"/>
                  <a:pt x="694" y="2283"/>
                </a:cubicBezTo>
                <a:cubicBezTo>
                  <a:pt x="688" y="2282"/>
                  <a:pt x="687" y="2287"/>
                  <a:pt x="681" y="2285"/>
                </a:cubicBezTo>
                <a:cubicBezTo>
                  <a:pt x="681" y="2291"/>
                  <a:pt x="681" y="2296"/>
                  <a:pt x="681" y="2301"/>
                </a:cubicBezTo>
                <a:cubicBezTo>
                  <a:pt x="688" y="2301"/>
                  <a:pt x="695" y="2301"/>
                  <a:pt x="696" y="2299"/>
                </a:cubicBezTo>
                <a:close/>
                <a:moveTo>
                  <a:pt x="714" y="2295"/>
                </a:moveTo>
                <a:cubicBezTo>
                  <a:pt x="714" y="2299"/>
                  <a:pt x="714" y="2302"/>
                  <a:pt x="714" y="2305"/>
                </a:cubicBezTo>
                <a:cubicBezTo>
                  <a:pt x="722" y="2302"/>
                  <a:pt x="732" y="2302"/>
                  <a:pt x="736" y="2295"/>
                </a:cubicBezTo>
                <a:cubicBezTo>
                  <a:pt x="732" y="2294"/>
                  <a:pt x="724" y="2294"/>
                  <a:pt x="714" y="2295"/>
                </a:cubicBezTo>
                <a:close/>
                <a:moveTo>
                  <a:pt x="686" y="2337"/>
                </a:moveTo>
                <a:cubicBezTo>
                  <a:pt x="697" y="2334"/>
                  <a:pt x="693" y="2329"/>
                  <a:pt x="696" y="2319"/>
                </a:cubicBezTo>
                <a:cubicBezTo>
                  <a:pt x="688" y="2320"/>
                  <a:pt x="687" y="2313"/>
                  <a:pt x="677" y="2315"/>
                </a:cubicBezTo>
                <a:cubicBezTo>
                  <a:pt x="676" y="2327"/>
                  <a:pt x="679" y="2334"/>
                  <a:pt x="686" y="2337"/>
                </a:cubicBezTo>
                <a:close/>
                <a:moveTo>
                  <a:pt x="863" y="2432"/>
                </a:moveTo>
                <a:cubicBezTo>
                  <a:pt x="865" y="2399"/>
                  <a:pt x="875" y="2387"/>
                  <a:pt x="867" y="2355"/>
                </a:cubicBezTo>
                <a:cubicBezTo>
                  <a:pt x="838" y="2358"/>
                  <a:pt x="816" y="2359"/>
                  <a:pt x="786" y="2351"/>
                </a:cubicBezTo>
                <a:cubicBezTo>
                  <a:pt x="786" y="2383"/>
                  <a:pt x="788" y="2402"/>
                  <a:pt x="784" y="2438"/>
                </a:cubicBezTo>
                <a:cubicBezTo>
                  <a:pt x="815" y="2446"/>
                  <a:pt x="834" y="2446"/>
                  <a:pt x="863" y="2432"/>
                </a:cubicBezTo>
                <a:close/>
                <a:moveTo>
                  <a:pt x="776" y="2482"/>
                </a:moveTo>
                <a:cubicBezTo>
                  <a:pt x="804" y="2492"/>
                  <a:pt x="870" y="2495"/>
                  <a:pt x="869" y="2452"/>
                </a:cubicBezTo>
                <a:cubicBezTo>
                  <a:pt x="836" y="2462"/>
                  <a:pt x="808" y="2466"/>
                  <a:pt x="776" y="2452"/>
                </a:cubicBezTo>
                <a:cubicBezTo>
                  <a:pt x="776" y="2462"/>
                  <a:pt x="776" y="2472"/>
                  <a:pt x="776" y="2482"/>
                </a:cubicBezTo>
                <a:close/>
                <a:moveTo>
                  <a:pt x="40" y="2516"/>
                </a:moveTo>
                <a:cubicBezTo>
                  <a:pt x="48" y="2514"/>
                  <a:pt x="55" y="2521"/>
                  <a:pt x="62" y="2516"/>
                </a:cubicBezTo>
                <a:cubicBezTo>
                  <a:pt x="59" y="2509"/>
                  <a:pt x="56" y="2502"/>
                  <a:pt x="48" y="2500"/>
                </a:cubicBezTo>
                <a:cubicBezTo>
                  <a:pt x="45" y="2505"/>
                  <a:pt x="42" y="2510"/>
                  <a:pt x="40" y="2516"/>
                </a:cubicBezTo>
                <a:close/>
                <a:moveTo>
                  <a:pt x="805" y="2504"/>
                </a:moveTo>
                <a:cubicBezTo>
                  <a:pt x="807" y="2526"/>
                  <a:pt x="835" y="2518"/>
                  <a:pt x="833" y="2504"/>
                </a:cubicBezTo>
                <a:cubicBezTo>
                  <a:pt x="823" y="2501"/>
                  <a:pt x="818" y="2504"/>
                  <a:pt x="805" y="2504"/>
                </a:cubicBezTo>
                <a:close/>
                <a:moveTo>
                  <a:pt x="1518" y="2521"/>
                </a:moveTo>
                <a:cubicBezTo>
                  <a:pt x="1510" y="2524"/>
                  <a:pt x="1503" y="2516"/>
                  <a:pt x="1494" y="2518"/>
                </a:cubicBezTo>
                <a:cubicBezTo>
                  <a:pt x="1474" y="2546"/>
                  <a:pt x="1416" y="2536"/>
                  <a:pt x="1383" y="2551"/>
                </a:cubicBezTo>
                <a:cubicBezTo>
                  <a:pt x="1382" y="2543"/>
                  <a:pt x="1378" y="2551"/>
                  <a:pt x="1373" y="2547"/>
                </a:cubicBezTo>
                <a:cubicBezTo>
                  <a:pt x="1392" y="2588"/>
                  <a:pt x="1401" y="2625"/>
                  <a:pt x="1420" y="2658"/>
                </a:cubicBezTo>
                <a:cubicBezTo>
                  <a:pt x="1464" y="2663"/>
                  <a:pt x="1517" y="2673"/>
                  <a:pt x="1539" y="2639"/>
                </a:cubicBezTo>
                <a:cubicBezTo>
                  <a:pt x="1544" y="2637"/>
                  <a:pt x="1546" y="2636"/>
                  <a:pt x="1551" y="2639"/>
                </a:cubicBezTo>
                <a:cubicBezTo>
                  <a:pt x="1562" y="2603"/>
                  <a:pt x="1537" y="2557"/>
                  <a:pt x="1518" y="2521"/>
                </a:cubicBezTo>
                <a:close/>
                <a:moveTo>
                  <a:pt x="1597" y="2541"/>
                </a:moveTo>
                <a:cubicBezTo>
                  <a:pt x="1603" y="2542"/>
                  <a:pt x="1603" y="2537"/>
                  <a:pt x="1609" y="2537"/>
                </a:cubicBezTo>
                <a:cubicBezTo>
                  <a:pt x="1606" y="2528"/>
                  <a:pt x="1603" y="2519"/>
                  <a:pt x="1593" y="2518"/>
                </a:cubicBezTo>
                <a:cubicBezTo>
                  <a:pt x="1591" y="2522"/>
                  <a:pt x="1594" y="2536"/>
                  <a:pt x="1597" y="2541"/>
                </a:cubicBezTo>
                <a:close/>
                <a:moveTo>
                  <a:pt x="24" y="2565"/>
                </a:moveTo>
                <a:cubicBezTo>
                  <a:pt x="33" y="2565"/>
                  <a:pt x="42" y="2564"/>
                  <a:pt x="48" y="2567"/>
                </a:cubicBezTo>
                <a:cubicBezTo>
                  <a:pt x="47" y="2552"/>
                  <a:pt x="55" y="2546"/>
                  <a:pt x="56" y="2533"/>
                </a:cubicBezTo>
                <a:cubicBezTo>
                  <a:pt x="49" y="2531"/>
                  <a:pt x="41" y="2530"/>
                  <a:pt x="34" y="2527"/>
                </a:cubicBezTo>
                <a:cubicBezTo>
                  <a:pt x="32" y="2540"/>
                  <a:pt x="22" y="2555"/>
                  <a:pt x="24" y="2565"/>
                </a:cubicBezTo>
                <a:close/>
                <a:moveTo>
                  <a:pt x="117" y="2535"/>
                </a:moveTo>
                <a:cubicBezTo>
                  <a:pt x="105" y="2564"/>
                  <a:pt x="98" y="2598"/>
                  <a:pt x="87" y="2629"/>
                </a:cubicBezTo>
                <a:cubicBezTo>
                  <a:pt x="106" y="2651"/>
                  <a:pt x="140" y="2657"/>
                  <a:pt x="177" y="2660"/>
                </a:cubicBezTo>
                <a:cubicBezTo>
                  <a:pt x="187" y="2656"/>
                  <a:pt x="190" y="2651"/>
                  <a:pt x="200" y="2656"/>
                </a:cubicBezTo>
                <a:cubicBezTo>
                  <a:pt x="215" y="2627"/>
                  <a:pt x="229" y="2599"/>
                  <a:pt x="234" y="2561"/>
                </a:cubicBezTo>
                <a:cubicBezTo>
                  <a:pt x="196" y="2563"/>
                  <a:pt x="156" y="2549"/>
                  <a:pt x="117" y="2535"/>
                </a:cubicBezTo>
                <a:close/>
                <a:moveTo>
                  <a:pt x="1603" y="2557"/>
                </a:moveTo>
                <a:cubicBezTo>
                  <a:pt x="1602" y="2563"/>
                  <a:pt x="1605" y="2564"/>
                  <a:pt x="1605" y="2569"/>
                </a:cubicBezTo>
                <a:cubicBezTo>
                  <a:pt x="1612" y="2570"/>
                  <a:pt x="1613" y="2566"/>
                  <a:pt x="1621" y="2567"/>
                </a:cubicBezTo>
                <a:cubicBezTo>
                  <a:pt x="1622" y="2561"/>
                  <a:pt x="1617" y="2560"/>
                  <a:pt x="1619" y="2553"/>
                </a:cubicBezTo>
                <a:cubicBezTo>
                  <a:pt x="1611" y="2552"/>
                  <a:pt x="1607" y="2555"/>
                  <a:pt x="1603" y="2557"/>
                </a:cubicBezTo>
                <a:close/>
                <a:moveTo>
                  <a:pt x="1559" y="2567"/>
                </a:moveTo>
                <a:cubicBezTo>
                  <a:pt x="1563" y="2568"/>
                  <a:pt x="1565" y="2572"/>
                  <a:pt x="1565" y="2577"/>
                </a:cubicBezTo>
                <a:cubicBezTo>
                  <a:pt x="1575" y="2577"/>
                  <a:pt x="1580" y="2572"/>
                  <a:pt x="1591" y="2573"/>
                </a:cubicBezTo>
                <a:cubicBezTo>
                  <a:pt x="1591" y="2567"/>
                  <a:pt x="1591" y="2563"/>
                  <a:pt x="1587" y="2561"/>
                </a:cubicBezTo>
                <a:cubicBezTo>
                  <a:pt x="1581" y="2561"/>
                  <a:pt x="1565" y="2562"/>
                  <a:pt x="1559" y="2567"/>
                </a:cubicBezTo>
                <a:close/>
                <a:moveTo>
                  <a:pt x="89" y="2575"/>
                </a:moveTo>
                <a:cubicBezTo>
                  <a:pt x="77" y="2571"/>
                  <a:pt x="77" y="2568"/>
                  <a:pt x="62" y="2567"/>
                </a:cubicBezTo>
                <a:cubicBezTo>
                  <a:pt x="68" y="2571"/>
                  <a:pt x="85" y="2582"/>
                  <a:pt x="89" y="2575"/>
                </a:cubicBezTo>
                <a:close/>
                <a:moveTo>
                  <a:pt x="16" y="2605"/>
                </a:moveTo>
                <a:cubicBezTo>
                  <a:pt x="33" y="2605"/>
                  <a:pt x="38" y="2594"/>
                  <a:pt x="42" y="2581"/>
                </a:cubicBezTo>
                <a:cubicBezTo>
                  <a:pt x="32" y="2581"/>
                  <a:pt x="27" y="2578"/>
                  <a:pt x="18" y="2577"/>
                </a:cubicBezTo>
                <a:cubicBezTo>
                  <a:pt x="19" y="2588"/>
                  <a:pt x="14" y="2593"/>
                  <a:pt x="16" y="2605"/>
                </a:cubicBezTo>
                <a:close/>
                <a:moveTo>
                  <a:pt x="1617" y="2583"/>
                </a:moveTo>
                <a:cubicBezTo>
                  <a:pt x="1615" y="2592"/>
                  <a:pt x="1620" y="2594"/>
                  <a:pt x="1625" y="2597"/>
                </a:cubicBezTo>
                <a:cubicBezTo>
                  <a:pt x="1624" y="2591"/>
                  <a:pt x="1631" y="2583"/>
                  <a:pt x="1623" y="2581"/>
                </a:cubicBezTo>
                <a:cubicBezTo>
                  <a:pt x="1622" y="2583"/>
                  <a:pt x="1620" y="2583"/>
                  <a:pt x="1617" y="2583"/>
                </a:cubicBezTo>
                <a:close/>
                <a:moveTo>
                  <a:pt x="52" y="2756"/>
                </a:moveTo>
                <a:cubicBezTo>
                  <a:pt x="79" y="2761"/>
                  <a:pt x="105" y="2780"/>
                  <a:pt x="131" y="2775"/>
                </a:cubicBezTo>
                <a:cubicBezTo>
                  <a:pt x="140" y="2742"/>
                  <a:pt x="160" y="2713"/>
                  <a:pt x="175" y="2676"/>
                </a:cubicBezTo>
                <a:cubicBezTo>
                  <a:pt x="141" y="2674"/>
                  <a:pt x="115" y="2671"/>
                  <a:pt x="89" y="2656"/>
                </a:cubicBezTo>
                <a:cubicBezTo>
                  <a:pt x="80" y="2693"/>
                  <a:pt x="68" y="2726"/>
                  <a:pt x="52" y="2756"/>
                </a:cubicBezTo>
                <a:close/>
                <a:moveTo>
                  <a:pt x="1450" y="2684"/>
                </a:moveTo>
                <a:cubicBezTo>
                  <a:pt x="1469" y="2716"/>
                  <a:pt x="1480" y="2756"/>
                  <a:pt x="1500" y="2787"/>
                </a:cubicBezTo>
                <a:cubicBezTo>
                  <a:pt x="1523" y="2775"/>
                  <a:pt x="1565" y="2782"/>
                  <a:pt x="1583" y="2765"/>
                </a:cubicBezTo>
                <a:cubicBezTo>
                  <a:pt x="1569" y="2732"/>
                  <a:pt x="1560" y="2692"/>
                  <a:pt x="1541" y="2662"/>
                </a:cubicBezTo>
                <a:cubicBezTo>
                  <a:pt x="1517" y="2689"/>
                  <a:pt x="1486" y="2678"/>
                  <a:pt x="1450" y="2684"/>
                </a:cubicBezTo>
                <a:close/>
                <a:moveTo>
                  <a:pt x="48" y="2827"/>
                </a:moveTo>
                <a:cubicBezTo>
                  <a:pt x="54" y="2824"/>
                  <a:pt x="60" y="2821"/>
                  <a:pt x="66" y="2827"/>
                </a:cubicBezTo>
                <a:cubicBezTo>
                  <a:pt x="66" y="2831"/>
                  <a:pt x="63" y="2831"/>
                  <a:pt x="64" y="2835"/>
                </a:cubicBezTo>
                <a:cubicBezTo>
                  <a:pt x="73" y="2840"/>
                  <a:pt x="85" y="2843"/>
                  <a:pt x="97" y="2845"/>
                </a:cubicBezTo>
                <a:cubicBezTo>
                  <a:pt x="108" y="2829"/>
                  <a:pt x="118" y="2813"/>
                  <a:pt x="125" y="2793"/>
                </a:cubicBezTo>
                <a:cubicBezTo>
                  <a:pt x="102" y="2793"/>
                  <a:pt x="69" y="2779"/>
                  <a:pt x="44" y="2775"/>
                </a:cubicBezTo>
                <a:cubicBezTo>
                  <a:pt x="40" y="2793"/>
                  <a:pt x="28" y="2823"/>
                  <a:pt x="48" y="2827"/>
                </a:cubicBezTo>
                <a:close/>
                <a:moveTo>
                  <a:pt x="1593" y="2785"/>
                </a:moveTo>
                <a:cubicBezTo>
                  <a:pt x="1567" y="2797"/>
                  <a:pt x="1537" y="2793"/>
                  <a:pt x="1510" y="2803"/>
                </a:cubicBezTo>
                <a:cubicBezTo>
                  <a:pt x="1519" y="2824"/>
                  <a:pt x="1526" y="2848"/>
                  <a:pt x="1539" y="2865"/>
                </a:cubicBezTo>
                <a:cubicBezTo>
                  <a:pt x="1565" y="2858"/>
                  <a:pt x="1596" y="2857"/>
                  <a:pt x="1609" y="2839"/>
                </a:cubicBezTo>
                <a:cubicBezTo>
                  <a:pt x="1607" y="2818"/>
                  <a:pt x="1601" y="2801"/>
                  <a:pt x="1593" y="2785"/>
                </a:cubicBezTo>
                <a:close/>
                <a:moveTo>
                  <a:pt x="44" y="2882"/>
                </a:moveTo>
                <a:cubicBezTo>
                  <a:pt x="50" y="2882"/>
                  <a:pt x="49" y="2889"/>
                  <a:pt x="58" y="2886"/>
                </a:cubicBezTo>
                <a:cubicBezTo>
                  <a:pt x="64" y="2878"/>
                  <a:pt x="68" y="2867"/>
                  <a:pt x="72" y="2857"/>
                </a:cubicBezTo>
                <a:cubicBezTo>
                  <a:pt x="64" y="2852"/>
                  <a:pt x="62" y="2855"/>
                  <a:pt x="56" y="2849"/>
                </a:cubicBezTo>
                <a:cubicBezTo>
                  <a:pt x="52" y="2860"/>
                  <a:pt x="44" y="2868"/>
                  <a:pt x="44" y="2882"/>
                </a:cubicBezTo>
                <a:close/>
                <a:moveTo>
                  <a:pt x="1575" y="2877"/>
                </a:moveTo>
                <a:cubicBezTo>
                  <a:pt x="1575" y="2888"/>
                  <a:pt x="1583" y="2900"/>
                  <a:pt x="1591" y="2908"/>
                </a:cubicBezTo>
                <a:cubicBezTo>
                  <a:pt x="1595" y="2898"/>
                  <a:pt x="1603" y="2882"/>
                  <a:pt x="1595" y="2871"/>
                </a:cubicBezTo>
                <a:cubicBezTo>
                  <a:pt x="1589" y="2873"/>
                  <a:pt x="1583" y="2875"/>
                  <a:pt x="1575" y="28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26" name="图标"/>
          <p:cNvSpPr>
            <a:spLocks noEditPoints="1"/>
          </p:cNvSpPr>
          <p:nvPr userDrawn="1"/>
        </p:nvSpPr>
        <p:spPr bwMode="auto">
          <a:xfrm>
            <a:off x="720707" y="3105420"/>
            <a:ext cx="482636" cy="515358"/>
          </a:xfrm>
          <a:custGeom>
            <a:avLst/>
            <a:gdLst>
              <a:gd name="T0" fmla="*/ 66 w 125"/>
              <a:gd name="T1" fmla="*/ 127 h 133"/>
              <a:gd name="T2" fmla="*/ 12 w 125"/>
              <a:gd name="T3" fmla="*/ 41 h 133"/>
              <a:gd name="T4" fmla="*/ 37 w 125"/>
              <a:gd name="T5" fmla="*/ 92 h 133"/>
              <a:gd name="T6" fmla="*/ 15 w 125"/>
              <a:gd name="T7" fmla="*/ 101 h 133"/>
              <a:gd name="T8" fmla="*/ 10 w 125"/>
              <a:gd name="T9" fmla="*/ 93 h 133"/>
              <a:gd name="T10" fmla="*/ 10 w 125"/>
              <a:gd name="T11" fmla="*/ 93 h 133"/>
              <a:gd name="T12" fmla="*/ 10 w 125"/>
              <a:gd name="T13" fmla="*/ 93 h 133"/>
              <a:gd name="T14" fmla="*/ 60 w 125"/>
              <a:gd name="T15" fmla="*/ 20 h 133"/>
              <a:gd name="T16" fmla="*/ 51 w 125"/>
              <a:gd name="T17" fmla="*/ 28 h 133"/>
              <a:gd name="T18" fmla="*/ 75 w 125"/>
              <a:gd name="T19" fmla="*/ 21 h 133"/>
              <a:gd name="T20" fmla="*/ 85 w 125"/>
              <a:gd name="T21" fmla="*/ 28 h 133"/>
              <a:gd name="T22" fmla="*/ 81 w 125"/>
              <a:gd name="T23" fmla="*/ 35 h 133"/>
              <a:gd name="T24" fmla="*/ 58 w 125"/>
              <a:gd name="T25" fmla="*/ 31 h 133"/>
              <a:gd name="T26" fmla="*/ 39 w 125"/>
              <a:gd name="T27" fmla="*/ 42 h 133"/>
              <a:gd name="T28" fmla="*/ 69 w 125"/>
              <a:gd name="T29" fmla="*/ 30 h 133"/>
              <a:gd name="T30" fmla="*/ 69 w 125"/>
              <a:gd name="T31" fmla="*/ 24 h 133"/>
              <a:gd name="T32" fmla="*/ 55 w 125"/>
              <a:gd name="T33" fmla="*/ 30 h 133"/>
              <a:gd name="T34" fmla="*/ 18 w 125"/>
              <a:gd name="T35" fmla="*/ 47 h 133"/>
              <a:gd name="T36" fmla="*/ 7 w 125"/>
              <a:gd name="T37" fmla="*/ 59 h 133"/>
              <a:gd name="T38" fmla="*/ 6 w 125"/>
              <a:gd name="T39" fmla="*/ 65 h 133"/>
              <a:gd name="T40" fmla="*/ 24 w 125"/>
              <a:gd name="T41" fmla="*/ 60 h 133"/>
              <a:gd name="T42" fmla="*/ 92 w 125"/>
              <a:gd name="T43" fmla="*/ 41 h 133"/>
              <a:gd name="T44" fmla="*/ 29 w 125"/>
              <a:gd name="T45" fmla="*/ 65 h 133"/>
              <a:gd name="T46" fmla="*/ 55 w 125"/>
              <a:gd name="T47" fmla="*/ 57 h 133"/>
              <a:gd name="T48" fmla="*/ 111 w 125"/>
              <a:gd name="T49" fmla="*/ 40 h 133"/>
              <a:gd name="T50" fmla="*/ 101 w 125"/>
              <a:gd name="T51" fmla="*/ 45 h 133"/>
              <a:gd name="T52" fmla="*/ 54 w 125"/>
              <a:gd name="T53" fmla="*/ 70 h 133"/>
              <a:gd name="T54" fmla="*/ 114 w 125"/>
              <a:gd name="T55" fmla="*/ 51 h 133"/>
              <a:gd name="T56" fmla="*/ 67 w 125"/>
              <a:gd name="T57" fmla="*/ 75 h 133"/>
              <a:gd name="T58" fmla="*/ 66 w 125"/>
              <a:gd name="T59" fmla="*/ 117 h 133"/>
              <a:gd name="T60" fmla="*/ 108 w 125"/>
              <a:gd name="T61" fmla="*/ 94 h 133"/>
              <a:gd name="T62" fmla="*/ 79 w 125"/>
              <a:gd name="T63" fmla="*/ 107 h 133"/>
              <a:gd name="T64" fmla="*/ 118 w 125"/>
              <a:gd name="T65" fmla="*/ 89 h 133"/>
              <a:gd name="T66" fmla="*/ 78 w 125"/>
              <a:gd name="T67" fmla="*/ 98 h 133"/>
              <a:gd name="T68" fmla="*/ 33 w 125"/>
              <a:gd name="T69" fmla="*/ 121 h 133"/>
              <a:gd name="T70" fmla="*/ 26 w 125"/>
              <a:gd name="T71" fmla="*/ 115 h 133"/>
              <a:gd name="T72" fmla="*/ 102 w 125"/>
              <a:gd name="T73" fmla="*/ 87 h 133"/>
              <a:gd name="T74" fmla="*/ 81 w 125"/>
              <a:gd name="T75" fmla="*/ 93 h 133"/>
              <a:gd name="T76" fmla="*/ 98 w 125"/>
              <a:gd name="T77" fmla="*/ 83 h 133"/>
              <a:gd name="T78" fmla="*/ 119 w 125"/>
              <a:gd name="T79" fmla="*/ 68 h 133"/>
              <a:gd name="T80" fmla="*/ 76 w 125"/>
              <a:gd name="T81" fmla="*/ 87 h 133"/>
              <a:gd name="T82" fmla="*/ 119 w 125"/>
              <a:gd name="T83" fmla="*/ 67 h 133"/>
              <a:gd name="T84" fmla="*/ 22 w 125"/>
              <a:gd name="T85" fmla="*/ 105 h 133"/>
              <a:gd name="T86" fmla="*/ 119 w 125"/>
              <a:gd name="T87" fmla="*/ 63 h 133"/>
              <a:gd name="T88" fmla="*/ 18 w 125"/>
              <a:gd name="T89" fmla="*/ 98 h 133"/>
              <a:gd name="T90" fmla="*/ 45 w 125"/>
              <a:gd name="T91" fmla="*/ 100 h 133"/>
              <a:gd name="T92" fmla="*/ 41 w 125"/>
              <a:gd name="T93" fmla="*/ 123 h 133"/>
              <a:gd name="T94" fmla="*/ 43 w 125"/>
              <a:gd name="T95" fmla="*/ 124 h 133"/>
              <a:gd name="T96" fmla="*/ 108 w 125"/>
              <a:gd name="T97" fmla="*/ 112 h 133"/>
              <a:gd name="T98" fmla="*/ 77 w 125"/>
              <a:gd name="T99" fmla="*/ 125 h 133"/>
              <a:gd name="T100" fmla="*/ 71 w 125"/>
              <a:gd name="T101" fmla="*/ 123 h 133"/>
              <a:gd name="T102" fmla="*/ 111 w 125"/>
              <a:gd name="T103" fmla="*/ 106 h 133"/>
              <a:gd name="T104" fmla="*/ 93 w 125"/>
              <a:gd name="T105" fmla="*/ 124 h 133"/>
              <a:gd name="T106" fmla="*/ 113 w 125"/>
              <a:gd name="T107" fmla="*/ 98 h 133"/>
              <a:gd name="T108" fmla="*/ 60 w 125"/>
              <a:gd name="T109" fmla="*/ 121 h 133"/>
              <a:gd name="T110" fmla="*/ 70 w 125"/>
              <a:gd name="T111" fmla="*/ 67 h 133"/>
              <a:gd name="T112" fmla="*/ 109 w 125"/>
              <a:gd name="T113" fmla="*/ 37 h 133"/>
              <a:gd name="T114" fmla="*/ 98 w 125"/>
              <a:gd name="T115" fmla="*/ 39 h 133"/>
              <a:gd name="T116" fmla="*/ 22 w 125"/>
              <a:gd name="T117" fmla="*/ 65 h 133"/>
              <a:gd name="T118" fmla="*/ 74 w 125"/>
              <a:gd name="T119" fmla="*/ 21 h 133"/>
              <a:gd name="T120" fmla="*/ 18 w 125"/>
              <a:gd name="T121" fmla="*/ 44 h 133"/>
              <a:gd name="T122" fmla="*/ 19 w 125"/>
              <a:gd name="T123" fmla="*/ 38 h 133"/>
              <a:gd name="T124" fmla="*/ 59 w 125"/>
              <a:gd name="T125" fmla="*/ 6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5" h="133">
                <a:moveTo>
                  <a:pt x="29" y="122"/>
                </a:moveTo>
                <a:cubicBezTo>
                  <a:pt x="39" y="128"/>
                  <a:pt x="49" y="127"/>
                  <a:pt x="60" y="125"/>
                </a:cubicBezTo>
                <a:cubicBezTo>
                  <a:pt x="59" y="126"/>
                  <a:pt x="58" y="128"/>
                  <a:pt x="58" y="130"/>
                </a:cubicBezTo>
                <a:cubicBezTo>
                  <a:pt x="57" y="132"/>
                  <a:pt x="59" y="133"/>
                  <a:pt x="60" y="131"/>
                </a:cubicBezTo>
                <a:cubicBezTo>
                  <a:pt x="60" y="131"/>
                  <a:pt x="61" y="130"/>
                  <a:pt x="61" y="130"/>
                </a:cubicBezTo>
                <a:cubicBezTo>
                  <a:pt x="61" y="130"/>
                  <a:pt x="61" y="130"/>
                  <a:pt x="61" y="130"/>
                </a:cubicBezTo>
                <a:cubicBezTo>
                  <a:pt x="62" y="131"/>
                  <a:pt x="64" y="131"/>
                  <a:pt x="64" y="130"/>
                </a:cubicBezTo>
                <a:cubicBezTo>
                  <a:pt x="64" y="129"/>
                  <a:pt x="64" y="129"/>
                  <a:pt x="64" y="129"/>
                </a:cubicBezTo>
                <a:cubicBezTo>
                  <a:pt x="65" y="130"/>
                  <a:pt x="67" y="130"/>
                  <a:pt x="67" y="128"/>
                </a:cubicBezTo>
                <a:cubicBezTo>
                  <a:pt x="67" y="128"/>
                  <a:pt x="67" y="128"/>
                  <a:pt x="66" y="127"/>
                </a:cubicBezTo>
                <a:cubicBezTo>
                  <a:pt x="67" y="127"/>
                  <a:pt x="68" y="126"/>
                  <a:pt x="68" y="125"/>
                </a:cubicBezTo>
                <a:cubicBezTo>
                  <a:pt x="77" y="129"/>
                  <a:pt x="87" y="131"/>
                  <a:pt x="96" y="127"/>
                </a:cubicBezTo>
                <a:cubicBezTo>
                  <a:pt x="106" y="122"/>
                  <a:pt x="112" y="113"/>
                  <a:pt x="117" y="102"/>
                </a:cubicBezTo>
                <a:cubicBezTo>
                  <a:pt x="124" y="83"/>
                  <a:pt x="125" y="58"/>
                  <a:pt x="114" y="40"/>
                </a:cubicBezTo>
                <a:cubicBezTo>
                  <a:pt x="105" y="25"/>
                  <a:pt x="87" y="19"/>
                  <a:pt x="71" y="18"/>
                </a:cubicBezTo>
                <a:cubicBezTo>
                  <a:pt x="72" y="12"/>
                  <a:pt x="76" y="7"/>
                  <a:pt x="80" y="4"/>
                </a:cubicBezTo>
                <a:cubicBezTo>
                  <a:pt x="82" y="3"/>
                  <a:pt x="81" y="0"/>
                  <a:pt x="79" y="1"/>
                </a:cubicBezTo>
                <a:cubicBezTo>
                  <a:pt x="73" y="5"/>
                  <a:pt x="69" y="11"/>
                  <a:pt x="68" y="18"/>
                </a:cubicBezTo>
                <a:cubicBezTo>
                  <a:pt x="66" y="18"/>
                  <a:pt x="64" y="18"/>
                  <a:pt x="62" y="18"/>
                </a:cubicBezTo>
                <a:cubicBezTo>
                  <a:pt x="43" y="18"/>
                  <a:pt x="23" y="25"/>
                  <a:pt x="12" y="41"/>
                </a:cubicBezTo>
                <a:cubicBezTo>
                  <a:pt x="0" y="57"/>
                  <a:pt x="0" y="78"/>
                  <a:pt x="8" y="96"/>
                </a:cubicBezTo>
                <a:cubicBezTo>
                  <a:pt x="13" y="106"/>
                  <a:pt x="20" y="115"/>
                  <a:pt x="29" y="122"/>
                </a:cubicBezTo>
                <a:close/>
                <a:moveTo>
                  <a:pt x="18" y="107"/>
                </a:moveTo>
                <a:cubicBezTo>
                  <a:pt x="25" y="104"/>
                  <a:pt x="32" y="101"/>
                  <a:pt x="39" y="97"/>
                </a:cubicBezTo>
                <a:cubicBezTo>
                  <a:pt x="47" y="94"/>
                  <a:pt x="55" y="91"/>
                  <a:pt x="62" y="88"/>
                </a:cubicBezTo>
                <a:cubicBezTo>
                  <a:pt x="55" y="91"/>
                  <a:pt x="48" y="95"/>
                  <a:pt x="41" y="98"/>
                </a:cubicBezTo>
                <a:cubicBezTo>
                  <a:pt x="35" y="102"/>
                  <a:pt x="26" y="105"/>
                  <a:pt x="21" y="110"/>
                </a:cubicBezTo>
                <a:cubicBezTo>
                  <a:pt x="20" y="109"/>
                  <a:pt x="19" y="108"/>
                  <a:pt x="18" y="107"/>
                </a:cubicBezTo>
                <a:close/>
                <a:moveTo>
                  <a:pt x="15" y="101"/>
                </a:moveTo>
                <a:cubicBezTo>
                  <a:pt x="22" y="101"/>
                  <a:pt x="31" y="95"/>
                  <a:pt x="37" y="92"/>
                </a:cubicBezTo>
                <a:cubicBezTo>
                  <a:pt x="46" y="88"/>
                  <a:pt x="55" y="85"/>
                  <a:pt x="64" y="81"/>
                </a:cubicBezTo>
                <a:cubicBezTo>
                  <a:pt x="73" y="76"/>
                  <a:pt x="83" y="72"/>
                  <a:pt x="93" y="68"/>
                </a:cubicBezTo>
                <a:cubicBezTo>
                  <a:pt x="98" y="66"/>
                  <a:pt x="103" y="64"/>
                  <a:pt x="108" y="62"/>
                </a:cubicBezTo>
                <a:cubicBezTo>
                  <a:pt x="108" y="62"/>
                  <a:pt x="108" y="62"/>
                  <a:pt x="108" y="63"/>
                </a:cubicBezTo>
                <a:cubicBezTo>
                  <a:pt x="103" y="65"/>
                  <a:pt x="98" y="67"/>
                  <a:pt x="93" y="69"/>
                </a:cubicBezTo>
                <a:cubicBezTo>
                  <a:pt x="84" y="72"/>
                  <a:pt x="76" y="76"/>
                  <a:pt x="67" y="80"/>
                </a:cubicBezTo>
                <a:cubicBezTo>
                  <a:pt x="59" y="83"/>
                  <a:pt x="50" y="88"/>
                  <a:pt x="42" y="92"/>
                </a:cubicBezTo>
                <a:cubicBezTo>
                  <a:pt x="37" y="94"/>
                  <a:pt x="33" y="97"/>
                  <a:pt x="30" y="99"/>
                </a:cubicBezTo>
                <a:cubicBezTo>
                  <a:pt x="26" y="102"/>
                  <a:pt x="21" y="103"/>
                  <a:pt x="17" y="106"/>
                </a:cubicBezTo>
                <a:cubicBezTo>
                  <a:pt x="16" y="104"/>
                  <a:pt x="15" y="103"/>
                  <a:pt x="15" y="101"/>
                </a:cubicBezTo>
                <a:close/>
                <a:moveTo>
                  <a:pt x="12" y="97"/>
                </a:moveTo>
                <a:cubicBezTo>
                  <a:pt x="15" y="97"/>
                  <a:pt x="17" y="96"/>
                  <a:pt x="20" y="94"/>
                </a:cubicBezTo>
                <a:cubicBezTo>
                  <a:pt x="24" y="92"/>
                  <a:pt x="28" y="91"/>
                  <a:pt x="33" y="89"/>
                </a:cubicBezTo>
                <a:cubicBezTo>
                  <a:pt x="43" y="85"/>
                  <a:pt x="53" y="81"/>
                  <a:pt x="63" y="77"/>
                </a:cubicBezTo>
                <a:cubicBezTo>
                  <a:pt x="65" y="76"/>
                  <a:pt x="66" y="76"/>
                  <a:pt x="68" y="75"/>
                </a:cubicBezTo>
                <a:cubicBezTo>
                  <a:pt x="67" y="76"/>
                  <a:pt x="66" y="76"/>
                  <a:pt x="65" y="77"/>
                </a:cubicBezTo>
                <a:cubicBezTo>
                  <a:pt x="56" y="80"/>
                  <a:pt x="47" y="84"/>
                  <a:pt x="39" y="88"/>
                </a:cubicBezTo>
                <a:cubicBezTo>
                  <a:pt x="30" y="92"/>
                  <a:pt x="22" y="95"/>
                  <a:pt x="14" y="100"/>
                </a:cubicBezTo>
                <a:cubicBezTo>
                  <a:pt x="13" y="99"/>
                  <a:pt x="13" y="98"/>
                  <a:pt x="12" y="97"/>
                </a:cubicBezTo>
                <a:close/>
                <a:moveTo>
                  <a:pt x="10" y="93"/>
                </a:moveTo>
                <a:cubicBezTo>
                  <a:pt x="10" y="93"/>
                  <a:pt x="10" y="93"/>
                  <a:pt x="10" y="93"/>
                </a:cubicBezTo>
                <a:cubicBezTo>
                  <a:pt x="14" y="92"/>
                  <a:pt x="18" y="90"/>
                  <a:pt x="21" y="89"/>
                </a:cubicBezTo>
                <a:cubicBezTo>
                  <a:pt x="26" y="86"/>
                  <a:pt x="31" y="84"/>
                  <a:pt x="36" y="82"/>
                </a:cubicBezTo>
                <a:cubicBezTo>
                  <a:pt x="45" y="78"/>
                  <a:pt x="55" y="74"/>
                  <a:pt x="64" y="70"/>
                </a:cubicBezTo>
                <a:cubicBezTo>
                  <a:pt x="65" y="70"/>
                  <a:pt x="67" y="69"/>
                  <a:pt x="68" y="69"/>
                </a:cubicBezTo>
                <a:cubicBezTo>
                  <a:pt x="65" y="70"/>
                  <a:pt x="63" y="71"/>
                  <a:pt x="60" y="72"/>
                </a:cubicBezTo>
                <a:cubicBezTo>
                  <a:pt x="51" y="76"/>
                  <a:pt x="42" y="80"/>
                  <a:pt x="33" y="84"/>
                </a:cubicBezTo>
                <a:cubicBezTo>
                  <a:pt x="29" y="86"/>
                  <a:pt x="26" y="88"/>
                  <a:pt x="22" y="90"/>
                </a:cubicBezTo>
                <a:cubicBezTo>
                  <a:pt x="18" y="92"/>
                  <a:pt x="15" y="94"/>
                  <a:pt x="12" y="96"/>
                </a:cubicBezTo>
                <a:cubicBezTo>
                  <a:pt x="11" y="95"/>
                  <a:pt x="10" y="94"/>
                  <a:pt x="10" y="93"/>
                </a:cubicBezTo>
                <a:close/>
                <a:moveTo>
                  <a:pt x="18" y="85"/>
                </a:moveTo>
                <a:cubicBezTo>
                  <a:pt x="24" y="83"/>
                  <a:pt x="30" y="81"/>
                  <a:pt x="35" y="79"/>
                </a:cubicBezTo>
                <a:cubicBezTo>
                  <a:pt x="50" y="72"/>
                  <a:pt x="64" y="66"/>
                  <a:pt x="78" y="60"/>
                </a:cubicBezTo>
                <a:cubicBezTo>
                  <a:pt x="84" y="58"/>
                  <a:pt x="90" y="56"/>
                  <a:pt x="95" y="54"/>
                </a:cubicBezTo>
                <a:cubicBezTo>
                  <a:pt x="94" y="54"/>
                  <a:pt x="92" y="55"/>
                  <a:pt x="90" y="56"/>
                </a:cubicBezTo>
                <a:cubicBezTo>
                  <a:pt x="81" y="61"/>
                  <a:pt x="71" y="65"/>
                  <a:pt x="61" y="69"/>
                </a:cubicBezTo>
                <a:cubicBezTo>
                  <a:pt x="52" y="72"/>
                  <a:pt x="44" y="76"/>
                  <a:pt x="36" y="80"/>
                </a:cubicBezTo>
                <a:cubicBezTo>
                  <a:pt x="32" y="82"/>
                  <a:pt x="28" y="83"/>
                  <a:pt x="24" y="85"/>
                </a:cubicBezTo>
                <a:cubicBezTo>
                  <a:pt x="19" y="87"/>
                  <a:pt x="15" y="90"/>
                  <a:pt x="10" y="92"/>
                </a:cubicBezTo>
                <a:cubicBezTo>
                  <a:pt x="10" y="93"/>
                  <a:pt x="10" y="93"/>
                  <a:pt x="10" y="93"/>
                </a:cubicBezTo>
                <a:cubicBezTo>
                  <a:pt x="10" y="92"/>
                  <a:pt x="9" y="91"/>
                  <a:pt x="9" y="90"/>
                </a:cubicBezTo>
                <a:cubicBezTo>
                  <a:pt x="12" y="89"/>
                  <a:pt x="15" y="87"/>
                  <a:pt x="18" y="85"/>
                </a:cubicBezTo>
                <a:close/>
                <a:moveTo>
                  <a:pt x="60" y="20"/>
                </a:moveTo>
                <a:cubicBezTo>
                  <a:pt x="45" y="27"/>
                  <a:pt x="30" y="35"/>
                  <a:pt x="16" y="42"/>
                </a:cubicBezTo>
                <a:cubicBezTo>
                  <a:pt x="15" y="42"/>
                  <a:pt x="15" y="43"/>
                  <a:pt x="14" y="43"/>
                </a:cubicBezTo>
                <a:cubicBezTo>
                  <a:pt x="15" y="43"/>
                  <a:pt x="15" y="43"/>
                  <a:pt x="15" y="42"/>
                </a:cubicBezTo>
                <a:cubicBezTo>
                  <a:pt x="16" y="41"/>
                  <a:pt x="18" y="40"/>
                  <a:pt x="20" y="39"/>
                </a:cubicBezTo>
                <a:cubicBezTo>
                  <a:pt x="23" y="37"/>
                  <a:pt x="27" y="34"/>
                  <a:pt x="31" y="32"/>
                </a:cubicBezTo>
                <a:cubicBezTo>
                  <a:pt x="39" y="28"/>
                  <a:pt x="47" y="25"/>
                  <a:pt x="55" y="21"/>
                </a:cubicBezTo>
                <a:cubicBezTo>
                  <a:pt x="56" y="21"/>
                  <a:pt x="58" y="21"/>
                  <a:pt x="60" y="20"/>
                </a:cubicBezTo>
                <a:close/>
                <a:moveTo>
                  <a:pt x="14" y="44"/>
                </a:moveTo>
                <a:cubicBezTo>
                  <a:pt x="21" y="41"/>
                  <a:pt x="28" y="37"/>
                  <a:pt x="35" y="33"/>
                </a:cubicBezTo>
                <a:cubicBezTo>
                  <a:pt x="40" y="31"/>
                  <a:pt x="44" y="29"/>
                  <a:pt x="48" y="26"/>
                </a:cubicBezTo>
                <a:cubicBezTo>
                  <a:pt x="50" y="26"/>
                  <a:pt x="51" y="25"/>
                  <a:pt x="53" y="24"/>
                </a:cubicBezTo>
                <a:cubicBezTo>
                  <a:pt x="39" y="32"/>
                  <a:pt x="25" y="40"/>
                  <a:pt x="11" y="48"/>
                </a:cubicBezTo>
                <a:cubicBezTo>
                  <a:pt x="12" y="47"/>
                  <a:pt x="13" y="45"/>
                  <a:pt x="14" y="44"/>
                </a:cubicBezTo>
                <a:close/>
                <a:moveTo>
                  <a:pt x="10" y="50"/>
                </a:moveTo>
                <a:cubicBezTo>
                  <a:pt x="14" y="49"/>
                  <a:pt x="17" y="47"/>
                  <a:pt x="20" y="45"/>
                </a:cubicBezTo>
                <a:cubicBezTo>
                  <a:pt x="25" y="42"/>
                  <a:pt x="30" y="39"/>
                  <a:pt x="35" y="37"/>
                </a:cubicBezTo>
                <a:cubicBezTo>
                  <a:pt x="40" y="34"/>
                  <a:pt x="46" y="31"/>
                  <a:pt x="51" y="28"/>
                </a:cubicBezTo>
                <a:cubicBezTo>
                  <a:pt x="46" y="31"/>
                  <a:pt x="41" y="34"/>
                  <a:pt x="36" y="36"/>
                </a:cubicBezTo>
                <a:cubicBezTo>
                  <a:pt x="31" y="39"/>
                  <a:pt x="26" y="42"/>
                  <a:pt x="21" y="45"/>
                </a:cubicBezTo>
                <a:cubicBezTo>
                  <a:pt x="18" y="46"/>
                  <a:pt x="15" y="48"/>
                  <a:pt x="12" y="50"/>
                </a:cubicBezTo>
                <a:cubicBezTo>
                  <a:pt x="11" y="50"/>
                  <a:pt x="11" y="50"/>
                  <a:pt x="10" y="50"/>
                </a:cubicBezTo>
                <a:cubicBezTo>
                  <a:pt x="10" y="50"/>
                  <a:pt x="10" y="50"/>
                  <a:pt x="10" y="50"/>
                </a:cubicBezTo>
                <a:close/>
                <a:moveTo>
                  <a:pt x="75" y="21"/>
                </a:moveTo>
                <a:cubicBezTo>
                  <a:pt x="77" y="21"/>
                  <a:pt x="79" y="22"/>
                  <a:pt x="82" y="22"/>
                </a:cubicBezTo>
                <a:cubicBezTo>
                  <a:pt x="77" y="24"/>
                  <a:pt x="73" y="26"/>
                  <a:pt x="69" y="28"/>
                </a:cubicBezTo>
                <a:cubicBezTo>
                  <a:pt x="69" y="27"/>
                  <a:pt x="69" y="26"/>
                  <a:pt x="69" y="25"/>
                </a:cubicBezTo>
                <a:cubicBezTo>
                  <a:pt x="71" y="23"/>
                  <a:pt x="73" y="22"/>
                  <a:pt x="75" y="21"/>
                </a:cubicBezTo>
                <a:cubicBezTo>
                  <a:pt x="75" y="21"/>
                  <a:pt x="75" y="21"/>
                  <a:pt x="75" y="21"/>
                </a:cubicBezTo>
                <a:close/>
                <a:moveTo>
                  <a:pt x="96" y="28"/>
                </a:moveTo>
                <a:cubicBezTo>
                  <a:pt x="82" y="34"/>
                  <a:pt x="68" y="40"/>
                  <a:pt x="54" y="46"/>
                </a:cubicBezTo>
                <a:cubicBezTo>
                  <a:pt x="41" y="52"/>
                  <a:pt x="28" y="58"/>
                  <a:pt x="15" y="65"/>
                </a:cubicBezTo>
                <a:cubicBezTo>
                  <a:pt x="12" y="66"/>
                  <a:pt x="8" y="68"/>
                  <a:pt x="6" y="69"/>
                </a:cubicBezTo>
                <a:cubicBezTo>
                  <a:pt x="9" y="67"/>
                  <a:pt x="11" y="65"/>
                  <a:pt x="14" y="64"/>
                </a:cubicBezTo>
                <a:cubicBezTo>
                  <a:pt x="21" y="60"/>
                  <a:pt x="27" y="56"/>
                  <a:pt x="34" y="53"/>
                </a:cubicBezTo>
                <a:cubicBezTo>
                  <a:pt x="46" y="47"/>
                  <a:pt x="58" y="41"/>
                  <a:pt x="70" y="35"/>
                </a:cubicBezTo>
                <a:cubicBezTo>
                  <a:pt x="75" y="35"/>
                  <a:pt x="80" y="33"/>
                  <a:pt x="85" y="31"/>
                </a:cubicBezTo>
                <a:cubicBezTo>
                  <a:pt x="87" y="31"/>
                  <a:pt x="86" y="28"/>
                  <a:pt x="85" y="28"/>
                </a:cubicBezTo>
                <a:cubicBezTo>
                  <a:pt x="83" y="29"/>
                  <a:pt x="81" y="30"/>
                  <a:pt x="80" y="30"/>
                </a:cubicBezTo>
                <a:cubicBezTo>
                  <a:pt x="80" y="30"/>
                  <a:pt x="81" y="30"/>
                  <a:pt x="82" y="29"/>
                </a:cubicBezTo>
                <a:cubicBezTo>
                  <a:pt x="82" y="29"/>
                  <a:pt x="82" y="29"/>
                  <a:pt x="82" y="29"/>
                </a:cubicBezTo>
                <a:cubicBezTo>
                  <a:pt x="84" y="28"/>
                  <a:pt x="86" y="27"/>
                  <a:pt x="88" y="26"/>
                </a:cubicBezTo>
                <a:cubicBezTo>
                  <a:pt x="89" y="26"/>
                  <a:pt x="89" y="25"/>
                  <a:pt x="89" y="25"/>
                </a:cubicBezTo>
                <a:cubicBezTo>
                  <a:pt x="89" y="25"/>
                  <a:pt x="89" y="25"/>
                  <a:pt x="90" y="25"/>
                </a:cubicBezTo>
                <a:cubicBezTo>
                  <a:pt x="92" y="25"/>
                  <a:pt x="94" y="26"/>
                  <a:pt x="96" y="28"/>
                </a:cubicBezTo>
                <a:close/>
                <a:moveTo>
                  <a:pt x="97" y="28"/>
                </a:moveTo>
                <a:cubicBezTo>
                  <a:pt x="97" y="28"/>
                  <a:pt x="96" y="28"/>
                  <a:pt x="96" y="29"/>
                </a:cubicBezTo>
                <a:cubicBezTo>
                  <a:pt x="91" y="31"/>
                  <a:pt x="86" y="33"/>
                  <a:pt x="81" y="35"/>
                </a:cubicBezTo>
                <a:cubicBezTo>
                  <a:pt x="83" y="34"/>
                  <a:pt x="85" y="34"/>
                  <a:pt x="87" y="33"/>
                </a:cubicBezTo>
                <a:cubicBezTo>
                  <a:pt x="89" y="32"/>
                  <a:pt x="91" y="31"/>
                  <a:pt x="93" y="30"/>
                </a:cubicBezTo>
                <a:cubicBezTo>
                  <a:pt x="94" y="29"/>
                  <a:pt x="96" y="28"/>
                  <a:pt x="97" y="28"/>
                </a:cubicBezTo>
                <a:cubicBezTo>
                  <a:pt x="97" y="28"/>
                  <a:pt x="97" y="28"/>
                  <a:pt x="97" y="28"/>
                </a:cubicBezTo>
                <a:close/>
                <a:moveTo>
                  <a:pt x="62" y="35"/>
                </a:moveTo>
                <a:cubicBezTo>
                  <a:pt x="64" y="35"/>
                  <a:pt x="66" y="35"/>
                  <a:pt x="67" y="35"/>
                </a:cubicBezTo>
                <a:cubicBezTo>
                  <a:pt x="55" y="41"/>
                  <a:pt x="42" y="46"/>
                  <a:pt x="29" y="52"/>
                </a:cubicBezTo>
                <a:cubicBezTo>
                  <a:pt x="40" y="47"/>
                  <a:pt x="51" y="41"/>
                  <a:pt x="61" y="35"/>
                </a:cubicBezTo>
                <a:cubicBezTo>
                  <a:pt x="62" y="35"/>
                  <a:pt x="62" y="35"/>
                  <a:pt x="62" y="35"/>
                </a:cubicBezTo>
                <a:close/>
                <a:moveTo>
                  <a:pt x="58" y="31"/>
                </a:moveTo>
                <a:cubicBezTo>
                  <a:pt x="61" y="30"/>
                  <a:pt x="64" y="28"/>
                  <a:pt x="66" y="26"/>
                </a:cubicBezTo>
                <a:cubicBezTo>
                  <a:pt x="66" y="27"/>
                  <a:pt x="66" y="28"/>
                  <a:pt x="66" y="29"/>
                </a:cubicBezTo>
                <a:cubicBezTo>
                  <a:pt x="65" y="30"/>
                  <a:pt x="63" y="31"/>
                  <a:pt x="61" y="32"/>
                </a:cubicBezTo>
                <a:cubicBezTo>
                  <a:pt x="60" y="32"/>
                  <a:pt x="59" y="31"/>
                  <a:pt x="58" y="31"/>
                </a:cubicBezTo>
                <a:close/>
                <a:moveTo>
                  <a:pt x="57" y="34"/>
                </a:moveTo>
                <a:cubicBezTo>
                  <a:pt x="53" y="36"/>
                  <a:pt x="48" y="38"/>
                  <a:pt x="44" y="40"/>
                </a:cubicBezTo>
                <a:cubicBezTo>
                  <a:pt x="32" y="46"/>
                  <a:pt x="21" y="51"/>
                  <a:pt x="10" y="57"/>
                </a:cubicBezTo>
                <a:cubicBezTo>
                  <a:pt x="10" y="57"/>
                  <a:pt x="10" y="57"/>
                  <a:pt x="10" y="57"/>
                </a:cubicBezTo>
                <a:cubicBezTo>
                  <a:pt x="14" y="56"/>
                  <a:pt x="17" y="54"/>
                  <a:pt x="20" y="52"/>
                </a:cubicBezTo>
                <a:cubicBezTo>
                  <a:pt x="26" y="48"/>
                  <a:pt x="32" y="45"/>
                  <a:pt x="39" y="42"/>
                </a:cubicBezTo>
                <a:cubicBezTo>
                  <a:pt x="44" y="39"/>
                  <a:pt x="50" y="36"/>
                  <a:pt x="55" y="33"/>
                </a:cubicBezTo>
                <a:cubicBezTo>
                  <a:pt x="56" y="33"/>
                  <a:pt x="57" y="34"/>
                  <a:pt x="57" y="34"/>
                </a:cubicBezTo>
                <a:close/>
                <a:moveTo>
                  <a:pt x="66" y="30"/>
                </a:moveTo>
                <a:cubicBezTo>
                  <a:pt x="66" y="31"/>
                  <a:pt x="66" y="31"/>
                  <a:pt x="66" y="32"/>
                </a:cubicBezTo>
                <a:cubicBezTo>
                  <a:pt x="66" y="32"/>
                  <a:pt x="66" y="32"/>
                  <a:pt x="65" y="32"/>
                </a:cubicBezTo>
                <a:cubicBezTo>
                  <a:pt x="64" y="32"/>
                  <a:pt x="63" y="32"/>
                  <a:pt x="63" y="32"/>
                </a:cubicBezTo>
                <a:cubicBezTo>
                  <a:pt x="64" y="31"/>
                  <a:pt x="65" y="31"/>
                  <a:pt x="66" y="30"/>
                </a:cubicBezTo>
                <a:close/>
                <a:moveTo>
                  <a:pt x="69" y="29"/>
                </a:moveTo>
                <a:cubicBezTo>
                  <a:pt x="73" y="27"/>
                  <a:pt x="77" y="25"/>
                  <a:pt x="80" y="23"/>
                </a:cubicBezTo>
                <a:cubicBezTo>
                  <a:pt x="77" y="25"/>
                  <a:pt x="73" y="28"/>
                  <a:pt x="69" y="30"/>
                </a:cubicBezTo>
                <a:cubicBezTo>
                  <a:pt x="69" y="30"/>
                  <a:pt x="69" y="29"/>
                  <a:pt x="69" y="29"/>
                </a:cubicBezTo>
                <a:close/>
                <a:moveTo>
                  <a:pt x="81" y="28"/>
                </a:moveTo>
                <a:cubicBezTo>
                  <a:pt x="79" y="29"/>
                  <a:pt x="77" y="30"/>
                  <a:pt x="75" y="31"/>
                </a:cubicBezTo>
                <a:cubicBezTo>
                  <a:pt x="73" y="32"/>
                  <a:pt x="71" y="32"/>
                  <a:pt x="69" y="32"/>
                </a:cubicBezTo>
                <a:cubicBezTo>
                  <a:pt x="69" y="32"/>
                  <a:pt x="69" y="31"/>
                  <a:pt x="69" y="31"/>
                </a:cubicBezTo>
                <a:cubicBezTo>
                  <a:pt x="74" y="29"/>
                  <a:pt x="78" y="26"/>
                  <a:pt x="82" y="23"/>
                </a:cubicBezTo>
                <a:cubicBezTo>
                  <a:pt x="82" y="23"/>
                  <a:pt x="82" y="22"/>
                  <a:pt x="82" y="22"/>
                </a:cubicBezTo>
                <a:cubicBezTo>
                  <a:pt x="84" y="23"/>
                  <a:pt x="87" y="23"/>
                  <a:pt x="89" y="24"/>
                </a:cubicBezTo>
                <a:cubicBezTo>
                  <a:pt x="86" y="26"/>
                  <a:pt x="84" y="27"/>
                  <a:pt x="81" y="28"/>
                </a:cubicBezTo>
                <a:close/>
                <a:moveTo>
                  <a:pt x="69" y="24"/>
                </a:moveTo>
                <a:cubicBezTo>
                  <a:pt x="69" y="24"/>
                  <a:pt x="69" y="24"/>
                  <a:pt x="69" y="24"/>
                </a:cubicBezTo>
                <a:cubicBezTo>
                  <a:pt x="71" y="23"/>
                  <a:pt x="72" y="22"/>
                  <a:pt x="73" y="21"/>
                </a:cubicBezTo>
                <a:cubicBezTo>
                  <a:pt x="72" y="22"/>
                  <a:pt x="71" y="23"/>
                  <a:pt x="69" y="24"/>
                </a:cubicBezTo>
                <a:close/>
                <a:moveTo>
                  <a:pt x="66" y="26"/>
                </a:moveTo>
                <a:cubicBezTo>
                  <a:pt x="63" y="27"/>
                  <a:pt x="60" y="29"/>
                  <a:pt x="57" y="31"/>
                </a:cubicBezTo>
                <a:cubicBezTo>
                  <a:pt x="57" y="31"/>
                  <a:pt x="57" y="31"/>
                  <a:pt x="56" y="30"/>
                </a:cubicBezTo>
                <a:cubicBezTo>
                  <a:pt x="60" y="29"/>
                  <a:pt x="63" y="27"/>
                  <a:pt x="66" y="25"/>
                </a:cubicBezTo>
                <a:cubicBezTo>
                  <a:pt x="66" y="25"/>
                  <a:pt x="66" y="25"/>
                  <a:pt x="66" y="26"/>
                </a:cubicBezTo>
                <a:close/>
                <a:moveTo>
                  <a:pt x="60" y="27"/>
                </a:moveTo>
                <a:cubicBezTo>
                  <a:pt x="59" y="28"/>
                  <a:pt x="57" y="29"/>
                  <a:pt x="55" y="30"/>
                </a:cubicBezTo>
                <a:cubicBezTo>
                  <a:pt x="54" y="30"/>
                  <a:pt x="54" y="29"/>
                  <a:pt x="53" y="29"/>
                </a:cubicBezTo>
                <a:cubicBezTo>
                  <a:pt x="52" y="28"/>
                  <a:pt x="50" y="31"/>
                  <a:pt x="52" y="32"/>
                </a:cubicBezTo>
                <a:cubicBezTo>
                  <a:pt x="52" y="32"/>
                  <a:pt x="52" y="32"/>
                  <a:pt x="52" y="32"/>
                </a:cubicBezTo>
                <a:cubicBezTo>
                  <a:pt x="49" y="33"/>
                  <a:pt x="46" y="34"/>
                  <a:pt x="43" y="36"/>
                </a:cubicBezTo>
                <a:cubicBezTo>
                  <a:pt x="38" y="38"/>
                  <a:pt x="32" y="41"/>
                  <a:pt x="27" y="43"/>
                </a:cubicBezTo>
                <a:cubicBezTo>
                  <a:pt x="21" y="46"/>
                  <a:pt x="16" y="50"/>
                  <a:pt x="10" y="51"/>
                </a:cubicBezTo>
                <a:cubicBezTo>
                  <a:pt x="10" y="51"/>
                  <a:pt x="10" y="51"/>
                  <a:pt x="10" y="51"/>
                </a:cubicBezTo>
                <a:cubicBezTo>
                  <a:pt x="10" y="51"/>
                  <a:pt x="10" y="51"/>
                  <a:pt x="10" y="51"/>
                </a:cubicBezTo>
                <a:cubicBezTo>
                  <a:pt x="11" y="51"/>
                  <a:pt x="12" y="51"/>
                  <a:pt x="12" y="50"/>
                </a:cubicBezTo>
                <a:cubicBezTo>
                  <a:pt x="14" y="50"/>
                  <a:pt x="16" y="48"/>
                  <a:pt x="18" y="47"/>
                </a:cubicBezTo>
                <a:cubicBezTo>
                  <a:pt x="24" y="44"/>
                  <a:pt x="29" y="41"/>
                  <a:pt x="35" y="38"/>
                </a:cubicBezTo>
                <a:cubicBezTo>
                  <a:pt x="46" y="32"/>
                  <a:pt x="56" y="26"/>
                  <a:pt x="67" y="21"/>
                </a:cubicBezTo>
                <a:cubicBezTo>
                  <a:pt x="67" y="22"/>
                  <a:pt x="67" y="23"/>
                  <a:pt x="67" y="24"/>
                </a:cubicBezTo>
                <a:cubicBezTo>
                  <a:pt x="64" y="25"/>
                  <a:pt x="62" y="26"/>
                  <a:pt x="60" y="27"/>
                </a:cubicBezTo>
                <a:close/>
                <a:moveTo>
                  <a:pt x="9" y="52"/>
                </a:moveTo>
                <a:cubicBezTo>
                  <a:pt x="13" y="51"/>
                  <a:pt x="16" y="50"/>
                  <a:pt x="19" y="48"/>
                </a:cubicBezTo>
                <a:cubicBezTo>
                  <a:pt x="25" y="45"/>
                  <a:pt x="31" y="42"/>
                  <a:pt x="37" y="40"/>
                </a:cubicBezTo>
                <a:cubicBezTo>
                  <a:pt x="42" y="37"/>
                  <a:pt x="47" y="35"/>
                  <a:pt x="53" y="32"/>
                </a:cubicBezTo>
                <a:cubicBezTo>
                  <a:pt x="53" y="32"/>
                  <a:pt x="54" y="32"/>
                  <a:pt x="54" y="33"/>
                </a:cubicBezTo>
                <a:cubicBezTo>
                  <a:pt x="38" y="41"/>
                  <a:pt x="22" y="49"/>
                  <a:pt x="7" y="59"/>
                </a:cubicBezTo>
                <a:cubicBezTo>
                  <a:pt x="8" y="56"/>
                  <a:pt x="8" y="54"/>
                  <a:pt x="9" y="52"/>
                </a:cubicBezTo>
                <a:close/>
                <a:moveTo>
                  <a:pt x="7" y="60"/>
                </a:moveTo>
                <a:cubicBezTo>
                  <a:pt x="11" y="59"/>
                  <a:pt x="16" y="55"/>
                  <a:pt x="20" y="53"/>
                </a:cubicBezTo>
                <a:cubicBezTo>
                  <a:pt x="26" y="50"/>
                  <a:pt x="33" y="46"/>
                  <a:pt x="39" y="43"/>
                </a:cubicBezTo>
                <a:cubicBezTo>
                  <a:pt x="46" y="40"/>
                  <a:pt x="52" y="37"/>
                  <a:pt x="58" y="34"/>
                </a:cubicBezTo>
                <a:cubicBezTo>
                  <a:pt x="59" y="34"/>
                  <a:pt x="60" y="35"/>
                  <a:pt x="61" y="35"/>
                </a:cubicBezTo>
                <a:cubicBezTo>
                  <a:pt x="55" y="38"/>
                  <a:pt x="49" y="41"/>
                  <a:pt x="43" y="44"/>
                </a:cubicBezTo>
                <a:cubicBezTo>
                  <a:pt x="34" y="49"/>
                  <a:pt x="25" y="54"/>
                  <a:pt x="16" y="59"/>
                </a:cubicBezTo>
                <a:cubicBezTo>
                  <a:pt x="14" y="60"/>
                  <a:pt x="12" y="61"/>
                  <a:pt x="11" y="62"/>
                </a:cubicBezTo>
                <a:cubicBezTo>
                  <a:pt x="9" y="63"/>
                  <a:pt x="7" y="64"/>
                  <a:pt x="6" y="65"/>
                </a:cubicBezTo>
                <a:cubicBezTo>
                  <a:pt x="6" y="63"/>
                  <a:pt x="6" y="62"/>
                  <a:pt x="7" y="60"/>
                </a:cubicBezTo>
                <a:close/>
                <a:moveTo>
                  <a:pt x="12" y="62"/>
                </a:moveTo>
                <a:cubicBezTo>
                  <a:pt x="15" y="60"/>
                  <a:pt x="19" y="58"/>
                  <a:pt x="22" y="57"/>
                </a:cubicBezTo>
                <a:cubicBezTo>
                  <a:pt x="30" y="53"/>
                  <a:pt x="38" y="49"/>
                  <a:pt x="46" y="45"/>
                </a:cubicBezTo>
                <a:cubicBezTo>
                  <a:pt x="52" y="43"/>
                  <a:pt x="57" y="41"/>
                  <a:pt x="63" y="38"/>
                </a:cubicBezTo>
                <a:cubicBezTo>
                  <a:pt x="43" y="48"/>
                  <a:pt x="23" y="56"/>
                  <a:pt x="5" y="69"/>
                </a:cubicBezTo>
                <a:cubicBezTo>
                  <a:pt x="5" y="68"/>
                  <a:pt x="6" y="67"/>
                  <a:pt x="6" y="66"/>
                </a:cubicBezTo>
                <a:cubicBezTo>
                  <a:pt x="8" y="65"/>
                  <a:pt x="10" y="63"/>
                  <a:pt x="12" y="62"/>
                </a:cubicBezTo>
                <a:close/>
                <a:moveTo>
                  <a:pt x="5" y="70"/>
                </a:moveTo>
                <a:cubicBezTo>
                  <a:pt x="12" y="67"/>
                  <a:pt x="18" y="64"/>
                  <a:pt x="24" y="60"/>
                </a:cubicBezTo>
                <a:cubicBezTo>
                  <a:pt x="32" y="56"/>
                  <a:pt x="41" y="52"/>
                  <a:pt x="49" y="49"/>
                </a:cubicBezTo>
                <a:cubicBezTo>
                  <a:pt x="53" y="47"/>
                  <a:pt x="56" y="46"/>
                  <a:pt x="60" y="44"/>
                </a:cubicBezTo>
                <a:cubicBezTo>
                  <a:pt x="56" y="46"/>
                  <a:pt x="53" y="47"/>
                  <a:pt x="50" y="49"/>
                </a:cubicBezTo>
                <a:cubicBezTo>
                  <a:pt x="42" y="53"/>
                  <a:pt x="34" y="57"/>
                  <a:pt x="26" y="61"/>
                </a:cubicBezTo>
                <a:cubicBezTo>
                  <a:pt x="19" y="65"/>
                  <a:pt x="12" y="70"/>
                  <a:pt x="5" y="73"/>
                </a:cubicBezTo>
                <a:cubicBezTo>
                  <a:pt x="5" y="72"/>
                  <a:pt x="5" y="71"/>
                  <a:pt x="5" y="70"/>
                </a:cubicBezTo>
                <a:close/>
                <a:moveTo>
                  <a:pt x="104" y="32"/>
                </a:moveTo>
                <a:cubicBezTo>
                  <a:pt x="104" y="33"/>
                  <a:pt x="105" y="34"/>
                  <a:pt x="106" y="35"/>
                </a:cubicBezTo>
                <a:cubicBezTo>
                  <a:pt x="104" y="35"/>
                  <a:pt x="102" y="36"/>
                  <a:pt x="101" y="37"/>
                </a:cubicBezTo>
                <a:cubicBezTo>
                  <a:pt x="98" y="38"/>
                  <a:pt x="95" y="39"/>
                  <a:pt x="92" y="41"/>
                </a:cubicBezTo>
                <a:cubicBezTo>
                  <a:pt x="88" y="42"/>
                  <a:pt x="85" y="43"/>
                  <a:pt x="81" y="44"/>
                </a:cubicBezTo>
                <a:cubicBezTo>
                  <a:pt x="78" y="46"/>
                  <a:pt x="74" y="48"/>
                  <a:pt x="70" y="50"/>
                </a:cubicBezTo>
                <a:cubicBezTo>
                  <a:pt x="67" y="51"/>
                  <a:pt x="63" y="52"/>
                  <a:pt x="60" y="54"/>
                </a:cubicBezTo>
                <a:cubicBezTo>
                  <a:pt x="46" y="59"/>
                  <a:pt x="32" y="65"/>
                  <a:pt x="19" y="71"/>
                </a:cubicBezTo>
                <a:cubicBezTo>
                  <a:pt x="18" y="71"/>
                  <a:pt x="18" y="71"/>
                  <a:pt x="17" y="72"/>
                </a:cubicBezTo>
                <a:cubicBezTo>
                  <a:pt x="22" y="69"/>
                  <a:pt x="26" y="67"/>
                  <a:pt x="31" y="65"/>
                </a:cubicBezTo>
                <a:cubicBezTo>
                  <a:pt x="42" y="59"/>
                  <a:pt x="52" y="54"/>
                  <a:pt x="63" y="49"/>
                </a:cubicBezTo>
                <a:cubicBezTo>
                  <a:pt x="73" y="45"/>
                  <a:pt x="84" y="41"/>
                  <a:pt x="94" y="37"/>
                </a:cubicBezTo>
                <a:cubicBezTo>
                  <a:pt x="97" y="35"/>
                  <a:pt x="100" y="34"/>
                  <a:pt x="104" y="32"/>
                </a:cubicBezTo>
                <a:close/>
                <a:moveTo>
                  <a:pt x="29" y="65"/>
                </a:moveTo>
                <a:cubicBezTo>
                  <a:pt x="21" y="69"/>
                  <a:pt x="13" y="73"/>
                  <a:pt x="6" y="78"/>
                </a:cubicBezTo>
                <a:cubicBezTo>
                  <a:pt x="6" y="76"/>
                  <a:pt x="5" y="75"/>
                  <a:pt x="5" y="74"/>
                </a:cubicBezTo>
                <a:cubicBezTo>
                  <a:pt x="12" y="73"/>
                  <a:pt x="18" y="68"/>
                  <a:pt x="24" y="65"/>
                </a:cubicBezTo>
                <a:cubicBezTo>
                  <a:pt x="33" y="60"/>
                  <a:pt x="43" y="57"/>
                  <a:pt x="53" y="53"/>
                </a:cubicBezTo>
                <a:cubicBezTo>
                  <a:pt x="53" y="53"/>
                  <a:pt x="53" y="53"/>
                  <a:pt x="53" y="53"/>
                </a:cubicBezTo>
                <a:cubicBezTo>
                  <a:pt x="45" y="57"/>
                  <a:pt x="37" y="61"/>
                  <a:pt x="29" y="65"/>
                </a:cubicBezTo>
                <a:close/>
                <a:moveTo>
                  <a:pt x="6" y="78"/>
                </a:moveTo>
                <a:cubicBezTo>
                  <a:pt x="8" y="77"/>
                  <a:pt x="11" y="76"/>
                  <a:pt x="13" y="74"/>
                </a:cubicBezTo>
                <a:cubicBezTo>
                  <a:pt x="17" y="72"/>
                  <a:pt x="21" y="70"/>
                  <a:pt x="25" y="68"/>
                </a:cubicBezTo>
                <a:cubicBezTo>
                  <a:pt x="35" y="64"/>
                  <a:pt x="45" y="60"/>
                  <a:pt x="55" y="57"/>
                </a:cubicBezTo>
                <a:cubicBezTo>
                  <a:pt x="56" y="56"/>
                  <a:pt x="57" y="56"/>
                  <a:pt x="58" y="55"/>
                </a:cubicBezTo>
                <a:cubicBezTo>
                  <a:pt x="57" y="56"/>
                  <a:pt x="55" y="56"/>
                  <a:pt x="54" y="57"/>
                </a:cubicBezTo>
                <a:cubicBezTo>
                  <a:pt x="45" y="61"/>
                  <a:pt x="36" y="66"/>
                  <a:pt x="27" y="70"/>
                </a:cubicBezTo>
                <a:cubicBezTo>
                  <a:pt x="20" y="74"/>
                  <a:pt x="13" y="77"/>
                  <a:pt x="6" y="82"/>
                </a:cubicBezTo>
                <a:cubicBezTo>
                  <a:pt x="6" y="81"/>
                  <a:pt x="6" y="80"/>
                  <a:pt x="6" y="78"/>
                </a:cubicBezTo>
                <a:close/>
                <a:moveTo>
                  <a:pt x="7" y="83"/>
                </a:moveTo>
                <a:cubicBezTo>
                  <a:pt x="13" y="82"/>
                  <a:pt x="19" y="78"/>
                  <a:pt x="26" y="75"/>
                </a:cubicBezTo>
                <a:cubicBezTo>
                  <a:pt x="35" y="71"/>
                  <a:pt x="44" y="67"/>
                  <a:pt x="53" y="62"/>
                </a:cubicBezTo>
                <a:cubicBezTo>
                  <a:pt x="72" y="54"/>
                  <a:pt x="90" y="46"/>
                  <a:pt x="109" y="38"/>
                </a:cubicBezTo>
                <a:cubicBezTo>
                  <a:pt x="110" y="39"/>
                  <a:pt x="110" y="39"/>
                  <a:pt x="111" y="40"/>
                </a:cubicBezTo>
                <a:cubicBezTo>
                  <a:pt x="111" y="40"/>
                  <a:pt x="111" y="40"/>
                  <a:pt x="110" y="40"/>
                </a:cubicBezTo>
                <a:cubicBezTo>
                  <a:pt x="92" y="49"/>
                  <a:pt x="74" y="57"/>
                  <a:pt x="55" y="64"/>
                </a:cubicBezTo>
                <a:cubicBezTo>
                  <a:pt x="51" y="66"/>
                  <a:pt x="48" y="68"/>
                  <a:pt x="44" y="69"/>
                </a:cubicBezTo>
                <a:cubicBezTo>
                  <a:pt x="40" y="72"/>
                  <a:pt x="35" y="73"/>
                  <a:pt x="30" y="75"/>
                </a:cubicBezTo>
                <a:cubicBezTo>
                  <a:pt x="22" y="78"/>
                  <a:pt x="14" y="81"/>
                  <a:pt x="7" y="85"/>
                </a:cubicBezTo>
                <a:cubicBezTo>
                  <a:pt x="7" y="84"/>
                  <a:pt x="7" y="84"/>
                  <a:pt x="7" y="83"/>
                </a:cubicBezTo>
                <a:close/>
                <a:moveTo>
                  <a:pt x="103" y="44"/>
                </a:moveTo>
                <a:cubicBezTo>
                  <a:pt x="102" y="45"/>
                  <a:pt x="101" y="45"/>
                  <a:pt x="100" y="46"/>
                </a:cubicBezTo>
                <a:cubicBezTo>
                  <a:pt x="96" y="48"/>
                  <a:pt x="91" y="50"/>
                  <a:pt x="87" y="51"/>
                </a:cubicBezTo>
                <a:cubicBezTo>
                  <a:pt x="92" y="49"/>
                  <a:pt x="96" y="47"/>
                  <a:pt x="101" y="45"/>
                </a:cubicBezTo>
                <a:cubicBezTo>
                  <a:pt x="102" y="45"/>
                  <a:pt x="102" y="45"/>
                  <a:pt x="103" y="44"/>
                </a:cubicBezTo>
                <a:close/>
                <a:moveTo>
                  <a:pt x="108" y="42"/>
                </a:moveTo>
                <a:cubicBezTo>
                  <a:pt x="109" y="42"/>
                  <a:pt x="109" y="42"/>
                  <a:pt x="109" y="42"/>
                </a:cubicBezTo>
                <a:cubicBezTo>
                  <a:pt x="110" y="41"/>
                  <a:pt x="110" y="41"/>
                  <a:pt x="111" y="41"/>
                </a:cubicBezTo>
                <a:cubicBezTo>
                  <a:pt x="111" y="41"/>
                  <a:pt x="111" y="41"/>
                  <a:pt x="111" y="41"/>
                </a:cubicBezTo>
                <a:cubicBezTo>
                  <a:pt x="112" y="42"/>
                  <a:pt x="112" y="43"/>
                  <a:pt x="113" y="44"/>
                </a:cubicBezTo>
                <a:cubicBezTo>
                  <a:pt x="110" y="45"/>
                  <a:pt x="107" y="47"/>
                  <a:pt x="105" y="49"/>
                </a:cubicBezTo>
                <a:cubicBezTo>
                  <a:pt x="104" y="49"/>
                  <a:pt x="104" y="49"/>
                  <a:pt x="103" y="49"/>
                </a:cubicBezTo>
                <a:cubicBezTo>
                  <a:pt x="103" y="50"/>
                  <a:pt x="103" y="50"/>
                  <a:pt x="102" y="50"/>
                </a:cubicBezTo>
                <a:cubicBezTo>
                  <a:pt x="86" y="57"/>
                  <a:pt x="70" y="63"/>
                  <a:pt x="54" y="70"/>
                </a:cubicBezTo>
                <a:cubicBezTo>
                  <a:pt x="46" y="73"/>
                  <a:pt x="37" y="77"/>
                  <a:pt x="29" y="80"/>
                </a:cubicBezTo>
                <a:cubicBezTo>
                  <a:pt x="27" y="81"/>
                  <a:pt x="26" y="81"/>
                  <a:pt x="24" y="82"/>
                </a:cubicBezTo>
                <a:cubicBezTo>
                  <a:pt x="36" y="76"/>
                  <a:pt x="48" y="70"/>
                  <a:pt x="60" y="64"/>
                </a:cubicBezTo>
                <a:cubicBezTo>
                  <a:pt x="76" y="56"/>
                  <a:pt x="93" y="51"/>
                  <a:pt x="108" y="42"/>
                </a:cubicBezTo>
                <a:close/>
                <a:moveTo>
                  <a:pt x="109" y="47"/>
                </a:moveTo>
                <a:cubicBezTo>
                  <a:pt x="109" y="47"/>
                  <a:pt x="108" y="47"/>
                  <a:pt x="108" y="47"/>
                </a:cubicBezTo>
                <a:cubicBezTo>
                  <a:pt x="109" y="47"/>
                  <a:pt x="109" y="47"/>
                  <a:pt x="110" y="46"/>
                </a:cubicBezTo>
                <a:cubicBezTo>
                  <a:pt x="113" y="45"/>
                  <a:pt x="109" y="47"/>
                  <a:pt x="109" y="47"/>
                </a:cubicBezTo>
                <a:close/>
                <a:moveTo>
                  <a:pt x="113" y="51"/>
                </a:moveTo>
                <a:cubicBezTo>
                  <a:pt x="114" y="51"/>
                  <a:pt x="114" y="51"/>
                  <a:pt x="114" y="51"/>
                </a:cubicBezTo>
                <a:cubicBezTo>
                  <a:pt x="115" y="50"/>
                  <a:pt x="115" y="50"/>
                  <a:pt x="116" y="50"/>
                </a:cubicBezTo>
                <a:cubicBezTo>
                  <a:pt x="116" y="52"/>
                  <a:pt x="117" y="54"/>
                  <a:pt x="117" y="55"/>
                </a:cubicBezTo>
                <a:cubicBezTo>
                  <a:pt x="117" y="55"/>
                  <a:pt x="117" y="56"/>
                  <a:pt x="116" y="56"/>
                </a:cubicBezTo>
                <a:cubicBezTo>
                  <a:pt x="116" y="56"/>
                  <a:pt x="116" y="56"/>
                  <a:pt x="115" y="56"/>
                </a:cubicBezTo>
                <a:cubicBezTo>
                  <a:pt x="115" y="56"/>
                  <a:pt x="115" y="57"/>
                  <a:pt x="115" y="57"/>
                </a:cubicBezTo>
                <a:cubicBezTo>
                  <a:pt x="113" y="57"/>
                  <a:pt x="111" y="58"/>
                  <a:pt x="110" y="59"/>
                </a:cubicBezTo>
                <a:cubicBezTo>
                  <a:pt x="106" y="60"/>
                  <a:pt x="102" y="62"/>
                  <a:pt x="98" y="63"/>
                </a:cubicBezTo>
                <a:cubicBezTo>
                  <a:pt x="97" y="64"/>
                  <a:pt x="96" y="64"/>
                  <a:pt x="95" y="65"/>
                </a:cubicBezTo>
                <a:cubicBezTo>
                  <a:pt x="94" y="65"/>
                  <a:pt x="94" y="65"/>
                  <a:pt x="93" y="65"/>
                </a:cubicBezTo>
                <a:cubicBezTo>
                  <a:pt x="84" y="69"/>
                  <a:pt x="75" y="72"/>
                  <a:pt x="67" y="75"/>
                </a:cubicBezTo>
                <a:cubicBezTo>
                  <a:pt x="52" y="80"/>
                  <a:pt x="38" y="86"/>
                  <a:pt x="24" y="92"/>
                </a:cubicBezTo>
                <a:cubicBezTo>
                  <a:pt x="22" y="93"/>
                  <a:pt x="19" y="94"/>
                  <a:pt x="17" y="95"/>
                </a:cubicBezTo>
                <a:cubicBezTo>
                  <a:pt x="14" y="97"/>
                  <a:pt x="13" y="96"/>
                  <a:pt x="15" y="95"/>
                </a:cubicBezTo>
                <a:cubicBezTo>
                  <a:pt x="16" y="94"/>
                  <a:pt x="18" y="93"/>
                  <a:pt x="19" y="92"/>
                </a:cubicBezTo>
                <a:cubicBezTo>
                  <a:pt x="26" y="89"/>
                  <a:pt x="32" y="85"/>
                  <a:pt x="39" y="82"/>
                </a:cubicBezTo>
                <a:cubicBezTo>
                  <a:pt x="53" y="77"/>
                  <a:pt x="65" y="70"/>
                  <a:pt x="79" y="65"/>
                </a:cubicBezTo>
                <a:cubicBezTo>
                  <a:pt x="90" y="61"/>
                  <a:pt x="102" y="57"/>
                  <a:pt x="113" y="51"/>
                </a:cubicBezTo>
                <a:close/>
                <a:moveTo>
                  <a:pt x="117" y="91"/>
                </a:moveTo>
                <a:cubicBezTo>
                  <a:pt x="107" y="96"/>
                  <a:pt x="97" y="101"/>
                  <a:pt x="87" y="107"/>
                </a:cubicBezTo>
                <a:cubicBezTo>
                  <a:pt x="80" y="110"/>
                  <a:pt x="73" y="113"/>
                  <a:pt x="66" y="117"/>
                </a:cubicBezTo>
                <a:cubicBezTo>
                  <a:pt x="67" y="116"/>
                  <a:pt x="68" y="116"/>
                  <a:pt x="69" y="115"/>
                </a:cubicBezTo>
                <a:cubicBezTo>
                  <a:pt x="74" y="111"/>
                  <a:pt x="80" y="108"/>
                  <a:pt x="86" y="105"/>
                </a:cubicBezTo>
                <a:cubicBezTo>
                  <a:pt x="87" y="104"/>
                  <a:pt x="89" y="103"/>
                  <a:pt x="90" y="103"/>
                </a:cubicBezTo>
                <a:cubicBezTo>
                  <a:pt x="91" y="102"/>
                  <a:pt x="92" y="102"/>
                  <a:pt x="93" y="102"/>
                </a:cubicBezTo>
                <a:cubicBezTo>
                  <a:pt x="100" y="98"/>
                  <a:pt x="108" y="95"/>
                  <a:pt x="115" y="91"/>
                </a:cubicBezTo>
                <a:cubicBezTo>
                  <a:pt x="116" y="91"/>
                  <a:pt x="117" y="91"/>
                  <a:pt x="117" y="90"/>
                </a:cubicBezTo>
                <a:cubicBezTo>
                  <a:pt x="117" y="90"/>
                  <a:pt x="117" y="91"/>
                  <a:pt x="117" y="91"/>
                </a:cubicBezTo>
                <a:close/>
                <a:moveTo>
                  <a:pt x="95" y="100"/>
                </a:moveTo>
                <a:cubicBezTo>
                  <a:pt x="98" y="99"/>
                  <a:pt x="100" y="98"/>
                  <a:pt x="102" y="97"/>
                </a:cubicBezTo>
                <a:cubicBezTo>
                  <a:pt x="104" y="96"/>
                  <a:pt x="106" y="95"/>
                  <a:pt x="108" y="94"/>
                </a:cubicBezTo>
                <a:cubicBezTo>
                  <a:pt x="104" y="96"/>
                  <a:pt x="100" y="98"/>
                  <a:pt x="95" y="100"/>
                </a:cubicBezTo>
                <a:close/>
                <a:moveTo>
                  <a:pt x="118" y="89"/>
                </a:moveTo>
                <a:cubicBezTo>
                  <a:pt x="117" y="89"/>
                  <a:pt x="117" y="90"/>
                  <a:pt x="117" y="90"/>
                </a:cubicBezTo>
                <a:cubicBezTo>
                  <a:pt x="116" y="90"/>
                  <a:pt x="116" y="90"/>
                  <a:pt x="116" y="90"/>
                </a:cubicBezTo>
                <a:cubicBezTo>
                  <a:pt x="115" y="91"/>
                  <a:pt x="115" y="91"/>
                  <a:pt x="114" y="91"/>
                </a:cubicBezTo>
                <a:cubicBezTo>
                  <a:pt x="113" y="92"/>
                  <a:pt x="112" y="92"/>
                  <a:pt x="111" y="92"/>
                </a:cubicBezTo>
                <a:cubicBezTo>
                  <a:pt x="109" y="93"/>
                  <a:pt x="107" y="94"/>
                  <a:pt x="105" y="95"/>
                </a:cubicBezTo>
                <a:cubicBezTo>
                  <a:pt x="101" y="96"/>
                  <a:pt x="97" y="98"/>
                  <a:pt x="93" y="101"/>
                </a:cubicBezTo>
                <a:cubicBezTo>
                  <a:pt x="91" y="101"/>
                  <a:pt x="90" y="102"/>
                  <a:pt x="88" y="103"/>
                </a:cubicBezTo>
                <a:cubicBezTo>
                  <a:pt x="85" y="104"/>
                  <a:pt x="82" y="105"/>
                  <a:pt x="79" y="107"/>
                </a:cubicBezTo>
                <a:cubicBezTo>
                  <a:pt x="73" y="110"/>
                  <a:pt x="66" y="112"/>
                  <a:pt x="60" y="116"/>
                </a:cubicBezTo>
                <a:cubicBezTo>
                  <a:pt x="57" y="117"/>
                  <a:pt x="54" y="119"/>
                  <a:pt x="51" y="120"/>
                </a:cubicBezTo>
                <a:cubicBezTo>
                  <a:pt x="49" y="121"/>
                  <a:pt x="46" y="122"/>
                  <a:pt x="44" y="122"/>
                </a:cubicBezTo>
                <a:cubicBezTo>
                  <a:pt x="40" y="124"/>
                  <a:pt x="45" y="122"/>
                  <a:pt x="46" y="122"/>
                </a:cubicBezTo>
                <a:cubicBezTo>
                  <a:pt x="49" y="120"/>
                  <a:pt x="51" y="118"/>
                  <a:pt x="54" y="116"/>
                </a:cubicBezTo>
                <a:cubicBezTo>
                  <a:pt x="56" y="114"/>
                  <a:pt x="60" y="113"/>
                  <a:pt x="63" y="111"/>
                </a:cubicBezTo>
                <a:cubicBezTo>
                  <a:pt x="69" y="107"/>
                  <a:pt x="76" y="104"/>
                  <a:pt x="83" y="101"/>
                </a:cubicBezTo>
                <a:cubicBezTo>
                  <a:pt x="84" y="100"/>
                  <a:pt x="84" y="100"/>
                  <a:pt x="85" y="100"/>
                </a:cubicBezTo>
                <a:cubicBezTo>
                  <a:pt x="96" y="95"/>
                  <a:pt x="107" y="91"/>
                  <a:pt x="118" y="86"/>
                </a:cubicBezTo>
                <a:cubicBezTo>
                  <a:pt x="118" y="87"/>
                  <a:pt x="118" y="88"/>
                  <a:pt x="118" y="89"/>
                </a:cubicBezTo>
                <a:close/>
                <a:moveTo>
                  <a:pt x="118" y="85"/>
                </a:moveTo>
                <a:cubicBezTo>
                  <a:pt x="108" y="89"/>
                  <a:pt x="98" y="93"/>
                  <a:pt x="88" y="97"/>
                </a:cubicBezTo>
                <a:cubicBezTo>
                  <a:pt x="81" y="100"/>
                  <a:pt x="74" y="103"/>
                  <a:pt x="68" y="106"/>
                </a:cubicBezTo>
                <a:cubicBezTo>
                  <a:pt x="61" y="108"/>
                  <a:pt x="55" y="111"/>
                  <a:pt x="50" y="114"/>
                </a:cubicBezTo>
                <a:cubicBezTo>
                  <a:pt x="46" y="115"/>
                  <a:pt x="43" y="117"/>
                  <a:pt x="40" y="118"/>
                </a:cubicBezTo>
                <a:cubicBezTo>
                  <a:pt x="38" y="119"/>
                  <a:pt x="36" y="120"/>
                  <a:pt x="34" y="121"/>
                </a:cubicBezTo>
                <a:cubicBezTo>
                  <a:pt x="35" y="121"/>
                  <a:pt x="37" y="119"/>
                  <a:pt x="38" y="118"/>
                </a:cubicBezTo>
                <a:cubicBezTo>
                  <a:pt x="43" y="113"/>
                  <a:pt x="51" y="111"/>
                  <a:pt x="57" y="108"/>
                </a:cubicBezTo>
                <a:cubicBezTo>
                  <a:pt x="59" y="106"/>
                  <a:pt x="61" y="105"/>
                  <a:pt x="63" y="104"/>
                </a:cubicBezTo>
                <a:cubicBezTo>
                  <a:pt x="68" y="102"/>
                  <a:pt x="73" y="100"/>
                  <a:pt x="78" y="98"/>
                </a:cubicBezTo>
                <a:cubicBezTo>
                  <a:pt x="79" y="97"/>
                  <a:pt x="79" y="97"/>
                  <a:pt x="79" y="97"/>
                </a:cubicBezTo>
                <a:cubicBezTo>
                  <a:pt x="88" y="94"/>
                  <a:pt x="97" y="90"/>
                  <a:pt x="106" y="86"/>
                </a:cubicBezTo>
                <a:cubicBezTo>
                  <a:pt x="108" y="85"/>
                  <a:pt x="111" y="84"/>
                  <a:pt x="113" y="83"/>
                </a:cubicBezTo>
                <a:cubicBezTo>
                  <a:pt x="116" y="82"/>
                  <a:pt x="117" y="81"/>
                  <a:pt x="119" y="80"/>
                </a:cubicBezTo>
                <a:cubicBezTo>
                  <a:pt x="119" y="82"/>
                  <a:pt x="119" y="83"/>
                  <a:pt x="118" y="85"/>
                </a:cubicBezTo>
                <a:close/>
                <a:moveTo>
                  <a:pt x="30" y="119"/>
                </a:moveTo>
                <a:cubicBezTo>
                  <a:pt x="39" y="115"/>
                  <a:pt x="48" y="111"/>
                  <a:pt x="56" y="107"/>
                </a:cubicBezTo>
                <a:cubicBezTo>
                  <a:pt x="55" y="108"/>
                  <a:pt x="53" y="109"/>
                  <a:pt x="52" y="110"/>
                </a:cubicBezTo>
                <a:cubicBezTo>
                  <a:pt x="48" y="112"/>
                  <a:pt x="45" y="113"/>
                  <a:pt x="41" y="115"/>
                </a:cubicBezTo>
                <a:cubicBezTo>
                  <a:pt x="38" y="116"/>
                  <a:pt x="36" y="119"/>
                  <a:pt x="33" y="121"/>
                </a:cubicBezTo>
                <a:cubicBezTo>
                  <a:pt x="32" y="120"/>
                  <a:pt x="31" y="120"/>
                  <a:pt x="30" y="119"/>
                </a:cubicBezTo>
                <a:close/>
                <a:moveTo>
                  <a:pt x="26" y="115"/>
                </a:moveTo>
                <a:cubicBezTo>
                  <a:pt x="32" y="113"/>
                  <a:pt x="39" y="108"/>
                  <a:pt x="45" y="105"/>
                </a:cubicBezTo>
                <a:cubicBezTo>
                  <a:pt x="54" y="101"/>
                  <a:pt x="63" y="98"/>
                  <a:pt x="72" y="94"/>
                </a:cubicBezTo>
                <a:cubicBezTo>
                  <a:pt x="80" y="91"/>
                  <a:pt x="88" y="87"/>
                  <a:pt x="97" y="84"/>
                </a:cubicBezTo>
                <a:cubicBezTo>
                  <a:pt x="93" y="86"/>
                  <a:pt x="90" y="88"/>
                  <a:pt x="87" y="89"/>
                </a:cubicBezTo>
                <a:cubicBezTo>
                  <a:pt x="81" y="92"/>
                  <a:pt x="76" y="94"/>
                  <a:pt x="70" y="96"/>
                </a:cubicBezTo>
                <a:cubicBezTo>
                  <a:pt x="62" y="99"/>
                  <a:pt x="53" y="102"/>
                  <a:pt x="46" y="107"/>
                </a:cubicBezTo>
                <a:cubicBezTo>
                  <a:pt x="41" y="110"/>
                  <a:pt x="33" y="113"/>
                  <a:pt x="29" y="118"/>
                </a:cubicBezTo>
                <a:cubicBezTo>
                  <a:pt x="28" y="117"/>
                  <a:pt x="27" y="116"/>
                  <a:pt x="26" y="115"/>
                </a:cubicBezTo>
                <a:close/>
                <a:moveTo>
                  <a:pt x="91" y="92"/>
                </a:moveTo>
                <a:cubicBezTo>
                  <a:pt x="93" y="92"/>
                  <a:pt x="94" y="91"/>
                  <a:pt x="95" y="90"/>
                </a:cubicBezTo>
                <a:cubicBezTo>
                  <a:pt x="94" y="91"/>
                  <a:pt x="93" y="92"/>
                  <a:pt x="91" y="92"/>
                </a:cubicBezTo>
                <a:close/>
                <a:moveTo>
                  <a:pt x="114" y="82"/>
                </a:moveTo>
                <a:cubicBezTo>
                  <a:pt x="114" y="82"/>
                  <a:pt x="115" y="81"/>
                  <a:pt x="116" y="81"/>
                </a:cubicBezTo>
                <a:cubicBezTo>
                  <a:pt x="122" y="77"/>
                  <a:pt x="116" y="81"/>
                  <a:pt x="115" y="82"/>
                </a:cubicBezTo>
                <a:cubicBezTo>
                  <a:pt x="114" y="82"/>
                  <a:pt x="114" y="82"/>
                  <a:pt x="114" y="82"/>
                </a:cubicBezTo>
                <a:close/>
                <a:moveTo>
                  <a:pt x="111" y="82"/>
                </a:moveTo>
                <a:cubicBezTo>
                  <a:pt x="110" y="83"/>
                  <a:pt x="108" y="84"/>
                  <a:pt x="106" y="85"/>
                </a:cubicBezTo>
                <a:cubicBezTo>
                  <a:pt x="105" y="86"/>
                  <a:pt x="103" y="86"/>
                  <a:pt x="102" y="87"/>
                </a:cubicBezTo>
                <a:cubicBezTo>
                  <a:pt x="94" y="90"/>
                  <a:pt x="86" y="93"/>
                  <a:pt x="79" y="97"/>
                </a:cubicBezTo>
                <a:cubicBezTo>
                  <a:pt x="78" y="97"/>
                  <a:pt x="76" y="98"/>
                  <a:pt x="75" y="98"/>
                </a:cubicBezTo>
                <a:cubicBezTo>
                  <a:pt x="71" y="100"/>
                  <a:pt x="67" y="101"/>
                  <a:pt x="64" y="103"/>
                </a:cubicBezTo>
                <a:cubicBezTo>
                  <a:pt x="63" y="103"/>
                  <a:pt x="62" y="103"/>
                  <a:pt x="62" y="104"/>
                </a:cubicBezTo>
                <a:cubicBezTo>
                  <a:pt x="54" y="107"/>
                  <a:pt x="45" y="111"/>
                  <a:pt x="37" y="115"/>
                </a:cubicBezTo>
                <a:cubicBezTo>
                  <a:pt x="36" y="115"/>
                  <a:pt x="34" y="116"/>
                  <a:pt x="32" y="117"/>
                </a:cubicBezTo>
                <a:cubicBezTo>
                  <a:pt x="29" y="119"/>
                  <a:pt x="32" y="116"/>
                  <a:pt x="33" y="116"/>
                </a:cubicBezTo>
                <a:cubicBezTo>
                  <a:pt x="35" y="114"/>
                  <a:pt x="38" y="113"/>
                  <a:pt x="40" y="112"/>
                </a:cubicBezTo>
                <a:cubicBezTo>
                  <a:pt x="46" y="108"/>
                  <a:pt x="52" y="104"/>
                  <a:pt x="59" y="101"/>
                </a:cubicBezTo>
                <a:cubicBezTo>
                  <a:pt x="66" y="98"/>
                  <a:pt x="73" y="95"/>
                  <a:pt x="81" y="93"/>
                </a:cubicBezTo>
                <a:cubicBezTo>
                  <a:pt x="87" y="90"/>
                  <a:pt x="93" y="87"/>
                  <a:pt x="99" y="84"/>
                </a:cubicBezTo>
                <a:cubicBezTo>
                  <a:pt x="101" y="83"/>
                  <a:pt x="104" y="82"/>
                  <a:pt x="106" y="81"/>
                </a:cubicBezTo>
                <a:cubicBezTo>
                  <a:pt x="111" y="79"/>
                  <a:pt x="115" y="77"/>
                  <a:pt x="119" y="74"/>
                </a:cubicBezTo>
                <a:cubicBezTo>
                  <a:pt x="119" y="74"/>
                  <a:pt x="119" y="74"/>
                  <a:pt x="119" y="74"/>
                </a:cubicBezTo>
                <a:cubicBezTo>
                  <a:pt x="119" y="75"/>
                  <a:pt x="119" y="77"/>
                  <a:pt x="119" y="79"/>
                </a:cubicBezTo>
                <a:cubicBezTo>
                  <a:pt x="116" y="80"/>
                  <a:pt x="114" y="81"/>
                  <a:pt x="111" y="82"/>
                </a:cubicBezTo>
                <a:close/>
                <a:moveTo>
                  <a:pt x="119" y="73"/>
                </a:moveTo>
                <a:cubicBezTo>
                  <a:pt x="116" y="74"/>
                  <a:pt x="113" y="76"/>
                  <a:pt x="110" y="78"/>
                </a:cubicBezTo>
                <a:cubicBezTo>
                  <a:pt x="109" y="78"/>
                  <a:pt x="108" y="79"/>
                  <a:pt x="107" y="79"/>
                </a:cubicBezTo>
                <a:cubicBezTo>
                  <a:pt x="104" y="81"/>
                  <a:pt x="101" y="82"/>
                  <a:pt x="98" y="83"/>
                </a:cubicBezTo>
                <a:cubicBezTo>
                  <a:pt x="84" y="88"/>
                  <a:pt x="70" y="94"/>
                  <a:pt x="56" y="100"/>
                </a:cubicBezTo>
                <a:cubicBezTo>
                  <a:pt x="50" y="102"/>
                  <a:pt x="44" y="105"/>
                  <a:pt x="39" y="108"/>
                </a:cubicBezTo>
                <a:cubicBezTo>
                  <a:pt x="36" y="109"/>
                  <a:pt x="33" y="111"/>
                  <a:pt x="30" y="112"/>
                </a:cubicBezTo>
                <a:cubicBezTo>
                  <a:pt x="29" y="113"/>
                  <a:pt x="24" y="116"/>
                  <a:pt x="27" y="113"/>
                </a:cubicBezTo>
                <a:cubicBezTo>
                  <a:pt x="29" y="112"/>
                  <a:pt x="30" y="111"/>
                  <a:pt x="32" y="110"/>
                </a:cubicBezTo>
                <a:cubicBezTo>
                  <a:pt x="45" y="103"/>
                  <a:pt x="58" y="96"/>
                  <a:pt x="72" y="90"/>
                </a:cubicBezTo>
                <a:cubicBezTo>
                  <a:pt x="74" y="89"/>
                  <a:pt x="77" y="87"/>
                  <a:pt x="79" y="86"/>
                </a:cubicBezTo>
                <a:cubicBezTo>
                  <a:pt x="85" y="84"/>
                  <a:pt x="90" y="81"/>
                  <a:pt x="96" y="79"/>
                </a:cubicBezTo>
                <a:cubicBezTo>
                  <a:pt x="104" y="75"/>
                  <a:pt x="112" y="73"/>
                  <a:pt x="119" y="68"/>
                </a:cubicBezTo>
                <a:cubicBezTo>
                  <a:pt x="119" y="68"/>
                  <a:pt x="119" y="68"/>
                  <a:pt x="119" y="68"/>
                </a:cubicBezTo>
                <a:cubicBezTo>
                  <a:pt x="119" y="70"/>
                  <a:pt x="119" y="72"/>
                  <a:pt x="119" y="74"/>
                </a:cubicBezTo>
                <a:cubicBezTo>
                  <a:pt x="119" y="73"/>
                  <a:pt x="119" y="73"/>
                  <a:pt x="119" y="73"/>
                </a:cubicBezTo>
                <a:close/>
                <a:moveTo>
                  <a:pt x="94" y="79"/>
                </a:moveTo>
                <a:cubicBezTo>
                  <a:pt x="99" y="77"/>
                  <a:pt x="103" y="75"/>
                  <a:pt x="108" y="73"/>
                </a:cubicBezTo>
                <a:cubicBezTo>
                  <a:pt x="108" y="73"/>
                  <a:pt x="108" y="73"/>
                  <a:pt x="108" y="73"/>
                </a:cubicBezTo>
                <a:cubicBezTo>
                  <a:pt x="103" y="75"/>
                  <a:pt x="98" y="77"/>
                  <a:pt x="94" y="79"/>
                </a:cubicBezTo>
                <a:close/>
                <a:moveTo>
                  <a:pt x="119" y="67"/>
                </a:moveTo>
                <a:cubicBezTo>
                  <a:pt x="119" y="67"/>
                  <a:pt x="119" y="67"/>
                  <a:pt x="119" y="67"/>
                </a:cubicBezTo>
                <a:cubicBezTo>
                  <a:pt x="112" y="71"/>
                  <a:pt x="104" y="74"/>
                  <a:pt x="96" y="77"/>
                </a:cubicBezTo>
                <a:cubicBezTo>
                  <a:pt x="89" y="80"/>
                  <a:pt x="83" y="84"/>
                  <a:pt x="76" y="87"/>
                </a:cubicBezTo>
                <a:cubicBezTo>
                  <a:pt x="66" y="91"/>
                  <a:pt x="55" y="95"/>
                  <a:pt x="45" y="100"/>
                </a:cubicBezTo>
                <a:cubicBezTo>
                  <a:pt x="38" y="102"/>
                  <a:pt x="32" y="106"/>
                  <a:pt x="26" y="108"/>
                </a:cubicBezTo>
                <a:cubicBezTo>
                  <a:pt x="25" y="109"/>
                  <a:pt x="23" y="109"/>
                  <a:pt x="22" y="110"/>
                </a:cubicBezTo>
                <a:cubicBezTo>
                  <a:pt x="23" y="109"/>
                  <a:pt x="25" y="108"/>
                  <a:pt x="27" y="107"/>
                </a:cubicBezTo>
                <a:cubicBezTo>
                  <a:pt x="29" y="105"/>
                  <a:pt x="33" y="104"/>
                  <a:pt x="36" y="102"/>
                </a:cubicBezTo>
                <a:cubicBezTo>
                  <a:pt x="48" y="96"/>
                  <a:pt x="61" y="89"/>
                  <a:pt x="74" y="83"/>
                </a:cubicBezTo>
                <a:cubicBezTo>
                  <a:pt x="88" y="77"/>
                  <a:pt x="103" y="71"/>
                  <a:pt x="117" y="65"/>
                </a:cubicBezTo>
                <a:cubicBezTo>
                  <a:pt x="117" y="65"/>
                  <a:pt x="117" y="64"/>
                  <a:pt x="117" y="64"/>
                </a:cubicBezTo>
                <a:cubicBezTo>
                  <a:pt x="118" y="64"/>
                  <a:pt x="118" y="64"/>
                  <a:pt x="119" y="64"/>
                </a:cubicBezTo>
                <a:cubicBezTo>
                  <a:pt x="119" y="65"/>
                  <a:pt x="119" y="66"/>
                  <a:pt x="119" y="67"/>
                </a:cubicBezTo>
                <a:close/>
                <a:moveTo>
                  <a:pt x="86" y="77"/>
                </a:moveTo>
                <a:cubicBezTo>
                  <a:pt x="89" y="76"/>
                  <a:pt x="92" y="74"/>
                  <a:pt x="95" y="73"/>
                </a:cubicBezTo>
                <a:cubicBezTo>
                  <a:pt x="99" y="71"/>
                  <a:pt x="103" y="69"/>
                  <a:pt x="107" y="68"/>
                </a:cubicBezTo>
                <a:cubicBezTo>
                  <a:pt x="109" y="67"/>
                  <a:pt x="111" y="67"/>
                  <a:pt x="112" y="66"/>
                </a:cubicBezTo>
                <a:cubicBezTo>
                  <a:pt x="112" y="66"/>
                  <a:pt x="112" y="66"/>
                  <a:pt x="113" y="66"/>
                </a:cubicBezTo>
                <a:cubicBezTo>
                  <a:pt x="104" y="70"/>
                  <a:pt x="95" y="73"/>
                  <a:pt x="86" y="77"/>
                </a:cubicBezTo>
                <a:close/>
                <a:moveTo>
                  <a:pt x="74" y="82"/>
                </a:moveTo>
                <a:cubicBezTo>
                  <a:pt x="73" y="82"/>
                  <a:pt x="73" y="83"/>
                  <a:pt x="73" y="83"/>
                </a:cubicBezTo>
                <a:cubicBezTo>
                  <a:pt x="59" y="88"/>
                  <a:pt x="46" y="94"/>
                  <a:pt x="33" y="100"/>
                </a:cubicBezTo>
                <a:cubicBezTo>
                  <a:pt x="29" y="102"/>
                  <a:pt x="25" y="103"/>
                  <a:pt x="22" y="105"/>
                </a:cubicBezTo>
                <a:cubicBezTo>
                  <a:pt x="21" y="105"/>
                  <a:pt x="19" y="106"/>
                  <a:pt x="18" y="106"/>
                </a:cubicBezTo>
                <a:cubicBezTo>
                  <a:pt x="20" y="105"/>
                  <a:pt x="21" y="104"/>
                  <a:pt x="23" y="104"/>
                </a:cubicBezTo>
                <a:cubicBezTo>
                  <a:pt x="29" y="100"/>
                  <a:pt x="35" y="96"/>
                  <a:pt x="42" y="93"/>
                </a:cubicBezTo>
                <a:cubicBezTo>
                  <a:pt x="56" y="85"/>
                  <a:pt x="70" y="79"/>
                  <a:pt x="85" y="73"/>
                </a:cubicBezTo>
                <a:cubicBezTo>
                  <a:pt x="91" y="71"/>
                  <a:pt x="97" y="68"/>
                  <a:pt x="104" y="65"/>
                </a:cubicBezTo>
                <a:cubicBezTo>
                  <a:pt x="107" y="64"/>
                  <a:pt x="110" y="63"/>
                  <a:pt x="113" y="61"/>
                </a:cubicBezTo>
                <a:cubicBezTo>
                  <a:pt x="113" y="61"/>
                  <a:pt x="113" y="61"/>
                  <a:pt x="114" y="60"/>
                </a:cubicBezTo>
                <a:cubicBezTo>
                  <a:pt x="115" y="60"/>
                  <a:pt x="117" y="59"/>
                  <a:pt x="118" y="58"/>
                </a:cubicBezTo>
                <a:cubicBezTo>
                  <a:pt x="118" y="58"/>
                  <a:pt x="118" y="58"/>
                  <a:pt x="118" y="58"/>
                </a:cubicBezTo>
                <a:cubicBezTo>
                  <a:pt x="118" y="60"/>
                  <a:pt x="119" y="61"/>
                  <a:pt x="119" y="63"/>
                </a:cubicBezTo>
                <a:cubicBezTo>
                  <a:pt x="103" y="68"/>
                  <a:pt x="88" y="75"/>
                  <a:pt x="74" y="82"/>
                </a:cubicBezTo>
                <a:close/>
                <a:moveTo>
                  <a:pt x="118" y="58"/>
                </a:moveTo>
                <a:cubicBezTo>
                  <a:pt x="118" y="58"/>
                  <a:pt x="118" y="58"/>
                  <a:pt x="118" y="58"/>
                </a:cubicBezTo>
                <a:cubicBezTo>
                  <a:pt x="116" y="58"/>
                  <a:pt x="115" y="59"/>
                  <a:pt x="113" y="60"/>
                </a:cubicBezTo>
                <a:cubicBezTo>
                  <a:pt x="112" y="60"/>
                  <a:pt x="110" y="61"/>
                  <a:pt x="109" y="61"/>
                </a:cubicBezTo>
                <a:cubicBezTo>
                  <a:pt x="96" y="66"/>
                  <a:pt x="82" y="71"/>
                  <a:pt x="70" y="77"/>
                </a:cubicBezTo>
                <a:cubicBezTo>
                  <a:pt x="57" y="84"/>
                  <a:pt x="43" y="89"/>
                  <a:pt x="29" y="95"/>
                </a:cubicBezTo>
                <a:cubicBezTo>
                  <a:pt x="26" y="97"/>
                  <a:pt x="22" y="98"/>
                  <a:pt x="18" y="100"/>
                </a:cubicBezTo>
                <a:cubicBezTo>
                  <a:pt x="18" y="100"/>
                  <a:pt x="15" y="100"/>
                  <a:pt x="14" y="101"/>
                </a:cubicBezTo>
                <a:cubicBezTo>
                  <a:pt x="16" y="100"/>
                  <a:pt x="17" y="99"/>
                  <a:pt x="18" y="98"/>
                </a:cubicBezTo>
                <a:cubicBezTo>
                  <a:pt x="25" y="95"/>
                  <a:pt x="32" y="92"/>
                  <a:pt x="39" y="88"/>
                </a:cubicBezTo>
                <a:cubicBezTo>
                  <a:pt x="54" y="81"/>
                  <a:pt x="69" y="76"/>
                  <a:pt x="84" y="69"/>
                </a:cubicBezTo>
                <a:cubicBezTo>
                  <a:pt x="91" y="67"/>
                  <a:pt x="98" y="64"/>
                  <a:pt x="104" y="62"/>
                </a:cubicBezTo>
                <a:cubicBezTo>
                  <a:pt x="107" y="61"/>
                  <a:pt x="109" y="60"/>
                  <a:pt x="112" y="59"/>
                </a:cubicBezTo>
                <a:cubicBezTo>
                  <a:pt x="113" y="58"/>
                  <a:pt x="114" y="58"/>
                  <a:pt x="115" y="57"/>
                </a:cubicBezTo>
                <a:cubicBezTo>
                  <a:pt x="116" y="57"/>
                  <a:pt x="117" y="56"/>
                  <a:pt x="118" y="56"/>
                </a:cubicBezTo>
                <a:cubicBezTo>
                  <a:pt x="118" y="57"/>
                  <a:pt x="118" y="57"/>
                  <a:pt x="118" y="58"/>
                </a:cubicBezTo>
                <a:close/>
                <a:moveTo>
                  <a:pt x="22" y="111"/>
                </a:moveTo>
                <a:cubicBezTo>
                  <a:pt x="22" y="111"/>
                  <a:pt x="22" y="111"/>
                  <a:pt x="22" y="111"/>
                </a:cubicBezTo>
                <a:cubicBezTo>
                  <a:pt x="30" y="108"/>
                  <a:pt x="37" y="104"/>
                  <a:pt x="45" y="100"/>
                </a:cubicBezTo>
                <a:cubicBezTo>
                  <a:pt x="51" y="98"/>
                  <a:pt x="56" y="96"/>
                  <a:pt x="62" y="93"/>
                </a:cubicBezTo>
                <a:cubicBezTo>
                  <a:pt x="56" y="96"/>
                  <a:pt x="51" y="99"/>
                  <a:pt x="45" y="102"/>
                </a:cubicBezTo>
                <a:cubicBezTo>
                  <a:pt x="38" y="106"/>
                  <a:pt x="31" y="109"/>
                  <a:pt x="25" y="114"/>
                </a:cubicBezTo>
                <a:cubicBezTo>
                  <a:pt x="24" y="113"/>
                  <a:pt x="23" y="112"/>
                  <a:pt x="22" y="111"/>
                </a:cubicBezTo>
                <a:close/>
                <a:moveTo>
                  <a:pt x="35" y="122"/>
                </a:moveTo>
                <a:cubicBezTo>
                  <a:pt x="41" y="120"/>
                  <a:pt x="46" y="116"/>
                  <a:pt x="51" y="114"/>
                </a:cubicBezTo>
                <a:cubicBezTo>
                  <a:pt x="59" y="110"/>
                  <a:pt x="67" y="107"/>
                  <a:pt x="76" y="103"/>
                </a:cubicBezTo>
                <a:cubicBezTo>
                  <a:pt x="70" y="106"/>
                  <a:pt x="65" y="109"/>
                  <a:pt x="59" y="112"/>
                </a:cubicBezTo>
                <a:cubicBezTo>
                  <a:pt x="57" y="113"/>
                  <a:pt x="54" y="115"/>
                  <a:pt x="52" y="117"/>
                </a:cubicBezTo>
                <a:cubicBezTo>
                  <a:pt x="49" y="120"/>
                  <a:pt x="45" y="121"/>
                  <a:pt x="41" y="123"/>
                </a:cubicBezTo>
                <a:cubicBezTo>
                  <a:pt x="41" y="123"/>
                  <a:pt x="41" y="123"/>
                  <a:pt x="41" y="123"/>
                </a:cubicBezTo>
                <a:cubicBezTo>
                  <a:pt x="41" y="123"/>
                  <a:pt x="41" y="123"/>
                  <a:pt x="41" y="123"/>
                </a:cubicBezTo>
                <a:cubicBezTo>
                  <a:pt x="39" y="123"/>
                  <a:pt x="37" y="122"/>
                  <a:pt x="35" y="122"/>
                </a:cubicBezTo>
                <a:close/>
                <a:moveTo>
                  <a:pt x="43" y="124"/>
                </a:moveTo>
                <a:cubicBezTo>
                  <a:pt x="50" y="121"/>
                  <a:pt x="57" y="117"/>
                  <a:pt x="65" y="114"/>
                </a:cubicBezTo>
                <a:cubicBezTo>
                  <a:pt x="71" y="111"/>
                  <a:pt x="77" y="109"/>
                  <a:pt x="83" y="106"/>
                </a:cubicBezTo>
                <a:cubicBezTo>
                  <a:pt x="78" y="109"/>
                  <a:pt x="73" y="112"/>
                  <a:pt x="69" y="114"/>
                </a:cubicBezTo>
                <a:cubicBezTo>
                  <a:pt x="66" y="116"/>
                  <a:pt x="63" y="118"/>
                  <a:pt x="61" y="120"/>
                </a:cubicBezTo>
                <a:cubicBezTo>
                  <a:pt x="59" y="121"/>
                  <a:pt x="58" y="122"/>
                  <a:pt x="56" y="122"/>
                </a:cubicBezTo>
                <a:cubicBezTo>
                  <a:pt x="52" y="124"/>
                  <a:pt x="47" y="124"/>
                  <a:pt x="43" y="124"/>
                </a:cubicBezTo>
                <a:close/>
                <a:moveTo>
                  <a:pt x="115" y="97"/>
                </a:moveTo>
                <a:cubicBezTo>
                  <a:pt x="115" y="99"/>
                  <a:pt x="115" y="100"/>
                  <a:pt x="114" y="101"/>
                </a:cubicBezTo>
                <a:cubicBezTo>
                  <a:pt x="112" y="102"/>
                  <a:pt x="110" y="103"/>
                  <a:pt x="108" y="104"/>
                </a:cubicBezTo>
                <a:cubicBezTo>
                  <a:pt x="100" y="108"/>
                  <a:pt x="93" y="111"/>
                  <a:pt x="86" y="115"/>
                </a:cubicBezTo>
                <a:cubicBezTo>
                  <a:pt x="81" y="117"/>
                  <a:pt x="77" y="119"/>
                  <a:pt x="73" y="122"/>
                </a:cubicBezTo>
                <a:cubicBezTo>
                  <a:pt x="69" y="124"/>
                  <a:pt x="75" y="120"/>
                  <a:pt x="76" y="120"/>
                </a:cubicBezTo>
                <a:cubicBezTo>
                  <a:pt x="77" y="119"/>
                  <a:pt x="79" y="117"/>
                  <a:pt x="81" y="116"/>
                </a:cubicBezTo>
                <a:cubicBezTo>
                  <a:pt x="87" y="113"/>
                  <a:pt x="92" y="110"/>
                  <a:pt x="98" y="107"/>
                </a:cubicBezTo>
                <a:cubicBezTo>
                  <a:pt x="104" y="104"/>
                  <a:pt x="110" y="101"/>
                  <a:pt x="115" y="97"/>
                </a:cubicBezTo>
                <a:close/>
                <a:moveTo>
                  <a:pt x="108" y="112"/>
                </a:moveTo>
                <a:cubicBezTo>
                  <a:pt x="108" y="112"/>
                  <a:pt x="108" y="112"/>
                  <a:pt x="108" y="112"/>
                </a:cubicBezTo>
                <a:cubicBezTo>
                  <a:pt x="103" y="114"/>
                  <a:pt x="99" y="117"/>
                  <a:pt x="95" y="120"/>
                </a:cubicBezTo>
                <a:cubicBezTo>
                  <a:pt x="92" y="122"/>
                  <a:pt x="90" y="123"/>
                  <a:pt x="88" y="124"/>
                </a:cubicBezTo>
                <a:cubicBezTo>
                  <a:pt x="86" y="125"/>
                  <a:pt x="85" y="126"/>
                  <a:pt x="83" y="126"/>
                </a:cubicBezTo>
                <a:cubicBezTo>
                  <a:pt x="83" y="126"/>
                  <a:pt x="83" y="126"/>
                  <a:pt x="83" y="126"/>
                </a:cubicBezTo>
                <a:cubicBezTo>
                  <a:pt x="83" y="126"/>
                  <a:pt x="83" y="126"/>
                  <a:pt x="83" y="126"/>
                </a:cubicBezTo>
                <a:cubicBezTo>
                  <a:pt x="83" y="126"/>
                  <a:pt x="87" y="124"/>
                  <a:pt x="87" y="124"/>
                </a:cubicBezTo>
                <a:cubicBezTo>
                  <a:pt x="95" y="118"/>
                  <a:pt x="104" y="113"/>
                  <a:pt x="112" y="107"/>
                </a:cubicBezTo>
                <a:cubicBezTo>
                  <a:pt x="111" y="109"/>
                  <a:pt x="110" y="110"/>
                  <a:pt x="108" y="112"/>
                </a:cubicBezTo>
                <a:close/>
                <a:moveTo>
                  <a:pt x="77" y="125"/>
                </a:moveTo>
                <a:cubicBezTo>
                  <a:pt x="82" y="124"/>
                  <a:pt x="87" y="121"/>
                  <a:pt x="91" y="119"/>
                </a:cubicBezTo>
                <a:cubicBezTo>
                  <a:pt x="95" y="116"/>
                  <a:pt x="100" y="114"/>
                  <a:pt x="104" y="112"/>
                </a:cubicBezTo>
                <a:cubicBezTo>
                  <a:pt x="102" y="113"/>
                  <a:pt x="99" y="115"/>
                  <a:pt x="97" y="117"/>
                </a:cubicBezTo>
                <a:cubicBezTo>
                  <a:pt x="92" y="120"/>
                  <a:pt x="87" y="122"/>
                  <a:pt x="82" y="126"/>
                </a:cubicBezTo>
                <a:cubicBezTo>
                  <a:pt x="81" y="126"/>
                  <a:pt x="79" y="126"/>
                  <a:pt x="77" y="125"/>
                </a:cubicBezTo>
                <a:close/>
                <a:moveTo>
                  <a:pt x="71" y="123"/>
                </a:moveTo>
                <a:cubicBezTo>
                  <a:pt x="82" y="118"/>
                  <a:pt x="92" y="113"/>
                  <a:pt x="103" y="108"/>
                </a:cubicBezTo>
                <a:cubicBezTo>
                  <a:pt x="101" y="109"/>
                  <a:pt x="99" y="110"/>
                  <a:pt x="97" y="111"/>
                </a:cubicBezTo>
                <a:cubicBezTo>
                  <a:pt x="90" y="116"/>
                  <a:pt x="83" y="120"/>
                  <a:pt x="76" y="125"/>
                </a:cubicBezTo>
                <a:cubicBezTo>
                  <a:pt x="74" y="124"/>
                  <a:pt x="73" y="124"/>
                  <a:pt x="71" y="123"/>
                </a:cubicBezTo>
                <a:close/>
                <a:moveTo>
                  <a:pt x="111" y="106"/>
                </a:moveTo>
                <a:cubicBezTo>
                  <a:pt x="104" y="112"/>
                  <a:pt x="96" y="115"/>
                  <a:pt x="88" y="120"/>
                </a:cubicBezTo>
                <a:cubicBezTo>
                  <a:pt x="85" y="121"/>
                  <a:pt x="79" y="124"/>
                  <a:pt x="77" y="125"/>
                </a:cubicBezTo>
                <a:cubicBezTo>
                  <a:pt x="82" y="122"/>
                  <a:pt x="87" y="119"/>
                  <a:pt x="91" y="116"/>
                </a:cubicBezTo>
                <a:cubicBezTo>
                  <a:pt x="96" y="113"/>
                  <a:pt x="100" y="111"/>
                  <a:pt x="104" y="108"/>
                </a:cubicBezTo>
                <a:cubicBezTo>
                  <a:pt x="105" y="107"/>
                  <a:pt x="107" y="106"/>
                  <a:pt x="109" y="105"/>
                </a:cubicBezTo>
                <a:cubicBezTo>
                  <a:pt x="109" y="105"/>
                  <a:pt x="109" y="105"/>
                  <a:pt x="110" y="104"/>
                </a:cubicBezTo>
                <a:cubicBezTo>
                  <a:pt x="111" y="104"/>
                  <a:pt x="112" y="103"/>
                  <a:pt x="114" y="102"/>
                </a:cubicBezTo>
                <a:cubicBezTo>
                  <a:pt x="113" y="104"/>
                  <a:pt x="113" y="105"/>
                  <a:pt x="112" y="106"/>
                </a:cubicBezTo>
                <a:cubicBezTo>
                  <a:pt x="112" y="106"/>
                  <a:pt x="112" y="106"/>
                  <a:pt x="111" y="106"/>
                </a:cubicBezTo>
                <a:close/>
                <a:moveTo>
                  <a:pt x="70" y="123"/>
                </a:moveTo>
                <a:cubicBezTo>
                  <a:pt x="69" y="122"/>
                  <a:pt x="67" y="122"/>
                  <a:pt x="66" y="121"/>
                </a:cubicBezTo>
                <a:cubicBezTo>
                  <a:pt x="73" y="118"/>
                  <a:pt x="79" y="116"/>
                  <a:pt x="85" y="113"/>
                </a:cubicBezTo>
                <a:cubicBezTo>
                  <a:pt x="80" y="116"/>
                  <a:pt x="75" y="119"/>
                  <a:pt x="70" y="123"/>
                </a:cubicBezTo>
                <a:close/>
                <a:moveTo>
                  <a:pt x="85" y="126"/>
                </a:moveTo>
                <a:cubicBezTo>
                  <a:pt x="91" y="123"/>
                  <a:pt x="97" y="119"/>
                  <a:pt x="103" y="116"/>
                </a:cubicBezTo>
                <a:cubicBezTo>
                  <a:pt x="104" y="115"/>
                  <a:pt x="105" y="115"/>
                  <a:pt x="106" y="114"/>
                </a:cubicBezTo>
                <a:cubicBezTo>
                  <a:pt x="107" y="113"/>
                  <a:pt x="108" y="113"/>
                  <a:pt x="107" y="114"/>
                </a:cubicBezTo>
                <a:cubicBezTo>
                  <a:pt x="106" y="115"/>
                  <a:pt x="104" y="116"/>
                  <a:pt x="103" y="117"/>
                </a:cubicBezTo>
                <a:cubicBezTo>
                  <a:pt x="100" y="120"/>
                  <a:pt x="97" y="122"/>
                  <a:pt x="93" y="124"/>
                </a:cubicBezTo>
                <a:cubicBezTo>
                  <a:pt x="93" y="124"/>
                  <a:pt x="93" y="125"/>
                  <a:pt x="93" y="125"/>
                </a:cubicBezTo>
                <a:cubicBezTo>
                  <a:pt x="91" y="126"/>
                  <a:pt x="88" y="126"/>
                  <a:pt x="85" y="126"/>
                </a:cubicBezTo>
                <a:close/>
                <a:moveTo>
                  <a:pt x="96" y="124"/>
                </a:moveTo>
                <a:cubicBezTo>
                  <a:pt x="98" y="122"/>
                  <a:pt x="100" y="121"/>
                  <a:pt x="102" y="119"/>
                </a:cubicBezTo>
                <a:cubicBezTo>
                  <a:pt x="102" y="120"/>
                  <a:pt x="101" y="120"/>
                  <a:pt x="100" y="121"/>
                </a:cubicBezTo>
                <a:cubicBezTo>
                  <a:pt x="99" y="122"/>
                  <a:pt x="97" y="123"/>
                  <a:pt x="96" y="124"/>
                </a:cubicBezTo>
                <a:close/>
                <a:moveTo>
                  <a:pt x="116" y="97"/>
                </a:moveTo>
                <a:cubicBezTo>
                  <a:pt x="116" y="97"/>
                  <a:pt x="115" y="97"/>
                  <a:pt x="115" y="97"/>
                </a:cubicBezTo>
                <a:cubicBezTo>
                  <a:pt x="115" y="97"/>
                  <a:pt x="114" y="97"/>
                  <a:pt x="114" y="97"/>
                </a:cubicBezTo>
                <a:cubicBezTo>
                  <a:pt x="114" y="97"/>
                  <a:pt x="113" y="98"/>
                  <a:pt x="113" y="98"/>
                </a:cubicBezTo>
                <a:cubicBezTo>
                  <a:pt x="107" y="101"/>
                  <a:pt x="100" y="104"/>
                  <a:pt x="93" y="108"/>
                </a:cubicBezTo>
                <a:cubicBezTo>
                  <a:pt x="84" y="112"/>
                  <a:pt x="75" y="117"/>
                  <a:pt x="65" y="120"/>
                </a:cubicBezTo>
                <a:cubicBezTo>
                  <a:pt x="65" y="120"/>
                  <a:pt x="65" y="120"/>
                  <a:pt x="65" y="120"/>
                </a:cubicBezTo>
                <a:cubicBezTo>
                  <a:pt x="64" y="120"/>
                  <a:pt x="63" y="120"/>
                  <a:pt x="63" y="120"/>
                </a:cubicBezTo>
                <a:cubicBezTo>
                  <a:pt x="63" y="120"/>
                  <a:pt x="63" y="120"/>
                  <a:pt x="63" y="120"/>
                </a:cubicBezTo>
                <a:cubicBezTo>
                  <a:pt x="62" y="120"/>
                  <a:pt x="62" y="121"/>
                  <a:pt x="61" y="121"/>
                </a:cubicBezTo>
                <a:cubicBezTo>
                  <a:pt x="61" y="121"/>
                  <a:pt x="61" y="121"/>
                  <a:pt x="61" y="121"/>
                </a:cubicBezTo>
                <a:cubicBezTo>
                  <a:pt x="61" y="121"/>
                  <a:pt x="60" y="122"/>
                  <a:pt x="59" y="122"/>
                </a:cubicBezTo>
                <a:cubicBezTo>
                  <a:pt x="59" y="122"/>
                  <a:pt x="60" y="122"/>
                  <a:pt x="60" y="121"/>
                </a:cubicBezTo>
                <a:cubicBezTo>
                  <a:pt x="60" y="121"/>
                  <a:pt x="60" y="121"/>
                  <a:pt x="60" y="121"/>
                </a:cubicBezTo>
                <a:cubicBezTo>
                  <a:pt x="63" y="120"/>
                  <a:pt x="65" y="119"/>
                  <a:pt x="67" y="117"/>
                </a:cubicBezTo>
                <a:cubicBezTo>
                  <a:pt x="71" y="115"/>
                  <a:pt x="76" y="113"/>
                  <a:pt x="80" y="111"/>
                </a:cubicBezTo>
                <a:cubicBezTo>
                  <a:pt x="85" y="109"/>
                  <a:pt x="89" y="106"/>
                  <a:pt x="93" y="104"/>
                </a:cubicBezTo>
                <a:cubicBezTo>
                  <a:pt x="101" y="99"/>
                  <a:pt x="109" y="96"/>
                  <a:pt x="117" y="92"/>
                </a:cubicBezTo>
                <a:cubicBezTo>
                  <a:pt x="117" y="92"/>
                  <a:pt x="117" y="93"/>
                  <a:pt x="117" y="94"/>
                </a:cubicBezTo>
                <a:cubicBezTo>
                  <a:pt x="116" y="95"/>
                  <a:pt x="116" y="96"/>
                  <a:pt x="116" y="97"/>
                </a:cubicBezTo>
                <a:close/>
                <a:moveTo>
                  <a:pt x="115" y="49"/>
                </a:moveTo>
                <a:cubicBezTo>
                  <a:pt x="106" y="54"/>
                  <a:pt x="97" y="57"/>
                  <a:pt x="87" y="61"/>
                </a:cubicBezTo>
                <a:cubicBezTo>
                  <a:pt x="85" y="62"/>
                  <a:pt x="82" y="63"/>
                  <a:pt x="79" y="64"/>
                </a:cubicBezTo>
                <a:cubicBezTo>
                  <a:pt x="76" y="65"/>
                  <a:pt x="73" y="66"/>
                  <a:pt x="70" y="67"/>
                </a:cubicBezTo>
                <a:cubicBezTo>
                  <a:pt x="57" y="72"/>
                  <a:pt x="44" y="78"/>
                  <a:pt x="31" y="84"/>
                </a:cubicBezTo>
                <a:cubicBezTo>
                  <a:pt x="25" y="86"/>
                  <a:pt x="17" y="89"/>
                  <a:pt x="12" y="92"/>
                </a:cubicBezTo>
                <a:cubicBezTo>
                  <a:pt x="19" y="88"/>
                  <a:pt x="26" y="85"/>
                  <a:pt x="33" y="82"/>
                </a:cubicBezTo>
                <a:cubicBezTo>
                  <a:pt x="40" y="79"/>
                  <a:pt x="47" y="75"/>
                  <a:pt x="54" y="72"/>
                </a:cubicBezTo>
                <a:cubicBezTo>
                  <a:pt x="62" y="69"/>
                  <a:pt x="70" y="66"/>
                  <a:pt x="78" y="62"/>
                </a:cubicBezTo>
                <a:cubicBezTo>
                  <a:pt x="85" y="59"/>
                  <a:pt x="93" y="56"/>
                  <a:pt x="100" y="52"/>
                </a:cubicBezTo>
                <a:cubicBezTo>
                  <a:pt x="101" y="51"/>
                  <a:pt x="102" y="51"/>
                  <a:pt x="103" y="51"/>
                </a:cubicBezTo>
                <a:cubicBezTo>
                  <a:pt x="107" y="49"/>
                  <a:pt x="110" y="48"/>
                  <a:pt x="113" y="45"/>
                </a:cubicBezTo>
                <a:cubicBezTo>
                  <a:pt x="114" y="46"/>
                  <a:pt x="115" y="48"/>
                  <a:pt x="115" y="49"/>
                </a:cubicBezTo>
                <a:close/>
                <a:moveTo>
                  <a:pt x="109" y="37"/>
                </a:moveTo>
                <a:cubicBezTo>
                  <a:pt x="81" y="49"/>
                  <a:pt x="53" y="62"/>
                  <a:pt x="25" y="74"/>
                </a:cubicBezTo>
                <a:cubicBezTo>
                  <a:pt x="19" y="77"/>
                  <a:pt x="13" y="81"/>
                  <a:pt x="7" y="83"/>
                </a:cubicBezTo>
                <a:cubicBezTo>
                  <a:pt x="7" y="83"/>
                  <a:pt x="7" y="83"/>
                  <a:pt x="7" y="83"/>
                </a:cubicBezTo>
                <a:cubicBezTo>
                  <a:pt x="8" y="82"/>
                  <a:pt x="9" y="81"/>
                  <a:pt x="10" y="80"/>
                </a:cubicBezTo>
                <a:cubicBezTo>
                  <a:pt x="11" y="79"/>
                  <a:pt x="13" y="79"/>
                  <a:pt x="14" y="78"/>
                </a:cubicBezTo>
                <a:cubicBezTo>
                  <a:pt x="18" y="76"/>
                  <a:pt x="21" y="74"/>
                  <a:pt x="24" y="72"/>
                </a:cubicBezTo>
                <a:cubicBezTo>
                  <a:pt x="38" y="65"/>
                  <a:pt x="52" y="59"/>
                  <a:pt x="66" y="52"/>
                </a:cubicBezTo>
                <a:cubicBezTo>
                  <a:pt x="67" y="52"/>
                  <a:pt x="68" y="51"/>
                  <a:pt x="68" y="51"/>
                </a:cubicBezTo>
                <a:cubicBezTo>
                  <a:pt x="77" y="48"/>
                  <a:pt x="85" y="44"/>
                  <a:pt x="94" y="41"/>
                </a:cubicBezTo>
                <a:cubicBezTo>
                  <a:pt x="95" y="40"/>
                  <a:pt x="97" y="40"/>
                  <a:pt x="98" y="39"/>
                </a:cubicBezTo>
                <a:cubicBezTo>
                  <a:pt x="99" y="39"/>
                  <a:pt x="100" y="38"/>
                  <a:pt x="101" y="38"/>
                </a:cubicBezTo>
                <a:cubicBezTo>
                  <a:pt x="101" y="38"/>
                  <a:pt x="102" y="37"/>
                  <a:pt x="102" y="37"/>
                </a:cubicBezTo>
                <a:cubicBezTo>
                  <a:pt x="104" y="36"/>
                  <a:pt x="105" y="36"/>
                  <a:pt x="107" y="35"/>
                </a:cubicBezTo>
                <a:cubicBezTo>
                  <a:pt x="107" y="36"/>
                  <a:pt x="108" y="37"/>
                  <a:pt x="109" y="37"/>
                </a:cubicBezTo>
                <a:close/>
                <a:moveTo>
                  <a:pt x="103" y="32"/>
                </a:moveTo>
                <a:cubicBezTo>
                  <a:pt x="99" y="33"/>
                  <a:pt x="96" y="35"/>
                  <a:pt x="92" y="36"/>
                </a:cubicBezTo>
                <a:cubicBezTo>
                  <a:pt x="91" y="37"/>
                  <a:pt x="90" y="37"/>
                  <a:pt x="89" y="38"/>
                </a:cubicBezTo>
                <a:cubicBezTo>
                  <a:pt x="83" y="40"/>
                  <a:pt x="78" y="42"/>
                  <a:pt x="72" y="44"/>
                </a:cubicBezTo>
                <a:cubicBezTo>
                  <a:pt x="61" y="49"/>
                  <a:pt x="49" y="54"/>
                  <a:pt x="37" y="59"/>
                </a:cubicBezTo>
                <a:cubicBezTo>
                  <a:pt x="32" y="61"/>
                  <a:pt x="27" y="63"/>
                  <a:pt x="22" y="65"/>
                </a:cubicBezTo>
                <a:cubicBezTo>
                  <a:pt x="17" y="68"/>
                  <a:pt x="13" y="71"/>
                  <a:pt x="7" y="73"/>
                </a:cubicBezTo>
                <a:cubicBezTo>
                  <a:pt x="3" y="75"/>
                  <a:pt x="9" y="72"/>
                  <a:pt x="10" y="71"/>
                </a:cubicBezTo>
                <a:cubicBezTo>
                  <a:pt x="13" y="70"/>
                  <a:pt x="15" y="68"/>
                  <a:pt x="18" y="67"/>
                </a:cubicBezTo>
                <a:cubicBezTo>
                  <a:pt x="23" y="64"/>
                  <a:pt x="28" y="60"/>
                  <a:pt x="34" y="58"/>
                </a:cubicBezTo>
                <a:cubicBezTo>
                  <a:pt x="45" y="52"/>
                  <a:pt x="56" y="47"/>
                  <a:pt x="67" y="42"/>
                </a:cubicBezTo>
                <a:cubicBezTo>
                  <a:pt x="73" y="39"/>
                  <a:pt x="79" y="37"/>
                  <a:pt x="85" y="34"/>
                </a:cubicBezTo>
                <a:cubicBezTo>
                  <a:pt x="89" y="33"/>
                  <a:pt x="94" y="31"/>
                  <a:pt x="98" y="28"/>
                </a:cubicBezTo>
                <a:cubicBezTo>
                  <a:pt x="98" y="29"/>
                  <a:pt x="99" y="29"/>
                  <a:pt x="100" y="30"/>
                </a:cubicBezTo>
                <a:cubicBezTo>
                  <a:pt x="101" y="30"/>
                  <a:pt x="102" y="31"/>
                  <a:pt x="103" y="32"/>
                </a:cubicBezTo>
                <a:close/>
                <a:moveTo>
                  <a:pt x="74" y="21"/>
                </a:moveTo>
                <a:cubicBezTo>
                  <a:pt x="72" y="21"/>
                  <a:pt x="71" y="22"/>
                  <a:pt x="70" y="22"/>
                </a:cubicBezTo>
                <a:cubicBezTo>
                  <a:pt x="70" y="22"/>
                  <a:pt x="70" y="21"/>
                  <a:pt x="70" y="20"/>
                </a:cubicBezTo>
                <a:cubicBezTo>
                  <a:pt x="71" y="21"/>
                  <a:pt x="72" y="21"/>
                  <a:pt x="74" y="21"/>
                </a:cubicBezTo>
                <a:close/>
                <a:moveTo>
                  <a:pt x="66" y="20"/>
                </a:moveTo>
                <a:cubicBezTo>
                  <a:pt x="66" y="20"/>
                  <a:pt x="65" y="20"/>
                  <a:pt x="65" y="21"/>
                </a:cubicBezTo>
                <a:cubicBezTo>
                  <a:pt x="48" y="28"/>
                  <a:pt x="30" y="38"/>
                  <a:pt x="13" y="48"/>
                </a:cubicBezTo>
                <a:cubicBezTo>
                  <a:pt x="13" y="48"/>
                  <a:pt x="11" y="49"/>
                  <a:pt x="10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1" y="49"/>
                  <a:pt x="11" y="49"/>
                  <a:pt x="11" y="49"/>
                </a:cubicBezTo>
                <a:cubicBezTo>
                  <a:pt x="14" y="47"/>
                  <a:pt x="16" y="46"/>
                  <a:pt x="18" y="44"/>
                </a:cubicBezTo>
                <a:cubicBezTo>
                  <a:pt x="23" y="42"/>
                  <a:pt x="27" y="39"/>
                  <a:pt x="32" y="36"/>
                </a:cubicBezTo>
                <a:cubicBezTo>
                  <a:pt x="42" y="31"/>
                  <a:pt x="52" y="26"/>
                  <a:pt x="62" y="20"/>
                </a:cubicBezTo>
                <a:cubicBezTo>
                  <a:pt x="63" y="20"/>
                  <a:pt x="64" y="20"/>
                  <a:pt x="66" y="20"/>
                </a:cubicBezTo>
                <a:close/>
                <a:moveTo>
                  <a:pt x="38" y="25"/>
                </a:moveTo>
                <a:cubicBezTo>
                  <a:pt x="41" y="24"/>
                  <a:pt x="44" y="23"/>
                  <a:pt x="47" y="22"/>
                </a:cubicBezTo>
                <a:cubicBezTo>
                  <a:pt x="45" y="23"/>
                  <a:pt x="42" y="25"/>
                  <a:pt x="39" y="26"/>
                </a:cubicBezTo>
                <a:cubicBezTo>
                  <a:pt x="33" y="30"/>
                  <a:pt x="26" y="33"/>
                  <a:pt x="20" y="36"/>
                </a:cubicBezTo>
                <a:cubicBezTo>
                  <a:pt x="25" y="32"/>
                  <a:pt x="31" y="28"/>
                  <a:pt x="38" y="25"/>
                </a:cubicBezTo>
                <a:close/>
                <a:moveTo>
                  <a:pt x="19" y="37"/>
                </a:moveTo>
                <a:cubicBezTo>
                  <a:pt x="19" y="38"/>
                  <a:pt x="19" y="38"/>
                  <a:pt x="19" y="38"/>
                </a:cubicBezTo>
                <a:cubicBezTo>
                  <a:pt x="26" y="34"/>
                  <a:pt x="33" y="30"/>
                  <a:pt x="40" y="27"/>
                </a:cubicBezTo>
                <a:cubicBezTo>
                  <a:pt x="43" y="25"/>
                  <a:pt x="46" y="23"/>
                  <a:pt x="49" y="22"/>
                </a:cubicBezTo>
                <a:cubicBezTo>
                  <a:pt x="50" y="22"/>
                  <a:pt x="51" y="22"/>
                  <a:pt x="52" y="21"/>
                </a:cubicBezTo>
                <a:cubicBezTo>
                  <a:pt x="52" y="21"/>
                  <a:pt x="52" y="21"/>
                  <a:pt x="52" y="21"/>
                </a:cubicBezTo>
                <a:cubicBezTo>
                  <a:pt x="51" y="22"/>
                  <a:pt x="49" y="23"/>
                  <a:pt x="47" y="24"/>
                </a:cubicBezTo>
                <a:cubicBezTo>
                  <a:pt x="37" y="29"/>
                  <a:pt x="26" y="34"/>
                  <a:pt x="16" y="40"/>
                </a:cubicBezTo>
                <a:cubicBezTo>
                  <a:pt x="17" y="39"/>
                  <a:pt x="18" y="38"/>
                  <a:pt x="19" y="37"/>
                </a:cubicBezTo>
                <a:close/>
                <a:moveTo>
                  <a:pt x="7" y="85"/>
                </a:moveTo>
                <a:cubicBezTo>
                  <a:pt x="19" y="79"/>
                  <a:pt x="31" y="76"/>
                  <a:pt x="43" y="71"/>
                </a:cubicBezTo>
                <a:cubicBezTo>
                  <a:pt x="49" y="68"/>
                  <a:pt x="54" y="66"/>
                  <a:pt x="59" y="63"/>
                </a:cubicBezTo>
                <a:cubicBezTo>
                  <a:pt x="46" y="70"/>
                  <a:pt x="33" y="77"/>
                  <a:pt x="20" y="83"/>
                </a:cubicBezTo>
                <a:cubicBezTo>
                  <a:pt x="19" y="84"/>
                  <a:pt x="18" y="84"/>
                  <a:pt x="17" y="85"/>
                </a:cubicBezTo>
                <a:cubicBezTo>
                  <a:pt x="14" y="86"/>
                  <a:pt x="11" y="88"/>
                  <a:pt x="9" y="90"/>
                </a:cubicBezTo>
                <a:cubicBezTo>
                  <a:pt x="8" y="88"/>
                  <a:pt x="8" y="87"/>
                  <a:pt x="7" y="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27" name="图标"/>
          <p:cNvSpPr>
            <a:spLocks noEditPoints="1"/>
          </p:cNvSpPr>
          <p:nvPr userDrawn="1"/>
        </p:nvSpPr>
        <p:spPr bwMode="auto">
          <a:xfrm>
            <a:off x="9067345" y="5520411"/>
            <a:ext cx="825400" cy="1028494"/>
          </a:xfrm>
          <a:custGeom>
            <a:avLst/>
            <a:gdLst>
              <a:gd name="T0" fmla="*/ 196 w 268"/>
              <a:gd name="T1" fmla="*/ 288 h 334"/>
              <a:gd name="T2" fmla="*/ 192 w 268"/>
              <a:gd name="T3" fmla="*/ 88 h 334"/>
              <a:gd name="T4" fmla="*/ 172 w 268"/>
              <a:gd name="T5" fmla="*/ 88 h 334"/>
              <a:gd name="T6" fmla="*/ 201 w 268"/>
              <a:gd name="T7" fmla="*/ 244 h 334"/>
              <a:gd name="T8" fmla="*/ 263 w 268"/>
              <a:gd name="T9" fmla="*/ 254 h 334"/>
              <a:gd name="T10" fmla="*/ 211 w 268"/>
              <a:gd name="T11" fmla="*/ 300 h 334"/>
              <a:gd name="T12" fmla="*/ 246 w 268"/>
              <a:gd name="T13" fmla="*/ 271 h 334"/>
              <a:gd name="T14" fmla="*/ 245 w 268"/>
              <a:gd name="T15" fmla="*/ 215 h 334"/>
              <a:gd name="T16" fmla="*/ 204 w 268"/>
              <a:gd name="T17" fmla="*/ 199 h 334"/>
              <a:gd name="T18" fmla="*/ 210 w 268"/>
              <a:gd name="T19" fmla="*/ 221 h 334"/>
              <a:gd name="T20" fmla="*/ 206 w 268"/>
              <a:gd name="T21" fmla="*/ 167 h 334"/>
              <a:gd name="T22" fmla="*/ 238 w 268"/>
              <a:gd name="T23" fmla="*/ 165 h 334"/>
              <a:gd name="T24" fmla="*/ 219 w 268"/>
              <a:gd name="T25" fmla="*/ 176 h 334"/>
              <a:gd name="T26" fmla="*/ 203 w 268"/>
              <a:gd name="T27" fmla="*/ 212 h 334"/>
              <a:gd name="T28" fmla="*/ 216 w 268"/>
              <a:gd name="T29" fmla="*/ 266 h 334"/>
              <a:gd name="T30" fmla="*/ 231 w 268"/>
              <a:gd name="T31" fmla="*/ 237 h 334"/>
              <a:gd name="T32" fmla="*/ 207 w 268"/>
              <a:gd name="T33" fmla="*/ 158 h 334"/>
              <a:gd name="T34" fmla="*/ 159 w 268"/>
              <a:gd name="T35" fmla="*/ 313 h 334"/>
              <a:gd name="T36" fmla="*/ 133 w 268"/>
              <a:gd name="T37" fmla="*/ 306 h 334"/>
              <a:gd name="T38" fmla="*/ 166 w 268"/>
              <a:gd name="T39" fmla="*/ 259 h 334"/>
              <a:gd name="T40" fmla="*/ 156 w 268"/>
              <a:gd name="T41" fmla="*/ 224 h 334"/>
              <a:gd name="T42" fmla="*/ 98 w 268"/>
              <a:gd name="T43" fmla="*/ 284 h 334"/>
              <a:gd name="T44" fmla="*/ 109 w 268"/>
              <a:gd name="T45" fmla="*/ 265 h 334"/>
              <a:gd name="T46" fmla="*/ 169 w 268"/>
              <a:gd name="T47" fmla="*/ 240 h 334"/>
              <a:gd name="T48" fmla="*/ 174 w 268"/>
              <a:gd name="T49" fmla="*/ 201 h 334"/>
              <a:gd name="T50" fmla="*/ 130 w 268"/>
              <a:gd name="T51" fmla="*/ 215 h 334"/>
              <a:gd name="T52" fmla="*/ 129 w 268"/>
              <a:gd name="T53" fmla="*/ 194 h 334"/>
              <a:gd name="T54" fmla="*/ 138 w 268"/>
              <a:gd name="T55" fmla="*/ 178 h 334"/>
              <a:gd name="T56" fmla="*/ 126 w 268"/>
              <a:gd name="T57" fmla="*/ 191 h 334"/>
              <a:gd name="T58" fmla="*/ 118 w 268"/>
              <a:gd name="T59" fmla="*/ 184 h 334"/>
              <a:gd name="T60" fmla="*/ 176 w 268"/>
              <a:gd name="T61" fmla="*/ 167 h 334"/>
              <a:gd name="T62" fmla="*/ 160 w 268"/>
              <a:gd name="T63" fmla="*/ 174 h 334"/>
              <a:gd name="T64" fmla="*/ 97 w 268"/>
              <a:gd name="T65" fmla="*/ 201 h 334"/>
              <a:gd name="T66" fmla="*/ 170 w 268"/>
              <a:gd name="T67" fmla="*/ 256 h 334"/>
              <a:gd name="T68" fmla="*/ 134 w 268"/>
              <a:gd name="T69" fmla="*/ 304 h 334"/>
              <a:gd name="T70" fmla="*/ 163 w 268"/>
              <a:gd name="T71" fmla="*/ 304 h 334"/>
              <a:gd name="T72" fmla="*/ 193 w 268"/>
              <a:gd name="T73" fmla="*/ 312 h 334"/>
              <a:gd name="T74" fmla="*/ 258 w 268"/>
              <a:gd name="T75" fmla="*/ 275 h 334"/>
              <a:gd name="T76" fmla="*/ 207 w 268"/>
              <a:gd name="T77" fmla="*/ 260 h 334"/>
              <a:gd name="T78" fmla="*/ 106 w 268"/>
              <a:gd name="T79" fmla="*/ 133 h 334"/>
              <a:gd name="T80" fmla="*/ 30 w 268"/>
              <a:gd name="T81" fmla="*/ 256 h 334"/>
              <a:gd name="T82" fmla="*/ 48 w 268"/>
              <a:gd name="T83" fmla="*/ 76 h 334"/>
              <a:gd name="T84" fmla="*/ 121 w 268"/>
              <a:gd name="T85" fmla="*/ 15 h 334"/>
              <a:gd name="T86" fmla="*/ 99 w 268"/>
              <a:gd name="T87" fmla="*/ 46 h 334"/>
              <a:gd name="T88" fmla="*/ 139 w 268"/>
              <a:gd name="T89" fmla="*/ 36 h 334"/>
              <a:gd name="T90" fmla="*/ 38 w 268"/>
              <a:gd name="T91" fmla="*/ 168 h 334"/>
              <a:gd name="T92" fmla="*/ 14 w 268"/>
              <a:gd name="T93" fmla="*/ 153 h 334"/>
              <a:gd name="T94" fmla="*/ 41 w 268"/>
              <a:gd name="T95" fmla="*/ 123 h 334"/>
              <a:gd name="T96" fmla="*/ 34 w 268"/>
              <a:gd name="T97" fmla="*/ 154 h 334"/>
              <a:gd name="T98" fmla="*/ 37 w 268"/>
              <a:gd name="T99" fmla="*/ 105 h 334"/>
              <a:gd name="T100" fmla="*/ 35 w 268"/>
              <a:gd name="T101" fmla="*/ 86 h 334"/>
              <a:gd name="T102" fmla="*/ 23 w 268"/>
              <a:gd name="T103" fmla="*/ 120 h 334"/>
              <a:gd name="T104" fmla="*/ 27 w 268"/>
              <a:gd name="T105" fmla="*/ 140 h 334"/>
              <a:gd name="T106" fmla="*/ 21 w 268"/>
              <a:gd name="T107" fmla="*/ 178 h 334"/>
              <a:gd name="T108" fmla="*/ 8 w 268"/>
              <a:gd name="T109" fmla="*/ 209 h 334"/>
              <a:gd name="T110" fmla="*/ 19 w 268"/>
              <a:gd name="T111" fmla="*/ 214 h 334"/>
              <a:gd name="T112" fmla="*/ 36 w 268"/>
              <a:gd name="T113" fmla="*/ 182 h 334"/>
              <a:gd name="T114" fmla="*/ 9 w 268"/>
              <a:gd name="T115" fmla="*/ 205 h 334"/>
              <a:gd name="T116" fmla="*/ 31 w 268"/>
              <a:gd name="T117" fmla="*/ 230 h 334"/>
              <a:gd name="T118" fmla="*/ 33 w 268"/>
              <a:gd name="T119" fmla="*/ 250 h 334"/>
              <a:gd name="T120" fmla="*/ 145 w 268"/>
              <a:gd name="T121" fmla="*/ 30 h 334"/>
              <a:gd name="T122" fmla="*/ 5 w 268"/>
              <a:gd name="T123" fmla="*/ 257 h 334"/>
              <a:gd name="T124" fmla="*/ 80 w 268"/>
              <a:gd name="T125" fmla="*/ 294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68" h="334">
                <a:moveTo>
                  <a:pt x="261" y="170"/>
                </a:moveTo>
                <a:cubicBezTo>
                  <a:pt x="261" y="170"/>
                  <a:pt x="261" y="170"/>
                  <a:pt x="261" y="169"/>
                </a:cubicBezTo>
                <a:cubicBezTo>
                  <a:pt x="261" y="168"/>
                  <a:pt x="261" y="166"/>
                  <a:pt x="261" y="164"/>
                </a:cubicBezTo>
                <a:cubicBezTo>
                  <a:pt x="259" y="151"/>
                  <a:pt x="256" y="139"/>
                  <a:pt x="251" y="127"/>
                </a:cubicBezTo>
                <a:cubicBezTo>
                  <a:pt x="250" y="124"/>
                  <a:pt x="249" y="121"/>
                  <a:pt x="248" y="119"/>
                </a:cubicBezTo>
                <a:cubicBezTo>
                  <a:pt x="248" y="119"/>
                  <a:pt x="248" y="118"/>
                  <a:pt x="247" y="118"/>
                </a:cubicBezTo>
                <a:cubicBezTo>
                  <a:pt x="238" y="98"/>
                  <a:pt x="223" y="82"/>
                  <a:pt x="206" y="68"/>
                </a:cubicBezTo>
                <a:cubicBezTo>
                  <a:pt x="190" y="56"/>
                  <a:pt x="172" y="47"/>
                  <a:pt x="153" y="42"/>
                </a:cubicBezTo>
                <a:cubicBezTo>
                  <a:pt x="152" y="38"/>
                  <a:pt x="152" y="33"/>
                  <a:pt x="148" y="29"/>
                </a:cubicBezTo>
                <a:cubicBezTo>
                  <a:pt x="144" y="25"/>
                  <a:pt x="138" y="26"/>
                  <a:pt x="132" y="24"/>
                </a:cubicBezTo>
                <a:cubicBezTo>
                  <a:pt x="124" y="23"/>
                  <a:pt x="124" y="10"/>
                  <a:pt x="118" y="6"/>
                </a:cubicBezTo>
                <a:cubicBezTo>
                  <a:pt x="110" y="0"/>
                  <a:pt x="103" y="8"/>
                  <a:pt x="100" y="14"/>
                </a:cubicBezTo>
                <a:cubicBezTo>
                  <a:pt x="97" y="19"/>
                  <a:pt x="93" y="24"/>
                  <a:pt x="91" y="30"/>
                </a:cubicBezTo>
                <a:cubicBezTo>
                  <a:pt x="88" y="36"/>
                  <a:pt x="89" y="41"/>
                  <a:pt x="90" y="47"/>
                </a:cubicBezTo>
                <a:cubicBezTo>
                  <a:pt x="90" y="47"/>
                  <a:pt x="90" y="47"/>
                  <a:pt x="90" y="47"/>
                </a:cubicBezTo>
                <a:cubicBezTo>
                  <a:pt x="76" y="49"/>
                  <a:pt x="64" y="52"/>
                  <a:pt x="53" y="59"/>
                </a:cubicBezTo>
                <a:cubicBezTo>
                  <a:pt x="43" y="66"/>
                  <a:pt x="36" y="76"/>
                  <a:pt x="32" y="86"/>
                </a:cubicBezTo>
                <a:cubicBezTo>
                  <a:pt x="26" y="99"/>
                  <a:pt x="23" y="113"/>
                  <a:pt x="19" y="127"/>
                </a:cubicBezTo>
                <a:cubicBezTo>
                  <a:pt x="14" y="142"/>
                  <a:pt x="10" y="157"/>
                  <a:pt x="8" y="172"/>
                </a:cubicBezTo>
                <a:cubicBezTo>
                  <a:pt x="5" y="187"/>
                  <a:pt x="5" y="201"/>
                  <a:pt x="5" y="216"/>
                </a:cubicBezTo>
                <a:cubicBezTo>
                  <a:pt x="5" y="224"/>
                  <a:pt x="3" y="231"/>
                  <a:pt x="2" y="239"/>
                </a:cubicBezTo>
                <a:cubicBezTo>
                  <a:pt x="0" y="245"/>
                  <a:pt x="0" y="251"/>
                  <a:pt x="1" y="257"/>
                </a:cubicBezTo>
                <a:cubicBezTo>
                  <a:pt x="3" y="262"/>
                  <a:pt x="8" y="267"/>
                  <a:pt x="13" y="268"/>
                </a:cubicBezTo>
                <a:cubicBezTo>
                  <a:pt x="13" y="269"/>
                  <a:pt x="13" y="269"/>
                  <a:pt x="13" y="269"/>
                </a:cubicBezTo>
                <a:cubicBezTo>
                  <a:pt x="15" y="276"/>
                  <a:pt x="18" y="284"/>
                  <a:pt x="25" y="287"/>
                </a:cubicBezTo>
                <a:cubicBezTo>
                  <a:pt x="32" y="290"/>
                  <a:pt x="42" y="284"/>
                  <a:pt x="48" y="290"/>
                </a:cubicBezTo>
                <a:cubicBezTo>
                  <a:pt x="48" y="291"/>
                  <a:pt x="48" y="291"/>
                  <a:pt x="48" y="291"/>
                </a:cubicBezTo>
                <a:cubicBezTo>
                  <a:pt x="49" y="291"/>
                  <a:pt x="49" y="292"/>
                  <a:pt x="49" y="292"/>
                </a:cubicBezTo>
                <a:cubicBezTo>
                  <a:pt x="55" y="301"/>
                  <a:pt x="61" y="309"/>
                  <a:pt x="70" y="315"/>
                </a:cubicBezTo>
                <a:cubicBezTo>
                  <a:pt x="87" y="327"/>
                  <a:pt x="109" y="329"/>
                  <a:pt x="130" y="330"/>
                </a:cubicBezTo>
                <a:cubicBezTo>
                  <a:pt x="144" y="330"/>
                  <a:pt x="159" y="330"/>
                  <a:pt x="173" y="331"/>
                </a:cubicBezTo>
                <a:cubicBezTo>
                  <a:pt x="188" y="332"/>
                  <a:pt x="201" y="334"/>
                  <a:pt x="215" y="329"/>
                </a:cubicBezTo>
                <a:cubicBezTo>
                  <a:pt x="235" y="321"/>
                  <a:pt x="250" y="302"/>
                  <a:pt x="258" y="283"/>
                </a:cubicBezTo>
                <a:cubicBezTo>
                  <a:pt x="262" y="272"/>
                  <a:pt x="265" y="261"/>
                  <a:pt x="266" y="250"/>
                </a:cubicBezTo>
                <a:cubicBezTo>
                  <a:pt x="268" y="235"/>
                  <a:pt x="265" y="219"/>
                  <a:pt x="264" y="204"/>
                </a:cubicBezTo>
                <a:cubicBezTo>
                  <a:pt x="262" y="193"/>
                  <a:pt x="262" y="182"/>
                  <a:pt x="261" y="170"/>
                </a:cubicBezTo>
                <a:close/>
                <a:moveTo>
                  <a:pt x="261" y="264"/>
                </a:moveTo>
                <a:cubicBezTo>
                  <a:pt x="261" y="264"/>
                  <a:pt x="261" y="263"/>
                  <a:pt x="261" y="264"/>
                </a:cubicBezTo>
                <a:cubicBezTo>
                  <a:pt x="256" y="265"/>
                  <a:pt x="250" y="268"/>
                  <a:pt x="245" y="270"/>
                </a:cubicBezTo>
                <a:cubicBezTo>
                  <a:pt x="239" y="272"/>
                  <a:pt x="233" y="275"/>
                  <a:pt x="227" y="277"/>
                </a:cubicBezTo>
                <a:cubicBezTo>
                  <a:pt x="221" y="279"/>
                  <a:pt x="215" y="281"/>
                  <a:pt x="209" y="283"/>
                </a:cubicBezTo>
                <a:cubicBezTo>
                  <a:pt x="205" y="285"/>
                  <a:pt x="200" y="286"/>
                  <a:pt x="196" y="288"/>
                </a:cubicBezTo>
                <a:cubicBezTo>
                  <a:pt x="196" y="287"/>
                  <a:pt x="196" y="286"/>
                  <a:pt x="197" y="285"/>
                </a:cubicBezTo>
                <a:cubicBezTo>
                  <a:pt x="202" y="284"/>
                  <a:pt x="206" y="282"/>
                  <a:pt x="211" y="280"/>
                </a:cubicBezTo>
                <a:cubicBezTo>
                  <a:pt x="217" y="278"/>
                  <a:pt x="224" y="277"/>
                  <a:pt x="230" y="275"/>
                </a:cubicBezTo>
                <a:cubicBezTo>
                  <a:pt x="236" y="274"/>
                  <a:pt x="241" y="272"/>
                  <a:pt x="246" y="269"/>
                </a:cubicBezTo>
                <a:cubicBezTo>
                  <a:pt x="251" y="267"/>
                  <a:pt x="257" y="265"/>
                  <a:pt x="261" y="263"/>
                </a:cubicBezTo>
                <a:cubicBezTo>
                  <a:pt x="261" y="263"/>
                  <a:pt x="261" y="263"/>
                  <a:pt x="261" y="264"/>
                </a:cubicBezTo>
                <a:close/>
                <a:moveTo>
                  <a:pt x="260" y="269"/>
                </a:moveTo>
                <a:cubicBezTo>
                  <a:pt x="260" y="269"/>
                  <a:pt x="259" y="269"/>
                  <a:pt x="259" y="269"/>
                </a:cubicBezTo>
                <a:cubicBezTo>
                  <a:pt x="255" y="272"/>
                  <a:pt x="249" y="273"/>
                  <a:pt x="244" y="275"/>
                </a:cubicBezTo>
                <a:cubicBezTo>
                  <a:pt x="238" y="277"/>
                  <a:pt x="232" y="280"/>
                  <a:pt x="226" y="282"/>
                </a:cubicBezTo>
                <a:cubicBezTo>
                  <a:pt x="220" y="284"/>
                  <a:pt x="214" y="286"/>
                  <a:pt x="208" y="288"/>
                </a:cubicBezTo>
                <a:cubicBezTo>
                  <a:pt x="205" y="289"/>
                  <a:pt x="203" y="290"/>
                  <a:pt x="200" y="291"/>
                </a:cubicBezTo>
                <a:cubicBezTo>
                  <a:pt x="199" y="291"/>
                  <a:pt x="197" y="291"/>
                  <a:pt x="196" y="292"/>
                </a:cubicBezTo>
                <a:cubicBezTo>
                  <a:pt x="198" y="291"/>
                  <a:pt x="199" y="290"/>
                  <a:pt x="201" y="290"/>
                </a:cubicBezTo>
                <a:cubicBezTo>
                  <a:pt x="206" y="287"/>
                  <a:pt x="213" y="285"/>
                  <a:pt x="219" y="283"/>
                </a:cubicBezTo>
                <a:cubicBezTo>
                  <a:pt x="225" y="281"/>
                  <a:pt x="231" y="278"/>
                  <a:pt x="237" y="276"/>
                </a:cubicBezTo>
                <a:cubicBezTo>
                  <a:pt x="242" y="274"/>
                  <a:pt x="247" y="272"/>
                  <a:pt x="252" y="270"/>
                </a:cubicBezTo>
                <a:cubicBezTo>
                  <a:pt x="255" y="268"/>
                  <a:pt x="259" y="267"/>
                  <a:pt x="261" y="264"/>
                </a:cubicBezTo>
                <a:cubicBezTo>
                  <a:pt x="261" y="266"/>
                  <a:pt x="260" y="267"/>
                  <a:pt x="260" y="269"/>
                </a:cubicBezTo>
                <a:close/>
                <a:moveTo>
                  <a:pt x="204" y="92"/>
                </a:moveTo>
                <a:cubicBezTo>
                  <a:pt x="206" y="93"/>
                  <a:pt x="209" y="94"/>
                  <a:pt x="211" y="95"/>
                </a:cubicBezTo>
                <a:cubicBezTo>
                  <a:pt x="209" y="94"/>
                  <a:pt x="207" y="93"/>
                  <a:pt x="204" y="93"/>
                </a:cubicBezTo>
                <a:cubicBezTo>
                  <a:pt x="204" y="93"/>
                  <a:pt x="204" y="92"/>
                  <a:pt x="203" y="92"/>
                </a:cubicBezTo>
                <a:cubicBezTo>
                  <a:pt x="203" y="92"/>
                  <a:pt x="204" y="92"/>
                  <a:pt x="204" y="92"/>
                </a:cubicBezTo>
                <a:close/>
                <a:moveTo>
                  <a:pt x="201" y="92"/>
                </a:moveTo>
                <a:cubicBezTo>
                  <a:pt x="201" y="92"/>
                  <a:pt x="200" y="91"/>
                  <a:pt x="200" y="91"/>
                </a:cubicBezTo>
                <a:cubicBezTo>
                  <a:pt x="200" y="91"/>
                  <a:pt x="200" y="91"/>
                  <a:pt x="200" y="90"/>
                </a:cubicBezTo>
                <a:cubicBezTo>
                  <a:pt x="200" y="90"/>
                  <a:pt x="200" y="90"/>
                  <a:pt x="200" y="90"/>
                </a:cubicBezTo>
                <a:cubicBezTo>
                  <a:pt x="200" y="90"/>
                  <a:pt x="201" y="91"/>
                  <a:pt x="201" y="91"/>
                </a:cubicBezTo>
                <a:cubicBezTo>
                  <a:pt x="201" y="91"/>
                  <a:pt x="201" y="91"/>
                  <a:pt x="201" y="92"/>
                </a:cubicBezTo>
                <a:close/>
                <a:moveTo>
                  <a:pt x="197" y="90"/>
                </a:moveTo>
                <a:cubicBezTo>
                  <a:pt x="197" y="90"/>
                  <a:pt x="197" y="90"/>
                  <a:pt x="196" y="90"/>
                </a:cubicBezTo>
                <a:cubicBezTo>
                  <a:pt x="196" y="90"/>
                  <a:pt x="197" y="90"/>
                  <a:pt x="197" y="90"/>
                </a:cubicBezTo>
                <a:cubicBezTo>
                  <a:pt x="197" y="90"/>
                  <a:pt x="197" y="89"/>
                  <a:pt x="197" y="89"/>
                </a:cubicBezTo>
                <a:cubicBezTo>
                  <a:pt x="197" y="89"/>
                  <a:pt x="197" y="89"/>
                  <a:pt x="197" y="89"/>
                </a:cubicBezTo>
                <a:cubicBezTo>
                  <a:pt x="197" y="89"/>
                  <a:pt x="197" y="89"/>
                  <a:pt x="197" y="89"/>
                </a:cubicBezTo>
                <a:cubicBezTo>
                  <a:pt x="197" y="89"/>
                  <a:pt x="197" y="89"/>
                  <a:pt x="197" y="89"/>
                </a:cubicBezTo>
                <a:cubicBezTo>
                  <a:pt x="197" y="90"/>
                  <a:pt x="197" y="90"/>
                  <a:pt x="197" y="90"/>
                </a:cubicBezTo>
                <a:cubicBezTo>
                  <a:pt x="197" y="90"/>
                  <a:pt x="197" y="90"/>
                  <a:pt x="197" y="90"/>
                </a:cubicBezTo>
                <a:close/>
                <a:moveTo>
                  <a:pt x="194" y="90"/>
                </a:moveTo>
                <a:cubicBezTo>
                  <a:pt x="193" y="90"/>
                  <a:pt x="192" y="89"/>
                  <a:pt x="192" y="89"/>
                </a:cubicBezTo>
                <a:cubicBezTo>
                  <a:pt x="192" y="89"/>
                  <a:pt x="192" y="89"/>
                  <a:pt x="192" y="88"/>
                </a:cubicBezTo>
                <a:cubicBezTo>
                  <a:pt x="192" y="88"/>
                  <a:pt x="193" y="88"/>
                  <a:pt x="194" y="89"/>
                </a:cubicBezTo>
                <a:cubicBezTo>
                  <a:pt x="194" y="89"/>
                  <a:pt x="194" y="89"/>
                  <a:pt x="194" y="90"/>
                </a:cubicBezTo>
                <a:cubicBezTo>
                  <a:pt x="194" y="90"/>
                  <a:pt x="194" y="90"/>
                  <a:pt x="194" y="90"/>
                </a:cubicBezTo>
                <a:close/>
                <a:moveTo>
                  <a:pt x="189" y="89"/>
                </a:moveTo>
                <a:cubicBezTo>
                  <a:pt x="188" y="89"/>
                  <a:pt x="188" y="89"/>
                  <a:pt x="187" y="89"/>
                </a:cubicBezTo>
                <a:cubicBezTo>
                  <a:pt x="187" y="88"/>
                  <a:pt x="187" y="88"/>
                  <a:pt x="187" y="88"/>
                </a:cubicBezTo>
                <a:cubicBezTo>
                  <a:pt x="188" y="88"/>
                  <a:pt x="188" y="88"/>
                  <a:pt x="189" y="88"/>
                </a:cubicBezTo>
                <a:cubicBezTo>
                  <a:pt x="189" y="88"/>
                  <a:pt x="189" y="88"/>
                  <a:pt x="189" y="89"/>
                </a:cubicBezTo>
                <a:close/>
                <a:moveTo>
                  <a:pt x="184" y="87"/>
                </a:moveTo>
                <a:cubicBezTo>
                  <a:pt x="184" y="88"/>
                  <a:pt x="184" y="88"/>
                  <a:pt x="184" y="88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4" y="88"/>
                  <a:pt x="183" y="88"/>
                  <a:pt x="183" y="88"/>
                </a:cubicBezTo>
                <a:cubicBezTo>
                  <a:pt x="183" y="88"/>
                  <a:pt x="183" y="88"/>
                  <a:pt x="183" y="87"/>
                </a:cubicBezTo>
                <a:cubicBezTo>
                  <a:pt x="183" y="87"/>
                  <a:pt x="184" y="87"/>
                  <a:pt x="184" y="87"/>
                </a:cubicBezTo>
                <a:close/>
                <a:moveTo>
                  <a:pt x="180" y="87"/>
                </a:move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8"/>
                  <a:pt x="180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80" y="87"/>
                  <a:pt x="180" y="88"/>
                  <a:pt x="180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80" y="88"/>
                  <a:pt x="180" y="88"/>
                  <a:pt x="179" y="88"/>
                </a:cubicBezTo>
                <a:cubicBezTo>
                  <a:pt x="179" y="88"/>
                  <a:pt x="179" y="88"/>
                  <a:pt x="179" y="88"/>
                </a:cubicBezTo>
                <a:cubicBezTo>
                  <a:pt x="179" y="88"/>
                  <a:pt x="179" y="88"/>
                  <a:pt x="179" y="88"/>
                </a:cubicBezTo>
                <a:cubicBezTo>
                  <a:pt x="179" y="88"/>
                  <a:pt x="179" y="87"/>
                  <a:pt x="179" y="87"/>
                </a:cubicBezTo>
                <a:cubicBezTo>
                  <a:pt x="179" y="87"/>
                  <a:pt x="179" y="87"/>
                  <a:pt x="179" y="87"/>
                </a:cubicBezTo>
                <a:cubicBezTo>
                  <a:pt x="179" y="87"/>
                  <a:pt x="180" y="87"/>
                  <a:pt x="180" y="87"/>
                </a:cubicBezTo>
                <a:close/>
                <a:moveTo>
                  <a:pt x="176" y="88"/>
                </a:moveTo>
                <a:cubicBezTo>
                  <a:pt x="176" y="88"/>
                  <a:pt x="176" y="88"/>
                  <a:pt x="176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6" y="88"/>
                  <a:pt x="175" y="88"/>
                  <a:pt x="175" y="88"/>
                </a:cubicBezTo>
                <a:cubicBezTo>
                  <a:pt x="175" y="88"/>
                  <a:pt x="175" y="88"/>
                  <a:pt x="175" y="88"/>
                </a:cubicBezTo>
                <a:cubicBezTo>
                  <a:pt x="175" y="88"/>
                  <a:pt x="176" y="88"/>
                  <a:pt x="176" y="88"/>
                </a:cubicBezTo>
                <a:close/>
                <a:moveTo>
                  <a:pt x="172" y="88"/>
                </a:moveTo>
                <a:cubicBezTo>
                  <a:pt x="172" y="88"/>
                  <a:pt x="172" y="89"/>
                  <a:pt x="172" y="89"/>
                </a:cubicBezTo>
                <a:cubicBezTo>
                  <a:pt x="172" y="89"/>
                  <a:pt x="172" y="89"/>
                  <a:pt x="172" y="89"/>
                </a:cubicBezTo>
                <a:cubicBezTo>
                  <a:pt x="172" y="89"/>
                  <a:pt x="171" y="89"/>
                  <a:pt x="171" y="89"/>
                </a:cubicBezTo>
                <a:cubicBezTo>
                  <a:pt x="171" y="89"/>
                  <a:pt x="171" y="89"/>
                  <a:pt x="171" y="89"/>
                </a:cubicBezTo>
                <a:cubicBezTo>
                  <a:pt x="171" y="88"/>
                  <a:pt x="172" y="88"/>
                  <a:pt x="172" y="88"/>
                </a:cubicBezTo>
                <a:close/>
                <a:moveTo>
                  <a:pt x="166" y="102"/>
                </a:moveTo>
                <a:cubicBezTo>
                  <a:pt x="166" y="99"/>
                  <a:pt x="167" y="96"/>
                  <a:pt x="168" y="94"/>
                </a:cubicBezTo>
                <a:cubicBezTo>
                  <a:pt x="168" y="96"/>
                  <a:pt x="169" y="99"/>
                  <a:pt x="169" y="101"/>
                </a:cubicBezTo>
                <a:cubicBezTo>
                  <a:pt x="170" y="105"/>
                  <a:pt x="171" y="110"/>
                  <a:pt x="168" y="113"/>
                </a:cubicBezTo>
                <a:cubicBezTo>
                  <a:pt x="166" y="116"/>
                  <a:pt x="165" y="110"/>
                  <a:pt x="165" y="109"/>
                </a:cubicBezTo>
                <a:cubicBezTo>
                  <a:pt x="165" y="107"/>
                  <a:pt x="165" y="104"/>
                  <a:pt x="166" y="102"/>
                </a:cubicBezTo>
                <a:close/>
                <a:moveTo>
                  <a:pt x="171" y="94"/>
                </a:moveTo>
                <a:cubicBezTo>
                  <a:pt x="175" y="96"/>
                  <a:pt x="178" y="98"/>
                  <a:pt x="181" y="101"/>
                </a:cubicBezTo>
                <a:cubicBezTo>
                  <a:pt x="183" y="103"/>
                  <a:pt x="185" y="105"/>
                  <a:pt x="186" y="108"/>
                </a:cubicBezTo>
                <a:cubicBezTo>
                  <a:pt x="187" y="110"/>
                  <a:pt x="184" y="113"/>
                  <a:pt x="182" y="113"/>
                </a:cubicBezTo>
                <a:cubicBezTo>
                  <a:pt x="178" y="114"/>
                  <a:pt x="175" y="106"/>
                  <a:pt x="174" y="103"/>
                </a:cubicBezTo>
                <a:cubicBezTo>
                  <a:pt x="173" y="100"/>
                  <a:pt x="172" y="97"/>
                  <a:pt x="171" y="94"/>
                </a:cubicBezTo>
                <a:close/>
                <a:moveTo>
                  <a:pt x="168" y="86"/>
                </a:moveTo>
                <a:cubicBezTo>
                  <a:pt x="168" y="85"/>
                  <a:pt x="169" y="85"/>
                  <a:pt x="170" y="85"/>
                </a:cubicBezTo>
                <a:cubicBezTo>
                  <a:pt x="171" y="85"/>
                  <a:pt x="171" y="85"/>
                  <a:pt x="171" y="85"/>
                </a:cubicBezTo>
                <a:cubicBezTo>
                  <a:pt x="170" y="85"/>
                  <a:pt x="169" y="86"/>
                  <a:pt x="168" y="86"/>
                </a:cubicBezTo>
                <a:close/>
                <a:moveTo>
                  <a:pt x="165" y="90"/>
                </a:moveTo>
                <a:cubicBezTo>
                  <a:pt x="165" y="90"/>
                  <a:pt x="165" y="90"/>
                  <a:pt x="165" y="90"/>
                </a:cubicBezTo>
                <a:cubicBezTo>
                  <a:pt x="163" y="90"/>
                  <a:pt x="161" y="91"/>
                  <a:pt x="160" y="91"/>
                </a:cubicBezTo>
                <a:cubicBezTo>
                  <a:pt x="161" y="91"/>
                  <a:pt x="163" y="90"/>
                  <a:pt x="165" y="90"/>
                </a:cubicBezTo>
                <a:close/>
                <a:moveTo>
                  <a:pt x="134" y="164"/>
                </a:moveTo>
                <a:cubicBezTo>
                  <a:pt x="134" y="165"/>
                  <a:pt x="134" y="165"/>
                  <a:pt x="134" y="165"/>
                </a:cubicBezTo>
                <a:cubicBezTo>
                  <a:pt x="134" y="165"/>
                  <a:pt x="134" y="165"/>
                  <a:pt x="134" y="165"/>
                </a:cubicBezTo>
                <a:cubicBezTo>
                  <a:pt x="134" y="166"/>
                  <a:pt x="133" y="166"/>
                  <a:pt x="133" y="166"/>
                </a:cubicBezTo>
                <a:cubicBezTo>
                  <a:pt x="133" y="166"/>
                  <a:pt x="133" y="165"/>
                  <a:pt x="133" y="165"/>
                </a:cubicBezTo>
                <a:cubicBezTo>
                  <a:pt x="133" y="165"/>
                  <a:pt x="134" y="164"/>
                  <a:pt x="134" y="164"/>
                </a:cubicBezTo>
                <a:close/>
                <a:moveTo>
                  <a:pt x="262" y="215"/>
                </a:moveTo>
                <a:cubicBezTo>
                  <a:pt x="262" y="215"/>
                  <a:pt x="262" y="215"/>
                  <a:pt x="262" y="215"/>
                </a:cubicBezTo>
                <a:cubicBezTo>
                  <a:pt x="251" y="221"/>
                  <a:pt x="240" y="225"/>
                  <a:pt x="229" y="230"/>
                </a:cubicBezTo>
                <a:cubicBezTo>
                  <a:pt x="224" y="232"/>
                  <a:pt x="218" y="235"/>
                  <a:pt x="213" y="237"/>
                </a:cubicBezTo>
                <a:cubicBezTo>
                  <a:pt x="211" y="239"/>
                  <a:pt x="208" y="240"/>
                  <a:pt x="206" y="241"/>
                </a:cubicBezTo>
                <a:cubicBezTo>
                  <a:pt x="204" y="242"/>
                  <a:pt x="203" y="242"/>
                  <a:pt x="201" y="243"/>
                </a:cubicBezTo>
                <a:cubicBezTo>
                  <a:pt x="202" y="243"/>
                  <a:pt x="203" y="242"/>
                  <a:pt x="204" y="241"/>
                </a:cubicBezTo>
                <a:cubicBezTo>
                  <a:pt x="209" y="239"/>
                  <a:pt x="213" y="236"/>
                  <a:pt x="218" y="234"/>
                </a:cubicBezTo>
                <a:cubicBezTo>
                  <a:pt x="224" y="231"/>
                  <a:pt x="229" y="229"/>
                  <a:pt x="234" y="227"/>
                </a:cubicBezTo>
                <a:cubicBezTo>
                  <a:pt x="243" y="222"/>
                  <a:pt x="254" y="218"/>
                  <a:pt x="261" y="212"/>
                </a:cubicBezTo>
                <a:cubicBezTo>
                  <a:pt x="262" y="213"/>
                  <a:pt x="262" y="214"/>
                  <a:pt x="262" y="215"/>
                </a:cubicBezTo>
                <a:close/>
                <a:moveTo>
                  <a:pt x="262" y="221"/>
                </a:moveTo>
                <a:cubicBezTo>
                  <a:pt x="262" y="221"/>
                  <a:pt x="262" y="221"/>
                  <a:pt x="262" y="221"/>
                </a:cubicBezTo>
                <a:cubicBezTo>
                  <a:pt x="252" y="225"/>
                  <a:pt x="241" y="229"/>
                  <a:pt x="230" y="232"/>
                </a:cubicBezTo>
                <a:cubicBezTo>
                  <a:pt x="220" y="236"/>
                  <a:pt x="210" y="241"/>
                  <a:pt x="201" y="245"/>
                </a:cubicBezTo>
                <a:cubicBezTo>
                  <a:pt x="201" y="245"/>
                  <a:pt x="201" y="244"/>
                  <a:pt x="201" y="244"/>
                </a:cubicBezTo>
                <a:cubicBezTo>
                  <a:pt x="205" y="242"/>
                  <a:pt x="209" y="240"/>
                  <a:pt x="214" y="238"/>
                </a:cubicBezTo>
                <a:cubicBezTo>
                  <a:pt x="219" y="235"/>
                  <a:pt x="224" y="233"/>
                  <a:pt x="230" y="231"/>
                </a:cubicBezTo>
                <a:cubicBezTo>
                  <a:pt x="240" y="226"/>
                  <a:pt x="252" y="222"/>
                  <a:pt x="262" y="216"/>
                </a:cubicBezTo>
                <a:cubicBezTo>
                  <a:pt x="262" y="216"/>
                  <a:pt x="262" y="216"/>
                  <a:pt x="262" y="216"/>
                </a:cubicBezTo>
                <a:cubicBezTo>
                  <a:pt x="262" y="218"/>
                  <a:pt x="262" y="219"/>
                  <a:pt x="262" y="221"/>
                </a:cubicBezTo>
                <a:close/>
                <a:moveTo>
                  <a:pt x="263" y="231"/>
                </a:moveTo>
                <a:cubicBezTo>
                  <a:pt x="263" y="231"/>
                  <a:pt x="263" y="231"/>
                  <a:pt x="263" y="231"/>
                </a:cubicBezTo>
                <a:cubicBezTo>
                  <a:pt x="252" y="235"/>
                  <a:pt x="241" y="240"/>
                  <a:pt x="229" y="243"/>
                </a:cubicBezTo>
                <a:cubicBezTo>
                  <a:pt x="224" y="245"/>
                  <a:pt x="219" y="246"/>
                  <a:pt x="214" y="248"/>
                </a:cubicBezTo>
                <a:cubicBezTo>
                  <a:pt x="212" y="249"/>
                  <a:pt x="209" y="251"/>
                  <a:pt x="207" y="252"/>
                </a:cubicBezTo>
                <a:cubicBezTo>
                  <a:pt x="207" y="251"/>
                  <a:pt x="208" y="251"/>
                  <a:pt x="209" y="251"/>
                </a:cubicBezTo>
                <a:cubicBezTo>
                  <a:pt x="211" y="249"/>
                  <a:pt x="213" y="248"/>
                  <a:pt x="216" y="247"/>
                </a:cubicBezTo>
                <a:cubicBezTo>
                  <a:pt x="221" y="244"/>
                  <a:pt x="227" y="242"/>
                  <a:pt x="232" y="239"/>
                </a:cubicBezTo>
                <a:cubicBezTo>
                  <a:pt x="243" y="235"/>
                  <a:pt x="253" y="231"/>
                  <a:pt x="263" y="226"/>
                </a:cubicBezTo>
                <a:cubicBezTo>
                  <a:pt x="263" y="228"/>
                  <a:pt x="263" y="229"/>
                  <a:pt x="263" y="231"/>
                </a:cubicBezTo>
                <a:close/>
                <a:moveTo>
                  <a:pt x="263" y="249"/>
                </a:moveTo>
                <a:cubicBezTo>
                  <a:pt x="263" y="249"/>
                  <a:pt x="263" y="250"/>
                  <a:pt x="263" y="251"/>
                </a:cubicBezTo>
                <a:cubicBezTo>
                  <a:pt x="253" y="255"/>
                  <a:pt x="243" y="259"/>
                  <a:pt x="232" y="263"/>
                </a:cubicBezTo>
                <a:cubicBezTo>
                  <a:pt x="229" y="264"/>
                  <a:pt x="226" y="265"/>
                  <a:pt x="222" y="266"/>
                </a:cubicBezTo>
                <a:cubicBezTo>
                  <a:pt x="216" y="269"/>
                  <a:pt x="209" y="271"/>
                  <a:pt x="202" y="274"/>
                </a:cubicBezTo>
                <a:cubicBezTo>
                  <a:pt x="201" y="274"/>
                  <a:pt x="200" y="274"/>
                  <a:pt x="199" y="275"/>
                </a:cubicBezTo>
                <a:cubicBezTo>
                  <a:pt x="200" y="274"/>
                  <a:pt x="202" y="274"/>
                  <a:pt x="204" y="273"/>
                </a:cubicBezTo>
                <a:cubicBezTo>
                  <a:pt x="207" y="272"/>
                  <a:pt x="210" y="270"/>
                  <a:pt x="212" y="269"/>
                </a:cubicBezTo>
                <a:cubicBezTo>
                  <a:pt x="222" y="263"/>
                  <a:pt x="234" y="260"/>
                  <a:pt x="245" y="256"/>
                </a:cubicBezTo>
                <a:cubicBezTo>
                  <a:pt x="251" y="254"/>
                  <a:pt x="258" y="252"/>
                  <a:pt x="263" y="249"/>
                </a:cubicBezTo>
                <a:close/>
                <a:moveTo>
                  <a:pt x="259" y="250"/>
                </a:moveTo>
                <a:cubicBezTo>
                  <a:pt x="259" y="250"/>
                  <a:pt x="260" y="250"/>
                  <a:pt x="260" y="250"/>
                </a:cubicBezTo>
                <a:cubicBezTo>
                  <a:pt x="260" y="250"/>
                  <a:pt x="259" y="250"/>
                  <a:pt x="259" y="250"/>
                </a:cubicBezTo>
                <a:close/>
                <a:moveTo>
                  <a:pt x="260" y="250"/>
                </a:moveTo>
                <a:cubicBezTo>
                  <a:pt x="260" y="249"/>
                  <a:pt x="261" y="249"/>
                  <a:pt x="261" y="249"/>
                </a:cubicBezTo>
                <a:cubicBezTo>
                  <a:pt x="261" y="249"/>
                  <a:pt x="260" y="249"/>
                  <a:pt x="260" y="250"/>
                </a:cubicBezTo>
                <a:close/>
                <a:moveTo>
                  <a:pt x="263" y="254"/>
                </a:moveTo>
                <a:cubicBezTo>
                  <a:pt x="249" y="261"/>
                  <a:pt x="235" y="266"/>
                  <a:pt x="221" y="271"/>
                </a:cubicBezTo>
                <a:cubicBezTo>
                  <a:pt x="214" y="273"/>
                  <a:pt x="207" y="275"/>
                  <a:pt x="200" y="277"/>
                </a:cubicBezTo>
                <a:cubicBezTo>
                  <a:pt x="197" y="278"/>
                  <a:pt x="200" y="277"/>
                  <a:pt x="200" y="277"/>
                </a:cubicBezTo>
                <a:cubicBezTo>
                  <a:pt x="202" y="276"/>
                  <a:pt x="204" y="275"/>
                  <a:pt x="205" y="275"/>
                </a:cubicBezTo>
                <a:cubicBezTo>
                  <a:pt x="208" y="274"/>
                  <a:pt x="211" y="272"/>
                  <a:pt x="214" y="271"/>
                </a:cubicBezTo>
                <a:cubicBezTo>
                  <a:pt x="221" y="269"/>
                  <a:pt x="227" y="266"/>
                  <a:pt x="233" y="264"/>
                </a:cubicBezTo>
                <a:cubicBezTo>
                  <a:pt x="243" y="261"/>
                  <a:pt x="252" y="257"/>
                  <a:pt x="261" y="253"/>
                </a:cubicBezTo>
                <a:cubicBezTo>
                  <a:pt x="262" y="253"/>
                  <a:pt x="262" y="253"/>
                  <a:pt x="262" y="252"/>
                </a:cubicBezTo>
                <a:cubicBezTo>
                  <a:pt x="263" y="252"/>
                  <a:pt x="263" y="252"/>
                  <a:pt x="263" y="252"/>
                </a:cubicBezTo>
                <a:cubicBezTo>
                  <a:pt x="263" y="253"/>
                  <a:pt x="263" y="253"/>
                  <a:pt x="263" y="254"/>
                </a:cubicBezTo>
                <a:close/>
                <a:moveTo>
                  <a:pt x="231" y="270"/>
                </a:moveTo>
                <a:cubicBezTo>
                  <a:pt x="240" y="267"/>
                  <a:pt x="250" y="264"/>
                  <a:pt x="259" y="259"/>
                </a:cubicBezTo>
                <a:cubicBezTo>
                  <a:pt x="261" y="259"/>
                  <a:pt x="261" y="259"/>
                  <a:pt x="261" y="259"/>
                </a:cubicBezTo>
                <a:cubicBezTo>
                  <a:pt x="261" y="258"/>
                  <a:pt x="262" y="258"/>
                  <a:pt x="262" y="258"/>
                </a:cubicBezTo>
                <a:cubicBezTo>
                  <a:pt x="262" y="259"/>
                  <a:pt x="262" y="260"/>
                  <a:pt x="262" y="262"/>
                </a:cubicBezTo>
                <a:cubicBezTo>
                  <a:pt x="257" y="264"/>
                  <a:pt x="252" y="266"/>
                  <a:pt x="247" y="268"/>
                </a:cubicBezTo>
                <a:cubicBezTo>
                  <a:pt x="242" y="271"/>
                  <a:pt x="236" y="273"/>
                  <a:pt x="230" y="274"/>
                </a:cubicBezTo>
                <a:cubicBezTo>
                  <a:pt x="224" y="276"/>
                  <a:pt x="218" y="277"/>
                  <a:pt x="213" y="279"/>
                </a:cubicBezTo>
                <a:cubicBezTo>
                  <a:pt x="210" y="280"/>
                  <a:pt x="208" y="281"/>
                  <a:pt x="205" y="282"/>
                </a:cubicBezTo>
                <a:cubicBezTo>
                  <a:pt x="203" y="283"/>
                  <a:pt x="199" y="283"/>
                  <a:pt x="197" y="284"/>
                </a:cubicBezTo>
                <a:cubicBezTo>
                  <a:pt x="200" y="283"/>
                  <a:pt x="203" y="281"/>
                  <a:pt x="206" y="280"/>
                </a:cubicBezTo>
                <a:cubicBezTo>
                  <a:pt x="214" y="276"/>
                  <a:pt x="222" y="273"/>
                  <a:pt x="231" y="270"/>
                </a:cubicBezTo>
                <a:close/>
                <a:moveTo>
                  <a:pt x="197" y="284"/>
                </a:moveTo>
                <a:cubicBezTo>
                  <a:pt x="197" y="284"/>
                  <a:pt x="197" y="283"/>
                  <a:pt x="197" y="283"/>
                </a:cubicBezTo>
                <a:cubicBezTo>
                  <a:pt x="198" y="282"/>
                  <a:pt x="200" y="282"/>
                  <a:pt x="201" y="281"/>
                </a:cubicBezTo>
                <a:cubicBezTo>
                  <a:pt x="199" y="282"/>
                  <a:pt x="198" y="283"/>
                  <a:pt x="197" y="284"/>
                </a:cubicBezTo>
                <a:close/>
                <a:moveTo>
                  <a:pt x="194" y="308"/>
                </a:moveTo>
                <a:cubicBezTo>
                  <a:pt x="194" y="308"/>
                  <a:pt x="194" y="308"/>
                  <a:pt x="194" y="308"/>
                </a:cubicBezTo>
                <a:cubicBezTo>
                  <a:pt x="198" y="308"/>
                  <a:pt x="201" y="307"/>
                  <a:pt x="205" y="305"/>
                </a:cubicBezTo>
                <a:cubicBezTo>
                  <a:pt x="211" y="303"/>
                  <a:pt x="216" y="302"/>
                  <a:pt x="222" y="300"/>
                </a:cubicBezTo>
                <a:cubicBezTo>
                  <a:pt x="227" y="298"/>
                  <a:pt x="233" y="297"/>
                  <a:pt x="238" y="294"/>
                </a:cubicBezTo>
                <a:cubicBezTo>
                  <a:pt x="241" y="293"/>
                  <a:pt x="243" y="292"/>
                  <a:pt x="245" y="291"/>
                </a:cubicBezTo>
                <a:cubicBezTo>
                  <a:pt x="247" y="290"/>
                  <a:pt x="249" y="289"/>
                  <a:pt x="250" y="288"/>
                </a:cubicBezTo>
                <a:cubicBezTo>
                  <a:pt x="251" y="288"/>
                  <a:pt x="252" y="288"/>
                  <a:pt x="252" y="287"/>
                </a:cubicBezTo>
                <a:cubicBezTo>
                  <a:pt x="252" y="288"/>
                  <a:pt x="251" y="289"/>
                  <a:pt x="251" y="290"/>
                </a:cubicBezTo>
                <a:cubicBezTo>
                  <a:pt x="249" y="293"/>
                  <a:pt x="243" y="293"/>
                  <a:pt x="240" y="294"/>
                </a:cubicBezTo>
                <a:cubicBezTo>
                  <a:pt x="233" y="296"/>
                  <a:pt x="227" y="298"/>
                  <a:pt x="220" y="301"/>
                </a:cubicBezTo>
                <a:cubicBezTo>
                  <a:pt x="214" y="303"/>
                  <a:pt x="208" y="305"/>
                  <a:pt x="202" y="307"/>
                </a:cubicBezTo>
                <a:cubicBezTo>
                  <a:pt x="199" y="308"/>
                  <a:pt x="196" y="308"/>
                  <a:pt x="193" y="310"/>
                </a:cubicBezTo>
                <a:cubicBezTo>
                  <a:pt x="193" y="310"/>
                  <a:pt x="193" y="309"/>
                  <a:pt x="194" y="308"/>
                </a:cubicBezTo>
                <a:close/>
                <a:moveTo>
                  <a:pt x="207" y="302"/>
                </a:moveTo>
                <a:cubicBezTo>
                  <a:pt x="213" y="300"/>
                  <a:pt x="218" y="298"/>
                  <a:pt x="224" y="297"/>
                </a:cubicBezTo>
                <a:cubicBezTo>
                  <a:pt x="229" y="295"/>
                  <a:pt x="234" y="294"/>
                  <a:pt x="240" y="292"/>
                </a:cubicBezTo>
                <a:cubicBezTo>
                  <a:pt x="240" y="292"/>
                  <a:pt x="241" y="292"/>
                  <a:pt x="242" y="292"/>
                </a:cubicBezTo>
                <a:cubicBezTo>
                  <a:pt x="236" y="295"/>
                  <a:pt x="231" y="296"/>
                  <a:pt x="225" y="298"/>
                </a:cubicBezTo>
                <a:cubicBezTo>
                  <a:pt x="220" y="300"/>
                  <a:pt x="215" y="301"/>
                  <a:pt x="209" y="303"/>
                </a:cubicBezTo>
                <a:cubicBezTo>
                  <a:pt x="205" y="304"/>
                  <a:pt x="201" y="306"/>
                  <a:pt x="197" y="307"/>
                </a:cubicBezTo>
                <a:cubicBezTo>
                  <a:pt x="192" y="308"/>
                  <a:pt x="197" y="306"/>
                  <a:pt x="198" y="306"/>
                </a:cubicBezTo>
                <a:cubicBezTo>
                  <a:pt x="201" y="304"/>
                  <a:pt x="204" y="303"/>
                  <a:pt x="207" y="302"/>
                </a:cubicBezTo>
                <a:close/>
                <a:moveTo>
                  <a:pt x="238" y="292"/>
                </a:moveTo>
                <a:cubicBezTo>
                  <a:pt x="233" y="294"/>
                  <a:pt x="227" y="295"/>
                  <a:pt x="222" y="297"/>
                </a:cubicBezTo>
                <a:cubicBezTo>
                  <a:pt x="219" y="298"/>
                  <a:pt x="215" y="299"/>
                  <a:pt x="211" y="300"/>
                </a:cubicBezTo>
                <a:cubicBezTo>
                  <a:pt x="214" y="299"/>
                  <a:pt x="217" y="298"/>
                  <a:pt x="219" y="297"/>
                </a:cubicBezTo>
                <a:cubicBezTo>
                  <a:pt x="228" y="295"/>
                  <a:pt x="238" y="292"/>
                  <a:pt x="247" y="289"/>
                </a:cubicBezTo>
                <a:cubicBezTo>
                  <a:pt x="244" y="290"/>
                  <a:pt x="241" y="291"/>
                  <a:pt x="238" y="292"/>
                </a:cubicBezTo>
                <a:close/>
                <a:moveTo>
                  <a:pt x="194" y="307"/>
                </a:moveTo>
                <a:cubicBezTo>
                  <a:pt x="194" y="306"/>
                  <a:pt x="194" y="306"/>
                  <a:pt x="194" y="305"/>
                </a:cubicBezTo>
                <a:cubicBezTo>
                  <a:pt x="196" y="305"/>
                  <a:pt x="198" y="304"/>
                  <a:pt x="201" y="304"/>
                </a:cubicBezTo>
                <a:cubicBezTo>
                  <a:pt x="198" y="305"/>
                  <a:pt x="196" y="306"/>
                  <a:pt x="194" y="307"/>
                </a:cubicBezTo>
                <a:close/>
                <a:moveTo>
                  <a:pt x="194" y="302"/>
                </a:moveTo>
                <a:cubicBezTo>
                  <a:pt x="200" y="300"/>
                  <a:pt x="205" y="298"/>
                  <a:pt x="210" y="297"/>
                </a:cubicBezTo>
                <a:cubicBezTo>
                  <a:pt x="216" y="295"/>
                  <a:pt x="221" y="293"/>
                  <a:pt x="227" y="292"/>
                </a:cubicBezTo>
                <a:cubicBezTo>
                  <a:pt x="228" y="292"/>
                  <a:pt x="229" y="291"/>
                  <a:pt x="230" y="291"/>
                </a:cubicBezTo>
                <a:cubicBezTo>
                  <a:pt x="218" y="295"/>
                  <a:pt x="206" y="299"/>
                  <a:pt x="194" y="304"/>
                </a:cubicBezTo>
                <a:cubicBezTo>
                  <a:pt x="194" y="303"/>
                  <a:pt x="194" y="303"/>
                  <a:pt x="194" y="302"/>
                </a:cubicBezTo>
                <a:close/>
                <a:moveTo>
                  <a:pt x="195" y="297"/>
                </a:moveTo>
                <a:cubicBezTo>
                  <a:pt x="200" y="296"/>
                  <a:pt x="205" y="294"/>
                  <a:pt x="209" y="292"/>
                </a:cubicBezTo>
                <a:cubicBezTo>
                  <a:pt x="215" y="290"/>
                  <a:pt x="221" y="288"/>
                  <a:pt x="226" y="286"/>
                </a:cubicBezTo>
                <a:cubicBezTo>
                  <a:pt x="232" y="285"/>
                  <a:pt x="238" y="283"/>
                  <a:pt x="244" y="281"/>
                </a:cubicBezTo>
                <a:cubicBezTo>
                  <a:pt x="246" y="280"/>
                  <a:pt x="249" y="278"/>
                  <a:pt x="252" y="277"/>
                </a:cubicBezTo>
                <a:cubicBezTo>
                  <a:pt x="253" y="277"/>
                  <a:pt x="254" y="276"/>
                  <a:pt x="255" y="276"/>
                </a:cubicBezTo>
                <a:cubicBezTo>
                  <a:pt x="256" y="276"/>
                  <a:pt x="256" y="275"/>
                  <a:pt x="257" y="275"/>
                </a:cubicBezTo>
                <a:cubicBezTo>
                  <a:pt x="257" y="275"/>
                  <a:pt x="257" y="275"/>
                  <a:pt x="257" y="275"/>
                </a:cubicBezTo>
                <a:cubicBezTo>
                  <a:pt x="253" y="278"/>
                  <a:pt x="248" y="280"/>
                  <a:pt x="243" y="282"/>
                </a:cubicBezTo>
                <a:cubicBezTo>
                  <a:pt x="237" y="285"/>
                  <a:pt x="231" y="287"/>
                  <a:pt x="224" y="289"/>
                </a:cubicBezTo>
                <a:cubicBezTo>
                  <a:pt x="214" y="293"/>
                  <a:pt x="204" y="296"/>
                  <a:pt x="195" y="301"/>
                </a:cubicBezTo>
                <a:cubicBezTo>
                  <a:pt x="195" y="299"/>
                  <a:pt x="195" y="298"/>
                  <a:pt x="195" y="297"/>
                </a:cubicBezTo>
                <a:close/>
                <a:moveTo>
                  <a:pt x="196" y="293"/>
                </a:moveTo>
                <a:cubicBezTo>
                  <a:pt x="200" y="292"/>
                  <a:pt x="204" y="290"/>
                  <a:pt x="208" y="288"/>
                </a:cubicBezTo>
                <a:cubicBezTo>
                  <a:pt x="215" y="286"/>
                  <a:pt x="221" y="284"/>
                  <a:pt x="228" y="282"/>
                </a:cubicBezTo>
                <a:cubicBezTo>
                  <a:pt x="233" y="280"/>
                  <a:pt x="239" y="278"/>
                  <a:pt x="244" y="276"/>
                </a:cubicBezTo>
                <a:cubicBezTo>
                  <a:pt x="248" y="274"/>
                  <a:pt x="253" y="273"/>
                  <a:pt x="257" y="271"/>
                </a:cubicBezTo>
                <a:cubicBezTo>
                  <a:pt x="253" y="273"/>
                  <a:pt x="249" y="274"/>
                  <a:pt x="246" y="276"/>
                </a:cubicBezTo>
                <a:cubicBezTo>
                  <a:pt x="239" y="279"/>
                  <a:pt x="233" y="281"/>
                  <a:pt x="226" y="284"/>
                </a:cubicBezTo>
                <a:cubicBezTo>
                  <a:pt x="216" y="287"/>
                  <a:pt x="205" y="291"/>
                  <a:pt x="195" y="296"/>
                </a:cubicBezTo>
                <a:cubicBezTo>
                  <a:pt x="195" y="295"/>
                  <a:pt x="195" y="294"/>
                  <a:pt x="196" y="293"/>
                </a:cubicBezTo>
                <a:close/>
                <a:moveTo>
                  <a:pt x="196" y="289"/>
                </a:moveTo>
                <a:cubicBezTo>
                  <a:pt x="201" y="286"/>
                  <a:pt x="206" y="285"/>
                  <a:pt x="211" y="284"/>
                </a:cubicBezTo>
                <a:cubicBezTo>
                  <a:pt x="218" y="281"/>
                  <a:pt x="224" y="279"/>
                  <a:pt x="230" y="276"/>
                </a:cubicBezTo>
                <a:cubicBezTo>
                  <a:pt x="236" y="274"/>
                  <a:pt x="242" y="272"/>
                  <a:pt x="247" y="270"/>
                </a:cubicBezTo>
                <a:cubicBezTo>
                  <a:pt x="250" y="269"/>
                  <a:pt x="252" y="268"/>
                  <a:pt x="255" y="267"/>
                </a:cubicBezTo>
                <a:cubicBezTo>
                  <a:pt x="256" y="267"/>
                  <a:pt x="257" y="266"/>
                  <a:pt x="258" y="265"/>
                </a:cubicBezTo>
                <a:cubicBezTo>
                  <a:pt x="262" y="263"/>
                  <a:pt x="258" y="266"/>
                  <a:pt x="257" y="266"/>
                </a:cubicBezTo>
                <a:cubicBezTo>
                  <a:pt x="254" y="269"/>
                  <a:pt x="250" y="270"/>
                  <a:pt x="246" y="271"/>
                </a:cubicBezTo>
                <a:cubicBezTo>
                  <a:pt x="240" y="274"/>
                  <a:pt x="233" y="276"/>
                  <a:pt x="227" y="279"/>
                </a:cubicBezTo>
                <a:cubicBezTo>
                  <a:pt x="221" y="281"/>
                  <a:pt x="216" y="283"/>
                  <a:pt x="210" y="285"/>
                </a:cubicBezTo>
                <a:cubicBezTo>
                  <a:pt x="205" y="287"/>
                  <a:pt x="200" y="289"/>
                  <a:pt x="196" y="291"/>
                </a:cubicBezTo>
                <a:cubicBezTo>
                  <a:pt x="196" y="291"/>
                  <a:pt x="196" y="290"/>
                  <a:pt x="196" y="289"/>
                </a:cubicBezTo>
                <a:close/>
                <a:moveTo>
                  <a:pt x="210" y="161"/>
                </a:moveTo>
                <a:cubicBezTo>
                  <a:pt x="209" y="162"/>
                  <a:pt x="208" y="162"/>
                  <a:pt x="206" y="163"/>
                </a:cubicBezTo>
                <a:cubicBezTo>
                  <a:pt x="206" y="162"/>
                  <a:pt x="206" y="162"/>
                  <a:pt x="206" y="161"/>
                </a:cubicBezTo>
                <a:cubicBezTo>
                  <a:pt x="208" y="161"/>
                  <a:pt x="209" y="161"/>
                  <a:pt x="210" y="161"/>
                </a:cubicBezTo>
                <a:close/>
                <a:moveTo>
                  <a:pt x="201" y="246"/>
                </a:moveTo>
                <a:cubicBezTo>
                  <a:pt x="212" y="241"/>
                  <a:pt x="223" y="236"/>
                  <a:pt x="234" y="232"/>
                </a:cubicBezTo>
                <a:cubicBezTo>
                  <a:pt x="239" y="230"/>
                  <a:pt x="245" y="228"/>
                  <a:pt x="251" y="226"/>
                </a:cubicBezTo>
                <a:cubicBezTo>
                  <a:pt x="253" y="225"/>
                  <a:pt x="255" y="224"/>
                  <a:pt x="257" y="224"/>
                </a:cubicBezTo>
                <a:cubicBezTo>
                  <a:pt x="256" y="224"/>
                  <a:pt x="256" y="224"/>
                  <a:pt x="256" y="224"/>
                </a:cubicBezTo>
                <a:cubicBezTo>
                  <a:pt x="245" y="229"/>
                  <a:pt x="234" y="233"/>
                  <a:pt x="223" y="238"/>
                </a:cubicBezTo>
                <a:cubicBezTo>
                  <a:pt x="218" y="240"/>
                  <a:pt x="214" y="243"/>
                  <a:pt x="209" y="245"/>
                </a:cubicBezTo>
                <a:cubicBezTo>
                  <a:pt x="206" y="246"/>
                  <a:pt x="203" y="247"/>
                  <a:pt x="200" y="249"/>
                </a:cubicBezTo>
                <a:cubicBezTo>
                  <a:pt x="200" y="248"/>
                  <a:pt x="200" y="247"/>
                  <a:pt x="201" y="246"/>
                </a:cubicBezTo>
                <a:close/>
                <a:moveTo>
                  <a:pt x="201" y="240"/>
                </a:moveTo>
                <a:cubicBezTo>
                  <a:pt x="205" y="239"/>
                  <a:pt x="208" y="236"/>
                  <a:pt x="212" y="234"/>
                </a:cubicBezTo>
                <a:cubicBezTo>
                  <a:pt x="217" y="232"/>
                  <a:pt x="223" y="230"/>
                  <a:pt x="228" y="227"/>
                </a:cubicBezTo>
                <a:cubicBezTo>
                  <a:pt x="233" y="225"/>
                  <a:pt x="238" y="223"/>
                  <a:pt x="244" y="220"/>
                </a:cubicBezTo>
                <a:cubicBezTo>
                  <a:pt x="246" y="219"/>
                  <a:pt x="249" y="218"/>
                  <a:pt x="251" y="216"/>
                </a:cubicBezTo>
                <a:cubicBezTo>
                  <a:pt x="253" y="216"/>
                  <a:pt x="254" y="215"/>
                  <a:pt x="256" y="214"/>
                </a:cubicBezTo>
                <a:cubicBezTo>
                  <a:pt x="256" y="214"/>
                  <a:pt x="262" y="210"/>
                  <a:pt x="259" y="213"/>
                </a:cubicBezTo>
                <a:cubicBezTo>
                  <a:pt x="249" y="220"/>
                  <a:pt x="238" y="224"/>
                  <a:pt x="227" y="229"/>
                </a:cubicBezTo>
                <a:cubicBezTo>
                  <a:pt x="218" y="233"/>
                  <a:pt x="209" y="237"/>
                  <a:pt x="201" y="242"/>
                </a:cubicBezTo>
                <a:cubicBezTo>
                  <a:pt x="201" y="242"/>
                  <a:pt x="201" y="241"/>
                  <a:pt x="201" y="240"/>
                </a:cubicBezTo>
                <a:close/>
                <a:moveTo>
                  <a:pt x="207" y="236"/>
                </a:moveTo>
                <a:cubicBezTo>
                  <a:pt x="207" y="236"/>
                  <a:pt x="200" y="241"/>
                  <a:pt x="203" y="238"/>
                </a:cubicBezTo>
                <a:cubicBezTo>
                  <a:pt x="205" y="237"/>
                  <a:pt x="207" y="236"/>
                  <a:pt x="209" y="235"/>
                </a:cubicBezTo>
                <a:cubicBezTo>
                  <a:pt x="208" y="235"/>
                  <a:pt x="208" y="236"/>
                  <a:pt x="207" y="236"/>
                </a:cubicBezTo>
                <a:close/>
                <a:moveTo>
                  <a:pt x="213" y="233"/>
                </a:moveTo>
                <a:cubicBezTo>
                  <a:pt x="209" y="235"/>
                  <a:pt x="205" y="237"/>
                  <a:pt x="201" y="239"/>
                </a:cubicBezTo>
                <a:cubicBezTo>
                  <a:pt x="201" y="239"/>
                  <a:pt x="201" y="238"/>
                  <a:pt x="201" y="238"/>
                </a:cubicBezTo>
                <a:cubicBezTo>
                  <a:pt x="201" y="237"/>
                  <a:pt x="201" y="236"/>
                  <a:pt x="201" y="236"/>
                </a:cubicBezTo>
                <a:cubicBezTo>
                  <a:pt x="211" y="232"/>
                  <a:pt x="220" y="226"/>
                  <a:pt x="229" y="222"/>
                </a:cubicBezTo>
                <a:cubicBezTo>
                  <a:pt x="235" y="219"/>
                  <a:pt x="241" y="216"/>
                  <a:pt x="247" y="214"/>
                </a:cubicBezTo>
                <a:cubicBezTo>
                  <a:pt x="249" y="213"/>
                  <a:pt x="252" y="211"/>
                  <a:pt x="254" y="210"/>
                </a:cubicBezTo>
                <a:cubicBezTo>
                  <a:pt x="255" y="209"/>
                  <a:pt x="257" y="208"/>
                  <a:pt x="258" y="207"/>
                </a:cubicBezTo>
                <a:cubicBezTo>
                  <a:pt x="258" y="207"/>
                  <a:pt x="258" y="207"/>
                  <a:pt x="258" y="207"/>
                </a:cubicBezTo>
                <a:cubicBezTo>
                  <a:pt x="258" y="207"/>
                  <a:pt x="258" y="207"/>
                  <a:pt x="258" y="207"/>
                </a:cubicBezTo>
                <a:cubicBezTo>
                  <a:pt x="255" y="211"/>
                  <a:pt x="249" y="213"/>
                  <a:pt x="245" y="215"/>
                </a:cubicBezTo>
                <a:cubicBezTo>
                  <a:pt x="240" y="218"/>
                  <a:pt x="234" y="221"/>
                  <a:pt x="228" y="224"/>
                </a:cubicBezTo>
                <a:cubicBezTo>
                  <a:pt x="223" y="227"/>
                  <a:pt x="218" y="230"/>
                  <a:pt x="213" y="233"/>
                </a:cubicBezTo>
                <a:close/>
                <a:moveTo>
                  <a:pt x="248" y="212"/>
                </a:moveTo>
                <a:cubicBezTo>
                  <a:pt x="243" y="215"/>
                  <a:pt x="237" y="217"/>
                  <a:pt x="232" y="219"/>
                </a:cubicBezTo>
                <a:cubicBezTo>
                  <a:pt x="224" y="223"/>
                  <a:pt x="217" y="227"/>
                  <a:pt x="210" y="231"/>
                </a:cubicBezTo>
                <a:cubicBezTo>
                  <a:pt x="211" y="230"/>
                  <a:pt x="212" y="229"/>
                  <a:pt x="213" y="229"/>
                </a:cubicBezTo>
                <a:cubicBezTo>
                  <a:pt x="218" y="225"/>
                  <a:pt x="223" y="222"/>
                  <a:pt x="228" y="220"/>
                </a:cubicBezTo>
                <a:cubicBezTo>
                  <a:pt x="239" y="215"/>
                  <a:pt x="250" y="209"/>
                  <a:pt x="261" y="203"/>
                </a:cubicBezTo>
                <a:cubicBezTo>
                  <a:pt x="261" y="203"/>
                  <a:pt x="261" y="204"/>
                  <a:pt x="261" y="205"/>
                </a:cubicBezTo>
                <a:cubicBezTo>
                  <a:pt x="261" y="205"/>
                  <a:pt x="260" y="205"/>
                  <a:pt x="260" y="205"/>
                </a:cubicBezTo>
                <a:cubicBezTo>
                  <a:pt x="256" y="207"/>
                  <a:pt x="252" y="210"/>
                  <a:pt x="248" y="212"/>
                </a:cubicBezTo>
                <a:close/>
                <a:moveTo>
                  <a:pt x="259" y="187"/>
                </a:moveTo>
                <a:cubicBezTo>
                  <a:pt x="250" y="192"/>
                  <a:pt x="239" y="195"/>
                  <a:pt x="230" y="199"/>
                </a:cubicBezTo>
                <a:cubicBezTo>
                  <a:pt x="225" y="202"/>
                  <a:pt x="220" y="204"/>
                  <a:pt x="215" y="206"/>
                </a:cubicBezTo>
                <a:cubicBezTo>
                  <a:pt x="214" y="207"/>
                  <a:pt x="212" y="208"/>
                  <a:pt x="210" y="209"/>
                </a:cubicBezTo>
                <a:cubicBezTo>
                  <a:pt x="208" y="211"/>
                  <a:pt x="205" y="212"/>
                  <a:pt x="203" y="213"/>
                </a:cubicBezTo>
                <a:cubicBezTo>
                  <a:pt x="211" y="207"/>
                  <a:pt x="220" y="203"/>
                  <a:pt x="229" y="198"/>
                </a:cubicBezTo>
                <a:cubicBezTo>
                  <a:pt x="234" y="196"/>
                  <a:pt x="239" y="193"/>
                  <a:pt x="243" y="191"/>
                </a:cubicBezTo>
                <a:cubicBezTo>
                  <a:pt x="246" y="190"/>
                  <a:pt x="249" y="189"/>
                  <a:pt x="252" y="187"/>
                </a:cubicBezTo>
                <a:cubicBezTo>
                  <a:pt x="253" y="187"/>
                  <a:pt x="254" y="186"/>
                  <a:pt x="255" y="186"/>
                </a:cubicBezTo>
                <a:cubicBezTo>
                  <a:pt x="255" y="185"/>
                  <a:pt x="256" y="185"/>
                  <a:pt x="257" y="185"/>
                </a:cubicBezTo>
                <a:cubicBezTo>
                  <a:pt x="258" y="185"/>
                  <a:pt x="258" y="184"/>
                  <a:pt x="258" y="184"/>
                </a:cubicBezTo>
                <a:cubicBezTo>
                  <a:pt x="258" y="184"/>
                  <a:pt x="259" y="184"/>
                  <a:pt x="259" y="183"/>
                </a:cubicBezTo>
                <a:cubicBezTo>
                  <a:pt x="259" y="186"/>
                  <a:pt x="259" y="188"/>
                  <a:pt x="260" y="191"/>
                </a:cubicBezTo>
                <a:cubicBezTo>
                  <a:pt x="250" y="194"/>
                  <a:pt x="240" y="200"/>
                  <a:pt x="231" y="204"/>
                </a:cubicBezTo>
                <a:cubicBezTo>
                  <a:pt x="226" y="206"/>
                  <a:pt x="220" y="209"/>
                  <a:pt x="215" y="211"/>
                </a:cubicBezTo>
                <a:cubicBezTo>
                  <a:pt x="213" y="213"/>
                  <a:pt x="211" y="214"/>
                  <a:pt x="208" y="216"/>
                </a:cubicBezTo>
                <a:cubicBezTo>
                  <a:pt x="207" y="216"/>
                  <a:pt x="206" y="217"/>
                  <a:pt x="205" y="217"/>
                </a:cubicBezTo>
                <a:cubicBezTo>
                  <a:pt x="205" y="218"/>
                  <a:pt x="201" y="221"/>
                  <a:pt x="204" y="218"/>
                </a:cubicBezTo>
                <a:cubicBezTo>
                  <a:pt x="213" y="211"/>
                  <a:pt x="222" y="206"/>
                  <a:pt x="232" y="201"/>
                </a:cubicBezTo>
                <a:cubicBezTo>
                  <a:pt x="237" y="199"/>
                  <a:pt x="242" y="196"/>
                  <a:pt x="247" y="194"/>
                </a:cubicBezTo>
                <a:cubicBezTo>
                  <a:pt x="251" y="192"/>
                  <a:pt x="255" y="190"/>
                  <a:pt x="259" y="187"/>
                </a:cubicBezTo>
                <a:cubicBezTo>
                  <a:pt x="259" y="187"/>
                  <a:pt x="259" y="187"/>
                  <a:pt x="259" y="187"/>
                </a:cubicBezTo>
                <a:close/>
                <a:moveTo>
                  <a:pt x="203" y="206"/>
                </a:moveTo>
                <a:cubicBezTo>
                  <a:pt x="212" y="202"/>
                  <a:pt x="221" y="198"/>
                  <a:pt x="230" y="193"/>
                </a:cubicBezTo>
                <a:cubicBezTo>
                  <a:pt x="235" y="191"/>
                  <a:pt x="240" y="188"/>
                  <a:pt x="245" y="186"/>
                </a:cubicBezTo>
                <a:cubicBezTo>
                  <a:pt x="248" y="185"/>
                  <a:pt x="250" y="184"/>
                  <a:pt x="253" y="182"/>
                </a:cubicBezTo>
                <a:cubicBezTo>
                  <a:pt x="253" y="182"/>
                  <a:pt x="253" y="182"/>
                  <a:pt x="253" y="182"/>
                </a:cubicBezTo>
                <a:cubicBezTo>
                  <a:pt x="246" y="187"/>
                  <a:pt x="238" y="190"/>
                  <a:pt x="230" y="193"/>
                </a:cubicBezTo>
                <a:cubicBezTo>
                  <a:pt x="220" y="198"/>
                  <a:pt x="212" y="204"/>
                  <a:pt x="203" y="209"/>
                </a:cubicBezTo>
                <a:cubicBezTo>
                  <a:pt x="203" y="208"/>
                  <a:pt x="203" y="207"/>
                  <a:pt x="203" y="206"/>
                </a:cubicBezTo>
                <a:close/>
                <a:moveTo>
                  <a:pt x="204" y="199"/>
                </a:moveTo>
                <a:cubicBezTo>
                  <a:pt x="204" y="199"/>
                  <a:pt x="204" y="199"/>
                  <a:pt x="204" y="199"/>
                </a:cubicBezTo>
                <a:cubicBezTo>
                  <a:pt x="212" y="194"/>
                  <a:pt x="221" y="190"/>
                  <a:pt x="230" y="186"/>
                </a:cubicBezTo>
                <a:cubicBezTo>
                  <a:pt x="240" y="182"/>
                  <a:pt x="248" y="177"/>
                  <a:pt x="257" y="172"/>
                </a:cubicBezTo>
                <a:cubicBezTo>
                  <a:pt x="258" y="173"/>
                  <a:pt x="258" y="173"/>
                  <a:pt x="258" y="173"/>
                </a:cubicBezTo>
                <a:cubicBezTo>
                  <a:pt x="258" y="173"/>
                  <a:pt x="258" y="174"/>
                  <a:pt x="258" y="174"/>
                </a:cubicBezTo>
                <a:cubicBezTo>
                  <a:pt x="258" y="174"/>
                  <a:pt x="258" y="174"/>
                  <a:pt x="258" y="174"/>
                </a:cubicBezTo>
                <a:cubicBezTo>
                  <a:pt x="249" y="179"/>
                  <a:pt x="240" y="183"/>
                  <a:pt x="231" y="188"/>
                </a:cubicBezTo>
                <a:cubicBezTo>
                  <a:pt x="226" y="190"/>
                  <a:pt x="221" y="192"/>
                  <a:pt x="215" y="194"/>
                </a:cubicBezTo>
                <a:cubicBezTo>
                  <a:pt x="211" y="196"/>
                  <a:pt x="207" y="199"/>
                  <a:pt x="203" y="201"/>
                </a:cubicBezTo>
                <a:cubicBezTo>
                  <a:pt x="203" y="200"/>
                  <a:pt x="203" y="200"/>
                  <a:pt x="204" y="199"/>
                </a:cubicBezTo>
                <a:close/>
                <a:moveTo>
                  <a:pt x="258" y="175"/>
                </a:moveTo>
                <a:cubicBezTo>
                  <a:pt x="259" y="176"/>
                  <a:pt x="259" y="177"/>
                  <a:pt x="259" y="179"/>
                </a:cubicBezTo>
                <a:cubicBezTo>
                  <a:pt x="259" y="179"/>
                  <a:pt x="259" y="179"/>
                  <a:pt x="258" y="179"/>
                </a:cubicBezTo>
                <a:cubicBezTo>
                  <a:pt x="249" y="184"/>
                  <a:pt x="239" y="188"/>
                  <a:pt x="230" y="192"/>
                </a:cubicBezTo>
                <a:cubicBezTo>
                  <a:pt x="225" y="195"/>
                  <a:pt x="220" y="197"/>
                  <a:pt x="215" y="200"/>
                </a:cubicBezTo>
                <a:cubicBezTo>
                  <a:pt x="212" y="201"/>
                  <a:pt x="209" y="202"/>
                  <a:pt x="207" y="204"/>
                </a:cubicBezTo>
                <a:cubicBezTo>
                  <a:pt x="200" y="207"/>
                  <a:pt x="205" y="204"/>
                  <a:pt x="207" y="203"/>
                </a:cubicBezTo>
                <a:cubicBezTo>
                  <a:pt x="215" y="197"/>
                  <a:pt x="225" y="193"/>
                  <a:pt x="234" y="189"/>
                </a:cubicBezTo>
                <a:cubicBezTo>
                  <a:pt x="242" y="185"/>
                  <a:pt x="252" y="181"/>
                  <a:pt x="258" y="175"/>
                </a:cubicBezTo>
                <a:close/>
                <a:moveTo>
                  <a:pt x="232" y="193"/>
                </a:moveTo>
                <a:cubicBezTo>
                  <a:pt x="241" y="189"/>
                  <a:pt x="250" y="185"/>
                  <a:pt x="259" y="179"/>
                </a:cubicBezTo>
                <a:cubicBezTo>
                  <a:pt x="259" y="179"/>
                  <a:pt x="259" y="179"/>
                  <a:pt x="259" y="179"/>
                </a:cubicBezTo>
                <a:cubicBezTo>
                  <a:pt x="259" y="180"/>
                  <a:pt x="259" y="182"/>
                  <a:pt x="259" y="183"/>
                </a:cubicBezTo>
                <a:cubicBezTo>
                  <a:pt x="257" y="184"/>
                  <a:pt x="255" y="185"/>
                  <a:pt x="252" y="186"/>
                </a:cubicBezTo>
                <a:cubicBezTo>
                  <a:pt x="245" y="190"/>
                  <a:pt x="237" y="193"/>
                  <a:pt x="229" y="196"/>
                </a:cubicBezTo>
                <a:cubicBezTo>
                  <a:pt x="224" y="199"/>
                  <a:pt x="219" y="201"/>
                  <a:pt x="214" y="204"/>
                </a:cubicBezTo>
                <a:cubicBezTo>
                  <a:pt x="212" y="205"/>
                  <a:pt x="210" y="206"/>
                  <a:pt x="208" y="207"/>
                </a:cubicBezTo>
                <a:cubicBezTo>
                  <a:pt x="208" y="207"/>
                  <a:pt x="208" y="207"/>
                  <a:pt x="207" y="207"/>
                </a:cubicBezTo>
                <a:cubicBezTo>
                  <a:pt x="215" y="202"/>
                  <a:pt x="223" y="197"/>
                  <a:pt x="232" y="193"/>
                </a:cubicBezTo>
                <a:close/>
                <a:moveTo>
                  <a:pt x="228" y="206"/>
                </a:moveTo>
                <a:cubicBezTo>
                  <a:pt x="233" y="204"/>
                  <a:pt x="238" y="202"/>
                  <a:pt x="242" y="199"/>
                </a:cubicBezTo>
                <a:cubicBezTo>
                  <a:pt x="247" y="197"/>
                  <a:pt x="254" y="195"/>
                  <a:pt x="258" y="192"/>
                </a:cubicBezTo>
                <a:cubicBezTo>
                  <a:pt x="249" y="198"/>
                  <a:pt x="239" y="202"/>
                  <a:pt x="229" y="207"/>
                </a:cubicBezTo>
                <a:cubicBezTo>
                  <a:pt x="219" y="211"/>
                  <a:pt x="211" y="217"/>
                  <a:pt x="202" y="222"/>
                </a:cubicBezTo>
                <a:cubicBezTo>
                  <a:pt x="202" y="221"/>
                  <a:pt x="202" y="220"/>
                  <a:pt x="202" y="220"/>
                </a:cubicBezTo>
                <a:cubicBezTo>
                  <a:pt x="211" y="216"/>
                  <a:pt x="219" y="210"/>
                  <a:pt x="228" y="206"/>
                </a:cubicBezTo>
                <a:close/>
                <a:moveTo>
                  <a:pt x="202" y="223"/>
                </a:moveTo>
                <a:cubicBezTo>
                  <a:pt x="206" y="223"/>
                  <a:pt x="209" y="220"/>
                  <a:pt x="213" y="218"/>
                </a:cubicBezTo>
                <a:cubicBezTo>
                  <a:pt x="218" y="215"/>
                  <a:pt x="223" y="212"/>
                  <a:pt x="229" y="210"/>
                </a:cubicBezTo>
                <a:cubicBezTo>
                  <a:pt x="232" y="208"/>
                  <a:pt x="235" y="207"/>
                  <a:pt x="238" y="205"/>
                </a:cubicBezTo>
                <a:cubicBezTo>
                  <a:pt x="234" y="207"/>
                  <a:pt x="229" y="210"/>
                  <a:pt x="224" y="212"/>
                </a:cubicBezTo>
                <a:cubicBezTo>
                  <a:pt x="219" y="215"/>
                  <a:pt x="215" y="218"/>
                  <a:pt x="210" y="221"/>
                </a:cubicBezTo>
                <a:cubicBezTo>
                  <a:pt x="207" y="223"/>
                  <a:pt x="204" y="224"/>
                  <a:pt x="202" y="226"/>
                </a:cubicBezTo>
                <a:cubicBezTo>
                  <a:pt x="202" y="225"/>
                  <a:pt x="202" y="224"/>
                  <a:pt x="202" y="223"/>
                </a:cubicBezTo>
                <a:close/>
                <a:moveTo>
                  <a:pt x="202" y="228"/>
                </a:moveTo>
                <a:cubicBezTo>
                  <a:pt x="211" y="224"/>
                  <a:pt x="220" y="219"/>
                  <a:pt x="229" y="215"/>
                </a:cubicBezTo>
                <a:cubicBezTo>
                  <a:pt x="234" y="212"/>
                  <a:pt x="240" y="210"/>
                  <a:pt x="245" y="207"/>
                </a:cubicBezTo>
                <a:cubicBezTo>
                  <a:pt x="247" y="206"/>
                  <a:pt x="249" y="205"/>
                  <a:pt x="252" y="204"/>
                </a:cubicBezTo>
                <a:cubicBezTo>
                  <a:pt x="243" y="208"/>
                  <a:pt x="235" y="213"/>
                  <a:pt x="226" y="217"/>
                </a:cubicBezTo>
                <a:cubicBezTo>
                  <a:pt x="221" y="219"/>
                  <a:pt x="216" y="222"/>
                  <a:pt x="211" y="225"/>
                </a:cubicBezTo>
                <a:cubicBezTo>
                  <a:pt x="208" y="227"/>
                  <a:pt x="204" y="229"/>
                  <a:pt x="201" y="231"/>
                </a:cubicBezTo>
                <a:cubicBezTo>
                  <a:pt x="201" y="230"/>
                  <a:pt x="202" y="229"/>
                  <a:pt x="202" y="228"/>
                </a:cubicBezTo>
                <a:close/>
                <a:moveTo>
                  <a:pt x="214" y="224"/>
                </a:moveTo>
                <a:cubicBezTo>
                  <a:pt x="219" y="221"/>
                  <a:pt x="224" y="218"/>
                  <a:pt x="230" y="216"/>
                </a:cubicBezTo>
                <a:cubicBezTo>
                  <a:pt x="240" y="211"/>
                  <a:pt x="250" y="206"/>
                  <a:pt x="260" y="200"/>
                </a:cubicBezTo>
                <a:cubicBezTo>
                  <a:pt x="260" y="200"/>
                  <a:pt x="260" y="199"/>
                  <a:pt x="260" y="199"/>
                </a:cubicBezTo>
                <a:cubicBezTo>
                  <a:pt x="249" y="204"/>
                  <a:pt x="239" y="209"/>
                  <a:pt x="228" y="214"/>
                </a:cubicBezTo>
                <a:cubicBezTo>
                  <a:pt x="223" y="216"/>
                  <a:pt x="219" y="219"/>
                  <a:pt x="214" y="221"/>
                </a:cubicBezTo>
                <a:cubicBezTo>
                  <a:pt x="211" y="222"/>
                  <a:pt x="209" y="224"/>
                  <a:pt x="206" y="225"/>
                </a:cubicBezTo>
                <a:cubicBezTo>
                  <a:pt x="205" y="226"/>
                  <a:pt x="203" y="226"/>
                  <a:pt x="202" y="227"/>
                </a:cubicBezTo>
                <a:cubicBezTo>
                  <a:pt x="202" y="227"/>
                  <a:pt x="202" y="227"/>
                  <a:pt x="202" y="227"/>
                </a:cubicBezTo>
                <a:cubicBezTo>
                  <a:pt x="202" y="226"/>
                  <a:pt x="204" y="226"/>
                  <a:pt x="204" y="226"/>
                </a:cubicBezTo>
                <a:cubicBezTo>
                  <a:pt x="212" y="220"/>
                  <a:pt x="220" y="215"/>
                  <a:pt x="229" y="210"/>
                </a:cubicBezTo>
                <a:cubicBezTo>
                  <a:pt x="239" y="205"/>
                  <a:pt x="250" y="201"/>
                  <a:pt x="259" y="195"/>
                </a:cubicBezTo>
                <a:cubicBezTo>
                  <a:pt x="260" y="195"/>
                  <a:pt x="259" y="194"/>
                  <a:pt x="259" y="194"/>
                </a:cubicBezTo>
                <a:cubicBezTo>
                  <a:pt x="249" y="199"/>
                  <a:pt x="240" y="204"/>
                  <a:pt x="230" y="208"/>
                </a:cubicBezTo>
                <a:cubicBezTo>
                  <a:pt x="221" y="213"/>
                  <a:pt x="210" y="218"/>
                  <a:pt x="203" y="223"/>
                </a:cubicBezTo>
                <a:cubicBezTo>
                  <a:pt x="212" y="217"/>
                  <a:pt x="221" y="211"/>
                  <a:pt x="231" y="207"/>
                </a:cubicBezTo>
                <a:cubicBezTo>
                  <a:pt x="241" y="202"/>
                  <a:pt x="250" y="198"/>
                  <a:pt x="260" y="192"/>
                </a:cubicBezTo>
                <a:cubicBezTo>
                  <a:pt x="260" y="193"/>
                  <a:pt x="260" y="194"/>
                  <a:pt x="260" y="195"/>
                </a:cubicBezTo>
                <a:cubicBezTo>
                  <a:pt x="260" y="198"/>
                  <a:pt x="260" y="200"/>
                  <a:pt x="260" y="202"/>
                </a:cubicBezTo>
                <a:cubicBezTo>
                  <a:pt x="260" y="202"/>
                  <a:pt x="260" y="202"/>
                  <a:pt x="260" y="202"/>
                </a:cubicBezTo>
                <a:cubicBezTo>
                  <a:pt x="260" y="202"/>
                  <a:pt x="259" y="203"/>
                  <a:pt x="259" y="203"/>
                </a:cubicBezTo>
                <a:cubicBezTo>
                  <a:pt x="258" y="203"/>
                  <a:pt x="258" y="203"/>
                  <a:pt x="257" y="203"/>
                </a:cubicBezTo>
                <a:cubicBezTo>
                  <a:pt x="248" y="208"/>
                  <a:pt x="238" y="213"/>
                  <a:pt x="229" y="217"/>
                </a:cubicBezTo>
                <a:cubicBezTo>
                  <a:pt x="224" y="220"/>
                  <a:pt x="219" y="222"/>
                  <a:pt x="215" y="225"/>
                </a:cubicBezTo>
                <a:cubicBezTo>
                  <a:pt x="212" y="226"/>
                  <a:pt x="210" y="227"/>
                  <a:pt x="208" y="229"/>
                </a:cubicBezTo>
                <a:cubicBezTo>
                  <a:pt x="207" y="230"/>
                  <a:pt x="203" y="230"/>
                  <a:pt x="202" y="232"/>
                </a:cubicBezTo>
                <a:cubicBezTo>
                  <a:pt x="205" y="228"/>
                  <a:pt x="210" y="226"/>
                  <a:pt x="214" y="224"/>
                </a:cubicBezTo>
                <a:close/>
                <a:moveTo>
                  <a:pt x="206" y="163"/>
                </a:moveTo>
                <a:cubicBezTo>
                  <a:pt x="208" y="163"/>
                  <a:pt x="209" y="163"/>
                  <a:pt x="209" y="162"/>
                </a:cubicBezTo>
                <a:cubicBezTo>
                  <a:pt x="209" y="163"/>
                  <a:pt x="208" y="164"/>
                  <a:pt x="206" y="165"/>
                </a:cubicBezTo>
                <a:cubicBezTo>
                  <a:pt x="206" y="164"/>
                  <a:pt x="206" y="164"/>
                  <a:pt x="206" y="163"/>
                </a:cubicBezTo>
                <a:close/>
                <a:moveTo>
                  <a:pt x="206" y="167"/>
                </a:moveTo>
                <a:cubicBezTo>
                  <a:pt x="209" y="166"/>
                  <a:pt x="212" y="164"/>
                  <a:pt x="214" y="163"/>
                </a:cubicBezTo>
                <a:cubicBezTo>
                  <a:pt x="212" y="165"/>
                  <a:pt x="209" y="167"/>
                  <a:pt x="206" y="169"/>
                </a:cubicBezTo>
                <a:cubicBezTo>
                  <a:pt x="206" y="168"/>
                  <a:pt x="206" y="167"/>
                  <a:pt x="206" y="167"/>
                </a:cubicBezTo>
                <a:close/>
                <a:moveTo>
                  <a:pt x="206" y="171"/>
                </a:moveTo>
                <a:cubicBezTo>
                  <a:pt x="211" y="169"/>
                  <a:pt x="216" y="166"/>
                  <a:pt x="219" y="164"/>
                </a:cubicBezTo>
                <a:cubicBezTo>
                  <a:pt x="215" y="167"/>
                  <a:pt x="210" y="170"/>
                  <a:pt x="206" y="173"/>
                </a:cubicBezTo>
                <a:cubicBezTo>
                  <a:pt x="206" y="172"/>
                  <a:pt x="206" y="172"/>
                  <a:pt x="206" y="171"/>
                </a:cubicBezTo>
                <a:close/>
                <a:moveTo>
                  <a:pt x="206" y="175"/>
                </a:moveTo>
                <a:cubicBezTo>
                  <a:pt x="213" y="173"/>
                  <a:pt x="219" y="168"/>
                  <a:pt x="226" y="164"/>
                </a:cubicBezTo>
                <a:cubicBezTo>
                  <a:pt x="219" y="168"/>
                  <a:pt x="212" y="174"/>
                  <a:pt x="206" y="178"/>
                </a:cubicBezTo>
                <a:cubicBezTo>
                  <a:pt x="206" y="177"/>
                  <a:pt x="206" y="176"/>
                  <a:pt x="206" y="175"/>
                </a:cubicBezTo>
                <a:close/>
                <a:moveTo>
                  <a:pt x="228" y="164"/>
                </a:moveTo>
                <a:cubicBezTo>
                  <a:pt x="229" y="164"/>
                  <a:pt x="230" y="164"/>
                  <a:pt x="230" y="164"/>
                </a:cubicBezTo>
                <a:cubicBezTo>
                  <a:pt x="225" y="166"/>
                  <a:pt x="220" y="169"/>
                  <a:pt x="215" y="172"/>
                </a:cubicBezTo>
                <a:cubicBezTo>
                  <a:pt x="219" y="169"/>
                  <a:pt x="223" y="167"/>
                  <a:pt x="227" y="164"/>
                </a:cubicBezTo>
                <a:cubicBezTo>
                  <a:pt x="228" y="164"/>
                  <a:pt x="228" y="164"/>
                  <a:pt x="228" y="164"/>
                </a:cubicBezTo>
                <a:close/>
                <a:moveTo>
                  <a:pt x="206" y="179"/>
                </a:moveTo>
                <a:cubicBezTo>
                  <a:pt x="206" y="180"/>
                  <a:pt x="206" y="179"/>
                  <a:pt x="207" y="179"/>
                </a:cubicBezTo>
                <a:cubicBezTo>
                  <a:pt x="210" y="176"/>
                  <a:pt x="213" y="174"/>
                  <a:pt x="217" y="172"/>
                </a:cubicBezTo>
                <a:cubicBezTo>
                  <a:pt x="219" y="171"/>
                  <a:pt x="221" y="169"/>
                  <a:pt x="224" y="168"/>
                </a:cubicBezTo>
                <a:cubicBezTo>
                  <a:pt x="226" y="167"/>
                  <a:pt x="229" y="166"/>
                  <a:pt x="231" y="164"/>
                </a:cubicBezTo>
                <a:cubicBezTo>
                  <a:pt x="227" y="168"/>
                  <a:pt x="222" y="170"/>
                  <a:pt x="218" y="173"/>
                </a:cubicBezTo>
                <a:cubicBezTo>
                  <a:pt x="213" y="176"/>
                  <a:pt x="209" y="179"/>
                  <a:pt x="205" y="182"/>
                </a:cubicBezTo>
                <a:cubicBezTo>
                  <a:pt x="205" y="181"/>
                  <a:pt x="206" y="180"/>
                  <a:pt x="206" y="179"/>
                </a:cubicBezTo>
                <a:cubicBezTo>
                  <a:pt x="206" y="179"/>
                  <a:pt x="206" y="179"/>
                  <a:pt x="206" y="179"/>
                </a:cubicBezTo>
                <a:close/>
                <a:moveTo>
                  <a:pt x="209" y="180"/>
                </a:moveTo>
                <a:cubicBezTo>
                  <a:pt x="212" y="178"/>
                  <a:pt x="215" y="176"/>
                  <a:pt x="218" y="174"/>
                </a:cubicBezTo>
                <a:cubicBezTo>
                  <a:pt x="223" y="171"/>
                  <a:pt x="228" y="168"/>
                  <a:pt x="232" y="164"/>
                </a:cubicBezTo>
                <a:cubicBezTo>
                  <a:pt x="234" y="164"/>
                  <a:pt x="235" y="164"/>
                  <a:pt x="236" y="164"/>
                </a:cubicBezTo>
                <a:cubicBezTo>
                  <a:pt x="232" y="167"/>
                  <a:pt x="227" y="169"/>
                  <a:pt x="223" y="172"/>
                </a:cubicBezTo>
                <a:cubicBezTo>
                  <a:pt x="218" y="174"/>
                  <a:pt x="214" y="177"/>
                  <a:pt x="209" y="180"/>
                </a:cubicBezTo>
                <a:cubicBezTo>
                  <a:pt x="209" y="180"/>
                  <a:pt x="209" y="180"/>
                  <a:pt x="209" y="180"/>
                </a:cubicBezTo>
                <a:close/>
                <a:moveTo>
                  <a:pt x="238" y="165"/>
                </a:moveTo>
                <a:cubicBezTo>
                  <a:pt x="239" y="165"/>
                  <a:pt x="241" y="165"/>
                  <a:pt x="242" y="165"/>
                </a:cubicBezTo>
                <a:cubicBezTo>
                  <a:pt x="240" y="167"/>
                  <a:pt x="238" y="168"/>
                  <a:pt x="235" y="170"/>
                </a:cubicBezTo>
                <a:cubicBezTo>
                  <a:pt x="232" y="172"/>
                  <a:pt x="228" y="173"/>
                  <a:pt x="225" y="175"/>
                </a:cubicBezTo>
                <a:cubicBezTo>
                  <a:pt x="218" y="178"/>
                  <a:pt x="213" y="183"/>
                  <a:pt x="206" y="186"/>
                </a:cubicBezTo>
                <a:cubicBezTo>
                  <a:pt x="205" y="186"/>
                  <a:pt x="205" y="186"/>
                  <a:pt x="205" y="187"/>
                </a:cubicBezTo>
                <a:cubicBezTo>
                  <a:pt x="205" y="186"/>
                  <a:pt x="205" y="186"/>
                  <a:pt x="205" y="186"/>
                </a:cubicBezTo>
                <a:cubicBezTo>
                  <a:pt x="206" y="185"/>
                  <a:pt x="210" y="183"/>
                  <a:pt x="211" y="182"/>
                </a:cubicBezTo>
                <a:cubicBezTo>
                  <a:pt x="214" y="180"/>
                  <a:pt x="218" y="178"/>
                  <a:pt x="221" y="176"/>
                </a:cubicBezTo>
                <a:cubicBezTo>
                  <a:pt x="226" y="172"/>
                  <a:pt x="232" y="169"/>
                  <a:pt x="238" y="165"/>
                </a:cubicBezTo>
                <a:close/>
                <a:moveTo>
                  <a:pt x="205" y="187"/>
                </a:moveTo>
                <a:cubicBezTo>
                  <a:pt x="211" y="184"/>
                  <a:pt x="217" y="181"/>
                  <a:pt x="222" y="177"/>
                </a:cubicBezTo>
                <a:cubicBezTo>
                  <a:pt x="229" y="173"/>
                  <a:pt x="235" y="170"/>
                  <a:pt x="242" y="166"/>
                </a:cubicBezTo>
                <a:cubicBezTo>
                  <a:pt x="230" y="174"/>
                  <a:pt x="217" y="181"/>
                  <a:pt x="204" y="190"/>
                </a:cubicBezTo>
                <a:cubicBezTo>
                  <a:pt x="205" y="189"/>
                  <a:pt x="205" y="188"/>
                  <a:pt x="205" y="187"/>
                </a:cubicBezTo>
                <a:close/>
                <a:moveTo>
                  <a:pt x="205" y="191"/>
                </a:moveTo>
                <a:cubicBezTo>
                  <a:pt x="207" y="189"/>
                  <a:pt x="209" y="188"/>
                  <a:pt x="211" y="186"/>
                </a:cubicBezTo>
                <a:cubicBezTo>
                  <a:pt x="214" y="184"/>
                  <a:pt x="218" y="182"/>
                  <a:pt x="221" y="179"/>
                </a:cubicBezTo>
                <a:cubicBezTo>
                  <a:pt x="228" y="175"/>
                  <a:pt x="236" y="171"/>
                  <a:pt x="243" y="166"/>
                </a:cubicBezTo>
                <a:cubicBezTo>
                  <a:pt x="243" y="166"/>
                  <a:pt x="243" y="166"/>
                  <a:pt x="243" y="166"/>
                </a:cubicBezTo>
                <a:cubicBezTo>
                  <a:pt x="245" y="166"/>
                  <a:pt x="246" y="166"/>
                  <a:pt x="248" y="167"/>
                </a:cubicBezTo>
                <a:cubicBezTo>
                  <a:pt x="242" y="171"/>
                  <a:pt x="235" y="174"/>
                  <a:pt x="228" y="177"/>
                </a:cubicBezTo>
                <a:cubicBezTo>
                  <a:pt x="221" y="181"/>
                  <a:pt x="215" y="185"/>
                  <a:pt x="207" y="189"/>
                </a:cubicBezTo>
                <a:cubicBezTo>
                  <a:pt x="207" y="189"/>
                  <a:pt x="204" y="191"/>
                  <a:pt x="205" y="191"/>
                </a:cubicBezTo>
                <a:close/>
                <a:moveTo>
                  <a:pt x="206" y="174"/>
                </a:moveTo>
                <a:cubicBezTo>
                  <a:pt x="206" y="174"/>
                  <a:pt x="206" y="174"/>
                  <a:pt x="206" y="174"/>
                </a:cubicBezTo>
                <a:cubicBezTo>
                  <a:pt x="209" y="173"/>
                  <a:pt x="212" y="170"/>
                  <a:pt x="215" y="168"/>
                </a:cubicBezTo>
                <a:cubicBezTo>
                  <a:pt x="217" y="166"/>
                  <a:pt x="219" y="165"/>
                  <a:pt x="222" y="163"/>
                </a:cubicBezTo>
                <a:cubicBezTo>
                  <a:pt x="223" y="163"/>
                  <a:pt x="225" y="163"/>
                  <a:pt x="226" y="163"/>
                </a:cubicBezTo>
                <a:cubicBezTo>
                  <a:pt x="219" y="167"/>
                  <a:pt x="213" y="172"/>
                  <a:pt x="206" y="174"/>
                </a:cubicBezTo>
                <a:close/>
                <a:moveTo>
                  <a:pt x="210" y="168"/>
                </a:moveTo>
                <a:cubicBezTo>
                  <a:pt x="209" y="169"/>
                  <a:pt x="208" y="169"/>
                  <a:pt x="208" y="170"/>
                </a:cubicBezTo>
                <a:cubicBezTo>
                  <a:pt x="204" y="171"/>
                  <a:pt x="211" y="166"/>
                  <a:pt x="210" y="167"/>
                </a:cubicBezTo>
                <a:cubicBezTo>
                  <a:pt x="212" y="165"/>
                  <a:pt x="214" y="164"/>
                  <a:pt x="216" y="162"/>
                </a:cubicBezTo>
                <a:cubicBezTo>
                  <a:pt x="216" y="162"/>
                  <a:pt x="216" y="162"/>
                  <a:pt x="216" y="162"/>
                </a:cubicBezTo>
                <a:cubicBezTo>
                  <a:pt x="218" y="162"/>
                  <a:pt x="219" y="162"/>
                  <a:pt x="220" y="163"/>
                </a:cubicBezTo>
                <a:cubicBezTo>
                  <a:pt x="220" y="163"/>
                  <a:pt x="220" y="163"/>
                  <a:pt x="220" y="163"/>
                </a:cubicBezTo>
                <a:cubicBezTo>
                  <a:pt x="217" y="164"/>
                  <a:pt x="214" y="166"/>
                  <a:pt x="210" y="168"/>
                </a:cubicBezTo>
                <a:close/>
                <a:moveTo>
                  <a:pt x="215" y="162"/>
                </a:moveTo>
                <a:cubicBezTo>
                  <a:pt x="213" y="163"/>
                  <a:pt x="210" y="164"/>
                  <a:pt x="208" y="165"/>
                </a:cubicBezTo>
                <a:cubicBezTo>
                  <a:pt x="207" y="165"/>
                  <a:pt x="207" y="166"/>
                  <a:pt x="206" y="166"/>
                </a:cubicBezTo>
                <a:cubicBezTo>
                  <a:pt x="206" y="166"/>
                  <a:pt x="206" y="166"/>
                  <a:pt x="206" y="166"/>
                </a:cubicBezTo>
                <a:cubicBezTo>
                  <a:pt x="207" y="165"/>
                  <a:pt x="208" y="165"/>
                  <a:pt x="208" y="165"/>
                </a:cubicBezTo>
                <a:cubicBezTo>
                  <a:pt x="209" y="164"/>
                  <a:pt x="210" y="163"/>
                  <a:pt x="211" y="162"/>
                </a:cubicBezTo>
                <a:cubicBezTo>
                  <a:pt x="211" y="162"/>
                  <a:pt x="211" y="162"/>
                  <a:pt x="211" y="161"/>
                </a:cubicBezTo>
                <a:cubicBezTo>
                  <a:pt x="212" y="162"/>
                  <a:pt x="214" y="162"/>
                  <a:pt x="215" y="162"/>
                </a:cubicBezTo>
                <a:close/>
                <a:moveTo>
                  <a:pt x="205" y="183"/>
                </a:moveTo>
                <a:cubicBezTo>
                  <a:pt x="210" y="181"/>
                  <a:pt x="215" y="177"/>
                  <a:pt x="220" y="174"/>
                </a:cubicBezTo>
                <a:cubicBezTo>
                  <a:pt x="224" y="172"/>
                  <a:pt x="228" y="170"/>
                  <a:pt x="232" y="168"/>
                </a:cubicBezTo>
                <a:cubicBezTo>
                  <a:pt x="232" y="168"/>
                  <a:pt x="232" y="168"/>
                  <a:pt x="232" y="168"/>
                </a:cubicBezTo>
                <a:cubicBezTo>
                  <a:pt x="231" y="169"/>
                  <a:pt x="229" y="170"/>
                  <a:pt x="228" y="171"/>
                </a:cubicBezTo>
                <a:cubicBezTo>
                  <a:pt x="225" y="173"/>
                  <a:pt x="222" y="174"/>
                  <a:pt x="219" y="176"/>
                </a:cubicBezTo>
                <a:cubicBezTo>
                  <a:pt x="214" y="180"/>
                  <a:pt x="209" y="182"/>
                  <a:pt x="205" y="186"/>
                </a:cubicBezTo>
                <a:cubicBezTo>
                  <a:pt x="205" y="185"/>
                  <a:pt x="205" y="184"/>
                  <a:pt x="205" y="183"/>
                </a:cubicBezTo>
                <a:close/>
                <a:moveTo>
                  <a:pt x="204" y="191"/>
                </a:moveTo>
                <a:cubicBezTo>
                  <a:pt x="212" y="188"/>
                  <a:pt x="219" y="183"/>
                  <a:pt x="226" y="179"/>
                </a:cubicBezTo>
                <a:cubicBezTo>
                  <a:pt x="233" y="175"/>
                  <a:pt x="242" y="172"/>
                  <a:pt x="248" y="167"/>
                </a:cubicBezTo>
                <a:cubicBezTo>
                  <a:pt x="248" y="167"/>
                  <a:pt x="249" y="167"/>
                  <a:pt x="249" y="167"/>
                </a:cubicBezTo>
                <a:cubicBezTo>
                  <a:pt x="249" y="167"/>
                  <a:pt x="249" y="167"/>
                  <a:pt x="250" y="168"/>
                </a:cubicBezTo>
                <a:cubicBezTo>
                  <a:pt x="247" y="169"/>
                  <a:pt x="244" y="171"/>
                  <a:pt x="241" y="173"/>
                </a:cubicBezTo>
                <a:cubicBezTo>
                  <a:pt x="237" y="175"/>
                  <a:pt x="233" y="177"/>
                  <a:pt x="229" y="180"/>
                </a:cubicBezTo>
                <a:cubicBezTo>
                  <a:pt x="221" y="184"/>
                  <a:pt x="213" y="188"/>
                  <a:pt x="204" y="193"/>
                </a:cubicBezTo>
                <a:cubicBezTo>
                  <a:pt x="204" y="193"/>
                  <a:pt x="204" y="193"/>
                  <a:pt x="205" y="193"/>
                </a:cubicBezTo>
                <a:cubicBezTo>
                  <a:pt x="213" y="189"/>
                  <a:pt x="221" y="185"/>
                  <a:pt x="229" y="180"/>
                </a:cubicBezTo>
                <a:cubicBezTo>
                  <a:pt x="233" y="178"/>
                  <a:pt x="236" y="176"/>
                  <a:pt x="240" y="174"/>
                </a:cubicBezTo>
                <a:cubicBezTo>
                  <a:pt x="242" y="173"/>
                  <a:pt x="244" y="172"/>
                  <a:pt x="246" y="171"/>
                </a:cubicBezTo>
                <a:cubicBezTo>
                  <a:pt x="248" y="170"/>
                  <a:pt x="249" y="169"/>
                  <a:pt x="251" y="168"/>
                </a:cubicBezTo>
                <a:cubicBezTo>
                  <a:pt x="252" y="169"/>
                  <a:pt x="254" y="169"/>
                  <a:pt x="255" y="170"/>
                </a:cubicBezTo>
                <a:cubicBezTo>
                  <a:pt x="238" y="180"/>
                  <a:pt x="221" y="187"/>
                  <a:pt x="204" y="196"/>
                </a:cubicBezTo>
                <a:cubicBezTo>
                  <a:pt x="204" y="196"/>
                  <a:pt x="204" y="197"/>
                  <a:pt x="205" y="197"/>
                </a:cubicBezTo>
                <a:cubicBezTo>
                  <a:pt x="221" y="187"/>
                  <a:pt x="239" y="180"/>
                  <a:pt x="256" y="171"/>
                </a:cubicBezTo>
                <a:cubicBezTo>
                  <a:pt x="256" y="171"/>
                  <a:pt x="256" y="172"/>
                  <a:pt x="257" y="172"/>
                </a:cubicBezTo>
                <a:cubicBezTo>
                  <a:pt x="248" y="176"/>
                  <a:pt x="239" y="181"/>
                  <a:pt x="230" y="185"/>
                </a:cubicBezTo>
                <a:cubicBezTo>
                  <a:pt x="221" y="189"/>
                  <a:pt x="212" y="193"/>
                  <a:pt x="204" y="198"/>
                </a:cubicBezTo>
                <a:cubicBezTo>
                  <a:pt x="204" y="197"/>
                  <a:pt x="204" y="196"/>
                  <a:pt x="204" y="195"/>
                </a:cubicBezTo>
                <a:cubicBezTo>
                  <a:pt x="211" y="191"/>
                  <a:pt x="219" y="187"/>
                  <a:pt x="227" y="184"/>
                </a:cubicBezTo>
                <a:cubicBezTo>
                  <a:pt x="236" y="179"/>
                  <a:pt x="244" y="175"/>
                  <a:pt x="253" y="170"/>
                </a:cubicBezTo>
                <a:cubicBezTo>
                  <a:pt x="254" y="170"/>
                  <a:pt x="253" y="169"/>
                  <a:pt x="253" y="170"/>
                </a:cubicBezTo>
                <a:cubicBezTo>
                  <a:pt x="244" y="174"/>
                  <a:pt x="235" y="179"/>
                  <a:pt x="227" y="183"/>
                </a:cubicBezTo>
                <a:cubicBezTo>
                  <a:pt x="219" y="187"/>
                  <a:pt x="211" y="190"/>
                  <a:pt x="204" y="195"/>
                </a:cubicBezTo>
                <a:cubicBezTo>
                  <a:pt x="204" y="193"/>
                  <a:pt x="204" y="192"/>
                  <a:pt x="204" y="191"/>
                </a:cubicBezTo>
                <a:close/>
                <a:moveTo>
                  <a:pt x="203" y="202"/>
                </a:moveTo>
                <a:cubicBezTo>
                  <a:pt x="208" y="200"/>
                  <a:pt x="212" y="197"/>
                  <a:pt x="216" y="195"/>
                </a:cubicBezTo>
                <a:cubicBezTo>
                  <a:pt x="221" y="193"/>
                  <a:pt x="226" y="191"/>
                  <a:pt x="231" y="188"/>
                </a:cubicBezTo>
                <a:cubicBezTo>
                  <a:pt x="236" y="186"/>
                  <a:pt x="241" y="184"/>
                  <a:pt x="246" y="181"/>
                </a:cubicBezTo>
                <a:cubicBezTo>
                  <a:pt x="248" y="180"/>
                  <a:pt x="250" y="179"/>
                  <a:pt x="252" y="178"/>
                </a:cubicBezTo>
                <a:cubicBezTo>
                  <a:pt x="254" y="177"/>
                  <a:pt x="260" y="173"/>
                  <a:pt x="255" y="177"/>
                </a:cubicBezTo>
                <a:cubicBezTo>
                  <a:pt x="247" y="182"/>
                  <a:pt x="237" y="186"/>
                  <a:pt x="229" y="190"/>
                </a:cubicBezTo>
                <a:cubicBezTo>
                  <a:pt x="220" y="195"/>
                  <a:pt x="211" y="199"/>
                  <a:pt x="203" y="205"/>
                </a:cubicBezTo>
                <a:cubicBezTo>
                  <a:pt x="203" y="204"/>
                  <a:pt x="203" y="203"/>
                  <a:pt x="203" y="202"/>
                </a:cubicBezTo>
                <a:close/>
                <a:moveTo>
                  <a:pt x="203" y="210"/>
                </a:moveTo>
                <a:cubicBezTo>
                  <a:pt x="212" y="206"/>
                  <a:pt x="221" y="201"/>
                  <a:pt x="231" y="196"/>
                </a:cubicBezTo>
                <a:cubicBezTo>
                  <a:pt x="233" y="196"/>
                  <a:pt x="234" y="195"/>
                  <a:pt x="235" y="194"/>
                </a:cubicBezTo>
                <a:cubicBezTo>
                  <a:pt x="224" y="200"/>
                  <a:pt x="213" y="205"/>
                  <a:pt x="203" y="212"/>
                </a:cubicBezTo>
                <a:cubicBezTo>
                  <a:pt x="203" y="212"/>
                  <a:pt x="203" y="211"/>
                  <a:pt x="203" y="210"/>
                </a:cubicBezTo>
                <a:close/>
                <a:moveTo>
                  <a:pt x="202" y="214"/>
                </a:moveTo>
                <a:cubicBezTo>
                  <a:pt x="206" y="213"/>
                  <a:pt x="208" y="212"/>
                  <a:pt x="211" y="210"/>
                </a:cubicBezTo>
                <a:cubicBezTo>
                  <a:pt x="216" y="207"/>
                  <a:pt x="220" y="205"/>
                  <a:pt x="225" y="202"/>
                </a:cubicBezTo>
                <a:cubicBezTo>
                  <a:pt x="236" y="197"/>
                  <a:pt x="247" y="193"/>
                  <a:pt x="258" y="188"/>
                </a:cubicBezTo>
                <a:cubicBezTo>
                  <a:pt x="239" y="197"/>
                  <a:pt x="219" y="206"/>
                  <a:pt x="202" y="218"/>
                </a:cubicBezTo>
                <a:cubicBezTo>
                  <a:pt x="202" y="217"/>
                  <a:pt x="202" y="215"/>
                  <a:pt x="202" y="214"/>
                </a:cubicBezTo>
                <a:close/>
                <a:moveTo>
                  <a:pt x="201" y="232"/>
                </a:moveTo>
                <a:cubicBezTo>
                  <a:pt x="205" y="231"/>
                  <a:pt x="208" y="230"/>
                  <a:pt x="211" y="228"/>
                </a:cubicBezTo>
                <a:cubicBezTo>
                  <a:pt x="216" y="225"/>
                  <a:pt x="221" y="222"/>
                  <a:pt x="226" y="220"/>
                </a:cubicBezTo>
                <a:cubicBezTo>
                  <a:pt x="234" y="216"/>
                  <a:pt x="241" y="212"/>
                  <a:pt x="249" y="209"/>
                </a:cubicBezTo>
                <a:cubicBezTo>
                  <a:pt x="247" y="209"/>
                  <a:pt x="246" y="210"/>
                  <a:pt x="244" y="211"/>
                </a:cubicBezTo>
                <a:cubicBezTo>
                  <a:pt x="239" y="214"/>
                  <a:pt x="234" y="217"/>
                  <a:pt x="228" y="219"/>
                </a:cubicBezTo>
                <a:cubicBezTo>
                  <a:pt x="223" y="222"/>
                  <a:pt x="218" y="225"/>
                  <a:pt x="213" y="228"/>
                </a:cubicBezTo>
                <a:cubicBezTo>
                  <a:pt x="209" y="230"/>
                  <a:pt x="205" y="232"/>
                  <a:pt x="201" y="234"/>
                </a:cubicBezTo>
                <a:cubicBezTo>
                  <a:pt x="201" y="234"/>
                  <a:pt x="201" y="233"/>
                  <a:pt x="201" y="232"/>
                </a:cubicBezTo>
                <a:close/>
                <a:moveTo>
                  <a:pt x="200" y="251"/>
                </a:moveTo>
                <a:cubicBezTo>
                  <a:pt x="211" y="246"/>
                  <a:pt x="222" y="241"/>
                  <a:pt x="233" y="237"/>
                </a:cubicBezTo>
                <a:cubicBezTo>
                  <a:pt x="239" y="235"/>
                  <a:pt x="244" y="233"/>
                  <a:pt x="250" y="231"/>
                </a:cubicBezTo>
                <a:cubicBezTo>
                  <a:pt x="243" y="234"/>
                  <a:pt x="236" y="237"/>
                  <a:pt x="229" y="240"/>
                </a:cubicBezTo>
                <a:cubicBezTo>
                  <a:pt x="223" y="242"/>
                  <a:pt x="218" y="245"/>
                  <a:pt x="213" y="248"/>
                </a:cubicBezTo>
                <a:cubicBezTo>
                  <a:pt x="209" y="250"/>
                  <a:pt x="204" y="252"/>
                  <a:pt x="200" y="254"/>
                </a:cubicBezTo>
                <a:cubicBezTo>
                  <a:pt x="200" y="253"/>
                  <a:pt x="200" y="252"/>
                  <a:pt x="200" y="251"/>
                </a:cubicBezTo>
                <a:close/>
                <a:moveTo>
                  <a:pt x="205" y="252"/>
                </a:moveTo>
                <a:cubicBezTo>
                  <a:pt x="204" y="253"/>
                  <a:pt x="198" y="256"/>
                  <a:pt x="202" y="254"/>
                </a:cubicBezTo>
                <a:cubicBezTo>
                  <a:pt x="203" y="253"/>
                  <a:pt x="204" y="253"/>
                  <a:pt x="205" y="252"/>
                </a:cubicBezTo>
                <a:close/>
                <a:moveTo>
                  <a:pt x="198" y="276"/>
                </a:moveTo>
                <a:cubicBezTo>
                  <a:pt x="203" y="275"/>
                  <a:pt x="209" y="272"/>
                  <a:pt x="214" y="270"/>
                </a:cubicBezTo>
                <a:cubicBezTo>
                  <a:pt x="217" y="269"/>
                  <a:pt x="219" y="268"/>
                  <a:pt x="222" y="267"/>
                </a:cubicBezTo>
                <a:cubicBezTo>
                  <a:pt x="217" y="269"/>
                  <a:pt x="212" y="271"/>
                  <a:pt x="208" y="273"/>
                </a:cubicBezTo>
                <a:cubicBezTo>
                  <a:pt x="204" y="274"/>
                  <a:pt x="201" y="275"/>
                  <a:pt x="197" y="278"/>
                </a:cubicBezTo>
                <a:cubicBezTo>
                  <a:pt x="198" y="277"/>
                  <a:pt x="198" y="276"/>
                  <a:pt x="198" y="276"/>
                </a:cubicBezTo>
                <a:close/>
                <a:moveTo>
                  <a:pt x="197" y="282"/>
                </a:moveTo>
                <a:cubicBezTo>
                  <a:pt x="197" y="281"/>
                  <a:pt x="197" y="280"/>
                  <a:pt x="197" y="279"/>
                </a:cubicBezTo>
                <a:cubicBezTo>
                  <a:pt x="203" y="278"/>
                  <a:pt x="208" y="275"/>
                  <a:pt x="214" y="274"/>
                </a:cubicBezTo>
                <a:cubicBezTo>
                  <a:pt x="220" y="272"/>
                  <a:pt x="227" y="269"/>
                  <a:pt x="233" y="267"/>
                </a:cubicBezTo>
                <a:cubicBezTo>
                  <a:pt x="236" y="266"/>
                  <a:pt x="240" y="265"/>
                  <a:pt x="243" y="264"/>
                </a:cubicBezTo>
                <a:cubicBezTo>
                  <a:pt x="228" y="270"/>
                  <a:pt x="211" y="274"/>
                  <a:pt x="197" y="282"/>
                </a:cubicBezTo>
                <a:close/>
                <a:moveTo>
                  <a:pt x="212" y="268"/>
                </a:moveTo>
                <a:cubicBezTo>
                  <a:pt x="207" y="270"/>
                  <a:pt x="202" y="272"/>
                  <a:pt x="198" y="275"/>
                </a:cubicBezTo>
                <a:cubicBezTo>
                  <a:pt x="198" y="274"/>
                  <a:pt x="198" y="274"/>
                  <a:pt x="198" y="273"/>
                </a:cubicBezTo>
                <a:cubicBezTo>
                  <a:pt x="204" y="270"/>
                  <a:pt x="210" y="268"/>
                  <a:pt x="216" y="266"/>
                </a:cubicBezTo>
                <a:cubicBezTo>
                  <a:pt x="215" y="266"/>
                  <a:pt x="213" y="267"/>
                  <a:pt x="212" y="268"/>
                </a:cubicBezTo>
                <a:close/>
                <a:moveTo>
                  <a:pt x="198" y="272"/>
                </a:moveTo>
                <a:cubicBezTo>
                  <a:pt x="198" y="271"/>
                  <a:pt x="199" y="270"/>
                  <a:pt x="199" y="268"/>
                </a:cubicBezTo>
                <a:cubicBezTo>
                  <a:pt x="203" y="267"/>
                  <a:pt x="207" y="265"/>
                  <a:pt x="212" y="263"/>
                </a:cubicBezTo>
                <a:cubicBezTo>
                  <a:pt x="218" y="260"/>
                  <a:pt x="224" y="258"/>
                  <a:pt x="230" y="256"/>
                </a:cubicBezTo>
                <a:cubicBezTo>
                  <a:pt x="241" y="252"/>
                  <a:pt x="253" y="247"/>
                  <a:pt x="263" y="243"/>
                </a:cubicBezTo>
                <a:cubicBezTo>
                  <a:pt x="258" y="245"/>
                  <a:pt x="253" y="248"/>
                  <a:pt x="248" y="250"/>
                </a:cubicBezTo>
                <a:cubicBezTo>
                  <a:pt x="242" y="253"/>
                  <a:pt x="235" y="255"/>
                  <a:pt x="229" y="258"/>
                </a:cubicBezTo>
                <a:cubicBezTo>
                  <a:pt x="218" y="262"/>
                  <a:pt x="208" y="266"/>
                  <a:pt x="198" y="272"/>
                </a:cubicBezTo>
                <a:close/>
                <a:moveTo>
                  <a:pt x="205" y="265"/>
                </a:moveTo>
                <a:cubicBezTo>
                  <a:pt x="203" y="266"/>
                  <a:pt x="201" y="267"/>
                  <a:pt x="199" y="268"/>
                </a:cubicBezTo>
                <a:cubicBezTo>
                  <a:pt x="200" y="267"/>
                  <a:pt x="202" y="266"/>
                  <a:pt x="203" y="265"/>
                </a:cubicBezTo>
                <a:cubicBezTo>
                  <a:pt x="206" y="264"/>
                  <a:pt x="209" y="263"/>
                  <a:pt x="212" y="262"/>
                </a:cubicBezTo>
                <a:cubicBezTo>
                  <a:pt x="212" y="262"/>
                  <a:pt x="213" y="262"/>
                  <a:pt x="214" y="261"/>
                </a:cubicBezTo>
                <a:cubicBezTo>
                  <a:pt x="211" y="263"/>
                  <a:pt x="208" y="264"/>
                  <a:pt x="205" y="265"/>
                </a:cubicBezTo>
                <a:close/>
                <a:moveTo>
                  <a:pt x="210" y="262"/>
                </a:moveTo>
                <a:cubicBezTo>
                  <a:pt x="206" y="264"/>
                  <a:pt x="202" y="265"/>
                  <a:pt x="199" y="267"/>
                </a:cubicBezTo>
                <a:cubicBezTo>
                  <a:pt x="199" y="266"/>
                  <a:pt x="199" y="265"/>
                  <a:pt x="199" y="264"/>
                </a:cubicBezTo>
                <a:cubicBezTo>
                  <a:pt x="205" y="262"/>
                  <a:pt x="210" y="259"/>
                  <a:pt x="215" y="257"/>
                </a:cubicBezTo>
                <a:cubicBezTo>
                  <a:pt x="221" y="254"/>
                  <a:pt x="227" y="253"/>
                  <a:pt x="233" y="251"/>
                </a:cubicBezTo>
                <a:cubicBezTo>
                  <a:pt x="239" y="248"/>
                  <a:pt x="245" y="247"/>
                  <a:pt x="251" y="245"/>
                </a:cubicBezTo>
                <a:cubicBezTo>
                  <a:pt x="252" y="245"/>
                  <a:pt x="253" y="245"/>
                  <a:pt x="253" y="244"/>
                </a:cubicBezTo>
                <a:cubicBezTo>
                  <a:pt x="252" y="245"/>
                  <a:pt x="251" y="245"/>
                  <a:pt x="250" y="246"/>
                </a:cubicBezTo>
                <a:cubicBezTo>
                  <a:pt x="243" y="249"/>
                  <a:pt x="236" y="252"/>
                  <a:pt x="229" y="254"/>
                </a:cubicBezTo>
                <a:cubicBezTo>
                  <a:pt x="223" y="257"/>
                  <a:pt x="216" y="260"/>
                  <a:pt x="210" y="262"/>
                </a:cubicBezTo>
                <a:close/>
                <a:moveTo>
                  <a:pt x="199" y="263"/>
                </a:moveTo>
                <a:cubicBezTo>
                  <a:pt x="199" y="262"/>
                  <a:pt x="199" y="261"/>
                  <a:pt x="200" y="259"/>
                </a:cubicBezTo>
                <a:cubicBezTo>
                  <a:pt x="205" y="258"/>
                  <a:pt x="209" y="256"/>
                  <a:pt x="214" y="254"/>
                </a:cubicBezTo>
                <a:cubicBezTo>
                  <a:pt x="220" y="251"/>
                  <a:pt x="226" y="249"/>
                  <a:pt x="232" y="247"/>
                </a:cubicBezTo>
                <a:cubicBezTo>
                  <a:pt x="238" y="245"/>
                  <a:pt x="243" y="244"/>
                  <a:pt x="249" y="241"/>
                </a:cubicBezTo>
                <a:cubicBezTo>
                  <a:pt x="243" y="244"/>
                  <a:pt x="237" y="246"/>
                  <a:pt x="232" y="248"/>
                </a:cubicBezTo>
                <a:cubicBezTo>
                  <a:pt x="220" y="252"/>
                  <a:pt x="210" y="258"/>
                  <a:pt x="199" y="263"/>
                </a:cubicBezTo>
                <a:close/>
                <a:moveTo>
                  <a:pt x="200" y="255"/>
                </a:moveTo>
                <a:cubicBezTo>
                  <a:pt x="210" y="251"/>
                  <a:pt x="220" y="247"/>
                  <a:pt x="231" y="243"/>
                </a:cubicBezTo>
                <a:cubicBezTo>
                  <a:pt x="237" y="242"/>
                  <a:pt x="242" y="240"/>
                  <a:pt x="248" y="238"/>
                </a:cubicBezTo>
                <a:cubicBezTo>
                  <a:pt x="251" y="236"/>
                  <a:pt x="253" y="235"/>
                  <a:pt x="256" y="234"/>
                </a:cubicBezTo>
                <a:cubicBezTo>
                  <a:pt x="257" y="234"/>
                  <a:pt x="257" y="234"/>
                  <a:pt x="257" y="234"/>
                </a:cubicBezTo>
                <a:cubicBezTo>
                  <a:pt x="247" y="238"/>
                  <a:pt x="237" y="243"/>
                  <a:pt x="227" y="247"/>
                </a:cubicBezTo>
                <a:cubicBezTo>
                  <a:pt x="218" y="250"/>
                  <a:pt x="208" y="253"/>
                  <a:pt x="200" y="258"/>
                </a:cubicBezTo>
                <a:cubicBezTo>
                  <a:pt x="200" y="257"/>
                  <a:pt x="200" y="256"/>
                  <a:pt x="200" y="255"/>
                </a:cubicBezTo>
                <a:close/>
                <a:moveTo>
                  <a:pt x="248" y="231"/>
                </a:moveTo>
                <a:cubicBezTo>
                  <a:pt x="243" y="233"/>
                  <a:pt x="237" y="235"/>
                  <a:pt x="231" y="237"/>
                </a:cubicBezTo>
                <a:cubicBezTo>
                  <a:pt x="226" y="238"/>
                  <a:pt x="221" y="241"/>
                  <a:pt x="216" y="243"/>
                </a:cubicBezTo>
                <a:cubicBezTo>
                  <a:pt x="213" y="244"/>
                  <a:pt x="210" y="245"/>
                  <a:pt x="207" y="246"/>
                </a:cubicBezTo>
                <a:cubicBezTo>
                  <a:pt x="206" y="247"/>
                  <a:pt x="205" y="248"/>
                  <a:pt x="204" y="248"/>
                </a:cubicBezTo>
                <a:cubicBezTo>
                  <a:pt x="204" y="248"/>
                  <a:pt x="199" y="251"/>
                  <a:pt x="201" y="249"/>
                </a:cubicBezTo>
                <a:cubicBezTo>
                  <a:pt x="205" y="246"/>
                  <a:pt x="211" y="245"/>
                  <a:pt x="215" y="243"/>
                </a:cubicBezTo>
                <a:cubicBezTo>
                  <a:pt x="220" y="241"/>
                  <a:pt x="224" y="238"/>
                  <a:pt x="229" y="236"/>
                </a:cubicBezTo>
                <a:cubicBezTo>
                  <a:pt x="239" y="232"/>
                  <a:pt x="250" y="228"/>
                  <a:pt x="260" y="223"/>
                </a:cubicBezTo>
                <a:cubicBezTo>
                  <a:pt x="261" y="223"/>
                  <a:pt x="261" y="223"/>
                  <a:pt x="261" y="222"/>
                </a:cubicBezTo>
                <a:cubicBezTo>
                  <a:pt x="261" y="222"/>
                  <a:pt x="262" y="222"/>
                  <a:pt x="263" y="222"/>
                </a:cubicBezTo>
                <a:cubicBezTo>
                  <a:pt x="263" y="223"/>
                  <a:pt x="263" y="224"/>
                  <a:pt x="263" y="226"/>
                </a:cubicBezTo>
                <a:cubicBezTo>
                  <a:pt x="258" y="227"/>
                  <a:pt x="253" y="229"/>
                  <a:pt x="248" y="231"/>
                </a:cubicBezTo>
                <a:close/>
                <a:moveTo>
                  <a:pt x="261" y="211"/>
                </a:moveTo>
                <a:cubicBezTo>
                  <a:pt x="257" y="213"/>
                  <a:pt x="252" y="215"/>
                  <a:pt x="248" y="217"/>
                </a:cubicBezTo>
                <a:cubicBezTo>
                  <a:pt x="242" y="220"/>
                  <a:pt x="236" y="223"/>
                  <a:pt x="231" y="225"/>
                </a:cubicBezTo>
                <a:cubicBezTo>
                  <a:pt x="225" y="228"/>
                  <a:pt x="219" y="231"/>
                  <a:pt x="214" y="233"/>
                </a:cubicBezTo>
                <a:cubicBezTo>
                  <a:pt x="215" y="232"/>
                  <a:pt x="216" y="232"/>
                  <a:pt x="217" y="231"/>
                </a:cubicBezTo>
                <a:cubicBezTo>
                  <a:pt x="223" y="229"/>
                  <a:pt x="228" y="225"/>
                  <a:pt x="233" y="222"/>
                </a:cubicBezTo>
                <a:cubicBezTo>
                  <a:pt x="239" y="220"/>
                  <a:pt x="244" y="217"/>
                  <a:pt x="249" y="214"/>
                </a:cubicBezTo>
                <a:cubicBezTo>
                  <a:pt x="253" y="211"/>
                  <a:pt x="258" y="209"/>
                  <a:pt x="261" y="205"/>
                </a:cubicBezTo>
                <a:cubicBezTo>
                  <a:pt x="261" y="205"/>
                  <a:pt x="261" y="205"/>
                  <a:pt x="261" y="205"/>
                </a:cubicBezTo>
                <a:cubicBezTo>
                  <a:pt x="261" y="207"/>
                  <a:pt x="261" y="209"/>
                  <a:pt x="261" y="211"/>
                </a:cubicBezTo>
                <a:cubicBezTo>
                  <a:pt x="261" y="211"/>
                  <a:pt x="261" y="211"/>
                  <a:pt x="261" y="211"/>
                </a:cubicBezTo>
                <a:close/>
                <a:moveTo>
                  <a:pt x="224" y="160"/>
                </a:moveTo>
                <a:cubicBezTo>
                  <a:pt x="222" y="160"/>
                  <a:pt x="219" y="160"/>
                  <a:pt x="217" y="159"/>
                </a:cubicBezTo>
                <a:cubicBezTo>
                  <a:pt x="217" y="159"/>
                  <a:pt x="217" y="159"/>
                  <a:pt x="217" y="159"/>
                </a:cubicBezTo>
                <a:cubicBezTo>
                  <a:pt x="217" y="159"/>
                  <a:pt x="217" y="159"/>
                  <a:pt x="217" y="158"/>
                </a:cubicBezTo>
                <a:cubicBezTo>
                  <a:pt x="218" y="159"/>
                  <a:pt x="218" y="159"/>
                  <a:pt x="218" y="159"/>
                </a:cubicBezTo>
                <a:cubicBezTo>
                  <a:pt x="221" y="159"/>
                  <a:pt x="224" y="160"/>
                  <a:pt x="227" y="161"/>
                </a:cubicBezTo>
                <a:cubicBezTo>
                  <a:pt x="226" y="161"/>
                  <a:pt x="225" y="161"/>
                  <a:pt x="224" y="160"/>
                </a:cubicBezTo>
                <a:close/>
                <a:moveTo>
                  <a:pt x="214" y="159"/>
                </a:moveTo>
                <a:cubicBezTo>
                  <a:pt x="213" y="159"/>
                  <a:pt x="211" y="159"/>
                  <a:pt x="210" y="159"/>
                </a:cubicBezTo>
                <a:cubicBezTo>
                  <a:pt x="210" y="158"/>
                  <a:pt x="210" y="158"/>
                  <a:pt x="210" y="157"/>
                </a:cubicBezTo>
                <a:cubicBezTo>
                  <a:pt x="211" y="157"/>
                  <a:pt x="213" y="158"/>
                  <a:pt x="214" y="158"/>
                </a:cubicBezTo>
                <a:cubicBezTo>
                  <a:pt x="214" y="158"/>
                  <a:pt x="214" y="158"/>
                  <a:pt x="214" y="159"/>
                </a:cubicBezTo>
                <a:cubicBezTo>
                  <a:pt x="214" y="159"/>
                  <a:pt x="214" y="159"/>
                  <a:pt x="214" y="159"/>
                </a:cubicBezTo>
                <a:close/>
                <a:moveTo>
                  <a:pt x="207" y="158"/>
                </a:moveTo>
                <a:cubicBezTo>
                  <a:pt x="207" y="158"/>
                  <a:pt x="207" y="158"/>
                  <a:pt x="207" y="158"/>
                </a:cubicBezTo>
                <a:cubicBezTo>
                  <a:pt x="206" y="158"/>
                  <a:pt x="205" y="158"/>
                  <a:pt x="204" y="158"/>
                </a:cubicBezTo>
                <a:cubicBezTo>
                  <a:pt x="204" y="158"/>
                  <a:pt x="204" y="158"/>
                  <a:pt x="204" y="158"/>
                </a:cubicBezTo>
                <a:cubicBezTo>
                  <a:pt x="204" y="158"/>
                  <a:pt x="204" y="157"/>
                  <a:pt x="204" y="156"/>
                </a:cubicBezTo>
                <a:cubicBezTo>
                  <a:pt x="205" y="156"/>
                  <a:pt x="206" y="157"/>
                  <a:pt x="207" y="157"/>
                </a:cubicBezTo>
                <a:cubicBezTo>
                  <a:pt x="207" y="157"/>
                  <a:pt x="207" y="157"/>
                  <a:pt x="207" y="158"/>
                </a:cubicBezTo>
                <a:close/>
                <a:moveTo>
                  <a:pt x="201" y="158"/>
                </a:moveTo>
                <a:cubicBezTo>
                  <a:pt x="201" y="158"/>
                  <a:pt x="201" y="158"/>
                  <a:pt x="200" y="158"/>
                </a:cubicBezTo>
                <a:cubicBezTo>
                  <a:pt x="200" y="158"/>
                  <a:pt x="199" y="158"/>
                  <a:pt x="198" y="158"/>
                </a:cubicBezTo>
                <a:cubicBezTo>
                  <a:pt x="198" y="157"/>
                  <a:pt x="198" y="157"/>
                  <a:pt x="198" y="156"/>
                </a:cubicBezTo>
                <a:cubicBezTo>
                  <a:pt x="199" y="156"/>
                  <a:pt x="200" y="156"/>
                  <a:pt x="201" y="156"/>
                </a:cubicBezTo>
                <a:cubicBezTo>
                  <a:pt x="201" y="157"/>
                  <a:pt x="201" y="157"/>
                  <a:pt x="201" y="158"/>
                </a:cubicBezTo>
                <a:close/>
                <a:moveTo>
                  <a:pt x="196" y="158"/>
                </a:moveTo>
                <a:cubicBezTo>
                  <a:pt x="195" y="158"/>
                  <a:pt x="194" y="158"/>
                  <a:pt x="193" y="158"/>
                </a:cubicBezTo>
                <a:cubicBezTo>
                  <a:pt x="193" y="158"/>
                  <a:pt x="193" y="157"/>
                  <a:pt x="193" y="156"/>
                </a:cubicBezTo>
                <a:cubicBezTo>
                  <a:pt x="194" y="156"/>
                  <a:pt x="195" y="156"/>
                  <a:pt x="196" y="156"/>
                </a:cubicBezTo>
                <a:cubicBezTo>
                  <a:pt x="196" y="157"/>
                  <a:pt x="196" y="157"/>
                  <a:pt x="196" y="158"/>
                </a:cubicBezTo>
                <a:close/>
                <a:moveTo>
                  <a:pt x="190" y="156"/>
                </a:moveTo>
                <a:cubicBezTo>
                  <a:pt x="190" y="157"/>
                  <a:pt x="190" y="158"/>
                  <a:pt x="190" y="158"/>
                </a:cubicBezTo>
                <a:cubicBezTo>
                  <a:pt x="190" y="158"/>
                  <a:pt x="189" y="159"/>
                  <a:pt x="188" y="159"/>
                </a:cubicBezTo>
                <a:cubicBezTo>
                  <a:pt x="189" y="158"/>
                  <a:pt x="189" y="157"/>
                  <a:pt x="189" y="156"/>
                </a:cubicBezTo>
                <a:cubicBezTo>
                  <a:pt x="189" y="156"/>
                  <a:pt x="189" y="156"/>
                  <a:pt x="190" y="156"/>
                </a:cubicBezTo>
                <a:close/>
                <a:moveTo>
                  <a:pt x="186" y="159"/>
                </a:moveTo>
                <a:cubicBezTo>
                  <a:pt x="184" y="159"/>
                  <a:pt x="183" y="159"/>
                  <a:pt x="182" y="159"/>
                </a:cubicBezTo>
                <a:cubicBezTo>
                  <a:pt x="182" y="158"/>
                  <a:pt x="182" y="158"/>
                  <a:pt x="182" y="157"/>
                </a:cubicBezTo>
                <a:cubicBezTo>
                  <a:pt x="183" y="157"/>
                  <a:pt x="185" y="157"/>
                  <a:pt x="186" y="157"/>
                </a:cubicBezTo>
                <a:cubicBezTo>
                  <a:pt x="186" y="157"/>
                  <a:pt x="186" y="158"/>
                  <a:pt x="186" y="159"/>
                </a:cubicBezTo>
                <a:close/>
                <a:moveTo>
                  <a:pt x="179" y="159"/>
                </a:moveTo>
                <a:cubicBezTo>
                  <a:pt x="179" y="159"/>
                  <a:pt x="179" y="159"/>
                  <a:pt x="179" y="160"/>
                </a:cubicBezTo>
                <a:cubicBezTo>
                  <a:pt x="178" y="160"/>
                  <a:pt x="177" y="160"/>
                  <a:pt x="176" y="160"/>
                </a:cubicBezTo>
                <a:cubicBezTo>
                  <a:pt x="176" y="159"/>
                  <a:pt x="176" y="159"/>
                  <a:pt x="176" y="158"/>
                </a:cubicBezTo>
                <a:cubicBezTo>
                  <a:pt x="176" y="158"/>
                  <a:pt x="176" y="158"/>
                  <a:pt x="176" y="158"/>
                </a:cubicBezTo>
                <a:cubicBezTo>
                  <a:pt x="177" y="158"/>
                  <a:pt x="178" y="157"/>
                  <a:pt x="179" y="157"/>
                </a:cubicBezTo>
                <a:cubicBezTo>
                  <a:pt x="179" y="158"/>
                  <a:pt x="179" y="159"/>
                  <a:pt x="179" y="159"/>
                </a:cubicBezTo>
                <a:close/>
                <a:moveTo>
                  <a:pt x="163" y="313"/>
                </a:moveTo>
                <a:cubicBezTo>
                  <a:pt x="163" y="313"/>
                  <a:pt x="164" y="312"/>
                  <a:pt x="164" y="312"/>
                </a:cubicBezTo>
                <a:cubicBezTo>
                  <a:pt x="164" y="313"/>
                  <a:pt x="164" y="313"/>
                  <a:pt x="164" y="314"/>
                </a:cubicBezTo>
                <a:cubicBezTo>
                  <a:pt x="162" y="315"/>
                  <a:pt x="159" y="316"/>
                  <a:pt x="163" y="313"/>
                </a:cubicBezTo>
                <a:close/>
                <a:moveTo>
                  <a:pt x="154" y="313"/>
                </a:moveTo>
                <a:cubicBezTo>
                  <a:pt x="153" y="314"/>
                  <a:pt x="151" y="314"/>
                  <a:pt x="149" y="315"/>
                </a:cubicBezTo>
                <a:cubicBezTo>
                  <a:pt x="154" y="310"/>
                  <a:pt x="161" y="307"/>
                  <a:pt x="166" y="302"/>
                </a:cubicBezTo>
                <a:cubicBezTo>
                  <a:pt x="165" y="303"/>
                  <a:pt x="165" y="304"/>
                  <a:pt x="165" y="305"/>
                </a:cubicBezTo>
                <a:cubicBezTo>
                  <a:pt x="163" y="307"/>
                  <a:pt x="160" y="309"/>
                  <a:pt x="157" y="310"/>
                </a:cubicBezTo>
                <a:cubicBezTo>
                  <a:pt x="157" y="310"/>
                  <a:pt x="154" y="312"/>
                  <a:pt x="154" y="313"/>
                </a:cubicBezTo>
                <a:close/>
                <a:moveTo>
                  <a:pt x="165" y="307"/>
                </a:moveTo>
                <a:cubicBezTo>
                  <a:pt x="165" y="308"/>
                  <a:pt x="165" y="309"/>
                  <a:pt x="165" y="310"/>
                </a:cubicBezTo>
                <a:cubicBezTo>
                  <a:pt x="164" y="310"/>
                  <a:pt x="163" y="311"/>
                  <a:pt x="162" y="311"/>
                </a:cubicBezTo>
                <a:cubicBezTo>
                  <a:pt x="161" y="312"/>
                  <a:pt x="160" y="312"/>
                  <a:pt x="159" y="313"/>
                </a:cubicBezTo>
                <a:cubicBezTo>
                  <a:pt x="159" y="313"/>
                  <a:pt x="155" y="316"/>
                  <a:pt x="157" y="314"/>
                </a:cubicBezTo>
                <a:cubicBezTo>
                  <a:pt x="159" y="311"/>
                  <a:pt x="162" y="309"/>
                  <a:pt x="165" y="307"/>
                </a:cubicBezTo>
                <a:close/>
                <a:moveTo>
                  <a:pt x="166" y="301"/>
                </a:moveTo>
                <a:cubicBezTo>
                  <a:pt x="166" y="301"/>
                  <a:pt x="166" y="301"/>
                  <a:pt x="166" y="301"/>
                </a:cubicBezTo>
                <a:cubicBezTo>
                  <a:pt x="162" y="304"/>
                  <a:pt x="157" y="306"/>
                  <a:pt x="153" y="309"/>
                </a:cubicBezTo>
                <a:cubicBezTo>
                  <a:pt x="151" y="310"/>
                  <a:pt x="149" y="312"/>
                  <a:pt x="147" y="314"/>
                </a:cubicBezTo>
                <a:cubicBezTo>
                  <a:pt x="146" y="314"/>
                  <a:pt x="144" y="315"/>
                  <a:pt x="143" y="316"/>
                </a:cubicBezTo>
                <a:cubicBezTo>
                  <a:pt x="143" y="316"/>
                  <a:pt x="143" y="316"/>
                  <a:pt x="143" y="316"/>
                </a:cubicBezTo>
                <a:cubicBezTo>
                  <a:pt x="143" y="316"/>
                  <a:pt x="144" y="316"/>
                  <a:pt x="144" y="315"/>
                </a:cubicBezTo>
                <a:cubicBezTo>
                  <a:pt x="151" y="309"/>
                  <a:pt x="160" y="305"/>
                  <a:pt x="166" y="298"/>
                </a:cubicBezTo>
                <a:cubicBezTo>
                  <a:pt x="166" y="299"/>
                  <a:pt x="166" y="300"/>
                  <a:pt x="166" y="301"/>
                </a:cubicBezTo>
                <a:close/>
                <a:moveTo>
                  <a:pt x="166" y="296"/>
                </a:moveTo>
                <a:cubicBezTo>
                  <a:pt x="162" y="299"/>
                  <a:pt x="157" y="303"/>
                  <a:pt x="152" y="306"/>
                </a:cubicBezTo>
                <a:cubicBezTo>
                  <a:pt x="149" y="307"/>
                  <a:pt x="147" y="309"/>
                  <a:pt x="144" y="310"/>
                </a:cubicBezTo>
                <a:cubicBezTo>
                  <a:pt x="143" y="311"/>
                  <a:pt x="142" y="312"/>
                  <a:pt x="141" y="313"/>
                </a:cubicBezTo>
                <a:cubicBezTo>
                  <a:pt x="149" y="306"/>
                  <a:pt x="159" y="301"/>
                  <a:pt x="167" y="294"/>
                </a:cubicBezTo>
                <a:cubicBezTo>
                  <a:pt x="167" y="293"/>
                  <a:pt x="167" y="293"/>
                  <a:pt x="167" y="293"/>
                </a:cubicBezTo>
                <a:cubicBezTo>
                  <a:pt x="167" y="294"/>
                  <a:pt x="167" y="295"/>
                  <a:pt x="166" y="296"/>
                </a:cubicBezTo>
                <a:close/>
                <a:moveTo>
                  <a:pt x="167" y="293"/>
                </a:moveTo>
                <a:cubicBezTo>
                  <a:pt x="167" y="293"/>
                  <a:pt x="167" y="293"/>
                  <a:pt x="166" y="293"/>
                </a:cubicBezTo>
                <a:cubicBezTo>
                  <a:pt x="160" y="296"/>
                  <a:pt x="154" y="301"/>
                  <a:pt x="147" y="304"/>
                </a:cubicBezTo>
                <a:cubicBezTo>
                  <a:pt x="144" y="306"/>
                  <a:pt x="141" y="308"/>
                  <a:pt x="139" y="310"/>
                </a:cubicBezTo>
                <a:cubicBezTo>
                  <a:pt x="138" y="311"/>
                  <a:pt x="137" y="312"/>
                  <a:pt x="135" y="313"/>
                </a:cubicBezTo>
                <a:cubicBezTo>
                  <a:pt x="134" y="313"/>
                  <a:pt x="131" y="316"/>
                  <a:pt x="134" y="313"/>
                </a:cubicBezTo>
                <a:cubicBezTo>
                  <a:pt x="141" y="307"/>
                  <a:pt x="148" y="303"/>
                  <a:pt x="155" y="298"/>
                </a:cubicBezTo>
                <a:cubicBezTo>
                  <a:pt x="159" y="295"/>
                  <a:pt x="164" y="293"/>
                  <a:pt x="167" y="290"/>
                </a:cubicBezTo>
                <a:cubicBezTo>
                  <a:pt x="167" y="291"/>
                  <a:pt x="167" y="292"/>
                  <a:pt x="167" y="293"/>
                </a:cubicBezTo>
                <a:close/>
                <a:moveTo>
                  <a:pt x="163" y="293"/>
                </a:moveTo>
                <a:cubicBezTo>
                  <a:pt x="164" y="292"/>
                  <a:pt x="165" y="291"/>
                  <a:pt x="166" y="290"/>
                </a:cubicBezTo>
                <a:cubicBezTo>
                  <a:pt x="165" y="291"/>
                  <a:pt x="163" y="292"/>
                  <a:pt x="164" y="292"/>
                </a:cubicBezTo>
                <a:cubicBezTo>
                  <a:pt x="164" y="292"/>
                  <a:pt x="163" y="292"/>
                  <a:pt x="163" y="293"/>
                </a:cubicBezTo>
                <a:close/>
                <a:moveTo>
                  <a:pt x="168" y="288"/>
                </a:moveTo>
                <a:cubicBezTo>
                  <a:pt x="161" y="293"/>
                  <a:pt x="154" y="297"/>
                  <a:pt x="147" y="301"/>
                </a:cubicBezTo>
                <a:cubicBezTo>
                  <a:pt x="144" y="303"/>
                  <a:pt x="140" y="305"/>
                  <a:pt x="137" y="307"/>
                </a:cubicBezTo>
                <a:cubicBezTo>
                  <a:pt x="137" y="307"/>
                  <a:pt x="136" y="308"/>
                  <a:pt x="136" y="308"/>
                </a:cubicBezTo>
                <a:cubicBezTo>
                  <a:pt x="141" y="304"/>
                  <a:pt x="146" y="300"/>
                  <a:pt x="151" y="297"/>
                </a:cubicBezTo>
                <a:cubicBezTo>
                  <a:pt x="157" y="293"/>
                  <a:pt x="163" y="290"/>
                  <a:pt x="168" y="285"/>
                </a:cubicBezTo>
                <a:cubicBezTo>
                  <a:pt x="168" y="286"/>
                  <a:pt x="168" y="287"/>
                  <a:pt x="168" y="288"/>
                </a:cubicBezTo>
                <a:close/>
                <a:moveTo>
                  <a:pt x="168" y="284"/>
                </a:moveTo>
                <a:cubicBezTo>
                  <a:pt x="161" y="289"/>
                  <a:pt x="154" y="293"/>
                  <a:pt x="147" y="297"/>
                </a:cubicBezTo>
                <a:cubicBezTo>
                  <a:pt x="141" y="300"/>
                  <a:pt x="136" y="304"/>
                  <a:pt x="131" y="308"/>
                </a:cubicBezTo>
                <a:cubicBezTo>
                  <a:pt x="132" y="307"/>
                  <a:pt x="133" y="306"/>
                  <a:pt x="133" y="306"/>
                </a:cubicBezTo>
                <a:cubicBezTo>
                  <a:pt x="138" y="302"/>
                  <a:pt x="143" y="298"/>
                  <a:pt x="148" y="295"/>
                </a:cubicBezTo>
                <a:cubicBezTo>
                  <a:pt x="155" y="290"/>
                  <a:pt x="163" y="286"/>
                  <a:pt x="168" y="280"/>
                </a:cubicBezTo>
                <a:cubicBezTo>
                  <a:pt x="168" y="281"/>
                  <a:pt x="168" y="283"/>
                  <a:pt x="168" y="284"/>
                </a:cubicBezTo>
                <a:close/>
                <a:moveTo>
                  <a:pt x="169" y="277"/>
                </a:moveTo>
                <a:cubicBezTo>
                  <a:pt x="169" y="278"/>
                  <a:pt x="169" y="278"/>
                  <a:pt x="169" y="279"/>
                </a:cubicBezTo>
                <a:cubicBezTo>
                  <a:pt x="161" y="285"/>
                  <a:pt x="152" y="290"/>
                  <a:pt x="144" y="295"/>
                </a:cubicBezTo>
                <a:cubicBezTo>
                  <a:pt x="138" y="299"/>
                  <a:pt x="132" y="302"/>
                  <a:pt x="127" y="306"/>
                </a:cubicBezTo>
                <a:cubicBezTo>
                  <a:pt x="128" y="305"/>
                  <a:pt x="128" y="305"/>
                  <a:pt x="129" y="304"/>
                </a:cubicBezTo>
                <a:cubicBezTo>
                  <a:pt x="134" y="301"/>
                  <a:pt x="139" y="297"/>
                  <a:pt x="144" y="294"/>
                </a:cubicBezTo>
                <a:cubicBezTo>
                  <a:pt x="152" y="288"/>
                  <a:pt x="161" y="283"/>
                  <a:pt x="169" y="276"/>
                </a:cubicBezTo>
                <a:cubicBezTo>
                  <a:pt x="169" y="276"/>
                  <a:pt x="169" y="277"/>
                  <a:pt x="169" y="277"/>
                </a:cubicBezTo>
                <a:close/>
                <a:moveTo>
                  <a:pt x="169" y="275"/>
                </a:moveTo>
                <a:cubicBezTo>
                  <a:pt x="159" y="282"/>
                  <a:pt x="148" y="289"/>
                  <a:pt x="137" y="295"/>
                </a:cubicBezTo>
                <a:cubicBezTo>
                  <a:pt x="134" y="297"/>
                  <a:pt x="131" y="299"/>
                  <a:pt x="128" y="300"/>
                </a:cubicBezTo>
                <a:cubicBezTo>
                  <a:pt x="133" y="297"/>
                  <a:pt x="139" y="293"/>
                  <a:pt x="145" y="289"/>
                </a:cubicBezTo>
                <a:cubicBezTo>
                  <a:pt x="149" y="286"/>
                  <a:pt x="154" y="283"/>
                  <a:pt x="158" y="280"/>
                </a:cubicBezTo>
                <a:cubicBezTo>
                  <a:pt x="162" y="277"/>
                  <a:pt x="166" y="274"/>
                  <a:pt x="169" y="271"/>
                </a:cubicBezTo>
                <a:cubicBezTo>
                  <a:pt x="169" y="272"/>
                  <a:pt x="169" y="273"/>
                  <a:pt x="169" y="275"/>
                </a:cubicBezTo>
                <a:close/>
                <a:moveTo>
                  <a:pt x="169" y="269"/>
                </a:moveTo>
                <a:cubicBezTo>
                  <a:pt x="160" y="279"/>
                  <a:pt x="147" y="284"/>
                  <a:pt x="136" y="291"/>
                </a:cubicBezTo>
                <a:cubicBezTo>
                  <a:pt x="131" y="294"/>
                  <a:pt x="125" y="298"/>
                  <a:pt x="120" y="301"/>
                </a:cubicBezTo>
                <a:cubicBezTo>
                  <a:pt x="123" y="298"/>
                  <a:pt x="127" y="296"/>
                  <a:pt x="130" y="294"/>
                </a:cubicBezTo>
                <a:cubicBezTo>
                  <a:pt x="135" y="290"/>
                  <a:pt x="141" y="286"/>
                  <a:pt x="146" y="283"/>
                </a:cubicBezTo>
                <a:cubicBezTo>
                  <a:pt x="154" y="278"/>
                  <a:pt x="164" y="272"/>
                  <a:pt x="169" y="265"/>
                </a:cubicBezTo>
                <a:cubicBezTo>
                  <a:pt x="169" y="266"/>
                  <a:pt x="169" y="268"/>
                  <a:pt x="169" y="269"/>
                </a:cubicBezTo>
                <a:close/>
                <a:moveTo>
                  <a:pt x="169" y="263"/>
                </a:moveTo>
                <a:cubicBezTo>
                  <a:pt x="161" y="269"/>
                  <a:pt x="154" y="275"/>
                  <a:pt x="146" y="281"/>
                </a:cubicBezTo>
                <a:cubicBezTo>
                  <a:pt x="137" y="287"/>
                  <a:pt x="127" y="292"/>
                  <a:pt x="118" y="297"/>
                </a:cubicBezTo>
                <a:cubicBezTo>
                  <a:pt x="114" y="300"/>
                  <a:pt x="109" y="303"/>
                  <a:pt x="105" y="305"/>
                </a:cubicBezTo>
                <a:cubicBezTo>
                  <a:pt x="104" y="306"/>
                  <a:pt x="103" y="306"/>
                  <a:pt x="102" y="306"/>
                </a:cubicBezTo>
                <a:cubicBezTo>
                  <a:pt x="102" y="306"/>
                  <a:pt x="102" y="306"/>
                  <a:pt x="102" y="306"/>
                </a:cubicBezTo>
                <a:cubicBezTo>
                  <a:pt x="108" y="304"/>
                  <a:pt x="112" y="300"/>
                  <a:pt x="117" y="296"/>
                </a:cubicBezTo>
                <a:cubicBezTo>
                  <a:pt x="125" y="291"/>
                  <a:pt x="132" y="286"/>
                  <a:pt x="139" y="281"/>
                </a:cubicBezTo>
                <a:cubicBezTo>
                  <a:pt x="146" y="277"/>
                  <a:pt x="152" y="272"/>
                  <a:pt x="159" y="267"/>
                </a:cubicBezTo>
                <a:cubicBezTo>
                  <a:pt x="162" y="265"/>
                  <a:pt x="168" y="262"/>
                  <a:pt x="170" y="258"/>
                </a:cubicBezTo>
                <a:cubicBezTo>
                  <a:pt x="170" y="260"/>
                  <a:pt x="170" y="261"/>
                  <a:pt x="169" y="263"/>
                </a:cubicBezTo>
                <a:close/>
                <a:moveTo>
                  <a:pt x="104" y="305"/>
                </a:moveTo>
                <a:cubicBezTo>
                  <a:pt x="104" y="304"/>
                  <a:pt x="104" y="304"/>
                  <a:pt x="104" y="304"/>
                </a:cubicBezTo>
                <a:cubicBezTo>
                  <a:pt x="106" y="302"/>
                  <a:pt x="108" y="301"/>
                  <a:pt x="110" y="299"/>
                </a:cubicBezTo>
                <a:cubicBezTo>
                  <a:pt x="119" y="292"/>
                  <a:pt x="129" y="286"/>
                  <a:pt x="138" y="279"/>
                </a:cubicBezTo>
                <a:cubicBezTo>
                  <a:pt x="146" y="274"/>
                  <a:pt x="154" y="268"/>
                  <a:pt x="162" y="262"/>
                </a:cubicBezTo>
                <a:cubicBezTo>
                  <a:pt x="164" y="261"/>
                  <a:pt x="165" y="260"/>
                  <a:pt x="166" y="259"/>
                </a:cubicBezTo>
                <a:cubicBezTo>
                  <a:pt x="167" y="258"/>
                  <a:pt x="168" y="257"/>
                  <a:pt x="169" y="257"/>
                </a:cubicBezTo>
                <a:cubicBezTo>
                  <a:pt x="169" y="257"/>
                  <a:pt x="169" y="257"/>
                  <a:pt x="169" y="258"/>
                </a:cubicBezTo>
                <a:cubicBezTo>
                  <a:pt x="168" y="259"/>
                  <a:pt x="167" y="260"/>
                  <a:pt x="166" y="261"/>
                </a:cubicBezTo>
                <a:cubicBezTo>
                  <a:pt x="162" y="264"/>
                  <a:pt x="158" y="267"/>
                  <a:pt x="154" y="270"/>
                </a:cubicBezTo>
                <a:cubicBezTo>
                  <a:pt x="145" y="277"/>
                  <a:pt x="136" y="283"/>
                  <a:pt x="126" y="289"/>
                </a:cubicBezTo>
                <a:cubicBezTo>
                  <a:pt x="119" y="294"/>
                  <a:pt x="112" y="301"/>
                  <a:pt x="104" y="305"/>
                </a:cubicBezTo>
                <a:close/>
                <a:moveTo>
                  <a:pt x="98" y="305"/>
                </a:moveTo>
                <a:cubicBezTo>
                  <a:pt x="99" y="305"/>
                  <a:pt x="99" y="304"/>
                  <a:pt x="99" y="304"/>
                </a:cubicBezTo>
                <a:cubicBezTo>
                  <a:pt x="111" y="292"/>
                  <a:pt x="125" y="283"/>
                  <a:pt x="137" y="273"/>
                </a:cubicBezTo>
                <a:cubicBezTo>
                  <a:pt x="144" y="268"/>
                  <a:pt x="150" y="263"/>
                  <a:pt x="157" y="257"/>
                </a:cubicBezTo>
                <a:cubicBezTo>
                  <a:pt x="162" y="253"/>
                  <a:pt x="167" y="249"/>
                  <a:pt x="171" y="244"/>
                </a:cubicBezTo>
                <a:cubicBezTo>
                  <a:pt x="170" y="246"/>
                  <a:pt x="170" y="247"/>
                  <a:pt x="170" y="249"/>
                </a:cubicBezTo>
                <a:cubicBezTo>
                  <a:pt x="165" y="253"/>
                  <a:pt x="160" y="256"/>
                  <a:pt x="155" y="260"/>
                </a:cubicBezTo>
                <a:cubicBezTo>
                  <a:pt x="148" y="266"/>
                  <a:pt x="143" y="271"/>
                  <a:pt x="136" y="276"/>
                </a:cubicBezTo>
                <a:cubicBezTo>
                  <a:pt x="129" y="282"/>
                  <a:pt x="122" y="287"/>
                  <a:pt x="115" y="293"/>
                </a:cubicBezTo>
                <a:cubicBezTo>
                  <a:pt x="112" y="295"/>
                  <a:pt x="108" y="298"/>
                  <a:pt x="105" y="301"/>
                </a:cubicBezTo>
                <a:cubicBezTo>
                  <a:pt x="103" y="302"/>
                  <a:pt x="102" y="303"/>
                  <a:pt x="101" y="304"/>
                </a:cubicBezTo>
                <a:cubicBezTo>
                  <a:pt x="100" y="304"/>
                  <a:pt x="99" y="305"/>
                  <a:pt x="99" y="305"/>
                </a:cubicBezTo>
                <a:cubicBezTo>
                  <a:pt x="99" y="305"/>
                  <a:pt x="98" y="305"/>
                  <a:pt x="98" y="305"/>
                </a:cubicBezTo>
                <a:close/>
                <a:moveTo>
                  <a:pt x="98" y="268"/>
                </a:moveTo>
                <a:cubicBezTo>
                  <a:pt x="100" y="266"/>
                  <a:pt x="103" y="263"/>
                  <a:pt x="105" y="261"/>
                </a:cubicBezTo>
                <a:cubicBezTo>
                  <a:pt x="111" y="256"/>
                  <a:pt x="118" y="251"/>
                  <a:pt x="124" y="247"/>
                </a:cubicBezTo>
                <a:cubicBezTo>
                  <a:pt x="133" y="241"/>
                  <a:pt x="142" y="235"/>
                  <a:pt x="151" y="229"/>
                </a:cubicBezTo>
                <a:cubicBezTo>
                  <a:pt x="155" y="226"/>
                  <a:pt x="158" y="223"/>
                  <a:pt x="161" y="220"/>
                </a:cubicBezTo>
                <a:cubicBezTo>
                  <a:pt x="164" y="218"/>
                  <a:pt x="166" y="216"/>
                  <a:pt x="168" y="214"/>
                </a:cubicBezTo>
                <a:cubicBezTo>
                  <a:pt x="169" y="214"/>
                  <a:pt x="169" y="213"/>
                  <a:pt x="170" y="212"/>
                </a:cubicBezTo>
                <a:cubicBezTo>
                  <a:pt x="170" y="212"/>
                  <a:pt x="171" y="212"/>
                  <a:pt x="171" y="212"/>
                </a:cubicBezTo>
                <a:cubicBezTo>
                  <a:pt x="172" y="211"/>
                  <a:pt x="172" y="211"/>
                  <a:pt x="173" y="210"/>
                </a:cubicBezTo>
                <a:cubicBezTo>
                  <a:pt x="173" y="211"/>
                  <a:pt x="173" y="213"/>
                  <a:pt x="173" y="214"/>
                </a:cubicBezTo>
                <a:cubicBezTo>
                  <a:pt x="171" y="215"/>
                  <a:pt x="170" y="217"/>
                  <a:pt x="168" y="218"/>
                </a:cubicBezTo>
                <a:cubicBezTo>
                  <a:pt x="165" y="221"/>
                  <a:pt x="161" y="223"/>
                  <a:pt x="158" y="226"/>
                </a:cubicBezTo>
                <a:cubicBezTo>
                  <a:pt x="156" y="227"/>
                  <a:pt x="155" y="228"/>
                  <a:pt x="154" y="229"/>
                </a:cubicBezTo>
                <a:cubicBezTo>
                  <a:pt x="145" y="235"/>
                  <a:pt x="136" y="241"/>
                  <a:pt x="127" y="247"/>
                </a:cubicBezTo>
                <a:cubicBezTo>
                  <a:pt x="116" y="254"/>
                  <a:pt x="105" y="262"/>
                  <a:pt x="95" y="271"/>
                </a:cubicBezTo>
                <a:cubicBezTo>
                  <a:pt x="90" y="276"/>
                  <a:pt x="97" y="269"/>
                  <a:pt x="98" y="268"/>
                </a:cubicBezTo>
                <a:close/>
                <a:moveTo>
                  <a:pt x="93" y="272"/>
                </a:moveTo>
                <a:cubicBezTo>
                  <a:pt x="93" y="271"/>
                  <a:pt x="93" y="269"/>
                  <a:pt x="93" y="267"/>
                </a:cubicBezTo>
                <a:cubicBezTo>
                  <a:pt x="95" y="266"/>
                  <a:pt x="97" y="264"/>
                  <a:pt x="99" y="263"/>
                </a:cubicBezTo>
                <a:cubicBezTo>
                  <a:pt x="103" y="261"/>
                  <a:pt x="106" y="258"/>
                  <a:pt x="109" y="256"/>
                </a:cubicBezTo>
                <a:cubicBezTo>
                  <a:pt x="116" y="251"/>
                  <a:pt x="123" y="246"/>
                  <a:pt x="130" y="241"/>
                </a:cubicBezTo>
                <a:cubicBezTo>
                  <a:pt x="142" y="234"/>
                  <a:pt x="152" y="225"/>
                  <a:pt x="163" y="217"/>
                </a:cubicBezTo>
                <a:cubicBezTo>
                  <a:pt x="161" y="219"/>
                  <a:pt x="159" y="222"/>
                  <a:pt x="156" y="224"/>
                </a:cubicBezTo>
                <a:cubicBezTo>
                  <a:pt x="148" y="230"/>
                  <a:pt x="139" y="236"/>
                  <a:pt x="131" y="241"/>
                </a:cubicBezTo>
                <a:cubicBezTo>
                  <a:pt x="118" y="250"/>
                  <a:pt x="104" y="260"/>
                  <a:pt x="93" y="272"/>
                </a:cubicBezTo>
                <a:close/>
                <a:moveTo>
                  <a:pt x="173" y="215"/>
                </a:moveTo>
                <a:cubicBezTo>
                  <a:pt x="173" y="215"/>
                  <a:pt x="173" y="215"/>
                  <a:pt x="172" y="215"/>
                </a:cubicBezTo>
                <a:cubicBezTo>
                  <a:pt x="173" y="215"/>
                  <a:pt x="173" y="215"/>
                  <a:pt x="173" y="215"/>
                </a:cubicBezTo>
                <a:close/>
                <a:moveTo>
                  <a:pt x="158" y="227"/>
                </a:moveTo>
                <a:cubicBezTo>
                  <a:pt x="163" y="224"/>
                  <a:pt x="168" y="220"/>
                  <a:pt x="173" y="216"/>
                </a:cubicBezTo>
                <a:cubicBezTo>
                  <a:pt x="173" y="216"/>
                  <a:pt x="173" y="217"/>
                  <a:pt x="173" y="217"/>
                </a:cubicBezTo>
                <a:cubicBezTo>
                  <a:pt x="161" y="225"/>
                  <a:pt x="151" y="234"/>
                  <a:pt x="140" y="242"/>
                </a:cubicBezTo>
                <a:cubicBezTo>
                  <a:pt x="127" y="250"/>
                  <a:pt x="116" y="259"/>
                  <a:pt x="104" y="268"/>
                </a:cubicBezTo>
                <a:cubicBezTo>
                  <a:pt x="102" y="270"/>
                  <a:pt x="99" y="272"/>
                  <a:pt x="97" y="275"/>
                </a:cubicBezTo>
                <a:cubicBezTo>
                  <a:pt x="97" y="274"/>
                  <a:pt x="92" y="279"/>
                  <a:pt x="95" y="275"/>
                </a:cubicBezTo>
                <a:cubicBezTo>
                  <a:pt x="96" y="274"/>
                  <a:pt x="97" y="273"/>
                  <a:pt x="99" y="272"/>
                </a:cubicBezTo>
                <a:cubicBezTo>
                  <a:pt x="104" y="266"/>
                  <a:pt x="110" y="261"/>
                  <a:pt x="117" y="256"/>
                </a:cubicBezTo>
                <a:cubicBezTo>
                  <a:pt x="128" y="248"/>
                  <a:pt x="141" y="240"/>
                  <a:pt x="152" y="231"/>
                </a:cubicBezTo>
                <a:cubicBezTo>
                  <a:pt x="154" y="230"/>
                  <a:pt x="156" y="228"/>
                  <a:pt x="158" y="227"/>
                </a:cubicBezTo>
                <a:close/>
                <a:moveTo>
                  <a:pt x="95" y="300"/>
                </a:moveTo>
                <a:cubicBezTo>
                  <a:pt x="95" y="298"/>
                  <a:pt x="95" y="297"/>
                  <a:pt x="95" y="295"/>
                </a:cubicBezTo>
                <a:cubicBezTo>
                  <a:pt x="97" y="294"/>
                  <a:pt x="99" y="292"/>
                  <a:pt x="101" y="290"/>
                </a:cubicBezTo>
                <a:cubicBezTo>
                  <a:pt x="104" y="287"/>
                  <a:pt x="107" y="284"/>
                  <a:pt x="111" y="282"/>
                </a:cubicBezTo>
                <a:cubicBezTo>
                  <a:pt x="118" y="275"/>
                  <a:pt x="125" y="269"/>
                  <a:pt x="132" y="263"/>
                </a:cubicBezTo>
                <a:cubicBezTo>
                  <a:pt x="139" y="258"/>
                  <a:pt x="147" y="253"/>
                  <a:pt x="154" y="248"/>
                </a:cubicBezTo>
                <a:cubicBezTo>
                  <a:pt x="157" y="245"/>
                  <a:pt x="160" y="243"/>
                  <a:pt x="164" y="240"/>
                </a:cubicBezTo>
                <a:cubicBezTo>
                  <a:pt x="160" y="244"/>
                  <a:pt x="155" y="248"/>
                  <a:pt x="151" y="251"/>
                </a:cubicBezTo>
                <a:cubicBezTo>
                  <a:pt x="144" y="257"/>
                  <a:pt x="137" y="263"/>
                  <a:pt x="130" y="268"/>
                </a:cubicBezTo>
                <a:cubicBezTo>
                  <a:pt x="123" y="274"/>
                  <a:pt x="116" y="280"/>
                  <a:pt x="110" y="286"/>
                </a:cubicBezTo>
                <a:cubicBezTo>
                  <a:pt x="105" y="291"/>
                  <a:pt x="99" y="294"/>
                  <a:pt x="95" y="300"/>
                </a:cubicBezTo>
                <a:close/>
                <a:moveTo>
                  <a:pt x="171" y="232"/>
                </a:moveTo>
                <a:cubicBezTo>
                  <a:pt x="171" y="232"/>
                  <a:pt x="171" y="232"/>
                  <a:pt x="171" y="233"/>
                </a:cubicBezTo>
                <a:cubicBezTo>
                  <a:pt x="158" y="244"/>
                  <a:pt x="144" y="254"/>
                  <a:pt x="130" y="264"/>
                </a:cubicBezTo>
                <a:cubicBezTo>
                  <a:pt x="124" y="269"/>
                  <a:pt x="118" y="274"/>
                  <a:pt x="111" y="280"/>
                </a:cubicBezTo>
                <a:cubicBezTo>
                  <a:pt x="108" y="282"/>
                  <a:pt x="105" y="285"/>
                  <a:pt x="102" y="288"/>
                </a:cubicBezTo>
                <a:cubicBezTo>
                  <a:pt x="101" y="289"/>
                  <a:pt x="100" y="290"/>
                  <a:pt x="98" y="292"/>
                </a:cubicBezTo>
                <a:cubicBezTo>
                  <a:pt x="97" y="293"/>
                  <a:pt x="94" y="296"/>
                  <a:pt x="97" y="293"/>
                </a:cubicBezTo>
                <a:cubicBezTo>
                  <a:pt x="109" y="280"/>
                  <a:pt x="122" y="268"/>
                  <a:pt x="136" y="257"/>
                </a:cubicBezTo>
                <a:cubicBezTo>
                  <a:pt x="148" y="247"/>
                  <a:pt x="161" y="238"/>
                  <a:pt x="172" y="226"/>
                </a:cubicBezTo>
                <a:cubicBezTo>
                  <a:pt x="172" y="228"/>
                  <a:pt x="172" y="230"/>
                  <a:pt x="171" y="232"/>
                </a:cubicBezTo>
                <a:close/>
                <a:moveTo>
                  <a:pt x="172" y="224"/>
                </a:moveTo>
                <a:cubicBezTo>
                  <a:pt x="170" y="225"/>
                  <a:pt x="169" y="227"/>
                  <a:pt x="167" y="229"/>
                </a:cubicBezTo>
                <a:cubicBezTo>
                  <a:pt x="165" y="231"/>
                  <a:pt x="162" y="233"/>
                  <a:pt x="159" y="236"/>
                </a:cubicBezTo>
                <a:cubicBezTo>
                  <a:pt x="152" y="242"/>
                  <a:pt x="144" y="247"/>
                  <a:pt x="137" y="252"/>
                </a:cubicBezTo>
                <a:cubicBezTo>
                  <a:pt x="123" y="262"/>
                  <a:pt x="111" y="273"/>
                  <a:pt x="98" y="284"/>
                </a:cubicBezTo>
                <a:cubicBezTo>
                  <a:pt x="97" y="285"/>
                  <a:pt x="93" y="288"/>
                  <a:pt x="96" y="285"/>
                </a:cubicBezTo>
                <a:cubicBezTo>
                  <a:pt x="98" y="284"/>
                  <a:pt x="99" y="282"/>
                  <a:pt x="101" y="280"/>
                </a:cubicBezTo>
                <a:cubicBezTo>
                  <a:pt x="104" y="277"/>
                  <a:pt x="107" y="275"/>
                  <a:pt x="110" y="272"/>
                </a:cubicBezTo>
                <a:cubicBezTo>
                  <a:pt x="117" y="266"/>
                  <a:pt x="125" y="260"/>
                  <a:pt x="132" y="254"/>
                </a:cubicBezTo>
                <a:cubicBezTo>
                  <a:pt x="146" y="244"/>
                  <a:pt x="159" y="234"/>
                  <a:pt x="172" y="222"/>
                </a:cubicBezTo>
                <a:cubicBezTo>
                  <a:pt x="172" y="223"/>
                  <a:pt x="172" y="224"/>
                  <a:pt x="172" y="224"/>
                </a:cubicBezTo>
                <a:close/>
                <a:moveTo>
                  <a:pt x="94" y="283"/>
                </a:moveTo>
                <a:cubicBezTo>
                  <a:pt x="95" y="283"/>
                  <a:pt x="96" y="282"/>
                  <a:pt x="97" y="281"/>
                </a:cubicBezTo>
                <a:cubicBezTo>
                  <a:pt x="100" y="278"/>
                  <a:pt x="103" y="275"/>
                  <a:pt x="106" y="273"/>
                </a:cubicBezTo>
                <a:cubicBezTo>
                  <a:pt x="113" y="266"/>
                  <a:pt x="120" y="261"/>
                  <a:pt x="128" y="255"/>
                </a:cubicBezTo>
                <a:cubicBezTo>
                  <a:pt x="135" y="250"/>
                  <a:pt x="143" y="245"/>
                  <a:pt x="150" y="240"/>
                </a:cubicBezTo>
                <a:cubicBezTo>
                  <a:pt x="144" y="245"/>
                  <a:pt x="138" y="249"/>
                  <a:pt x="132" y="254"/>
                </a:cubicBezTo>
                <a:cubicBezTo>
                  <a:pt x="119" y="264"/>
                  <a:pt x="105" y="274"/>
                  <a:pt x="94" y="286"/>
                </a:cubicBezTo>
                <a:cubicBezTo>
                  <a:pt x="94" y="285"/>
                  <a:pt x="94" y="284"/>
                  <a:pt x="94" y="283"/>
                </a:cubicBezTo>
                <a:close/>
                <a:moveTo>
                  <a:pt x="171" y="222"/>
                </a:moveTo>
                <a:cubicBezTo>
                  <a:pt x="170" y="224"/>
                  <a:pt x="168" y="225"/>
                  <a:pt x="166" y="227"/>
                </a:cubicBezTo>
                <a:cubicBezTo>
                  <a:pt x="165" y="228"/>
                  <a:pt x="163" y="229"/>
                  <a:pt x="162" y="230"/>
                </a:cubicBezTo>
                <a:cubicBezTo>
                  <a:pt x="164" y="229"/>
                  <a:pt x="166" y="227"/>
                  <a:pt x="168" y="225"/>
                </a:cubicBezTo>
                <a:cubicBezTo>
                  <a:pt x="168" y="225"/>
                  <a:pt x="173" y="221"/>
                  <a:pt x="171" y="222"/>
                </a:cubicBezTo>
                <a:close/>
                <a:moveTo>
                  <a:pt x="155" y="235"/>
                </a:moveTo>
                <a:cubicBezTo>
                  <a:pt x="148" y="241"/>
                  <a:pt x="139" y="247"/>
                  <a:pt x="131" y="252"/>
                </a:cubicBezTo>
                <a:cubicBezTo>
                  <a:pt x="124" y="257"/>
                  <a:pt x="117" y="262"/>
                  <a:pt x="111" y="268"/>
                </a:cubicBezTo>
                <a:cubicBezTo>
                  <a:pt x="107" y="271"/>
                  <a:pt x="104" y="274"/>
                  <a:pt x="100" y="277"/>
                </a:cubicBezTo>
                <a:cubicBezTo>
                  <a:pt x="99" y="278"/>
                  <a:pt x="97" y="280"/>
                  <a:pt x="96" y="281"/>
                </a:cubicBezTo>
                <a:cubicBezTo>
                  <a:pt x="94" y="282"/>
                  <a:pt x="94" y="282"/>
                  <a:pt x="95" y="280"/>
                </a:cubicBezTo>
                <a:cubicBezTo>
                  <a:pt x="96" y="279"/>
                  <a:pt x="97" y="278"/>
                  <a:pt x="98" y="277"/>
                </a:cubicBezTo>
                <a:cubicBezTo>
                  <a:pt x="100" y="274"/>
                  <a:pt x="104" y="272"/>
                  <a:pt x="107" y="270"/>
                </a:cubicBezTo>
                <a:cubicBezTo>
                  <a:pt x="110" y="267"/>
                  <a:pt x="113" y="264"/>
                  <a:pt x="117" y="261"/>
                </a:cubicBezTo>
                <a:cubicBezTo>
                  <a:pt x="124" y="254"/>
                  <a:pt x="132" y="249"/>
                  <a:pt x="140" y="244"/>
                </a:cubicBezTo>
                <a:cubicBezTo>
                  <a:pt x="147" y="239"/>
                  <a:pt x="153" y="234"/>
                  <a:pt x="160" y="230"/>
                </a:cubicBezTo>
                <a:cubicBezTo>
                  <a:pt x="162" y="228"/>
                  <a:pt x="164" y="227"/>
                  <a:pt x="166" y="226"/>
                </a:cubicBezTo>
                <a:cubicBezTo>
                  <a:pt x="162" y="229"/>
                  <a:pt x="159" y="232"/>
                  <a:pt x="155" y="235"/>
                </a:cubicBezTo>
                <a:close/>
                <a:moveTo>
                  <a:pt x="173" y="219"/>
                </a:moveTo>
                <a:cubicBezTo>
                  <a:pt x="172" y="219"/>
                  <a:pt x="171" y="220"/>
                  <a:pt x="171" y="221"/>
                </a:cubicBezTo>
                <a:cubicBezTo>
                  <a:pt x="166" y="226"/>
                  <a:pt x="159" y="229"/>
                  <a:pt x="154" y="233"/>
                </a:cubicBezTo>
                <a:cubicBezTo>
                  <a:pt x="154" y="233"/>
                  <a:pt x="154" y="233"/>
                  <a:pt x="155" y="232"/>
                </a:cubicBezTo>
                <a:cubicBezTo>
                  <a:pt x="158" y="230"/>
                  <a:pt x="162" y="227"/>
                  <a:pt x="165" y="224"/>
                </a:cubicBezTo>
                <a:cubicBezTo>
                  <a:pt x="167" y="222"/>
                  <a:pt x="169" y="221"/>
                  <a:pt x="172" y="219"/>
                </a:cubicBezTo>
                <a:cubicBezTo>
                  <a:pt x="172" y="219"/>
                  <a:pt x="172" y="219"/>
                  <a:pt x="173" y="218"/>
                </a:cubicBezTo>
                <a:cubicBezTo>
                  <a:pt x="173" y="219"/>
                  <a:pt x="173" y="219"/>
                  <a:pt x="173" y="219"/>
                </a:cubicBezTo>
                <a:close/>
                <a:moveTo>
                  <a:pt x="99" y="274"/>
                </a:moveTo>
                <a:cubicBezTo>
                  <a:pt x="102" y="271"/>
                  <a:pt x="106" y="268"/>
                  <a:pt x="109" y="265"/>
                </a:cubicBezTo>
                <a:cubicBezTo>
                  <a:pt x="117" y="259"/>
                  <a:pt x="125" y="253"/>
                  <a:pt x="134" y="247"/>
                </a:cubicBezTo>
                <a:cubicBezTo>
                  <a:pt x="138" y="244"/>
                  <a:pt x="143" y="241"/>
                  <a:pt x="148" y="238"/>
                </a:cubicBezTo>
                <a:cubicBezTo>
                  <a:pt x="142" y="242"/>
                  <a:pt x="136" y="246"/>
                  <a:pt x="130" y="250"/>
                </a:cubicBezTo>
                <a:cubicBezTo>
                  <a:pt x="123" y="255"/>
                  <a:pt x="116" y="260"/>
                  <a:pt x="110" y="266"/>
                </a:cubicBezTo>
                <a:cubicBezTo>
                  <a:pt x="104" y="271"/>
                  <a:pt x="99" y="275"/>
                  <a:pt x="94" y="281"/>
                </a:cubicBezTo>
                <a:cubicBezTo>
                  <a:pt x="94" y="280"/>
                  <a:pt x="94" y="279"/>
                  <a:pt x="94" y="278"/>
                </a:cubicBezTo>
                <a:cubicBezTo>
                  <a:pt x="96" y="277"/>
                  <a:pt x="97" y="276"/>
                  <a:pt x="99" y="274"/>
                </a:cubicBezTo>
                <a:close/>
                <a:moveTo>
                  <a:pt x="100" y="284"/>
                </a:moveTo>
                <a:cubicBezTo>
                  <a:pt x="103" y="281"/>
                  <a:pt x="107" y="277"/>
                  <a:pt x="110" y="274"/>
                </a:cubicBezTo>
                <a:cubicBezTo>
                  <a:pt x="118" y="268"/>
                  <a:pt x="125" y="262"/>
                  <a:pt x="133" y="256"/>
                </a:cubicBezTo>
                <a:cubicBezTo>
                  <a:pt x="140" y="251"/>
                  <a:pt x="147" y="246"/>
                  <a:pt x="155" y="240"/>
                </a:cubicBezTo>
                <a:cubicBezTo>
                  <a:pt x="158" y="238"/>
                  <a:pt x="161" y="236"/>
                  <a:pt x="164" y="233"/>
                </a:cubicBezTo>
                <a:cubicBezTo>
                  <a:pt x="167" y="231"/>
                  <a:pt x="169" y="227"/>
                  <a:pt x="172" y="225"/>
                </a:cubicBezTo>
                <a:cubicBezTo>
                  <a:pt x="172" y="225"/>
                  <a:pt x="172" y="225"/>
                  <a:pt x="172" y="225"/>
                </a:cubicBezTo>
                <a:cubicBezTo>
                  <a:pt x="170" y="227"/>
                  <a:pt x="167" y="230"/>
                  <a:pt x="165" y="232"/>
                </a:cubicBezTo>
                <a:cubicBezTo>
                  <a:pt x="162" y="235"/>
                  <a:pt x="159" y="238"/>
                  <a:pt x="155" y="241"/>
                </a:cubicBezTo>
                <a:cubicBezTo>
                  <a:pt x="148" y="247"/>
                  <a:pt x="141" y="252"/>
                  <a:pt x="134" y="257"/>
                </a:cubicBezTo>
                <a:cubicBezTo>
                  <a:pt x="120" y="268"/>
                  <a:pt x="107" y="281"/>
                  <a:pt x="95" y="294"/>
                </a:cubicBezTo>
                <a:cubicBezTo>
                  <a:pt x="95" y="292"/>
                  <a:pt x="94" y="290"/>
                  <a:pt x="94" y="288"/>
                </a:cubicBezTo>
                <a:cubicBezTo>
                  <a:pt x="96" y="287"/>
                  <a:pt x="98" y="285"/>
                  <a:pt x="100" y="284"/>
                </a:cubicBezTo>
                <a:close/>
                <a:moveTo>
                  <a:pt x="96" y="301"/>
                </a:moveTo>
                <a:cubicBezTo>
                  <a:pt x="96" y="301"/>
                  <a:pt x="96" y="301"/>
                  <a:pt x="96" y="301"/>
                </a:cubicBezTo>
                <a:cubicBezTo>
                  <a:pt x="96" y="301"/>
                  <a:pt x="96" y="301"/>
                  <a:pt x="96" y="301"/>
                </a:cubicBezTo>
                <a:cubicBezTo>
                  <a:pt x="96" y="301"/>
                  <a:pt x="96" y="301"/>
                  <a:pt x="96" y="301"/>
                </a:cubicBezTo>
                <a:close/>
                <a:moveTo>
                  <a:pt x="99" y="298"/>
                </a:moveTo>
                <a:cubicBezTo>
                  <a:pt x="103" y="295"/>
                  <a:pt x="107" y="292"/>
                  <a:pt x="111" y="289"/>
                </a:cubicBezTo>
                <a:cubicBezTo>
                  <a:pt x="114" y="286"/>
                  <a:pt x="116" y="284"/>
                  <a:pt x="119" y="282"/>
                </a:cubicBezTo>
                <a:cubicBezTo>
                  <a:pt x="126" y="276"/>
                  <a:pt x="133" y="271"/>
                  <a:pt x="140" y="265"/>
                </a:cubicBezTo>
                <a:cubicBezTo>
                  <a:pt x="148" y="259"/>
                  <a:pt x="154" y="254"/>
                  <a:pt x="162" y="248"/>
                </a:cubicBezTo>
                <a:cubicBezTo>
                  <a:pt x="165" y="245"/>
                  <a:pt x="169" y="242"/>
                  <a:pt x="171" y="238"/>
                </a:cubicBezTo>
                <a:cubicBezTo>
                  <a:pt x="171" y="240"/>
                  <a:pt x="171" y="241"/>
                  <a:pt x="171" y="243"/>
                </a:cubicBezTo>
                <a:cubicBezTo>
                  <a:pt x="157" y="253"/>
                  <a:pt x="144" y="264"/>
                  <a:pt x="131" y="276"/>
                </a:cubicBezTo>
                <a:cubicBezTo>
                  <a:pt x="124" y="282"/>
                  <a:pt x="117" y="288"/>
                  <a:pt x="109" y="293"/>
                </a:cubicBezTo>
                <a:cubicBezTo>
                  <a:pt x="106" y="295"/>
                  <a:pt x="104" y="297"/>
                  <a:pt x="102" y="299"/>
                </a:cubicBezTo>
                <a:cubicBezTo>
                  <a:pt x="100" y="300"/>
                  <a:pt x="98" y="302"/>
                  <a:pt x="96" y="303"/>
                </a:cubicBezTo>
                <a:cubicBezTo>
                  <a:pt x="96" y="303"/>
                  <a:pt x="98" y="300"/>
                  <a:pt x="99" y="298"/>
                </a:cubicBezTo>
                <a:close/>
                <a:moveTo>
                  <a:pt x="123" y="278"/>
                </a:moveTo>
                <a:cubicBezTo>
                  <a:pt x="127" y="275"/>
                  <a:pt x="130" y="272"/>
                  <a:pt x="134" y="268"/>
                </a:cubicBezTo>
                <a:cubicBezTo>
                  <a:pt x="141" y="262"/>
                  <a:pt x="147" y="256"/>
                  <a:pt x="155" y="250"/>
                </a:cubicBezTo>
                <a:cubicBezTo>
                  <a:pt x="158" y="248"/>
                  <a:pt x="161" y="246"/>
                  <a:pt x="164" y="244"/>
                </a:cubicBezTo>
                <a:cubicBezTo>
                  <a:pt x="166" y="243"/>
                  <a:pt x="167" y="241"/>
                  <a:pt x="168" y="240"/>
                </a:cubicBezTo>
                <a:cubicBezTo>
                  <a:pt x="169" y="240"/>
                  <a:pt x="171" y="237"/>
                  <a:pt x="169" y="240"/>
                </a:cubicBezTo>
                <a:cubicBezTo>
                  <a:pt x="166" y="245"/>
                  <a:pt x="158" y="250"/>
                  <a:pt x="153" y="254"/>
                </a:cubicBezTo>
                <a:cubicBezTo>
                  <a:pt x="146" y="260"/>
                  <a:pt x="138" y="266"/>
                  <a:pt x="131" y="271"/>
                </a:cubicBezTo>
                <a:cubicBezTo>
                  <a:pt x="128" y="273"/>
                  <a:pt x="126" y="276"/>
                  <a:pt x="123" y="278"/>
                </a:cubicBezTo>
                <a:close/>
                <a:moveTo>
                  <a:pt x="168" y="245"/>
                </a:moveTo>
                <a:cubicBezTo>
                  <a:pt x="172" y="243"/>
                  <a:pt x="169" y="246"/>
                  <a:pt x="168" y="246"/>
                </a:cubicBezTo>
                <a:cubicBezTo>
                  <a:pt x="167" y="248"/>
                  <a:pt x="165" y="249"/>
                  <a:pt x="164" y="251"/>
                </a:cubicBezTo>
                <a:cubicBezTo>
                  <a:pt x="161" y="253"/>
                  <a:pt x="158" y="255"/>
                  <a:pt x="155" y="258"/>
                </a:cubicBezTo>
                <a:cubicBezTo>
                  <a:pt x="148" y="263"/>
                  <a:pt x="142" y="268"/>
                  <a:pt x="135" y="274"/>
                </a:cubicBezTo>
                <a:cubicBezTo>
                  <a:pt x="132" y="276"/>
                  <a:pt x="129" y="278"/>
                  <a:pt x="126" y="281"/>
                </a:cubicBezTo>
                <a:cubicBezTo>
                  <a:pt x="126" y="280"/>
                  <a:pt x="127" y="280"/>
                  <a:pt x="127" y="280"/>
                </a:cubicBezTo>
                <a:cubicBezTo>
                  <a:pt x="141" y="268"/>
                  <a:pt x="154" y="256"/>
                  <a:pt x="168" y="245"/>
                </a:cubicBezTo>
                <a:close/>
                <a:moveTo>
                  <a:pt x="171" y="236"/>
                </a:moveTo>
                <a:cubicBezTo>
                  <a:pt x="171" y="236"/>
                  <a:pt x="171" y="236"/>
                  <a:pt x="171" y="237"/>
                </a:cubicBezTo>
                <a:cubicBezTo>
                  <a:pt x="165" y="242"/>
                  <a:pt x="159" y="246"/>
                  <a:pt x="153" y="251"/>
                </a:cubicBezTo>
                <a:cubicBezTo>
                  <a:pt x="146" y="256"/>
                  <a:pt x="140" y="262"/>
                  <a:pt x="133" y="268"/>
                </a:cubicBezTo>
                <a:cubicBezTo>
                  <a:pt x="127" y="274"/>
                  <a:pt x="120" y="280"/>
                  <a:pt x="113" y="286"/>
                </a:cubicBezTo>
                <a:cubicBezTo>
                  <a:pt x="110" y="288"/>
                  <a:pt x="107" y="291"/>
                  <a:pt x="104" y="293"/>
                </a:cubicBezTo>
                <a:cubicBezTo>
                  <a:pt x="101" y="295"/>
                  <a:pt x="98" y="298"/>
                  <a:pt x="96" y="300"/>
                </a:cubicBezTo>
                <a:cubicBezTo>
                  <a:pt x="98" y="297"/>
                  <a:pt x="101" y="295"/>
                  <a:pt x="104" y="293"/>
                </a:cubicBezTo>
                <a:cubicBezTo>
                  <a:pt x="107" y="290"/>
                  <a:pt x="110" y="287"/>
                  <a:pt x="113" y="284"/>
                </a:cubicBezTo>
                <a:cubicBezTo>
                  <a:pt x="120" y="278"/>
                  <a:pt x="126" y="272"/>
                  <a:pt x="133" y="267"/>
                </a:cubicBezTo>
                <a:cubicBezTo>
                  <a:pt x="140" y="261"/>
                  <a:pt x="147" y="255"/>
                  <a:pt x="154" y="249"/>
                </a:cubicBezTo>
                <a:cubicBezTo>
                  <a:pt x="160" y="244"/>
                  <a:pt x="166" y="239"/>
                  <a:pt x="171" y="234"/>
                </a:cubicBezTo>
                <a:cubicBezTo>
                  <a:pt x="171" y="235"/>
                  <a:pt x="171" y="235"/>
                  <a:pt x="171" y="236"/>
                </a:cubicBezTo>
                <a:close/>
                <a:moveTo>
                  <a:pt x="172" y="221"/>
                </a:moveTo>
                <a:cubicBezTo>
                  <a:pt x="171" y="222"/>
                  <a:pt x="170" y="223"/>
                  <a:pt x="169" y="223"/>
                </a:cubicBezTo>
                <a:cubicBezTo>
                  <a:pt x="170" y="222"/>
                  <a:pt x="171" y="221"/>
                  <a:pt x="172" y="220"/>
                </a:cubicBezTo>
                <a:cubicBezTo>
                  <a:pt x="172" y="220"/>
                  <a:pt x="172" y="221"/>
                  <a:pt x="172" y="221"/>
                </a:cubicBezTo>
                <a:close/>
                <a:moveTo>
                  <a:pt x="173" y="209"/>
                </a:moveTo>
                <a:cubicBezTo>
                  <a:pt x="173" y="209"/>
                  <a:pt x="172" y="210"/>
                  <a:pt x="171" y="210"/>
                </a:cubicBezTo>
                <a:cubicBezTo>
                  <a:pt x="171" y="211"/>
                  <a:pt x="171" y="211"/>
                  <a:pt x="171" y="211"/>
                </a:cubicBezTo>
                <a:cubicBezTo>
                  <a:pt x="161" y="218"/>
                  <a:pt x="152" y="226"/>
                  <a:pt x="142" y="232"/>
                </a:cubicBezTo>
                <a:cubicBezTo>
                  <a:pt x="133" y="239"/>
                  <a:pt x="123" y="245"/>
                  <a:pt x="113" y="252"/>
                </a:cubicBezTo>
                <a:cubicBezTo>
                  <a:pt x="109" y="255"/>
                  <a:pt x="105" y="258"/>
                  <a:pt x="100" y="261"/>
                </a:cubicBezTo>
                <a:cubicBezTo>
                  <a:pt x="98" y="263"/>
                  <a:pt x="96" y="264"/>
                  <a:pt x="94" y="266"/>
                </a:cubicBezTo>
                <a:cubicBezTo>
                  <a:pt x="93" y="267"/>
                  <a:pt x="93" y="267"/>
                  <a:pt x="94" y="265"/>
                </a:cubicBezTo>
                <a:cubicBezTo>
                  <a:pt x="96" y="264"/>
                  <a:pt x="97" y="263"/>
                  <a:pt x="99" y="261"/>
                </a:cubicBezTo>
                <a:cubicBezTo>
                  <a:pt x="108" y="255"/>
                  <a:pt x="116" y="249"/>
                  <a:pt x="125" y="242"/>
                </a:cubicBezTo>
                <a:cubicBezTo>
                  <a:pt x="141" y="229"/>
                  <a:pt x="159" y="217"/>
                  <a:pt x="174" y="202"/>
                </a:cubicBezTo>
                <a:cubicBezTo>
                  <a:pt x="174" y="205"/>
                  <a:pt x="174" y="207"/>
                  <a:pt x="173" y="209"/>
                </a:cubicBezTo>
                <a:close/>
                <a:moveTo>
                  <a:pt x="174" y="199"/>
                </a:moveTo>
                <a:cubicBezTo>
                  <a:pt x="174" y="200"/>
                  <a:pt x="174" y="200"/>
                  <a:pt x="174" y="201"/>
                </a:cubicBezTo>
                <a:cubicBezTo>
                  <a:pt x="167" y="205"/>
                  <a:pt x="162" y="211"/>
                  <a:pt x="156" y="216"/>
                </a:cubicBezTo>
                <a:cubicBezTo>
                  <a:pt x="148" y="221"/>
                  <a:pt x="141" y="226"/>
                  <a:pt x="133" y="232"/>
                </a:cubicBezTo>
                <a:cubicBezTo>
                  <a:pt x="127" y="236"/>
                  <a:pt x="121" y="240"/>
                  <a:pt x="115" y="245"/>
                </a:cubicBezTo>
                <a:cubicBezTo>
                  <a:pt x="121" y="240"/>
                  <a:pt x="127" y="235"/>
                  <a:pt x="134" y="230"/>
                </a:cubicBezTo>
                <a:cubicBezTo>
                  <a:pt x="148" y="219"/>
                  <a:pt x="161" y="207"/>
                  <a:pt x="175" y="195"/>
                </a:cubicBezTo>
                <a:cubicBezTo>
                  <a:pt x="175" y="197"/>
                  <a:pt x="174" y="198"/>
                  <a:pt x="174" y="199"/>
                </a:cubicBezTo>
                <a:close/>
                <a:moveTo>
                  <a:pt x="102" y="247"/>
                </a:moveTo>
                <a:cubicBezTo>
                  <a:pt x="100" y="249"/>
                  <a:pt x="97" y="251"/>
                  <a:pt x="94" y="253"/>
                </a:cubicBezTo>
                <a:cubicBezTo>
                  <a:pt x="94" y="253"/>
                  <a:pt x="93" y="254"/>
                  <a:pt x="92" y="254"/>
                </a:cubicBezTo>
                <a:cubicBezTo>
                  <a:pt x="92" y="254"/>
                  <a:pt x="92" y="254"/>
                  <a:pt x="92" y="254"/>
                </a:cubicBezTo>
                <a:cubicBezTo>
                  <a:pt x="93" y="253"/>
                  <a:pt x="95" y="252"/>
                  <a:pt x="96" y="251"/>
                </a:cubicBezTo>
                <a:cubicBezTo>
                  <a:pt x="101" y="246"/>
                  <a:pt x="107" y="242"/>
                  <a:pt x="112" y="237"/>
                </a:cubicBezTo>
                <a:cubicBezTo>
                  <a:pt x="117" y="232"/>
                  <a:pt x="123" y="228"/>
                  <a:pt x="128" y="224"/>
                </a:cubicBezTo>
                <a:cubicBezTo>
                  <a:pt x="135" y="219"/>
                  <a:pt x="142" y="214"/>
                  <a:pt x="149" y="209"/>
                </a:cubicBezTo>
                <a:cubicBezTo>
                  <a:pt x="154" y="205"/>
                  <a:pt x="159" y="201"/>
                  <a:pt x="164" y="197"/>
                </a:cubicBezTo>
                <a:cubicBezTo>
                  <a:pt x="166" y="196"/>
                  <a:pt x="168" y="194"/>
                  <a:pt x="170" y="193"/>
                </a:cubicBezTo>
                <a:cubicBezTo>
                  <a:pt x="171" y="192"/>
                  <a:pt x="173" y="191"/>
                  <a:pt x="175" y="189"/>
                </a:cubicBezTo>
                <a:cubicBezTo>
                  <a:pt x="175" y="189"/>
                  <a:pt x="175" y="189"/>
                  <a:pt x="175" y="189"/>
                </a:cubicBezTo>
                <a:cubicBezTo>
                  <a:pt x="175" y="191"/>
                  <a:pt x="175" y="192"/>
                  <a:pt x="175" y="194"/>
                </a:cubicBezTo>
                <a:cubicBezTo>
                  <a:pt x="151" y="212"/>
                  <a:pt x="126" y="229"/>
                  <a:pt x="102" y="247"/>
                </a:cubicBezTo>
                <a:close/>
                <a:moveTo>
                  <a:pt x="176" y="187"/>
                </a:moveTo>
                <a:cubicBezTo>
                  <a:pt x="174" y="188"/>
                  <a:pt x="173" y="189"/>
                  <a:pt x="172" y="191"/>
                </a:cubicBezTo>
                <a:cubicBezTo>
                  <a:pt x="171" y="191"/>
                  <a:pt x="170" y="191"/>
                  <a:pt x="170" y="192"/>
                </a:cubicBezTo>
                <a:cubicBezTo>
                  <a:pt x="157" y="200"/>
                  <a:pt x="146" y="209"/>
                  <a:pt x="134" y="217"/>
                </a:cubicBezTo>
                <a:cubicBezTo>
                  <a:pt x="122" y="226"/>
                  <a:pt x="110" y="234"/>
                  <a:pt x="99" y="243"/>
                </a:cubicBezTo>
                <a:cubicBezTo>
                  <a:pt x="97" y="245"/>
                  <a:pt x="94" y="247"/>
                  <a:pt x="92" y="249"/>
                </a:cubicBezTo>
                <a:cubicBezTo>
                  <a:pt x="94" y="247"/>
                  <a:pt x="96" y="246"/>
                  <a:pt x="97" y="244"/>
                </a:cubicBezTo>
                <a:cubicBezTo>
                  <a:pt x="103" y="240"/>
                  <a:pt x="108" y="234"/>
                  <a:pt x="114" y="230"/>
                </a:cubicBezTo>
                <a:cubicBezTo>
                  <a:pt x="124" y="221"/>
                  <a:pt x="136" y="212"/>
                  <a:pt x="147" y="204"/>
                </a:cubicBezTo>
                <a:cubicBezTo>
                  <a:pt x="157" y="197"/>
                  <a:pt x="168" y="189"/>
                  <a:pt x="176" y="180"/>
                </a:cubicBezTo>
                <a:cubicBezTo>
                  <a:pt x="176" y="182"/>
                  <a:pt x="176" y="185"/>
                  <a:pt x="176" y="187"/>
                </a:cubicBezTo>
                <a:close/>
                <a:moveTo>
                  <a:pt x="130" y="215"/>
                </a:moveTo>
                <a:cubicBezTo>
                  <a:pt x="123" y="221"/>
                  <a:pt x="115" y="227"/>
                  <a:pt x="108" y="233"/>
                </a:cubicBezTo>
                <a:cubicBezTo>
                  <a:pt x="104" y="236"/>
                  <a:pt x="101" y="239"/>
                  <a:pt x="98" y="242"/>
                </a:cubicBezTo>
                <a:cubicBezTo>
                  <a:pt x="96" y="244"/>
                  <a:pt x="94" y="246"/>
                  <a:pt x="92" y="248"/>
                </a:cubicBezTo>
                <a:cubicBezTo>
                  <a:pt x="92" y="246"/>
                  <a:pt x="92" y="245"/>
                  <a:pt x="92" y="244"/>
                </a:cubicBezTo>
                <a:cubicBezTo>
                  <a:pt x="98" y="240"/>
                  <a:pt x="104" y="234"/>
                  <a:pt x="110" y="229"/>
                </a:cubicBezTo>
                <a:cubicBezTo>
                  <a:pt x="118" y="222"/>
                  <a:pt x="127" y="215"/>
                  <a:pt x="136" y="209"/>
                </a:cubicBezTo>
                <a:cubicBezTo>
                  <a:pt x="143" y="203"/>
                  <a:pt x="151" y="198"/>
                  <a:pt x="159" y="192"/>
                </a:cubicBezTo>
                <a:cubicBezTo>
                  <a:pt x="163" y="189"/>
                  <a:pt x="166" y="187"/>
                  <a:pt x="170" y="184"/>
                </a:cubicBezTo>
                <a:cubicBezTo>
                  <a:pt x="171" y="183"/>
                  <a:pt x="172" y="182"/>
                  <a:pt x="173" y="182"/>
                </a:cubicBezTo>
                <a:cubicBezTo>
                  <a:pt x="160" y="195"/>
                  <a:pt x="144" y="204"/>
                  <a:pt x="130" y="215"/>
                </a:cubicBezTo>
                <a:close/>
                <a:moveTo>
                  <a:pt x="92" y="250"/>
                </a:moveTo>
                <a:cubicBezTo>
                  <a:pt x="94" y="248"/>
                  <a:pt x="96" y="246"/>
                  <a:pt x="98" y="245"/>
                </a:cubicBezTo>
                <a:cubicBezTo>
                  <a:pt x="102" y="241"/>
                  <a:pt x="107" y="238"/>
                  <a:pt x="111" y="235"/>
                </a:cubicBezTo>
                <a:cubicBezTo>
                  <a:pt x="118" y="229"/>
                  <a:pt x="126" y="224"/>
                  <a:pt x="134" y="218"/>
                </a:cubicBezTo>
                <a:cubicBezTo>
                  <a:pt x="142" y="212"/>
                  <a:pt x="150" y="206"/>
                  <a:pt x="158" y="201"/>
                </a:cubicBezTo>
                <a:cubicBezTo>
                  <a:pt x="160" y="200"/>
                  <a:pt x="162" y="198"/>
                  <a:pt x="163" y="197"/>
                </a:cubicBezTo>
                <a:cubicBezTo>
                  <a:pt x="140" y="216"/>
                  <a:pt x="115" y="233"/>
                  <a:pt x="92" y="254"/>
                </a:cubicBezTo>
                <a:cubicBezTo>
                  <a:pt x="92" y="252"/>
                  <a:pt x="92" y="251"/>
                  <a:pt x="92" y="250"/>
                </a:cubicBezTo>
                <a:close/>
                <a:moveTo>
                  <a:pt x="92" y="255"/>
                </a:moveTo>
                <a:cubicBezTo>
                  <a:pt x="99" y="251"/>
                  <a:pt x="105" y="246"/>
                  <a:pt x="111" y="241"/>
                </a:cubicBezTo>
                <a:cubicBezTo>
                  <a:pt x="119" y="236"/>
                  <a:pt x="126" y="231"/>
                  <a:pt x="133" y="226"/>
                </a:cubicBezTo>
                <a:cubicBezTo>
                  <a:pt x="141" y="220"/>
                  <a:pt x="148" y="215"/>
                  <a:pt x="155" y="210"/>
                </a:cubicBezTo>
                <a:cubicBezTo>
                  <a:pt x="159" y="207"/>
                  <a:pt x="163" y="204"/>
                  <a:pt x="167" y="201"/>
                </a:cubicBezTo>
                <a:cubicBezTo>
                  <a:pt x="167" y="201"/>
                  <a:pt x="168" y="200"/>
                  <a:pt x="169" y="199"/>
                </a:cubicBezTo>
                <a:cubicBezTo>
                  <a:pt x="157" y="210"/>
                  <a:pt x="144" y="221"/>
                  <a:pt x="131" y="231"/>
                </a:cubicBezTo>
                <a:cubicBezTo>
                  <a:pt x="124" y="236"/>
                  <a:pt x="118" y="241"/>
                  <a:pt x="111" y="247"/>
                </a:cubicBezTo>
                <a:cubicBezTo>
                  <a:pt x="105" y="251"/>
                  <a:pt x="98" y="255"/>
                  <a:pt x="92" y="261"/>
                </a:cubicBezTo>
                <a:cubicBezTo>
                  <a:pt x="92" y="259"/>
                  <a:pt x="92" y="257"/>
                  <a:pt x="92" y="255"/>
                </a:cubicBezTo>
                <a:close/>
                <a:moveTo>
                  <a:pt x="92" y="262"/>
                </a:moveTo>
                <a:cubicBezTo>
                  <a:pt x="96" y="258"/>
                  <a:pt x="100" y="255"/>
                  <a:pt x="104" y="252"/>
                </a:cubicBezTo>
                <a:cubicBezTo>
                  <a:pt x="103" y="253"/>
                  <a:pt x="102" y="254"/>
                  <a:pt x="101" y="255"/>
                </a:cubicBezTo>
                <a:cubicBezTo>
                  <a:pt x="98" y="257"/>
                  <a:pt x="94" y="260"/>
                  <a:pt x="92" y="262"/>
                </a:cubicBezTo>
                <a:cubicBezTo>
                  <a:pt x="92" y="262"/>
                  <a:pt x="92" y="262"/>
                  <a:pt x="92" y="262"/>
                </a:cubicBezTo>
                <a:close/>
                <a:moveTo>
                  <a:pt x="92" y="196"/>
                </a:moveTo>
                <a:cubicBezTo>
                  <a:pt x="95" y="193"/>
                  <a:pt x="99" y="190"/>
                  <a:pt x="102" y="188"/>
                </a:cubicBezTo>
                <a:cubicBezTo>
                  <a:pt x="98" y="190"/>
                  <a:pt x="95" y="193"/>
                  <a:pt x="92" y="197"/>
                </a:cubicBezTo>
                <a:cubicBezTo>
                  <a:pt x="92" y="197"/>
                  <a:pt x="92" y="197"/>
                  <a:pt x="92" y="196"/>
                </a:cubicBezTo>
                <a:cubicBezTo>
                  <a:pt x="92" y="196"/>
                  <a:pt x="92" y="196"/>
                  <a:pt x="92" y="196"/>
                </a:cubicBezTo>
                <a:close/>
                <a:moveTo>
                  <a:pt x="152" y="167"/>
                </a:moveTo>
                <a:cubicBezTo>
                  <a:pt x="146" y="171"/>
                  <a:pt x="141" y="175"/>
                  <a:pt x="135" y="179"/>
                </a:cubicBezTo>
                <a:cubicBezTo>
                  <a:pt x="135" y="177"/>
                  <a:pt x="135" y="176"/>
                  <a:pt x="135" y="175"/>
                </a:cubicBezTo>
                <a:cubicBezTo>
                  <a:pt x="137" y="173"/>
                  <a:pt x="139" y="172"/>
                  <a:pt x="140" y="170"/>
                </a:cubicBezTo>
                <a:cubicBezTo>
                  <a:pt x="144" y="169"/>
                  <a:pt x="148" y="168"/>
                  <a:pt x="152" y="167"/>
                </a:cubicBezTo>
                <a:close/>
                <a:moveTo>
                  <a:pt x="161" y="165"/>
                </a:moveTo>
                <a:cubicBezTo>
                  <a:pt x="152" y="172"/>
                  <a:pt x="143" y="179"/>
                  <a:pt x="134" y="185"/>
                </a:cubicBezTo>
                <a:cubicBezTo>
                  <a:pt x="134" y="185"/>
                  <a:pt x="135" y="184"/>
                  <a:pt x="135" y="184"/>
                </a:cubicBezTo>
                <a:cubicBezTo>
                  <a:pt x="141" y="179"/>
                  <a:pt x="147" y="173"/>
                  <a:pt x="153" y="167"/>
                </a:cubicBezTo>
                <a:cubicBezTo>
                  <a:pt x="153" y="167"/>
                  <a:pt x="153" y="167"/>
                  <a:pt x="153" y="167"/>
                </a:cubicBezTo>
                <a:cubicBezTo>
                  <a:pt x="156" y="166"/>
                  <a:pt x="158" y="166"/>
                  <a:pt x="161" y="165"/>
                </a:cubicBezTo>
                <a:close/>
                <a:moveTo>
                  <a:pt x="167" y="164"/>
                </a:moveTo>
                <a:cubicBezTo>
                  <a:pt x="155" y="174"/>
                  <a:pt x="142" y="184"/>
                  <a:pt x="129" y="194"/>
                </a:cubicBezTo>
                <a:cubicBezTo>
                  <a:pt x="129" y="194"/>
                  <a:pt x="129" y="194"/>
                  <a:pt x="129" y="194"/>
                </a:cubicBezTo>
                <a:cubicBezTo>
                  <a:pt x="127" y="196"/>
                  <a:pt x="125" y="197"/>
                  <a:pt x="122" y="199"/>
                </a:cubicBezTo>
                <a:cubicBezTo>
                  <a:pt x="116" y="203"/>
                  <a:pt x="110" y="208"/>
                  <a:pt x="104" y="214"/>
                </a:cubicBezTo>
                <a:cubicBezTo>
                  <a:pt x="102" y="216"/>
                  <a:pt x="100" y="217"/>
                  <a:pt x="99" y="219"/>
                </a:cubicBezTo>
                <a:cubicBezTo>
                  <a:pt x="96" y="221"/>
                  <a:pt x="94" y="223"/>
                  <a:pt x="91" y="225"/>
                </a:cubicBezTo>
                <a:cubicBezTo>
                  <a:pt x="91" y="225"/>
                  <a:pt x="91" y="225"/>
                  <a:pt x="91" y="225"/>
                </a:cubicBezTo>
                <a:cubicBezTo>
                  <a:pt x="94" y="223"/>
                  <a:pt x="97" y="220"/>
                  <a:pt x="99" y="218"/>
                </a:cubicBezTo>
                <a:cubicBezTo>
                  <a:pt x="101" y="215"/>
                  <a:pt x="104" y="212"/>
                  <a:pt x="107" y="209"/>
                </a:cubicBezTo>
                <a:cubicBezTo>
                  <a:pt x="113" y="204"/>
                  <a:pt x="120" y="199"/>
                  <a:pt x="126" y="194"/>
                </a:cubicBezTo>
                <a:cubicBezTo>
                  <a:pt x="127" y="193"/>
                  <a:pt x="129" y="192"/>
                  <a:pt x="130" y="191"/>
                </a:cubicBezTo>
                <a:cubicBezTo>
                  <a:pt x="131" y="191"/>
                  <a:pt x="132" y="190"/>
                  <a:pt x="132" y="189"/>
                </a:cubicBezTo>
                <a:cubicBezTo>
                  <a:pt x="143" y="182"/>
                  <a:pt x="153" y="174"/>
                  <a:pt x="162" y="165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4" y="165"/>
                  <a:pt x="166" y="164"/>
                  <a:pt x="167" y="164"/>
                </a:cubicBezTo>
                <a:close/>
                <a:moveTo>
                  <a:pt x="139" y="170"/>
                </a:moveTo>
                <a:cubicBezTo>
                  <a:pt x="139" y="171"/>
                  <a:pt x="138" y="172"/>
                  <a:pt x="137" y="172"/>
                </a:cubicBezTo>
                <a:cubicBezTo>
                  <a:pt x="137" y="173"/>
                  <a:pt x="136" y="173"/>
                  <a:pt x="135" y="174"/>
                </a:cubicBezTo>
                <a:cubicBezTo>
                  <a:pt x="135" y="173"/>
                  <a:pt x="135" y="172"/>
                  <a:pt x="135" y="172"/>
                </a:cubicBezTo>
                <a:cubicBezTo>
                  <a:pt x="135" y="172"/>
                  <a:pt x="136" y="171"/>
                  <a:pt x="136" y="171"/>
                </a:cubicBezTo>
                <a:cubicBezTo>
                  <a:pt x="136" y="171"/>
                  <a:pt x="136" y="171"/>
                  <a:pt x="137" y="171"/>
                </a:cubicBezTo>
                <a:cubicBezTo>
                  <a:pt x="137" y="171"/>
                  <a:pt x="138" y="170"/>
                  <a:pt x="139" y="170"/>
                </a:cubicBezTo>
                <a:close/>
                <a:moveTo>
                  <a:pt x="132" y="173"/>
                </a:moveTo>
                <a:cubicBezTo>
                  <a:pt x="132" y="173"/>
                  <a:pt x="132" y="173"/>
                  <a:pt x="132" y="173"/>
                </a:cubicBezTo>
                <a:cubicBezTo>
                  <a:pt x="132" y="173"/>
                  <a:pt x="132" y="173"/>
                  <a:pt x="132" y="172"/>
                </a:cubicBezTo>
                <a:cubicBezTo>
                  <a:pt x="132" y="173"/>
                  <a:pt x="132" y="173"/>
                  <a:pt x="132" y="173"/>
                </a:cubicBezTo>
                <a:close/>
                <a:moveTo>
                  <a:pt x="131" y="175"/>
                </a:moveTo>
                <a:cubicBezTo>
                  <a:pt x="131" y="174"/>
                  <a:pt x="132" y="174"/>
                  <a:pt x="132" y="174"/>
                </a:cubicBezTo>
                <a:cubicBezTo>
                  <a:pt x="132" y="175"/>
                  <a:pt x="133" y="176"/>
                  <a:pt x="133" y="177"/>
                </a:cubicBezTo>
                <a:cubicBezTo>
                  <a:pt x="131" y="178"/>
                  <a:pt x="130" y="179"/>
                  <a:pt x="129" y="180"/>
                </a:cubicBezTo>
                <a:cubicBezTo>
                  <a:pt x="129" y="178"/>
                  <a:pt x="130" y="176"/>
                  <a:pt x="131" y="175"/>
                </a:cubicBezTo>
                <a:close/>
                <a:moveTo>
                  <a:pt x="131" y="178"/>
                </a:moveTo>
                <a:cubicBezTo>
                  <a:pt x="132" y="178"/>
                  <a:pt x="132" y="177"/>
                  <a:pt x="133" y="177"/>
                </a:cubicBezTo>
                <a:cubicBezTo>
                  <a:pt x="133" y="178"/>
                  <a:pt x="133" y="180"/>
                  <a:pt x="132" y="181"/>
                </a:cubicBezTo>
                <a:cubicBezTo>
                  <a:pt x="131" y="182"/>
                  <a:pt x="129" y="183"/>
                  <a:pt x="127" y="185"/>
                </a:cubicBezTo>
                <a:cubicBezTo>
                  <a:pt x="128" y="183"/>
                  <a:pt x="128" y="181"/>
                  <a:pt x="128" y="180"/>
                </a:cubicBezTo>
                <a:cubicBezTo>
                  <a:pt x="129" y="179"/>
                  <a:pt x="130" y="179"/>
                  <a:pt x="131" y="178"/>
                </a:cubicBezTo>
                <a:close/>
                <a:moveTo>
                  <a:pt x="131" y="186"/>
                </a:moveTo>
                <a:cubicBezTo>
                  <a:pt x="130" y="187"/>
                  <a:pt x="129" y="188"/>
                  <a:pt x="128" y="189"/>
                </a:cubicBezTo>
                <a:cubicBezTo>
                  <a:pt x="127" y="188"/>
                  <a:pt x="127" y="187"/>
                  <a:pt x="127" y="186"/>
                </a:cubicBezTo>
                <a:cubicBezTo>
                  <a:pt x="129" y="184"/>
                  <a:pt x="131" y="183"/>
                  <a:pt x="132" y="182"/>
                </a:cubicBezTo>
                <a:cubicBezTo>
                  <a:pt x="132" y="183"/>
                  <a:pt x="132" y="185"/>
                  <a:pt x="131" y="186"/>
                </a:cubicBezTo>
                <a:close/>
                <a:moveTo>
                  <a:pt x="135" y="180"/>
                </a:moveTo>
                <a:cubicBezTo>
                  <a:pt x="136" y="179"/>
                  <a:pt x="137" y="178"/>
                  <a:pt x="138" y="178"/>
                </a:cubicBezTo>
                <a:cubicBezTo>
                  <a:pt x="141" y="176"/>
                  <a:pt x="144" y="173"/>
                  <a:pt x="147" y="171"/>
                </a:cubicBezTo>
                <a:cubicBezTo>
                  <a:pt x="148" y="170"/>
                  <a:pt x="149" y="170"/>
                  <a:pt x="150" y="169"/>
                </a:cubicBezTo>
                <a:cubicBezTo>
                  <a:pt x="150" y="169"/>
                  <a:pt x="150" y="169"/>
                  <a:pt x="150" y="169"/>
                </a:cubicBezTo>
                <a:cubicBezTo>
                  <a:pt x="150" y="170"/>
                  <a:pt x="149" y="170"/>
                  <a:pt x="148" y="171"/>
                </a:cubicBezTo>
                <a:cubicBezTo>
                  <a:pt x="144" y="175"/>
                  <a:pt x="140" y="179"/>
                  <a:pt x="135" y="183"/>
                </a:cubicBezTo>
                <a:cubicBezTo>
                  <a:pt x="135" y="182"/>
                  <a:pt x="135" y="181"/>
                  <a:pt x="135" y="180"/>
                </a:cubicBezTo>
                <a:close/>
                <a:moveTo>
                  <a:pt x="127" y="191"/>
                </a:moveTo>
                <a:cubicBezTo>
                  <a:pt x="128" y="191"/>
                  <a:pt x="128" y="192"/>
                  <a:pt x="128" y="191"/>
                </a:cubicBezTo>
                <a:cubicBezTo>
                  <a:pt x="126" y="193"/>
                  <a:pt x="123" y="195"/>
                  <a:pt x="120" y="197"/>
                </a:cubicBezTo>
                <a:cubicBezTo>
                  <a:pt x="115" y="202"/>
                  <a:pt x="109" y="206"/>
                  <a:pt x="104" y="211"/>
                </a:cubicBezTo>
                <a:cubicBezTo>
                  <a:pt x="101" y="214"/>
                  <a:pt x="99" y="217"/>
                  <a:pt x="96" y="219"/>
                </a:cubicBezTo>
                <a:cubicBezTo>
                  <a:pt x="94" y="221"/>
                  <a:pt x="93" y="222"/>
                  <a:pt x="91" y="224"/>
                </a:cubicBezTo>
                <a:cubicBezTo>
                  <a:pt x="91" y="223"/>
                  <a:pt x="91" y="222"/>
                  <a:pt x="91" y="221"/>
                </a:cubicBezTo>
                <a:cubicBezTo>
                  <a:pt x="96" y="217"/>
                  <a:pt x="100" y="213"/>
                  <a:pt x="105" y="209"/>
                </a:cubicBezTo>
                <a:cubicBezTo>
                  <a:pt x="112" y="203"/>
                  <a:pt x="119" y="197"/>
                  <a:pt x="126" y="192"/>
                </a:cubicBezTo>
                <a:cubicBezTo>
                  <a:pt x="126" y="192"/>
                  <a:pt x="126" y="192"/>
                  <a:pt x="127" y="191"/>
                </a:cubicBezTo>
                <a:cubicBezTo>
                  <a:pt x="127" y="191"/>
                  <a:pt x="127" y="191"/>
                  <a:pt x="127" y="191"/>
                </a:cubicBezTo>
                <a:close/>
                <a:moveTo>
                  <a:pt x="134" y="186"/>
                </a:moveTo>
                <a:cubicBezTo>
                  <a:pt x="138" y="183"/>
                  <a:pt x="142" y="180"/>
                  <a:pt x="146" y="177"/>
                </a:cubicBezTo>
                <a:cubicBezTo>
                  <a:pt x="149" y="175"/>
                  <a:pt x="152" y="173"/>
                  <a:pt x="155" y="171"/>
                </a:cubicBezTo>
                <a:cubicBezTo>
                  <a:pt x="156" y="170"/>
                  <a:pt x="156" y="170"/>
                  <a:pt x="157" y="169"/>
                </a:cubicBezTo>
                <a:cubicBezTo>
                  <a:pt x="150" y="176"/>
                  <a:pt x="142" y="182"/>
                  <a:pt x="133" y="188"/>
                </a:cubicBezTo>
                <a:cubicBezTo>
                  <a:pt x="134" y="187"/>
                  <a:pt x="134" y="187"/>
                  <a:pt x="134" y="186"/>
                </a:cubicBezTo>
                <a:close/>
                <a:moveTo>
                  <a:pt x="92" y="214"/>
                </a:moveTo>
                <a:cubicBezTo>
                  <a:pt x="96" y="211"/>
                  <a:pt x="99" y="207"/>
                  <a:pt x="102" y="204"/>
                </a:cubicBezTo>
                <a:cubicBezTo>
                  <a:pt x="108" y="199"/>
                  <a:pt x="114" y="195"/>
                  <a:pt x="120" y="191"/>
                </a:cubicBezTo>
                <a:cubicBezTo>
                  <a:pt x="122" y="190"/>
                  <a:pt x="123" y="189"/>
                  <a:pt x="124" y="188"/>
                </a:cubicBezTo>
                <a:cubicBezTo>
                  <a:pt x="124" y="189"/>
                  <a:pt x="124" y="190"/>
                  <a:pt x="125" y="190"/>
                </a:cubicBezTo>
                <a:cubicBezTo>
                  <a:pt x="122" y="193"/>
                  <a:pt x="119" y="195"/>
                  <a:pt x="116" y="197"/>
                </a:cubicBezTo>
                <a:cubicBezTo>
                  <a:pt x="111" y="201"/>
                  <a:pt x="106" y="204"/>
                  <a:pt x="102" y="208"/>
                </a:cubicBezTo>
                <a:cubicBezTo>
                  <a:pt x="99" y="211"/>
                  <a:pt x="94" y="215"/>
                  <a:pt x="91" y="219"/>
                </a:cubicBezTo>
                <a:cubicBezTo>
                  <a:pt x="91" y="217"/>
                  <a:pt x="92" y="215"/>
                  <a:pt x="92" y="214"/>
                </a:cubicBezTo>
                <a:close/>
                <a:moveTo>
                  <a:pt x="124" y="193"/>
                </a:moveTo>
                <a:cubicBezTo>
                  <a:pt x="118" y="197"/>
                  <a:pt x="112" y="201"/>
                  <a:pt x="107" y="206"/>
                </a:cubicBezTo>
                <a:cubicBezTo>
                  <a:pt x="104" y="208"/>
                  <a:pt x="102" y="210"/>
                  <a:pt x="99" y="213"/>
                </a:cubicBezTo>
                <a:cubicBezTo>
                  <a:pt x="98" y="214"/>
                  <a:pt x="97" y="215"/>
                  <a:pt x="96" y="216"/>
                </a:cubicBezTo>
                <a:cubicBezTo>
                  <a:pt x="95" y="217"/>
                  <a:pt x="93" y="219"/>
                  <a:pt x="91" y="220"/>
                </a:cubicBezTo>
                <a:cubicBezTo>
                  <a:pt x="91" y="220"/>
                  <a:pt x="91" y="220"/>
                  <a:pt x="91" y="220"/>
                </a:cubicBezTo>
                <a:cubicBezTo>
                  <a:pt x="93" y="217"/>
                  <a:pt x="96" y="215"/>
                  <a:pt x="98" y="213"/>
                </a:cubicBezTo>
                <a:cubicBezTo>
                  <a:pt x="100" y="211"/>
                  <a:pt x="102" y="209"/>
                  <a:pt x="105" y="207"/>
                </a:cubicBezTo>
                <a:cubicBezTo>
                  <a:pt x="111" y="202"/>
                  <a:pt x="117" y="197"/>
                  <a:pt x="123" y="193"/>
                </a:cubicBezTo>
                <a:cubicBezTo>
                  <a:pt x="124" y="192"/>
                  <a:pt x="125" y="192"/>
                  <a:pt x="126" y="191"/>
                </a:cubicBezTo>
                <a:cubicBezTo>
                  <a:pt x="126" y="191"/>
                  <a:pt x="126" y="191"/>
                  <a:pt x="126" y="191"/>
                </a:cubicBezTo>
                <a:cubicBezTo>
                  <a:pt x="125" y="192"/>
                  <a:pt x="125" y="192"/>
                  <a:pt x="124" y="193"/>
                </a:cubicBezTo>
                <a:close/>
                <a:moveTo>
                  <a:pt x="129" y="188"/>
                </a:moveTo>
                <a:cubicBezTo>
                  <a:pt x="129" y="189"/>
                  <a:pt x="128" y="189"/>
                  <a:pt x="128" y="189"/>
                </a:cubicBezTo>
                <a:cubicBezTo>
                  <a:pt x="129" y="188"/>
                  <a:pt x="130" y="188"/>
                  <a:pt x="131" y="187"/>
                </a:cubicBezTo>
                <a:cubicBezTo>
                  <a:pt x="130" y="188"/>
                  <a:pt x="130" y="188"/>
                  <a:pt x="129" y="188"/>
                </a:cubicBezTo>
                <a:close/>
                <a:moveTo>
                  <a:pt x="124" y="187"/>
                </a:moveTo>
                <a:cubicBezTo>
                  <a:pt x="122" y="188"/>
                  <a:pt x="121" y="189"/>
                  <a:pt x="120" y="190"/>
                </a:cubicBezTo>
                <a:cubicBezTo>
                  <a:pt x="115" y="193"/>
                  <a:pt x="110" y="197"/>
                  <a:pt x="106" y="201"/>
                </a:cubicBezTo>
                <a:cubicBezTo>
                  <a:pt x="101" y="204"/>
                  <a:pt x="97" y="209"/>
                  <a:pt x="92" y="212"/>
                </a:cubicBezTo>
                <a:cubicBezTo>
                  <a:pt x="92" y="213"/>
                  <a:pt x="92" y="213"/>
                  <a:pt x="92" y="213"/>
                </a:cubicBezTo>
                <a:cubicBezTo>
                  <a:pt x="92" y="213"/>
                  <a:pt x="92" y="213"/>
                  <a:pt x="92" y="212"/>
                </a:cubicBezTo>
                <a:cubicBezTo>
                  <a:pt x="92" y="211"/>
                  <a:pt x="94" y="209"/>
                  <a:pt x="95" y="209"/>
                </a:cubicBezTo>
                <a:cubicBezTo>
                  <a:pt x="97" y="207"/>
                  <a:pt x="99" y="204"/>
                  <a:pt x="102" y="202"/>
                </a:cubicBezTo>
                <a:cubicBezTo>
                  <a:pt x="106" y="198"/>
                  <a:pt x="111" y="194"/>
                  <a:pt x="116" y="190"/>
                </a:cubicBezTo>
                <a:cubicBezTo>
                  <a:pt x="119" y="188"/>
                  <a:pt x="121" y="185"/>
                  <a:pt x="124" y="183"/>
                </a:cubicBezTo>
                <a:cubicBezTo>
                  <a:pt x="124" y="185"/>
                  <a:pt x="124" y="186"/>
                  <a:pt x="124" y="187"/>
                </a:cubicBezTo>
                <a:close/>
                <a:moveTo>
                  <a:pt x="91" y="230"/>
                </a:moveTo>
                <a:cubicBezTo>
                  <a:pt x="93" y="229"/>
                  <a:pt x="94" y="228"/>
                  <a:pt x="95" y="227"/>
                </a:cubicBezTo>
                <a:cubicBezTo>
                  <a:pt x="94" y="229"/>
                  <a:pt x="93" y="230"/>
                  <a:pt x="91" y="231"/>
                </a:cubicBezTo>
                <a:cubicBezTo>
                  <a:pt x="91" y="231"/>
                  <a:pt x="91" y="230"/>
                  <a:pt x="91" y="230"/>
                </a:cubicBezTo>
                <a:close/>
                <a:moveTo>
                  <a:pt x="91" y="226"/>
                </a:moveTo>
                <a:cubicBezTo>
                  <a:pt x="92" y="225"/>
                  <a:pt x="93" y="225"/>
                  <a:pt x="94" y="224"/>
                </a:cubicBezTo>
                <a:cubicBezTo>
                  <a:pt x="93" y="225"/>
                  <a:pt x="92" y="227"/>
                  <a:pt x="91" y="228"/>
                </a:cubicBezTo>
                <a:cubicBezTo>
                  <a:pt x="91" y="227"/>
                  <a:pt x="91" y="226"/>
                  <a:pt x="91" y="226"/>
                </a:cubicBezTo>
                <a:close/>
                <a:moveTo>
                  <a:pt x="92" y="198"/>
                </a:moveTo>
                <a:cubicBezTo>
                  <a:pt x="96" y="193"/>
                  <a:pt x="101" y="189"/>
                  <a:pt x="106" y="186"/>
                </a:cubicBezTo>
                <a:cubicBezTo>
                  <a:pt x="106" y="185"/>
                  <a:pt x="107" y="184"/>
                  <a:pt x="108" y="184"/>
                </a:cubicBezTo>
                <a:cubicBezTo>
                  <a:pt x="110" y="182"/>
                  <a:pt x="112" y="181"/>
                  <a:pt x="114" y="180"/>
                </a:cubicBezTo>
                <a:cubicBezTo>
                  <a:pt x="107" y="187"/>
                  <a:pt x="99" y="193"/>
                  <a:pt x="92" y="200"/>
                </a:cubicBezTo>
                <a:cubicBezTo>
                  <a:pt x="92" y="200"/>
                  <a:pt x="92" y="199"/>
                  <a:pt x="92" y="198"/>
                </a:cubicBezTo>
                <a:close/>
                <a:moveTo>
                  <a:pt x="92" y="201"/>
                </a:moveTo>
                <a:cubicBezTo>
                  <a:pt x="93" y="200"/>
                  <a:pt x="94" y="199"/>
                  <a:pt x="95" y="198"/>
                </a:cubicBezTo>
                <a:cubicBezTo>
                  <a:pt x="98" y="195"/>
                  <a:pt x="101" y="192"/>
                  <a:pt x="104" y="190"/>
                </a:cubicBezTo>
                <a:cubicBezTo>
                  <a:pt x="108" y="186"/>
                  <a:pt x="112" y="183"/>
                  <a:pt x="116" y="179"/>
                </a:cubicBezTo>
                <a:cubicBezTo>
                  <a:pt x="117" y="179"/>
                  <a:pt x="118" y="178"/>
                  <a:pt x="120" y="178"/>
                </a:cubicBezTo>
                <a:cubicBezTo>
                  <a:pt x="117" y="180"/>
                  <a:pt x="115" y="181"/>
                  <a:pt x="113" y="183"/>
                </a:cubicBezTo>
                <a:cubicBezTo>
                  <a:pt x="107" y="188"/>
                  <a:pt x="101" y="193"/>
                  <a:pt x="95" y="198"/>
                </a:cubicBezTo>
                <a:cubicBezTo>
                  <a:pt x="94" y="199"/>
                  <a:pt x="93" y="200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lose/>
                <a:moveTo>
                  <a:pt x="126" y="178"/>
                </a:moveTo>
                <a:cubicBezTo>
                  <a:pt x="124" y="180"/>
                  <a:pt x="121" y="182"/>
                  <a:pt x="118" y="184"/>
                </a:cubicBezTo>
                <a:cubicBezTo>
                  <a:pt x="110" y="191"/>
                  <a:pt x="102" y="198"/>
                  <a:pt x="94" y="205"/>
                </a:cubicBezTo>
                <a:cubicBezTo>
                  <a:pt x="94" y="205"/>
                  <a:pt x="93" y="207"/>
                  <a:pt x="92" y="207"/>
                </a:cubicBezTo>
                <a:cubicBezTo>
                  <a:pt x="92" y="207"/>
                  <a:pt x="92" y="207"/>
                  <a:pt x="92" y="207"/>
                </a:cubicBezTo>
                <a:cubicBezTo>
                  <a:pt x="92" y="207"/>
                  <a:pt x="92" y="207"/>
                  <a:pt x="92" y="206"/>
                </a:cubicBezTo>
                <a:cubicBezTo>
                  <a:pt x="94" y="205"/>
                  <a:pt x="96" y="203"/>
                  <a:pt x="98" y="201"/>
                </a:cubicBezTo>
                <a:cubicBezTo>
                  <a:pt x="101" y="198"/>
                  <a:pt x="105" y="195"/>
                  <a:pt x="108" y="191"/>
                </a:cubicBezTo>
                <a:cubicBezTo>
                  <a:pt x="115" y="186"/>
                  <a:pt x="122" y="180"/>
                  <a:pt x="128" y="174"/>
                </a:cubicBezTo>
                <a:cubicBezTo>
                  <a:pt x="128" y="175"/>
                  <a:pt x="127" y="176"/>
                  <a:pt x="126" y="178"/>
                </a:cubicBezTo>
                <a:close/>
                <a:moveTo>
                  <a:pt x="115" y="188"/>
                </a:moveTo>
                <a:cubicBezTo>
                  <a:pt x="118" y="185"/>
                  <a:pt x="122" y="182"/>
                  <a:pt x="126" y="179"/>
                </a:cubicBezTo>
                <a:cubicBezTo>
                  <a:pt x="125" y="180"/>
                  <a:pt x="125" y="182"/>
                  <a:pt x="124" y="183"/>
                </a:cubicBezTo>
                <a:cubicBezTo>
                  <a:pt x="120" y="186"/>
                  <a:pt x="116" y="188"/>
                  <a:pt x="113" y="191"/>
                </a:cubicBezTo>
                <a:cubicBezTo>
                  <a:pt x="108" y="195"/>
                  <a:pt x="104" y="199"/>
                  <a:pt x="100" y="203"/>
                </a:cubicBezTo>
                <a:cubicBezTo>
                  <a:pt x="97" y="205"/>
                  <a:pt x="94" y="208"/>
                  <a:pt x="92" y="211"/>
                </a:cubicBezTo>
                <a:cubicBezTo>
                  <a:pt x="92" y="210"/>
                  <a:pt x="92" y="209"/>
                  <a:pt x="92" y="208"/>
                </a:cubicBezTo>
                <a:cubicBezTo>
                  <a:pt x="100" y="202"/>
                  <a:pt x="107" y="195"/>
                  <a:pt x="115" y="188"/>
                </a:cubicBezTo>
                <a:close/>
                <a:moveTo>
                  <a:pt x="91" y="233"/>
                </a:moveTo>
                <a:cubicBezTo>
                  <a:pt x="94" y="232"/>
                  <a:pt x="96" y="230"/>
                  <a:pt x="98" y="228"/>
                </a:cubicBezTo>
                <a:cubicBezTo>
                  <a:pt x="101" y="224"/>
                  <a:pt x="106" y="221"/>
                  <a:pt x="109" y="218"/>
                </a:cubicBezTo>
                <a:cubicBezTo>
                  <a:pt x="117" y="211"/>
                  <a:pt x="126" y="205"/>
                  <a:pt x="134" y="199"/>
                </a:cubicBezTo>
                <a:cubicBezTo>
                  <a:pt x="138" y="197"/>
                  <a:pt x="143" y="194"/>
                  <a:pt x="147" y="191"/>
                </a:cubicBezTo>
                <a:cubicBezTo>
                  <a:pt x="140" y="196"/>
                  <a:pt x="134" y="201"/>
                  <a:pt x="128" y="206"/>
                </a:cubicBezTo>
                <a:cubicBezTo>
                  <a:pt x="120" y="211"/>
                  <a:pt x="113" y="217"/>
                  <a:pt x="106" y="224"/>
                </a:cubicBezTo>
                <a:cubicBezTo>
                  <a:pt x="103" y="227"/>
                  <a:pt x="100" y="230"/>
                  <a:pt x="97" y="233"/>
                </a:cubicBezTo>
                <a:cubicBezTo>
                  <a:pt x="95" y="234"/>
                  <a:pt x="93" y="236"/>
                  <a:pt x="92" y="237"/>
                </a:cubicBezTo>
                <a:cubicBezTo>
                  <a:pt x="92" y="236"/>
                  <a:pt x="91" y="235"/>
                  <a:pt x="91" y="233"/>
                </a:cubicBezTo>
                <a:close/>
                <a:moveTo>
                  <a:pt x="92" y="238"/>
                </a:moveTo>
                <a:cubicBezTo>
                  <a:pt x="92" y="238"/>
                  <a:pt x="93" y="237"/>
                  <a:pt x="93" y="237"/>
                </a:cubicBezTo>
                <a:cubicBezTo>
                  <a:pt x="94" y="236"/>
                  <a:pt x="95" y="235"/>
                  <a:pt x="96" y="234"/>
                </a:cubicBezTo>
                <a:cubicBezTo>
                  <a:pt x="99" y="232"/>
                  <a:pt x="101" y="229"/>
                  <a:pt x="104" y="227"/>
                </a:cubicBezTo>
                <a:cubicBezTo>
                  <a:pt x="115" y="216"/>
                  <a:pt x="127" y="207"/>
                  <a:pt x="139" y="198"/>
                </a:cubicBezTo>
                <a:cubicBezTo>
                  <a:pt x="151" y="189"/>
                  <a:pt x="162" y="180"/>
                  <a:pt x="172" y="171"/>
                </a:cubicBezTo>
                <a:cubicBezTo>
                  <a:pt x="173" y="171"/>
                  <a:pt x="173" y="170"/>
                  <a:pt x="173" y="170"/>
                </a:cubicBezTo>
                <a:cubicBezTo>
                  <a:pt x="173" y="170"/>
                  <a:pt x="174" y="170"/>
                  <a:pt x="174" y="170"/>
                </a:cubicBezTo>
                <a:cubicBezTo>
                  <a:pt x="174" y="169"/>
                  <a:pt x="175" y="169"/>
                  <a:pt x="175" y="169"/>
                </a:cubicBezTo>
                <a:cubicBezTo>
                  <a:pt x="175" y="168"/>
                  <a:pt x="175" y="168"/>
                  <a:pt x="176" y="168"/>
                </a:cubicBezTo>
                <a:cubicBezTo>
                  <a:pt x="176" y="170"/>
                  <a:pt x="176" y="171"/>
                  <a:pt x="176" y="173"/>
                </a:cubicBezTo>
                <a:cubicBezTo>
                  <a:pt x="153" y="193"/>
                  <a:pt x="127" y="207"/>
                  <a:pt x="105" y="227"/>
                </a:cubicBezTo>
                <a:cubicBezTo>
                  <a:pt x="100" y="231"/>
                  <a:pt x="96" y="236"/>
                  <a:pt x="92" y="239"/>
                </a:cubicBezTo>
                <a:cubicBezTo>
                  <a:pt x="92" y="239"/>
                  <a:pt x="92" y="239"/>
                  <a:pt x="92" y="238"/>
                </a:cubicBezTo>
                <a:close/>
                <a:moveTo>
                  <a:pt x="175" y="164"/>
                </a:moveTo>
                <a:cubicBezTo>
                  <a:pt x="175" y="165"/>
                  <a:pt x="175" y="166"/>
                  <a:pt x="176" y="167"/>
                </a:cubicBezTo>
                <a:cubicBezTo>
                  <a:pt x="174" y="168"/>
                  <a:pt x="173" y="169"/>
                  <a:pt x="172" y="170"/>
                </a:cubicBezTo>
                <a:cubicBezTo>
                  <a:pt x="171" y="171"/>
                  <a:pt x="171" y="171"/>
                  <a:pt x="170" y="171"/>
                </a:cubicBezTo>
                <a:cubicBezTo>
                  <a:pt x="168" y="173"/>
                  <a:pt x="166" y="174"/>
                  <a:pt x="165" y="176"/>
                </a:cubicBezTo>
                <a:cubicBezTo>
                  <a:pt x="158" y="181"/>
                  <a:pt x="151" y="186"/>
                  <a:pt x="145" y="191"/>
                </a:cubicBezTo>
                <a:cubicBezTo>
                  <a:pt x="133" y="200"/>
                  <a:pt x="120" y="208"/>
                  <a:pt x="109" y="218"/>
                </a:cubicBezTo>
                <a:cubicBezTo>
                  <a:pt x="103" y="222"/>
                  <a:pt x="98" y="228"/>
                  <a:pt x="92" y="232"/>
                </a:cubicBezTo>
                <a:cubicBezTo>
                  <a:pt x="92" y="232"/>
                  <a:pt x="92" y="232"/>
                  <a:pt x="91" y="233"/>
                </a:cubicBezTo>
                <a:cubicBezTo>
                  <a:pt x="91" y="232"/>
                  <a:pt x="91" y="232"/>
                  <a:pt x="91" y="232"/>
                </a:cubicBezTo>
                <a:cubicBezTo>
                  <a:pt x="92" y="232"/>
                  <a:pt x="92" y="231"/>
                  <a:pt x="93" y="231"/>
                </a:cubicBezTo>
                <a:cubicBezTo>
                  <a:pt x="94" y="230"/>
                  <a:pt x="95" y="229"/>
                  <a:pt x="96" y="227"/>
                </a:cubicBezTo>
                <a:cubicBezTo>
                  <a:pt x="99" y="225"/>
                  <a:pt x="101" y="222"/>
                  <a:pt x="104" y="219"/>
                </a:cubicBezTo>
                <a:cubicBezTo>
                  <a:pt x="115" y="209"/>
                  <a:pt x="127" y="200"/>
                  <a:pt x="139" y="191"/>
                </a:cubicBezTo>
                <a:cubicBezTo>
                  <a:pt x="143" y="188"/>
                  <a:pt x="148" y="184"/>
                  <a:pt x="153" y="181"/>
                </a:cubicBezTo>
                <a:cubicBezTo>
                  <a:pt x="156" y="178"/>
                  <a:pt x="159" y="176"/>
                  <a:pt x="163" y="173"/>
                </a:cubicBezTo>
                <a:cubicBezTo>
                  <a:pt x="165" y="171"/>
                  <a:pt x="166" y="170"/>
                  <a:pt x="168" y="168"/>
                </a:cubicBezTo>
                <a:cubicBezTo>
                  <a:pt x="169" y="167"/>
                  <a:pt x="170" y="166"/>
                  <a:pt x="172" y="166"/>
                </a:cubicBezTo>
                <a:cubicBezTo>
                  <a:pt x="173" y="165"/>
                  <a:pt x="173" y="165"/>
                  <a:pt x="173" y="165"/>
                </a:cubicBezTo>
                <a:cubicBezTo>
                  <a:pt x="174" y="164"/>
                  <a:pt x="174" y="164"/>
                  <a:pt x="174" y="164"/>
                </a:cubicBezTo>
                <a:cubicBezTo>
                  <a:pt x="175" y="164"/>
                  <a:pt x="175" y="163"/>
                  <a:pt x="174" y="163"/>
                </a:cubicBezTo>
                <a:cubicBezTo>
                  <a:pt x="174" y="163"/>
                  <a:pt x="173" y="164"/>
                  <a:pt x="173" y="164"/>
                </a:cubicBezTo>
                <a:cubicBezTo>
                  <a:pt x="173" y="164"/>
                  <a:pt x="173" y="164"/>
                  <a:pt x="173" y="164"/>
                </a:cubicBezTo>
                <a:cubicBezTo>
                  <a:pt x="166" y="168"/>
                  <a:pt x="159" y="174"/>
                  <a:pt x="153" y="179"/>
                </a:cubicBezTo>
                <a:cubicBezTo>
                  <a:pt x="147" y="184"/>
                  <a:pt x="142" y="188"/>
                  <a:pt x="136" y="192"/>
                </a:cubicBezTo>
                <a:cubicBezTo>
                  <a:pt x="135" y="193"/>
                  <a:pt x="134" y="194"/>
                  <a:pt x="132" y="195"/>
                </a:cubicBezTo>
                <a:cubicBezTo>
                  <a:pt x="118" y="205"/>
                  <a:pt x="106" y="216"/>
                  <a:pt x="93" y="228"/>
                </a:cubicBezTo>
                <a:cubicBezTo>
                  <a:pt x="92" y="229"/>
                  <a:pt x="92" y="229"/>
                  <a:pt x="91" y="229"/>
                </a:cubicBezTo>
                <a:cubicBezTo>
                  <a:pt x="91" y="229"/>
                  <a:pt x="91" y="229"/>
                  <a:pt x="91" y="229"/>
                </a:cubicBezTo>
                <a:cubicBezTo>
                  <a:pt x="92" y="228"/>
                  <a:pt x="93" y="228"/>
                  <a:pt x="93" y="227"/>
                </a:cubicBezTo>
                <a:cubicBezTo>
                  <a:pt x="94" y="226"/>
                  <a:pt x="96" y="224"/>
                  <a:pt x="97" y="223"/>
                </a:cubicBezTo>
                <a:cubicBezTo>
                  <a:pt x="98" y="221"/>
                  <a:pt x="100" y="219"/>
                  <a:pt x="101" y="218"/>
                </a:cubicBezTo>
                <a:cubicBezTo>
                  <a:pt x="103" y="216"/>
                  <a:pt x="105" y="214"/>
                  <a:pt x="107" y="212"/>
                </a:cubicBezTo>
                <a:cubicBezTo>
                  <a:pt x="114" y="206"/>
                  <a:pt x="121" y="201"/>
                  <a:pt x="129" y="195"/>
                </a:cubicBezTo>
                <a:cubicBezTo>
                  <a:pt x="129" y="195"/>
                  <a:pt x="129" y="195"/>
                  <a:pt x="129" y="195"/>
                </a:cubicBezTo>
                <a:cubicBezTo>
                  <a:pt x="133" y="192"/>
                  <a:pt x="138" y="188"/>
                  <a:pt x="143" y="185"/>
                </a:cubicBezTo>
                <a:cubicBezTo>
                  <a:pt x="144" y="184"/>
                  <a:pt x="145" y="183"/>
                  <a:pt x="146" y="182"/>
                </a:cubicBezTo>
                <a:cubicBezTo>
                  <a:pt x="147" y="181"/>
                  <a:pt x="148" y="181"/>
                  <a:pt x="149" y="180"/>
                </a:cubicBezTo>
                <a:cubicBezTo>
                  <a:pt x="156" y="175"/>
                  <a:pt x="163" y="170"/>
                  <a:pt x="169" y="164"/>
                </a:cubicBezTo>
                <a:cubicBezTo>
                  <a:pt x="169" y="164"/>
                  <a:pt x="170" y="164"/>
                  <a:pt x="170" y="164"/>
                </a:cubicBezTo>
                <a:cubicBezTo>
                  <a:pt x="172" y="163"/>
                  <a:pt x="173" y="163"/>
                  <a:pt x="175" y="163"/>
                </a:cubicBezTo>
                <a:cubicBezTo>
                  <a:pt x="175" y="163"/>
                  <a:pt x="175" y="163"/>
                  <a:pt x="175" y="164"/>
                </a:cubicBezTo>
                <a:close/>
                <a:moveTo>
                  <a:pt x="154" y="179"/>
                </a:moveTo>
                <a:cubicBezTo>
                  <a:pt x="156" y="177"/>
                  <a:pt x="158" y="176"/>
                  <a:pt x="160" y="174"/>
                </a:cubicBezTo>
                <a:cubicBezTo>
                  <a:pt x="158" y="175"/>
                  <a:pt x="157" y="177"/>
                  <a:pt x="155" y="178"/>
                </a:cubicBezTo>
                <a:cubicBezTo>
                  <a:pt x="155" y="178"/>
                  <a:pt x="154" y="179"/>
                  <a:pt x="154" y="179"/>
                </a:cubicBezTo>
                <a:close/>
                <a:moveTo>
                  <a:pt x="173" y="160"/>
                </a:moveTo>
                <a:cubicBezTo>
                  <a:pt x="173" y="160"/>
                  <a:pt x="173" y="160"/>
                  <a:pt x="173" y="160"/>
                </a:cubicBezTo>
                <a:cubicBezTo>
                  <a:pt x="172" y="161"/>
                  <a:pt x="171" y="161"/>
                  <a:pt x="170" y="161"/>
                </a:cubicBezTo>
                <a:cubicBezTo>
                  <a:pt x="170" y="160"/>
                  <a:pt x="170" y="159"/>
                  <a:pt x="170" y="159"/>
                </a:cubicBezTo>
                <a:cubicBezTo>
                  <a:pt x="171" y="159"/>
                  <a:pt x="171" y="159"/>
                  <a:pt x="171" y="159"/>
                </a:cubicBezTo>
                <a:cubicBezTo>
                  <a:pt x="172" y="159"/>
                  <a:pt x="173" y="158"/>
                  <a:pt x="173" y="158"/>
                </a:cubicBezTo>
                <a:cubicBezTo>
                  <a:pt x="173" y="159"/>
                  <a:pt x="173" y="159"/>
                  <a:pt x="173" y="160"/>
                </a:cubicBezTo>
                <a:close/>
                <a:moveTo>
                  <a:pt x="167" y="160"/>
                </a:moveTo>
                <a:cubicBezTo>
                  <a:pt x="167" y="160"/>
                  <a:pt x="167" y="161"/>
                  <a:pt x="167" y="161"/>
                </a:cubicBezTo>
                <a:cubicBezTo>
                  <a:pt x="167" y="161"/>
                  <a:pt x="166" y="161"/>
                  <a:pt x="165" y="161"/>
                </a:cubicBezTo>
                <a:cubicBezTo>
                  <a:pt x="165" y="161"/>
                  <a:pt x="165" y="160"/>
                  <a:pt x="165" y="160"/>
                </a:cubicBezTo>
                <a:cubicBezTo>
                  <a:pt x="166" y="160"/>
                  <a:pt x="167" y="160"/>
                  <a:pt x="167" y="159"/>
                </a:cubicBezTo>
                <a:cubicBezTo>
                  <a:pt x="167" y="160"/>
                  <a:pt x="167" y="160"/>
                  <a:pt x="167" y="160"/>
                </a:cubicBezTo>
                <a:close/>
                <a:moveTo>
                  <a:pt x="162" y="162"/>
                </a:moveTo>
                <a:cubicBezTo>
                  <a:pt x="161" y="162"/>
                  <a:pt x="160" y="162"/>
                  <a:pt x="159" y="162"/>
                </a:cubicBezTo>
                <a:cubicBezTo>
                  <a:pt x="159" y="162"/>
                  <a:pt x="159" y="162"/>
                  <a:pt x="159" y="161"/>
                </a:cubicBezTo>
                <a:cubicBezTo>
                  <a:pt x="160" y="161"/>
                  <a:pt x="161" y="161"/>
                  <a:pt x="162" y="160"/>
                </a:cubicBezTo>
                <a:cubicBezTo>
                  <a:pt x="162" y="161"/>
                  <a:pt x="162" y="161"/>
                  <a:pt x="162" y="162"/>
                </a:cubicBezTo>
                <a:close/>
                <a:moveTo>
                  <a:pt x="156" y="163"/>
                </a:moveTo>
                <a:cubicBezTo>
                  <a:pt x="155" y="163"/>
                  <a:pt x="153" y="163"/>
                  <a:pt x="152" y="164"/>
                </a:cubicBezTo>
                <a:cubicBezTo>
                  <a:pt x="152" y="164"/>
                  <a:pt x="152" y="163"/>
                  <a:pt x="152" y="163"/>
                </a:cubicBezTo>
                <a:cubicBezTo>
                  <a:pt x="153" y="163"/>
                  <a:pt x="155" y="162"/>
                  <a:pt x="156" y="162"/>
                </a:cubicBezTo>
                <a:cubicBezTo>
                  <a:pt x="156" y="162"/>
                  <a:pt x="156" y="163"/>
                  <a:pt x="156" y="163"/>
                </a:cubicBezTo>
                <a:close/>
                <a:moveTo>
                  <a:pt x="149" y="164"/>
                </a:moveTo>
                <a:cubicBezTo>
                  <a:pt x="146" y="165"/>
                  <a:pt x="142" y="166"/>
                  <a:pt x="139" y="167"/>
                </a:cubicBezTo>
                <a:cubicBezTo>
                  <a:pt x="142" y="166"/>
                  <a:pt x="146" y="165"/>
                  <a:pt x="149" y="164"/>
                </a:cubicBezTo>
                <a:cubicBezTo>
                  <a:pt x="149" y="164"/>
                  <a:pt x="149" y="164"/>
                  <a:pt x="149" y="164"/>
                </a:cubicBezTo>
                <a:close/>
                <a:moveTo>
                  <a:pt x="92" y="192"/>
                </a:moveTo>
                <a:cubicBezTo>
                  <a:pt x="92" y="192"/>
                  <a:pt x="92" y="192"/>
                  <a:pt x="92" y="192"/>
                </a:cubicBezTo>
                <a:cubicBezTo>
                  <a:pt x="93" y="191"/>
                  <a:pt x="94" y="191"/>
                  <a:pt x="94" y="190"/>
                </a:cubicBezTo>
                <a:cubicBezTo>
                  <a:pt x="94" y="191"/>
                  <a:pt x="93" y="191"/>
                  <a:pt x="92" y="192"/>
                </a:cubicBezTo>
                <a:close/>
                <a:moveTo>
                  <a:pt x="92" y="202"/>
                </a:moveTo>
                <a:cubicBezTo>
                  <a:pt x="94" y="200"/>
                  <a:pt x="96" y="199"/>
                  <a:pt x="98" y="197"/>
                </a:cubicBezTo>
                <a:cubicBezTo>
                  <a:pt x="101" y="193"/>
                  <a:pt x="105" y="190"/>
                  <a:pt x="110" y="187"/>
                </a:cubicBezTo>
                <a:cubicBezTo>
                  <a:pt x="113" y="184"/>
                  <a:pt x="116" y="182"/>
                  <a:pt x="119" y="179"/>
                </a:cubicBezTo>
                <a:cubicBezTo>
                  <a:pt x="121" y="178"/>
                  <a:pt x="122" y="177"/>
                  <a:pt x="123" y="176"/>
                </a:cubicBezTo>
                <a:cubicBezTo>
                  <a:pt x="124" y="176"/>
                  <a:pt x="125" y="175"/>
                  <a:pt x="126" y="175"/>
                </a:cubicBezTo>
                <a:cubicBezTo>
                  <a:pt x="126" y="175"/>
                  <a:pt x="126" y="175"/>
                  <a:pt x="127" y="175"/>
                </a:cubicBezTo>
                <a:cubicBezTo>
                  <a:pt x="120" y="181"/>
                  <a:pt x="113" y="186"/>
                  <a:pt x="107" y="192"/>
                </a:cubicBezTo>
                <a:cubicBezTo>
                  <a:pt x="103" y="195"/>
                  <a:pt x="100" y="198"/>
                  <a:pt x="97" y="201"/>
                </a:cubicBezTo>
                <a:cubicBezTo>
                  <a:pt x="95" y="203"/>
                  <a:pt x="93" y="204"/>
                  <a:pt x="92" y="206"/>
                </a:cubicBezTo>
                <a:cubicBezTo>
                  <a:pt x="92" y="205"/>
                  <a:pt x="92" y="203"/>
                  <a:pt x="92" y="202"/>
                </a:cubicBezTo>
                <a:close/>
                <a:moveTo>
                  <a:pt x="96" y="237"/>
                </a:moveTo>
                <a:cubicBezTo>
                  <a:pt x="98" y="234"/>
                  <a:pt x="101" y="231"/>
                  <a:pt x="104" y="228"/>
                </a:cubicBezTo>
                <a:cubicBezTo>
                  <a:pt x="112" y="221"/>
                  <a:pt x="121" y="215"/>
                  <a:pt x="129" y="208"/>
                </a:cubicBezTo>
                <a:cubicBezTo>
                  <a:pt x="145" y="197"/>
                  <a:pt x="161" y="187"/>
                  <a:pt x="176" y="174"/>
                </a:cubicBezTo>
                <a:cubicBezTo>
                  <a:pt x="176" y="176"/>
                  <a:pt x="176" y="177"/>
                  <a:pt x="176" y="178"/>
                </a:cubicBezTo>
                <a:cubicBezTo>
                  <a:pt x="174" y="181"/>
                  <a:pt x="171" y="182"/>
                  <a:pt x="168" y="184"/>
                </a:cubicBezTo>
                <a:cubicBezTo>
                  <a:pt x="164" y="188"/>
                  <a:pt x="160" y="191"/>
                  <a:pt x="156" y="194"/>
                </a:cubicBezTo>
                <a:cubicBezTo>
                  <a:pt x="148" y="199"/>
                  <a:pt x="140" y="204"/>
                  <a:pt x="132" y="210"/>
                </a:cubicBezTo>
                <a:cubicBezTo>
                  <a:pt x="125" y="215"/>
                  <a:pt x="119" y="221"/>
                  <a:pt x="112" y="226"/>
                </a:cubicBezTo>
                <a:cubicBezTo>
                  <a:pt x="105" y="232"/>
                  <a:pt x="99" y="238"/>
                  <a:pt x="92" y="243"/>
                </a:cubicBezTo>
                <a:cubicBezTo>
                  <a:pt x="92" y="242"/>
                  <a:pt x="92" y="241"/>
                  <a:pt x="92" y="240"/>
                </a:cubicBezTo>
                <a:cubicBezTo>
                  <a:pt x="93" y="239"/>
                  <a:pt x="94" y="238"/>
                  <a:pt x="96" y="237"/>
                </a:cubicBezTo>
                <a:close/>
                <a:moveTo>
                  <a:pt x="98" y="258"/>
                </a:moveTo>
                <a:cubicBezTo>
                  <a:pt x="101" y="255"/>
                  <a:pt x="106" y="252"/>
                  <a:pt x="110" y="249"/>
                </a:cubicBezTo>
                <a:cubicBezTo>
                  <a:pt x="117" y="244"/>
                  <a:pt x="125" y="239"/>
                  <a:pt x="132" y="233"/>
                </a:cubicBezTo>
                <a:cubicBezTo>
                  <a:pt x="146" y="224"/>
                  <a:pt x="162" y="213"/>
                  <a:pt x="174" y="202"/>
                </a:cubicBezTo>
                <a:cubicBezTo>
                  <a:pt x="161" y="214"/>
                  <a:pt x="146" y="224"/>
                  <a:pt x="132" y="235"/>
                </a:cubicBezTo>
                <a:cubicBezTo>
                  <a:pt x="125" y="241"/>
                  <a:pt x="118" y="246"/>
                  <a:pt x="111" y="251"/>
                </a:cubicBezTo>
                <a:cubicBezTo>
                  <a:pt x="105" y="256"/>
                  <a:pt x="98" y="260"/>
                  <a:pt x="93" y="266"/>
                </a:cubicBezTo>
                <a:cubicBezTo>
                  <a:pt x="93" y="265"/>
                  <a:pt x="93" y="264"/>
                  <a:pt x="93" y="263"/>
                </a:cubicBezTo>
                <a:cubicBezTo>
                  <a:pt x="94" y="261"/>
                  <a:pt x="96" y="260"/>
                  <a:pt x="98" y="258"/>
                </a:cubicBezTo>
                <a:close/>
                <a:moveTo>
                  <a:pt x="110" y="260"/>
                </a:moveTo>
                <a:cubicBezTo>
                  <a:pt x="118" y="254"/>
                  <a:pt x="125" y="248"/>
                  <a:pt x="133" y="243"/>
                </a:cubicBezTo>
                <a:cubicBezTo>
                  <a:pt x="135" y="242"/>
                  <a:pt x="137" y="241"/>
                  <a:pt x="138" y="240"/>
                </a:cubicBezTo>
                <a:cubicBezTo>
                  <a:pt x="136" y="241"/>
                  <a:pt x="135" y="243"/>
                  <a:pt x="133" y="244"/>
                </a:cubicBezTo>
                <a:cubicBezTo>
                  <a:pt x="119" y="253"/>
                  <a:pt x="105" y="264"/>
                  <a:pt x="93" y="276"/>
                </a:cubicBezTo>
                <a:cubicBezTo>
                  <a:pt x="93" y="275"/>
                  <a:pt x="93" y="274"/>
                  <a:pt x="93" y="274"/>
                </a:cubicBezTo>
                <a:cubicBezTo>
                  <a:pt x="99" y="270"/>
                  <a:pt x="104" y="264"/>
                  <a:pt x="110" y="260"/>
                </a:cubicBezTo>
                <a:close/>
                <a:moveTo>
                  <a:pt x="100" y="301"/>
                </a:moveTo>
                <a:cubicBezTo>
                  <a:pt x="103" y="298"/>
                  <a:pt x="106" y="296"/>
                  <a:pt x="109" y="294"/>
                </a:cubicBezTo>
                <a:cubicBezTo>
                  <a:pt x="109" y="294"/>
                  <a:pt x="109" y="294"/>
                  <a:pt x="110" y="294"/>
                </a:cubicBezTo>
                <a:cubicBezTo>
                  <a:pt x="105" y="297"/>
                  <a:pt x="102" y="301"/>
                  <a:pt x="98" y="304"/>
                </a:cubicBezTo>
                <a:cubicBezTo>
                  <a:pt x="97" y="304"/>
                  <a:pt x="97" y="304"/>
                  <a:pt x="96" y="303"/>
                </a:cubicBezTo>
                <a:cubicBezTo>
                  <a:pt x="96" y="303"/>
                  <a:pt x="96" y="303"/>
                  <a:pt x="96" y="303"/>
                </a:cubicBezTo>
                <a:cubicBezTo>
                  <a:pt x="98" y="303"/>
                  <a:pt x="99" y="302"/>
                  <a:pt x="100" y="301"/>
                </a:cubicBezTo>
                <a:close/>
                <a:moveTo>
                  <a:pt x="115" y="294"/>
                </a:moveTo>
                <a:cubicBezTo>
                  <a:pt x="121" y="289"/>
                  <a:pt x="128" y="284"/>
                  <a:pt x="135" y="278"/>
                </a:cubicBezTo>
                <a:cubicBezTo>
                  <a:pt x="142" y="273"/>
                  <a:pt x="148" y="267"/>
                  <a:pt x="154" y="262"/>
                </a:cubicBezTo>
                <a:cubicBezTo>
                  <a:pt x="159" y="257"/>
                  <a:pt x="165" y="254"/>
                  <a:pt x="170" y="250"/>
                </a:cubicBezTo>
                <a:cubicBezTo>
                  <a:pt x="170" y="252"/>
                  <a:pt x="170" y="254"/>
                  <a:pt x="170" y="256"/>
                </a:cubicBezTo>
                <a:cubicBezTo>
                  <a:pt x="167" y="257"/>
                  <a:pt x="166" y="259"/>
                  <a:pt x="163" y="260"/>
                </a:cubicBezTo>
                <a:cubicBezTo>
                  <a:pt x="160" y="263"/>
                  <a:pt x="157" y="265"/>
                  <a:pt x="154" y="267"/>
                </a:cubicBezTo>
                <a:cubicBezTo>
                  <a:pt x="147" y="272"/>
                  <a:pt x="141" y="276"/>
                  <a:pt x="135" y="281"/>
                </a:cubicBezTo>
                <a:cubicBezTo>
                  <a:pt x="124" y="289"/>
                  <a:pt x="111" y="296"/>
                  <a:pt x="102" y="306"/>
                </a:cubicBezTo>
                <a:cubicBezTo>
                  <a:pt x="101" y="306"/>
                  <a:pt x="101" y="306"/>
                  <a:pt x="101" y="306"/>
                </a:cubicBezTo>
                <a:cubicBezTo>
                  <a:pt x="100" y="306"/>
                  <a:pt x="100" y="305"/>
                  <a:pt x="99" y="305"/>
                </a:cubicBezTo>
                <a:cubicBezTo>
                  <a:pt x="105" y="302"/>
                  <a:pt x="110" y="298"/>
                  <a:pt x="115" y="294"/>
                </a:cubicBezTo>
                <a:close/>
                <a:moveTo>
                  <a:pt x="114" y="301"/>
                </a:moveTo>
                <a:cubicBezTo>
                  <a:pt x="120" y="297"/>
                  <a:pt x="126" y="293"/>
                  <a:pt x="132" y="290"/>
                </a:cubicBezTo>
                <a:cubicBezTo>
                  <a:pt x="138" y="286"/>
                  <a:pt x="145" y="282"/>
                  <a:pt x="150" y="278"/>
                </a:cubicBezTo>
                <a:cubicBezTo>
                  <a:pt x="156" y="274"/>
                  <a:pt x="161" y="270"/>
                  <a:pt x="167" y="266"/>
                </a:cubicBezTo>
                <a:cubicBezTo>
                  <a:pt x="168" y="265"/>
                  <a:pt x="170" y="263"/>
                  <a:pt x="167" y="266"/>
                </a:cubicBezTo>
                <a:cubicBezTo>
                  <a:pt x="166" y="267"/>
                  <a:pt x="165" y="268"/>
                  <a:pt x="164" y="269"/>
                </a:cubicBezTo>
                <a:cubicBezTo>
                  <a:pt x="161" y="271"/>
                  <a:pt x="159" y="273"/>
                  <a:pt x="156" y="275"/>
                </a:cubicBezTo>
                <a:cubicBezTo>
                  <a:pt x="150" y="279"/>
                  <a:pt x="144" y="283"/>
                  <a:pt x="139" y="287"/>
                </a:cubicBezTo>
                <a:cubicBezTo>
                  <a:pt x="133" y="291"/>
                  <a:pt x="127" y="295"/>
                  <a:pt x="121" y="299"/>
                </a:cubicBezTo>
                <a:cubicBezTo>
                  <a:pt x="116" y="302"/>
                  <a:pt x="111" y="305"/>
                  <a:pt x="107" y="309"/>
                </a:cubicBezTo>
                <a:cubicBezTo>
                  <a:pt x="107" y="309"/>
                  <a:pt x="107" y="309"/>
                  <a:pt x="106" y="309"/>
                </a:cubicBezTo>
                <a:cubicBezTo>
                  <a:pt x="105" y="308"/>
                  <a:pt x="104" y="308"/>
                  <a:pt x="103" y="307"/>
                </a:cubicBezTo>
                <a:cubicBezTo>
                  <a:pt x="107" y="306"/>
                  <a:pt x="111" y="302"/>
                  <a:pt x="114" y="301"/>
                </a:cubicBezTo>
                <a:close/>
                <a:moveTo>
                  <a:pt x="140" y="290"/>
                </a:moveTo>
                <a:cubicBezTo>
                  <a:pt x="146" y="286"/>
                  <a:pt x="151" y="283"/>
                  <a:pt x="157" y="280"/>
                </a:cubicBezTo>
                <a:cubicBezTo>
                  <a:pt x="152" y="284"/>
                  <a:pt x="147" y="287"/>
                  <a:pt x="141" y="290"/>
                </a:cubicBezTo>
                <a:cubicBezTo>
                  <a:pt x="131" y="297"/>
                  <a:pt x="122" y="304"/>
                  <a:pt x="112" y="311"/>
                </a:cubicBezTo>
                <a:cubicBezTo>
                  <a:pt x="110" y="310"/>
                  <a:pt x="109" y="310"/>
                  <a:pt x="107" y="309"/>
                </a:cubicBezTo>
                <a:cubicBezTo>
                  <a:pt x="118" y="303"/>
                  <a:pt x="129" y="296"/>
                  <a:pt x="140" y="290"/>
                </a:cubicBezTo>
                <a:close/>
                <a:moveTo>
                  <a:pt x="149" y="289"/>
                </a:moveTo>
                <a:cubicBezTo>
                  <a:pt x="153" y="286"/>
                  <a:pt x="158" y="283"/>
                  <a:pt x="162" y="280"/>
                </a:cubicBezTo>
                <a:cubicBezTo>
                  <a:pt x="159" y="282"/>
                  <a:pt x="156" y="284"/>
                  <a:pt x="153" y="286"/>
                </a:cubicBezTo>
                <a:cubicBezTo>
                  <a:pt x="142" y="294"/>
                  <a:pt x="130" y="302"/>
                  <a:pt x="120" y="311"/>
                </a:cubicBezTo>
                <a:cubicBezTo>
                  <a:pt x="119" y="311"/>
                  <a:pt x="119" y="311"/>
                  <a:pt x="119" y="311"/>
                </a:cubicBezTo>
                <a:cubicBezTo>
                  <a:pt x="119" y="311"/>
                  <a:pt x="118" y="312"/>
                  <a:pt x="117" y="312"/>
                </a:cubicBezTo>
                <a:cubicBezTo>
                  <a:pt x="116" y="312"/>
                  <a:pt x="114" y="311"/>
                  <a:pt x="113" y="311"/>
                </a:cubicBezTo>
                <a:cubicBezTo>
                  <a:pt x="125" y="304"/>
                  <a:pt x="137" y="296"/>
                  <a:pt x="149" y="289"/>
                </a:cubicBezTo>
                <a:close/>
                <a:moveTo>
                  <a:pt x="121" y="311"/>
                </a:moveTo>
                <a:cubicBezTo>
                  <a:pt x="122" y="310"/>
                  <a:pt x="122" y="310"/>
                  <a:pt x="122" y="310"/>
                </a:cubicBezTo>
                <a:cubicBezTo>
                  <a:pt x="124" y="309"/>
                  <a:pt x="125" y="308"/>
                  <a:pt x="127" y="307"/>
                </a:cubicBezTo>
                <a:cubicBezTo>
                  <a:pt x="130" y="305"/>
                  <a:pt x="133" y="303"/>
                  <a:pt x="136" y="301"/>
                </a:cubicBezTo>
                <a:cubicBezTo>
                  <a:pt x="143" y="297"/>
                  <a:pt x="149" y="293"/>
                  <a:pt x="156" y="289"/>
                </a:cubicBezTo>
                <a:cubicBezTo>
                  <a:pt x="158" y="287"/>
                  <a:pt x="160" y="286"/>
                  <a:pt x="163" y="284"/>
                </a:cubicBezTo>
                <a:cubicBezTo>
                  <a:pt x="159" y="287"/>
                  <a:pt x="154" y="290"/>
                  <a:pt x="150" y="292"/>
                </a:cubicBezTo>
                <a:cubicBezTo>
                  <a:pt x="145" y="296"/>
                  <a:pt x="140" y="300"/>
                  <a:pt x="134" y="304"/>
                </a:cubicBezTo>
                <a:cubicBezTo>
                  <a:pt x="132" y="306"/>
                  <a:pt x="130" y="307"/>
                  <a:pt x="128" y="309"/>
                </a:cubicBezTo>
                <a:cubicBezTo>
                  <a:pt x="127" y="310"/>
                  <a:pt x="127" y="310"/>
                  <a:pt x="127" y="310"/>
                </a:cubicBezTo>
                <a:cubicBezTo>
                  <a:pt x="126" y="311"/>
                  <a:pt x="126" y="311"/>
                  <a:pt x="125" y="312"/>
                </a:cubicBezTo>
                <a:cubicBezTo>
                  <a:pt x="125" y="312"/>
                  <a:pt x="124" y="313"/>
                  <a:pt x="123" y="313"/>
                </a:cubicBezTo>
                <a:cubicBezTo>
                  <a:pt x="123" y="313"/>
                  <a:pt x="123" y="313"/>
                  <a:pt x="123" y="314"/>
                </a:cubicBezTo>
                <a:cubicBezTo>
                  <a:pt x="121" y="313"/>
                  <a:pt x="120" y="313"/>
                  <a:pt x="118" y="312"/>
                </a:cubicBezTo>
                <a:cubicBezTo>
                  <a:pt x="119" y="312"/>
                  <a:pt x="120" y="311"/>
                  <a:pt x="121" y="311"/>
                </a:cubicBezTo>
                <a:close/>
                <a:moveTo>
                  <a:pt x="125" y="313"/>
                </a:moveTo>
                <a:cubicBezTo>
                  <a:pt x="125" y="313"/>
                  <a:pt x="125" y="313"/>
                  <a:pt x="125" y="313"/>
                </a:cubicBezTo>
                <a:cubicBezTo>
                  <a:pt x="127" y="312"/>
                  <a:pt x="129" y="310"/>
                  <a:pt x="131" y="309"/>
                </a:cubicBezTo>
                <a:cubicBezTo>
                  <a:pt x="136" y="305"/>
                  <a:pt x="142" y="300"/>
                  <a:pt x="148" y="297"/>
                </a:cubicBezTo>
                <a:cubicBezTo>
                  <a:pt x="153" y="294"/>
                  <a:pt x="159" y="291"/>
                  <a:pt x="163" y="288"/>
                </a:cubicBezTo>
                <a:cubicBezTo>
                  <a:pt x="163" y="288"/>
                  <a:pt x="162" y="289"/>
                  <a:pt x="162" y="289"/>
                </a:cubicBezTo>
                <a:cubicBezTo>
                  <a:pt x="159" y="291"/>
                  <a:pt x="156" y="293"/>
                  <a:pt x="154" y="294"/>
                </a:cubicBezTo>
                <a:cubicBezTo>
                  <a:pt x="148" y="298"/>
                  <a:pt x="143" y="301"/>
                  <a:pt x="138" y="305"/>
                </a:cubicBezTo>
                <a:cubicBezTo>
                  <a:pt x="134" y="308"/>
                  <a:pt x="131" y="311"/>
                  <a:pt x="127" y="314"/>
                </a:cubicBezTo>
                <a:cubicBezTo>
                  <a:pt x="127" y="314"/>
                  <a:pt x="127" y="314"/>
                  <a:pt x="127" y="314"/>
                </a:cubicBezTo>
                <a:cubicBezTo>
                  <a:pt x="126" y="314"/>
                  <a:pt x="125" y="314"/>
                  <a:pt x="124" y="314"/>
                </a:cubicBezTo>
                <a:cubicBezTo>
                  <a:pt x="124" y="313"/>
                  <a:pt x="125" y="313"/>
                  <a:pt x="125" y="313"/>
                </a:cubicBezTo>
                <a:close/>
                <a:moveTo>
                  <a:pt x="129" y="313"/>
                </a:moveTo>
                <a:cubicBezTo>
                  <a:pt x="130" y="314"/>
                  <a:pt x="130" y="313"/>
                  <a:pt x="130" y="313"/>
                </a:cubicBezTo>
                <a:cubicBezTo>
                  <a:pt x="138" y="307"/>
                  <a:pt x="146" y="303"/>
                  <a:pt x="154" y="298"/>
                </a:cubicBezTo>
                <a:cubicBezTo>
                  <a:pt x="152" y="299"/>
                  <a:pt x="151" y="300"/>
                  <a:pt x="150" y="301"/>
                </a:cubicBezTo>
                <a:cubicBezTo>
                  <a:pt x="143" y="305"/>
                  <a:pt x="137" y="309"/>
                  <a:pt x="131" y="315"/>
                </a:cubicBezTo>
                <a:cubicBezTo>
                  <a:pt x="130" y="315"/>
                  <a:pt x="129" y="315"/>
                  <a:pt x="128" y="314"/>
                </a:cubicBezTo>
                <a:cubicBezTo>
                  <a:pt x="128" y="314"/>
                  <a:pt x="129" y="314"/>
                  <a:pt x="129" y="313"/>
                </a:cubicBezTo>
                <a:close/>
                <a:moveTo>
                  <a:pt x="146" y="306"/>
                </a:moveTo>
                <a:cubicBezTo>
                  <a:pt x="152" y="302"/>
                  <a:pt x="158" y="299"/>
                  <a:pt x="164" y="295"/>
                </a:cubicBezTo>
                <a:cubicBezTo>
                  <a:pt x="164" y="295"/>
                  <a:pt x="165" y="295"/>
                  <a:pt x="165" y="294"/>
                </a:cubicBezTo>
                <a:cubicBezTo>
                  <a:pt x="165" y="295"/>
                  <a:pt x="164" y="295"/>
                  <a:pt x="164" y="295"/>
                </a:cubicBezTo>
                <a:cubicBezTo>
                  <a:pt x="163" y="297"/>
                  <a:pt x="161" y="298"/>
                  <a:pt x="159" y="299"/>
                </a:cubicBezTo>
                <a:cubicBezTo>
                  <a:pt x="157" y="301"/>
                  <a:pt x="154" y="302"/>
                  <a:pt x="151" y="304"/>
                </a:cubicBezTo>
                <a:cubicBezTo>
                  <a:pt x="146" y="308"/>
                  <a:pt x="141" y="311"/>
                  <a:pt x="136" y="315"/>
                </a:cubicBezTo>
                <a:cubicBezTo>
                  <a:pt x="135" y="315"/>
                  <a:pt x="134" y="315"/>
                  <a:pt x="133" y="315"/>
                </a:cubicBezTo>
                <a:cubicBezTo>
                  <a:pt x="137" y="312"/>
                  <a:pt x="141" y="309"/>
                  <a:pt x="146" y="306"/>
                </a:cubicBezTo>
                <a:close/>
                <a:moveTo>
                  <a:pt x="152" y="306"/>
                </a:moveTo>
                <a:cubicBezTo>
                  <a:pt x="156" y="303"/>
                  <a:pt x="163" y="301"/>
                  <a:pt x="166" y="297"/>
                </a:cubicBezTo>
                <a:cubicBezTo>
                  <a:pt x="159" y="305"/>
                  <a:pt x="150" y="309"/>
                  <a:pt x="142" y="316"/>
                </a:cubicBezTo>
                <a:cubicBezTo>
                  <a:pt x="141" y="316"/>
                  <a:pt x="139" y="316"/>
                  <a:pt x="138" y="316"/>
                </a:cubicBezTo>
                <a:cubicBezTo>
                  <a:pt x="142" y="312"/>
                  <a:pt x="147" y="309"/>
                  <a:pt x="152" y="306"/>
                </a:cubicBezTo>
                <a:close/>
                <a:moveTo>
                  <a:pt x="152" y="310"/>
                </a:moveTo>
                <a:cubicBezTo>
                  <a:pt x="155" y="308"/>
                  <a:pt x="159" y="306"/>
                  <a:pt x="163" y="304"/>
                </a:cubicBezTo>
                <a:cubicBezTo>
                  <a:pt x="164" y="304"/>
                  <a:pt x="164" y="303"/>
                  <a:pt x="164" y="303"/>
                </a:cubicBezTo>
                <a:cubicBezTo>
                  <a:pt x="163" y="304"/>
                  <a:pt x="163" y="304"/>
                  <a:pt x="162" y="304"/>
                </a:cubicBezTo>
                <a:cubicBezTo>
                  <a:pt x="160" y="306"/>
                  <a:pt x="158" y="308"/>
                  <a:pt x="156" y="309"/>
                </a:cubicBezTo>
                <a:cubicBezTo>
                  <a:pt x="153" y="311"/>
                  <a:pt x="150" y="313"/>
                  <a:pt x="148" y="316"/>
                </a:cubicBezTo>
                <a:cubicBezTo>
                  <a:pt x="148" y="316"/>
                  <a:pt x="148" y="316"/>
                  <a:pt x="148" y="316"/>
                </a:cubicBezTo>
                <a:cubicBezTo>
                  <a:pt x="147" y="316"/>
                  <a:pt x="145" y="316"/>
                  <a:pt x="144" y="316"/>
                </a:cubicBezTo>
                <a:cubicBezTo>
                  <a:pt x="147" y="314"/>
                  <a:pt x="149" y="312"/>
                  <a:pt x="152" y="310"/>
                </a:cubicBezTo>
                <a:close/>
                <a:moveTo>
                  <a:pt x="154" y="313"/>
                </a:moveTo>
                <a:cubicBezTo>
                  <a:pt x="157" y="311"/>
                  <a:pt x="160" y="310"/>
                  <a:pt x="162" y="308"/>
                </a:cubicBezTo>
                <a:cubicBezTo>
                  <a:pt x="162" y="309"/>
                  <a:pt x="161" y="309"/>
                  <a:pt x="160" y="310"/>
                </a:cubicBezTo>
                <a:cubicBezTo>
                  <a:pt x="158" y="311"/>
                  <a:pt x="156" y="313"/>
                  <a:pt x="155" y="315"/>
                </a:cubicBezTo>
                <a:cubicBezTo>
                  <a:pt x="154" y="316"/>
                  <a:pt x="155" y="316"/>
                  <a:pt x="155" y="316"/>
                </a:cubicBezTo>
                <a:cubicBezTo>
                  <a:pt x="158" y="314"/>
                  <a:pt x="161" y="313"/>
                  <a:pt x="163" y="311"/>
                </a:cubicBezTo>
                <a:cubicBezTo>
                  <a:pt x="166" y="310"/>
                  <a:pt x="162" y="313"/>
                  <a:pt x="161" y="313"/>
                </a:cubicBezTo>
                <a:cubicBezTo>
                  <a:pt x="160" y="314"/>
                  <a:pt x="160" y="315"/>
                  <a:pt x="159" y="315"/>
                </a:cubicBezTo>
                <a:cubicBezTo>
                  <a:pt x="159" y="316"/>
                  <a:pt x="159" y="316"/>
                  <a:pt x="159" y="316"/>
                </a:cubicBezTo>
                <a:cubicBezTo>
                  <a:pt x="156" y="316"/>
                  <a:pt x="153" y="316"/>
                  <a:pt x="150" y="316"/>
                </a:cubicBezTo>
                <a:cubicBezTo>
                  <a:pt x="151" y="315"/>
                  <a:pt x="153" y="314"/>
                  <a:pt x="154" y="313"/>
                </a:cubicBezTo>
                <a:close/>
                <a:moveTo>
                  <a:pt x="162" y="316"/>
                </a:moveTo>
                <a:cubicBezTo>
                  <a:pt x="162" y="316"/>
                  <a:pt x="164" y="315"/>
                  <a:pt x="164" y="315"/>
                </a:cubicBezTo>
                <a:cubicBezTo>
                  <a:pt x="164" y="315"/>
                  <a:pt x="164" y="315"/>
                  <a:pt x="164" y="315"/>
                </a:cubicBezTo>
                <a:cubicBezTo>
                  <a:pt x="164" y="315"/>
                  <a:pt x="164" y="316"/>
                  <a:pt x="164" y="316"/>
                </a:cubicBezTo>
                <a:cubicBezTo>
                  <a:pt x="164" y="316"/>
                  <a:pt x="163" y="316"/>
                  <a:pt x="162" y="316"/>
                </a:cubicBezTo>
                <a:cubicBezTo>
                  <a:pt x="162" y="316"/>
                  <a:pt x="162" y="316"/>
                  <a:pt x="161" y="316"/>
                </a:cubicBezTo>
                <a:cubicBezTo>
                  <a:pt x="161" y="316"/>
                  <a:pt x="162" y="316"/>
                  <a:pt x="162" y="316"/>
                </a:cubicBezTo>
                <a:close/>
                <a:moveTo>
                  <a:pt x="167" y="315"/>
                </a:moveTo>
                <a:cubicBezTo>
                  <a:pt x="168" y="302"/>
                  <a:pt x="171" y="290"/>
                  <a:pt x="172" y="277"/>
                </a:cubicBezTo>
                <a:cubicBezTo>
                  <a:pt x="172" y="264"/>
                  <a:pt x="173" y="251"/>
                  <a:pt x="174" y="238"/>
                </a:cubicBezTo>
                <a:cubicBezTo>
                  <a:pt x="175" y="225"/>
                  <a:pt x="176" y="212"/>
                  <a:pt x="177" y="199"/>
                </a:cubicBezTo>
                <a:cubicBezTo>
                  <a:pt x="178" y="187"/>
                  <a:pt x="181" y="175"/>
                  <a:pt x="178" y="163"/>
                </a:cubicBezTo>
                <a:cubicBezTo>
                  <a:pt x="178" y="163"/>
                  <a:pt x="178" y="163"/>
                  <a:pt x="178" y="163"/>
                </a:cubicBezTo>
                <a:cubicBezTo>
                  <a:pt x="186" y="162"/>
                  <a:pt x="195" y="161"/>
                  <a:pt x="203" y="161"/>
                </a:cubicBezTo>
                <a:cubicBezTo>
                  <a:pt x="204" y="173"/>
                  <a:pt x="202" y="184"/>
                  <a:pt x="201" y="196"/>
                </a:cubicBezTo>
                <a:cubicBezTo>
                  <a:pt x="200" y="208"/>
                  <a:pt x="199" y="221"/>
                  <a:pt x="198" y="234"/>
                </a:cubicBezTo>
                <a:cubicBezTo>
                  <a:pt x="198" y="247"/>
                  <a:pt x="197" y="260"/>
                  <a:pt x="195" y="273"/>
                </a:cubicBezTo>
                <a:cubicBezTo>
                  <a:pt x="194" y="286"/>
                  <a:pt x="192" y="299"/>
                  <a:pt x="190" y="312"/>
                </a:cubicBezTo>
                <a:cubicBezTo>
                  <a:pt x="190" y="312"/>
                  <a:pt x="190" y="312"/>
                  <a:pt x="190" y="313"/>
                </a:cubicBezTo>
                <a:cubicBezTo>
                  <a:pt x="182" y="314"/>
                  <a:pt x="175" y="315"/>
                  <a:pt x="167" y="315"/>
                </a:cubicBezTo>
                <a:cubicBezTo>
                  <a:pt x="167" y="315"/>
                  <a:pt x="167" y="315"/>
                  <a:pt x="167" y="315"/>
                </a:cubicBezTo>
                <a:close/>
                <a:moveTo>
                  <a:pt x="193" y="311"/>
                </a:moveTo>
                <a:cubicBezTo>
                  <a:pt x="194" y="312"/>
                  <a:pt x="195" y="311"/>
                  <a:pt x="195" y="311"/>
                </a:cubicBezTo>
                <a:cubicBezTo>
                  <a:pt x="195" y="312"/>
                  <a:pt x="194" y="312"/>
                  <a:pt x="193" y="312"/>
                </a:cubicBezTo>
                <a:cubicBezTo>
                  <a:pt x="193" y="312"/>
                  <a:pt x="193" y="312"/>
                  <a:pt x="193" y="311"/>
                </a:cubicBezTo>
                <a:close/>
                <a:moveTo>
                  <a:pt x="249" y="293"/>
                </a:moveTo>
                <a:cubicBezTo>
                  <a:pt x="249" y="294"/>
                  <a:pt x="249" y="294"/>
                  <a:pt x="249" y="294"/>
                </a:cubicBezTo>
                <a:cubicBezTo>
                  <a:pt x="249" y="293"/>
                  <a:pt x="248" y="293"/>
                  <a:pt x="247" y="293"/>
                </a:cubicBezTo>
                <a:cubicBezTo>
                  <a:pt x="246" y="294"/>
                  <a:pt x="244" y="295"/>
                  <a:pt x="242" y="296"/>
                </a:cubicBezTo>
                <a:cubicBezTo>
                  <a:pt x="234" y="298"/>
                  <a:pt x="226" y="300"/>
                  <a:pt x="217" y="303"/>
                </a:cubicBezTo>
                <a:cubicBezTo>
                  <a:pt x="213" y="304"/>
                  <a:pt x="209" y="306"/>
                  <a:pt x="205" y="307"/>
                </a:cubicBezTo>
                <a:cubicBezTo>
                  <a:pt x="202" y="308"/>
                  <a:pt x="200" y="309"/>
                  <a:pt x="198" y="310"/>
                </a:cubicBezTo>
                <a:cubicBezTo>
                  <a:pt x="194" y="311"/>
                  <a:pt x="194" y="310"/>
                  <a:pt x="198" y="309"/>
                </a:cubicBezTo>
                <a:cubicBezTo>
                  <a:pt x="202" y="307"/>
                  <a:pt x="207" y="306"/>
                  <a:pt x="212" y="304"/>
                </a:cubicBezTo>
                <a:cubicBezTo>
                  <a:pt x="218" y="303"/>
                  <a:pt x="223" y="300"/>
                  <a:pt x="229" y="298"/>
                </a:cubicBezTo>
                <a:cubicBezTo>
                  <a:pt x="235" y="297"/>
                  <a:pt x="241" y="295"/>
                  <a:pt x="246" y="293"/>
                </a:cubicBezTo>
                <a:cubicBezTo>
                  <a:pt x="247" y="293"/>
                  <a:pt x="250" y="292"/>
                  <a:pt x="250" y="292"/>
                </a:cubicBezTo>
                <a:cubicBezTo>
                  <a:pt x="251" y="291"/>
                  <a:pt x="252" y="289"/>
                  <a:pt x="252" y="288"/>
                </a:cubicBezTo>
                <a:cubicBezTo>
                  <a:pt x="251" y="290"/>
                  <a:pt x="250" y="292"/>
                  <a:pt x="249" y="293"/>
                </a:cubicBezTo>
                <a:close/>
                <a:moveTo>
                  <a:pt x="238" y="298"/>
                </a:moveTo>
                <a:cubicBezTo>
                  <a:pt x="225" y="303"/>
                  <a:pt x="212" y="308"/>
                  <a:pt x="198" y="311"/>
                </a:cubicBezTo>
                <a:cubicBezTo>
                  <a:pt x="199" y="310"/>
                  <a:pt x="200" y="310"/>
                  <a:pt x="202" y="309"/>
                </a:cubicBezTo>
                <a:cubicBezTo>
                  <a:pt x="206" y="308"/>
                  <a:pt x="211" y="306"/>
                  <a:pt x="216" y="304"/>
                </a:cubicBezTo>
                <a:cubicBezTo>
                  <a:pt x="223" y="302"/>
                  <a:pt x="230" y="300"/>
                  <a:pt x="238" y="298"/>
                </a:cubicBezTo>
                <a:close/>
                <a:moveTo>
                  <a:pt x="253" y="286"/>
                </a:moveTo>
                <a:cubicBezTo>
                  <a:pt x="253" y="286"/>
                  <a:pt x="252" y="286"/>
                  <a:pt x="252" y="286"/>
                </a:cubicBezTo>
                <a:cubicBezTo>
                  <a:pt x="252" y="286"/>
                  <a:pt x="251" y="286"/>
                  <a:pt x="251" y="287"/>
                </a:cubicBezTo>
                <a:cubicBezTo>
                  <a:pt x="241" y="290"/>
                  <a:pt x="231" y="293"/>
                  <a:pt x="221" y="296"/>
                </a:cubicBezTo>
                <a:cubicBezTo>
                  <a:pt x="216" y="298"/>
                  <a:pt x="211" y="299"/>
                  <a:pt x="206" y="301"/>
                </a:cubicBezTo>
                <a:cubicBezTo>
                  <a:pt x="203" y="302"/>
                  <a:pt x="201" y="303"/>
                  <a:pt x="199" y="304"/>
                </a:cubicBezTo>
                <a:cubicBezTo>
                  <a:pt x="198" y="304"/>
                  <a:pt x="197" y="304"/>
                  <a:pt x="196" y="304"/>
                </a:cubicBezTo>
                <a:cubicBezTo>
                  <a:pt x="193" y="305"/>
                  <a:pt x="198" y="303"/>
                  <a:pt x="198" y="303"/>
                </a:cubicBezTo>
                <a:cubicBezTo>
                  <a:pt x="209" y="299"/>
                  <a:pt x="220" y="295"/>
                  <a:pt x="231" y="291"/>
                </a:cubicBezTo>
                <a:cubicBezTo>
                  <a:pt x="233" y="291"/>
                  <a:pt x="235" y="290"/>
                  <a:pt x="237" y="289"/>
                </a:cubicBezTo>
                <a:cubicBezTo>
                  <a:pt x="243" y="288"/>
                  <a:pt x="249" y="286"/>
                  <a:pt x="255" y="283"/>
                </a:cubicBezTo>
                <a:cubicBezTo>
                  <a:pt x="254" y="284"/>
                  <a:pt x="254" y="285"/>
                  <a:pt x="253" y="286"/>
                </a:cubicBezTo>
                <a:close/>
                <a:moveTo>
                  <a:pt x="256" y="279"/>
                </a:moveTo>
                <a:cubicBezTo>
                  <a:pt x="256" y="280"/>
                  <a:pt x="256" y="281"/>
                  <a:pt x="255" y="281"/>
                </a:cubicBezTo>
                <a:cubicBezTo>
                  <a:pt x="249" y="284"/>
                  <a:pt x="243" y="286"/>
                  <a:pt x="237" y="289"/>
                </a:cubicBezTo>
                <a:cubicBezTo>
                  <a:pt x="231" y="290"/>
                  <a:pt x="225" y="292"/>
                  <a:pt x="220" y="293"/>
                </a:cubicBezTo>
                <a:cubicBezTo>
                  <a:pt x="215" y="294"/>
                  <a:pt x="210" y="296"/>
                  <a:pt x="205" y="297"/>
                </a:cubicBezTo>
                <a:cubicBezTo>
                  <a:pt x="202" y="298"/>
                  <a:pt x="199" y="299"/>
                  <a:pt x="197" y="300"/>
                </a:cubicBezTo>
                <a:cubicBezTo>
                  <a:pt x="192" y="302"/>
                  <a:pt x="199" y="299"/>
                  <a:pt x="200" y="299"/>
                </a:cubicBezTo>
                <a:cubicBezTo>
                  <a:pt x="210" y="294"/>
                  <a:pt x="222" y="291"/>
                  <a:pt x="233" y="287"/>
                </a:cubicBezTo>
                <a:cubicBezTo>
                  <a:pt x="238" y="285"/>
                  <a:pt x="243" y="283"/>
                  <a:pt x="248" y="281"/>
                </a:cubicBezTo>
                <a:cubicBezTo>
                  <a:pt x="251" y="279"/>
                  <a:pt x="255" y="278"/>
                  <a:pt x="258" y="275"/>
                </a:cubicBezTo>
                <a:cubicBezTo>
                  <a:pt x="257" y="277"/>
                  <a:pt x="257" y="278"/>
                  <a:pt x="256" y="279"/>
                </a:cubicBezTo>
                <a:close/>
                <a:moveTo>
                  <a:pt x="258" y="274"/>
                </a:moveTo>
                <a:cubicBezTo>
                  <a:pt x="247" y="279"/>
                  <a:pt x="235" y="283"/>
                  <a:pt x="223" y="287"/>
                </a:cubicBezTo>
                <a:cubicBezTo>
                  <a:pt x="217" y="289"/>
                  <a:pt x="211" y="290"/>
                  <a:pt x="206" y="292"/>
                </a:cubicBezTo>
                <a:cubicBezTo>
                  <a:pt x="203" y="294"/>
                  <a:pt x="200" y="295"/>
                  <a:pt x="197" y="296"/>
                </a:cubicBezTo>
                <a:cubicBezTo>
                  <a:pt x="193" y="297"/>
                  <a:pt x="199" y="295"/>
                  <a:pt x="200" y="294"/>
                </a:cubicBezTo>
                <a:cubicBezTo>
                  <a:pt x="212" y="289"/>
                  <a:pt x="223" y="285"/>
                  <a:pt x="235" y="281"/>
                </a:cubicBezTo>
                <a:cubicBezTo>
                  <a:pt x="240" y="279"/>
                  <a:pt x="245" y="277"/>
                  <a:pt x="250" y="275"/>
                </a:cubicBezTo>
                <a:cubicBezTo>
                  <a:pt x="253" y="274"/>
                  <a:pt x="257" y="272"/>
                  <a:pt x="259" y="270"/>
                </a:cubicBezTo>
                <a:cubicBezTo>
                  <a:pt x="259" y="271"/>
                  <a:pt x="259" y="273"/>
                  <a:pt x="258" y="274"/>
                </a:cubicBezTo>
                <a:close/>
                <a:moveTo>
                  <a:pt x="257" y="271"/>
                </a:moveTo>
                <a:cubicBezTo>
                  <a:pt x="257" y="271"/>
                  <a:pt x="258" y="271"/>
                  <a:pt x="259" y="271"/>
                </a:cubicBezTo>
                <a:cubicBezTo>
                  <a:pt x="258" y="271"/>
                  <a:pt x="257" y="271"/>
                  <a:pt x="257" y="271"/>
                </a:cubicBezTo>
                <a:close/>
                <a:moveTo>
                  <a:pt x="262" y="257"/>
                </a:moveTo>
                <a:cubicBezTo>
                  <a:pt x="262" y="257"/>
                  <a:pt x="262" y="257"/>
                  <a:pt x="262" y="257"/>
                </a:cubicBezTo>
                <a:cubicBezTo>
                  <a:pt x="246" y="265"/>
                  <a:pt x="229" y="269"/>
                  <a:pt x="212" y="276"/>
                </a:cubicBezTo>
                <a:cubicBezTo>
                  <a:pt x="211" y="277"/>
                  <a:pt x="209" y="277"/>
                  <a:pt x="208" y="278"/>
                </a:cubicBezTo>
                <a:cubicBezTo>
                  <a:pt x="206" y="279"/>
                  <a:pt x="203" y="280"/>
                  <a:pt x="201" y="281"/>
                </a:cubicBezTo>
                <a:cubicBezTo>
                  <a:pt x="202" y="280"/>
                  <a:pt x="203" y="280"/>
                  <a:pt x="204" y="279"/>
                </a:cubicBezTo>
                <a:cubicBezTo>
                  <a:pt x="223" y="270"/>
                  <a:pt x="245" y="266"/>
                  <a:pt x="263" y="255"/>
                </a:cubicBezTo>
                <a:cubicBezTo>
                  <a:pt x="263" y="256"/>
                  <a:pt x="263" y="256"/>
                  <a:pt x="262" y="257"/>
                </a:cubicBezTo>
                <a:close/>
                <a:moveTo>
                  <a:pt x="264" y="248"/>
                </a:moveTo>
                <a:cubicBezTo>
                  <a:pt x="258" y="250"/>
                  <a:pt x="253" y="252"/>
                  <a:pt x="248" y="254"/>
                </a:cubicBezTo>
                <a:cubicBezTo>
                  <a:pt x="242" y="256"/>
                  <a:pt x="236" y="258"/>
                  <a:pt x="230" y="260"/>
                </a:cubicBezTo>
                <a:cubicBezTo>
                  <a:pt x="223" y="262"/>
                  <a:pt x="216" y="265"/>
                  <a:pt x="209" y="267"/>
                </a:cubicBezTo>
                <a:cubicBezTo>
                  <a:pt x="208" y="268"/>
                  <a:pt x="206" y="269"/>
                  <a:pt x="204" y="269"/>
                </a:cubicBezTo>
                <a:cubicBezTo>
                  <a:pt x="205" y="269"/>
                  <a:pt x="206" y="269"/>
                  <a:pt x="207" y="268"/>
                </a:cubicBezTo>
                <a:cubicBezTo>
                  <a:pt x="216" y="263"/>
                  <a:pt x="226" y="260"/>
                  <a:pt x="236" y="256"/>
                </a:cubicBezTo>
                <a:cubicBezTo>
                  <a:pt x="245" y="252"/>
                  <a:pt x="254" y="247"/>
                  <a:pt x="264" y="244"/>
                </a:cubicBezTo>
                <a:cubicBezTo>
                  <a:pt x="264" y="245"/>
                  <a:pt x="264" y="246"/>
                  <a:pt x="264" y="248"/>
                </a:cubicBezTo>
                <a:close/>
                <a:moveTo>
                  <a:pt x="264" y="243"/>
                </a:moveTo>
                <a:cubicBezTo>
                  <a:pt x="257" y="244"/>
                  <a:pt x="251" y="247"/>
                  <a:pt x="245" y="250"/>
                </a:cubicBezTo>
                <a:cubicBezTo>
                  <a:pt x="242" y="251"/>
                  <a:pt x="238" y="252"/>
                  <a:pt x="234" y="254"/>
                </a:cubicBezTo>
                <a:cubicBezTo>
                  <a:pt x="240" y="251"/>
                  <a:pt x="246" y="249"/>
                  <a:pt x="252" y="246"/>
                </a:cubicBezTo>
                <a:cubicBezTo>
                  <a:pt x="253" y="245"/>
                  <a:pt x="255" y="244"/>
                  <a:pt x="257" y="243"/>
                </a:cubicBezTo>
                <a:cubicBezTo>
                  <a:pt x="259" y="243"/>
                  <a:pt x="262" y="242"/>
                  <a:pt x="264" y="241"/>
                </a:cubicBezTo>
                <a:cubicBezTo>
                  <a:pt x="264" y="242"/>
                  <a:pt x="264" y="242"/>
                  <a:pt x="264" y="243"/>
                </a:cubicBezTo>
                <a:close/>
                <a:moveTo>
                  <a:pt x="264" y="240"/>
                </a:moveTo>
                <a:cubicBezTo>
                  <a:pt x="262" y="240"/>
                  <a:pt x="261" y="241"/>
                  <a:pt x="259" y="242"/>
                </a:cubicBezTo>
                <a:cubicBezTo>
                  <a:pt x="252" y="244"/>
                  <a:pt x="245" y="246"/>
                  <a:pt x="238" y="248"/>
                </a:cubicBezTo>
                <a:cubicBezTo>
                  <a:pt x="231" y="250"/>
                  <a:pt x="224" y="252"/>
                  <a:pt x="218" y="255"/>
                </a:cubicBezTo>
                <a:cubicBezTo>
                  <a:pt x="214" y="256"/>
                  <a:pt x="210" y="258"/>
                  <a:pt x="207" y="260"/>
                </a:cubicBezTo>
                <a:cubicBezTo>
                  <a:pt x="211" y="258"/>
                  <a:pt x="214" y="256"/>
                  <a:pt x="218" y="254"/>
                </a:cubicBezTo>
                <a:cubicBezTo>
                  <a:pt x="226" y="250"/>
                  <a:pt x="234" y="248"/>
                  <a:pt x="242" y="245"/>
                </a:cubicBezTo>
                <a:cubicBezTo>
                  <a:pt x="247" y="243"/>
                  <a:pt x="252" y="240"/>
                  <a:pt x="257" y="238"/>
                </a:cubicBezTo>
                <a:cubicBezTo>
                  <a:pt x="259" y="237"/>
                  <a:pt x="261" y="236"/>
                  <a:pt x="264" y="235"/>
                </a:cubicBezTo>
                <a:cubicBezTo>
                  <a:pt x="264" y="237"/>
                  <a:pt x="264" y="238"/>
                  <a:pt x="264" y="240"/>
                </a:cubicBezTo>
                <a:close/>
                <a:moveTo>
                  <a:pt x="258" y="236"/>
                </a:moveTo>
                <a:cubicBezTo>
                  <a:pt x="256" y="237"/>
                  <a:pt x="253" y="239"/>
                  <a:pt x="251" y="240"/>
                </a:cubicBezTo>
                <a:cubicBezTo>
                  <a:pt x="237" y="246"/>
                  <a:pt x="222" y="249"/>
                  <a:pt x="208" y="256"/>
                </a:cubicBezTo>
                <a:cubicBezTo>
                  <a:pt x="206" y="256"/>
                  <a:pt x="204" y="257"/>
                  <a:pt x="202" y="258"/>
                </a:cubicBezTo>
                <a:cubicBezTo>
                  <a:pt x="200" y="259"/>
                  <a:pt x="199" y="259"/>
                  <a:pt x="201" y="258"/>
                </a:cubicBezTo>
                <a:cubicBezTo>
                  <a:pt x="204" y="256"/>
                  <a:pt x="208" y="255"/>
                  <a:pt x="211" y="254"/>
                </a:cubicBezTo>
                <a:cubicBezTo>
                  <a:pt x="217" y="251"/>
                  <a:pt x="223" y="249"/>
                  <a:pt x="229" y="247"/>
                </a:cubicBezTo>
                <a:cubicBezTo>
                  <a:pt x="235" y="245"/>
                  <a:pt x="240" y="242"/>
                  <a:pt x="246" y="240"/>
                </a:cubicBezTo>
                <a:cubicBezTo>
                  <a:pt x="252" y="237"/>
                  <a:pt x="258" y="235"/>
                  <a:pt x="263" y="232"/>
                </a:cubicBezTo>
                <a:cubicBezTo>
                  <a:pt x="263" y="233"/>
                  <a:pt x="264" y="233"/>
                  <a:pt x="264" y="234"/>
                </a:cubicBezTo>
                <a:cubicBezTo>
                  <a:pt x="262" y="235"/>
                  <a:pt x="260" y="236"/>
                  <a:pt x="258" y="236"/>
                </a:cubicBezTo>
                <a:close/>
                <a:moveTo>
                  <a:pt x="258" y="167"/>
                </a:moveTo>
                <a:cubicBezTo>
                  <a:pt x="245" y="161"/>
                  <a:pt x="232" y="159"/>
                  <a:pt x="219" y="156"/>
                </a:cubicBezTo>
                <a:cubicBezTo>
                  <a:pt x="204" y="152"/>
                  <a:pt x="189" y="153"/>
                  <a:pt x="174" y="155"/>
                </a:cubicBezTo>
                <a:cubicBezTo>
                  <a:pt x="161" y="157"/>
                  <a:pt x="149" y="160"/>
                  <a:pt x="137" y="164"/>
                </a:cubicBezTo>
                <a:cubicBezTo>
                  <a:pt x="137" y="163"/>
                  <a:pt x="137" y="162"/>
                  <a:pt x="135" y="162"/>
                </a:cubicBezTo>
                <a:cubicBezTo>
                  <a:pt x="133" y="161"/>
                  <a:pt x="132" y="162"/>
                  <a:pt x="131" y="163"/>
                </a:cubicBezTo>
                <a:cubicBezTo>
                  <a:pt x="130" y="164"/>
                  <a:pt x="130" y="166"/>
                  <a:pt x="130" y="167"/>
                </a:cubicBezTo>
                <a:cubicBezTo>
                  <a:pt x="116" y="172"/>
                  <a:pt x="104" y="179"/>
                  <a:pt x="93" y="187"/>
                </a:cubicBezTo>
                <a:cubicBezTo>
                  <a:pt x="95" y="170"/>
                  <a:pt x="102" y="151"/>
                  <a:pt x="109" y="135"/>
                </a:cubicBezTo>
                <a:cubicBezTo>
                  <a:pt x="112" y="128"/>
                  <a:pt x="116" y="121"/>
                  <a:pt x="122" y="115"/>
                </a:cubicBezTo>
                <a:cubicBezTo>
                  <a:pt x="129" y="108"/>
                  <a:pt x="137" y="104"/>
                  <a:pt x="145" y="100"/>
                </a:cubicBezTo>
                <a:cubicBezTo>
                  <a:pt x="151" y="97"/>
                  <a:pt x="158" y="95"/>
                  <a:pt x="164" y="93"/>
                </a:cubicBezTo>
                <a:cubicBezTo>
                  <a:pt x="163" y="102"/>
                  <a:pt x="159" y="119"/>
                  <a:pt x="168" y="117"/>
                </a:cubicBezTo>
                <a:cubicBezTo>
                  <a:pt x="172" y="116"/>
                  <a:pt x="173" y="112"/>
                  <a:pt x="173" y="108"/>
                </a:cubicBezTo>
                <a:cubicBezTo>
                  <a:pt x="176" y="114"/>
                  <a:pt x="179" y="118"/>
                  <a:pt x="185" y="116"/>
                </a:cubicBezTo>
                <a:cubicBezTo>
                  <a:pt x="191" y="113"/>
                  <a:pt x="189" y="106"/>
                  <a:pt x="186" y="102"/>
                </a:cubicBezTo>
                <a:cubicBezTo>
                  <a:pt x="183" y="98"/>
                  <a:pt x="178" y="94"/>
                  <a:pt x="173" y="92"/>
                </a:cubicBezTo>
                <a:cubicBezTo>
                  <a:pt x="174" y="91"/>
                  <a:pt x="174" y="91"/>
                  <a:pt x="175" y="91"/>
                </a:cubicBezTo>
                <a:cubicBezTo>
                  <a:pt x="184" y="90"/>
                  <a:pt x="193" y="92"/>
                  <a:pt x="202" y="95"/>
                </a:cubicBezTo>
                <a:cubicBezTo>
                  <a:pt x="211" y="98"/>
                  <a:pt x="220" y="101"/>
                  <a:pt x="227" y="105"/>
                </a:cubicBezTo>
                <a:cubicBezTo>
                  <a:pt x="232" y="109"/>
                  <a:pt x="237" y="113"/>
                  <a:pt x="242" y="117"/>
                </a:cubicBezTo>
                <a:cubicBezTo>
                  <a:pt x="243" y="119"/>
                  <a:pt x="244" y="120"/>
                  <a:pt x="246" y="122"/>
                </a:cubicBezTo>
                <a:cubicBezTo>
                  <a:pt x="246" y="123"/>
                  <a:pt x="246" y="123"/>
                  <a:pt x="246" y="123"/>
                </a:cubicBezTo>
                <a:cubicBezTo>
                  <a:pt x="253" y="137"/>
                  <a:pt x="256" y="152"/>
                  <a:pt x="258" y="167"/>
                </a:cubicBezTo>
                <a:close/>
                <a:moveTo>
                  <a:pt x="97" y="158"/>
                </a:moveTo>
                <a:cubicBezTo>
                  <a:pt x="99" y="150"/>
                  <a:pt x="102" y="141"/>
                  <a:pt x="106" y="133"/>
                </a:cubicBezTo>
                <a:cubicBezTo>
                  <a:pt x="103" y="141"/>
                  <a:pt x="100" y="150"/>
                  <a:pt x="97" y="158"/>
                </a:cubicBezTo>
                <a:close/>
                <a:moveTo>
                  <a:pt x="240" y="111"/>
                </a:moveTo>
                <a:cubicBezTo>
                  <a:pt x="237" y="108"/>
                  <a:pt x="233" y="105"/>
                  <a:pt x="229" y="103"/>
                </a:cubicBezTo>
                <a:cubicBezTo>
                  <a:pt x="216" y="93"/>
                  <a:pt x="202" y="85"/>
                  <a:pt x="185" y="84"/>
                </a:cubicBezTo>
                <a:cubicBezTo>
                  <a:pt x="181" y="84"/>
                  <a:pt x="178" y="84"/>
                  <a:pt x="174" y="85"/>
                </a:cubicBezTo>
                <a:cubicBezTo>
                  <a:pt x="174" y="83"/>
                  <a:pt x="173" y="82"/>
                  <a:pt x="171" y="82"/>
                </a:cubicBezTo>
                <a:cubicBezTo>
                  <a:pt x="168" y="82"/>
                  <a:pt x="165" y="83"/>
                  <a:pt x="164" y="86"/>
                </a:cubicBezTo>
                <a:cubicBezTo>
                  <a:pt x="164" y="86"/>
                  <a:pt x="164" y="86"/>
                  <a:pt x="164" y="87"/>
                </a:cubicBezTo>
                <a:cubicBezTo>
                  <a:pt x="147" y="91"/>
                  <a:pt x="130" y="101"/>
                  <a:pt x="117" y="113"/>
                </a:cubicBezTo>
                <a:cubicBezTo>
                  <a:pt x="99" y="131"/>
                  <a:pt x="93" y="157"/>
                  <a:pt x="90" y="182"/>
                </a:cubicBezTo>
                <a:cubicBezTo>
                  <a:pt x="88" y="213"/>
                  <a:pt x="88" y="245"/>
                  <a:pt x="90" y="276"/>
                </a:cubicBezTo>
                <a:cubicBezTo>
                  <a:pt x="91" y="285"/>
                  <a:pt x="92" y="293"/>
                  <a:pt x="93" y="301"/>
                </a:cubicBezTo>
                <a:cubicBezTo>
                  <a:pt x="86" y="296"/>
                  <a:pt x="80" y="289"/>
                  <a:pt x="76" y="281"/>
                </a:cubicBezTo>
                <a:cubicBezTo>
                  <a:pt x="71" y="270"/>
                  <a:pt x="73" y="258"/>
                  <a:pt x="75" y="246"/>
                </a:cubicBezTo>
                <a:cubicBezTo>
                  <a:pt x="77" y="231"/>
                  <a:pt x="76" y="216"/>
                  <a:pt x="77" y="201"/>
                </a:cubicBezTo>
                <a:cubicBezTo>
                  <a:pt x="78" y="194"/>
                  <a:pt x="79" y="186"/>
                  <a:pt x="79" y="179"/>
                </a:cubicBezTo>
                <a:cubicBezTo>
                  <a:pt x="80" y="172"/>
                  <a:pt x="79" y="165"/>
                  <a:pt x="78" y="158"/>
                </a:cubicBezTo>
                <a:cubicBezTo>
                  <a:pt x="76" y="144"/>
                  <a:pt x="72" y="130"/>
                  <a:pt x="75" y="114"/>
                </a:cubicBezTo>
                <a:cubicBezTo>
                  <a:pt x="77" y="100"/>
                  <a:pt x="86" y="88"/>
                  <a:pt x="96" y="79"/>
                </a:cubicBezTo>
                <a:cubicBezTo>
                  <a:pt x="107" y="70"/>
                  <a:pt x="120" y="65"/>
                  <a:pt x="134" y="62"/>
                </a:cubicBezTo>
                <a:cubicBezTo>
                  <a:pt x="142" y="61"/>
                  <a:pt x="151" y="61"/>
                  <a:pt x="159" y="60"/>
                </a:cubicBezTo>
                <a:cubicBezTo>
                  <a:pt x="166" y="59"/>
                  <a:pt x="173" y="57"/>
                  <a:pt x="181" y="56"/>
                </a:cubicBezTo>
                <a:cubicBezTo>
                  <a:pt x="181" y="56"/>
                  <a:pt x="181" y="56"/>
                  <a:pt x="181" y="56"/>
                </a:cubicBezTo>
                <a:cubicBezTo>
                  <a:pt x="183" y="57"/>
                  <a:pt x="186" y="59"/>
                  <a:pt x="189" y="60"/>
                </a:cubicBezTo>
                <a:cubicBezTo>
                  <a:pt x="209" y="72"/>
                  <a:pt x="228" y="90"/>
                  <a:pt x="240" y="111"/>
                </a:cubicBezTo>
                <a:close/>
                <a:moveTo>
                  <a:pt x="41" y="229"/>
                </a:moveTo>
                <a:cubicBezTo>
                  <a:pt x="39" y="243"/>
                  <a:pt x="39" y="257"/>
                  <a:pt x="38" y="272"/>
                </a:cubicBezTo>
                <a:cubicBezTo>
                  <a:pt x="38" y="272"/>
                  <a:pt x="38" y="272"/>
                  <a:pt x="38" y="272"/>
                </a:cubicBezTo>
                <a:cubicBezTo>
                  <a:pt x="39" y="275"/>
                  <a:pt x="39" y="278"/>
                  <a:pt x="40" y="280"/>
                </a:cubicBezTo>
                <a:cubicBezTo>
                  <a:pt x="33" y="277"/>
                  <a:pt x="24" y="275"/>
                  <a:pt x="29" y="266"/>
                </a:cubicBezTo>
                <a:cubicBezTo>
                  <a:pt x="29" y="266"/>
                  <a:pt x="29" y="266"/>
                  <a:pt x="29" y="266"/>
                </a:cubicBezTo>
                <a:cubicBezTo>
                  <a:pt x="33" y="262"/>
                  <a:pt x="36" y="256"/>
                  <a:pt x="36" y="250"/>
                </a:cubicBezTo>
                <a:cubicBezTo>
                  <a:pt x="36" y="243"/>
                  <a:pt x="34" y="237"/>
                  <a:pt x="34" y="231"/>
                </a:cubicBezTo>
                <a:cubicBezTo>
                  <a:pt x="34" y="222"/>
                  <a:pt x="36" y="213"/>
                  <a:pt x="37" y="204"/>
                </a:cubicBezTo>
                <a:cubicBezTo>
                  <a:pt x="40" y="189"/>
                  <a:pt x="39" y="174"/>
                  <a:pt x="42" y="160"/>
                </a:cubicBezTo>
                <a:cubicBezTo>
                  <a:pt x="43" y="169"/>
                  <a:pt x="44" y="178"/>
                  <a:pt x="44" y="187"/>
                </a:cubicBezTo>
                <a:cubicBezTo>
                  <a:pt x="44" y="188"/>
                  <a:pt x="44" y="189"/>
                  <a:pt x="44" y="190"/>
                </a:cubicBezTo>
                <a:cubicBezTo>
                  <a:pt x="44" y="190"/>
                  <a:pt x="44" y="190"/>
                  <a:pt x="44" y="190"/>
                </a:cubicBezTo>
                <a:cubicBezTo>
                  <a:pt x="44" y="203"/>
                  <a:pt x="42" y="216"/>
                  <a:pt x="41" y="229"/>
                </a:cubicBezTo>
                <a:close/>
                <a:moveTo>
                  <a:pt x="15" y="266"/>
                </a:moveTo>
                <a:cubicBezTo>
                  <a:pt x="19" y="265"/>
                  <a:pt x="23" y="262"/>
                  <a:pt x="26" y="259"/>
                </a:cubicBezTo>
                <a:cubicBezTo>
                  <a:pt x="27" y="258"/>
                  <a:pt x="33" y="252"/>
                  <a:pt x="30" y="256"/>
                </a:cubicBezTo>
                <a:cubicBezTo>
                  <a:pt x="28" y="260"/>
                  <a:pt x="25" y="262"/>
                  <a:pt x="22" y="265"/>
                </a:cubicBezTo>
                <a:cubicBezTo>
                  <a:pt x="22" y="265"/>
                  <a:pt x="22" y="265"/>
                  <a:pt x="22" y="265"/>
                </a:cubicBezTo>
                <a:cubicBezTo>
                  <a:pt x="26" y="265"/>
                  <a:pt x="28" y="262"/>
                  <a:pt x="30" y="260"/>
                </a:cubicBezTo>
                <a:cubicBezTo>
                  <a:pt x="30" y="260"/>
                  <a:pt x="30" y="260"/>
                  <a:pt x="30" y="260"/>
                </a:cubicBezTo>
                <a:cubicBezTo>
                  <a:pt x="28" y="263"/>
                  <a:pt x="25" y="266"/>
                  <a:pt x="20" y="266"/>
                </a:cubicBezTo>
                <a:cubicBezTo>
                  <a:pt x="18" y="267"/>
                  <a:pt x="16" y="267"/>
                  <a:pt x="15" y="266"/>
                </a:cubicBezTo>
                <a:close/>
                <a:moveTo>
                  <a:pt x="8" y="186"/>
                </a:moveTo>
                <a:cubicBezTo>
                  <a:pt x="8" y="186"/>
                  <a:pt x="8" y="186"/>
                  <a:pt x="9" y="186"/>
                </a:cubicBezTo>
                <a:cubicBezTo>
                  <a:pt x="13" y="183"/>
                  <a:pt x="19" y="182"/>
                  <a:pt x="24" y="180"/>
                </a:cubicBezTo>
                <a:cubicBezTo>
                  <a:pt x="26" y="179"/>
                  <a:pt x="29" y="178"/>
                  <a:pt x="31" y="177"/>
                </a:cubicBezTo>
                <a:cubicBezTo>
                  <a:pt x="32" y="176"/>
                  <a:pt x="34" y="175"/>
                  <a:pt x="36" y="175"/>
                </a:cubicBezTo>
                <a:cubicBezTo>
                  <a:pt x="34" y="175"/>
                  <a:pt x="33" y="176"/>
                  <a:pt x="32" y="177"/>
                </a:cubicBezTo>
                <a:cubicBezTo>
                  <a:pt x="25" y="182"/>
                  <a:pt x="15" y="184"/>
                  <a:pt x="8" y="190"/>
                </a:cubicBezTo>
                <a:cubicBezTo>
                  <a:pt x="8" y="189"/>
                  <a:pt x="8" y="188"/>
                  <a:pt x="8" y="186"/>
                </a:cubicBezTo>
                <a:close/>
                <a:moveTo>
                  <a:pt x="45" y="69"/>
                </a:moveTo>
                <a:cubicBezTo>
                  <a:pt x="51" y="66"/>
                  <a:pt x="56" y="63"/>
                  <a:pt x="62" y="60"/>
                </a:cubicBezTo>
                <a:cubicBezTo>
                  <a:pt x="65" y="58"/>
                  <a:pt x="68" y="57"/>
                  <a:pt x="71" y="55"/>
                </a:cubicBezTo>
                <a:cubicBezTo>
                  <a:pt x="71" y="55"/>
                  <a:pt x="72" y="55"/>
                  <a:pt x="72" y="55"/>
                </a:cubicBezTo>
                <a:cubicBezTo>
                  <a:pt x="61" y="61"/>
                  <a:pt x="51" y="67"/>
                  <a:pt x="42" y="74"/>
                </a:cubicBezTo>
                <a:cubicBezTo>
                  <a:pt x="43" y="72"/>
                  <a:pt x="44" y="71"/>
                  <a:pt x="45" y="69"/>
                </a:cubicBezTo>
                <a:close/>
                <a:moveTo>
                  <a:pt x="83" y="51"/>
                </a:moveTo>
                <a:cubicBezTo>
                  <a:pt x="82" y="52"/>
                  <a:pt x="81" y="52"/>
                  <a:pt x="80" y="53"/>
                </a:cubicBezTo>
                <a:cubicBezTo>
                  <a:pt x="76" y="55"/>
                  <a:pt x="72" y="57"/>
                  <a:pt x="67" y="60"/>
                </a:cubicBezTo>
                <a:cubicBezTo>
                  <a:pt x="60" y="64"/>
                  <a:pt x="52" y="68"/>
                  <a:pt x="44" y="73"/>
                </a:cubicBezTo>
                <a:cubicBezTo>
                  <a:pt x="45" y="73"/>
                  <a:pt x="45" y="72"/>
                  <a:pt x="45" y="72"/>
                </a:cubicBezTo>
                <a:cubicBezTo>
                  <a:pt x="49" y="69"/>
                  <a:pt x="53" y="67"/>
                  <a:pt x="57" y="64"/>
                </a:cubicBezTo>
                <a:cubicBezTo>
                  <a:pt x="64" y="60"/>
                  <a:pt x="72" y="57"/>
                  <a:pt x="78" y="52"/>
                </a:cubicBezTo>
                <a:cubicBezTo>
                  <a:pt x="80" y="52"/>
                  <a:pt x="82" y="51"/>
                  <a:pt x="83" y="51"/>
                </a:cubicBezTo>
                <a:close/>
                <a:moveTo>
                  <a:pt x="40" y="77"/>
                </a:moveTo>
                <a:cubicBezTo>
                  <a:pt x="40" y="76"/>
                  <a:pt x="40" y="76"/>
                  <a:pt x="41" y="76"/>
                </a:cubicBezTo>
                <a:cubicBezTo>
                  <a:pt x="48" y="71"/>
                  <a:pt x="55" y="67"/>
                  <a:pt x="63" y="63"/>
                </a:cubicBezTo>
                <a:cubicBezTo>
                  <a:pt x="67" y="61"/>
                  <a:pt x="71" y="58"/>
                  <a:pt x="76" y="56"/>
                </a:cubicBezTo>
                <a:cubicBezTo>
                  <a:pt x="78" y="55"/>
                  <a:pt x="80" y="54"/>
                  <a:pt x="82" y="52"/>
                </a:cubicBezTo>
                <a:cubicBezTo>
                  <a:pt x="83" y="52"/>
                  <a:pt x="84" y="51"/>
                  <a:pt x="85" y="51"/>
                </a:cubicBezTo>
                <a:cubicBezTo>
                  <a:pt x="85" y="51"/>
                  <a:pt x="85" y="51"/>
                  <a:pt x="85" y="51"/>
                </a:cubicBezTo>
                <a:cubicBezTo>
                  <a:pt x="85" y="51"/>
                  <a:pt x="85" y="51"/>
                  <a:pt x="86" y="51"/>
                </a:cubicBezTo>
                <a:cubicBezTo>
                  <a:pt x="85" y="51"/>
                  <a:pt x="84" y="51"/>
                  <a:pt x="84" y="52"/>
                </a:cubicBezTo>
                <a:cubicBezTo>
                  <a:pt x="76" y="57"/>
                  <a:pt x="68" y="61"/>
                  <a:pt x="59" y="66"/>
                </a:cubicBezTo>
                <a:cubicBezTo>
                  <a:pt x="52" y="70"/>
                  <a:pt x="45" y="75"/>
                  <a:pt x="38" y="80"/>
                </a:cubicBezTo>
                <a:cubicBezTo>
                  <a:pt x="39" y="79"/>
                  <a:pt x="39" y="78"/>
                  <a:pt x="40" y="77"/>
                </a:cubicBezTo>
                <a:close/>
                <a:moveTo>
                  <a:pt x="37" y="82"/>
                </a:moveTo>
                <a:cubicBezTo>
                  <a:pt x="41" y="80"/>
                  <a:pt x="44" y="78"/>
                  <a:pt x="48" y="76"/>
                </a:cubicBezTo>
                <a:cubicBezTo>
                  <a:pt x="53" y="73"/>
                  <a:pt x="59" y="71"/>
                  <a:pt x="63" y="68"/>
                </a:cubicBezTo>
                <a:cubicBezTo>
                  <a:pt x="66" y="67"/>
                  <a:pt x="68" y="65"/>
                  <a:pt x="70" y="64"/>
                </a:cubicBezTo>
                <a:cubicBezTo>
                  <a:pt x="68" y="66"/>
                  <a:pt x="66" y="68"/>
                  <a:pt x="64" y="70"/>
                </a:cubicBezTo>
                <a:cubicBezTo>
                  <a:pt x="55" y="75"/>
                  <a:pt x="46" y="80"/>
                  <a:pt x="36" y="84"/>
                </a:cubicBezTo>
                <a:cubicBezTo>
                  <a:pt x="36" y="83"/>
                  <a:pt x="36" y="83"/>
                  <a:pt x="37" y="82"/>
                </a:cubicBezTo>
                <a:close/>
                <a:moveTo>
                  <a:pt x="105" y="11"/>
                </a:moveTo>
                <a:cubicBezTo>
                  <a:pt x="106" y="11"/>
                  <a:pt x="107" y="11"/>
                  <a:pt x="108" y="10"/>
                </a:cubicBezTo>
                <a:cubicBezTo>
                  <a:pt x="109" y="10"/>
                  <a:pt x="110" y="9"/>
                  <a:pt x="111" y="9"/>
                </a:cubicBezTo>
                <a:cubicBezTo>
                  <a:pt x="111" y="9"/>
                  <a:pt x="115" y="6"/>
                  <a:pt x="113" y="8"/>
                </a:cubicBezTo>
                <a:cubicBezTo>
                  <a:pt x="110" y="10"/>
                  <a:pt x="107" y="11"/>
                  <a:pt x="104" y="12"/>
                </a:cubicBezTo>
                <a:cubicBezTo>
                  <a:pt x="105" y="12"/>
                  <a:pt x="105" y="11"/>
                  <a:pt x="105" y="11"/>
                </a:cubicBezTo>
                <a:close/>
                <a:moveTo>
                  <a:pt x="117" y="9"/>
                </a:moveTo>
                <a:cubicBezTo>
                  <a:pt x="117" y="9"/>
                  <a:pt x="117" y="9"/>
                  <a:pt x="117" y="9"/>
                </a:cubicBezTo>
                <a:cubicBezTo>
                  <a:pt x="114" y="10"/>
                  <a:pt x="112" y="11"/>
                  <a:pt x="109" y="12"/>
                </a:cubicBezTo>
                <a:cubicBezTo>
                  <a:pt x="108" y="12"/>
                  <a:pt x="107" y="13"/>
                  <a:pt x="105" y="13"/>
                </a:cubicBezTo>
                <a:cubicBezTo>
                  <a:pt x="105" y="13"/>
                  <a:pt x="104" y="14"/>
                  <a:pt x="103" y="14"/>
                </a:cubicBezTo>
                <a:cubicBezTo>
                  <a:pt x="103" y="14"/>
                  <a:pt x="103" y="14"/>
                  <a:pt x="104" y="13"/>
                </a:cubicBezTo>
                <a:cubicBezTo>
                  <a:pt x="107" y="12"/>
                  <a:pt x="112" y="10"/>
                  <a:pt x="115" y="8"/>
                </a:cubicBezTo>
                <a:cubicBezTo>
                  <a:pt x="115" y="8"/>
                  <a:pt x="116" y="8"/>
                  <a:pt x="117" y="9"/>
                </a:cubicBezTo>
                <a:close/>
                <a:moveTo>
                  <a:pt x="103" y="14"/>
                </a:moveTo>
                <a:cubicBezTo>
                  <a:pt x="105" y="14"/>
                  <a:pt x="106" y="13"/>
                  <a:pt x="108" y="13"/>
                </a:cubicBezTo>
                <a:cubicBezTo>
                  <a:pt x="110" y="12"/>
                  <a:pt x="111" y="12"/>
                  <a:pt x="112" y="11"/>
                </a:cubicBezTo>
                <a:cubicBezTo>
                  <a:pt x="114" y="10"/>
                  <a:pt x="117" y="9"/>
                  <a:pt x="113" y="11"/>
                </a:cubicBezTo>
                <a:cubicBezTo>
                  <a:pt x="110" y="13"/>
                  <a:pt x="106" y="14"/>
                  <a:pt x="102" y="16"/>
                </a:cubicBezTo>
                <a:cubicBezTo>
                  <a:pt x="102" y="16"/>
                  <a:pt x="103" y="15"/>
                  <a:pt x="103" y="14"/>
                </a:cubicBezTo>
                <a:close/>
                <a:moveTo>
                  <a:pt x="101" y="19"/>
                </a:moveTo>
                <a:cubicBezTo>
                  <a:pt x="103" y="18"/>
                  <a:pt x="105" y="17"/>
                  <a:pt x="107" y="16"/>
                </a:cubicBezTo>
                <a:cubicBezTo>
                  <a:pt x="106" y="17"/>
                  <a:pt x="106" y="18"/>
                  <a:pt x="105" y="19"/>
                </a:cubicBezTo>
                <a:cubicBezTo>
                  <a:pt x="103" y="20"/>
                  <a:pt x="101" y="20"/>
                  <a:pt x="100" y="21"/>
                </a:cubicBezTo>
                <a:cubicBezTo>
                  <a:pt x="100" y="20"/>
                  <a:pt x="100" y="19"/>
                  <a:pt x="101" y="19"/>
                </a:cubicBezTo>
                <a:close/>
                <a:moveTo>
                  <a:pt x="119" y="12"/>
                </a:moveTo>
                <a:cubicBezTo>
                  <a:pt x="119" y="13"/>
                  <a:pt x="120" y="13"/>
                  <a:pt x="120" y="14"/>
                </a:cubicBezTo>
                <a:cubicBezTo>
                  <a:pt x="118" y="14"/>
                  <a:pt x="117" y="14"/>
                  <a:pt x="115" y="15"/>
                </a:cubicBezTo>
                <a:cubicBezTo>
                  <a:pt x="115" y="15"/>
                  <a:pt x="115" y="15"/>
                  <a:pt x="115" y="15"/>
                </a:cubicBezTo>
                <a:cubicBezTo>
                  <a:pt x="114" y="15"/>
                  <a:pt x="114" y="15"/>
                  <a:pt x="114" y="15"/>
                </a:cubicBezTo>
                <a:cubicBezTo>
                  <a:pt x="114" y="15"/>
                  <a:pt x="114" y="15"/>
                  <a:pt x="115" y="14"/>
                </a:cubicBezTo>
                <a:cubicBezTo>
                  <a:pt x="116" y="14"/>
                  <a:pt x="118" y="13"/>
                  <a:pt x="119" y="12"/>
                </a:cubicBezTo>
                <a:cubicBezTo>
                  <a:pt x="119" y="12"/>
                  <a:pt x="119" y="12"/>
                  <a:pt x="119" y="12"/>
                </a:cubicBezTo>
                <a:close/>
                <a:moveTo>
                  <a:pt x="123" y="19"/>
                </a:moveTo>
                <a:cubicBezTo>
                  <a:pt x="122" y="19"/>
                  <a:pt x="122" y="18"/>
                  <a:pt x="122" y="18"/>
                </a:cubicBezTo>
                <a:cubicBezTo>
                  <a:pt x="122" y="18"/>
                  <a:pt x="122" y="18"/>
                  <a:pt x="122" y="18"/>
                </a:cubicBezTo>
                <a:cubicBezTo>
                  <a:pt x="120" y="17"/>
                  <a:pt x="119" y="16"/>
                  <a:pt x="121" y="15"/>
                </a:cubicBezTo>
                <a:cubicBezTo>
                  <a:pt x="121" y="16"/>
                  <a:pt x="122" y="17"/>
                  <a:pt x="123" y="19"/>
                </a:cubicBezTo>
                <a:close/>
                <a:moveTo>
                  <a:pt x="142" y="40"/>
                </a:moveTo>
                <a:cubicBezTo>
                  <a:pt x="141" y="40"/>
                  <a:pt x="140" y="40"/>
                  <a:pt x="139" y="40"/>
                </a:cubicBezTo>
                <a:cubicBezTo>
                  <a:pt x="139" y="40"/>
                  <a:pt x="139" y="39"/>
                  <a:pt x="139" y="39"/>
                </a:cubicBezTo>
                <a:cubicBezTo>
                  <a:pt x="142" y="38"/>
                  <a:pt x="145" y="37"/>
                  <a:pt x="148" y="37"/>
                </a:cubicBezTo>
                <a:cubicBezTo>
                  <a:pt x="148" y="37"/>
                  <a:pt x="145" y="39"/>
                  <a:pt x="144" y="39"/>
                </a:cubicBezTo>
                <a:cubicBezTo>
                  <a:pt x="144" y="39"/>
                  <a:pt x="143" y="40"/>
                  <a:pt x="142" y="40"/>
                </a:cubicBezTo>
                <a:close/>
                <a:moveTo>
                  <a:pt x="105" y="44"/>
                </a:moveTo>
                <a:cubicBezTo>
                  <a:pt x="105" y="37"/>
                  <a:pt x="103" y="23"/>
                  <a:pt x="110" y="18"/>
                </a:cubicBezTo>
                <a:cubicBezTo>
                  <a:pt x="114" y="15"/>
                  <a:pt x="121" y="22"/>
                  <a:pt x="125" y="24"/>
                </a:cubicBezTo>
                <a:cubicBezTo>
                  <a:pt x="131" y="28"/>
                  <a:pt x="137" y="32"/>
                  <a:pt x="136" y="40"/>
                </a:cubicBezTo>
                <a:cubicBezTo>
                  <a:pt x="126" y="39"/>
                  <a:pt x="115" y="41"/>
                  <a:pt x="105" y="44"/>
                </a:cubicBezTo>
                <a:close/>
                <a:moveTo>
                  <a:pt x="92" y="42"/>
                </a:moveTo>
                <a:cubicBezTo>
                  <a:pt x="94" y="41"/>
                  <a:pt x="96" y="40"/>
                  <a:pt x="98" y="39"/>
                </a:cubicBezTo>
                <a:cubicBezTo>
                  <a:pt x="98" y="40"/>
                  <a:pt x="98" y="41"/>
                  <a:pt x="98" y="41"/>
                </a:cubicBezTo>
                <a:cubicBezTo>
                  <a:pt x="97" y="42"/>
                  <a:pt x="96" y="42"/>
                  <a:pt x="96" y="43"/>
                </a:cubicBezTo>
                <a:cubicBezTo>
                  <a:pt x="95" y="43"/>
                  <a:pt x="94" y="44"/>
                  <a:pt x="93" y="44"/>
                </a:cubicBezTo>
                <a:cubicBezTo>
                  <a:pt x="92" y="43"/>
                  <a:pt x="92" y="43"/>
                  <a:pt x="92" y="42"/>
                </a:cubicBezTo>
                <a:close/>
                <a:moveTo>
                  <a:pt x="92" y="41"/>
                </a:moveTo>
                <a:cubicBezTo>
                  <a:pt x="92" y="40"/>
                  <a:pt x="92" y="39"/>
                  <a:pt x="92" y="39"/>
                </a:cubicBezTo>
                <a:cubicBezTo>
                  <a:pt x="92" y="39"/>
                  <a:pt x="92" y="39"/>
                  <a:pt x="92" y="39"/>
                </a:cubicBezTo>
                <a:cubicBezTo>
                  <a:pt x="93" y="38"/>
                  <a:pt x="94" y="38"/>
                  <a:pt x="95" y="38"/>
                </a:cubicBezTo>
                <a:cubicBezTo>
                  <a:pt x="95" y="37"/>
                  <a:pt x="101" y="36"/>
                  <a:pt x="98" y="37"/>
                </a:cubicBezTo>
                <a:cubicBezTo>
                  <a:pt x="96" y="39"/>
                  <a:pt x="94" y="40"/>
                  <a:pt x="92" y="41"/>
                </a:cubicBezTo>
                <a:close/>
                <a:moveTo>
                  <a:pt x="94" y="37"/>
                </a:moveTo>
                <a:cubicBezTo>
                  <a:pt x="95" y="37"/>
                  <a:pt x="96" y="36"/>
                  <a:pt x="96" y="36"/>
                </a:cubicBezTo>
                <a:cubicBezTo>
                  <a:pt x="94" y="37"/>
                  <a:pt x="92" y="39"/>
                  <a:pt x="94" y="37"/>
                </a:cubicBezTo>
                <a:close/>
                <a:moveTo>
                  <a:pt x="92" y="38"/>
                </a:moveTo>
                <a:cubicBezTo>
                  <a:pt x="92" y="37"/>
                  <a:pt x="92" y="36"/>
                  <a:pt x="92" y="36"/>
                </a:cubicBezTo>
                <a:cubicBezTo>
                  <a:pt x="93" y="35"/>
                  <a:pt x="94" y="35"/>
                  <a:pt x="94" y="35"/>
                </a:cubicBezTo>
                <a:cubicBezTo>
                  <a:pt x="95" y="34"/>
                  <a:pt x="103" y="31"/>
                  <a:pt x="99" y="34"/>
                </a:cubicBezTo>
                <a:cubicBezTo>
                  <a:pt x="97" y="36"/>
                  <a:pt x="94" y="36"/>
                  <a:pt x="92" y="38"/>
                </a:cubicBezTo>
                <a:close/>
                <a:moveTo>
                  <a:pt x="93" y="49"/>
                </a:moveTo>
                <a:cubicBezTo>
                  <a:pt x="93" y="47"/>
                  <a:pt x="93" y="46"/>
                  <a:pt x="93" y="45"/>
                </a:cubicBezTo>
                <a:cubicBezTo>
                  <a:pt x="94" y="45"/>
                  <a:pt x="95" y="44"/>
                  <a:pt x="97" y="44"/>
                </a:cubicBezTo>
                <a:cubicBezTo>
                  <a:pt x="98" y="44"/>
                  <a:pt x="99" y="44"/>
                  <a:pt x="100" y="44"/>
                </a:cubicBezTo>
                <a:cubicBezTo>
                  <a:pt x="99" y="45"/>
                  <a:pt x="98" y="45"/>
                  <a:pt x="97" y="46"/>
                </a:cubicBezTo>
                <a:cubicBezTo>
                  <a:pt x="96" y="46"/>
                  <a:pt x="95" y="47"/>
                  <a:pt x="94" y="48"/>
                </a:cubicBezTo>
                <a:cubicBezTo>
                  <a:pt x="94" y="48"/>
                  <a:pt x="94" y="48"/>
                  <a:pt x="94" y="48"/>
                </a:cubicBezTo>
                <a:cubicBezTo>
                  <a:pt x="94" y="48"/>
                  <a:pt x="94" y="48"/>
                  <a:pt x="93" y="49"/>
                </a:cubicBezTo>
                <a:close/>
                <a:moveTo>
                  <a:pt x="99" y="46"/>
                </a:moveTo>
                <a:cubicBezTo>
                  <a:pt x="99" y="46"/>
                  <a:pt x="99" y="46"/>
                  <a:pt x="99" y="46"/>
                </a:cubicBezTo>
                <a:cubicBezTo>
                  <a:pt x="99" y="46"/>
                  <a:pt x="99" y="46"/>
                  <a:pt x="99" y="46"/>
                </a:cubicBezTo>
                <a:cubicBezTo>
                  <a:pt x="100" y="45"/>
                  <a:pt x="101" y="44"/>
                  <a:pt x="102" y="43"/>
                </a:cubicBezTo>
                <a:cubicBezTo>
                  <a:pt x="102" y="43"/>
                  <a:pt x="102" y="42"/>
                  <a:pt x="101" y="42"/>
                </a:cubicBezTo>
                <a:cubicBezTo>
                  <a:pt x="100" y="42"/>
                  <a:pt x="99" y="42"/>
                  <a:pt x="98" y="43"/>
                </a:cubicBezTo>
                <a:cubicBezTo>
                  <a:pt x="97" y="43"/>
                  <a:pt x="91" y="46"/>
                  <a:pt x="94" y="44"/>
                </a:cubicBezTo>
                <a:cubicBezTo>
                  <a:pt x="97" y="43"/>
                  <a:pt x="100" y="42"/>
                  <a:pt x="101" y="39"/>
                </a:cubicBezTo>
                <a:cubicBezTo>
                  <a:pt x="101" y="39"/>
                  <a:pt x="100" y="38"/>
                  <a:pt x="100" y="38"/>
                </a:cubicBezTo>
                <a:cubicBezTo>
                  <a:pt x="98" y="38"/>
                  <a:pt x="96" y="39"/>
                  <a:pt x="95" y="40"/>
                </a:cubicBezTo>
                <a:cubicBezTo>
                  <a:pt x="97" y="38"/>
                  <a:pt x="100" y="38"/>
                  <a:pt x="102" y="35"/>
                </a:cubicBezTo>
                <a:cubicBezTo>
                  <a:pt x="102" y="35"/>
                  <a:pt x="101" y="34"/>
                  <a:pt x="101" y="34"/>
                </a:cubicBezTo>
                <a:cubicBezTo>
                  <a:pt x="100" y="35"/>
                  <a:pt x="99" y="35"/>
                  <a:pt x="98" y="35"/>
                </a:cubicBezTo>
                <a:cubicBezTo>
                  <a:pt x="98" y="35"/>
                  <a:pt x="98" y="35"/>
                  <a:pt x="98" y="35"/>
                </a:cubicBezTo>
                <a:cubicBezTo>
                  <a:pt x="99" y="34"/>
                  <a:pt x="101" y="33"/>
                  <a:pt x="102" y="32"/>
                </a:cubicBezTo>
                <a:cubicBezTo>
                  <a:pt x="102" y="32"/>
                  <a:pt x="101" y="31"/>
                  <a:pt x="101" y="32"/>
                </a:cubicBezTo>
                <a:cubicBezTo>
                  <a:pt x="100" y="32"/>
                  <a:pt x="98" y="32"/>
                  <a:pt x="97" y="33"/>
                </a:cubicBezTo>
                <a:cubicBezTo>
                  <a:pt x="95" y="34"/>
                  <a:pt x="90" y="36"/>
                  <a:pt x="95" y="33"/>
                </a:cubicBezTo>
                <a:cubicBezTo>
                  <a:pt x="97" y="31"/>
                  <a:pt x="100" y="30"/>
                  <a:pt x="102" y="28"/>
                </a:cubicBezTo>
                <a:cubicBezTo>
                  <a:pt x="102" y="27"/>
                  <a:pt x="102" y="27"/>
                  <a:pt x="101" y="27"/>
                </a:cubicBezTo>
                <a:cubicBezTo>
                  <a:pt x="100" y="27"/>
                  <a:pt x="100" y="27"/>
                  <a:pt x="99" y="28"/>
                </a:cubicBezTo>
                <a:cubicBezTo>
                  <a:pt x="98" y="28"/>
                  <a:pt x="96" y="29"/>
                  <a:pt x="94" y="30"/>
                </a:cubicBezTo>
                <a:cubicBezTo>
                  <a:pt x="94" y="29"/>
                  <a:pt x="94" y="29"/>
                  <a:pt x="95" y="28"/>
                </a:cubicBezTo>
                <a:cubicBezTo>
                  <a:pt x="97" y="27"/>
                  <a:pt x="101" y="26"/>
                  <a:pt x="103" y="24"/>
                </a:cubicBezTo>
                <a:cubicBezTo>
                  <a:pt x="103" y="23"/>
                  <a:pt x="103" y="23"/>
                  <a:pt x="103" y="23"/>
                </a:cubicBezTo>
                <a:cubicBezTo>
                  <a:pt x="101" y="23"/>
                  <a:pt x="100" y="24"/>
                  <a:pt x="99" y="24"/>
                </a:cubicBezTo>
                <a:cubicBezTo>
                  <a:pt x="98" y="24"/>
                  <a:pt x="97" y="25"/>
                  <a:pt x="97" y="25"/>
                </a:cubicBezTo>
                <a:cubicBezTo>
                  <a:pt x="97" y="25"/>
                  <a:pt x="97" y="25"/>
                  <a:pt x="97" y="25"/>
                </a:cubicBezTo>
                <a:cubicBezTo>
                  <a:pt x="97" y="25"/>
                  <a:pt x="97" y="25"/>
                  <a:pt x="97" y="25"/>
                </a:cubicBezTo>
                <a:cubicBezTo>
                  <a:pt x="99" y="23"/>
                  <a:pt x="102" y="22"/>
                  <a:pt x="104" y="21"/>
                </a:cubicBezTo>
                <a:cubicBezTo>
                  <a:pt x="101" y="28"/>
                  <a:pt x="102" y="39"/>
                  <a:pt x="102" y="44"/>
                </a:cubicBezTo>
                <a:cubicBezTo>
                  <a:pt x="102" y="44"/>
                  <a:pt x="102" y="45"/>
                  <a:pt x="102" y="45"/>
                </a:cubicBezTo>
                <a:cubicBezTo>
                  <a:pt x="101" y="45"/>
                  <a:pt x="100" y="46"/>
                  <a:pt x="99" y="46"/>
                </a:cubicBezTo>
                <a:close/>
                <a:moveTo>
                  <a:pt x="118" y="16"/>
                </a:moveTo>
                <a:cubicBezTo>
                  <a:pt x="117" y="16"/>
                  <a:pt x="116" y="16"/>
                  <a:pt x="116" y="15"/>
                </a:cubicBezTo>
                <a:cubicBezTo>
                  <a:pt x="116" y="15"/>
                  <a:pt x="116" y="15"/>
                  <a:pt x="116" y="15"/>
                </a:cubicBezTo>
                <a:cubicBezTo>
                  <a:pt x="117" y="15"/>
                  <a:pt x="118" y="15"/>
                  <a:pt x="119" y="15"/>
                </a:cubicBezTo>
                <a:cubicBezTo>
                  <a:pt x="118" y="16"/>
                  <a:pt x="118" y="16"/>
                  <a:pt x="118" y="16"/>
                </a:cubicBezTo>
                <a:close/>
                <a:moveTo>
                  <a:pt x="139" y="36"/>
                </a:moveTo>
                <a:cubicBezTo>
                  <a:pt x="141" y="35"/>
                  <a:pt x="144" y="34"/>
                  <a:pt x="146" y="34"/>
                </a:cubicBezTo>
                <a:cubicBezTo>
                  <a:pt x="146" y="34"/>
                  <a:pt x="144" y="35"/>
                  <a:pt x="144" y="36"/>
                </a:cubicBezTo>
                <a:cubicBezTo>
                  <a:pt x="143" y="36"/>
                  <a:pt x="142" y="36"/>
                  <a:pt x="141" y="37"/>
                </a:cubicBezTo>
                <a:cubicBezTo>
                  <a:pt x="140" y="37"/>
                  <a:pt x="140" y="37"/>
                  <a:pt x="139" y="38"/>
                </a:cubicBezTo>
                <a:cubicBezTo>
                  <a:pt x="139" y="37"/>
                  <a:pt x="139" y="36"/>
                  <a:pt x="139" y="36"/>
                </a:cubicBezTo>
                <a:close/>
                <a:moveTo>
                  <a:pt x="138" y="32"/>
                </a:moveTo>
                <a:cubicBezTo>
                  <a:pt x="138" y="32"/>
                  <a:pt x="139" y="32"/>
                  <a:pt x="139" y="32"/>
                </a:cubicBezTo>
                <a:cubicBezTo>
                  <a:pt x="140" y="32"/>
                  <a:pt x="144" y="31"/>
                  <a:pt x="144" y="30"/>
                </a:cubicBezTo>
                <a:cubicBezTo>
                  <a:pt x="144" y="32"/>
                  <a:pt x="141" y="33"/>
                  <a:pt x="139" y="34"/>
                </a:cubicBezTo>
                <a:cubicBezTo>
                  <a:pt x="138" y="34"/>
                  <a:pt x="138" y="33"/>
                  <a:pt x="138" y="32"/>
                </a:cubicBezTo>
                <a:close/>
                <a:moveTo>
                  <a:pt x="137" y="32"/>
                </a:moveTo>
                <a:cubicBezTo>
                  <a:pt x="137" y="32"/>
                  <a:pt x="137" y="32"/>
                  <a:pt x="137" y="31"/>
                </a:cubicBezTo>
                <a:cubicBezTo>
                  <a:pt x="138" y="31"/>
                  <a:pt x="139" y="30"/>
                  <a:pt x="139" y="30"/>
                </a:cubicBezTo>
                <a:cubicBezTo>
                  <a:pt x="140" y="29"/>
                  <a:pt x="140" y="29"/>
                  <a:pt x="141" y="29"/>
                </a:cubicBezTo>
                <a:cubicBezTo>
                  <a:pt x="142" y="29"/>
                  <a:pt x="143" y="29"/>
                  <a:pt x="144" y="30"/>
                </a:cubicBezTo>
                <a:cubicBezTo>
                  <a:pt x="142" y="30"/>
                  <a:pt x="140" y="31"/>
                  <a:pt x="137" y="32"/>
                </a:cubicBezTo>
                <a:close/>
                <a:moveTo>
                  <a:pt x="140" y="28"/>
                </a:moveTo>
                <a:cubicBezTo>
                  <a:pt x="139" y="29"/>
                  <a:pt x="138" y="30"/>
                  <a:pt x="137" y="30"/>
                </a:cubicBezTo>
                <a:cubicBezTo>
                  <a:pt x="137" y="30"/>
                  <a:pt x="137" y="30"/>
                  <a:pt x="137" y="31"/>
                </a:cubicBezTo>
                <a:cubicBezTo>
                  <a:pt x="136" y="30"/>
                  <a:pt x="136" y="30"/>
                  <a:pt x="136" y="29"/>
                </a:cubicBezTo>
                <a:cubicBezTo>
                  <a:pt x="137" y="29"/>
                  <a:pt x="138" y="29"/>
                  <a:pt x="140" y="28"/>
                </a:cubicBezTo>
                <a:cubicBezTo>
                  <a:pt x="140" y="28"/>
                  <a:pt x="140" y="28"/>
                  <a:pt x="140" y="28"/>
                </a:cubicBezTo>
                <a:close/>
                <a:moveTo>
                  <a:pt x="117" y="13"/>
                </a:moveTo>
                <a:cubicBezTo>
                  <a:pt x="115" y="13"/>
                  <a:pt x="114" y="14"/>
                  <a:pt x="113" y="15"/>
                </a:cubicBezTo>
                <a:cubicBezTo>
                  <a:pt x="112" y="15"/>
                  <a:pt x="112" y="15"/>
                  <a:pt x="112" y="15"/>
                </a:cubicBezTo>
                <a:cubicBezTo>
                  <a:pt x="111" y="15"/>
                  <a:pt x="111" y="15"/>
                  <a:pt x="110" y="15"/>
                </a:cubicBezTo>
                <a:cubicBezTo>
                  <a:pt x="111" y="14"/>
                  <a:pt x="112" y="14"/>
                  <a:pt x="113" y="14"/>
                </a:cubicBezTo>
                <a:cubicBezTo>
                  <a:pt x="114" y="13"/>
                  <a:pt x="115" y="13"/>
                  <a:pt x="116" y="13"/>
                </a:cubicBezTo>
                <a:cubicBezTo>
                  <a:pt x="116" y="13"/>
                  <a:pt x="117" y="12"/>
                  <a:pt x="117" y="12"/>
                </a:cubicBezTo>
                <a:cubicBezTo>
                  <a:pt x="117" y="12"/>
                  <a:pt x="117" y="12"/>
                  <a:pt x="117" y="13"/>
                </a:cubicBezTo>
                <a:close/>
                <a:moveTo>
                  <a:pt x="99" y="22"/>
                </a:moveTo>
                <a:cubicBezTo>
                  <a:pt x="100" y="21"/>
                  <a:pt x="101" y="21"/>
                  <a:pt x="102" y="20"/>
                </a:cubicBezTo>
                <a:cubicBezTo>
                  <a:pt x="106" y="19"/>
                  <a:pt x="103" y="21"/>
                  <a:pt x="102" y="21"/>
                </a:cubicBezTo>
                <a:cubicBezTo>
                  <a:pt x="101" y="22"/>
                  <a:pt x="99" y="23"/>
                  <a:pt x="98" y="24"/>
                </a:cubicBezTo>
                <a:cubicBezTo>
                  <a:pt x="98" y="23"/>
                  <a:pt x="99" y="22"/>
                  <a:pt x="99" y="22"/>
                </a:cubicBezTo>
                <a:close/>
                <a:moveTo>
                  <a:pt x="96" y="26"/>
                </a:moveTo>
                <a:cubicBezTo>
                  <a:pt x="97" y="26"/>
                  <a:pt x="98" y="26"/>
                  <a:pt x="98" y="25"/>
                </a:cubicBezTo>
                <a:cubicBezTo>
                  <a:pt x="101" y="24"/>
                  <a:pt x="102" y="23"/>
                  <a:pt x="99" y="25"/>
                </a:cubicBezTo>
                <a:cubicBezTo>
                  <a:pt x="98" y="26"/>
                  <a:pt x="97" y="27"/>
                  <a:pt x="95" y="28"/>
                </a:cubicBezTo>
                <a:cubicBezTo>
                  <a:pt x="95" y="27"/>
                  <a:pt x="96" y="27"/>
                  <a:pt x="96" y="26"/>
                </a:cubicBezTo>
                <a:close/>
                <a:moveTo>
                  <a:pt x="94" y="31"/>
                </a:moveTo>
                <a:cubicBezTo>
                  <a:pt x="95" y="31"/>
                  <a:pt x="96" y="30"/>
                  <a:pt x="96" y="30"/>
                </a:cubicBezTo>
                <a:cubicBezTo>
                  <a:pt x="97" y="29"/>
                  <a:pt x="98" y="29"/>
                  <a:pt x="100" y="29"/>
                </a:cubicBezTo>
                <a:cubicBezTo>
                  <a:pt x="97" y="31"/>
                  <a:pt x="94" y="32"/>
                  <a:pt x="92" y="34"/>
                </a:cubicBezTo>
                <a:cubicBezTo>
                  <a:pt x="92" y="33"/>
                  <a:pt x="93" y="32"/>
                  <a:pt x="93" y="31"/>
                </a:cubicBezTo>
                <a:cubicBezTo>
                  <a:pt x="93" y="31"/>
                  <a:pt x="94" y="31"/>
                  <a:pt x="94" y="31"/>
                </a:cubicBezTo>
                <a:close/>
                <a:moveTo>
                  <a:pt x="38" y="168"/>
                </a:moveTo>
                <a:cubicBezTo>
                  <a:pt x="33" y="171"/>
                  <a:pt x="29" y="173"/>
                  <a:pt x="24" y="175"/>
                </a:cubicBezTo>
                <a:cubicBezTo>
                  <a:pt x="22" y="177"/>
                  <a:pt x="19" y="178"/>
                  <a:pt x="17" y="179"/>
                </a:cubicBezTo>
                <a:cubicBezTo>
                  <a:pt x="15" y="180"/>
                  <a:pt x="14" y="181"/>
                  <a:pt x="13" y="181"/>
                </a:cubicBezTo>
                <a:cubicBezTo>
                  <a:pt x="12" y="182"/>
                  <a:pt x="7" y="185"/>
                  <a:pt x="12" y="182"/>
                </a:cubicBezTo>
                <a:cubicBezTo>
                  <a:pt x="17" y="178"/>
                  <a:pt x="22" y="175"/>
                  <a:pt x="28" y="171"/>
                </a:cubicBezTo>
                <a:cubicBezTo>
                  <a:pt x="31" y="169"/>
                  <a:pt x="35" y="167"/>
                  <a:pt x="38" y="164"/>
                </a:cubicBezTo>
                <a:cubicBezTo>
                  <a:pt x="38" y="166"/>
                  <a:pt x="38" y="167"/>
                  <a:pt x="38" y="168"/>
                </a:cubicBezTo>
                <a:close/>
                <a:moveTo>
                  <a:pt x="9" y="179"/>
                </a:moveTo>
                <a:cubicBezTo>
                  <a:pt x="15" y="177"/>
                  <a:pt x="20" y="174"/>
                  <a:pt x="25" y="171"/>
                </a:cubicBezTo>
                <a:cubicBezTo>
                  <a:pt x="27" y="170"/>
                  <a:pt x="30" y="168"/>
                  <a:pt x="32" y="167"/>
                </a:cubicBezTo>
                <a:cubicBezTo>
                  <a:pt x="33" y="167"/>
                  <a:pt x="33" y="167"/>
                  <a:pt x="34" y="166"/>
                </a:cubicBezTo>
                <a:cubicBezTo>
                  <a:pt x="25" y="172"/>
                  <a:pt x="16" y="177"/>
                  <a:pt x="9" y="183"/>
                </a:cubicBezTo>
                <a:cubicBezTo>
                  <a:pt x="9" y="182"/>
                  <a:pt x="9" y="181"/>
                  <a:pt x="9" y="179"/>
                </a:cubicBezTo>
                <a:close/>
                <a:moveTo>
                  <a:pt x="39" y="163"/>
                </a:moveTo>
                <a:cubicBezTo>
                  <a:pt x="34" y="166"/>
                  <a:pt x="29" y="168"/>
                  <a:pt x="24" y="171"/>
                </a:cubicBezTo>
                <a:cubicBezTo>
                  <a:pt x="22" y="172"/>
                  <a:pt x="19" y="173"/>
                  <a:pt x="17" y="175"/>
                </a:cubicBezTo>
                <a:cubicBezTo>
                  <a:pt x="15" y="176"/>
                  <a:pt x="13" y="176"/>
                  <a:pt x="12" y="177"/>
                </a:cubicBezTo>
                <a:cubicBezTo>
                  <a:pt x="8" y="179"/>
                  <a:pt x="12" y="177"/>
                  <a:pt x="13" y="177"/>
                </a:cubicBezTo>
                <a:cubicBezTo>
                  <a:pt x="21" y="170"/>
                  <a:pt x="31" y="165"/>
                  <a:pt x="40" y="159"/>
                </a:cubicBezTo>
                <a:cubicBezTo>
                  <a:pt x="39" y="160"/>
                  <a:pt x="39" y="161"/>
                  <a:pt x="39" y="163"/>
                </a:cubicBezTo>
                <a:close/>
                <a:moveTo>
                  <a:pt x="40" y="158"/>
                </a:moveTo>
                <a:cubicBezTo>
                  <a:pt x="33" y="162"/>
                  <a:pt x="25" y="165"/>
                  <a:pt x="18" y="169"/>
                </a:cubicBezTo>
                <a:cubicBezTo>
                  <a:pt x="16" y="170"/>
                  <a:pt x="14" y="171"/>
                  <a:pt x="12" y="172"/>
                </a:cubicBezTo>
                <a:cubicBezTo>
                  <a:pt x="13" y="172"/>
                  <a:pt x="13" y="172"/>
                  <a:pt x="13" y="172"/>
                </a:cubicBezTo>
                <a:cubicBezTo>
                  <a:pt x="17" y="169"/>
                  <a:pt x="21" y="167"/>
                  <a:pt x="25" y="164"/>
                </a:cubicBezTo>
                <a:cubicBezTo>
                  <a:pt x="28" y="162"/>
                  <a:pt x="30" y="160"/>
                  <a:pt x="33" y="159"/>
                </a:cubicBezTo>
                <a:cubicBezTo>
                  <a:pt x="36" y="157"/>
                  <a:pt x="39" y="155"/>
                  <a:pt x="41" y="153"/>
                </a:cubicBezTo>
                <a:cubicBezTo>
                  <a:pt x="41" y="155"/>
                  <a:pt x="40" y="156"/>
                  <a:pt x="40" y="158"/>
                </a:cubicBezTo>
                <a:close/>
                <a:moveTo>
                  <a:pt x="11" y="171"/>
                </a:moveTo>
                <a:cubicBezTo>
                  <a:pt x="16" y="169"/>
                  <a:pt x="21" y="166"/>
                  <a:pt x="26" y="163"/>
                </a:cubicBezTo>
                <a:cubicBezTo>
                  <a:pt x="25" y="163"/>
                  <a:pt x="25" y="163"/>
                  <a:pt x="25" y="164"/>
                </a:cubicBezTo>
                <a:cubicBezTo>
                  <a:pt x="20" y="167"/>
                  <a:pt x="14" y="169"/>
                  <a:pt x="10" y="173"/>
                </a:cubicBezTo>
                <a:cubicBezTo>
                  <a:pt x="10" y="173"/>
                  <a:pt x="10" y="172"/>
                  <a:pt x="11" y="171"/>
                </a:cubicBezTo>
                <a:close/>
                <a:moveTo>
                  <a:pt x="13" y="158"/>
                </a:moveTo>
                <a:cubicBezTo>
                  <a:pt x="13" y="158"/>
                  <a:pt x="14" y="158"/>
                  <a:pt x="14" y="158"/>
                </a:cubicBezTo>
                <a:cubicBezTo>
                  <a:pt x="14" y="158"/>
                  <a:pt x="14" y="158"/>
                  <a:pt x="15" y="158"/>
                </a:cubicBezTo>
                <a:cubicBezTo>
                  <a:pt x="19" y="156"/>
                  <a:pt x="22" y="154"/>
                  <a:pt x="26" y="151"/>
                </a:cubicBezTo>
                <a:cubicBezTo>
                  <a:pt x="29" y="150"/>
                  <a:pt x="33" y="149"/>
                  <a:pt x="36" y="147"/>
                </a:cubicBezTo>
                <a:cubicBezTo>
                  <a:pt x="32" y="150"/>
                  <a:pt x="28" y="152"/>
                  <a:pt x="25" y="154"/>
                </a:cubicBezTo>
                <a:cubicBezTo>
                  <a:pt x="20" y="157"/>
                  <a:pt x="16" y="159"/>
                  <a:pt x="12" y="162"/>
                </a:cubicBezTo>
                <a:cubicBezTo>
                  <a:pt x="13" y="161"/>
                  <a:pt x="13" y="160"/>
                  <a:pt x="13" y="158"/>
                </a:cubicBezTo>
                <a:close/>
                <a:moveTo>
                  <a:pt x="14" y="153"/>
                </a:moveTo>
                <a:cubicBezTo>
                  <a:pt x="15" y="153"/>
                  <a:pt x="15" y="153"/>
                  <a:pt x="15" y="153"/>
                </a:cubicBezTo>
                <a:cubicBezTo>
                  <a:pt x="17" y="151"/>
                  <a:pt x="18" y="150"/>
                  <a:pt x="20" y="149"/>
                </a:cubicBezTo>
                <a:cubicBezTo>
                  <a:pt x="22" y="148"/>
                  <a:pt x="24" y="147"/>
                  <a:pt x="26" y="146"/>
                </a:cubicBezTo>
                <a:cubicBezTo>
                  <a:pt x="31" y="143"/>
                  <a:pt x="36" y="139"/>
                  <a:pt x="41" y="136"/>
                </a:cubicBezTo>
                <a:cubicBezTo>
                  <a:pt x="41" y="137"/>
                  <a:pt x="41" y="138"/>
                  <a:pt x="41" y="139"/>
                </a:cubicBezTo>
                <a:cubicBezTo>
                  <a:pt x="37" y="140"/>
                  <a:pt x="33" y="143"/>
                  <a:pt x="29" y="145"/>
                </a:cubicBezTo>
                <a:cubicBezTo>
                  <a:pt x="25" y="148"/>
                  <a:pt x="20" y="150"/>
                  <a:pt x="16" y="153"/>
                </a:cubicBezTo>
                <a:cubicBezTo>
                  <a:pt x="15" y="153"/>
                  <a:pt x="15" y="153"/>
                  <a:pt x="14" y="154"/>
                </a:cubicBezTo>
                <a:cubicBezTo>
                  <a:pt x="14" y="154"/>
                  <a:pt x="14" y="153"/>
                  <a:pt x="14" y="153"/>
                </a:cubicBezTo>
                <a:close/>
                <a:moveTo>
                  <a:pt x="16" y="146"/>
                </a:moveTo>
                <a:cubicBezTo>
                  <a:pt x="16" y="146"/>
                  <a:pt x="16" y="145"/>
                  <a:pt x="16" y="145"/>
                </a:cubicBezTo>
                <a:cubicBezTo>
                  <a:pt x="17" y="145"/>
                  <a:pt x="19" y="144"/>
                  <a:pt x="19" y="143"/>
                </a:cubicBezTo>
                <a:cubicBezTo>
                  <a:pt x="23" y="140"/>
                  <a:pt x="27" y="138"/>
                  <a:pt x="32" y="136"/>
                </a:cubicBezTo>
                <a:cubicBezTo>
                  <a:pt x="35" y="134"/>
                  <a:pt x="38" y="132"/>
                  <a:pt x="41" y="129"/>
                </a:cubicBezTo>
                <a:cubicBezTo>
                  <a:pt x="41" y="130"/>
                  <a:pt x="41" y="131"/>
                  <a:pt x="41" y="132"/>
                </a:cubicBezTo>
                <a:cubicBezTo>
                  <a:pt x="37" y="134"/>
                  <a:pt x="32" y="136"/>
                  <a:pt x="28" y="139"/>
                </a:cubicBezTo>
                <a:cubicBezTo>
                  <a:pt x="26" y="140"/>
                  <a:pt x="24" y="141"/>
                  <a:pt x="21" y="143"/>
                </a:cubicBezTo>
                <a:cubicBezTo>
                  <a:pt x="21" y="143"/>
                  <a:pt x="20" y="144"/>
                  <a:pt x="19" y="144"/>
                </a:cubicBezTo>
                <a:cubicBezTo>
                  <a:pt x="18" y="145"/>
                  <a:pt x="17" y="146"/>
                  <a:pt x="16" y="146"/>
                </a:cubicBezTo>
                <a:cubicBezTo>
                  <a:pt x="16" y="146"/>
                  <a:pt x="16" y="146"/>
                  <a:pt x="16" y="146"/>
                </a:cubicBezTo>
                <a:close/>
                <a:moveTo>
                  <a:pt x="42" y="116"/>
                </a:moveTo>
                <a:cubicBezTo>
                  <a:pt x="42" y="116"/>
                  <a:pt x="42" y="115"/>
                  <a:pt x="42" y="115"/>
                </a:cubicBezTo>
                <a:cubicBezTo>
                  <a:pt x="42" y="115"/>
                  <a:pt x="42" y="115"/>
                  <a:pt x="43" y="115"/>
                </a:cubicBezTo>
                <a:cubicBezTo>
                  <a:pt x="42" y="116"/>
                  <a:pt x="42" y="117"/>
                  <a:pt x="42" y="117"/>
                </a:cubicBezTo>
                <a:cubicBezTo>
                  <a:pt x="39" y="119"/>
                  <a:pt x="37" y="120"/>
                  <a:pt x="34" y="122"/>
                </a:cubicBezTo>
                <a:cubicBezTo>
                  <a:pt x="32" y="124"/>
                  <a:pt x="29" y="125"/>
                  <a:pt x="26" y="127"/>
                </a:cubicBezTo>
                <a:cubicBezTo>
                  <a:pt x="28" y="126"/>
                  <a:pt x="29" y="125"/>
                  <a:pt x="31" y="123"/>
                </a:cubicBezTo>
                <a:cubicBezTo>
                  <a:pt x="34" y="121"/>
                  <a:pt x="38" y="118"/>
                  <a:pt x="42" y="116"/>
                </a:cubicBezTo>
                <a:close/>
                <a:moveTo>
                  <a:pt x="42" y="122"/>
                </a:moveTo>
                <a:cubicBezTo>
                  <a:pt x="38" y="124"/>
                  <a:pt x="34" y="126"/>
                  <a:pt x="30" y="128"/>
                </a:cubicBezTo>
                <a:cubicBezTo>
                  <a:pt x="28" y="129"/>
                  <a:pt x="26" y="131"/>
                  <a:pt x="24" y="132"/>
                </a:cubicBezTo>
                <a:cubicBezTo>
                  <a:pt x="23" y="132"/>
                  <a:pt x="22" y="133"/>
                  <a:pt x="21" y="133"/>
                </a:cubicBezTo>
                <a:cubicBezTo>
                  <a:pt x="20" y="134"/>
                  <a:pt x="20" y="134"/>
                  <a:pt x="19" y="134"/>
                </a:cubicBezTo>
                <a:cubicBezTo>
                  <a:pt x="20" y="134"/>
                  <a:pt x="20" y="134"/>
                  <a:pt x="20" y="133"/>
                </a:cubicBezTo>
                <a:cubicBezTo>
                  <a:pt x="24" y="130"/>
                  <a:pt x="27" y="128"/>
                  <a:pt x="31" y="126"/>
                </a:cubicBezTo>
                <a:cubicBezTo>
                  <a:pt x="35" y="124"/>
                  <a:pt x="38" y="121"/>
                  <a:pt x="42" y="119"/>
                </a:cubicBezTo>
                <a:cubicBezTo>
                  <a:pt x="42" y="120"/>
                  <a:pt x="42" y="121"/>
                  <a:pt x="42" y="122"/>
                </a:cubicBezTo>
                <a:close/>
                <a:moveTo>
                  <a:pt x="41" y="126"/>
                </a:moveTo>
                <a:cubicBezTo>
                  <a:pt x="37" y="129"/>
                  <a:pt x="34" y="131"/>
                  <a:pt x="30" y="134"/>
                </a:cubicBezTo>
                <a:cubicBezTo>
                  <a:pt x="27" y="135"/>
                  <a:pt x="25" y="136"/>
                  <a:pt x="22" y="137"/>
                </a:cubicBezTo>
                <a:cubicBezTo>
                  <a:pt x="22" y="138"/>
                  <a:pt x="16" y="141"/>
                  <a:pt x="19" y="139"/>
                </a:cubicBezTo>
                <a:cubicBezTo>
                  <a:pt x="26" y="132"/>
                  <a:pt x="35" y="129"/>
                  <a:pt x="41" y="123"/>
                </a:cubicBezTo>
                <a:cubicBezTo>
                  <a:pt x="41" y="124"/>
                  <a:pt x="41" y="125"/>
                  <a:pt x="41" y="126"/>
                </a:cubicBezTo>
                <a:close/>
                <a:moveTo>
                  <a:pt x="41" y="127"/>
                </a:moveTo>
                <a:cubicBezTo>
                  <a:pt x="41" y="127"/>
                  <a:pt x="41" y="128"/>
                  <a:pt x="41" y="128"/>
                </a:cubicBezTo>
                <a:cubicBezTo>
                  <a:pt x="41" y="128"/>
                  <a:pt x="40" y="128"/>
                  <a:pt x="39" y="128"/>
                </a:cubicBezTo>
                <a:cubicBezTo>
                  <a:pt x="40" y="128"/>
                  <a:pt x="41" y="127"/>
                  <a:pt x="41" y="127"/>
                </a:cubicBezTo>
                <a:close/>
                <a:moveTo>
                  <a:pt x="41" y="135"/>
                </a:moveTo>
                <a:cubicBezTo>
                  <a:pt x="37" y="137"/>
                  <a:pt x="33" y="139"/>
                  <a:pt x="28" y="142"/>
                </a:cubicBezTo>
                <a:cubicBezTo>
                  <a:pt x="26" y="143"/>
                  <a:pt x="24" y="144"/>
                  <a:pt x="22" y="146"/>
                </a:cubicBezTo>
                <a:cubicBezTo>
                  <a:pt x="21" y="146"/>
                  <a:pt x="20" y="147"/>
                  <a:pt x="19" y="147"/>
                </a:cubicBezTo>
                <a:cubicBezTo>
                  <a:pt x="18" y="148"/>
                  <a:pt x="14" y="150"/>
                  <a:pt x="17" y="148"/>
                </a:cubicBezTo>
                <a:cubicBezTo>
                  <a:pt x="22" y="145"/>
                  <a:pt x="26" y="142"/>
                  <a:pt x="31" y="139"/>
                </a:cubicBezTo>
                <a:cubicBezTo>
                  <a:pt x="34" y="137"/>
                  <a:pt x="38" y="136"/>
                  <a:pt x="41" y="133"/>
                </a:cubicBezTo>
                <a:cubicBezTo>
                  <a:pt x="41" y="134"/>
                  <a:pt x="41" y="135"/>
                  <a:pt x="41" y="135"/>
                </a:cubicBezTo>
                <a:close/>
                <a:moveTo>
                  <a:pt x="41" y="144"/>
                </a:moveTo>
                <a:cubicBezTo>
                  <a:pt x="41" y="144"/>
                  <a:pt x="41" y="144"/>
                  <a:pt x="40" y="144"/>
                </a:cubicBezTo>
                <a:cubicBezTo>
                  <a:pt x="40" y="144"/>
                  <a:pt x="40" y="144"/>
                  <a:pt x="40" y="144"/>
                </a:cubicBezTo>
                <a:cubicBezTo>
                  <a:pt x="39" y="145"/>
                  <a:pt x="37" y="146"/>
                  <a:pt x="36" y="146"/>
                </a:cubicBezTo>
                <a:cubicBezTo>
                  <a:pt x="31" y="148"/>
                  <a:pt x="26" y="151"/>
                  <a:pt x="21" y="153"/>
                </a:cubicBezTo>
                <a:cubicBezTo>
                  <a:pt x="21" y="154"/>
                  <a:pt x="20" y="154"/>
                  <a:pt x="19" y="155"/>
                </a:cubicBezTo>
                <a:cubicBezTo>
                  <a:pt x="19" y="155"/>
                  <a:pt x="19" y="155"/>
                  <a:pt x="19" y="154"/>
                </a:cubicBezTo>
                <a:cubicBezTo>
                  <a:pt x="26" y="150"/>
                  <a:pt x="35" y="146"/>
                  <a:pt x="41" y="140"/>
                </a:cubicBezTo>
                <a:cubicBezTo>
                  <a:pt x="41" y="141"/>
                  <a:pt x="41" y="142"/>
                  <a:pt x="41" y="144"/>
                </a:cubicBezTo>
                <a:close/>
                <a:moveTo>
                  <a:pt x="16" y="160"/>
                </a:moveTo>
                <a:cubicBezTo>
                  <a:pt x="20" y="157"/>
                  <a:pt x="25" y="155"/>
                  <a:pt x="29" y="152"/>
                </a:cubicBezTo>
                <a:cubicBezTo>
                  <a:pt x="31" y="151"/>
                  <a:pt x="34" y="149"/>
                  <a:pt x="36" y="148"/>
                </a:cubicBezTo>
                <a:cubicBezTo>
                  <a:pt x="38" y="147"/>
                  <a:pt x="39" y="146"/>
                  <a:pt x="41" y="145"/>
                </a:cubicBezTo>
                <a:cubicBezTo>
                  <a:pt x="41" y="145"/>
                  <a:pt x="41" y="145"/>
                  <a:pt x="41" y="145"/>
                </a:cubicBezTo>
                <a:cubicBezTo>
                  <a:pt x="41" y="145"/>
                  <a:pt x="41" y="144"/>
                  <a:pt x="41" y="144"/>
                </a:cubicBezTo>
                <a:cubicBezTo>
                  <a:pt x="41" y="145"/>
                  <a:pt x="41" y="146"/>
                  <a:pt x="41" y="146"/>
                </a:cubicBezTo>
                <a:cubicBezTo>
                  <a:pt x="36" y="149"/>
                  <a:pt x="31" y="152"/>
                  <a:pt x="25" y="155"/>
                </a:cubicBezTo>
                <a:cubicBezTo>
                  <a:pt x="22" y="157"/>
                  <a:pt x="20" y="158"/>
                  <a:pt x="17" y="160"/>
                </a:cubicBezTo>
                <a:cubicBezTo>
                  <a:pt x="16" y="160"/>
                  <a:pt x="15" y="161"/>
                  <a:pt x="14" y="162"/>
                </a:cubicBezTo>
                <a:cubicBezTo>
                  <a:pt x="12" y="163"/>
                  <a:pt x="18" y="159"/>
                  <a:pt x="16" y="160"/>
                </a:cubicBezTo>
                <a:close/>
                <a:moveTo>
                  <a:pt x="42" y="149"/>
                </a:moveTo>
                <a:cubicBezTo>
                  <a:pt x="39" y="150"/>
                  <a:pt x="37" y="152"/>
                  <a:pt x="35" y="153"/>
                </a:cubicBezTo>
                <a:cubicBezTo>
                  <a:pt x="32" y="155"/>
                  <a:pt x="28" y="157"/>
                  <a:pt x="25" y="159"/>
                </a:cubicBezTo>
                <a:cubicBezTo>
                  <a:pt x="21" y="161"/>
                  <a:pt x="17" y="164"/>
                  <a:pt x="13" y="166"/>
                </a:cubicBezTo>
                <a:cubicBezTo>
                  <a:pt x="9" y="168"/>
                  <a:pt x="14" y="165"/>
                  <a:pt x="15" y="164"/>
                </a:cubicBezTo>
                <a:cubicBezTo>
                  <a:pt x="17" y="163"/>
                  <a:pt x="20" y="161"/>
                  <a:pt x="22" y="160"/>
                </a:cubicBezTo>
                <a:cubicBezTo>
                  <a:pt x="28" y="156"/>
                  <a:pt x="36" y="153"/>
                  <a:pt x="41" y="147"/>
                </a:cubicBezTo>
                <a:cubicBezTo>
                  <a:pt x="41" y="148"/>
                  <a:pt x="41" y="148"/>
                  <a:pt x="42" y="149"/>
                </a:cubicBezTo>
                <a:close/>
                <a:moveTo>
                  <a:pt x="34" y="154"/>
                </a:moveTo>
                <a:cubicBezTo>
                  <a:pt x="35" y="154"/>
                  <a:pt x="35" y="154"/>
                  <a:pt x="36" y="153"/>
                </a:cubicBezTo>
                <a:cubicBezTo>
                  <a:pt x="38" y="152"/>
                  <a:pt x="40" y="151"/>
                  <a:pt x="42" y="150"/>
                </a:cubicBezTo>
                <a:cubicBezTo>
                  <a:pt x="42" y="150"/>
                  <a:pt x="42" y="151"/>
                  <a:pt x="42" y="152"/>
                </a:cubicBezTo>
                <a:cubicBezTo>
                  <a:pt x="39" y="153"/>
                  <a:pt x="36" y="155"/>
                  <a:pt x="33" y="157"/>
                </a:cubicBezTo>
                <a:cubicBezTo>
                  <a:pt x="30" y="159"/>
                  <a:pt x="26" y="161"/>
                  <a:pt x="23" y="163"/>
                </a:cubicBezTo>
                <a:cubicBezTo>
                  <a:pt x="22" y="165"/>
                  <a:pt x="20" y="166"/>
                  <a:pt x="18" y="167"/>
                </a:cubicBezTo>
                <a:cubicBezTo>
                  <a:pt x="16" y="168"/>
                  <a:pt x="12" y="169"/>
                  <a:pt x="11" y="170"/>
                </a:cubicBezTo>
                <a:cubicBezTo>
                  <a:pt x="14" y="167"/>
                  <a:pt x="18" y="166"/>
                  <a:pt x="22" y="163"/>
                </a:cubicBezTo>
                <a:cubicBezTo>
                  <a:pt x="26" y="160"/>
                  <a:pt x="30" y="157"/>
                  <a:pt x="34" y="154"/>
                </a:cubicBezTo>
                <a:close/>
                <a:moveTo>
                  <a:pt x="43" y="113"/>
                </a:moveTo>
                <a:cubicBezTo>
                  <a:pt x="43" y="113"/>
                  <a:pt x="43" y="114"/>
                  <a:pt x="43" y="114"/>
                </a:cubicBezTo>
                <a:cubicBezTo>
                  <a:pt x="39" y="116"/>
                  <a:pt x="35" y="118"/>
                  <a:pt x="31" y="120"/>
                </a:cubicBezTo>
                <a:cubicBezTo>
                  <a:pt x="29" y="121"/>
                  <a:pt x="27" y="122"/>
                  <a:pt x="25" y="123"/>
                </a:cubicBezTo>
                <a:cubicBezTo>
                  <a:pt x="24" y="123"/>
                  <a:pt x="23" y="124"/>
                  <a:pt x="22" y="125"/>
                </a:cubicBezTo>
                <a:cubicBezTo>
                  <a:pt x="23" y="124"/>
                  <a:pt x="24" y="123"/>
                  <a:pt x="25" y="123"/>
                </a:cubicBezTo>
                <a:cubicBezTo>
                  <a:pt x="30" y="118"/>
                  <a:pt x="37" y="115"/>
                  <a:pt x="44" y="110"/>
                </a:cubicBezTo>
                <a:cubicBezTo>
                  <a:pt x="43" y="111"/>
                  <a:pt x="43" y="112"/>
                  <a:pt x="43" y="113"/>
                </a:cubicBezTo>
                <a:close/>
                <a:moveTo>
                  <a:pt x="44" y="109"/>
                </a:moveTo>
                <a:cubicBezTo>
                  <a:pt x="40" y="111"/>
                  <a:pt x="36" y="113"/>
                  <a:pt x="32" y="115"/>
                </a:cubicBezTo>
                <a:cubicBezTo>
                  <a:pt x="29" y="116"/>
                  <a:pt x="26" y="117"/>
                  <a:pt x="24" y="119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7" y="117"/>
                  <a:pt x="30" y="116"/>
                  <a:pt x="33" y="114"/>
                </a:cubicBezTo>
                <a:cubicBezTo>
                  <a:pt x="37" y="111"/>
                  <a:pt x="40" y="109"/>
                  <a:pt x="44" y="107"/>
                </a:cubicBezTo>
                <a:cubicBezTo>
                  <a:pt x="44" y="107"/>
                  <a:pt x="44" y="108"/>
                  <a:pt x="44" y="109"/>
                </a:cubicBezTo>
                <a:close/>
                <a:moveTo>
                  <a:pt x="25" y="115"/>
                </a:moveTo>
                <a:cubicBezTo>
                  <a:pt x="28" y="114"/>
                  <a:pt x="31" y="113"/>
                  <a:pt x="34" y="111"/>
                </a:cubicBezTo>
                <a:cubicBezTo>
                  <a:pt x="36" y="110"/>
                  <a:pt x="38" y="109"/>
                  <a:pt x="40" y="108"/>
                </a:cubicBezTo>
                <a:cubicBezTo>
                  <a:pt x="40" y="108"/>
                  <a:pt x="40" y="108"/>
                  <a:pt x="41" y="108"/>
                </a:cubicBezTo>
                <a:cubicBezTo>
                  <a:pt x="37" y="110"/>
                  <a:pt x="33" y="113"/>
                  <a:pt x="29" y="115"/>
                </a:cubicBezTo>
                <a:cubicBezTo>
                  <a:pt x="28" y="116"/>
                  <a:pt x="26" y="117"/>
                  <a:pt x="24" y="118"/>
                </a:cubicBezTo>
                <a:cubicBezTo>
                  <a:pt x="24" y="117"/>
                  <a:pt x="25" y="116"/>
                  <a:pt x="25" y="115"/>
                </a:cubicBezTo>
                <a:close/>
                <a:moveTo>
                  <a:pt x="45" y="105"/>
                </a:moveTo>
                <a:cubicBezTo>
                  <a:pt x="42" y="107"/>
                  <a:pt x="38" y="108"/>
                  <a:pt x="35" y="110"/>
                </a:cubicBezTo>
                <a:cubicBezTo>
                  <a:pt x="34" y="110"/>
                  <a:pt x="32" y="112"/>
                  <a:pt x="30" y="113"/>
                </a:cubicBezTo>
                <a:cubicBezTo>
                  <a:pt x="29" y="113"/>
                  <a:pt x="27" y="114"/>
                  <a:pt x="26" y="114"/>
                </a:cubicBezTo>
                <a:cubicBezTo>
                  <a:pt x="26" y="115"/>
                  <a:pt x="25" y="115"/>
                  <a:pt x="25" y="115"/>
                </a:cubicBezTo>
                <a:cubicBezTo>
                  <a:pt x="25" y="115"/>
                  <a:pt x="25" y="114"/>
                  <a:pt x="25" y="114"/>
                </a:cubicBezTo>
                <a:cubicBezTo>
                  <a:pt x="26" y="114"/>
                  <a:pt x="27" y="113"/>
                  <a:pt x="27" y="113"/>
                </a:cubicBezTo>
                <a:cubicBezTo>
                  <a:pt x="33" y="109"/>
                  <a:pt x="40" y="107"/>
                  <a:pt x="46" y="103"/>
                </a:cubicBezTo>
                <a:cubicBezTo>
                  <a:pt x="45" y="104"/>
                  <a:pt x="45" y="104"/>
                  <a:pt x="45" y="105"/>
                </a:cubicBezTo>
                <a:close/>
                <a:moveTo>
                  <a:pt x="46" y="101"/>
                </a:moveTo>
                <a:cubicBezTo>
                  <a:pt x="43" y="102"/>
                  <a:pt x="40" y="104"/>
                  <a:pt x="37" y="105"/>
                </a:cubicBezTo>
                <a:cubicBezTo>
                  <a:pt x="34" y="106"/>
                  <a:pt x="32" y="107"/>
                  <a:pt x="29" y="108"/>
                </a:cubicBezTo>
                <a:cubicBezTo>
                  <a:pt x="25" y="110"/>
                  <a:pt x="32" y="106"/>
                  <a:pt x="32" y="106"/>
                </a:cubicBezTo>
                <a:cubicBezTo>
                  <a:pt x="38" y="104"/>
                  <a:pt x="43" y="101"/>
                  <a:pt x="47" y="98"/>
                </a:cubicBezTo>
                <a:cubicBezTo>
                  <a:pt x="47" y="99"/>
                  <a:pt x="47" y="100"/>
                  <a:pt x="46" y="101"/>
                </a:cubicBezTo>
                <a:close/>
                <a:moveTo>
                  <a:pt x="48" y="96"/>
                </a:moveTo>
                <a:cubicBezTo>
                  <a:pt x="45" y="97"/>
                  <a:pt x="42" y="99"/>
                  <a:pt x="38" y="100"/>
                </a:cubicBezTo>
                <a:cubicBezTo>
                  <a:pt x="36" y="101"/>
                  <a:pt x="34" y="102"/>
                  <a:pt x="32" y="103"/>
                </a:cubicBezTo>
                <a:cubicBezTo>
                  <a:pt x="31" y="104"/>
                  <a:pt x="30" y="104"/>
                  <a:pt x="29" y="105"/>
                </a:cubicBezTo>
                <a:cubicBezTo>
                  <a:pt x="30" y="104"/>
                  <a:pt x="31" y="104"/>
                  <a:pt x="31" y="103"/>
                </a:cubicBezTo>
                <a:cubicBezTo>
                  <a:pt x="37" y="100"/>
                  <a:pt x="44" y="98"/>
                  <a:pt x="49" y="94"/>
                </a:cubicBezTo>
                <a:cubicBezTo>
                  <a:pt x="49" y="94"/>
                  <a:pt x="48" y="95"/>
                  <a:pt x="48" y="96"/>
                </a:cubicBezTo>
                <a:close/>
                <a:moveTo>
                  <a:pt x="50" y="91"/>
                </a:moveTo>
                <a:cubicBezTo>
                  <a:pt x="47" y="93"/>
                  <a:pt x="44" y="94"/>
                  <a:pt x="41" y="96"/>
                </a:cubicBezTo>
                <a:cubicBezTo>
                  <a:pt x="39" y="97"/>
                  <a:pt x="37" y="98"/>
                  <a:pt x="35" y="99"/>
                </a:cubicBezTo>
                <a:cubicBezTo>
                  <a:pt x="34" y="99"/>
                  <a:pt x="26" y="103"/>
                  <a:pt x="31" y="100"/>
                </a:cubicBezTo>
                <a:cubicBezTo>
                  <a:pt x="38" y="95"/>
                  <a:pt x="45" y="94"/>
                  <a:pt x="51" y="89"/>
                </a:cubicBezTo>
                <a:cubicBezTo>
                  <a:pt x="51" y="90"/>
                  <a:pt x="50" y="90"/>
                  <a:pt x="50" y="91"/>
                </a:cubicBezTo>
                <a:close/>
                <a:moveTo>
                  <a:pt x="30" y="98"/>
                </a:moveTo>
                <a:cubicBezTo>
                  <a:pt x="34" y="97"/>
                  <a:pt x="38" y="95"/>
                  <a:pt x="41" y="93"/>
                </a:cubicBezTo>
                <a:cubicBezTo>
                  <a:pt x="43" y="92"/>
                  <a:pt x="45" y="91"/>
                  <a:pt x="47" y="90"/>
                </a:cubicBezTo>
                <a:cubicBezTo>
                  <a:pt x="48" y="90"/>
                  <a:pt x="54" y="86"/>
                  <a:pt x="49" y="90"/>
                </a:cubicBezTo>
                <a:cubicBezTo>
                  <a:pt x="43" y="94"/>
                  <a:pt x="35" y="96"/>
                  <a:pt x="30" y="100"/>
                </a:cubicBezTo>
                <a:cubicBezTo>
                  <a:pt x="30" y="99"/>
                  <a:pt x="30" y="99"/>
                  <a:pt x="30" y="98"/>
                </a:cubicBezTo>
                <a:close/>
                <a:moveTo>
                  <a:pt x="52" y="87"/>
                </a:moveTo>
                <a:cubicBezTo>
                  <a:pt x="52" y="87"/>
                  <a:pt x="52" y="87"/>
                  <a:pt x="52" y="87"/>
                </a:cubicBezTo>
                <a:cubicBezTo>
                  <a:pt x="48" y="89"/>
                  <a:pt x="44" y="91"/>
                  <a:pt x="41" y="93"/>
                </a:cubicBezTo>
                <a:cubicBezTo>
                  <a:pt x="38" y="94"/>
                  <a:pt x="36" y="95"/>
                  <a:pt x="34" y="96"/>
                </a:cubicBezTo>
                <a:cubicBezTo>
                  <a:pt x="33" y="97"/>
                  <a:pt x="29" y="99"/>
                  <a:pt x="32" y="96"/>
                </a:cubicBezTo>
                <a:cubicBezTo>
                  <a:pt x="39" y="92"/>
                  <a:pt x="47" y="89"/>
                  <a:pt x="54" y="84"/>
                </a:cubicBezTo>
                <a:cubicBezTo>
                  <a:pt x="53" y="85"/>
                  <a:pt x="53" y="86"/>
                  <a:pt x="52" y="87"/>
                </a:cubicBezTo>
                <a:close/>
                <a:moveTo>
                  <a:pt x="55" y="82"/>
                </a:moveTo>
                <a:cubicBezTo>
                  <a:pt x="52" y="83"/>
                  <a:pt x="49" y="85"/>
                  <a:pt x="45" y="86"/>
                </a:cubicBezTo>
                <a:cubicBezTo>
                  <a:pt x="41" y="88"/>
                  <a:pt x="35" y="91"/>
                  <a:pt x="32" y="93"/>
                </a:cubicBezTo>
                <a:cubicBezTo>
                  <a:pt x="32" y="93"/>
                  <a:pt x="32" y="93"/>
                  <a:pt x="32" y="93"/>
                </a:cubicBezTo>
                <a:cubicBezTo>
                  <a:pt x="40" y="88"/>
                  <a:pt x="49" y="84"/>
                  <a:pt x="57" y="79"/>
                </a:cubicBezTo>
                <a:cubicBezTo>
                  <a:pt x="56" y="80"/>
                  <a:pt x="56" y="81"/>
                  <a:pt x="55" y="82"/>
                </a:cubicBezTo>
                <a:close/>
                <a:moveTo>
                  <a:pt x="59" y="76"/>
                </a:moveTo>
                <a:cubicBezTo>
                  <a:pt x="55" y="78"/>
                  <a:pt x="51" y="79"/>
                  <a:pt x="47" y="81"/>
                </a:cubicBezTo>
                <a:cubicBezTo>
                  <a:pt x="45" y="82"/>
                  <a:pt x="42" y="83"/>
                  <a:pt x="39" y="85"/>
                </a:cubicBezTo>
                <a:cubicBezTo>
                  <a:pt x="38" y="85"/>
                  <a:pt x="37" y="85"/>
                  <a:pt x="36" y="86"/>
                </a:cubicBezTo>
                <a:cubicBezTo>
                  <a:pt x="36" y="86"/>
                  <a:pt x="35" y="86"/>
                  <a:pt x="35" y="86"/>
                </a:cubicBezTo>
                <a:cubicBezTo>
                  <a:pt x="35" y="86"/>
                  <a:pt x="35" y="86"/>
                  <a:pt x="35" y="86"/>
                </a:cubicBezTo>
                <a:cubicBezTo>
                  <a:pt x="36" y="85"/>
                  <a:pt x="38" y="84"/>
                  <a:pt x="38" y="85"/>
                </a:cubicBezTo>
                <a:cubicBezTo>
                  <a:pt x="46" y="81"/>
                  <a:pt x="55" y="77"/>
                  <a:pt x="62" y="72"/>
                </a:cubicBezTo>
                <a:cubicBezTo>
                  <a:pt x="61" y="73"/>
                  <a:pt x="60" y="75"/>
                  <a:pt x="59" y="76"/>
                </a:cubicBezTo>
                <a:close/>
                <a:moveTo>
                  <a:pt x="42" y="82"/>
                </a:moveTo>
                <a:cubicBezTo>
                  <a:pt x="45" y="81"/>
                  <a:pt x="48" y="79"/>
                  <a:pt x="50" y="78"/>
                </a:cubicBezTo>
                <a:cubicBezTo>
                  <a:pt x="51" y="78"/>
                  <a:pt x="52" y="77"/>
                  <a:pt x="52" y="77"/>
                </a:cubicBezTo>
                <a:cubicBezTo>
                  <a:pt x="50" y="78"/>
                  <a:pt x="48" y="79"/>
                  <a:pt x="47" y="80"/>
                </a:cubicBezTo>
                <a:cubicBezTo>
                  <a:pt x="45" y="81"/>
                  <a:pt x="44" y="81"/>
                  <a:pt x="42" y="82"/>
                </a:cubicBezTo>
                <a:close/>
                <a:moveTo>
                  <a:pt x="35" y="87"/>
                </a:moveTo>
                <a:cubicBezTo>
                  <a:pt x="38" y="86"/>
                  <a:pt x="42" y="84"/>
                  <a:pt x="45" y="83"/>
                </a:cubicBezTo>
                <a:cubicBezTo>
                  <a:pt x="49" y="81"/>
                  <a:pt x="55" y="79"/>
                  <a:pt x="58" y="77"/>
                </a:cubicBezTo>
                <a:cubicBezTo>
                  <a:pt x="58" y="77"/>
                  <a:pt x="58" y="77"/>
                  <a:pt x="58" y="77"/>
                </a:cubicBezTo>
                <a:cubicBezTo>
                  <a:pt x="50" y="83"/>
                  <a:pt x="41" y="87"/>
                  <a:pt x="32" y="92"/>
                </a:cubicBezTo>
                <a:cubicBezTo>
                  <a:pt x="33" y="90"/>
                  <a:pt x="34" y="89"/>
                  <a:pt x="35" y="87"/>
                </a:cubicBezTo>
                <a:close/>
                <a:moveTo>
                  <a:pt x="32" y="94"/>
                </a:moveTo>
                <a:cubicBezTo>
                  <a:pt x="36" y="92"/>
                  <a:pt x="39" y="90"/>
                  <a:pt x="43" y="88"/>
                </a:cubicBezTo>
                <a:cubicBezTo>
                  <a:pt x="46" y="87"/>
                  <a:pt x="52" y="85"/>
                  <a:pt x="55" y="83"/>
                </a:cubicBezTo>
                <a:cubicBezTo>
                  <a:pt x="55" y="83"/>
                  <a:pt x="55" y="83"/>
                  <a:pt x="55" y="83"/>
                </a:cubicBezTo>
                <a:cubicBezTo>
                  <a:pt x="47" y="88"/>
                  <a:pt x="39" y="91"/>
                  <a:pt x="31" y="96"/>
                </a:cubicBezTo>
                <a:cubicBezTo>
                  <a:pt x="31" y="95"/>
                  <a:pt x="32" y="94"/>
                  <a:pt x="32" y="94"/>
                </a:cubicBezTo>
                <a:close/>
                <a:moveTo>
                  <a:pt x="29" y="102"/>
                </a:moveTo>
                <a:cubicBezTo>
                  <a:pt x="33" y="101"/>
                  <a:pt x="36" y="99"/>
                  <a:pt x="40" y="97"/>
                </a:cubicBezTo>
                <a:cubicBezTo>
                  <a:pt x="43" y="95"/>
                  <a:pt x="47" y="94"/>
                  <a:pt x="50" y="92"/>
                </a:cubicBezTo>
                <a:cubicBezTo>
                  <a:pt x="50" y="92"/>
                  <a:pt x="50" y="92"/>
                  <a:pt x="50" y="92"/>
                </a:cubicBezTo>
                <a:cubicBezTo>
                  <a:pt x="47" y="95"/>
                  <a:pt x="43" y="96"/>
                  <a:pt x="40" y="98"/>
                </a:cubicBezTo>
                <a:cubicBezTo>
                  <a:pt x="36" y="100"/>
                  <a:pt x="32" y="102"/>
                  <a:pt x="28" y="104"/>
                </a:cubicBezTo>
                <a:cubicBezTo>
                  <a:pt x="29" y="104"/>
                  <a:pt x="29" y="103"/>
                  <a:pt x="29" y="102"/>
                </a:cubicBezTo>
                <a:close/>
                <a:moveTo>
                  <a:pt x="28" y="106"/>
                </a:moveTo>
                <a:cubicBezTo>
                  <a:pt x="31" y="104"/>
                  <a:pt x="34" y="103"/>
                  <a:pt x="37" y="102"/>
                </a:cubicBezTo>
                <a:cubicBezTo>
                  <a:pt x="39" y="101"/>
                  <a:pt x="41" y="100"/>
                  <a:pt x="43" y="99"/>
                </a:cubicBezTo>
                <a:cubicBezTo>
                  <a:pt x="44" y="98"/>
                  <a:pt x="49" y="95"/>
                  <a:pt x="47" y="97"/>
                </a:cubicBezTo>
                <a:cubicBezTo>
                  <a:pt x="41" y="102"/>
                  <a:pt x="34" y="104"/>
                  <a:pt x="27" y="108"/>
                </a:cubicBezTo>
                <a:cubicBezTo>
                  <a:pt x="28" y="107"/>
                  <a:pt x="28" y="106"/>
                  <a:pt x="28" y="106"/>
                </a:cubicBezTo>
                <a:close/>
                <a:moveTo>
                  <a:pt x="27" y="109"/>
                </a:moveTo>
                <a:cubicBezTo>
                  <a:pt x="29" y="109"/>
                  <a:pt x="32" y="108"/>
                  <a:pt x="34" y="107"/>
                </a:cubicBezTo>
                <a:cubicBezTo>
                  <a:pt x="36" y="106"/>
                  <a:pt x="39" y="105"/>
                  <a:pt x="41" y="104"/>
                </a:cubicBezTo>
                <a:cubicBezTo>
                  <a:pt x="42" y="104"/>
                  <a:pt x="42" y="104"/>
                  <a:pt x="43" y="103"/>
                </a:cubicBezTo>
                <a:cubicBezTo>
                  <a:pt x="43" y="103"/>
                  <a:pt x="47" y="101"/>
                  <a:pt x="45" y="102"/>
                </a:cubicBezTo>
                <a:cubicBezTo>
                  <a:pt x="42" y="105"/>
                  <a:pt x="37" y="106"/>
                  <a:pt x="34" y="108"/>
                </a:cubicBezTo>
                <a:cubicBezTo>
                  <a:pt x="31" y="109"/>
                  <a:pt x="28" y="111"/>
                  <a:pt x="26" y="113"/>
                </a:cubicBezTo>
                <a:cubicBezTo>
                  <a:pt x="26" y="112"/>
                  <a:pt x="26" y="111"/>
                  <a:pt x="27" y="109"/>
                </a:cubicBezTo>
                <a:close/>
                <a:moveTo>
                  <a:pt x="23" y="120"/>
                </a:moveTo>
                <a:cubicBezTo>
                  <a:pt x="27" y="118"/>
                  <a:pt x="31" y="116"/>
                  <a:pt x="35" y="115"/>
                </a:cubicBezTo>
                <a:cubicBezTo>
                  <a:pt x="35" y="115"/>
                  <a:pt x="36" y="114"/>
                  <a:pt x="36" y="114"/>
                </a:cubicBezTo>
                <a:cubicBezTo>
                  <a:pt x="32" y="117"/>
                  <a:pt x="27" y="120"/>
                  <a:pt x="23" y="123"/>
                </a:cubicBezTo>
                <a:cubicBezTo>
                  <a:pt x="23" y="122"/>
                  <a:pt x="23" y="121"/>
                  <a:pt x="23" y="120"/>
                </a:cubicBezTo>
                <a:close/>
                <a:moveTo>
                  <a:pt x="22" y="125"/>
                </a:moveTo>
                <a:cubicBezTo>
                  <a:pt x="25" y="124"/>
                  <a:pt x="28" y="122"/>
                  <a:pt x="31" y="120"/>
                </a:cubicBezTo>
                <a:cubicBezTo>
                  <a:pt x="33" y="119"/>
                  <a:pt x="35" y="118"/>
                  <a:pt x="37" y="117"/>
                </a:cubicBezTo>
                <a:cubicBezTo>
                  <a:pt x="38" y="117"/>
                  <a:pt x="38" y="117"/>
                  <a:pt x="39" y="117"/>
                </a:cubicBezTo>
                <a:cubicBezTo>
                  <a:pt x="36" y="119"/>
                  <a:pt x="33" y="121"/>
                  <a:pt x="30" y="123"/>
                </a:cubicBezTo>
                <a:cubicBezTo>
                  <a:pt x="27" y="125"/>
                  <a:pt x="24" y="127"/>
                  <a:pt x="21" y="129"/>
                </a:cubicBezTo>
                <a:cubicBezTo>
                  <a:pt x="21" y="128"/>
                  <a:pt x="22" y="127"/>
                  <a:pt x="22" y="125"/>
                </a:cubicBezTo>
                <a:close/>
                <a:moveTo>
                  <a:pt x="21" y="130"/>
                </a:moveTo>
                <a:cubicBezTo>
                  <a:pt x="25" y="128"/>
                  <a:pt x="29" y="126"/>
                  <a:pt x="33" y="123"/>
                </a:cubicBezTo>
                <a:cubicBezTo>
                  <a:pt x="35" y="123"/>
                  <a:pt x="36" y="122"/>
                  <a:pt x="38" y="120"/>
                </a:cubicBezTo>
                <a:cubicBezTo>
                  <a:pt x="39" y="120"/>
                  <a:pt x="39" y="119"/>
                  <a:pt x="40" y="119"/>
                </a:cubicBezTo>
                <a:cubicBezTo>
                  <a:pt x="43" y="117"/>
                  <a:pt x="39" y="120"/>
                  <a:pt x="38" y="120"/>
                </a:cubicBezTo>
                <a:cubicBezTo>
                  <a:pt x="35" y="123"/>
                  <a:pt x="31" y="126"/>
                  <a:pt x="26" y="128"/>
                </a:cubicBezTo>
                <a:cubicBezTo>
                  <a:pt x="24" y="129"/>
                  <a:pt x="22" y="131"/>
                  <a:pt x="20" y="133"/>
                </a:cubicBezTo>
                <a:cubicBezTo>
                  <a:pt x="20" y="132"/>
                  <a:pt x="20" y="131"/>
                  <a:pt x="21" y="130"/>
                </a:cubicBezTo>
                <a:close/>
                <a:moveTo>
                  <a:pt x="19" y="135"/>
                </a:moveTo>
                <a:cubicBezTo>
                  <a:pt x="24" y="133"/>
                  <a:pt x="28" y="130"/>
                  <a:pt x="32" y="128"/>
                </a:cubicBezTo>
                <a:cubicBezTo>
                  <a:pt x="34" y="127"/>
                  <a:pt x="36" y="126"/>
                  <a:pt x="38" y="124"/>
                </a:cubicBezTo>
                <a:cubicBezTo>
                  <a:pt x="39" y="124"/>
                  <a:pt x="40" y="123"/>
                  <a:pt x="42" y="123"/>
                </a:cubicBezTo>
                <a:cubicBezTo>
                  <a:pt x="42" y="123"/>
                  <a:pt x="42" y="123"/>
                  <a:pt x="42" y="123"/>
                </a:cubicBezTo>
                <a:cubicBezTo>
                  <a:pt x="42" y="123"/>
                  <a:pt x="42" y="123"/>
                  <a:pt x="42" y="123"/>
                </a:cubicBezTo>
                <a:cubicBezTo>
                  <a:pt x="41" y="124"/>
                  <a:pt x="38" y="125"/>
                  <a:pt x="39" y="125"/>
                </a:cubicBezTo>
                <a:cubicBezTo>
                  <a:pt x="32" y="130"/>
                  <a:pt x="24" y="133"/>
                  <a:pt x="18" y="139"/>
                </a:cubicBezTo>
                <a:cubicBezTo>
                  <a:pt x="19" y="137"/>
                  <a:pt x="19" y="136"/>
                  <a:pt x="19" y="135"/>
                </a:cubicBezTo>
                <a:close/>
                <a:moveTo>
                  <a:pt x="18" y="141"/>
                </a:moveTo>
                <a:cubicBezTo>
                  <a:pt x="18" y="141"/>
                  <a:pt x="18" y="141"/>
                  <a:pt x="18" y="140"/>
                </a:cubicBezTo>
                <a:cubicBezTo>
                  <a:pt x="18" y="141"/>
                  <a:pt x="18" y="141"/>
                  <a:pt x="18" y="141"/>
                </a:cubicBezTo>
                <a:cubicBezTo>
                  <a:pt x="18" y="141"/>
                  <a:pt x="18" y="141"/>
                  <a:pt x="18" y="141"/>
                </a:cubicBezTo>
                <a:close/>
                <a:moveTo>
                  <a:pt x="17" y="142"/>
                </a:moveTo>
                <a:cubicBezTo>
                  <a:pt x="21" y="140"/>
                  <a:pt x="24" y="138"/>
                  <a:pt x="28" y="136"/>
                </a:cubicBezTo>
                <a:cubicBezTo>
                  <a:pt x="30" y="135"/>
                  <a:pt x="32" y="134"/>
                  <a:pt x="34" y="132"/>
                </a:cubicBezTo>
                <a:cubicBezTo>
                  <a:pt x="35" y="132"/>
                  <a:pt x="35" y="131"/>
                  <a:pt x="36" y="131"/>
                </a:cubicBezTo>
                <a:cubicBezTo>
                  <a:pt x="37" y="130"/>
                  <a:pt x="41" y="129"/>
                  <a:pt x="41" y="129"/>
                </a:cubicBezTo>
                <a:cubicBezTo>
                  <a:pt x="37" y="133"/>
                  <a:pt x="32" y="135"/>
                  <a:pt x="27" y="137"/>
                </a:cubicBezTo>
                <a:cubicBezTo>
                  <a:pt x="24" y="139"/>
                  <a:pt x="20" y="142"/>
                  <a:pt x="17" y="144"/>
                </a:cubicBezTo>
                <a:cubicBezTo>
                  <a:pt x="17" y="144"/>
                  <a:pt x="17" y="143"/>
                  <a:pt x="17" y="142"/>
                </a:cubicBezTo>
                <a:close/>
                <a:moveTo>
                  <a:pt x="16" y="146"/>
                </a:moveTo>
                <a:cubicBezTo>
                  <a:pt x="20" y="145"/>
                  <a:pt x="24" y="142"/>
                  <a:pt x="27" y="140"/>
                </a:cubicBezTo>
                <a:cubicBezTo>
                  <a:pt x="29" y="139"/>
                  <a:pt x="32" y="137"/>
                  <a:pt x="34" y="136"/>
                </a:cubicBezTo>
                <a:cubicBezTo>
                  <a:pt x="35" y="136"/>
                  <a:pt x="36" y="135"/>
                  <a:pt x="37" y="135"/>
                </a:cubicBezTo>
                <a:cubicBezTo>
                  <a:pt x="37" y="135"/>
                  <a:pt x="42" y="132"/>
                  <a:pt x="40" y="134"/>
                </a:cubicBezTo>
                <a:cubicBezTo>
                  <a:pt x="38" y="135"/>
                  <a:pt x="35" y="136"/>
                  <a:pt x="33" y="137"/>
                </a:cubicBezTo>
                <a:cubicBezTo>
                  <a:pt x="31" y="138"/>
                  <a:pt x="28" y="140"/>
                  <a:pt x="26" y="142"/>
                </a:cubicBezTo>
                <a:cubicBezTo>
                  <a:pt x="23" y="144"/>
                  <a:pt x="19" y="146"/>
                  <a:pt x="16" y="148"/>
                </a:cubicBezTo>
                <a:cubicBezTo>
                  <a:pt x="16" y="148"/>
                  <a:pt x="16" y="147"/>
                  <a:pt x="16" y="146"/>
                </a:cubicBezTo>
                <a:close/>
                <a:moveTo>
                  <a:pt x="15" y="150"/>
                </a:moveTo>
                <a:cubicBezTo>
                  <a:pt x="20" y="148"/>
                  <a:pt x="24" y="145"/>
                  <a:pt x="29" y="142"/>
                </a:cubicBezTo>
                <a:cubicBezTo>
                  <a:pt x="31" y="141"/>
                  <a:pt x="33" y="140"/>
                  <a:pt x="36" y="138"/>
                </a:cubicBezTo>
                <a:cubicBezTo>
                  <a:pt x="36" y="138"/>
                  <a:pt x="37" y="138"/>
                  <a:pt x="37" y="138"/>
                </a:cubicBezTo>
                <a:cubicBezTo>
                  <a:pt x="32" y="141"/>
                  <a:pt x="28" y="144"/>
                  <a:pt x="23" y="146"/>
                </a:cubicBezTo>
                <a:cubicBezTo>
                  <a:pt x="20" y="148"/>
                  <a:pt x="17" y="150"/>
                  <a:pt x="15" y="152"/>
                </a:cubicBezTo>
                <a:cubicBezTo>
                  <a:pt x="15" y="151"/>
                  <a:pt x="15" y="150"/>
                  <a:pt x="15" y="150"/>
                </a:cubicBezTo>
                <a:close/>
                <a:moveTo>
                  <a:pt x="14" y="154"/>
                </a:moveTo>
                <a:cubicBezTo>
                  <a:pt x="19" y="152"/>
                  <a:pt x="23" y="149"/>
                  <a:pt x="27" y="147"/>
                </a:cubicBezTo>
                <a:cubicBezTo>
                  <a:pt x="29" y="146"/>
                  <a:pt x="31" y="145"/>
                  <a:pt x="34" y="144"/>
                </a:cubicBezTo>
                <a:cubicBezTo>
                  <a:pt x="35" y="143"/>
                  <a:pt x="36" y="142"/>
                  <a:pt x="38" y="141"/>
                </a:cubicBezTo>
                <a:cubicBezTo>
                  <a:pt x="38" y="141"/>
                  <a:pt x="42" y="138"/>
                  <a:pt x="40" y="140"/>
                </a:cubicBezTo>
                <a:cubicBezTo>
                  <a:pt x="36" y="144"/>
                  <a:pt x="31" y="147"/>
                  <a:pt x="26" y="149"/>
                </a:cubicBezTo>
                <a:cubicBezTo>
                  <a:pt x="22" y="152"/>
                  <a:pt x="18" y="155"/>
                  <a:pt x="14" y="157"/>
                </a:cubicBezTo>
                <a:cubicBezTo>
                  <a:pt x="14" y="156"/>
                  <a:pt x="14" y="155"/>
                  <a:pt x="14" y="154"/>
                </a:cubicBezTo>
                <a:close/>
                <a:moveTo>
                  <a:pt x="12" y="163"/>
                </a:moveTo>
                <a:cubicBezTo>
                  <a:pt x="12" y="163"/>
                  <a:pt x="12" y="163"/>
                  <a:pt x="12" y="163"/>
                </a:cubicBezTo>
                <a:cubicBezTo>
                  <a:pt x="18" y="160"/>
                  <a:pt x="23" y="157"/>
                  <a:pt x="29" y="154"/>
                </a:cubicBezTo>
                <a:cubicBezTo>
                  <a:pt x="32" y="152"/>
                  <a:pt x="34" y="151"/>
                  <a:pt x="37" y="149"/>
                </a:cubicBezTo>
                <a:cubicBezTo>
                  <a:pt x="38" y="149"/>
                  <a:pt x="40" y="148"/>
                  <a:pt x="41" y="147"/>
                </a:cubicBezTo>
                <a:cubicBezTo>
                  <a:pt x="39" y="149"/>
                  <a:pt x="37" y="150"/>
                  <a:pt x="36" y="151"/>
                </a:cubicBezTo>
                <a:cubicBezTo>
                  <a:pt x="28" y="156"/>
                  <a:pt x="19" y="160"/>
                  <a:pt x="12" y="166"/>
                </a:cubicBezTo>
                <a:cubicBezTo>
                  <a:pt x="12" y="165"/>
                  <a:pt x="12" y="164"/>
                  <a:pt x="12" y="163"/>
                </a:cubicBezTo>
                <a:close/>
                <a:moveTo>
                  <a:pt x="11" y="168"/>
                </a:moveTo>
                <a:cubicBezTo>
                  <a:pt x="14" y="166"/>
                  <a:pt x="17" y="165"/>
                  <a:pt x="19" y="163"/>
                </a:cubicBezTo>
                <a:cubicBezTo>
                  <a:pt x="16" y="165"/>
                  <a:pt x="13" y="167"/>
                  <a:pt x="11" y="169"/>
                </a:cubicBezTo>
                <a:cubicBezTo>
                  <a:pt x="11" y="169"/>
                  <a:pt x="11" y="168"/>
                  <a:pt x="11" y="168"/>
                </a:cubicBezTo>
                <a:close/>
                <a:moveTo>
                  <a:pt x="10" y="175"/>
                </a:moveTo>
                <a:cubicBezTo>
                  <a:pt x="15" y="171"/>
                  <a:pt x="20" y="169"/>
                  <a:pt x="26" y="166"/>
                </a:cubicBezTo>
                <a:cubicBezTo>
                  <a:pt x="28" y="165"/>
                  <a:pt x="30" y="164"/>
                  <a:pt x="33" y="162"/>
                </a:cubicBezTo>
                <a:cubicBezTo>
                  <a:pt x="25" y="167"/>
                  <a:pt x="17" y="172"/>
                  <a:pt x="9" y="178"/>
                </a:cubicBezTo>
                <a:cubicBezTo>
                  <a:pt x="10" y="177"/>
                  <a:pt x="10" y="176"/>
                  <a:pt x="10" y="175"/>
                </a:cubicBezTo>
                <a:close/>
                <a:moveTo>
                  <a:pt x="9" y="184"/>
                </a:moveTo>
                <a:cubicBezTo>
                  <a:pt x="9" y="184"/>
                  <a:pt x="9" y="184"/>
                  <a:pt x="9" y="184"/>
                </a:cubicBezTo>
                <a:cubicBezTo>
                  <a:pt x="13" y="183"/>
                  <a:pt x="17" y="180"/>
                  <a:pt x="21" y="178"/>
                </a:cubicBezTo>
                <a:cubicBezTo>
                  <a:pt x="27" y="175"/>
                  <a:pt x="32" y="172"/>
                  <a:pt x="38" y="169"/>
                </a:cubicBezTo>
                <a:cubicBezTo>
                  <a:pt x="37" y="171"/>
                  <a:pt x="37" y="172"/>
                  <a:pt x="37" y="173"/>
                </a:cubicBezTo>
                <a:cubicBezTo>
                  <a:pt x="32" y="175"/>
                  <a:pt x="27" y="178"/>
                  <a:pt x="21" y="180"/>
                </a:cubicBezTo>
                <a:cubicBezTo>
                  <a:pt x="17" y="182"/>
                  <a:pt x="12" y="183"/>
                  <a:pt x="8" y="186"/>
                </a:cubicBezTo>
                <a:cubicBezTo>
                  <a:pt x="8" y="185"/>
                  <a:pt x="9" y="185"/>
                  <a:pt x="9" y="184"/>
                </a:cubicBezTo>
                <a:close/>
                <a:moveTo>
                  <a:pt x="4" y="244"/>
                </a:moveTo>
                <a:cubicBezTo>
                  <a:pt x="4" y="244"/>
                  <a:pt x="4" y="244"/>
                  <a:pt x="4" y="244"/>
                </a:cubicBezTo>
                <a:cubicBezTo>
                  <a:pt x="5" y="244"/>
                  <a:pt x="8" y="241"/>
                  <a:pt x="10" y="240"/>
                </a:cubicBezTo>
                <a:cubicBezTo>
                  <a:pt x="13" y="238"/>
                  <a:pt x="15" y="236"/>
                  <a:pt x="18" y="235"/>
                </a:cubicBezTo>
                <a:cubicBezTo>
                  <a:pt x="23" y="232"/>
                  <a:pt x="27" y="229"/>
                  <a:pt x="31" y="226"/>
                </a:cubicBezTo>
                <a:cubicBezTo>
                  <a:pt x="31" y="227"/>
                  <a:pt x="31" y="228"/>
                  <a:pt x="31" y="229"/>
                </a:cubicBezTo>
                <a:cubicBezTo>
                  <a:pt x="22" y="233"/>
                  <a:pt x="14" y="242"/>
                  <a:pt x="4" y="244"/>
                </a:cubicBezTo>
                <a:close/>
                <a:moveTo>
                  <a:pt x="5" y="238"/>
                </a:moveTo>
                <a:cubicBezTo>
                  <a:pt x="5" y="238"/>
                  <a:pt x="5" y="237"/>
                  <a:pt x="6" y="237"/>
                </a:cubicBezTo>
                <a:cubicBezTo>
                  <a:pt x="14" y="231"/>
                  <a:pt x="24" y="228"/>
                  <a:pt x="31" y="221"/>
                </a:cubicBezTo>
                <a:cubicBezTo>
                  <a:pt x="31" y="223"/>
                  <a:pt x="31" y="224"/>
                  <a:pt x="31" y="225"/>
                </a:cubicBezTo>
                <a:cubicBezTo>
                  <a:pt x="31" y="225"/>
                  <a:pt x="31" y="225"/>
                  <a:pt x="31" y="225"/>
                </a:cubicBezTo>
                <a:cubicBezTo>
                  <a:pt x="26" y="227"/>
                  <a:pt x="22" y="229"/>
                  <a:pt x="18" y="232"/>
                </a:cubicBezTo>
                <a:cubicBezTo>
                  <a:pt x="16" y="233"/>
                  <a:pt x="13" y="234"/>
                  <a:pt x="11" y="235"/>
                </a:cubicBezTo>
                <a:cubicBezTo>
                  <a:pt x="10" y="236"/>
                  <a:pt x="5" y="238"/>
                  <a:pt x="5" y="238"/>
                </a:cubicBezTo>
                <a:cubicBezTo>
                  <a:pt x="5" y="238"/>
                  <a:pt x="5" y="238"/>
                  <a:pt x="5" y="238"/>
                </a:cubicBezTo>
                <a:close/>
                <a:moveTo>
                  <a:pt x="31" y="220"/>
                </a:moveTo>
                <a:cubicBezTo>
                  <a:pt x="27" y="222"/>
                  <a:pt x="23" y="224"/>
                  <a:pt x="19" y="226"/>
                </a:cubicBezTo>
                <a:cubicBezTo>
                  <a:pt x="16" y="227"/>
                  <a:pt x="13" y="228"/>
                  <a:pt x="11" y="229"/>
                </a:cubicBezTo>
                <a:cubicBezTo>
                  <a:pt x="10" y="230"/>
                  <a:pt x="5" y="233"/>
                  <a:pt x="8" y="231"/>
                </a:cubicBezTo>
                <a:cubicBezTo>
                  <a:pt x="16" y="225"/>
                  <a:pt x="25" y="222"/>
                  <a:pt x="32" y="216"/>
                </a:cubicBezTo>
                <a:cubicBezTo>
                  <a:pt x="32" y="218"/>
                  <a:pt x="32" y="219"/>
                  <a:pt x="31" y="220"/>
                </a:cubicBezTo>
                <a:close/>
                <a:moveTo>
                  <a:pt x="32" y="215"/>
                </a:moveTo>
                <a:cubicBezTo>
                  <a:pt x="23" y="217"/>
                  <a:pt x="16" y="224"/>
                  <a:pt x="7" y="226"/>
                </a:cubicBezTo>
                <a:cubicBezTo>
                  <a:pt x="9" y="226"/>
                  <a:pt x="11" y="224"/>
                  <a:pt x="12" y="223"/>
                </a:cubicBezTo>
                <a:cubicBezTo>
                  <a:pt x="14" y="222"/>
                  <a:pt x="17" y="221"/>
                  <a:pt x="19" y="220"/>
                </a:cubicBezTo>
                <a:cubicBezTo>
                  <a:pt x="23" y="217"/>
                  <a:pt x="28" y="215"/>
                  <a:pt x="33" y="213"/>
                </a:cubicBezTo>
                <a:cubicBezTo>
                  <a:pt x="32" y="214"/>
                  <a:pt x="32" y="214"/>
                  <a:pt x="32" y="215"/>
                </a:cubicBezTo>
                <a:close/>
                <a:moveTo>
                  <a:pt x="33" y="212"/>
                </a:moveTo>
                <a:cubicBezTo>
                  <a:pt x="29" y="213"/>
                  <a:pt x="25" y="214"/>
                  <a:pt x="22" y="216"/>
                </a:cubicBezTo>
                <a:cubicBezTo>
                  <a:pt x="18" y="218"/>
                  <a:pt x="14" y="221"/>
                  <a:pt x="9" y="222"/>
                </a:cubicBezTo>
                <a:cubicBezTo>
                  <a:pt x="13" y="221"/>
                  <a:pt x="17" y="218"/>
                  <a:pt x="21" y="216"/>
                </a:cubicBezTo>
                <a:cubicBezTo>
                  <a:pt x="25" y="213"/>
                  <a:pt x="29" y="211"/>
                  <a:pt x="33" y="209"/>
                </a:cubicBezTo>
                <a:cubicBezTo>
                  <a:pt x="33" y="210"/>
                  <a:pt x="33" y="211"/>
                  <a:pt x="33" y="212"/>
                </a:cubicBezTo>
                <a:close/>
                <a:moveTo>
                  <a:pt x="24" y="200"/>
                </a:moveTo>
                <a:cubicBezTo>
                  <a:pt x="23" y="201"/>
                  <a:pt x="23" y="201"/>
                  <a:pt x="23" y="201"/>
                </a:cubicBezTo>
                <a:cubicBezTo>
                  <a:pt x="18" y="204"/>
                  <a:pt x="12" y="206"/>
                  <a:pt x="8" y="209"/>
                </a:cubicBezTo>
                <a:cubicBezTo>
                  <a:pt x="8" y="209"/>
                  <a:pt x="8" y="208"/>
                  <a:pt x="8" y="207"/>
                </a:cubicBezTo>
                <a:cubicBezTo>
                  <a:pt x="13" y="204"/>
                  <a:pt x="18" y="202"/>
                  <a:pt x="24" y="200"/>
                </a:cubicBezTo>
                <a:close/>
                <a:moveTo>
                  <a:pt x="32" y="197"/>
                </a:moveTo>
                <a:cubicBezTo>
                  <a:pt x="34" y="197"/>
                  <a:pt x="35" y="196"/>
                  <a:pt x="35" y="196"/>
                </a:cubicBezTo>
                <a:cubicBezTo>
                  <a:pt x="35" y="196"/>
                  <a:pt x="35" y="196"/>
                  <a:pt x="35" y="195"/>
                </a:cubicBezTo>
                <a:cubicBezTo>
                  <a:pt x="35" y="196"/>
                  <a:pt x="35" y="197"/>
                  <a:pt x="35" y="198"/>
                </a:cubicBezTo>
                <a:cubicBezTo>
                  <a:pt x="31" y="200"/>
                  <a:pt x="26" y="202"/>
                  <a:pt x="22" y="204"/>
                </a:cubicBezTo>
                <a:cubicBezTo>
                  <a:pt x="18" y="205"/>
                  <a:pt x="13" y="207"/>
                  <a:pt x="9" y="209"/>
                </a:cubicBezTo>
                <a:cubicBezTo>
                  <a:pt x="13" y="206"/>
                  <a:pt x="18" y="205"/>
                  <a:pt x="22" y="203"/>
                </a:cubicBezTo>
                <a:cubicBezTo>
                  <a:pt x="23" y="201"/>
                  <a:pt x="25" y="200"/>
                  <a:pt x="27" y="199"/>
                </a:cubicBezTo>
                <a:cubicBezTo>
                  <a:pt x="28" y="199"/>
                  <a:pt x="28" y="199"/>
                  <a:pt x="28" y="199"/>
                </a:cubicBezTo>
                <a:cubicBezTo>
                  <a:pt x="30" y="198"/>
                  <a:pt x="31" y="197"/>
                  <a:pt x="32" y="197"/>
                </a:cubicBezTo>
                <a:close/>
                <a:moveTo>
                  <a:pt x="10" y="211"/>
                </a:moveTo>
                <a:cubicBezTo>
                  <a:pt x="9" y="211"/>
                  <a:pt x="9" y="211"/>
                  <a:pt x="9" y="212"/>
                </a:cubicBezTo>
                <a:cubicBezTo>
                  <a:pt x="8" y="212"/>
                  <a:pt x="8" y="212"/>
                  <a:pt x="8" y="212"/>
                </a:cubicBezTo>
                <a:cubicBezTo>
                  <a:pt x="8" y="212"/>
                  <a:pt x="8" y="211"/>
                  <a:pt x="8" y="210"/>
                </a:cubicBezTo>
                <a:cubicBezTo>
                  <a:pt x="17" y="207"/>
                  <a:pt x="26" y="203"/>
                  <a:pt x="34" y="199"/>
                </a:cubicBezTo>
                <a:cubicBezTo>
                  <a:pt x="26" y="203"/>
                  <a:pt x="18" y="207"/>
                  <a:pt x="10" y="211"/>
                </a:cubicBezTo>
                <a:close/>
                <a:moveTo>
                  <a:pt x="8" y="213"/>
                </a:moveTo>
                <a:cubicBezTo>
                  <a:pt x="12" y="211"/>
                  <a:pt x="17" y="208"/>
                  <a:pt x="21" y="206"/>
                </a:cubicBezTo>
                <a:cubicBezTo>
                  <a:pt x="24" y="205"/>
                  <a:pt x="27" y="204"/>
                  <a:pt x="29" y="203"/>
                </a:cubicBezTo>
                <a:cubicBezTo>
                  <a:pt x="30" y="203"/>
                  <a:pt x="31" y="203"/>
                  <a:pt x="31" y="202"/>
                </a:cubicBezTo>
                <a:cubicBezTo>
                  <a:pt x="27" y="204"/>
                  <a:pt x="23" y="207"/>
                  <a:pt x="19" y="209"/>
                </a:cubicBezTo>
                <a:cubicBezTo>
                  <a:pt x="16" y="211"/>
                  <a:pt x="11" y="212"/>
                  <a:pt x="8" y="215"/>
                </a:cubicBezTo>
                <a:cubicBezTo>
                  <a:pt x="8" y="214"/>
                  <a:pt x="8" y="214"/>
                  <a:pt x="8" y="213"/>
                </a:cubicBezTo>
                <a:close/>
                <a:moveTo>
                  <a:pt x="29" y="202"/>
                </a:moveTo>
                <a:cubicBezTo>
                  <a:pt x="31" y="201"/>
                  <a:pt x="33" y="200"/>
                  <a:pt x="35" y="199"/>
                </a:cubicBezTo>
                <a:cubicBezTo>
                  <a:pt x="35" y="200"/>
                  <a:pt x="35" y="200"/>
                  <a:pt x="35" y="201"/>
                </a:cubicBezTo>
                <a:cubicBezTo>
                  <a:pt x="33" y="201"/>
                  <a:pt x="31" y="202"/>
                  <a:pt x="29" y="202"/>
                </a:cubicBezTo>
                <a:close/>
                <a:moveTo>
                  <a:pt x="8" y="216"/>
                </a:moveTo>
                <a:cubicBezTo>
                  <a:pt x="12" y="215"/>
                  <a:pt x="15" y="214"/>
                  <a:pt x="19" y="212"/>
                </a:cubicBezTo>
                <a:cubicBezTo>
                  <a:pt x="15" y="214"/>
                  <a:pt x="11" y="216"/>
                  <a:pt x="7" y="219"/>
                </a:cubicBezTo>
                <a:cubicBezTo>
                  <a:pt x="7" y="218"/>
                  <a:pt x="8" y="217"/>
                  <a:pt x="8" y="216"/>
                </a:cubicBezTo>
                <a:close/>
                <a:moveTo>
                  <a:pt x="34" y="206"/>
                </a:moveTo>
                <a:cubicBezTo>
                  <a:pt x="34" y="206"/>
                  <a:pt x="34" y="207"/>
                  <a:pt x="34" y="208"/>
                </a:cubicBezTo>
                <a:cubicBezTo>
                  <a:pt x="26" y="211"/>
                  <a:pt x="18" y="214"/>
                  <a:pt x="10" y="218"/>
                </a:cubicBezTo>
                <a:cubicBezTo>
                  <a:pt x="7" y="219"/>
                  <a:pt x="12" y="217"/>
                  <a:pt x="12" y="217"/>
                </a:cubicBezTo>
                <a:cubicBezTo>
                  <a:pt x="14" y="215"/>
                  <a:pt x="17" y="214"/>
                  <a:pt x="19" y="213"/>
                </a:cubicBezTo>
                <a:cubicBezTo>
                  <a:pt x="23" y="211"/>
                  <a:pt x="27" y="209"/>
                  <a:pt x="31" y="207"/>
                </a:cubicBezTo>
                <a:cubicBezTo>
                  <a:pt x="32" y="207"/>
                  <a:pt x="33" y="206"/>
                  <a:pt x="34" y="206"/>
                </a:cubicBezTo>
                <a:close/>
                <a:moveTo>
                  <a:pt x="7" y="220"/>
                </a:moveTo>
                <a:cubicBezTo>
                  <a:pt x="11" y="218"/>
                  <a:pt x="15" y="216"/>
                  <a:pt x="19" y="214"/>
                </a:cubicBezTo>
                <a:cubicBezTo>
                  <a:pt x="22" y="213"/>
                  <a:pt x="24" y="212"/>
                  <a:pt x="27" y="211"/>
                </a:cubicBezTo>
                <a:cubicBezTo>
                  <a:pt x="25" y="213"/>
                  <a:pt x="23" y="214"/>
                  <a:pt x="20" y="215"/>
                </a:cubicBezTo>
                <a:cubicBezTo>
                  <a:pt x="16" y="217"/>
                  <a:pt x="11" y="220"/>
                  <a:pt x="7" y="223"/>
                </a:cubicBezTo>
                <a:cubicBezTo>
                  <a:pt x="7" y="222"/>
                  <a:pt x="7" y="221"/>
                  <a:pt x="7" y="220"/>
                </a:cubicBezTo>
                <a:close/>
                <a:moveTo>
                  <a:pt x="34" y="205"/>
                </a:moveTo>
                <a:cubicBezTo>
                  <a:pt x="33" y="205"/>
                  <a:pt x="32" y="206"/>
                  <a:pt x="31" y="206"/>
                </a:cubicBezTo>
                <a:cubicBezTo>
                  <a:pt x="30" y="207"/>
                  <a:pt x="29" y="207"/>
                  <a:pt x="29" y="207"/>
                </a:cubicBezTo>
                <a:cubicBezTo>
                  <a:pt x="27" y="208"/>
                  <a:pt x="24" y="209"/>
                  <a:pt x="22" y="210"/>
                </a:cubicBezTo>
                <a:cubicBezTo>
                  <a:pt x="17" y="212"/>
                  <a:pt x="13" y="214"/>
                  <a:pt x="9" y="215"/>
                </a:cubicBezTo>
                <a:cubicBezTo>
                  <a:pt x="10" y="215"/>
                  <a:pt x="12" y="213"/>
                  <a:pt x="13" y="213"/>
                </a:cubicBezTo>
                <a:cubicBezTo>
                  <a:pt x="15" y="212"/>
                  <a:pt x="18" y="211"/>
                  <a:pt x="20" y="209"/>
                </a:cubicBezTo>
                <a:cubicBezTo>
                  <a:pt x="25" y="207"/>
                  <a:pt x="29" y="204"/>
                  <a:pt x="35" y="202"/>
                </a:cubicBezTo>
                <a:cubicBezTo>
                  <a:pt x="34" y="203"/>
                  <a:pt x="34" y="204"/>
                  <a:pt x="34" y="205"/>
                </a:cubicBezTo>
                <a:close/>
                <a:moveTo>
                  <a:pt x="36" y="193"/>
                </a:moveTo>
                <a:cubicBezTo>
                  <a:pt x="36" y="194"/>
                  <a:pt x="35" y="194"/>
                  <a:pt x="35" y="195"/>
                </a:cubicBezTo>
                <a:cubicBezTo>
                  <a:pt x="33" y="195"/>
                  <a:pt x="30" y="197"/>
                  <a:pt x="28" y="198"/>
                </a:cubicBezTo>
                <a:cubicBezTo>
                  <a:pt x="25" y="199"/>
                  <a:pt x="22" y="200"/>
                  <a:pt x="20" y="201"/>
                </a:cubicBezTo>
                <a:cubicBezTo>
                  <a:pt x="19" y="202"/>
                  <a:pt x="17" y="202"/>
                  <a:pt x="16" y="202"/>
                </a:cubicBezTo>
                <a:cubicBezTo>
                  <a:pt x="18" y="202"/>
                  <a:pt x="19" y="201"/>
                  <a:pt x="21" y="200"/>
                </a:cubicBezTo>
                <a:cubicBezTo>
                  <a:pt x="25" y="198"/>
                  <a:pt x="28" y="195"/>
                  <a:pt x="32" y="193"/>
                </a:cubicBezTo>
                <a:cubicBezTo>
                  <a:pt x="33" y="193"/>
                  <a:pt x="34" y="193"/>
                  <a:pt x="36" y="192"/>
                </a:cubicBezTo>
                <a:cubicBezTo>
                  <a:pt x="36" y="193"/>
                  <a:pt x="36" y="193"/>
                  <a:pt x="36" y="193"/>
                </a:cubicBezTo>
                <a:close/>
                <a:moveTo>
                  <a:pt x="36" y="192"/>
                </a:moveTo>
                <a:cubicBezTo>
                  <a:pt x="34" y="192"/>
                  <a:pt x="33" y="192"/>
                  <a:pt x="32" y="193"/>
                </a:cubicBezTo>
                <a:cubicBezTo>
                  <a:pt x="32" y="193"/>
                  <a:pt x="31" y="193"/>
                  <a:pt x="31" y="193"/>
                </a:cubicBezTo>
                <a:cubicBezTo>
                  <a:pt x="29" y="194"/>
                  <a:pt x="27" y="195"/>
                  <a:pt x="24" y="195"/>
                </a:cubicBezTo>
                <a:cubicBezTo>
                  <a:pt x="20" y="197"/>
                  <a:pt x="16" y="198"/>
                  <a:pt x="12" y="200"/>
                </a:cubicBezTo>
                <a:cubicBezTo>
                  <a:pt x="6" y="203"/>
                  <a:pt x="11" y="200"/>
                  <a:pt x="12" y="200"/>
                </a:cubicBezTo>
                <a:cubicBezTo>
                  <a:pt x="14" y="198"/>
                  <a:pt x="17" y="197"/>
                  <a:pt x="19" y="196"/>
                </a:cubicBezTo>
                <a:cubicBezTo>
                  <a:pt x="24" y="193"/>
                  <a:pt x="29" y="191"/>
                  <a:pt x="33" y="188"/>
                </a:cubicBezTo>
                <a:cubicBezTo>
                  <a:pt x="33" y="188"/>
                  <a:pt x="34" y="188"/>
                  <a:pt x="34" y="188"/>
                </a:cubicBezTo>
                <a:cubicBezTo>
                  <a:pt x="34" y="188"/>
                  <a:pt x="35" y="188"/>
                  <a:pt x="36" y="187"/>
                </a:cubicBezTo>
                <a:cubicBezTo>
                  <a:pt x="36" y="189"/>
                  <a:pt x="36" y="190"/>
                  <a:pt x="36" y="192"/>
                </a:cubicBezTo>
                <a:close/>
                <a:moveTo>
                  <a:pt x="35" y="187"/>
                </a:moveTo>
                <a:cubicBezTo>
                  <a:pt x="35" y="187"/>
                  <a:pt x="34" y="187"/>
                  <a:pt x="33" y="188"/>
                </a:cubicBezTo>
                <a:cubicBezTo>
                  <a:pt x="32" y="188"/>
                  <a:pt x="31" y="189"/>
                  <a:pt x="30" y="189"/>
                </a:cubicBezTo>
                <a:cubicBezTo>
                  <a:pt x="27" y="190"/>
                  <a:pt x="24" y="191"/>
                  <a:pt x="22" y="192"/>
                </a:cubicBezTo>
                <a:cubicBezTo>
                  <a:pt x="17" y="193"/>
                  <a:pt x="13" y="195"/>
                  <a:pt x="8" y="197"/>
                </a:cubicBezTo>
                <a:cubicBezTo>
                  <a:pt x="18" y="193"/>
                  <a:pt x="27" y="188"/>
                  <a:pt x="36" y="183"/>
                </a:cubicBezTo>
                <a:cubicBezTo>
                  <a:pt x="36" y="184"/>
                  <a:pt x="36" y="185"/>
                  <a:pt x="36" y="187"/>
                </a:cubicBezTo>
                <a:cubicBezTo>
                  <a:pt x="36" y="187"/>
                  <a:pt x="35" y="187"/>
                  <a:pt x="35" y="187"/>
                </a:cubicBezTo>
                <a:close/>
                <a:moveTo>
                  <a:pt x="36" y="182"/>
                </a:moveTo>
                <a:cubicBezTo>
                  <a:pt x="36" y="182"/>
                  <a:pt x="36" y="182"/>
                  <a:pt x="36" y="182"/>
                </a:cubicBezTo>
                <a:cubicBezTo>
                  <a:pt x="31" y="183"/>
                  <a:pt x="26" y="185"/>
                  <a:pt x="21" y="187"/>
                </a:cubicBezTo>
                <a:cubicBezTo>
                  <a:pt x="20" y="187"/>
                  <a:pt x="18" y="188"/>
                  <a:pt x="17" y="189"/>
                </a:cubicBezTo>
                <a:cubicBezTo>
                  <a:pt x="19" y="187"/>
                  <a:pt x="22" y="186"/>
                  <a:pt x="25" y="185"/>
                </a:cubicBezTo>
                <a:cubicBezTo>
                  <a:pt x="29" y="184"/>
                  <a:pt x="33" y="182"/>
                  <a:pt x="36" y="179"/>
                </a:cubicBezTo>
                <a:cubicBezTo>
                  <a:pt x="36" y="180"/>
                  <a:pt x="36" y="181"/>
                  <a:pt x="36" y="182"/>
                </a:cubicBezTo>
                <a:close/>
                <a:moveTo>
                  <a:pt x="21" y="186"/>
                </a:moveTo>
                <a:cubicBezTo>
                  <a:pt x="17" y="188"/>
                  <a:pt x="13" y="190"/>
                  <a:pt x="10" y="192"/>
                </a:cubicBezTo>
                <a:cubicBezTo>
                  <a:pt x="9" y="192"/>
                  <a:pt x="9" y="192"/>
                  <a:pt x="9" y="192"/>
                </a:cubicBezTo>
                <a:cubicBezTo>
                  <a:pt x="8" y="192"/>
                  <a:pt x="8" y="193"/>
                  <a:pt x="8" y="193"/>
                </a:cubicBezTo>
                <a:cubicBezTo>
                  <a:pt x="8" y="193"/>
                  <a:pt x="8" y="193"/>
                  <a:pt x="8" y="192"/>
                </a:cubicBezTo>
                <a:cubicBezTo>
                  <a:pt x="8" y="192"/>
                  <a:pt x="8" y="191"/>
                  <a:pt x="8" y="191"/>
                </a:cubicBezTo>
                <a:cubicBezTo>
                  <a:pt x="13" y="188"/>
                  <a:pt x="18" y="186"/>
                  <a:pt x="23" y="184"/>
                </a:cubicBezTo>
                <a:cubicBezTo>
                  <a:pt x="27" y="183"/>
                  <a:pt x="32" y="182"/>
                  <a:pt x="35" y="180"/>
                </a:cubicBezTo>
                <a:cubicBezTo>
                  <a:pt x="31" y="183"/>
                  <a:pt x="26" y="184"/>
                  <a:pt x="21" y="186"/>
                </a:cubicBezTo>
                <a:close/>
                <a:moveTo>
                  <a:pt x="8" y="194"/>
                </a:moveTo>
                <a:cubicBezTo>
                  <a:pt x="13" y="191"/>
                  <a:pt x="18" y="189"/>
                  <a:pt x="23" y="187"/>
                </a:cubicBezTo>
                <a:cubicBezTo>
                  <a:pt x="25" y="186"/>
                  <a:pt x="27" y="185"/>
                  <a:pt x="30" y="184"/>
                </a:cubicBezTo>
                <a:cubicBezTo>
                  <a:pt x="31" y="184"/>
                  <a:pt x="32" y="184"/>
                  <a:pt x="33" y="183"/>
                </a:cubicBezTo>
                <a:cubicBezTo>
                  <a:pt x="34" y="183"/>
                  <a:pt x="34" y="183"/>
                  <a:pt x="34" y="183"/>
                </a:cubicBezTo>
                <a:cubicBezTo>
                  <a:pt x="34" y="183"/>
                  <a:pt x="33" y="183"/>
                  <a:pt x="33" y="184"/>
                </a:cubicBezTo>
                <a:cubicBezTo>
                  <a:pt x="25" y="188"/>
                  <a:pt x="15" y="192"/>
                  <a:pt x="8" y="197"/>
                </a:cubicBezTo>
                <a:cubicBezTo>
                  <a:pt x="8" y="196"/>
                  <a:pt x="8" y="195"/>
                  <a:pt x="8" y="194"/>
                </a:cubicBezTo>
                <a:close/>
                <a:moveTo>
                  <a:pt x="8" y="198"/>
                </a:moveTo>
                <a:cubicBezTo>
                  <a:pt x="14" y="195"/>
                  <a:pt x="20" y="193"/>
                  <a:pt x="27" y="191"/>
                </a:cubicBezTo>
                <a:cubicBezTo>
                  <a:pt x="25" y="192"/>
                  <a:pt x="24" y="192"/>
                  <a:pt x="22" y="193"/>
                </a:cubicBezTo>
                <a:cubicBezTo>
                  <a:pt x="17" y="196"/>
                  <a:pt x="12" y="199"/>
                  <a:pt x="8" y="202"/>
                </a:cubicBezTo>
                <a:cubicBezTo>
                  <a:pt x="8" y="201"/>
                  <a:pt x="8" y="200"/>
                  <a:pt x="8" y="198"/>
                </a:cubicBezTo>
                <a:close/>
                <a:moveTo>
                  <a:pt x="36" y="179"/>
                </a:moveTo>
                <a:cubicBezTo>
                  <a:pt x="36" y="179"/>
                  <a:pt x="36" y="179"/>
                  <a:pt x="36" y="179"/>
                </a:cubicBezTo>
                <a:cubicBezTo>
                  <a:pt x="31" y="181"/>
                  <a:pt x="25" y="182"/>
                  <a:pt x="20" y="184"/>
                </a:cubicBezTo>
                <a:cubicBezTo>
                  <a:pt x="18" y="185"/>
                  <a:pt x="15" y="186"/>
                  <a:pt x="13" y="187"/>
                </a:cubicBezTo>
                <a:cubicBezTo>
                  <a:pt x="12" y="188"/>
                  <a:pt x="11" y="188"/>
                  <a:pt x="10" y="189"/>
                </a:cubicBezTo>
                <a:cubicBezTo>
                  <a:pt x="6" y="191"/>
                  <a:pt x="11" y="189"/>
                  <a:pt x="11" y="188"/>
                </a:cubicBezTo>
                <a:cubicBezTo>
                  <a:pt x="19" y="183"/>
                  <a:pt x="29" y="181"/>
                  <a:pt x="37" y="174"/>
                </a:cubicBezTo>
                <a:cubicBezTo>
                  <a:pt x="37" y="176"/>
                  <a:pt x="37" y="177"/>
                  <a:pt x="36" y="179"/>
                </a:cubicBezTo>
                <a:close/>
                <a:moveTo>
                  <a:pt x="8" y="203"/>
                </a:moveTo>
                <a:cubicBezTo>
                  <a:pt x="8" y="203"/>
                  <a:pt x="8" y="203"/>
                  <a:pt x="8" y="203"/>
                </a:cubicBezTo>
                <a:cubicBezTo>
                  <a:pt x="13" y="202"/>
                  <a:pt x="17" y="199"/>
                  <a:pt x="22" y="197"/>
                </a:cubicBezTo>
                <a:cubicBezTo>
                  <a:pt x="24" y="196"/>
                  <a:pt x="26" y="196"/>
                  <a:pt x="28" y="195"/>
                </a:cubicBezTo>
                <a:cubicBezTo>
                  <a:pt x="26" y="196"/>
                  <a:pt x="24" y="197"/>
                  <a:pt x="23" y="198"/>
                </a:cubicBezTo>
                <a:cubicBezTo>
                  <a:pt x="18" y="201"/>
                  <a:pt x="14" y="203"/>
                  <a:pt x="9" y="205"/>
                </a:cubicBezTo>
                <a:cubicBezTo>
                  <a:pt x="9" y="205"/>
                  <a:pt x="8" y="206"/>
                  <a:pt x="8" y="206"/>
                </a:cubicBezTo>
                <a:cubicBezTo>
                  <a:pt x="8" y="206"/>
                  <a:pt x="8" y="206"/>
                  <a:pt x="8" y="206"/>
                </a:cubicBezTo>
                <a:cubicBezTo>
                  <a:pt x="8" y="205"/>
                  <a:pt x="8" y="204"/>
                  <a:pt x="8" y="203"/>
                </a:cubicBezTo>
                <a:close/>
                <a:moveTo>
                  <a:pt x="7" y="224"/>
                </a:moveTo>
                <a:cubicBezTo>
                  <a:pt x="7" y="224"/>
                  <a:pt x="7" y="224"/>
                  <a:pt x="7" y="224"/>
                </a:cubicBezTo>
                <a:cubicBezTo>
                  <a:pt x="11" y="223"/>
                  <a:pt x="15" y="221"/>
                  <a:pt x="18" y="219"/>
                </a:cubicBezTo>
                <a:cubicBezTo>
                  <a:pt x="20" y="217"/>
                  <a:pt x="23" y="216"/>
                  <a:pt x="25" y="215"/>
                </a:cubicBezTo>
                <a:cubicBezTo>
                  <a:pt x="22" y="217"/>
                  <a:pt x="20" y="219"/>
                  <a:pt x="17" y="220"/>
                </a:cubicBezTo>
                <a:cubicBezTo>
                  <a:pt x="14" y="222"/>
                  <a:pt x="10" y="224"/>
                  <a:pt x="7" y="226"/>
                </a:cubicBezTo>
                <a:cubicBezTo>
                  <a:pt x="7" y="225"/>
                  <a:pt x="7" y="224"/>
                  <a:pt x="7" y="224"/>
                </a:cubicBezTo>
                <a:close/>
                <a:moveTo>
                  <a:pt x="7" y="227"/>
                </a:moveTo>
                <a:cubicBezTo>
                  <a:pt x="15" y="225"/>
                  <a:pt x="23" y="219"/>
                  <a:pt x="31" y="216"/>
                </a:cubicBezTo>
                <a:cubicBezTo>
                  <a:pt x="30" y="217"/>
                  <a:pt x="28" y="219"/>
                  <a:pt x="26" y="220"/>
                </a:cubicBezTo>
                <a:cubicBezTo>
                  <a:pt x="24" y="221"/>
                  <a:pt x="21" y="222"/>
                  <a:pt x="19" y="223"/>
                </a:cubicBezTo>
                <a:cubicBezTo>
                  <a:pt x="14" y="226"/>
                  <a:pt x="10" y="229"/>
                  <a:pt x="6" y="231"/>
                </a:cubicBezTo>
                <a:cubicBezTo>
                  <a:pt x="6" y="230"/>
                  <a:pt x="7" y="229"/>
                  <a:pt x="7" y="227"/>
                </a:cubicBezTo>
                <a:close/>
                <a:moveTo>
                  <a:pt x="5" y="236"/>
                </a:moveTo>
                <a:cubicBezTo>
                  <a:pt x="6" y="235"/>
                  <a:pt x="6" y="234"/>
                  <a:pt x="6" y="233"/>
                </a:cubicBezTo>
                <a:cubicBezTo>
                  <a:pt x="10" y="231"/>
                  <a:pt x="14" y="229"/>
                  <a:pt x="18" y="227"/>
                </a:cubicBezTo>
                <a:cubicBezTo>
                  <a:pt x="20" y="226"/>
                  <a:pt x="23" y="225"/>
                  <a:pt x="26" y="223"/>
                </a:cubicBezTo>
                <a:cubicBezTo>
                  <a:pt x="27" y="223"/>
                  <a:pt x="29" y="222"/>
                  <a:pt x="31" y="221"/>
                </a:cubicBezTo>
                <a:cubicBezTo>
                  <a:pt x="32" y="221"/>
                  <a:pt x="26" y="225"/>
                  <a:pt x="27" y="224"/>
                </a:cubicBezTo>
                <a:cubicBezTo>
                  <a:pt x="21" y="229"/>
                  <a:pt x="12" y="231"/>
                  <a:pt x="5" y="237"/>
                </a:cubicBezTo>
                <a:cubicBezTo>
                  <a:pt x="5" y="237"/>
                  <a:pt x="5" y="236"/>
                  <a:pt x="5" y="236"/>
                </a:cubicBezTo>
                <a:close/>
                <a:moveTo>
                  <a:pt x="5" y="239"/>
                </a:moveTo>
                <a:cubicBezTo>
                  <a:pt x="9" y="237"/>
                  <a:pt x="13" y="235"/>
                  <a:pt x="17" y="233"/>
                </a:cubicBezTo>
                <a:cubicBezTo>
                  <a:pt x="19" y="232"/>
                  <a:pt x="22" y="230"/>
                  <a:pt x="24" y="229"/>
                </a:cubicBezTo>
                <a:cubicBezTo>
                  <a:pt x="26" y="228"/>
                  <a:pt x="33" y="223"/>
                  <a:pt x="27" y="228"/>
                </a:cubicBezTo>
                <a:cubicBezTo>
                  <a:pt x="20" y="234"/>
                  <a:pt x="11" y="237"/>
                  <a:pt x="4" y="243"/>
                </a:cubicBezTo>
                <a:cubicBezTo>
                  <a:pt x="4" y="242"/>
                  <a:pt x="4" y="240"/>
                  <a:pt x="5" y="239"/>
                </a:cubicBezTo>
                <a:close/>
                <a:moveTo>
                  <a:pt x="3" y="245"/>
                </a:moveTo>
                <a:cubicBezTo>
                  <a:pt x="8" y="244"/>
                  <a:pt x="13" y="241"/>
                  <a:pt x="17" y="238"/>
                </a:cubicBezTo>
                <a:cubicBezTo>
                  <a:pt x="19" y="237"/>
                  <a:pt x="22" y="235"/>
                  <a:pt x="24" y="234"/>
                </a:cubicBezTo>
                <a:cubicBezTo>
                  <a:pt x="25" y="233"/>
                  <a:pt x="27" y="232"/>
                  <a:pt x="28" y="231"/>
                </a:cubicBezTo>
                <a:cubicBezTo>
                  <a:pt x="28" y="231"/>
                  <a:pt x="32" y="228"/>
                  <a:pt x="30" y="231"/>
                </a:cubicBezTo>
                <a:cubicBezTo>
                  <a:pt x="28" y="233"/>
                  <a:pt x="24" y="234"/>
                  <a:pt x="22" y="236"/>
                </a:cubicBezTo>
                <a:cubicBezTo>
                  <a:pt x="19" y="237"/>
                  <a:pt x="17" y="239"/>
                  <a:pt x="14" y="241"/>
                </a:cubicBezTo>
                <a:cubicBezTo>
                  <a:pt x="10" y="244"/>
                  <a:pt x="6" y="246"/>
                  <a:pt x="3" y="249"/>
                </a:cubicBezTo>
                <a:cubicBezTo>
                  <a:pt x="3" y="248"/>
                  <a:pt x="3" y="246"/>
                  <a:pt x="3" y="245"/>
                </a:cubicBezTo>
                <a:close/>
                <a:moveTo>
                  <a:pt x="5" y="248"/>
                </a:moveTo>
                <a:cubicBezTo>
                  <a:pt x="10" y="244"/>
                  <a:pt x="16" y="241"/>
                  <a:pt x="21" y="237"/>
                </a:cubicBezTo>
                <a:cubicBezTo>
                  <a:pt x="24" y="235"/>
                  <a:pt x="28" y="233"/>
                  <a:pt x="31" y="230"/>
                </a:cubicBezTo>
                <a:cubicBezTo>
                  <a:pt x="31" y="231"/>
                  <a:pt x="31" y="231"/>
                  <a:pt x="31" y="232"/>
                </a:cubicBezTo>
                <a:cubicBezTo>
                  <a:pt x="26" y="235"/>
                  <a:pt x="21" y="238"/>
                  <a:pt x="16" y="242"/>
                </a:cubicBezTo>
                <a:cubicBezTo>
                  <a:pt x="13" y="244"/>
                  <a:pt x="10" y="246"/>
                  <a:pt x="7" y="247"/>
                </a:cubicBezTo>
                <a:cubicBezTo>
                  <a:pt x="5" y="248"/>
                  <a:pt x="1" y="252"/>
                  <a:pt x="5" y="248"/>
                </a:cubicBezTo>
                <a:close/>
                <a:moveTo>
                  <a:pt x="31" y="234"/>
                </a:moveTo>
                <a:cubicBezTo>
                  <a:pt x="31" y="235"/>
                  <a:pt x="31" y="235"/>
                  <a:pt x="31" y="236"/>
                </a:cubicBezTo>
                <a:cubicBezTo>
                  <a:pt x="25" y="239"/>
                  <a:pt x="19" y="244"/>
                  <a:pt x="13" y="249"/>
                </a:cubicBezTo>
                <a:cubicBezTo>
                  <a:pt x="19" y="244"/>
                  <a:pt x="25" y="238"/>
                  <a:pt x="31" y="233"/>
                </a:cubicBezTo>
                <a:cubicBezTo>
                  <a:pt x="31" y="233"/>
                  <a:pt x="31" y="234"/>
                  <a:pt x="31" y="234"/>
                </a:cubicBezTo>
                <a:close/>
                <a:moveTo>
                  <a:pt x="30" y="238"/>
                </a:moveTo>
                <a:cubicBezTo>
                  <a:pt x="29" y="239"/>
                  <a:pt x="27" y="240"/>
                  <a:pt x="26" y="241"/>
                </a:cubicBezTo>
                <a:cubicBezTo>
                  <a:pt x="24" y="243"/>
                  <a:pt x="22" y="244"/>
                  <a:pt x="20" y="245"/>
                </a:cubicBezTo>
                <a:cubicBezTo>
                  <a:pt x="19" y="246"/>
                  <a:pt x="19" y="246"/>
                  <a:pt x="18" y="247"/>
                </a:cubicBezTo>
                <a:cubicBezTo>
                  <a:pt x="22" y="244"/>
                  <a:pt x="26" y="240"/>
                  <a:pt x="29" y="238"/>
                </a:cubicBezTo>
                <a:cubicBezTo>
                  <a:pt x="31" y="237"/>
                  <a:pt x="31" y="237"/>
                  <a:pt x="30" y="238"/>
                </a:cubicBezTo>
                <a:close/>
                <a:moveTo>
                  <a:pt x="23" y="244"/>
                </a:moveTo>
                <a:cubicBezTo>
                  <a:pt x="26" y="242"/>
                  <a:pt x="29" y="240"/>
                  <a:pt x="32" y="237"/>
                </a:cubicBezTo>
                <a:cubicBezTo>
                  <a:pt x="32" y="238"/>
                  <a:pt x="32" y="239"/>
                  <a:pt x="32" y="239"/>
                </a:cubicBezTo>
                <a:cubicBezTo>
                  <a:pt x="28" y="243"/>
                  <a:pt x="23" y="246"/>
                  <a:pt x="18" y="249"/>
                </a:cubicBezTo>
                <a:cubicBezTo>
                  <a:pt x="16" y="251"/>
                  <a:pt x="14" y="252"/>
                  <a:pt x="12" y="254"/>
                </a:cubicBezTo>
                <a:cubicBezTo>
                  <a:pt x="11" y="254"/>
                  <a:pt x="10" y="255"/>
                  <a:pt x="9" y="256"/>
                </a:cubicBezTo>
                <a:cubicBezTo>
                  <a:pt x="8" y="256"/>
                  <a:pt x="8" y="256"/>
                  <a:pt x="7" y="256"/>
                </a:cubicBezTo>
                <a:cubicBezTo>
                  <a:pt x="12" y="252"/>
                  <a:pt x="17" y="248"/>
                  <a:pt x="23" y="244"/>
                </a:cubicBezTo>
                <a:close/>
                <a:moveTo>
                  <a:pt x="32" y="240"/>
                </a:moveTo>
                <a:cubicBezTo>
                  <a:pt x="32" y="242"/>
                  <a:pt x="32" y="243"/>
                  <a:pt x="32" y="244"/>
                </a:cubicBezTo>
                <a:cubicBezTo>
                  <a:pt x="32" y="244"/>
                  <a:pt x="32" y="244"/>
                  <a:pt x="32" y="244"/>
                </a:cubicBezTo>
                <a:cubicBezTo>
                  <a:pt x="28" y="247"/>
                  <a:pt x="24" y="249"/>
                  <a:pt x="20" y="252"/>
                </a:cubicBezTo>
                <a:cubicBezTo>
                  <a:pt x="18" y="254"/>
                  <a:pt x="15" y="255"/>
                  <a:pt x="13" y="257"/>
                </a:cubicBezTo>
                <a:cubicBezTo>
                  <a:pt x="12" y="258"/>
                  <a:pt x="7" y="261"/>
                  <a:pt x="10" y="258"/>
                </a:cubicBezTo>
                <a:cubicBezTo>
                  <a:pt x="17" y="251"/>
                  <a:pt x="26" y="247"/>
                  <a:pt x="32" y="240"/>
                </a:cubicBezTo>
                <a:close/>
                <a:moveTo>
                  <a:pt x="33" y="245"/>
                </a:moveTo>
                <a:cubicBezTo>
                  <a:pt x="33" y="246"/>
                  <a:pt x="33" y="247"/>
                  <a:pt x="33" y="249"/>
                </a:cubicBezTo>
                <a:cubicBezTo>
                  <a:pt x="29" y="251"/>
                  <a:pt x="26" y="254"/>
                  <a:pt x="22" y="256"/>
                </a:cubicBezTo>
                <a:cubicBezTo>
                  <a:pt x="19" y="258"/>
                  <a:pt x="15" y="261"/>
                  <a:pt x="12" y="263"/>
                </a:cubicBezTo>
                <a:cubicBezTo>
                  <a:pt x="16" y="260"/>
                  <a:pt x="18" y="257"/>
                  <a:pt x="22" y="254"/>
                </a:cubicBezTo>
                <a:cubicBezTo>
                  <a:pt x="25" y="251"/>
                  <a:pt x="29" y="248"/>
                  <a:pt x="33" y="245"/>
                </a:cubicBezTo>
                <a:close/>
                <a:moveTo>
                  <a:pt x="32" y="254"/>
                </a:moveTo>
                <a:cubicBezTo>
                  <a:pt x="32" y="254"/>
                  <a:pt x="32" y="253"/>
                  <a:pt x="32" y="254"/>
                </a:cubicBezTo>
                <a:cubicBezTo>
                  <a:pt x="26" y="257"/>
                  <a:pt x="22" y="263"/>
                  <a:pt x="16" y="265"/>
                </a:cubicBezTo>
                <a:cubicBezTo>
                  <a:pt x="16" y="265"/>
                  <a:pt x="18" y="263"/>
                  <a:pt x="19" y="263"/>
                </a:cubicBezTo>
                <a:cubicBezTo>
                  <a:pt x="20" y="261"/>
                  <a:pt x="22" y="260"/>
                  <a:pt x="24" y="258"/>
                </a:cubicBezTo>
                <a:cubicBezTo>
                  <a:pt x="27" y="255"/>
                  <a:pt x="30" y="253"/>
                  <a:pt x="33" y="250"/>
                </a:cubicBezTo>
                <a:cubicBezTo>
                  <a:pt x="33" y="251"/>
                  <a:pt x="33" y="253"/>
                  <a:pt x="32" y="254"/>
                </a:cubicBezTo>
                <a:close/>
                <a:moveTo>
                  <a:pt x="32" y="254"/>
                </a:moveTo>
                <a:cubicBezTo>
                  <a:pt x="32" y="256"/>
                  <a:pt x="31" y="258"/>
                  <a:pt x="30" y="260"/>
                </a:cubicBezTo>
                <a:cubicBezTo>
                  <a:pt x="30" y="260"/>
                  <a:pt x="30" y="259"/>
                  <a:pt x="30" y="259"/>
                </a:cubicBezTo>
                <a:cubicBezTo>
                  <a:pt x="28" y="260"/>
                  <a:pt x="27" y="262"/>
                  <a:pt x="26" y="263"/>
                </a:cubicBezTo>
                <a:cubicBezTo>
                  <a:pt x="21" y="267"/>
                  <a:pt x="25" y="263"/>
                  <a:pt x="26" y="262"/>
                </a:cubicBezTo>
                <a:cubicBezTo>
                  <a:pt x="28" y="260"/>
                  <a:pt x="31" y="257"/>
                  <a:pt x="32" y="254"/>
                </a:cubicBezTo>
                <a:cubicBezTo>
                  <a:pt x="32" y="254"/>
                  <a:pt x="32" y="254"/>
                  <a:pt x="32" y="254"/>
                </a:cubicBezTo>
                <a:close/>
                <a:moveTo>
                  <a:pt x="47" y="178"/>
                </a:moveTo>
                <a:cubicBezTo>
                  <a:pt x="46" y="151"/>
                  <a:pt x="40" y="123"/>
                  <a:pt x="51" y="97"/>
                </a:cubicBezTo>
                <a:cubicBezTo>
                  <a:pt x="61" y="71"/>
                  <a:pt x="84" y="52"/>
                  <a:pt x="111" y="45"/>
                </a:cubicBezTo>
                <a:cubicBezTo>
                  <a:pt x="119" y="43"/>
                  <a:pt x="128" y="42"/>
                  <a:pt x="137" y="43"/>
                </a:cubicBezTo>
                <a:cubicBezTo>
                  <a:pt x="138" y="43"/>
                  <a:pt x="138" y="43"/>
                  <a:pt x="138" y="43"/>
                </a:cubicBezTo>
                <a:cubicBezTo>
                  <a:pt x="152" y="44"/>
                  <a:pt x="165" y="48"/>
                  <a:pt x="177" y="54"/>
                </a:cubicBezTo>
                <a:cubicBezTo>
                  <a:pt x="171" y="55"/>
                  <a:pt x="165" y="56"/>
                  <a:pt x="159" y="57"/>
                </a:cubicBezTo>
                <a:cubicBezTo>
                  <a:pt x="151" y="58"/>
                  <a:pt x="143" y="58"/>
                  <a:pt x="135" y="59"/>
                </a:cubicBezTo>
                <a:cubicBezTo>
                  <a:pt x="123" y="61"/>
                  <a:pt x="112" y="65"/>
                  <a:pt x="102" y="71"/>
                </a:cubicBezTo>
                <a:cubicBezTo>
                  <a:pt x="81" y="85"/>
                  <a:pt x="69" y="108"/>
                  <a:pt x="71" y="133"/>
                </a:cubicBezTo>
                <a:cubicBezTo>
                  <a:pt x="72" y="147"/>
                  <a:pt x="76" y="160"/>
                  <a:pt x="77" y="174"/>
                </a:cubicBezTo>
                <a:cubicBezTo>
                  <a:pt x="77" y="181"/>
                  <a:pt x="75" y="188"/>
                  <a:pt x="75" y="196"/>
                </a:cubicBezTo>
                <a:cubicBezTo>
                  <a:pt x="74" y="198"/>
                  <a:pt x="74" y="201"/>
                  <a:pt x="74" y="203"/>
                </a:cubicBezTo>
                <a:cubicBezTo>
                  <a:pt x="74" y="203"/>
                  <a:pt x="73" y="203"/>
                  <a:pt x="73" y="203"/>
                </a:cubicBezTo>
                <a:cubicBezTo>
                  <a:pt x="62" y="207"/>
                  <a:pt x="52" y="199"/>
                  <a:pt x="47" y="190"/>
                </a:cubicBezTo>
                <a:cubicBezTo>
                  <a:pt x="47" y="186"/>
                  <a:pt x="47" y="182"/>
                  <a:pt x="47" y="178"/>
                </a:cubicBezTo>
                <a:close/>
                <a:moveTo>
                  <a:pt x="146" y="41"/>
                </a:moveTo>
                <a:cubicBezTo>
                  <a:pt x="147" y="41"/>
                  <a:pt x="149" y="41"/>
                  <a:pt x="149" y="41"/>
                </a:cubicBezTo>
                <a:cubicBezTo>
                  <a:pt x="148" y="41"/>
                  <a:pt x="147" y="41"/>
                  <a:pt x="146" y="41"/>
                </a:cubicBezTo>
                <a:close/>
                <a:moveTo>
                  <a:pt x="148" y="33"/>
                </a:moveTo>
                <a:cubicBezTo>
                  <a:pt x="149" y="36"/>
                  <a:pt x="149" y="39"/>
                  <a:pt x="150" y="42"/>
                </a:cubicBezTo>
                <a:cubicBezTo>
                  <a:pt x="150" y="42"/>
                  <a:pt x="149" y="41"/>
                  <a:pt x="149" y="41"/>
                </a:cubicBezTo>
                <a:cubicBezTo>
                  <a:pt x="149" y="41"/>
                  <a:pt x="149" y="41"/>
                  <a:pt x="149" y="41"/>
                </a:cubicBezTo>
                <a:cubicBezTo>
                  <a:pt x="149" y="40"/>
                  <a:pt x="147" y="40"/>
                  <a:pt x="146" y="40"/>
                </a:cubicBezTo>
                <a:cubicBezTo>
                  <a:pt x="145" y="40"/>
                  <a:pt x="145" y="40"/>
                  <a:pt x="144" y="41"/>
                </a:cubicBezTo>
                <a:cubicBezTo>
                  <a:pt x="144" y="41"/>
                  <a:pt x="143" y="40"/>
                  <a:pt x="143" y="40"/>
                </a:cubicBezTo>
                <a:cubicBezTo>
                  <a:pt x="143" y="40"/>
                  <a:pt x="144" y="40"/>
                  <a:pt x="144" y="40"/>
                </a:cubicBezTo>
                <a:cubicBezTo>
                  <a:pt x="146" y="39"/>
                  <a:pt x="148" y="39"/>
                  <a:pt x="149" y="37"/>
                </a:cubicBezTo>
                <a:cubicBezTo>
                  <a:pt x="149" y="37"/>
                  <a:pt x="149" y="37"/>
                  <a:pt x="148" y="37"/>
                </a:cubicBezTo>
                <a:cubicBezTo>
                  <a:pt x="145" y="35"/>
                  <a:pt x="142" y="38"/>
                  <a:pt x="139" y="38"/>
                </a:cubicBezTo>
                <a:cubicBezTo>
                  <a:pt x="142" y="37"/>
                  <a:pt x="145" y="36"/>
                  <a:pt x="147" y="34"/>
                </a:cubicBezTo>
                <a:cubicBezTo>
                  <a:pt x="147" y="34"/>
                  <a:pt x="147" y="34"/>
                  <a:pt x="147" y="34"/>
                </a:cubicBezTo>
                <a:cubicBezTo>
                  <a:pt x="144" y="33"/>
                  <a:pt x="142" y="34"/>
                  <a:pt x="139" y="35"/>
                </a:cubicBezTo>
                <a:cubicBezTo>
                  <a:pt x="141" y="34"/>
                  <a:pt x="144" y="33"/>
                  <a:pt x="145" y="30"/>
                </a:cubicBezTo>
                <a:cubicBezTo>
                  <a:pt x="146" y="31"/>
                  <a:pt x="147" y="32"/>
                  <a:pt x="148" y="33"/>
                </a:cubicBezTo>
                <a:close/>
                <a:moveTo>
                  <a:pt x="138" y="28"/>
                </a:moveTo>
                <a:cubicBezTo>
                  <a:pt x="137" y="28"/>
                  <a:pt x="136" y="29"/>
                  <a:pt x="135" y="28"/>
                </a:cubicBezTo>
                <a:cubicBezTo>
                  <a:pt x="135" y="28"/>
                  <a:pt x="135" y="28"/>
                  <a:pt x="134" y="28"/>
                </a:cubicBezTo>
                <a:cubicBezTo>
                  <a:pt x="136" y="28"/>
                  <a:pt x="137" y="28"/>
                  <a:pt x="138" y="28"/>
                </a:cubicBezTo>
                <a:cubicBezTo>
                  <a:pt x="138" y="28"/>
                  <a:pt x="138" y="28"/>
                  <a:pt x="138" y="28"/>
                </a:cubicBezTo>
                <a:close/>
                <a:moveTo>
                  <a:pt x="118" y="11"/>
                </a:moveTo>
                <a:cubicBezTo>
                  <a:pt x="118" y="11"/>
                  <a:pt x="119" y="11"/>
                  <a:pt x="119" y="11"/>
                </a:cubicBezTo>
                <a:cubicBezTo>
                  <a:pt x="116" y="12"/>
                  <a:pt x="113" y="13"/>
                  <a:pt x="111" y="14"/>
                </a:cubicBezTo>
                <a:cubicBezTo>
                  <a:pt x="108" y="15"/>
                  <a:pt x="106" y="16"/>
                  <a:pt x="104" y="17"/>
                </a:cubicBezTo>
                <a:cubicBezTo>
                  <a:pt x="104" y="17"/>
                  <a:pt x="102" y="18"/>
                  <a:pt x="101" y="18"/>
                </a:cubicBezTo>
                <a:cubicBezTo>
                  <a:pt x="101" y="18"/>
                  <a:pt x="101" y="18"/>
                  <a:pt x="101" y="17"/>
                </a:cubicBezTo>
                <a:cubicBezTo>
                  <a:pt x="106" y="14"/>
                  <a:pt x="113" y="13"/>
                  <a:pt x="117" y="10"/>
                </a:cubicBezTo>
                <a:cubicBezTo>
                  <a:pt x="117" y="10"/>
                  <a:pt x="117" y="9"/>
                  <a:pt x="117" y="9"/>
                </a:cubicBezTo>
                <a:cubicBezTo>
                  <a:pt x="118" y="10"/>
                  <a:pt x="118" y="10"/>
                  <a:pt x="118" y="11"/>
                </a:cubicBezTo>
                <a:close/>
                <a:moveTo>
                  <a:pt x="108" y="8"/>
                </a:moveTo>
                <a:cubicBezTo>
                  <a:pt x="110" y="7"/>
                  <a:pt x="112" y="7"/>
                  <a:pt x="114" y="7"/>
                </a:cubicBezTo>
                <a:cubicBezTo>
                  <a:pt x="111" y="8"/>
                  <a:pt x="109" y="10"/>
                  <a:pt x="106" y="10"/>
                </a:cubicBezTo>
                <a:cubicBezTo>
                  <a:pt x="107" y="9"/>
                  <a:pt x="108" y="9"/>
                  <a:pt x="108" y="8"/>
                </a:cubicBezTo>
                <a:close/>
                <a:moveTo>
                  <a:pt x="90" y="50"/>
                </a:moveTo>
                <a:cubicBezTo>
                  <a:pt x="90" y="50"/>
                  <a:pt x="91" y="50"/>
                  <a:pt x="91" y="50"/>
                </a:cubicBezTo>
                <a:cubicBezTo>
                  <a:pt x="85" y="53"/>
                  <a:pt x="80" y="56"/>
                  <a:pt x="76" y="59"/>
                </a:cubicBezTo>
                <a:cubicBezTo>
                  <a:pt x="75" y="59"/>
                  <a:pt x="75" y="60"/>
                  <a:pt x="75" y="60"/>
                </a:cubicBezTo>
                <a:cubicBezTo>
                  <a:pt x="72" y="62"/>
                  <a:pt x="69" y="64"/>
                  <a:pt x="66" y="66"/>
                </a:cubicBezTo>
                <a:cubicBezTo>
                  <a:pt x="57" y="71"/>
                  <a:pt x="47" y="75"/>
                  <a:pt x="38" y="81"/>
                </a:cubicBezTo>
                <a:cubicBezTo>
                  <a:pt x="39" y="80"/>
                  <a:pt x="41" y="79"/>
                  <a:pt x="41" y="79"/>
                </a:cubicBezTo>
                <a:cubicBezTo>
                  <a:pt x="43" y="77"/>
                  <a:pt x="46" y="75"/>
                  <a:pt x="48" y="74"/>
                </a:cubicBezTo>
                <a:cubicBezTo>
                  <a:pt x="53" y="70"/>
                  <a:pt x="58" y="67"/>
                  <a:pt x="63" y="64"/>
                </a:cubicBezTo>
                <a:cubicBezTo>
                  <a:pt x="71" y="60"/>
                  <a:pt x="80" y="56"/>
                  <a:pt x="87" y="50"/>
                </a:cubicBezTo>
                <a:cubicBezTo>
                  <a:pt x="88" y="50"/>
                  <a:pt x="89" y="50"/>
                  <a:pt x="90" y="50"/>
                </a:cubicBezTo>
                <a:close/>
                <a:moveTo>
                  <a:pt x="74" y="53"/>
                </a:moveTo>
                <a:cubicBezTo>
                  <a:pt x="65" y="57"/>
                  <a:pt x="56" y="62"/>
                  <a:pt x="47" y="67"/>
                </a:cubicBezTo>
                <a:cubicBezTo>
                  <a:pt x="47" y="67"/>
                  <a:pt x="48" y="67"/>
                  <a:pt x="48" y="66"/>
                </a:cubicBezTo>
                <a:cubicBezTo>
                  <a:pt x="55" y="60"/>
                  <a:pt x="65" y="56"/>
                  <a:pt x="74" y="53"/>
                </a:cubicBezTo>
                <a:close/>
                <a:moveTo>
                  <a:pt x="6" y="259"/>
                </a:moveTo>
                <a:cubicBezTo>
                  <a:pt x="4" y="256"/>
                  <a:pt x="3" y="253"/>
                  <a:pt x="3" y="250"/>
                </a:cubicBezTo>
                <a:cubicBezTo>
                  <a:pt x="13" y="245"/>
                  <a:pt x="21" y="238"/>
                  <a:pt x="31" y="233"/>
                </a:cubicBezTo>
                <a:cubicBezTo>
                  <a:pt x="27" y="235"/>
                  <a:pt x="23" y="239"/>
                  <a:pt x="19" y="242"/>
                </a:cubicBezTo>
                <a:cubicBezTo>
                  <a:pt x="15" y="247"/>
                  <a:pt x="9" y="251"/>
                  <a:pt x="4" y="254"/>
                </a:cubicBezTo>
                <a:cubicBezTo>
                  <a:pt x="4" y="254"/>
                  <a:pt x="4" y="255"/>
                  <a:pt x="4" y="255"/>
                </a:cubicBezTo>
                <a:cubicBezTo>
                  <a:pt x="8" y="253"/>
                  <a:pt x="12" y="251"/>
                  <a:pt x="16" y="248"/>
                </a:cubicBezTo>
                <a:cubicBezTo>
                  <a:pt x="12" y="251"/>
                  <a:pt x="9" y="254"/>
                  <a:pt x="5" y="257"/>
                </a:cubicBezTo>
                <a:cubicBezTo>
                  <a:pt x="5" y="257"/>
                  <a:pt x="5" y="258"/>
                  <a:pt x="6" y="257"/>
                </a:cubicBezTo>
                <a:cubicBezTo>
                  <a:pt x="10" y="257"/>
                  <a:pt x="14" y="253"/>
                  <a:pt x="17" y="251"/>
                </a:cubicBezTo>
                <a:cubicBezTo>
                  <a:pt x="19" y="250"/>
                  <a:pt x="21" y="248"/>
                  <a:pt x="23" y="247"/>
                </a:cubicBezTo>
                <a:cubicBezTo>
                  <a:pt x="21" y="248"/>
                  <a:pt x="20" y="249"/>
                  <a:pt x="18" y="251"/>
                </a:cubicBezTo>
                <a:cubicBezTo>
                  <a:pt x="15" y="254"/>
                  <a:pt x="10" y="256"/>
                  <a:pt x="7" y="260"/>
                </a:cubicBezTo>
                <a:cubicBezTo>
                  <a:pt x="7" y="260"/>
                  <a:pt x="7" y="261"/>
                  <a:pt x="8" y="261"/>
                </a:cubicBezTo>
                <a:cubicBezTo>
                  <a:pt x="16" y="256"/>
                  <a:pt x="23" y="251"/>
                  <a:pt x="31" y="245"/>
                </a:cubicBezTo>
                <a:cubicBezTo>
                  <a:pt x="29" y="247"/>
                  <a:pt x="24" y="251"/>
                  <a:pt x="21" y="253"/>
                </a:cubicBezTo>
                <a:cubicBezTo>
                  <a:pt x="17" y="256"/>
                  <a:pt x="15" y="260"/>
                  <a:pt x="11" y="263"/>
                </a:cubicBezTo>
                <a:cubicBezTo>
                  <a:pt x="10" y="263"/>
                  <a:pt x="11" y="264"/>
                  <a:pt x="11" y="264"/>
                </a:cubicBezTo>
                <a:cubicBezTo>
                  <a:pt x="14" y="263"/>
                  <a:pt x="16" y="261"/>
                  <a:pt x="19" y="259"/>
                </a:cubicBezTo>
                <a:cubicBezTo>
                  <a:pt x="22" y="256"/>
                  <a:pt x="26" y="254"/>
                  <a:pt x="30" y="251"/>
                </a:cubicBezTo>
                <a:cubicBezTo>
                  <a:pt x="31" y="250"/>
                  <a:pt x="34" y="248"/>
                  <a:pt x="31" y="251"/>
                </a:cubicBezTo>
                <a:cubicBezTo>
                  <a:pt x="29" y="252"/>
                  <a:pt x="28" y="254"/>
                  <a:pt x="26" y="255"/>
                </a:cubicBezTo>
                <a:cubicBezTo>
                  <a:pt x="22" y="259"/>
                  <a:pt x="18" y="262"/>
                  <a:pt x="14" y="266"/>
                </a:cubicBezTo>
                <a:cubicBezTo>
                  <a:pt x="14" y="266"/>
                  <a:pt x="14" y="266"/>
                  <a:pt x="14" y="266"/>
                </a:cubicBezTo>
                <a:cubicBezTo>
                  <a:pt x="11" y="265"/>
                  <a:pt x="8" y="262"/>
                  <a:pt x="6" y="259"/>
                </a:cubicBezTo>
                <a:close/>
                <a:moveTo>
                  <a:pt x="33" y="285"/>
                </a:moveTo>
                <a:cubicBezTo>
                  <a:pt x="23" y="286"/>
                  <a:pt x="19" y="278"/>
                  <a:pt x="16" y="269"/>
                </a:cubicBezTo>
                <a:cubicBezTo>
                  <a:pt x="18" y="269"/>
                  <a:pt x="19" y="269"/>
                  <a:pt x="21" y="269"/>
                </a:cubicBezTo>
                <a:cubicBezTo>
                  <a:pt x="22" y="269"/>
                  <a:pt x="24" y="269"/>
                  <a:pt x="25" y="268"/>
                </a:cubicBezTo>
                <a:cubicBezTo>
                  <a:pt x="24" y="272"/>
                  <a:pt x="26" y="276"/>
                  <a:pt x="30" y="279"/>
                </a:cubicBezTo>
                <a:cubicBezTo>
                  <a:pt x="33" y="282"/>
                  <a:pt x="39" y="282"/>
                  <a:pt x="43" y="284"/>
                </a:cubicBezTo>
                <a:cubicBezTo>
                  <a:pt x="43" y="284"/>
                  <a:pt x="43" y="284"/>
                  <a:pt x="43" y="284"/>
                </a:cubicBezTo>
                <a:cubicBezTo>
                  <a:pt x="43" y="285"/>
                  <a:pt x="43" y="285"/>
                  <a:pt x="43" y="285"/>
                </a:cubicBezTo>
                <a:cubicBezTo>
                  <a:pt x="40" y="285"/>
                  <a:pt x="36" y="285"/>
                  <a:pt x="33" y="285"/>
                </a:cubicBezTo>
                <a:close/>
                <a:moveTo>
                  <a:pt x="61" y="304"/>
                </a:moveTo>
                <a:cubicBezTo>
                  <a:pt x="56" y="299"/>
                  <a:pt x="54" y="292"/>
                  <a:pt x="49" y="287"/>
                </a:cubicBezTo>
                <a:cubicBezTo>
                  <a:pt x="48" y="286"/>
                  <a:pt x="47" y="285"/>
                  <a:pt x="47" y="284"/>
                </a:cubicBezTo>
                <a:cubicBezTo>
                  <a:pt x="47" y="284"/>
                  <a:pt x="47" y="284"/>
                  <a:pt x="46" y="284"/>
                </a:cubicBezTo>
                <a:cubicBezTo>
                  <a:pt x="46" y="283"/>
                  <a:pt x="45" y="283"/>
                  <a:pt x="45" y="282"/>
                </a:cubicBezTo>
                <a:cubicBezTo>
                  <a:pt x="45" y="282"/>
                  <a:pt x="45" y="282"/>
                  <a:pt x="45" y="282"/>
                </a:cubicBezTo>
                <a:cubicBezTo>
                  <a:pt x="42" y="279"/>
                  <a:pt x="42" y="275"/>
                  <a:pt x="41" y="272"/>
                </a:cubicBezTo>
                <a:cubicBezTo>
                  <a:pt x="42" y="256"/>
                  <a:pt x="43" y="241"/>
                  <a:pt x="44" y="225"/>
                </a:cubicBezTo>
                <a:cubicBezTo>
                  <a:pt x="45" y="215"/>
                  <a:pt x="46" y="205"/>
                  <a:pt x="47" y="195"/>
                </a:cubicBezTo>
                <a:cubicBezTo>
                  <a:pt x="53" y="203"/>
                  <a:pt x="63" y="209"/>
                  <a:pt x="74" y="206"/>
                </a:cubicBezTo>
                <a:cubicBezTo>
                  <a:pt x="74" y="206"/>
                  <a:pt x="74" y="206"/>
                  <a:pt x="74" y="206"/>
                </a:cubicBezTo>
                <a:cubicBezTo>
                  <a:pt x="74" y="210"/>
                  <a:pt x="74" y="215"/>
                  <a:pt x="74" y="219"/>
                </a:cubicBezTo>
                <a:cubicBezTo>
                  <a:pt x="74" y="226"/>
                  <a:pt x="74" y="233"/>
                  <a:pt x="73" y="241"/>
                </a:cubicBezTo>
                <a:cubicBezTo>
                  <a:pt x="72" y="248"/>
                  <a:pt x="70" y="255"/>
                  <a:pt x="70" y="263"/>
                </a:cubicBezTo>
                <a:cubicBezTo>
                  <a:pt x="70" y="272"/>
                  <a:pt x="72" y="281"/>
                  <a:pt x="77" y="289"/>
                </a:cubicBezTo>
                <a:cubicBezTo>
                  <a:pt x="78" y="291"/>
                  <a:pt x="79" y="292"/>
                  <a:pt x="80" y="294"/>
                </a:cubicBezTo>
                <a:cubicBezTo>
                  <a:pt x="80" y="299"/>
                  <a:pt x="77" y="313"/>
                  <a:pt x="69" y="311"/>
                </a:cubicBezTo>
                <a:cubicBezTo>
                  <a:pt x="66" y="309"/>
                  <a:pt x="64" y="307"/>
                  <a:pt x="61" y="304"/>
                </a:cubicBezTo>
                <a:close/>
                <a:moveTo>
                  <a:pt x="207" y="328"/>
                </a:moveTo>
                <a:cubicBezTo>
                  <a:pt x="197" y="330"/>
                  <a:pt x="187" y="329"/>
                  <a:pt x="177" y="328"/>
                </a:cubicBezTo>
                <a:cubicBezTo>
                  <a:pt x="167" y="327"/>
                  <a:pt x="156" y="327"/>
                  <a:pt x="146" y="327"/>
                </a:cubicBezTo>
                <a:cubicBezTo>
                  <a:pt x="130" y="327"/>
                  <a:pt x="114" y="327"/>
                  <a:pt x="98" y="324"/>
                </a:cubicBezTo>
                <a:cubicBezTo>
                  <a:pt x="89" y="322"/>
                  <a:pt x="80" y="319"/>
                  <a:pt x="73" y="314"/>
                </a:cubicBezTo>
                <a:cubicBezTo>
                  <a:pt x="79" y="312"/>
                  <a:pt x="82" y="303"/>
                  <a:pt x="83" y="297"/>
                </a:cubicBezTo>
                <a:cubicBezTo>
                  <a:pt x="97" y="312"/>
                  <a:pt x="121" y="318"/>
                  <a:pt x="142" y="319"/>
                </a:cubicBezTo>
                <a:cubicBezTo>
                  <a:pt x="179" y="320"/>
                  <a:pt x="214" y="312"/>
                  <a:pt x="248" y="296"/>
                </a:cubicBezTo>
                <a:cubicBezTo>
                  <a:pt x="238" y="312"/>
                  <a:pt x="224" y="324"/>
                  <a:pt x="207" y="3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39" name="图标"/>
          <p:cNvSpPr/>
          <p:nvPr userDrawn="1"/>
        </p:nvSpPr>
        <p:spPr bwMode="auto">
          <a:xfrm>
            <a:off x="11186148" y="4381304"/>
            <a:ext cx="367164" cy="390148"/>
          </a:xfrm>
          <a:custGeom>
            <a:avLst/>
            <a:gdLst>
              <a:gd name="T0" fmla="*/ 25 w 78"/>
              <a:gd name="T1" fmla="*/ 27 h 75"/>
              <a:gd name="T2" fmla="*/ 57 w 78"/>
              <a:gd name="T3" fmla="*/ 5 h 75"/>
              <a:gd name="T4" fmla="*/ 72 w 78"/>
              <a:gd name="T5" fmla="*/ 7 h 75"/>
              <a:gd name="T6" fmla="*/ 69 w 78"/>
              <a:gd name="T7" fmla="*/ 24 h 75"/>
              <a:gd name="T8" fmla="*/ 44 w 78"/>
              <a:gd name="T9" fmla="*/ 48 h 75"/>
              <a:gd name="T10" fmla="*/ 30 w 78"/>
              <a:gd name="T11" fmla="*/ 60 h 75"/>
              <a:gd name="T12" fmla="*/ 12 w 78"/>
              <a:gd name="T13" fmla="*/ 67 h 75"/>
              <a:gd name="T14" fmla="*/ 13 w 78"/>
              <a:gd name="T15" fmla="*/ 53 h 75"/>
              <a:gd name="T16" fmla="*/ 25 w 78"/>
              <a:gd name="T17" fmla="*/ 39 h 75"/>
              <a:gd name="T18" fmla="*/ 44 w 78"/>
              <a:gd name="T19" fmla="*/ 24 h 75"/>
              <a:gd name="T20" fmla="*/ 48 w 78"/>
              <a:gd name="T21" fmla="*/ 22 h 75"/>
              <a:gd name="T22" fmla="*/ 51 w 78"/>
              <a:gd name="T23" fmla="*/ 32 h 75"/>
              <a:gd name="T24" fmla="*/ 45 w 78"/>
              <a:gd name="T25" fmla="*/ 38 h 75"/>
              <a:gd name="T26" fmla="*/ 26 w 78"/>
              <a:gd name="T27" fmla="*/ 52 h 75"/>
              <a:gd name="T28" fmla="*/ 27 w 78"/>
              <a:gd name="T29" fmla="*/ 55 h 75"/>
              <a:gd name="T30" fmla="*/ 47 w 78"/>
              <a:gd name="T31" fmla="*/ 40 h 75"/>
              <a:gd name="T32" fmla="*/ 54 w 78"/>
              <a:gd name="T33" fmla="*/ 23 h 75"/>
              <a:gd name="T34" fmla="*/ 37 w 78"/>
              <a:gd name="T35" fmla="*/ 25 h 75"/>
              <a:gd name="T36" fmla="*/ 14 w 78"/>
              <a:gd name="T37" fmla="*/ 47 h 75"/>
              <a:gd name="T38" fmla="*/ 7 w 78"/>
              <a:gd name="T39" fmla="*/ 67 h 75"/>
              <a:gd name="T40" fmla="*/ 32 w 78"/>
              <a:gd name="T41" fmla="*/ 62 h 75"/>
              <a:gd name="T42" fmla="*/ 63 w 78"/>
              <a:gd name="T43" fmla="*/ 35 h 75"/>
              <a:gd name="T44" fmla="*/ 76 w 78"/>
              <a:gd name="T45" fmla="*/ 10 h 75"/>
              <a:gd name="T46" fmla="*/ 56 w 78"/>
              <a:gd name="T47" fmla="*/ 2 h 75"/>
              <a:gd name="T48" fmla="*/ 41 w 78"/>
              <a:gd name="T49" fmla="*/ 10 h 75"/>
              <a:gd name="T50" fmla="*/ 23 w 78"/>
              <a:gd name="T51" fmla="*/ 25 h 75"/>
              <a:gd name="T52" fmla="*/ 25 w 78"/>
              <a:gd name="T53" fmla="*/ 27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8" h="75">
                <a:moveTo>
                  <a:pt x="25" y="27"/>
                </a:moveTo>
                <a:cubicBezTo>
                  <a:pt x="35" y="19"/>
                  <a:pt x="45" y="8"/>
                  <a:pt x="57" y="5"/>
                </a:cubicBezTo>
                <a:cubicBezTo>
                  <a:pt x="62" y="3"/>
                  <a:pt x="68" y="3"/>
                  <a:pt x="72" y="7"/>
                </a:cubicBezTo>
                <a:cubicBezTo>
                  <a:pt x="77" y="12"/>
                  <a:pt x="72" y="20"/>
                  <a:pt x="69" y="24"/>
                </a:cubicBezTo>
                <a:cubicBezTo>
                  <a:pt x="62" y="33"/>
                  <a:pt x="53" y="41"/>
                  <a:pt x="44" y="48"/>
                </a:cubicBezTo>
                <a:cubicBezTo>
                  <a:pt x="40" y="52"/>
                  <a:pt x="35" y="56"/>
                  <a:pt x="30" y="60"/>
                </a:cubicBezTo>
                <a:cubicBezTo>
                  <a:pt x="25" y="64"/>
                  <a:pt x="19" y="69"/>
                  <a:pt x="12" y="67"/>
                </a:cubicBezTo>
                <a:cubicBezTo>
                  <a:pt x="3" y="65"/>
                  <a:pt x="10" y="56"/>
                  <a:pt x="13" y="53"/>
                </a:cubicBezTo>
                <a:cubicBezTo>
                  <a:pt x="17" y="48"/>
                  <a:pt x="21" y="44"/>
                  <a:pt x="25" y="39"/>
                </a:cubicBezTo>
                <a:cubicBezTo>
                  <a:pt x="30" y="33"/>
                  <a:pt x="37" y="28"/>
                  <a:pt x="44" y="24"/>
                </a:cubicBezTo>
                <a:cubicBezTo>
                  <a:pt x="45" y="23"/>
                  <a:pt x="46" y="22"/>
                  <a:pt x="48" y="22"/>
                </a:cubicBezTo>
                <a:cubicBezTo>
                  <a:pt x="54" y="20"/>
                  <a:pt x="53" y="29"/>
                  <a:pt x="51" y="32"/>
                </a:cubicBezTo>
                <a:cubicBezTo>
                  <a:pt x="49" y="34"/>
                  <a:pt x="47" y="36"/>
                  <a:pt x="45" y="38"/>
                </a:cubicBezTo>
                <a:cubicBezTo>
                  <a:pt x="39" y="43"/>
                  <a:pt x="33" y="48"/>
                  <a:pt x="26" y="52"/>
                </a:cubicBezTo>
                <a:cubicBezTo>
                  <a:pt x="24" y="53"/>
                  <a:pt x="26" y="56"/>
                  <a:pt x="27" y="55"/>
                </a:cubicBezTo>
                <a:cubicBezTo>
                  <a:pt x="34" y="51"/>
                  <a:pt x="41" y="45"/>
                  <a:pt x="47" y="40"/>
                </a:cubicBezTo>
                <a:cubicBezTo>
                  <a:pt x="51" y="36"/>
                  <a:pt x="58" y="30"/>
                  <a:pt x="54" y="23"/>
                </a:cubicBezTo>
                <a:cubicBezTo>
                  <a:pt x="50" y="15"/>
                  <a:pt x="42" y="21"/>
                  <a:pt x="37" y="25"/>
                </a:cubicBezTo>
                <a:cubicBezTo>
                  <a:pt x="28" y="31"/>
                  <a:pt x="21" y="39"/>
                  <a:pt x="14" y="47"/>
                </a:cubicBezTo>
                <a:cubicBezTo>
                  <a:pt x="11" y="51"/>
                  <a:pt x="0" y="61"/>
                  <a:pt x="7" y="67"/>
                </a:cubicBezTo>
                <a:cubicBezTo>
                  <a:pt x="15" y="75"/>
                  <a:pt x="25" y="67"/>
                  <a:pt x="32" y="62"/>
                </a:cubicBezTo>
                <a:cubicBezTo>
                  <a:pt x="43" y="54"/>
                  <a:pt x="53" y="45"/>
                  <a:pt x="63" y="35"/>
                </a:cubicBezTo>
                <a:cubicBezTo>
                  <a:pt x="70" y="28"/>
                  <a:pt x="78" y="20"/>
                  <a:pt x="76" y="10"/>
                </a:cubicBezTo>
                <a:cubicBezTo>
                  <a:pt x="75" y="1"/>
                  <a:pt x="63" y="0"/>
                  <a:pt x="56" y="2"/>
                </a:cubicBezTo>
                <a:cubicBezTo>
                  <a:pt x="51" y="3"/>
                  <a:pt x="46" y="7"/>
                  <a:pt x="41" y="10"/>
                </a:cubicBezTo>
                <a:cubicBezTo>
                  <a:pt x="35" y="15"/>
                  <a:pt x="29" y="20"/>
                  <a:pt x="23" y="25"/>
                </a:cubicBezTo>
                <a:cubicBezTo>
                  <a:pt x="21" y="26"/>
                  <a:pt x="23" y="28"/>
                  <a:pt x="25" y="2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40" name="图标"/>
          <p:cNvSpPr>
            <a:spLocks noEditPoints="1"/>
          </p:cNvSpPr>
          <p:nvPr userDrawn="1"/>
        </p:nvSpPr>
        <p:spPr bwMode="auto">
          <a:xfrm rot="845092">
            <a:off x="8126265" y="664110"/>
            <a:ext cx="1531633" cy="1070962"/>
          </a:xfrm>
          <a:custGeom>
            <a:avLst/>
            <a:gdLst>
              <a:gd name="T0" fmla="*/ 1104 w 1911"/>
              <a:gd name="T1" fmla="*/ 78 h 1334"/>
              <a:gd name="T2" fmla="*/ 1144 w 1911"/>
              <a:gd name="T3" fmla="*/ 420 h 1334"/>
              <a:gd name="T4" fmla="*/ 1519 w 1911"/>
              <a:gd name="T5" fmla="*/ 177 h 1334"/>
              <a:gd name="T6" fmla="*/ 1652 w 1911"/>
              <a:gd name="T7" fmla="*/ 118 h 1334"/>
              <a:gd name="T8" fmla="*/ 1796 w 1911"/>
              <a:gd name="T9" fmla="*/ 274 h 1334"/>
              <a:gd name="T10" fmla="*/ 1879 w 1911"/>
              <a:gd name="T11" fmla="*/ 589 h 1334"/>
              <a:gd name="T12" fmla="*/ 1504 w 1911"/>
              <a:gd name="T13" fmla="*/ 1194 h 1334"/>
              <a:gd name="T14" fmla="*/ 807 w 1911"/>
              <a:gd name="T15" fmla="*/ 1277 h 1334"/>
              <a:gd name="T16" fmla="*/ 63 w 1911"/>
              <a:gd name="T17" fmla="*/ 1328 h 1334"/>
              <a:gd name="T18" fmla="*/ 28 w 1911"/>
              <a:gd name="T19" fmla="*/ 1028 h 1334"/>
              <a:gd name="T20" fmla="*/ 181 w 1911"/>
              <a:gd name="T21" fmla="*/ 745 h 1334"/>
              <a:gd name="T22" fmla="*/ 747 w 1911"/>
              <a:gd name="T23" fmla="*/ 392 h 1334"/>
              <a:gd name="T24" fmla="*/ 999 w 1911"/>
              <a:gd name="T25" fmla="*/ 662 h 1334"/>
              <a:gd name="T26" fmla="*/ 1084 w 1911"/>
              <a:gd name="T27" fmla="*/ 171 h 1334"/>
              <a:gd name="T28" fmla="*/ 825 w 1911"/>
              <a:gd name="T29" fmla="*/ 607 h 1334"/>
              <a:gd name="T30" fmla="*/ 969 w 1911"/>
              <a:gd name="T31" fmla="*/ 745 h 1334"/>
              <a:gd name="T32" fmla="*/ 1074 w 1911"/>
              <a:gd name="T33" fmla="*/ 539 h 1334"/>
              <a:gd name="T34" fmla="*/ 1014 w 1911"/>
              <a:gd name="T35" fmla="*/ 971 h 1334"/>
              <a:gd name="T36" fmla="*/ 1559 w 1911"/>
              <a:gd name="T37" fmla="*/ 166 h 1334"/>
              <a:gd name="T38" fmla="*/ 1091 w 1911"/>
              <a:gd name="T39" fmla="*/ 915 h 1334"/>
              <a:gd name="T40" fmla="*/ 949 w 1911"/>
              <a:gd name="T41" fmla="*/ 1081 h 1334"/>
              <a:gd name="T42" fmla="*/ 1233 w 1911"/>
              <a:gd name="T43" fmla="*/ 858 h 1334"/>
              <a:gd name="T44" fmla="*/ 1632 w 1911"/>
              <a:gd name="T45" fmla="*/ 166 h 1334"/>
              <a:gd name="T46" fmla="*/ 1730 w 1911"/>
              <a:gd name="T47" fmla="*/ 224 h 1334"/>
              <a:gd name="T48" fmla="*/ 1682 w 1911"/>
              <a:gd name="T49" fmla="*/ 174 h 1334"/>
              <a:gd name="T50" fmla="*/ 1489 w 1911"/>
              <a:gd name="T51" fmla="*/ 798 h 1334"/>
              <a:gd name="T52" fmla="*/ 1597 w 1911"/>
              <a:gd name="T53" fmla="*/ 445 h 1334"/>
              <a:gd name="T54" fmla="*/ 1572 w 1911"/>
              <a:gd name="T55" fmla="*/ 735 h 1334"/>
              <a:gd name="T56" fmla="*/ 1625 w 1911"/>
              <a:gd name="T57" fmla="*/ 694 h 1334"/>
              <a:gd name="T58" fmla="*/ 1167 w 1911"/>
              <a:gd name="T59" fmla="*/ 1009 h 1334"/>
              <a:gd name="T60" fmla="*/ 1712 w 1911"/>
              <a:gd name="T61" fmla="*/ 533 h 1334"/>
              <a:gd name="T62" fmla="*/ 1670 w 1911"/>
              <a:gd name="T63" fmla="*/ 538 h 1334"/>
              <a:gd name="T64" fmla="*/ 400 w 1911"/>
              <a:gd name="T65" fmla="*/ 445 h 1334"/>
              <a:gd name="T66" fmla="*/ 423 w 1911"/>
              <a:gd name="T67" fmla="*/ 1029 h 1334"/>
              <a:gd name="T68" fmla="*/ 817 w 1911"/>
              <a:gd name="T69" fmla="*/ 622 h 1334"/>
              <a:gd name="T70" fmla="*/ 1821 w 1911"/>
              <a:gd name="T71" fmla="*/ 421 h 1334"/>
              <a:gd name="T72" fmla="*/ 1637 w 1911"/>
              <a:gd name="T73" fmla="*/ 1107 h 1334"/>
              <a:gd name="T74" fmla="*/ 1149 w 1911"/>
              <a:gd name="T75" fmla="*/ 1140 h 1334"/>
              <a:gd name="T76" fmla="*/ 1270 w 1911"/>
              <a:gd name="T77" fmla="*/ 1172 h 1334"/>
              <a:gd name="T78" fmla="*/ 1725 w 1911"/>
              <a:gd name="T79" fmla="*/ 1150 h 1334"/>
              <a:gd name="T80" fmla="*/ 1884 w 1911"/>
              <a:gd name="T81" fmla="*/ 498 h 1334"/>
              <a:gd name="T82" fmla="*/ 1625 w 1911"/>
              <a:gd name="T83" fmla="*/ 926 h 1334"/>
              <a:gd name="T84" fmla="*/ 938 w 1911"/>
              <a:gd name="T85" fmla="*/ 1204 h 1334"/>
              <a:gd name="T86" fmla="*/ 1736 w 1911"/>
              <a:gd name="T87" fmla="*/ 722 h 1334"/>
              <a:gd name="T88" fmla="*/ 1672 w 1911"/>
              <a:gd name="T89" fmla="*/ 513 h 1334"/>
              <a:gd name="T90" fmla="*/ 1110 w 1911"/>
              <a:gd name="T91" fmla="*/ 1031 h 1334"/>
              <a:gd name="T92" fmla="*/ 1439 w 1911"/>
              <a:gd name="T93" fmla="*/ 843 h 1334"/>
              <a:gd name="T94" fmla="*/ 1454 w 1911"/>
              <a:gd name="T95" fmla="*/ 803 h 1334"/>
              <a:gd name="T96" fmla="*/ 31 w 1911"/>
              <a:gd name="T97" fmla="*/ 1009 h 1334"/>
              <a:gd name="T98" fmla="*/ 553 w 1911"/>
              <a:gd name="T99" fmla="*/ 1104 h 1334"/>
              <a:gd name="T100" fmla="*/ 335 w 1911"/>
              <a:gd name="T101" fmla="*/ 1087 h 1334"/>
              <a:gd name="T102" fmla="*/ 551 w 1911"/>
              <a:gd name="T103" fmla="*/ 1087 h 1334"/>
              <a:gd name="T104" fmla="*/ 88 w 1911"/>
              <a:gd name="T105" fmla="*/ 1082 h 1334"/>
              <a:gd name="T106" fmla="*/ 611 w 1911"/>
              <a:gd name="T107" fmla="*/ 1157 h 1334"/>
              <a:gd name="T108" fmla="*/ 451 w 1911"/>
              <a:gd name="T109" fmla="*/ 1145 h 1334"/>
              <a:gd name="T110" fmla="*/ 78 w 1911"/>
              <a:gd name="T111" fmla="*/ 1170 h 1334"/>
              <a:gd name="T112" fmla="*/ 793 w 1911"/>
              <a:gd name="T113" fmla="*/ 1242 h 1334"/>
              <a:gd name="T114" fmla="*/ 315 w 1911"/>
              <a:gd name="T115" fmla="*/ 1260 h 1334"/>
              <a:gd name="T116" fmla="*/ 123 w 1911"/>
              <a:gd name="T117" fmla="*/ 1137 h 1334"/>
              <a:gd name="T118" fmla="*/ 146 w 1911"/>
              <a:gd name="T119" fmla="*/ 1243 h 1334"/>
              <a:gd name="T120" fmla="*/ 740 w 1911"/>
              <a:gd name="T121" fmla="*/ 1213 h 1334"/>
              <a:gd name="T122" fmla="*/ 928 w 1911"/>
              <a:gd name="T123" fmla="*/ 1250 h 1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910" h="1334">
                <a:moveTo>
                  <a:pt x="1011" y="260"/>
                </a:moveTo>
                <a:cubicBezTo>
                  <a:pt x="1011" y="259"/>
                  <a:pt x="1011" y="257"/>
                  <a:pt x="1009" y="257"/>
                </a:cubicBezTo>
                <a:cubicBezTo>
                  <a:pt x="1009" y="264"/>
                  <a:pt x="1006" y="257"/>
                  <a:pt x="1009" y="255"/>
                </a:cubicBezTo>
                <a:cubicBezTo>
                  <a:pt x="1010" y="250"/>
                  <a:pt x="1014" y="256"/>
                  <a:pt x="1014" y="252"/>
                </a:cubicBezTo>
                <a:cubicBezTo>
                  <a:pt x="1011" y="249"/>
                  <a:pt x="1018" y="243"/>
                  <a:pt x="1022" y="242"/>
                </a:cubicBezTo>
                <a:cubicBezTo>
                  <a:pt x="1026" y="225"/>
                  <a:pt x="1042" y="206"/>
                  <a:pt x="1054" y="192"/>
                </a:cubicBezTo>
                <a:cubicBezTo>
                  <a:pt x="1060" y="153"/>
                  <a:pt x="1109" y="124"/>
                  <a:pt x="1104" y="78"/>
                </a:cubicBezTo>
                <a:cubicBezTo>
                  <a:pt x="1110" y="79"/>
                  <a:pt x="1119" y="63"/>
                  <a:pt x="1112" y="56"/>
                </a:cubicBezTo>
                <a:cubicBezTo>
                  <a:pt x="1127" y="49"/>
                  <a:pt x="1124" y="5"/>
                  <a:pt x="1137" y="0"/>
                </a:cubicBezTo>
                <a:cubicBezTo>
                  <a:pt x="1154" y="12"/>
                  <a:pt x="1154" y="42"/>
                  <a:pt x="1159" y="65"/>
                </a:cubicBezTo>
                <a:cubicBezTo>
                  <a:pt x="1162" y="79"/>
                  <a:pt x="1168" y="92"/>
                  <a:pt x="1170" y="104"/>
                </a:cubicBezTo>
                <a:cubicBezTo>
                  <a:pt x="1174" y="124"/>
                  <a:pt x="1172" y="149"/>
                  <a:pt x="1174" y="174"/>
                </a:cubicBezTo>
                <a:cubicBezTo>
                  <a:pt x="1175" y="206"/>
                  <a:pt x="1174" y="238"/>
                  <a:pt x="1179" y="257"/>
                </a:cubicBezTo>
                <a:cubicBezTo>
                  <a:pt x="1171" y="314"/>
                  <a:pt x="1161" y="369"/>
                  <a:pt x="1144" y="420"/>
                </a:cubicBezTo>
                <a:cubicBezTo>
                  <a:pt x="1178" y="388"/>
                  <a:pt x="1215" y="356"/>
                  <a:pt x="1253" y="325"/>
                </a:cubicBezTo>
                <a:cubicBezTo>
                  <a:pt x="1264" y="317"/>
                  <a:pt x="1274" y="306"/>
                  <a:pt x="1285" y="299"/>
                </a:cubicBezTo>
                <a:cubicBezTo>
                  <a:pt x="1296" y="291"/>
                  <a:pt x="1312" y="289"/>
                  <a:pt x="1320" y="275"/>
                </a:cubicBezTo>
                <a:cubicBezTo>
                  <a:pt x="1322" y="277"/>
                  <a:pt x="1324" y="277"/>
                  <a:pt x="1326" y="275"/>
                </a:cubicBezTo>
                <a:cubicBezTo>
                  <a:pt x="1353" y="255"/>
                  <a:pt x="1383" y="248"/>
                  <a:pt x="1409" y="227"/>
                </a:cubicBezTo>
                <a:cubicBezTo>
                  <a:pt x="1443" y="217"/>
                  <a:pt x="1470" y="199"/>
                  <a:pt x="1504" y="189"/>
                </a:cubicBezTo>
                <a:cubicBezTo>
                  <a:pt x="1508" y="184"/>
                  <a:pt x="1514" y="182"/>
                  <a:pt x="1519" y="177"/>
                </a:cubicBezTo>
                <a:cubicBezTo>
                  <a:pt x="1524" y="173"/>
                  <a:pt x="1527" y="166"/>
                  <a:pt x="1531" y="162"/>
                </a:cubicBezTo>
                <a:cubicBezTo>
                  <a:pt x="1535" y="159"/>
                  <a:pt x="1541" y="159"/>
                  <a:pt x="1544" y="156"/>
                </a:cubicBezTo>
                <a:cubicBezTo>
                  <a:pt x="1560" y="142"/>
                  <a:pt x="1568" y="116"/>
                  <a:pt x="1580" y="96"/>
                </a:cubicBezTo>
                <a:cubicBezTo>
                  <a:pt x="1581" y="88"/>
                  <a:pt x="1576" y="81"/>
                  <a:pt x="1582" y="76"/>
                </a:cubicBezTo>
                <a:cubicBezTo>
                  <a:pt x="1588" y="76"/>
                  <a:pt x="1587" y="78"/>
                  <a:pt x="1592" y="76"/>
                </a:cubicBezTo>
                <a:cubicBezTo>
                  <a:pt x="1595" y="96"/>
                  <a:pt x="1605" y="115"/>
                  <a:pt x="1605" y="133"/>
                </a:cubicBezTo>
                <a:cubicBezTo>
                  <a:pt x="1625" y="129"/>
                  <a:pt x="1635" y="121"/>
                  <a:pt x="1652" y="118"/>
                </a:cubicBezTo>
                <a:cubicBezTo>
                  <a:pt x="1661" y="130"/>
                  <a:pt x="1671" y="143"/>
                  <a:pt x="1678" y="158"/>
                </a:cubicBezTo>
                <a:cubicBezTo>
                  <a:pt x="1686" y="158"/>
                  <a:pt x="1691" y="147"/>
                  <a:pt x="1697" y="151"/>
                </a:cubicBezTo>
                <a:cubicBezTo>
                  <a:pt x="1711" y="153"/>
                  <a:pt x="1701" y="180"/>
                  <a:pt x="1713" y="184"/>
                </a:cubicBezTo>
                <a:cubicBezTo>
                  <a:pt x="1722" y="180"/>
                  <a:pt x="1735" y="174"/>
                  <a:pt x="1743" y="179"/>
                </a:cubicBezTo>
                <a:cubicBezTo>
                  <a:pt x="1758" y="212"/>
                  <a:pt x="1742" y="253"/>
                  <a:pt x="1733" y="285"/>
                </a:cubicBezTo>
                <a:cubicBezTo>
                  <a:pt x="1744" y="281"/>
                  <a:pt x="1760" y="285"/>
                  <a:pt x="1773" y="282"/>
                </a:cubicBezTo>
                <a:cubicBezTo>
                  <a:pt x="1782" y="280"/>
                  <a:pt x="1788" y="271"/>
                  <a:pt x="1796" y="274"/>
                </a:cubicBezTo>
                <a:cubicBezTo>
                  <a:pt x="1801" y="283"/>
                  <a:pt x="1794" y="295"/>
                  <a:pt x="1791" y="305"/>
                </a:cubicBezTo>
                <a:cubicBezTo>
                  <a:pt x="1783" y="332"/>
                  <a:pt x="1776" y="362"/>
                  <a:pt x="1768" y="388"/>
                </a:cubicBezTo>
                <a:cubicBezTo>
                  <a:pt x="1811" y="388"/>
                  <a:pt x="1846" y="384"/>
                  <a:pt x="1886" y="380"/>
                </a:cubicBezTo>
                <a:cubicBezTo>
                  <a:pt x="1905" y="401"/>
                  <a:pt x="1911" y="414"/>
                  <a:pt x="1906" y="448"/>
                </a:cubicBezTo>
                <a:cubicBezTo>
                  <a:pt x="1903" y="465"/>
                  <a:pt x="1896" y="485"/>
                  <a:pt x="1893" y="506"/>
                </a:cubicBezTo>
                <a:cubicBezTo>
                  <a:pt x="1890" y="522"/>
                  <a:pt x="1892" y="539"/>
                  <a:pt x="1889" y="554"/>
                </a:cubicBezTo>
                <a:cubicBezTo>
                  <a:pt x="1887" y="567"/>
                  <a:pt x="1881" y="578"/>
                  <a:pt x="1879" y="589"/>
                </a:cubicBezTo>
                <a:cubicBezTo>
                  <a:pt x="1876" y="609"/>
                  <a:pt x="1870" y="626"/>
                  <a:pt x="1864" y="647"/>
                </a:cubicBezTo>
                <a:cubicBezTo>
                  <a:pt x="1840" y="739"/>
                  <a:pt x="1819" y="838"/>
                  <a:pt x="1795" y="926"/>
                </a:cubicBezTo>
                <a:cubicBezTo>
                  <a:pt x="1787" y="954"/>
                  <a:pt x="1775" y="981"/>
                  <a:pt x="1771" y="1008"/>
                </a:cubicBezTo>
                <a:cubicBezTo>
                  <a:pt x="1762" y="1068"/>
                  <a:pt x="1753" y="1121"/>
                  <a:pt x="1731" y="1169"/>
                </a:cubicBezTo>
                <a:cubicBezTo>
                  <a:pt x="1726" y="1173"/>
                  <a:pt x="1717" y="1175"/>
                  <a:pt x="1712" y="1179"/>
                </a:cubicBezTo>
                <a:cubicBezTo>
                  <a:pt x="1689" y="1183"/>
                  <a:pt x="1666" y="1181"/>
                  <a:pt x="1640" y="1179"/>
                </a:cubicBezTo>
                <a:cubicBezTo>
                  <a:pt x="1593" y="1175"/>
                  <a:pt x="1547" y="1191"/>
                  <a:pt x="1504" y="1194"/>
                </a:cubicBezTo>
                <a:cubicBezTo>
                  <a:pt x="1487" y="1195"/>
                  <a:pt x="1469" y="1189"/>
                  <a:pt x="1456" y="1200"/>
                </a:cubicBezTo>
                <a:cubicBezTo>
                  <a:pt x="1380" y="1205"/>
                  <a:pt x="1296" y="1209"/>
                  <a:pt x="1212" y="1215"/>
                </a:cubicBezTo>
                <a:cubicBezTo>
                  <a:pt x="1126" y="1221"/>
                  <a:pt x="1032" y="1231"/>
                  <a:pt x="954" y="1255"/>
                </a:cubicBezTo>
                <a:cubicBezTo>
                  <a:pt x="953" y="1256"/>
                  <a:pt x="949" y="1258"/>
                  <a:pt x="948" y="1258"/>
                </a:cubicBezTo>
                <a:cubicBezTo>
                  <a:pt x="932" y="1266"/>
                  <a:pt x="919" y="1280"/>
                  <a:pt x="901" y="1283"/>
                </a:cubicBezTo>
                <a:cubicBezTo>
                  <a:pt x="883" y="1287"/>
                  <a:pt x="860" y="1286"/>
                  <a:pt x="840" y="1285"/>
                </a:cubicBezTo>
                <a:cubicBezTo>
                  <a:pt x="830" y="1284"/>
                  <a:pt x="812" y="1276"/>
                  <a:pt x="807" y="1277"/>
                </a:cubicBezTo>
                <a:cubicBezTo>
                  <a:pt x="781" y="1280"/>
                  <a:pt x="751" y="1279"/>
                  <a:pt x="724" y="1280"/>
                </a:cubicBezTo>
                <a:cubicBezTo>
                  <a:pt x="685" y="1281"/>
                  <a:pt x="651" y="1287"/>
                  <a:pt x="609" y="1293"/>
                </a:cubicBezTo>
                <a:cubicBezTo>
                  <a:pt x="566" y="1300"/>
                  <a:pt x="520" y="1301"/>
                  <a:pt x="476" y="1305"/>
                </a:cubicBezTo>
                <a:cubicBezTo>
                  <a:pt x="402" y="1312"/>
                  <a:pt x="329" y="1324"/>
                  <a:pt x="252" y="1325"/>
                </a:cubicBezTo>
                <a:cubicBezTo>
                  <a:pt x="243" y="1325"/>
                  <a:pt x="233" y="1322"/>
                  <a:pt x="224" y="1323"/>
                </a:cubicBezTo>
                <a:cubicBezTo>
                  <a:pt x="198" y="1325"/>
                  <a:pt x="174" y="1332"/>
                  <a:pt x="149" y="1333"/>
                </a:cubicBezTo>
                <a:cubicBezTo>
                  <a:pt x="122" y="1334"/>
                  <a:pt x="91" y="1329"/>
                  <a:pt x="63" y="1328"/>
                </a:cubicBezTo>
                <a:cubicBezTo>
                  <a:pt x="45" y="1328"/>
                  <a:pt x="30" y="1323"/>
                  <a:pt x="13" y="1318"/>
                </a:cubicBezTo>
                <a:cubicBezTo>
                  <a:pt x="9" y="1309"/>
                  <a:pt x="10" y="1294"/>
                  <a:pt x="3" y="1288"/>
                </a:cubicBezTo>
                <a:cubicBezTo>
                  <a:pt x="28" y="1234"/>
                  <a:pt x="58" y="1176"/>
                  <a:pt x="86" y="1130"/>
                </a:cubicBezTo>
                <a:cubicBezTo>
                  <a:pt x="62" y="1130"/>
                  <a:pt x="41" y="1136"/>
                  <a:pt x="20" y="1135"/>
                </a:cubicBezTo>
                <a:cubicBezTo>
                  <a:pt x="13" y="1116"/>
                  <a:pt x="31" y="1095"/>
                  <a:pt x="38" y="1077"/>
                </a:cubicBezTo>
                <a:cubicBezTo>
                  <a:pt x="23" y="1069"/>
                  <a:pt x="12" y="1081"/>
                  <a:pt x="3" y="1072"/>
                </a:cubicBezTo>
                <a:cubicBezTo>
                  <a:pt x="0" y="1052"/>
                  <a:pt x="22" y="1045"/>
                  <a:pt x="28" y="1028"/>
                </a:cubicBezTo>
                <a:cubicBezTo>
                  <a:pt x="26" y="1028"/>
                  <a:pt x="15" y="1030"/>
                  <a:pt x="13" y="1023"/>
                </a:cubicBezTo>
                <a:cubicBezTo>
                  <a:pt x="19" y="1000"/>
                  <a:pt x="36" y="988"/>
                  <a:pt x="45" y="968"/>
                </a:cubicBezTo>
                <a:cubicBezTo>
                  <a:pt x="36" y="968"/>
                  <a:pt x="22" y="971"/>
                  <a:pt x="18" y="959"/>
                </a:cubicBezTo>
                <a:cubicBezTo>
                  <a:pt x="24" y="940"/>
                  <a:pt x="44" y="936"/>
                  <a:pt x="48" y="915"/>
                </a:cubicBezTo>
                <a:cubicBezTo>
                  <a:pt x="53" y="916"/>
                  <a:pt x="53" y="912"/>
                  <a:pt x="56" y="911"/>
                </a:cubicBezTo>
                <a:cubicBezTo>
                  <a:pt x="91" y="854"/>
                  <a:pt x="139" y="810"/>
                  <a:pt x="171" y="750"/>
                </a:cubicBezTo>
                <a:cubicBezTo>
                  <a:pt x="174" y="749"/>
                  <a:pt x="176" y="745"/>
                  <a:pt x="181" y="745"/>
                </a:cubicBezTo>
                <a:cubicBezTo>
                  <a:pt x="193" y="725"/>
                  <a:pt x="203" y="703"/>
                  <a:pt x="222" y="689"/>
                </a:cubicBezTo>
                <a:cubicBezTo>
                  <a:pt x="264" y="612"/>
                  <a:pt x="311" y="566"/>
                  <a:pt x="347" y="480"/>
                </a:cubicBezTo>
                <a:cubicBezTo>
                  <a:pt x="352" y="477"/>
                  <a:pt x="352" y="477"/>
                  <a:pt x="358" y="478"/>
                </a:cubicBezTo>
                <a:cubicBezTo>
                  <a:pt x="380" y="442"/>
                  <a:pt x="405" y="411"/>
                  <a:pt x="426" y="375"/>
                </a:cubicBezTo>
                <a:cubicBezTo>
                  <a:pt x="434" y="375"/>
                  <a:pt x="433" y="383"/>
                  <a:pt x="440" y="383"/>
                </a:cubicBezTo>
                <a:cubicBezTo>
                  <a:pt x="474" y="375"/>
                  <a:pt x="518" y="378"/>
                  <a:pt x="559" y="382"/>
                </a:cubicBezTo>
                <a:cubicBezTo>
                  <a:pt x="622" y="387"/>
                  <a:pt x="688" y="386"/>
                  <a:pt x="747" y="392"/>
                </a:cubicBezTo>
                <a:cubicBezTo>
                  <a:pt x="789" y="406"/>
                  <a:pt x="855" y="408"/>
                  <a:pt x="908" y="426"/>
                </a:cubicBezTo>
                <a:cubicBezTo>
                  <a:pt x="918" y="409"/>
                  <a:pt x="928" y="392"/>
                  <a:pt x="936" y="373"/>
                </a:cubicBezTo>
                <a:cubicBezTo>
                  <a:pt x="941" y="371"/>
                  <a:pt x="941" y="374"/>
                  <a:pt x="944" y="372"/>
                </a:cubicBezTo>
                <a:cubicBezTo>
                  <a:pt x="968" y="336"/>
                  <a:pt x="987" y="296"/>
                  <a:pt x="1011" y="260"/>
                </a:cubicBezTo>
                <a:close/>
                <a:moveTo>
                  <a:pt x="976" y="737"/>
                </a:moveTo>
                <a:cubicBezTo>
                  <a:pt x="982" y="724"/>
                  <a:pt x="985" y="712"/>
                  <a:pt x="989" y="699"/>
                </a:cubicBezTo>
                <a:cubicBezTo>
                  <a:pt x="992" y="691"/>
                  <a:pt x="1001" y="662"/>
                  <a:pt x="999" y="662"/>
                </a:cubicBezTo>
                <a:cubicBezTo>
                  <a:pt x="1004" y="661"/>
                  <a:pt x="1008" y="648"/>
                  <a:pt x="1008" y="639"/>
                </a:cubicBezTo>
                <a:cubicBezTo>
                  <a:pt x="1032" y="593"/>
                  <a:pt x="1055" y="546"/>
                  <a:pt x="1079" y="500"/>
                </a:cubicBezTo>
                <a:cubicBezTo>
                  <a:pt x="1085" y="496"/>
                  <a:pt x="1087" y="498"/>
                  <a:pt x="1092" y="493"/>
                </a:cubicBezTo>
                <a:cubicBezTo>
                  <a:pt x="1102" y="470"/>
                  <a:pt x="1117" y="453"/>
                  <a:pt x="1130" y="433"/>
                </a:cubicBezTo>
                <a:cubicBezTo>
                  <a:pt x="1162" y="308"/>
                  <a:pt x="1182" y="158"/>
                  <a:pt x="1139" y="38"/>
                </a:cubicBezTo>
                <a:cubicBezTo>
                  <a:pt x="1122" y="69"/>
                  <a:pt x="1117" y="103"/>
                  <a:pt x="1106" y="134"/>
                </a:cubicBezTo>
                <a:cubicBezTo>
                  <a:pt x="1101" y="147"/>
                  <a:pt x="1090" y="161"/>
                  <a:pt x="1084" y="171"/>
                </a:cubicBezTo>
                <a:cubicBezTo>
                  <a:pt x="1081" y="175"/>
                  <a:pt x="1081" y="182"/>
                  <a:pt x="1079" y="186"/>
                </a:cubicBezTo>
                <a:cubicBezTo>
                  <a:pt x="1073" y="194"/>
                  <a:pt x="1065" y="201"/>
                  <a:pt x="1059" y="209"/>
                </a:cubicBezTo>
                <a:cubicBezTo>
                  <a:pt x="1049" y="224"/>
                  <a:pt x="1039" y="239"/>
                  <a:pt x="1031" y="252"/>
                </a:cubicBezTo>
                <a:cubicBezTo>
                  <a:pt x="1019" y="271"/>
                  <a:pt x="1008" y="290"/>
                  <a:pt x="999" y="310"/>
                </a:cubicBezTo>
                <a:cubicBezTo>
                  <a:pt x="963" y="349"/>
                  <a:pt x="942" y="404"/>
                  <a:pt x="911" y="448"/>
                </a:cubicBezTo>
                <a:cubicBezTo>
                  <a:pt x="915" y="454"/>
                  <a:pt x="908" y="455"/>
                  <a:pt x="910" y="463"/>
                </a:cubicBezTo>
                <a:cubicBezTo>
                  <a:pt x="881" y="510"/>
                  <a:pt x="845" y="557"/>
                  <a:pt x="825" y="607"/>
                </a:cubicBezTo>
                <a:cubicBezTo>
                  <a:pt x="829" y="632"/>
                  <a:pt x="839" y="651"/>
                  <a:pt x="845" y="672"/>
                </a:cubicBezTo>
                <a:cubicBezTo>
                  <a:pt x="887" y="829"/>
                  <a:pt x="832" y="979"/>
                  <a:pt x="856" y="1160"/>
                </a:cubicBezTo>
                <a:cubicBezTo>
                  <a:pt x="883" y="1028"/>
                  <a:pt x="910" y="916"/>
                  <a:pt x="951" y="800"/>
                </a:cubicBezTo>
                <a:cubicBezTo>
                  <a:pt x="956" y="796"/>
                  <a:pt x="949" y="796"/>
                  <a:pt x="949" y="792"/>
                </a:cubicBezTo>
                <a:cubicBezTo>
                  <a:pt x="954" y="793"/>
                  <a:pt x="956" y="795"/>
                  <a:pt x="956" y="788"/>
                </a:cubicBezTo>
                <a:cubicBezTo>
                  <a:pt x="961" y="774"/>
                  <a:pt x="968" y="761"/>
                  <a:pt x="973" y="745"/>
                </a:cubicBezTo>
                <a:cubicBezTo>
                  <a:pt x="972" y="739"/>
                  <a:pt x="970" y="752"/>
                  <a:pt x="969" y="745"/>
                </a:cubicBezTo>
                <a:cubicBezTo>
                  <a:pt x="968" y="739"/>
                  <a:pt x="978" y="744"/>
                  <a:pt x="976" y="737"/>
                </a:cubicBezTo>
                <a:close/>
                <a:moveTo>
                  <a:pt x="1559" y="166"/>
                </a:moveTo>
                <a:cubicBezTo>
                  <a:pt x="1540" y="182"/>
                  <a:pt x="1519" y="196"/>
                  <a:pt x="1496" y="207"/>
                </a:cubicBezTo>
                <a:cubicBezTo>
                  <a:pt x="1428" y="231"/>
                  <a:pt x="1367" y="262"/>
                  <a:pt x="1315" y="295"/>
                </a:cubicBezTo>
                <a:cubicBezTo>
                  <a:pt x="1275" y="321"/>
                  <a:pt x="1241" y="351"/>
                  <a:pt x="1205" y="380"/>
                </a:cubicBezTo>
                <a:cubicBezTo>
                  <a:pt x="1169" y="409"/>
                  <a:pt x="1137" y="441"/>
                  <a:pt x="1112" y="481"/>
                </a:cubicBezTo>
                <a:cubicBezTo>
                  <a:pt x="1100" y="501"/>
                  <a:pt x="1087" y="520"/>
                  <a:pt x="1074" y="539"/>
                </a:cubicBezTo>
                <a:cubicBezTo>
                  <a:pt x="1055" y="567"/>
                  <a:pt x="1042" y="606"/>
                  <a:pt x="1029" y="636"/>
                </a:cubicBezTo>
                <a:cubicBezTo>
                  <a:pt x="998" y="709"/>
                  <a:pt x="976" y="783"/>
                  <a:pt x="948" y="857"/>
                </a:cubicBezTo>
                <a:cubicBezTo>
                  <a:pt x="915" y="941"/>
                  <a:pt x="896" y="1032"/>
                  <a:pt x="873" y="1124"/>
                </a:cubicBezTo>
                <a:cubicBezTo>
                  <a:pt x="879" y="1137"/>
                  <a:pt x="865" y="1155"/>
                  <a:pt x="871" y="1167"/>
                </a:cubicBezTo>
                <a:cubicBezTo>
                  <a:pt x="878" y="1150"/>
                  <a:pt x="881" y="1130"/>
                  <a:pt x="896" y="1122"/>
                </a:cubicBezTo>
                <a:cubicBezTo>
                  <a:pt x="917" y="1088"/>
                  <a:pt x="943" y="1045"/>
                  <a:pt x="968" y="1018"/>
                </a:cubicBezTo>
                <a:cubicBezTo>
                  <a:pt x="981" y="1002"/>
                  <a:pt x="999" y="988"/>
                  <a:pt x="1014" y="971"/>
                </a:cubicBezTo>
                <a:cubicBezTo>
                  <a:pt x="1029" y="955"/>
                  <a:pt x="1042" y="936"/>
                  <a:pt x="1057" y="923"/>
                </a:cubicBezTo>
                <a:cubicBezTo>
                  <a:pt x="1154" y="842"/>
                  <a:pt x="1261" y="760"/>
                  <a:pt x="1418" y="760"/>
                </a:cubicBezTo>
                <a:cubicBezTo>
                  <a:pt x="1426" y="681"/>
                  <a:pt x="1443" y="614"/>
                  <a:pt x="1467" y="534"/>
                </a:cubicBezTo>
                <a:cubicBezTo>
                  <a:pt x="1481" y="490"/>
                  <a:pt x="1498" y="445"/>
                  <a:pt x="1514" y="403"/>
                </a:cubicBezTo>
                <a:cubicBezTo>
                  <a:pt x="1548" y="310"/>
                  <a:pt x="1619" y="220"/>
                  <a:pt x="1590" y="118"/>
                </a:cubicBezTo>
                <a:cubicBezTo>
                  <a:pt x="1590" y="117"/>
                  <a:pt x="1590" y="116"/>
                  <a:pt x="1589" y="116"/>
                </a:cubicBezTo>
                <a:cubicBezTo>
                  <a:pt x="1582" y="136"/>
                  <a:pt x="1567" y="147"/>
                  <a:pt x="1559" y="166"/>
                </a:cubicBezTo>
                <a:close/>
                <a:moveTo>
                  <a:pt x="1607" y="141"/>
                </a:moveTo>
                <a:cubicBezTo>
                  <a:pt x="1620" y="237"/>
                  <a:pt x="1570" y="305"/>
                  <a:pt x="1536" y="380"/>
                </a:cubicBezTo>
                <a:cubicBezTo>
                  <a:pt x="1523" y="408"/>
                  <a:pt x="1514" y="440"/>
                  <a:pt x="1504" y="470"/>
                </a:cubicBezTo>
                <a:cubicBezTo>
                  <a:pt x="1472" y="565"/>
                  <a:pt x="1439" y="664"/>
                  <a:pt x="1428" y="774"/>
                </a:cubicBezTo>
                <a:cubicBezTo>
                  <a:pt x="1393" y="776"/>
                  <a:pt x="1359" y="777"/>
                  <a:pt x="1326" y="778"/>
                </a:cubicBezTo>
                <a:cubicBezTo>
                  <a:pt x="1261" y="798"/>
                  <a:pt x="1199" y="829"/>
                  <a:pt x="1145" y="866"/>
                </a:cubicBezTo>
                <a:cubicBezTo>
                  <a:pt x="1124" y="881"/>
                  <a:pt x="1107" y="900"/>
                  <a:pt x="1091" y="915"/>
                </a:cubicBezTo>
                <a:cubicBezTo>
                  <a:pt x="1079" y="925"/>
                  <a:pt x="1065" y="932"/>
                  <a:pt x="1054" y="943"/>
                </a:cubicBezTo>
                <a:cubicBezTo>
                  <a:pt x="1043" y="954"/>
                  <a:pt x="1034" y="966"/>
                  <a:pt x="1022" y="978"/>
                </a:cubicBezTo>
                <a:cubicBezTo>
                  <a:pt x="1001" y="1000"/>
                  <a:pt x="977" y="1021"/>
                  <a:pt x="958" y="1046"/>
                </a:cubicBezTo>
                <a:cubicBezTo>
                  <a:pt x="919" y="1096"/>
                  <a:pt x="887" y="1151"/>
                  <a:pt x="860" y="1210"/>
                </a:cubicBezTo>
                <a:cubicBezTo>
                  <a:pt x="875" y="1198"/>
                  <a:pt x="882" y="1171"/>
                  <a:pt x="893" y="1152"/>
                </a:cubicBezTo>
                <a:cubicBezTo>
                  <a:pt x="900" y="1140"/>
                  <a:pt x="912" y="1132"/>
                  <a:pt x="921" y="1121"/>
                </a:cubicBezTo>
                <a:cubicBezTo>
                  <a:pt x="931" y="1108"/>
                  <a:pt x="939" y="1094"/>
                  <a:pt x="949" y="1081"/>
                </a:cubicBezTo>
                <a:cubicBezTo>
                  <a:pt x="959" y="1069"/>
                  <a:pt x="966" y="1050"/>
                  <a:pt x="981" y="1047"/>
                </a:cubicBezTo>
                <a:cubicBezTo>
                  <a:pt x="958" y="1088"/>
                  <a:pt x="921" y="1123"/>
                  <a:pt x="900" y="1164"/>
                </a:cubicBezTo>
                <a:cubicBezTo>
                  <a:pt x="892" y="1178"/>
                  <a:pt x="884" y="1193"/>
                  <a:pt x="881" y="1209"/>
                </a:cubicBezTo>
                <a:cubicBezTo>
                  <a:pt x="887" y="1210"/>
                  <a:pt x="894" y="1204"/>
                  <a:pt x="901" y="1205"/>
                </a:cubicBezTo>
                <a:cubicBezTo>
                  <a:pt x="964" y="1118"/>
                  <a:pt x="1026" y="1030"/>
                  <a:pt x="1102" y="956"/>
                </a:cubicBezTo>
                <a:cubicBezTo>
                  <a:pt x="1107" y="956"/>
                  <a:pt x="1110" y="954"/>
                  <a:pt x="1114" y="953"/>
                </a:cubicBezTo>
                <a:cubicBezTo>
                  <a:pt x="1151" y="921"/>
                  <a:pt x="1191" y="887"/>
                  <a:pt x="1233" y="858"/>
                </a:cubicBezTo>
                <a:cubicBezTo>
                  <a:pt x="1285" y="823"/>
                  <a:pt x="1338" y="793"/>
                  <a:pt x="1414" y="792"/>
                </a:cubicBezTo>
                <a:cubicBezTo>
                  <a:pt x="1432" y="791"/>
                  <a:pt x="1436" y="794"/>
                  <a:pt x="1453" y="792"/>
                </a:cubicBezTo>
                <a:cubicBezTo>
                  <a:pt x="1487" y="671"/>
                  <a:pt x="1526" y="557"/>
                  <a:pt x="1550" y="426"/>
                </a:cubicBezTo>
                <a:cubicBezTo>
                  <a:pt x="1552" y="420"/>
                  <a:pt x="1558" y="420"/>
                  <a:pt x="1559" y="413"/>
                </a:cubicBezTo>
                <a:cubicBezTo>
                  <a:pt x="1577" y="370"/>
                  <a:pt x="1578" y="317"/>
                  <a:pt x="1595" y="275"/>
                </a:cubicBezTo>
                <a:cubicBezTo>
                  <a:pt x="1597" y="271"/>
                  <a:pt x="1602" y="268"/>
                  <a:pt x="1604" y="264"/>
                </a:cubicBezTo>
                <a:cubicBezTo>
                  <a:pt x="1615" y="232"/>
                  <a:pt x="1622" y="195"/>
                  <a:pt x="1632" y="166"/>
                </a:cubicBezTo>
                <a:cubicBezTo>
                  <a:pt x="1635" y="157"/>
                  <a:pt x="1643" y="146"/>
                  <a:pt x="1638" y="136"/>
                </a:cubicBezTo>
                <a:cubicBezTo>
                  <a:pt x="1627" y="138"/>
                  <a:pt x="1620" y="144"/>
                  <a:pt x="1607" y="141"/>
                </a:cubicBezTo>
                <a:close/>
                <a:moveTo>
                  <a:pt x="1670" y="538"/>
                </a:moveTo>
                <a:cubicBezTo>
                  <a:pt x="1664" y="534"/>
                  <a:pt x="1667" y="542"/>
                  <a:pt x="1662" y="548"/>
                </a:cubicBezTo>
                <a:cubicBezTo>
                  <a:pt x="1671" y="473"/>
                  <a:pt x="1691" y="394"/>
                  <a:pt x="1705" y="312"/>
                </a:cubicBezTo>
                <a:cubicBezTo>
                  <a:pt x="1708" y="307"/>
                  <a:pt x="1711" y="304"/>
                  <a:pt x="1713" y="299"/>
                </a:cubicBezTo>
                <a:cubicBezTo>
                  <a:pt x="1712" y="280"/>
                  <a:pt x="1726" y="248"/>
                  <a:pt x="1730" y="224"/>
                </a:cubicBezTo>
                <a:cubicBezTo>
                  <a:pt x="1734" y="220"/>
                  <a:pt x="1737" y="215"/>
                  <a:pt x="1738" y="207"/>
                </a:cubicBezTo>
                <a:cubicBezTo>
                  <a:pt x="1733" y="200"/>
                  <a:pt x="1728" y="198"/>
                  <a:pt x="1720" y="196"/>
                </a:cubicBezTo>
                <a:cubicBezTo>
                  <a:pt x="1702" y="210"/>
                  <a:pt x="1708" y="249"/>
                  <a:pt x="1693" y="267"/>
                </a:cubicBezTo>
                <a:cubicBezTo>
                  <a:pt x="1691" y="251"/>
                  <a:pt x="1700" y="222"/>
                  <a:pt x="1703" y="201"/>
                </a:cubicBezTo>
                <a:cubicBezTo>
                  <a:pt x="1696" y="196"/>
                  <a:pt x="1698" y="182"/>
                  <a:pt x="1693" y="174"/>
                </a:cubicBezTo>
                <a:cubicBezTo>
                  <a:pt x="1686" y="195"/>
                  <a:pt x="1684" y="222"/>
                  <a:pt x="1672" y="239"/>
                </a:cubicBezTo>
                <a:cubicBezTo>
                  <a:pt x="1672" y="215"/>
                  <a:pt x="1682" y="193"/>
                  <a:pt x="1682" y="174"/>
                </a:cubicBezTo>
                <a:cubicBezTo>
                  <a:pt x="1672" y="184"/>
                  <a:pt x="1674" y="200"/>
                  <a:pt x="1670" y="214"/>
                </a:cubicBezTo>
                <a:cubicBezTo>
                  <a:pt x="1662" y="240"/>
                  <a:pt x="1651" y="268"/>
                  <a:pt x="1647" y="294"/>
                </a:cubicBezTo>
                <a:cubicBezTo>
                  <a:pt x="1645" y="308"/>
                  <a:pt x="1645" y="318"/>
                  <a:pt x="1637" y="320"/>
                </a:cubicBezTo>
                <a:cubicBezTo>
                  <a:pt x="1642" y="264"/>
                  <a:pt x="1661" y="220"/>
                  <a:pt x="1668" y="162"/>
                </a:cubicBezTo>
                <a:cubicBezTo>
                  <a:pt x="1663" y="157"/>
                  <a:pt x="1661" y="149"/>
                  <a:pt x="1653" y="146"/>
                </a:cubicBezTo>
                <a:cubicBezTo>
                  <a:pt x="1582" y="349"/>
                  <a:pt x="1535" y="578"/>
                  <a:pt x="1464" y="785"/>
                </a:cubicBezTo>
                <a:cubicBezTo>
                  <a:pt x="1470" y="792"/>
                  <a:pt x="1475" y="800"/>
                  <a:pt x="1489" y="798"/>
                </a:cubicBezTo>
                <a:cubicBezTo>
                  <a:pt x="1491" y="766"/>
                  <a:pt x="1506" y="738"/>
                  <a:pt x="1514" y="707"/>
                </a:cubicBezTo>
                <a:cubicBezTo>
                  <a:pt x="1518" y="691"/>
                  <a:pt x="1515" y="673"/>
                  <a:pt x="1526" y="659"/>
                </a:cubicBezTo>
                <a:cubicBezTo>
                  <a:pt x="1523" y="706"/>
                  <a:pt x="1506" y="749"/>
                  <a:pt x="1499" y="797"/>
                </a:cubicBezTo>
                <a:cubicBezTo>
                  <a:pt x="1506" y="793"/>
                  <a:pt x="1511" y="799"/>
                  <a:pt x="1516" y="797"/>
                </a:cubicBezTo>
                <a:cubicBezTo>
                  <a:pt x="1530" y="722"/>
                  <a:pt x="1557" y="646"/>
                  <a:pt x="1570" y="564"/>
                </a:cubicBezTo>
                <a:cubicBezTo>
                  <a:pt x="1580" y="554"/>
                  <a:pt x="1578" y="538"/>
                  <a:pt x="1580" y="521"/>
                </a:cubicBezTo>
                <a:cubicBezTo>
                  <a:pt x="1585" y="496"/>
                  <a:pt x="1592" y="471"/>
                  <a:pt x="1597" y="445"/>
                </a:cubicBezTo>
                <a:cubicBezTo>
                  <a:pt x="1599" y="432"/>
                  <a:pt x="1604" y="419"/>
                  <a:pt x="1607" y="407"/>
                </a:cubicBezTo>
                <a:cubicBezTo>
                  <a:pt x="1610" y="394"/>
                  <a:pt x="1608" y="378"/>
                  <a:pt x="1620" y="372"/>
                </a:cubicBezTo>
                <a:cubicBezTo>
                  <a:pt x="1609" y="460"/>
                  <a:pt x="1584" y="561"/>
                  <a:pt x="1560" y="654"/>
                </a:cubicBezTo>
                <a:cubicBezTo>
                  <a:pt x="1555" y="674"/>
                  <a:pt x="1554" y="696"/>
                  <a:pt x="1549" y="715"/>
                </a:cubicBezTo>
                <a:cubicBezTo>
                  <a:pt x="1540" y="749"/>
                  <a:pt x="1517" y="792"/>
                  <a:pt x="1519" y="825"/>
                </a:cubicBezTo>
                <a:cubicBezTo>
                  <a:pt x="1528" y="833"/>
                  <a:pt x="1531" y="831"/>
                  <a:pt x="1544" y="835"/>
                </a:cubicBezTo>
                <a:cubicBezTo>
                  <a:pt x="1546" y="798"/>
                  <a:pt x="1563" y="767"/>
                  <a:pt x="1572" y="735"/>
                </a:cubicBezTo>
                <a:cubicBezTo>
                  <a:pt x="1580" y="706"/>
                  <a:pt x="1577" y="676"/>
                  <a:pt x="1594" y="651"/>
                </a:cubicBezTo>
                <a:cubicBezTo>
                  <a:pt x="1589" y="683"/>
                  <a:pt x="1585" y="740"/>
                  <a:pt x="1565" y="767"/>
                </a:cubicBezTo>
                <a:cubicBezTo>
                  <a:pt x="1560" y="789"/>
                  <a:pt x="1555" y="812"/>
                  <a:pt x="1550" y="835"/>
                </a:cubicBezTo>
                <a:cubicBezTo>
                  <a:pt x="1559" y="829"/>
                  <a:pt x="1560" y="853"/>
                  <a:pt x="1567" y="858"/>
                </a:cubicBezTo>
                <a:cubicBezTo>
                  <a:pt x="1579" y="780"/>
                  <a:pt x="1615" y="707"/>
                  <a:pt x="1630" y="627"/>
                </a:cubicBezTo>
                <a:cubicBezTo>
                  <a:pt x="1632" y="620"/>
                  <a:pt x="1627" y="609"/>
                  <a:pt x="1637" y="606"/>
                </a:cubicBezTo>
                <a:cubicBezTo>
                  <a:pt x="1638" y="633"/>
                  <a:pt x="1633" y="663"/>
                  <a:pt x="1625" y="694"/>
                </a:cubicBezTo>
                <a:cubicBezTo>
                  <a:pt x="1611" y="749"/>
                  <a:pt x="1584" y="813"/>
                  <a:pt x="1574" y="873"/>
                </a:cubicBezTo>
                <a:cubicBezTo>
                  <a:pt x="1568" y="875"/>
                  <a:pt x="1565" y="880"/>
                  <a:pt x="1560" y="883"/>
                </a:cubicBezTo>
                <a:cubicBezTo>
                  <a:pt x="1541" y="885"/>
                  <a:pt x="1520" y="878"/>
                  <a:pt x="1494" y="883"/>
                </a:cubicBezTo>
                <a:cubicBezTo>
                  <a:pt x="1453" y="892"/>
                  <a:pt x="1405" y="907"/>
                  <a:pt x="1363" y="916"/>
                </a:cubicBezTo>
                <a:cubicBezTo>
                  <a:pt x="1316" y="927"/>
                  <a:pt x="1277" y="954"/>
                  <a:pt x="1238" y="971"/>
                </a:cubicBezTo>
                <a:cubicBezTo>
                  <a:pt x="1219" y="980"/>
                  <a:pt x="1205" y="990"/>
                  <a:pt x="1192" y="998"/>
                </a:cubicBezTo>
                <a:cubicBezTo>
                  <a:pt x="1184" y="1002"/>
                  <a:pt x="1174" y="1005"/>
                  <a:pt x="1167" y="1009"/>
                </a:cubicBezTo>
                <a:cubicBezTo>
                  <a:pt x="1104" y="1056"/>
                  <a:pt x="1034" y="1096"/>
                  <a:pt x="983" y="1157"/>
                </a:cubicBezTo>
                <a:cubicBezTo>
                  <a:pt x="1044" y="1120"/>
                  <a:pt x="1108" y="1087"/>
                  <a:pt x="1174" y="1054"/>
                </a:cubicBezTo>
                <a:cubicBezTo>
                  <a:pt x="1180" y="1051"/>
                  <a:pt x="1184" y="1045"/>
                  <a:pt x="1190" y="1042"/>
                </a:cubicBezTo>
                <a:cubicBezTo>
                  <a:pt x="1271" y="1006"/>
                  <a:pt x="1368" y="987"/>
                  <a:pt x="1462" y="971"/>
                </a:cubicBezTo>
                <a:cubicBezTo>
                  <a:pt x="1509" y="957"/>
                  <a:pt x="1549" y="959"/>
                  <a:pt x="1600" y="953"/>
                </a:cubicBezTo>
                <a:cubicBezTo>
                  <a:pt x="1632" y="858"/>
                  <a:pt x="1649" y="770"/>
                  <a:pt x="1672" y="672"/>
                </a:cubicBezTo>
                <a:cubicBezTo>
                  <a:pt x="1682" y="627"/>
                  <a:pt x="1701" y="577"/>
                  <a:pt x="1712" y="533"/>
                </a:cubicBezTo>
                <a:cubicBezTo>
                  <a:pt x="1718" y="506"/>
                  <a:pt x="1722" y="484"/>
                  <a:pt x="1728" y="456"/>
                </a:cubicBezTo>
                <a:cubicBezTo>
                  <a:pt x="1734" y="432"/>
                  <a:pt x="1748" y="410"/>
                  <a:pt x="1750" y="385"/>
                </a:cubicBezTo>
                <a:cubicBezTo>
                  <a:pt x="1763" y="362"/>
                  <a:pt x="1769" y="320"/>
                  <a:pt x="1776" y="292"/>
                </a:cubicBezTo>
                <a:cubicBezTo>
                  <a:pt x="1760" y="293"/>
                  <a:pt x="1742" y="298"/>
                  <a:pt x="1731" y="300"/>
                </a:cubicBezTo>
                <a:cubicBezTo>
                  <a:pt x="1714" y="340"/>
                  <a:pt x="1711" y="395"/>
                  <a:pt x="1695" y="436"/>
                </a:cubicBezTo>
                <a:cubicBezTo>
                  <a:pt x="1695" y="435"/>
                  <a:pt x="1694" y="432"/>
                  <a:pt x="1693" y="435"/>
                </a:cubicBezTo>
                <a:cubicBezTo>
                  <a:pt x="1691" y="471"/>
                  <a:pt x="1677" y="501"/>
                  <a:pt x="1670" y="538"/>
                </a:cubicBezTo>
                <a:close/>
                <a:moveTo>
                  <a:pt x="745" y="412"/>
                </a:moveTo>
                <a:cubicBezTo>
                  <a:pt x="727" y="401"/>
                  <a:pt x="705" y="407"/>
                  <a:pt x="684" y="405"/>
                </a:cubicBezTo>
                <a:cubicBezTo>
                  <a:pt x="654" y="402"/>
                  <a:pt x="627" y="392"/>
                  <a:pt x="606" y="397"/>
                </a:cubicBezTo>
                <a:cubicBezTo>
                  <a:pt x="607" y="396"/>
                  <a:pt x="608" y="398"/>
                  <a:pt x="606" y="398"/>
                </a:cubicBezTo>
                <a:cubicBezTo>
                  <a:pt x="578" y="397"/>
                  <a:pt x="554" y="390"/>
                  <a:pt x="526" y="390"/>
                </a:cubicBezTo>
                <a:cubicBezTo>
                  <a:pt x="500" y="390"/>
                  <a:pt x="474" y="390"/>
                  <a:pt x="443" y="390"/>
                </a:cubicBezTo>
                <a:cubicBezTo>
                  <a:pt x="425" y="403"/>
                  <a:pt x="413" y="424"/>
                  <a:pt x="400" y="445"/>
                </a:cubicBezTo>
                <a:cubicBezTo>
                  <a:pt x="368" y="496"/>
                  <a:pt x="326" y="542"/>
                  <a:pt x="300" y="593"/>
                </a:cubicBezTo>
                <a:cubicBezTo>
                  <a:pt x="296" y="597"/>
                  <a:pt x="298" y="588"/>
                  <a:pt x="294" y="593"/>
                </a:cubicBezTo>
                <a:cubicBezTo>
                  <a:pt x="271" y="653"/>
                  <a:pt x="218" y="697"/>
                  <a:pt x="191" y="759"/>
                </a:cubicBezTo>
                <a:cubicBezTo>
                  <a:pt x="143" y="820"/>
                  <a:pt x="94" y="880"/>
                  <a:pt x="51" y="946"/>
                </a:cubicBezTo>
                <a:cubicBezTo>
                  <a:pt x="118" y="950"/>
                  <a:pt x="183" y="967"/>
                  <a:pt x="249" y="984"/>
                </a:cubicBezTo>
                <a:cubicBezTo>
                  <a:pt x="276" y="991"/>
                  <a:pt x="302" y="1002"/>
                  <a:pt x="328" y="1009"/>
                </a:cubicBezTo>
                <a:cubicBezTo>
                  <a:pt x="362" y="1018"/>
                  <a:pt x="398" y="1028"/>
                  <a:pt x="423" y="1029"/>
                </a:cubicBezTo>
                <a:cubicBezTo>
                  <a:pt x="484" y="1047"/>
                  <a:pt x="560" y="1072"/>
                  <a:pt x="629" y="1097"/>
                </a:cubicBezTo>
                <a:cubicBezTo>
                  <a:pt x="638" y="1101"/>
                  <a:pt x="646" y="1108"/>
                  <a:pt x="656" y="1112"/>
                </a:cubicBezTo>
                <a:cubicBezTo>
                  <a:pt x="690" y="1126"/>
                  <a:pt x="730" y="1126"/>
                  <a:pt x="754" y="1150"/>
                </a:cubicBezTo>
                <a:cubicBezTo>
                  <a:pt x="793" y="1158"/>
                  <a:pt x="817" y="1182"/>
                  <a:pt x="848" y="1199"/>
                </a:cubicBezTo>
                <a:cubicBezTo>
                  <a:pt x="836" y="1142"/>
                  <a:pt x="837" y="1090"/>
                  <a:pt x="833" y="1041"/>
                </a:cubicBezTo>
                <a:cubicBezTo>
                  <a:pt x="843" y="937"/>
                  <a:pt x="846" y="846"/>
                  <a:pt x="843" y="750"/>
                </a:cubicBezTo>
                <a:cubicBezTo>
                  <a:pt x="842" y="704"/>
                  <a:pt x="819" y="667"/>
                  <a:pt x="817" y="622"/>
                </a:cubicBezTo>
                <a:cubicBezTo>
                  <a:pt x="810" y="613"/>
                  <a:pt x="808" y="606"/>
                  <a:pt x="807" y="598"/>
                </a:cubicBezTo>
                <a:cubicBezTo>
                  <a:pt x="843" y="555"/>
                  <a:pt x="872" y="491"/>
                  <a:pt x="903" y="438"/>
                </a:cubicBezTo>
                <a:cubicBezTo>
                  <a:pt x="850" y="428"/>
                  <a:pt x="790" y="407"/>
                  <a:pt x="745" y="412"/>
                </a:cubicBezTo>
                <a:close/>
                <a:moveTo>
                  <a:pt x="1831" y="402"/>
                </a:moveTo>
                <a:cubicBezTo>
                  <a:pt x="1809" y="402"/>
                  <a:pt x="1795" y="401"/>
                  <a:pt x="1776" y="407"/>
                </a:cubicBezTo>
                <a:cubicBezTo>
                  <a:pt x="1768" y="409"/>
                  <a:pt x="1756" y="409"/>
                  <a:pt x="1760" y="421"/>
                </a:cubicBezTo>
                <a:cubicBezTo>
                  <a:pt x="1777" y="426"/>
                  <a:pt x="1798" y="427"/>
                  <a:pt x="1821" y="421"/>
                </a:cubicBezTo>
                <a:cubicBezTo>
                  <a:pt x="1821" y="425"/>
                  <a:pt x="1823" y="427"/>
                  <a:pt x="1826" y="426"/>
                </a:cubicBezTo>
                <a:cubicBezTo>
                  <a:pt x="1825" y="503"/>
                  <a:pt x="1786" y="571"/>
                  <a:pt x="1770" y="637"/>
                </a:cubicBezTo>
                <a:cubicBezTo>
                  <a:pt x="1761" y="670"/>
                  <a:pt x="1755" y="705"/>
                  <a:pt x="1746" y="737"/>
                </a:cubicBezTo>
                <a:cubicBezTo>
                  <a:pt x="1737" y="772"/>
                  <a:pt x="1725" y="809"/>
                  <a:pt x="1715" y="845"/>
                </a:cubicBezTo>
                <a:cubicBezTo>
                  <a:pt x="1705" y="880"/>
                  <a:pt x="1690" y="914"/>
                  <a:pt x="1683" y="948"/>
                </a:cubicBezTo>
                <a:cubicBezTo>
                  <a:pt x="1678" y="977"/>
                  <a:pt x="1673" y="1006"/>
                  <a:pt x="1667" y="1034"/>
                </a:cubicBezTo>
                <a:cubicBezTo>
                  <a:pt x="1661" y="1059"/>
                  <a:pt x="1655" y="1087"/>
                  <a:pt x="1637" y="1107"/>
                </a:cubicBezTo>
                <a:cubicBezTo>
                  <a:pt x="1631" y="1104"/>
                  <a:pt x="1624" y="1103"/>
                  <a:pt x="1619" y="1099"/>
                </a:cubicBezTo>
                <a:cubicBezTo>
                  <a:pt x="1570" y="1100"/>
                  <a:pt x="1511" y="1091"/>
                  <a:pt x="1467" y="1101"/>
                </a:cubicBezTo>
                <a:cubicBezTo>
                  <a:pt x="1453" y="1090"/>
                  <a:pt x="1446" y="1101"/>
                  <a:pt x="1434" y="1104"/>
                </a:cubicBezTo>
                <a:cubicBezTo>
                  <a:pt x="1414" y="1108"/>
                  <a:pt x="1388" y="1107"/>
                  <a:pt x="1366" y="1109"/>
                </a:cubicBezTo>
                <a:cubicBezTo>
                  <a:pt x="1347" y="1111"/>
                  <a:pt x="1329" y="1114"/>
                  <a:pt x="1310" y="1116"/>
                </a:cubicBezTo>
                <a:cubicBezTo>
                  <a:pt x="1265" y="1120"/>
                  <a:pt x="1217" y="1124"/>
                  <a:pt x="1172" y="1132"/>
                </a:cubicBezTo>
                <a:cubicBezTo>
                  <a:pt x="1164" y="1134"/>
                  <a:pt x="1157" y="1139"/>
                  <a:pt x="1149" y="1140"/>
                </a:cubicBezTo>
                <a:cubicBezTo>
                  <a:pt x="1095" y="1152"/>
                  <a:pt x="1044" y="1164"/>
                  <a:pt x="1001" y="1194"/>
                </a:cubicBezTo>
                <a:cubicBezTo>
                  <a:pt x="1091" y="1180"/>
                  <a:pt x="1183" y="1171"/>
                  <a:pt x="1275" y="1159"/>
                </a:cubicBezTo>
                <a:cubicBezTo>
                  <a:pt x="1314" y="1154"/>
                  <a:pt x="1355" y="1143"/>
                  <a:pt x="1396" y="1144"/>
                </a:cubicBezTo>
                <a:cubicBezTo>
                  <a:pt x="1423" y="1144"/>
                  <a:pt x="1445" y="1146"/>
                  <a:pt x="1467" y="1145"/>
                </a:cubicBezTo>
                <a:cubicBezTo>
                  <a:pt x="1478" y="1145"/>
                  <a:pt x="1498" y="1137"/>
                  <a:pt x="1499" y="1154"/>
                </a:cubicBezTo>
                <a:cubicBezTo>
                  <a:pt x="1479" y="1164"/>
                  <a:pt x="1457" y="1156"/>
                  <a:pt x="1436" y="1155"/>
                </a:cubicBezTo>
                <a:cubicBezTo>
                  <a:pt x="1377" y="1155"/>
                  <a:pt x="1315" y="1168"/>
                  <a:pt x="1270" y="1172"/>
                </a:cubicBezTo>
                <a:cubicBezTo>
                  <a:pt x="1223" y="1176"/>
                  <a:pt x="1190" y="1179"/>
                  <a:pt x="1154" y="1184"/>
                </a:cubicBezTo>
                <a:cubicBezTo>
                  <a:pt x="1127" y="1187"/>
                  <a:pt x="1101" y="1196"/>
                  <a:pt x="1076" y="1199"/>
                </a:cubicBezTo>
                <a:cubicBezTo>
                  <a:pt x="1021" y="1204"/>
                  <a:pt x="976" y="1207"/>
                  <a:pt x="936" y="1233"/>
                </a:cubicBezTo>
                <a:cubicBezTo>
                  <a:pt x="940" y="1235"/>
                  <a:pt x="942" y="1240"/>
                  <a:pt x="941" y="1247"/>
                </a:cubicBezTo>
                <a:cubicBezTo>
                  <a:pt x="966" y="1235"/>
                  <a:pt x="995" y="1224"/>
                  <a:pt x="1026" y="1220"/>
                </a:cubicBezTo>
                <a:cubicBezTo>
                  <a:pt x="1201" y="1197"/>
                  <a:pt x="1410" y="1192"/>
                  <a:pt x="1597" y="1167"/>
                </a:cubicBezTo>
                <a:cubicBezTo>
                  <a:pt x="1642" y="1161"/>
                  <a:pt x="1696" y="1180"/>
                  <a:pt x="1725" y="1150"/>
                </a:cubicBezTo>
                <a:cubicBezTo>
                  <a:pt x="1751" y="1082"/>
                  <a:pt x="1756" y="1007"/>
                  <a:pt x="1775" y="935"/>
                </a:cubicBezTo>
                <a:cubicBezTo>
                  <a:pt x="1781" y="911"/>
                  <a:pt x="1792" y="889"/>
                  <a:pt x="1798" y="865"/>
                </a:cubicBezTo>
                <a:cubicBezTo>
                  <a:pt x="1805" y="839"/>
                  <a:pt x="1812" y="813"/>
                  <a:pt x="1818" y="787"/>
                </a:cubicBezTo>
                <a:cubicBezTo>
                  <a:pt x="1823" y="761"/>
                  <a:pt x="1831" y="736"/>
                  <a:pt x="1836" y="710"/>
                </a:cubicBezTo>
                <a:cubicBezTo>
                  <a:pt x="1842" y="684"/>
                  <a:pt x="1847" y="656"/>
                  <a:pt x="1854" y="631"/>
                </a:cubicBezTo>
                <a:cubicBezTo>
                  <a:pt x="1857" y="621"/>
                  <a:pt x="1864" y="612"/>
                  <a:pt x="1866" y="602"/>
                </a:cubicBezTo>
                <a:cubicBezTo>
                  <a:pt x="1874" y="568"/>
                  <a:pt x="1875" y="530"/>
                  <a:pt x="1884" y="498"/>
                </a:cubicBezTo>
                <a:cubicBezTo>
                  <a:pt x="1881" y="472"/>
                  <a:pt x="1906" y="427"/>
                  <a:pt x="1886" y="403"/>
                </a:cubicBezTo>
                <a:cubicBezTo>
                  <a:pt x="1869" y="396"/>
                  <a:pt x="1850" y="401"/>
                  <a:pt x="1831" y="402"/>
                </a:cubicBezTo>
                <a:close/>
                <a:moveTo>
                  <a:pt x="1755" y="435"/>
                </a:moveTo>
                <a:cubicBezTo>
                  <a:pt x="1732" y="509"/>
                  <a:pt x="1720" y="583"/>
                  <a:pt x="1698" y="657"/>
                </a:cubicBezTo>
                <a:cubicBezTo>
                  <a:pt x="1692" y="679"/>
                  <a:pt x="1686" y="699"/>
                  <a:pt x="1680" y="720"/>
                </a:cubicBezTo>
                <a:cubicBezTo>
                  <a:pt x="1674" y="743"/>
                  <a:pt x="1670" y="765"/>
                  <a:pt x="1665" y="788"/>
                </a:cubicBezTo>
                <a:cubicBezTo>
                  <a:pt x="1655" y="835"/>
                  <a:pt x="1637" y="881"/>
                  <a:pt x="1625" y="926"/>
                </a:cubicBezTo>
                <a:cubicBezTo>
                  <a:pt x="1623" y="935"/>
                  <a:pt x="1627" y="947"/>
                  <a:pt x="1615" y="953"/>
                </a:cubicBezTo>
                <a:cubicBezTo>
                  <a:pt x="1618" y="958"/>
                  <a:pt x="1620" y="963"/>
                  <a:pt x="1615" y="968"/>
                </a:cubicBezTo>
                <a:cubicBezTo>
                  <a:pt x="1563" y="969"/>
                  <a:pt x="1506" y="973"/>
                  <a:pt x="1448" y="984"/>
                </a:cubicBezTo>
                <a:cubicBezTo>
                  <a:pt x="1360" y="1001"/>
                  <a:pt x="1274" y="1022"/>
                  <a:pt x="1198" y="1056"/>
                </a:cubicBezTo>
                <a:cubicBezTo>
                  <a:pt x="1149" y="1078"/>
                  <a:pt x="1103" y="1107"/>
                  <a:pt x="1057" y="1132"/>
                </a:cubicBezTo>
                <a:cubicBezTo>
                  <a:pt x="1034" y="1145"/>
                  <a:pt x="1010" y="1158"/>
                  <a:pt x="988" y="1172"/>
                </a:cubicBezTo>
                <a:cubicBezTo>
                  <a:pt x="971" y="1183"/>
                  <a:pt x="952" y="1192"/>
                  <a:pt x="938" y="1204"/>
                </a:cubicBezTo>
                <a:cubicBezTo>
                  <a:pt x="935" y="1206"/>
                  <a:pt x="927" y="1211"/>
                  <a:pt x="930" y="1217"/>
                </a:cubicBezTo>
                <a:cubicBezTo>
                  <a:pt x="937" y="1219"/>
                  <a:pt x="943" y="1208"/>
                  <a:pt x="949" y="1204"/>
                </a:cubicBezTo>
                <a:cubicBezTo>
                  <a:pt x="962" y="1195"/>
                  <a:pt x="979" y="1188"/>
                  <a:pt x="994" y="1180"/>
                </a:cubicBezTo>
                <a:cubicBezTo>
                  <a:pt x="1009" y="1173"/>
                  <a:pt x="1026" y="1166"/>
                  <a:pt x="1041" y="1159"/>
                </a:cubicBezTo>
                <a:cubicBezTo>
                  <a:pt x="1135" y="1115"/>
                  <a:pt x="1249" y="1107"/>
                  <a:pt x="1363" y="1096"/>
                </a:cubicBezTo>
                <a:cubicBezTo>
                  <a:pt x="1452" y="1087"/>
                  <a:pt x="1547" y="1072"/>
                  <a:pt x="1638" y="1089"/>
                </a:cubicBezTo>
                <a:cubicBezTo>
                  <a:pt x="1666" y="968"/>
                  <a:pt x="1702" y="836"/>
                  <a:pt x="1736" y="722"/>
                </a:cubicBezTo>
                <a:cubicBezTo>
                  <a:pt x="1739" y="713"/>
                  <a:pt x="1739" y="704"/>
                  <a:pt x="1741" y="694"/>
                </a:cubicBezTo>
                <a:cubicBezTo>
                  <a:pt x="1745" y="681"/>
                  <a:pt x="1753" y="670"/>
                  <a:pt x="1756" y="657"/>
                </a:cubicBezTo>
                <a:cubicBezTo>
                  <a:pt x="1761" y="643"/>
                  <a:pt x="1762" y="627"/>
                  <a:pt x="1766" y="612"/>
                </a:cubicBezTo>
                <a:cubicBezTo>
                  <a:pt x="1784" y="556"/>
                  <a:pt x="1806" y="496"/>
                  <a:pt x="1811" y="445"/>
                </a:cubicBezTo>
                <a:cubicBezTo>
                  <a:pt x="1794" y="440"/>
                  <a:pt x="1773" y="439"/>
                  <a:pt x="1755" y="435"/>
                </a:cubicBezTo>
                <a:close/>
                <a:moveTo>
                  <a:pt x="1668" y="534"/>
                </a:moveTo>
                <a:cubicBezTo>
                  <a:pt x="1669" y="528"/>
                  <a:pt x="1675" y="518"/>
                  <a:pt x="1672" y="513"/>
                </a:cubicBezTo>
                <a:cubicBezTo>
                  <a:pt x="1670" y="518"/>
                  <a:pt x="1665" y="529"/>
                  <a:pt x="1668" y="534"/>
                </a:cubicBezTo>
                <a:close/>
                <a:moveTo>
                  <a:pt x="1376" y="805"/>
                </a:moveTo>
                <a:cubicBezTo>
                  <a:pt x="1316" y="813"/>
                  <a:pt x="1274" y="847"/>
                  <a:pt x="1227" y="875"/>
                </a:cubicBezTo>
                <a:cubicBezTo>
                  <a:pt x="1192" y="906"/>
                  <a:pt x="1153" y="931"/>
                  <a:pt x="1117" y="961"/>
                </a:cubicBezTo>
                <a:cubicBezTo>
                  <a:pt x="1046" y="1034"/>
                  <a:pt x="974" y="1116"/>
                  <a:pt x="920" y="1200"/>
                </a:cubicBezTo>
                <a:cubicBezTo>
                  <a:pt x="963" y="1150"/>
                  <a:pt x="1011" y="1105"/>
                  <a:pt x="1064" y="1064"/>
                </a:cubicBezTo>
                <a:cubicBezTo>
                  <a:pt x="1081" y="1060"/>
                  <a:pt x="1096" y="1043"/>
                  <a:pt x="1110" y="1031"/>
                </a:cubicBezTo>
                <a:cubicBezTo>
                  <a:pt x="1148" y="1013"/>
                  <a:pt x="1179" y="983"/>
                  <a:pt x="1217" y="963"/>
                </a:cubicBezTo>
                <a:cubicBezTo>
                  <a:pt x="1254" y="943"/>
                  <a:pt x="1289" y="921"/>
                  <a:pt x="1333" y="908"/>
                </a:cubicBezTo>
                <a:cubicBezTo>
                  <a:pt x="1335" y="904"/>
                  <a:pt x="1341" y="904"/>
                  <a:pt x="1343" y="900"/>
                </a:cubicBezTo>
                <a:cubicBezTo>
                  <a:pt x="1400" y="881"/>
                  <a:pt x="1484" y="852"/>
                  <a:pt x="1554" y="868"/>
                </a:cubicBezTo>
                <a:cubicBezTo>
                  <a:pt x="1556" y="858"/>
                  <a:pt x="1550" y="857"/>
                  <a:pt x="1549" y="850"/>
                </a:cubicBezTo>
                <a:cubicBezTo>
                  <a:pt x="1538" y="849"/>
                  <a:pt x="1529" y="848"/>
                  <a:pt x="1522" y="848"/>
                </a:cubicBezTo>
                <a:cubicBezTo>
                  <a:pt x="1500" y="836"/>
                  <a:pt x="1468" y="839"/>
                  <a:pt x="1439" y="843"/>
                </a:cubicBezTo>
                <a:cubicBezTo>
                  <a:pt x="1400" y="849"/>
                  <a:pt x="1356" y="862"/>
                  <a:pt x="1326" y="880"/>
                </a:cubicBezTo>
                <a:cubicBezTo>
                  <a:pt x="1313" y="888"/>
                  <a:pt x="1303" y="901"/>
                  <a:pt x="1288" y="901"/>
                </a:cubicBezTo>
                <a:cubicBezTo>
                  <a:pt x="1293" y="895"/>
                  <a:pt x="1302" y="892"/>
                  <a:pt x="1310" y="888"/>
                </a:cubicBezTo>
                <a:cubicBezTo>
                  <a:pt x="1350" y="842"/>
                  <a:pt x="1434" y="832"/>
                  <a:pt x="1509" y="827"/>
                </a:cubicBezTo>
                <a:cubicBezTo>
                  <a:pt x="1510" y="820"/>
                  <a:pt x="1509" y="814"/>
                  <a:pt x="1506" y="812"/>
                </a:cubicBezTo>
                <a:cubicBezTo>
                  <a:pt x="1447" y="810"/>
                  <a:pt x="1378" y="834"/>
                  <a:pt x="1331" y="850"/>
                </a:cubicBezTo>
                <a:cubicBezTo>
                  <a:pt x="1362" y="825"/>
                  <a:pt x="1414" y="814"/>
                  <a:pt x="1454" y="803"/>
                </a:cubicBezTo>
                <a:cubicBezTo>
                  <a:pt x="1427" y="803"/>
                  <a:pt x="1401" y="802"/>
                  <a:pt x="1376" y="805"/>
                </a:cubicBezTo>
                <a:close/>
                <a:moveTo>
                  <a:pt x="411" y="1047"/>
                </a:moveTo>
                <a:cubicBezTo>
                  <a:pt x="407" y="1046"/>
                  <a:pt x="403" y="1045"/>
                  <a:pt x="398" y="1044"/>
                </a:cubicBezTo>
                <a:cubicBezTo>
                  <a:pt x="343" y="1029"/>
                  <a:pt x="290" y="1012"/>
                  <a:pt x="240" y="1001"/>
                </a:cubicBezTo>
                <a:cubicBezTo>
                  <a:pt x="184" y="988"/>
                  <a:pt x="124" y="978"/>
                  <a:pt x="74" y="969"/>
                </a:cubicBezTo>
                <a:cubicBezTo>
                  <a:pt x="66" y="974"/>
                  <a:pt x="62" y="971"/>
                  <a:pt x="54" y="973"/>
                </a:cubicBezTo>
                <a:cubicBezTo>
                  <a:pt x="47" y="986"/>
                  <a:pt x="37" y="995"/>
                  <a:pt x="31" y="1009"/>
                </a:cubicBezTo>
                <a:cubicBezTo>
                  <a:pt x="59" y="1010"/>
                  <a:pt x="79" y="1013"/>
                  <a:pt x="103" y="1016"/>
                </a:cubicBezTo>
                <a:cubicBezTo>
                  <a:pt x="193" y="1029"/>
                  <a:pt x="282" y="1046"/>
                  <a:pt x="368" y="1057"/>
                </a:cubicBezTo>
                <a:cubicBezTo>
                  <a:pt x="405" y="1062"/>
                  <a:pt x="447" y="1065"/>
                  <a:pt x="491" y="1072"/>
                </a:cubicBezTo>
                <a:cubicBezTo>
                  <a:pt x="494" y="1073"/>
                  <a:pt x="502" y="1078"/>
                  <a:pt x="504" y="1072"/>
                </a:cubicBezTo>
                <a:cubicBezTo>
                  <a:pt x="475" y="1064"/>
                  <a:pt x="441" y="1058"/>
                  <a:pt x="411" y="1047"/>
                </a:cubicBezTo>
                <a:close/>
                <a:moveTo>
                  <a:pt x="617" y="1129"/>
                </a:moveTo>
                <a:cubicBezTo>
                  <a:pt x="596" y="1121"/>
                  <a:pt x="576" y="1112"/>
                  <a:pt x="553" y="1104"/>
                </a:cubicBezTo>
                <a:cubicBezTo>
                  <a:pt x="543" y="1101"/>
                  <a:pt x="532" y="1096"/>
                  <a:pt x="521" y="1092"/>
                </a:cubicBezTo>
                <a:cubicBezTo>
                  <a:pt x="499" y="1086"/>
                  <a:pt x="470" y="1087"/>
                  <a:pt x="445" y="1082"/>
                </a:cubicBezTo>
                <a:cubicBezTo>
                  <a:pt x="408" y="1076"/>
                  <a:pt x="366" y="1072"/>
                  <a:pt x="327" y="1067"/>
                </a:cubicBezTo>
                <a:cubicBezTo>
                  <a:pt x="229" y="1056"/>
                  <a:pt x="137" y="1030"/>
                  <a:pt x="46" y="1024"/>
                </a:cubicBezTo>
                <a:cubicBezTo>
                  <a:pt x="35" y="1032"/>
                  <a:pt x="26" y="1050"/>
                  <a:pt x="23" y="1061"/>
                </a:cubicBezTo>
                <a:cubicBezTo>
                  <a:pt x="67" y="1062"/>
                  <a:pt x="112" y="1071"/>
                  <a:pt x="161" y="1076"/>
                </a:cubicBezTo>
                <a:cubicBezTo>
                  <a:pt x="214" y="1081"/>
                  <a:pt x="288" y="1081"/>
                  <a:pt x="335" y="1087"/>
                </a:cubicBezTo>
                <a:cubicBezTo>
                  <a:pt x="358" y="1091"/>
                  <a:pt x="382" y="1091"/>
                  <a:pt x="402" y="1096"/>
                </a:cubicBezTo>
                <a:cubicBezTo>
                  <a:pt x="407" y="1097"/>
                  <a:pt x="412" y="1101"/>
                  <a:pt x="416" y="1102"/>
                </a:cubicBezTo>
                <a:cubicBezTo>
                  <a:pt x="446" y="1110"/>
                  <a:pt x="478" y="1107"/>
                  <a:pt x="508" y="1114"/>
                </a:cubicBezTo>
                <a:cubicBezTo>
                  <a:pt x="556" y="1126"/>
                  <a:pt x="600" y="1138"/>
                  <a:pt x="642" y="1150"/>
                </a:cubicBezTo>
                <a:cubicBezTo>
                  <a:pt x="658" y="1155"/>
                  <a:pt x="674" y="1163"/>
                  <a:pt x="690" y="1160"/>
                </a:cubicBezTo>
                <a:cubicBezTo>
                  <a:pt x="662" y="1154"/>
                  <a:pt x="640" y="1137"/>
                  <a:pt x="617" y="1129"/>
                </a:cubicBezTo>
                <a:close/>
                <a:moveTo>
                  <a:pt x="551" y="1087"/>
                </a:moveTo>
                <a:cubicBezTo>
                  <a:pt x="537" y="1082"/>
                  <a:pt x="522" y="1077"/>
                  <a:pt x="508" y="1072"/>
                </a:cubicBezTo>
                <a:cubicBezTo>
                  <a:pt x="518" y="1080"/>
                  <a:pt x="540" y="1085"/>
                  <a:pt x="551" y="1087"/>
                </a:cubicBezTo>
                <a:close/>
                <a:moveTo>
                  <a:pt x="446" y="1119"/>
                </a:moveTo>
                <a:cubicBezTo>
                  <a:pt x="423" y="1116"/>
                  <a:pt x="404" y="1112"/>
                  <a:pt x="378" y="1109"/>
                </a:cubicBezTo>
                <a:cubicBezTo>
                  <a:pt x="340" y="1105"/>
                  <a:pt x="301" y="1094"/>
                  <a:pt x="265" y="1092"/>
                </a:cubicBezTo>
                <a:cubicBezTo>
                  <a:pt x="211" y="1090"/>
                  <a:pt x="164" y="1092"/>
                  <a:pt x="119" y="1086"/>
                </a:cubicBezTo>
                <a:cubicBezTo>
                  <a:pt x="108" y="1084"/>
                  <a:pt x="98" y="1083"/>
                  <a:pt x="88" y="1082"/>
                </a:cubicBezTo>
                <a:cubicBezTo>
                  <a:pt x="78" y="1081"/>
                  <a:pt x="60" y="1075"/>
                  <a:pt x="53" y="1077"/>
                </a:cubicBezTo>
                <a:cubicBezTo>
                  <a:pt x="38" y="1082"/>
                  <a:pt x="33" y="1108"/>
                  <a:pt x="30" y="1122"/>
                </a:cubicBezTo>
                <a:cubicBezTo>
                  <a:pt x="55" y="1116"/>
                  <a:pt x="89" y="1123"/>
                  <a:pt x="101" y="1109"/>
                </a:cubicBezTo>
                <a:cubicBezTo>
                  <a:pt x="114" y="1122"/>
                  <a:pt x="141" y="1112"/>
                  <a:pt x="162" y="1112"/>
                </a:cubicBezTo>
                <a:cubicBezTo>
                  <a:pt x="171" y="1112"/>
                  <a:pt x="181" y="1117"/>
                  <a:pt x="191" y="1117"/>
                </a:cubicBezTo>
                <a:cubicBezTo>
                  <a:pt x="234" y="1119"/>
                  <a:pt x="284" y="1121"/>
                  <a:pt x="332" y="1121"/>
                </a:cubicBezTo>
                <a:cubicBezTo>
                  <a:pt x="431" y="1121"/>
                  <a:pt x="525" y="1151"/>
                  <a:pt x="611" y="1157"/>
                </a:cubicBezTo>
                <a:cubicBezTo>
                  <a:pt x="563" y="1140"/>
                  <a:pt x="505" y="1126"/>
                  <a:pt x="446" y="1119"/>
                </a:cubicBezTo>
                <a:close/>
                <a:moveTo>
                  <a:pt x="722" y="1155"/>
                </a:moveTo>
                <a:cubicBezTo>
                  <a:pt x="755" y="1171"/>
                  <a:pt x="795" y="1189"/>
                  <a:pt x="827" y="1200"/>
                </a:cubicBezTo>
                <a:cubicBezTo>
                  <a:pt x="757" y="1159"/>
                  <a:pt x="681" y="1132"/>
                  <a:pt x="597" y="1104"/>
                </a:cubicBezTo>
                <a:cubicBezTo>
                  <a:pt x="638" y="1121"/>
                  <a:pt x="680" y="1145"/>
                  <a:pt x="722" y="1155"/>
                </a:cubicBezTo>
                <a:close/>
                <a:moveTo>
                  <a:pt x="519" y="1157"/>
                </a:moveTo>
                <a:cubicBezTo>
                  <a:pt x="496" y="1154"/>
                  <a:pt x="474" y="1149"/>
                  <a:pt x="451" y="1145"/>
                </a:cubicBezTo>
                <a:cubicBezTo>
                  <a:pt x="358" y="1129"/>
                  <a:pt x="232" y="1131"/>
                  <a:pt x="149" y="1127"/>
                </a:cubicBezTo>
                <a:cubicBezTo>
                  <a:pt x="120" y="1147"/>
                  <a:pt x="122" y="1195"/>
                  <a:pt x="101" y="1227"/>
                </a:cubicBezTo>
                <a:cubicBezTo>
                  <a:pt x="166" y="1205"/>
                  <a:pt x="245" y="1183"/>
                  <a:pt x="330" y="1177"/>
                </a:cubicBezTo>
                <a:cubicBezTo>
                  <a:pt x="472" y="1167"/>
                  <a:pt x="616" y="1184"/>
                  <a:pt x="732" y="1199"/>
                </a:cubicBezTo>
                <a:cubicBezTo>
                  <a:pt x="660" y="1178"/>
                  <a:pt x="590" y="1167"/>
                  <a:pt x="519" y="1157"/>
                </a:cubicBezTo>
                <a:close/>
                <a:moveTo>
                  <a:pt x="111" y="1127"/>
                </a:moveTo>
                <a:cubicBezTo>
                  <a:pt x="95" y="1138"/>
                  <a:pt x="89" y="1152"/>
                  <a:pt x="78" y="1170"/>
                </a:cubicBezTo>
                <a:cubicBezTo>
                  <a:pt x="71" y="1181"/>
                  <a:pt x="64" y="1192"/>
                  <a:pt x="58" y="1204"/>
                </a:cubicBezTo>
                <a:cubicBezTo>
                  <a:pt x="38" y="1239"/>
                  <a:pt x="22" y="1266"/>
                  <a:pt x="23" y="1305"/>
                </a:cubicBezTo>
                <a:cubicBezTo>
                  <a:pt x="90" y="1333"/>
                  <a:pt x="179" y="1311"/>
                  <a:pt x="244" y="1311"/>
                </a:cubicBezTo>
                <a:cubicBezTo>
                  <a:pt x="322" y="1312"/>
                  <a:pt x="402" y="1298"/>
                  <a:pt x="480" y="1292"/>
                </a:cubicBezTo>
                <a:cubicBezTo>
                  <a:pt x="522" y="1288"/>
                  <a:pt x="563" y="1283"/>
                  <a:pt x="602" y="1282"/>
                </a:cubicBezTo>
                <a:cubicBezTo>
                  <a:pt x="663" y="1264"/>
                  <a:pt x="736" y="1266"/>
                  <a:pt x="800" y="1263"/>
                </a:cubicBezTo>
                <a:cubicBezTo>
                  <a:pt x="798" y="1256"/>
                  <a:pt x="796" y="1248"/>
                  <a:pt x="793" y="1242"/>
                </a:cubicBezTo>
                <a:cubicBezTo>
                  <a:pt x="700" y="1248"/>
                  <a:pt x="613" y="1249"/>
                  <a:pt x="529" y="1263"/>
                </a:cubicBezTo>
                <a:cubicBezTo>
                  <a:pt x="514" y="1266"/>
                  <a:pt x="501" y="1271"/>
                  <a:pt x="486" y="1272"/>
                </a:cubicBezTo>
                <a:cubicBezTo>
                  <a:pt x="480" y="1272"/>
                  <a:pt x="474" y="1269"/>
                  <a:pt x="468" y="1270"/>
                </a:cubicBezTo>
                <a:cubicBezTo>
                  <a:pt x="397" y="1278"/>
                  <a:pt x="318" y="1298"/>
                  <a:pt x="242" y="1297"/>
                </a:cubicBezTo>
                <a:cubicBezTo>
                  <a:pt x="280" y="1281"/>
                  <a:pt x="322" y="1286"/>
                  <a:pt x="362" y="1277"/>
                </a:cubicBezTo>
                <a:cubicBezTo>
                  <a:pt x="408" y="1266"/>
                  <a:pt x="456" y="1255"/>
                  <a:pt x="503" y="1253"/>
                </a:cubicBezTo>
                <a:cubicBezTo>
                  <a:pt x="447" y="1252"/>
                  <a:pt x="385" y="1252"/>
                  <a:pt x="315" y="1260"/>
                </a:cubicBezTo>
                <a:cubicBezTo>
                  <a:pt x="299" y="1262"/>
                  <a:pt x="284" y="1262"/>
                  <a:pt x="269" y="1263"/>
                </a:cubicBezTo>
                <a:cubicBezTo>
                  <a:pt x="236" y="1267"/>
                  <a:pt x="204" y="1275"/>
                  <a:pt x="174" y="1275"/>
                </a:cubicBezTo>
                <a:cubicBezTo>
                  <a:pt x="151" y="1275"/>
                  <a:pt x="129" y="1271"/>
                  <a:pt x="108" y="1273"/>
                </a:cubicBezTo>
                <a:cubicBezTo>
                  <a:pt x="99" y="1274"/>
                  <a:pt x="90" y="1281"/>
                  <a:pt x="81" y="1278"/>
                </a:cubicBezTo>
                <a:cubicBezTo>
                  <a:pt x="77" y="1270"/>
                  <a:pt x="82" y="1261"/>
                  <a:pt x="86" y="1257"/>
                </a:cubicBezTo>
                <a:cubicBezTo>
                  <a:pt x="83" y="1247"/>
                  <a:pt x="85" y="1231"/>
                  <a:pt x="86" y="1228"/>
                </a:cubicBezTo>
                <a:cubicBezTo>
                  <a:pt x="97" y="1202"/>
                  <a:pt x="116" y="1169"/>
                  <a:pt x="123" y="1137"/>
                </a:cubicBezTo>
                <a:cubicBezTo>
                  <a:pt x="126" y="1136"/>
                  <a:pt x="138" y="1128"/>
                  <a:pt x="131" y="1127"/>
                </a:cubicBezTo>
                <a:cubicBezTo>
                  <a:pt x="126" y="1128"/>
                  <a:pt x="117" y="1128"/>
                  <a:pt x="111" y="1127"/>
                </a:cubicBezTo>
                <a:close/>
                <a:moveTo>
                  <a:pt x="358" y="1187"/>
                </a:moveTo>
                <a:cubicBezTo>
                  <a:pt x="356" y="1187"/>
                  <a:pt x="357" y="1190"/>
                  <a:pt x="355" y="1190"/>
                </a:cubicBezTo>
                <a:cubicBezTo>
                  <a:pt x="315" y="1190"/>
                  <a:pt x="271" y="1198"/>
                  <a:pt x="227" y="1205"/>
                </a:cubicBezTo>
                <a:cubicBezTo>
                  <a:pt x="185" y="1212"/>
                  <a:pt x="141" y="1224"/>
                  <a:pt x="104" y="1243"/>
                </a:cubicBezTo>
                <a:cubicBezTo>
                  <a:pt x="118" y="1244"/>
                  <a:pt x="134" y="1239"/>
                  <a:pt x="146" y="1243"/>
                </a:cubicBezTo>
                <a:cubicBezTo>
                  <a:pt x="130" y="1253"/>
                  <a:pt x="101" y="1244"/>
                  <a:pt x="98" y="1262"/>
                </a:cubicBezTo>
                <a:cubicBezTo>
                  <a:pt x="231" y="1259"/>
                  <a:pt x="378" y="1237"/>
                  <a:pt x="504" y="1238"/>
                </a:cubicBezTo>
                <a:cubicBezTo>
                  <a:pt x="610" y="1240"/>
                  <a:pt x="679" y="1236"/>
                  <a:pt x="775" y="1227"/>
                </a:cubicBezTo>
                <a:cubicBezTo>
                  <a:pt x="731" y="1225"/>
                  <a:pt x="685" y="1216"/>
                  <a:pt x="627" y="1215"/>
                </a:cubicBezTo>
                <a:cubicBezTo>
                  <a:pt x="636" y="1210"/>
                  <a:pt x="653" y="1206"/>
                  <a:pt x="664" y="1209"/>
                </a:cubicBezTo>
                <a:cubicBezTo>
                  <a:pt x="557" y="1177"/>
                  <a:pt x="446" y="1195"/>
                  <a:pt x="358" y="1187"/>
                </a:cubicBezTo>
                <a:close/>
                <a:moveTo>
                  <a:pt x="740" y="1213"/>
                </a:moveTo>
                <a:cubicBezTo>
                  <a:pt x="727" y="1212"/>
                  <a:pt x="710" y="1207"/>
                  <a:pt x="697" y="1210"/>
                </a:cubicBezTo>
                <a:cubicBezTo>
                  <a:pt x="712" y="1211"/>
                  <a:pt x="732" y="1216"/>
                  <a:pt x="740" y="1213"/>
                </a:cubicBezTo>
                <a:close/>
                <a:moveTo>
                  <a:pt x="868" y="1252"/>
                </a:moveTo>
                <a:cubicBezTo>
                  <a:pt x="863" y="1253"/>
                  <a:pt x="854" y="1249"/>
                  <a:pt x="858" y="1255"/>
                </a:cubicBezTo>
                <a:cubicBezTo>
                  <a:pt x="845" y="1252"/>
                  <a:pt x="823" y="1246"/>
                  <a:pt x="808" y="1242"/>
                </a:cubicBezTo>
                <a:cubicBezTo>
                  <a:pt x="806" y="1257"/>
                  <a:pt x="818" y="1259"/>
                  <a:pt x="822" y="1268"/>
                </a:cubicBezTo>
                <a:cubicBezTo>
                  <a:pt x="862" y="1274"/>
                  <a:pt x="906" y="1279"/>
                  <a:pt x="928" y="1250"/>
                </a:cubicBezTo>
                <a:cubicBezTo>
                  <a:pt x="927" y="1244"/>
                  <a:pt x="923" y="1238"/>
                  <a:pt x="916" y="1230"/>
                </a:cubicBezTo>
                <a:cubicBezTo>
                  <a:pt x="908" y="1233"/>
                  <a:pt x="901" y="1236"/>
                  <a:pt x="896" y="1242"/>
                </a:cubicBezTo>
                <a:cubicBezTo>
                  <a:pt x="892" y="1235"/>
                  <a:pt x="879" y="1248"/>
                  <a:pt x="868" y="12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41" name="图标"/>
          <p:cNvSpPr>
            <a:spLocks noEditPoints="1"/>
          </p:cNvSpPr>
          <p:nvPr userDrawn="1"/>
        </p:nvSpPr>
        <p:spPr bwMode="auto">
          <a:xfrm>
            <a:off x="2299255" y="6085375"/>
            <a:ext cx="497518" cy="430376"/>
          </a:xfrm>
          <a:custGeom>
            <a:avLst/>
            <a:gdLst>
              <a:gd name="T0" fmla="*/ 17 w 56"/>
              <a:gd name="T1" fmla="*/ 2 h 64"/>
              <a:gd name="T2" fmla="*/ 26 w 56"/>
              <a:gd name="T3" fmla="*/ 63 h 64"/>
              <a:gd name="T4" fmla="*/ 55 w 56"/>
              <a:gd name="T5" fmla="*/ 10 h 64"/>
              <a:gd name="T6" fmla="*/ 27 w 56"/>
              <a:gd name="T7" fmla="*/ 59 h 64"/>
              <a:gd name="T8" fmla="*/ 31 w 56"/>
              <a:gd name="T9" fmla="*/ 51 h 64"/>
              <a:gd name="T10" fmla="*/ 36 w 56"/>
              <a:gd name="T11" fmla="*/ 47 h 64"/>
              <a:gd name="T12" fmla="*/ 37 w 56"/>
              <a:gd name="T13" fmla="*/ 45 h 64"/>
              <a:gd name="T14" fmla="*/ 24 w 56"/>
              <a:gd name="T15" fmla="*/ 55 h 64"/>
              <a:gd name="T16" fmla="*/ 24 w 56"/>
              <a:gd name="T17" fmla="*/ 55 h 64"/>
              <a:gd name="T18" fmla="*/ 22 w 56"/>
              <a:gd name="T19" fmla="*/ 51 h 64"/>
              <a:gd name="T20" fmla="*/ 34 w 56"/>
              <a:gd name="T21" fmla="*/ 41 h 64"/>
              <a:gd name="T22" fmla="*/ 37 w 56"/>
              <a:gd name="T23" fmla="*/ 35 h 64"/>
              <a:gd name="T24" fmla="*/ 16 w 56"/>
              <a:gd name="T25" fmla="*/ 41 h 64"/>
              <a:gd name="T26" fmla="*/ 18 w 56"/>
              <a:gd name="T27" fmla="*/ 45 h 64"/>
              <a:gd name="T28" fmla="*/ 51 w 56"/>
              <a:gd name="T29" fmla="*/ 14 h 64"/>
              <a:gd name="T30" fmla="*/ 35 w 56"/>
              <a:gd name="T31" fmla="*/ 30 h 64"/>
              <a:gd name="T32" fmla="*/ 38 w 56"/>
              <a:gd name="T33" fmla="*/ 25 h 64"/>
              <a:gd name="T34" fmla="*/ 52 w 56"/>
              <a:gd name="T35" fmla="*/ 13 h 64"/>
              <a:gd name="T36" fmla="*/ 21 w 56"/>
              <a:gd name="T37" fmla="*/ 32 h 64"/>
              <a:gd name="T38" fmla="*/ 50 w 56"/>
              <a:gd name="T39" fmla="*/ 8 h 64"/>
              <a:gd name="T40" fmla="*/ 26 w 56"/>
              <a:gd name="T41" fmla="*/ 40 h 64"/>
              <a:gd name="T42" fmla="*/ 48 w 56"/>
              <a:gd name="T43" fmla="*/ 26 h 64"/>
              <a:gd name="T44" fmla="*/ 35 w 56"/>
              <a:gd name="T45" fmla="*/ 43 h 64"/>
              <a:gd name="T46" fmla="*/ 43 w 56"/>
              <a:gd name="T47" fmla="*/ 35 h 64"/>
              <a:gd name="T48" fmla="*/ 22 w 56"/>
              <a:gd name="T49" fmla="*/ 50 h 64"/>
              <a:gd name="T50" fmla="*/ 46 w 56"/>
              <a:gd name="T51" fmla="*/ 30 h 64"/>
              <a:gd name="T52" fmla="*/ 20 w 56"/>
              <a:gd name="T53" fmla="*/ 48 h 64"/>
              <a:gd name="T54" fmla="*/ 50 w 56"/>
              <a:gd name="T55" fmla="*/ 7 h 64"/>
              <a:gd name="T56" fmla="*/ 17 w 56"/>
              <a:gd name="T57" fmla="*/ 31 h 64"/>
              <a:gd name="T58" fmla="*/ 48 w 56"/>
              <a:gd name="T59" fmla="*/ 5 h 64"/>
              <a:gd name="T60" fmla="*/ 13 w 56"/>
              <a:gd name="T61" fmla="*/ 35 h 64"/>
              <a:gd name="T62" fmla="*/ 25 w 56"/>
              <a:gd name="T63" fmla="*/ 20 h 64"/>
              <a:gd name="T64" fmla="*/ 21 w 56"/>
              <a:gd name="T65" fmla="*/ 18 h 64"/>
              <a:gd name="T66" fmla="*/ 8 w 56"/>
              <a:gd name="T67" fmla="*/ 27 h 64"/>
              <a:gd name="T68" fmla="*/ 15 w 56"/>
              <a:gd name="T69" fmla="*/ 19 h 64"/>
              <a:gd name="T70" fmla="*/ 13 w 56"/>
              <a:gd name="T71" fmla="*/ 15 h 64"/>
              <a:gd name="T72" fmla="*/ 6 w 56"/>
              <a:gd name="T73" fmla="*/ 19 h 64"/>
              <a:gd name="T74" fmla="*/ 5 w 56"/>
              <a:gd name="T75" fmla="*/ 15 h 64"/>
              <a:gd name="T76" fmla="*/ 16 w 56"/>
              <a:gd name="T77" fmla="*/ 8 h 64"/>
              <a:gd name="T78" fmla="*/ 23 w 56"/>
              <a:gd name="T79" fmla="*/ 12 h 64"/>
              <a:gd name="T80" fmla="*/ 21 w 56"/>
              <a:gd name="T81" fmla="*/ 10 h 64"/>
              <a:gd name="T82" fmla="*/ 11 w 56"/>
              <a:gd name="T83" fmla="*/ 24 h 64"/>
              <a:gd name="T84" fmla="*/ 25 w 56"/>
              <a:gd name="T85" fmla="*/ 19 h 64"/>
              <a:gd name="T86" fmla="*/ 26 w 56"/>
              <a:gd name="T87" fmla="*/ 20 h 64"/>
              <a:gd name="T88" fmla="*/ 22 w 56"/>
              <a:gd name="T89" fmla="*/ 26 h 64"/>
              <a:gd name="T90" fmla="*/ 26 w 56"/>
              <a:gd name="T91" fmla="*/ 20 h 64"/>
              <a:gd name="T92" fmla="*/ 36 w 56"/>
              <a:gd name="T93" fmla="*/ 14 h 64"/>
              <a:gd name="T94" fmla="*/ 28 w 56"/>
              <a:gd name="T95" fmla="*/ 22 h 64"/>
              <a:gd name="T96" fmla="*/ 36 w 56"/>
              <a:gd name="T97" fmla="*/ 15 h 64"/>
              <a:gd name="T98" fmla="*/ 47 w 56"/>
              <a:gd name="T99" fmla="*/ 7 h 64"/>
              <a:gd name="T100" fmla="*/ 30 w 56"/>
              <a:gd name="T101" fmla="*/ 20 h 64"/>
              <a:gd name="T102" fmla="*/ 36 w 56"/>
              <a:gd name="T103" fmla="*/ 13 h 64"/>
              <a:gd name="T104" fmla="*/ 41 w 56"/>
              <a:gd name="T105" fmla="*/ 6 h 64"/>
              <a:gd name="T106" fmla="*/ 6 w 56"/>
              <a:gd name="T107" fmla="*/ 19 h 64"/>
              <a:gd name="T108" fmla="*/ 5 w 56"/>
              <a:gd name="T109" fmla="*/ 16 h 64"/>
              <a:gd name="T110" fmla="*/ 18 w 56"/>
              <a:gd name="T111" fmla="*/ 6 h 64"/>
              <a:gd name="T112" fmla="*/ 13 w 56"/>
              <a:gd name="T113" fmla="*/ 36 h 64"/>
              <a:gd name="T114" fmla="*/ 35 w 56"/>
              <a:gd name="T115" fmla="*/ 26 h 64"/>
              <a:gd name="T116" fmla="*/ 16 w 56"/>
              <a:gd name="T117" fmla="*/ 41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6" h="64">
                <a:moveTo>
                  <a:pt x="55" y="10"/>
                </a:moveTo>
                <a:cubicBezTo>
                  <a:pt x="55" y="4"/>
                  <a:pt x="49" y="1"/>
                  <a:pt x="43" y="2"/>
                </a:cubicBezTo>
                <a:cubicBezTo>
                  <a:pt x="35" y="4"/>
                  <a:pt x="31" y="11"/>
                  <a:pt x="28" y="17"/>
                </a:cubicBezTo>
                <a:cubicBezTo>
                  <a:pt x="26" y="12"/>
                  <a:pt x="23" y="5"/>
                  <a:pt x="17" y="2"/>
                </a:cubicBezTo>
                <a:cubicBezTo>
                  <a:pt x="11" y="0"/>
                  <a:pt x="5" y="3"/>
                  <a:pt x="3" y="8"/>
                </a:cubicBezTo>
                <a:cubicBezTo>
                  <a:pt x="0" y="15"/>
                  <a:pt x="4" y="24"/>
                  <a:pt x="7" y="30"/>
                </a:cubicBezTo>
                <a:cubicBezTo>
                  <a:pt x="12" y="42"/>
                  <a:pt x="19" y="52"/>
                  <a:pt x="25" y="62"/>
                </a:cubicBezTo>
                <a:cubicBezTo>
                  <a:pt x="25" y="63"/>
                  <a:pt x="25" y="63"/>
                  <a:pt x="26" y="63"/>
                </a:cubicBezTo>
                <a:cubicBezTo>
                  <a:pt x="26" y="64"/>
                  <a:pt x="27" y="63"/>
                  <a:pt x="28" y="63"/>
                </a:cubicBezTo>
                <a:cubicBezTo>
                  <a:pt x="28" y="63"/>
                  <a:pt x="28" y="63"/>
                  <a:pt x="28" y="63"/>
                </a:cubicBezTo>
                <a:cubicBezTo>
                  <a:pt x="36" y="53"/>
                  <a:pt x="43" y="42"/>
                  <a:pt x="49" y="31"/>
                </a:cubicBezTo>
                <a:cubicBezTo>
                  <a:pt x="53" y="24"/>
                  <a:pt x="56" y="17"/>
                  <a:pt x="55" y="10"/>
                </a:cubicBezTo>
                <a:close/>
                <a:moveTo>
                  <a:pt x="27" y="59"/>
                </a:moveTo>
                <a:cubicBezTo>
                  <a:pt x="27" y="59"/>
                  <a:pt x="27" y="59"/>
                  <a:pt x="27" y="59"/>
                </a:cubicBezTo>
                <a:cubicBezTo>
                  <a:pt x="28" y="58"/>
                  <a:pt x="29" y="56"/>
                  <a:pt x="30" y="55"/>
                </a:cubicBezTo>
                <a:cubicBezTo>
                  <a:pt x="29" y="56"/>
                  <a:pt x="28" y="58"/>
                  <a:pt x="27" y="59"/>
                </a:cubicBezTo>
                <a:close/>
                <a:moveTo>
                  <a:pt x="25" y="56"/>
                </a:moveTo>
                <a:cubicBezTo>
                  <a:pt x="25" y="55"/>
                  <a:pt x="27" y="54"/>
                  <a:pt x="27" y="54"/>
                </a:cubicBezTo>
                <a:cubicBezTo>
                  <a:pt x="28" y="53"/>
                  <a:pt x="29" y="52"/>
                  <a:pt x="31" y="51"/>
                </a:cubicBezTo>
                <a:cubicBezTo>
                  <a:pt x="31" y="51"/>
                  <a:pt x="31" y="51"/>
                  <a:pt x="31" y="51"/>
                </a:cubicBezTo>
                <a:cubicBezTo>
                  <a:pt x="29" y="52"/>
                  <a:pt x="27" y="54"/>
                  <a:pt x="25" y="55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lose/>
                <a:moveTo>
                  <a:pt x="36" y="47"/>
                </a:moveTo>
                <a:cubicBezTo>
                  <a:pt x="32" y="50"/>
                  <a:pt x="30" y="55"/>
                  <a:pt x="26" y="58"/>
                </a:cubicBezTo>
                <a:cubicBezTo>
                  <a:pt x="26" y="58"/>
                  <a:pt x="25" y="57"/>
                  <a:pt x="25" y="56"/>
                </a:cubicBezTo>
                <a:cubicBezTo>
                  <a:pt x="29" y="54"/>
                  <a:pt x="32" y="50"/>
                  <a:pt x="36" y="47"/>
                </a:cubicBezTo>
                <a:close/>
                <a:moveTo>
                  <a:pt x="37" y="45"/>
                </a:moveTo>
                <a:cubicBezTo>
                  <a:pt x="37" y="46"/>
                  <a:pt x="36" y="46"/>
                  <a:pt x="36" y="46"/>
                </a:cubicBezTo>
                <a:cubicBezTo>
                  <a:pt x="36" y="46"/>
                  <a:pt x="37" y="45"/>
                  <a:pt x="38" y="44"/>
                </a:cubicBezTo>
                <a:cubicBezTo>
                  <a:pt x="38" y="44"/>
                  <a:pt x="37" y="45"/>
                  <a:pt x="37" y="45"/>
                </a:cubicBezTo>
                <a:close/>
                <a:moveTo>
                  <a:pt x="24" y="55"/>
                </a:moveTo>
                <a:cubicBezTo>
                  <a:pt x="24" y="55"/>
                  <a:pt x="23" y="54"/>
                  <a:pt x="23" y="53"/>
                </a:cubicBezTo>
                <a:cubicBezTo>
                  <a:pt x="29" y="49"/>
                  <a:pt x="34" y="46"/>
                  <a:pt x="40" y="41"/>
                </a:cubicBezTo>
                <a:cubicBezTo>
                  <a:pt x="40" y="41"/>
                  <a:pt x="40" y="41"/>
                  <a:pt x="40" y="41"/>
                </a:cubicBezTo>
                <a:cubicBezTo>
                  <a:pt x="34" y="46"/>
                  <a:pt x="29" y="51"/>
                  <a:pt x="24" y="55"/>
                </a:cubicBezTo>
                <a:close/>
                <a:moveTo>
                  <a:pt x="22" y="51"/>
                </a:moveTo>
                <a:cubicBezTo>
                  <a:pt x="24" y="50"/>
                  <a:pt x="27" y="49"/>
                  <a:pt x="29" y="47"/>
                </a:cubicBezTo>
                <a:cubicBezTo>
                  <a:pt x="27" y="49"/>
                  <a:pt x="25" y="51"/>
                  <a:pt x="22" y="53"/>
                </a:cubicBezTo>
                <a:cubicBezTo>
                  <a:pt x="22" y="52"/>
                  <a:pt x="22" y="52"/>
                  <a:pt x="22" y="51"/>
                </a:cubicBezTo>
                <a:close/>
                <a:moveTo>
                  <a:pt x="20" y="48"/>
                </a:moveTo>
                <a:cubicBezTo>
                  <a:pt x="29" y="46"/>
                  <a:pt x="36" y="39"/>
                  <a:pt x="43" y="34"/>
                </a:cubicBezTo>
                <a:cubicBezTo>
                  <a:pt x="43" y="34"/>
                  <a:pt x="43" y="34"/>
                  <a:pt x="43" y="34"/>
                </a:cubicBezTo>
                <a:cubicBezTo>
                  <a:pt x="40" y="36"/>
                  <a:pt x="37" y="39"/>
                  <a:pt x="34" y="41"/>
                </a:cubicBezTo>
                <a:cubicBezTo>
                  <a:pt x="30" y="44"/>
                  <a:pt x="25" y="47"/>
                  <a:pt x="21" y="50"/>
                </a:cubicBezTo>
                <a:cubicBezTo>
                  <a:pt x="21" y="50"/>
                  <a:pt x="20" y="49"/>
                  <a:pt x="20" y="48"/>
                </a:cubicBezTo>
                <a:close/>
                <a:moveTo>
                  <a:pt x="18" y="46"/>
                </a:moveTo>
                <a:cubicBezTo>
                  <a:pt x="25" y="43"/>
                  <a:pt x="31" y="39"/>
                  <a:pt x="37" y="35"/>
                </a:cubicBezTo>
                <a:cubicBezTo>
                  <a:pt x="39" y="34"/>
                  <a:pt x="41" y="33"/>
                  <a:pt x="43" y="31"/>
                </a:cubicBezTo>
                <a:cubicBezTo>
                  <a:pt x="35" y="37"/>
                  <a:pt x="26" y="41"/>
                  <a:pt x="19" y="47"/>
                </a:cubicBezTo>
                <a:cubicBezTo>
                  <a:pt x="19" y="47"/>
                  <a:pt x="18" y="46"/>
                  <a:pt x="18" y="46"/>
                </a:cubicBezTo>
                <a:close/>
                <a:moveTo>
                  <a:pt x="16" y="41"/>
                </a:moveTo>
                <a:cubicBezTo>
                  <a:pt x="16" y="41"/>
                  <a:pt x="16" y="41"/>
                  <a:pt x="16" y="41"/>
                </a:cubicBezTo>
                <a:cubicBezTo>
                  <a:pt x="23" y="38"/>
                  <a:pt x="29" y="34"/>
                  <a:pt x="35" y="31"/>
                </a:cubicBezTo>
                <a:cubicBezTo>
                  <a:pt x="35" y="31"/>
                  <a:pt x="34" y="31"/>
                  <a:pt x="34" y="32"/>
                </a:cubicBezTo>
                <a:cubicBezTo>
                  <a:pt x="28" y="36"/>
                  <a:pt x="23" y="40"/>
                  <a:pt x="18" y="45"/>
                </a:cubicBezTo>
                <a:cubicBezTo>
                  <a:pt x="17" y="44"/>
                  <a:pt x="16" y="42"/>
                  <a:pt x="16" y="41"/>
                </a:cubicBezTo>
                <a:close/>
                <a:moveTo>
                  <a:pt x="39" y="23"/>
                </a:moveTo>
                <a:cubicBezTo>
                  <a:pt x="43" y="20"/>
                  <a:pt x="46" y="17"/>
                  <a:pt x="50" y="15"/>
                </a:cubicBezTo>
                <a:cubicBezTo>
                  <a:pt x="51" y="15"/>
                  <a:pt x="51" y="14"/>
                  <a:pt x="51" y="14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15"/>
                  <a:pt x="52" y="16"/>
                  <a:pt x="52" y="17"/>
                </a:cubicBezTo>
                <a:cubicBezTo>
                  <a:pt x="52" y="17"/>
                  <a:pt x="52" y="17"/>
                  <a:pt x="52" y="18"/>
                </a:cubicBezTo>
                <a:cubicBezTo>
                  <a:pt x="45" y="21"/>
                  <a:pt x="41" y="27"/>
                  <a:pt x="35" y="30"/>
                </a:cubicBezTo>
                <a:cubicBezTo>
                  <a:pt x="31" y="32"/>
                  <a:pt x="27" y="35"/>
                  <a:pt x="24" y="37"/>
                </a:cubicBezTo>
                <a:cubicBezTo>
                  <a:pt x="22" y="38"/>
                  <a:pt x="21" y="38"/>
                  <a:pt x="19" y="39"/>
                </a:cubicBezTo>
                <a:cubicBezTo>
                  <a:pt x="15" y="41"/>
                  <a:pt x="19" y="39"/>
                  <a:pt x="20" y="38"/>
                </a:cubicBezTo>
                <a:cubicBezTo>
                  <a:pt x="26" y="33"/>
                  <a:pt x="32" y="30"/>
                  <a:pt x="38" y="25"/>
                </a:cubicBezTo>
                <a:cubicBezTo>
                  <a:pt x="38" y="24"/>
                  <a:pt x="39" y="24"/>
                  <a:pt x="39" y="23"/>
                </a:cubicBezTo>
                <a:close/>
                <a:moveTo>
                  <a:pt x="51" y="7"/>
                </a:moveTo>
                <a:cubicBezTo>
                  <a:pt x="52" y="9"/>
                  <a:pt x="52" y="11"/>
                  <a:pt x="52" y="13"/>
                </a:cubicBezTo>
                <a:cubicBezTo>
                  <a:pt x="52" y="13"/>
                  <a:pt x="52" y="13"/>
                  <a:pt x="52" y="13"/>
                </a:cubicBezTo>
                <a:cubicBezTo>
                  <a:pt x="48" y="15"/>
                  <a:pt x="44" y="18"/>
                  <a:pt x="41" y="21"/>
                </a:cubicBezTo>
                <a:cubicBezTo>
                  <a:pt x="37" y="24"/>
                  <a:pt x="32" y="27"/>
                  <a:pt x="27" y="30"/>
                </a:cubicBezTo>
                <a:cubicBezTo>
                  <a:pt x="24" y="31"/>
                  <a:pt x="21" y="33"/>
                  <a:pt x="18" y="35"/>
                </a:cubicBezTo>
                <a:cubicBezTo>
                  <a:pt x="19" y="34"/>
                  <a:pt x="20" y="33"/>
                  <a:pt x="21" y="32"/>
                </a:cubicBezTo>
                <a:cubicBezTo>
                  <a:pt x="31" y="24"/>
                  <a:pt x="43" y="18"/>
                  <a:pt x="51" y="7"/>
                </a:cubicBezTo>
                <a:close/>
                <a:moveTo>
                  <a:pt x="32" y="24"/>
                </a:moveTo>
                <a:cubicBezTo>
                  <a:pt x="35" y="21"/>
                  <a:pt x="38" y="18"/>
                  <a:pt x="41" y="16"/>
                </a:cubicBezTo>
                <a:cubicBezTo>
                  <a:pt x="44" y="13"/>
                  <a:pt x="48" y="10"/>
                  <a:pt x="50" y="8"/>
                </a:cubicBezTo>
                <a:cubicBezTo>
                  <a:pt x="45" y="14"/>
                  <a:pt x="38" y="19"/>
                  <a:pt x="32" y="24"/>
                </a:cubicBezTo>
                <a:close/>
                <a:moveTo>
                  <a:pt x="48" y="26"/>
                </a:moveTo>
                <a:cubicBezTo>
                  <a:pt x="44" y="30"/>
                  <a:pt x="40" y="32"/>
                  <a:pt x="35" y="35"/>
                </a:cubicBezTo>
                <a:cubicBezTo>
                  <a:pt x="32" y="37"/>
                  <a:pt x="29" y="39"/>
                  <a:pt x="26" y="40"/>
                </a:cubicBezTo>
                <a:cubicBezTo>
                  <a:pt x="24" y="42"/>
                  <a:pt x="21" y="43"/>
                  <a:pt x="19" y="45"/>
                </a:cubicBezTo>
                <a:cubicBezTo>
                  <a:pt x="24" y="40"/>
                  <a:pt x="30" y="35"/>
                  <a:pt x="36" y="31"/>
                </a:cubicBezTo>
                <a:cubicBezTo>
                  <a:pt x="41" y="27"/>
                  <a:pt x="46" y="23"/>
                  <a:pt x="51" y="19"/>
                </a:cubicBezTo>
                <a:cubicBezTo>
                  <a:pt x="50" y="21"/>
                  <a:pt x="49" y="24"/>
                  <a:pt x="48" y="26"/>
                </a:cubicBezTo>
                <a:close/>
                <a:moveTo>
                  <a:pt x="41" y="39"/>
                </a:moveTo>
                <a:cubicBezTo>
                  <a:pt x="38" y="42"/>
                  <a:pt x="34" y="45"/>
                  <a:pt x="31" y="47"/>
                </a:cubicBezTo>
                <a:cubicBezTo>
                  <a:pt x="30" y="48"/>
                  <a:pt x="29" y="48"/>
                  <a:pt x="28" y="49"/>
                </a:cubicBezTo>
                <a:cubicBezTo>
                  <a:pt x="30" y="47"/>
                  <a:pt x="33" y="45"/>
                  <a:pt x="35" y="43"/>
                </a:cubicBezTo>
                <a:cubicBezTo>
                  <a:pt x="38" y="41"/>
                  <a:pt x="40" y="39"/>
                  <a:pt x="42" y="37"/>
                </a:cubicBezTo>
                <a:cubicBezTo>
                  <a:pt x="42" y="38"/>
                  <a:pt x="41" y="39"/>
                  <a:pt x="41" y="39"/>
                </a:cubicBezTo>
                <a:close/>
                <a:moveTo>
                  <a:pt x="44" y="35"/>
                </a:moveTo>
                <a:cubicBezTo>
                  <a:pt x="44" y="35"/>
                  <a:pt x="43" y="35"/>
                  <a:pt x="43" y="35"/>
                </a:cubicBezTo>
                <a:cubicBezTo>
                  <a:pt x="43" y="35"/>
                  <a:pt x="43" y="35"/>
                  <a:pt x="43" y="36"/>
                </a:cubicBezTo>
                <a:cubicBezTo>
                  <a:pt x="40" y="38"/>
                  <a:pt x="37" y="40"/>
                  <a:pt x="35" y="42"/>
                </a:cubicBezTo>
                <a:cubicBezTo>
                  <a:pt x="32" y="44"/>
                  <a:pt x="30" y="46"/>
                  <a:pt x="27" y="48"/>
                </a:cubicBezTo>
                <a:cubicBezTo>
                  <a:pt x="25" y="49"/>
                  <a:pt x="23" y="50"/>
                  <a:pt x="22" y="50"/>
                </a:cubicBezTo>
                <a:cubicBezTo>
                  <a:pt x="23" y="50"/>
                  <a:pt x="25" y="48"/>
                  <a:pt x="27" y="47"/>
                </a:cubicBezTo>
                <a:cubicBezTo>
                  <a:pt x="33" y="42"/>
                  <a:pt x="40" y="38"/>
                  <a:pt x="45" y="32"/>
                </a:cubicBezTo>
                <a:cubicBezTo>
                  <a:pt x="45" y="33"/>
                  <a:pt x="44" y="34"/>
                  <a:pt x="44" y="35"/>
                </a:cubicBezTo>
                <a:close/>
                <a:moveTo>
                  <a:pt x="46" y="30"/>
                </a:moveTo>
                <a:cubicBezTo>
                  <a:pt x="46" y="30"/>
                  <a:pt x="46" y="30"/>
                  <a:pt x="46" y="30"/>
                </a:cubicBezTo>
                <a:cubicBezTo>
                  <a:pt x="41" y="34"/>
                  <a:pt x="36" y="38"/>
                  <a:pt x="32" y="41"/>
                </a:cubicBezTo>
                <a:cubicBezTo>
                  <a:pt x="29" y="43"/>
                  <a:pt x="27" y="45"/>
                  <a:pt x="24" y="46"/>
                </a:cubicBezTo>
                <a:cubicBezTo>
                  <a:pt x="24" y="46"/>
                  <a:pt x="19" y="48"/>
                  <a:pt x="20" y="48"/>
                </a:cubicBezTo>
                <a:cubicBezTo>
                  <a:pt x="21" y="46"/>
                  <a:pt x="22" y="45"/>
                  <a:pt x="24" y="44"/>
                </a:cubicBezTo>
                <a:cubicBezTo>
                  <a:pt x="31" y="38"/>
                  <a:pt x="40" y="35"/>
                  <a:pt x="47" y="28"/>
                </a:cubicBezTo>
                <a:cubicBezTo>
                  <a:pt x="47" y="29"/>
                  <a:pt x="47" y="30"/>
                  <a:pt x="46" y="30"/>
                </a:cubicBezTo>
                <a:close/>
                <a:moveTo>
                  <a:pt x="50" y="7"/>
                </a:moveTo>
                <a:cubicBezTo>
                  <a:pt x="44" y="12"/>
                  <a:pt x="37" y="18"/>
                  <a:pt x="31" y="24"/>
                </a:cubicBezTo>
                <a:cubicBezTo>
                  <a:pt x="27" y="27"/>
                  <a:pt x="23" y="30"/>
                  <a:pt x="19" y="32"/>
                </a:cubicBezTo>
                <a:cubicBezTo>
                  <a:pt x="17" y="33"/>
                  <a:pt x="15" y="34"/>
                  <a:pt x="13" y="35"/>
                </a:cubicBezTo>
                <a:cubicBezTo>
                  <a:pt x="15" y="35"/>
                  <a:pt x="16" y="32"/>
                  <a:pt x="17" y="31"/>
                </a:cubicBezTo>
                <a:cubicBezTo>
                  <a:pt x="17" y="31"/>
                  <a:pt x="17" y="31"/>
                  <a:pt x="17" y="31"/>
                </a:cubicBezTo>
                <a:cubicBezTo>
                  <a:pt x="19" y="30"/>
                  <a:pt x="21" y="28"/>
                  <a:pt x="23" y="27"/>
                </a:cubicBezTo>
                <a:cubicBezTo>
                  <a:pt x="27" y="23"/>
                  <a:pt x="32" y="20"/>
                  <a:pt x="36" y="17"/>
                </a:cubicBezTo>
                <a:cubicBezTo>
                  <a:pt x="41" y="14"/>
                  <a:pt x="46" y="11"/>
                  <a:pt x="48" y="5"/>
                </a:cubicBezTo>
                <a:cubicBezTo>
                  <a:pt x="49" y="5"/>
                  <a:pt x="50" y="6"/>
                  <a:pt x="50" y="7"/>
                </a:cubicBezTo>
                <a:close/>
                <a:moveTo>
                  <a:pt x="12" y="34"/>
                </a:moveTo>
                <a:cubicBezTo>
                  <a:pt x="13" y="34"/>
                  <a:pt x="14" y="34"/>
                  <a:pt x="14" y="33"/>
                </a:cubicBezTo>
                <a:cubicBezTo>
                  <a:pt x="14" y="34"/>
                  <a:pt x="13" y="34"/>
                  <a:pt x="13" y="35"/>
                </a:cubicBezTo>
                <a:cubicBezTo>
                  <a:pt x="12" y="35"/>
                  <a:pt x="12" y="35"/>
                  <a:pt x="12" y="34"/>
                </a:cubicBezTo>
                <a:close/>
                <a:moveTo>
                  <a:pt x="10" y="30"/>
                </a:moveTo>
                <a:cubicBezTo>
                  <a:pt x="13" y="29"/>
                  <a:pt x="15" y="27"/>
                  <a:pt x="18" y="25"/>
                </a:cubicBezTo>
                <a:cubicBezTo>
                  <a:pt x="20" y="23"/>
                  <a:pt x="23" y="22"/>
                  <a:pt x="25" y="20"/>
                </a:cubicBezTo>
                <a:cubicBezTo>
                  <a:pt x="21" y="25"/>
                  <a:pt x="16" y="28"/>
                  <a:pt x="12" y="33"/>
                </a:cubicBezTo>
                <a:cubicBezTo>
                  <a:pt x="11" y="32"/>
                  <a:pt x="11" y="31"/>
                  <a:pt x="10" y="30"/>
                </a:cubicBezTo>
                <a:close/>
                <a:moveTo>
                  <a:pt x="8" y="27"/>
                </a:moveTo>
                <a:cubicBezTo>
                  <a:pt x="13" y="25"/>
                  <a:pt x="17" y="21"/>
                  <a:pt x="21" y="18"/>
                </a:cubicBezTo>
                <a:cubicBezTo>
                  <a:pt x="22" y="17"/>
                  <a:pt x="24" y="15"/>
                  <a:pt x="22" y="18"/>
                </a:cubicBezTo>
                <a:cubicBezTo>
                  <a:pt x="21" y="19"/>
                  <a:pt x="19" y="20"/>
                  <a:pt x="18" y="21"/>
                </a:cubicBezTo>
                <a:cubicBezTo>
                  <a:pt x="15" y="24"/>
                  <a:pt x="13" y="27"/>
                  <a:pt x="10" y="30"/>
                </a:cubicBezTo>
                <a:cubicBezTo>
                  <a:pt x="9" y="29"/>
                  <a:pt x="9" y="28"/>
                  <a:pt x="8" y="27"/>
                </a:cubicBezTo>
                <a:close/>
                <a:moveTo>
                  <a:pt x="7" y="23"/>
                </a:moveTo>
                <a:cubicBezTo>
                  <a:pt x="12" y="20"/>
                  <a:pt x="16" y="17"/>
                  <a:pt x="21" y="14"/>
                </a:cubicBezTo>
                <a:cubicBezTo>
                  <a:pt x="24" y="12"/>
                  <a:pt x="20" y="16"/>
                  <a:pt x="19" y="16"/>
                </a:cubicBezTo>
                <a:cubicBezTo>
                  <a:pt x="18" y="17"/>
                  <a:pt x="17" y="18"/>
                  <a:pt x="15" y="19"/>
                </a:cubicBezTo>
                <a:cubicBezTo>
                  <a:pt x="13" y="21"/>
                  <a:pt x="10" y="24"/>
                  <a:pt x="8" y="26"/>
                </a:cubicBezTo>
                <a:cubicBezTo>
                  <a:pt x="8" y="25"/>
                  <a:pt x="7" y="24"/>
                  <a:pt x="7" y="23"/>
                </a:cubicBezTo>
                <a:close/>
                <a:moveTo>
                  <a:pt x="6" y="19"/>
                </a:moveTo>
                <a:cubicBezTo>
                  <a:pt x="8" y="18"/>
                  <a:pt x="11" y="17"/>
                  <a:pt x="13" y="15"/>
                </a:cubicBezTo>
                <a:cubicBezTo>
                  <a:pt x="15" y="14"/>
                  <a:pt x="16" y="13"/>
                  <a:pt x="17" y="12"/>
                </a:cubicBezTo>
                <a:cubicBezTo>
                  <a:pt x="18" y="11"/>
                  <a:pt x="22" y="8"/>
                  <a:pt x="18" y="12"/>
                </a:cubicBezTo>
                <a:cubicBezTo>
                  <a:pt x="15" y="16"/>
                  <a:pt x="10" y="19"/>
                  <a:pt x="7" y="22"/>
                </a:cubicBezTo>
                <a:cubicBezTo>
                  <a:pt x="6" y="21"/>
                  <a:pt x="6" y="20"/>
                  <a:pt x="6" y="19"/>
                </a:cubicBezTo>
                <a:close/>
                <a:moveTo>
                  <a:pt x="5" y="12"/>
                </a:moveTo>
                <a:cubicBezTo>
                  <a:pt x="7" y="11"/>
                  <a:pt x="8" y="10"/>
                  <a:pt x="10" y="9"/>
                </a:cubicBezTo>
                <a:cubicBezTo>
                  <a:pt x="12" y="7"/>
                  <a:pt x="16" y="4"/>
                  <a:pt x="12" y="9"/>
                </a:cubicBezTo>
                <a:cubicBezTo>
                  <a:pt x="10" y="11"/>
                  <a:pt x="7" y="13"/>
                  <a:pt x="5" y="15"/>
                </a:cubicBezTo>
                <a:cubicBezTo>
                  <a:pt x="5" y="14"/>
                  <a:pt x="5" y="13"/>
                  <a:pt x="5" y="12"/>
                </a:cubicBezTo>
                <a:close/>
                <a:moveTo>
                  <a:pt x="6" y="18"/>
                </a:moveTo>
                <a:cubicBezTo>
                  <a:pt x="5" y="17"/>
                  <a:pt x="5" y="17"/>
                  <a:pt x="5" y="16"/>
                </a:cubicBezTo>
                <a:cubicBezTo>
                  <a:pt x="9" y="14"/>
                  <a:pt x="12" y="11"/>
                  <a:pt x="16" y="8"/>
                </a:cubicBezTo>
                <a:cubicBezTo>
                  <a:pt x="20" y="6"/>
                  <a:pt x="14" y="12"/>
                  <a:pt x="13" y="12"/>
                </a:cubicBezTo>
                <a:cubicBezTo>
                  <a:pt x="11" y="15"/>
                  <a:pt x="8" y="17"/>
                  <a:pt x="6" y="18"/>
                </a:cubicBezTo>
                <a:cubicBezTo>
                  <a:pt x="6" y="18"/>
                  <a:pt x="6" y="18"/>
                  <a:pt x="6" y="18"/>
                </a:cubicBezTo>
                <a:close/>
                <a:moveTo>
                  <a:pt x="23" y="12"/>
                </a:moveTo>
                <a:cubicBezTo>
                  <a:pt x="20" y="14"/>
                  <a:pt x="18" y="15"/>
                  <a:pt x="15" y="17"/>
                </a:cubicBezTo>
                <a:cubicBezTo>
                  <a:pt x="13" y="19"/>
                  <a:pt x="9" y="21"/>
                  <a:pt x="7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11" y="18"/>
                  <a:pt x="18" y="15"/>
                  <a:pt x="21" y="10"/>
                </a:cubicBezTo>
                <a:cubicBezTo>
                  <a:pt x="22" y="11"/>
                  <a:pt x="22" y="11"/>
                  <a:pt x="23" y="12"/>
                </a:cubicBezTo>
                <a:close/>
                <a:moveTo>
                  <a:pt x="24" y="16"/>
                </a:moveTo>
                <a:cubicBezTo>
                  <a:pt x="19" y="18"/>
                  <a:pt x="16" y="22"/>
                  <a:pt x="11" y="25"/>
                </a:cubicBezTo>
                <a:cubicBezTo>
                  <a:pt x="10" y="25"/>
                  <a:pt x="8" y="27"/>
                  <a:pt x="11" y="24"/>
                </a:cubicBezTo>
                <a:cubicBezTo>
                  <a:pt x="12" y="23"/>
                  <a:pt x="13" y="22"/>
                  <a:pt x="14" y="21"/>
                </a:cubicBezTo>
                <a:cubicBezTo>
                  <a:pt x="17" y="18"/>
                  <a:pt x="20" y="16"/>
                  <a:pt x="23" y="13"/>
                </a:cubicBezTo>
                <a:cubicBezTo>
                  <a:pt x="23" y="14"/>
                  <a:pt x="24" y="15"/>
                  <a:pt x="24" y="16"/>
                </a:cubicBezTo>
                <a:close/>
                <a:moveTo>
                  <a:pt x="25" y="19"/>
                </a:moveTo>
                <a:cubicBezTo>
                  <a:pt x="20" y="22"/>
                  <a:pt x="16" y="26"/>
                  <a:pt x="11" y="29"/>
                </a:cubicBezTo>
                <a:cubicBezTo>
                  <a:pt x="16" y="26"/>
                  <a:pt x="20" y="21"/>
                  <a:pt x="24" y="16"/>
                </a:cubicBezTo>
                <a:cubicBezTo>
                  <a:pt x="25" y="17"/>
                  <a:pt x="25" y="18"/>
                  <a:pt x="25" y="19"/>
                </a:cubicBezTo>
                <a:close/>
                <a:moveTo>
                  <a:pt x="26" y="20"/>
                </a:moveTo>
                <a:cubicBezTo>
                  <a:pt x="26" y="21"/>
                  <a:pt x="27" y="21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26" y="22"/>
                  <a:pt x="25" y="23"/>
                  <a:pt x="25" y="24"/>
                </a:cubicBezTo>
                <a:cubicBezTo>
                  <a:pt x="24" y="25"/>
                  <a:pt x="23" y="25"/>
                  <a:pt x="22" y="26"/>
                </a:cubicBezTo>
                <a:cubicBezTo>
                  <a:pt x="20" y="28"/>
                  <a:pt x="18" y="29"/>
                  <a:pt x="16" y="31"/>
                </a:cubicBezTo>
                <a:cubicBezTo>
                  <a:pt x="16" y="31"/>
                  <a:pt x="15" y="32"/>
                  <a:pt x="15" y="32"/>
                </a:cubicBezTo>
                <a:cubicBezTo>
                  <a:pt x="14" y="33"/>
                  <a:pt x="11" y="35"/>
                  <a:pt x="13" y="32"/>
                </a:cubicBezTo>
                <a:cubicBezTo>
                  <a:pt x="17" y="28"/>
                  <a:pt x="22" y="24"/>
                  <a:pt x="26" y="20"/>
                </a:cubicBezTo>
                <a:cubicBezTo>
                  <a:pt x="26" y="20"/>
                  <a:pt x="26" y="20"/>
                  <a:pt x="26" y="20"/>
                </a:cubicBezTo>
                <a:close/>
                <a:moveTo>
                  <a:pt x="32" y="16"/>
                </a:moveTo>
                <a:cubicBezTo>
                  <a:pt x="35" y="14"/>
                  <a:pt x="38" y="12"/>
                  <a:pt x="40" y="10"/>
                </a:cubicBezTo>
                <a:cubicBezTo>
                  <a:pt x="39" y="12"/>
                  <a:pt x="37" y="13"/>
                  <a:pt x="36" y="14"/>
                </a:cubicBezTo>
                <a:cubicBezTo>
                  <a:pt x="34" y="15"/>
                  <a:pt x="32" y="17"/>
                  <a:pt x="31" y="18"/>
                </a:cubicBezTo>
                <a:cubicBezTo>
                  <a:pt x="31" y="17"/>
                  <a:pt x="32" y="17"/>
                  <a:pt x="32" y="16"/>
                </a:cubicBezTo>
                <a:close/>
                <a:moveTo>
                  <a:pt x="28" y="22"/>
                </a:moveTo>
                <a:cubicBezTo>
                  <a:pt x="28" y="22"/>
                  <a:pt x="28" y="22"/>
                  <a:pt x="28" y="22"/>
                </a:cubicBezTo>
                <a:cubicBezTo>
                  <a:pt x="28" y="22"/>
                  <a:pt x="27" y="22"/>
                  <a:pt x="27" y="22"/>
                </a:cubicBezTo>
                <a:cubicBezTo>
                  <a:pt x="27" y="22"/>
                  <a:pt x="28" y="22"/>
                  <a:pt x="28" y="22"/>
                </a:cubicBezTo>
                <a:close/>
                <a:moveTo>
                  <a:pt x="30" y="20"/>
                </a:moveTo>
                <a:cubicBezTo>
                  <a:pt x="32" y="18"/>
                  <a:pt x="34" y="16"/>
                  <a:pt x="36" y="15"/>
                </a:cubicBezTo>
                <a:cubicBezTo>
                  <a:pt x="38" y="14"/>
                  <a:pt x="40" y="12"/>
                  <a:pt x="42" y="10"/>
                </a:cubicBezTo>
                <a:cubicBezTo>
                  <a:pt x="43" y="9"/>
                  <a:pt x="45" y="8"/>
                  <a:pt x="46" y="6"/>
                </a:cubicBezTo>
                <a:cubicBezTo>
                  <a:pt x="46" y="6"/>
                  <a:pt x="47" y="6"/>
                  <a:pt x="47" y="5"/>
                </a:cubicBezTo>
                <a:cubicBezTo>
                  <a:pt x="47" y="6"/>
                  <a:pt x="47" y="6"/>
                  <a:pt x="47" y="7"/>
                </a:cubicBezTo>
                <a:cubicBezTo>
                  <a:pt x="46" y="8"/>
                  <a:pt x="45" y="10"/>
                  <a:pt x="43" y="11"/>
                </a:cubicBezTo>
                <a:cubicBezTo>
                  <a:pt x="41" y="13"/>
                  <a:pt x="39" y="15"/>
                  <a:pt x="36" y="16"/>
                </a:cubicBezTo>
                <a:cubicBezTo>
                  <a:pt x="34" y="18"/>
                  <a:pt x="32" y="19"/>
                  <a:pt x="30" y="21"/>
                </a:cubicBezTo>
                <a:cubicBezTo>
                  <a:pt x="30" y="20"/>
                  <a:pt x="30" y="20"/>
                  <a:pt x="30" y="20"/>
                </a:cubicBezTo>
                <a:close/>
                <a:moveTo>
                  <a:pt x="43" y="6"/>
                </a:moveTo>
                <a:cubicBezTo>
                  <a:pt x="44" y="5"/>
                  <a:pt x="46" y="5"/>
                  <a:pt x="47" y="5"/>
                </a:cubicBezTo>
                <a:cubicBezTo>
                  <a:pt x="45" y="6"/>
                  <a:pt x="44" y="7"/>
                  <a:pt x="43" y="8"/>
                </a:cubicBezTo>
                <a:cubicBezTo>
                  <a:pt x="41" y="9"/>
                  <a:pt x="38" y="11"/>
                  <a:pt x="36" y="13"/>
                </a:cubicBezTo>
                <a:cubicBezTo>
                  <a:pt x="34" y="14"/>
                  <a:pt x="33" y="14"/>
                  <a:pt x="33" y="15"/>
                </a:cubicBezTo>
                <a:cubicBezTo>
                  <a:pt x="33" y="15"/>
                  <a:pt x="34" y="14"/>
                  <a:pt x="34" y="13"/>
                </a:cubicBezTo>
                <a:cubicBezTo>
                  <a:pt x="37" y="10"/>
                  <a:pt x="40" y="8"/>
                  <a:pt x="43" y="6"/>
                </a:cubicBezTo>
                <a:close/>
                <a:moveTo>
                  <a:pt x="41" y="6"/>
                </a:moveTo>
                <a:cubicBezTo>
                  <a:pt x="38" y="7"/>
                  <a:pt x="36" y="10"/>
                  <a:pt x="34" y="12"/>
                </a:cubicBezTo>
                <a:cubicBezTo>
                  <a:pt x="36" y="9"/>
                  <a:pt x="38" y="7"/>
                  <a:pt x="41" y="6"/>
                </a:cubicBezTo>
                <a:close/>
                <a:moveTo>
                  <a:pt x="20" y="9"/>
                </a:moveTo>
                <a:cubicBezTo>
                  <a:pt x="16" y="12"/>
                  <a:pt x="10" y="16"/>
                  <a:pt x="6" y="19"/>
                </a:cubicBezTo>
                <a:cubicBezTo>
                  <a:pt x="11" y="16"/>
                  <a:pt x="15" y="12"/>
                  <a:pt x="19" y="7"/>
                </a:cubicBezTo>
                <a:cubicBezTo>
                  <a:pt x="19" y="8"/>
                  <a:pt x="20" y="8"/>
                  <a:pt x="20" y="9"/>
                </a:cubicBezTo>
                <a:close/>
                <a:moveTo>
                  <a:pt x="18" y="6"/>
                </a:moveTo>
                <a:cubicBezTo>
                  <a:pt x="13" y="9"/>
                  <a:pt x="10" y="13"/>
                  <a:pt x="5" y="16"/>
                </a:cubicBezTo>
                <a:cubicBezTo>
                  <a:pt x="7" y="15"/>
                  <a:pt x="9" y="12"/>
                  <a:pt x="11" y="11"/>
                </a:cubicBezTo>
                <a:cubicBezTo>
                  <a:pt x="13" y="9"/>
                  <a:pt x="14" y="7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6" y="5"/>
                  <a:pt x="17" y="6"/>
                  <a:pt x="18" y="6"/>
                </a:cubicBezTo>
                <a:close/>
                <a:moveTo>
                  <a:pt x="15" y="5"/>
                </a:moveTo>
                <a:cubicBezTo>
                  <a:pt x="11" y="6"/>
                  <a:pt x="8" y="9"/>
                  <a:pt x="5" y="11"/>
                </a:cubicBezTo>
                <a:cubicBezTo>
                  <a:pt x="6" y="7"/>
                  <a:pt x="9" y="3"/>
                  <a:pt x="15" y="5"/>
                </a:cubicBezTo>
                <a:close/>
                <a:moveTo>
                  <a:pt x="13" y="36"/>
                </a:moveTo>
                <a:cubicBezTo>
                  <a:pt x="16" y="35"/>
                  <a:pt x="18" y="34"/>
                  <a:pt x="21" y="32"/>
                </a:cubicBezTo>
                <a:cubicBezTo>
                  <a:pt x="19" y="34"/>
                  <a:pt x="17" y="35"/>
                  <a:pt x="15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21" y="33"/>
                  <a:pt x="28" y="30"/>
                  <a:pt x="35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29" y="32"/>
                  <a:pt x="22" y="35"/>
                  <a:pt x="16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5" y="41"/>
                  <a:pt x="15" y="40"/>
                  <a:pt x="15" y="39"/>
                </a:cubicBezTo>
                <a:cubicBezTo>
                  <a:pt x="14" y="38"/>
                  <a:pt x="14" y="37"/>
                  <a:pt x="13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42" name="图标"/>
          <p:cNvSpPr>
            <a:spLocks noEditPoints="1"/>
          </p:cNvSpPr>
          <p:nvPr userDrawn="1"/>
        </p:nvSpPr>
        <p:spPr bwMode="auto">
          <a:xfrm>
            <a:off x="1440045" y="711301"/>
            <a:ext cx="497518" cy="557514"/>
          </a:xfrm>
          <a:custGeom>
            <a:avLst/>
            <a:gdLst>
              <a:gd name="T0" fmla="*/ 11 w 144"/>
              <a:gd name="T1" fmla="*/ 123 h 161"/>
              <a:gd name="T2" fmla="*/ 54 w 144"/>
              <a:gd name="T3" fmla="*/ 122 h 161"/>
              <a:gd name="T4" fmla="*/ 64 w 144"/>
              <a:gd name="T5" fmla="*/ 152 h 161"/>
              <a:gd name="T6" fmla="*/ 89 w 144"/>
              <a:gd name="T7" fmla="*/ 149 h 161"/>
              <a:gd name="T8" fmla="*/ 103 w 144"/>
              <a:gd name="T9" fmla="*/ 123 h 161"/>
              <a:gd name="T10" fmla="*/ 143 w 144"/>
              <a:gd name="T11" fmla="*/ 118 h 161"/>
              <a:gd name="T12" fmla="*/ 121 w 144"/>
              <a:gd name="T13" fmla="*/ 85 h 161"/>
              <a:gd name="T14" fmla="*/ 142 w 144"/>
              <a:gd name="T15" fmla="*/ 49 h 161"/>
              <a:gd name="T16" fmla="*/ 97 w 144"/>
              <a:gd name="T17" fmla="*/ 49 h 161"/>
              <a:gd name="T18" fmla="*/ 85 w 144"/>
              <a:gd name="T19" fmla="*/ 16 h 161"/>
              <a:gd name="T20" fmla="*/ 62 w 144"/>
              <a:gd name="T21" fmla="*/ 21 h 161"/>
              <a:gd name="T22" fmla="*/ 40 w 144"/>
              <a:gd name="T23" fmla="*/ 45 h 161"/>
              <a:gd name="T24" fmla="*/ 15 w 144"/>
              <a:gd name="T25" fmla="*/ 69 h 161"/>
              <a:gd name="T26" fmla="*/ 25 w 144"/>
              <a:gd name="T27" fmla="*/ 91 h 161"/>
              <a:gd name="T28" fmla="*/ 92 w 144"/>
              <a:gd name="T29" fmla="*/ 131 h 161"/>
              <a:gd name="T30" fmla="*/ 66 w 144"/>
              <a:gd name="T31" fmla="*/ 149 h 161"/>
              <a:gd name="T32" fmla="*/ 57 w 144"/>
              <a:gd name="T33" fmla="*/ 121 h 161"/>
              <a:gd name="T34" fmla="*/ 95 w 144"/>
              <a:gd name="T35" fmla="*/ 121 h 161"/>
              <a:gd name="T36" fmla="*/ 51 w 144"/>
              <a:gd name="T37" fmla="*/ 85 h 161"/>
              <a:gd name="T38" fmla="*/ 36 w 144"/>
              <a:gd name="T39" fmla="*/ 85 h 161"/>
              <a:gd name="T40" fmla="*/ 51 w 144"/>
              <a:gd name="T41" fmla="*/ 74 h 161"/>
              <a:gd name="T42" fmla="*/ 54 w 144"/>
              <a:gd name="T43" fmla="*/ 85 h 161"/>
              <a:gd name="T44" fmla="*/ 76 w 144"/>
              <a:gd name="T45" fmla="*/ 61 h 161"/>
              <a:gd name="T46" fmla="*/ 97 w 144"/>
              <a:gd name="T47" fmla="*/ 98 h 161"/>
              <a:gd name="T48" fmla="*/ 76 w 144"/>
              <a:gd name="T49" fmla="*/ 110 h 161"/>
              <a:gd name="T50" fmla="*/ 54 w 144"/>
              <a:gd name="T51" fmla="*/ 98 h 161"/>
              <a:gd name="T52" fmla="*/ 54 w 144"/>
              <a:gd name="T53" fmla="*/ 69 h 161"/>
              <a:gd name="T54" fmla="*/ 73 w 144"/>
              <a:gd name="T55" fmla="*/ 59 h 161"/>
              <a:gd name="T56" fmla="*/ 54 w 144"/>
              <a:gd name="T57" fmla="*/ 69 h 161"/>
              <a:gd name="T58" fmla="*/ 95 w 144"/>
              <a:gd name="T59" fmla="*/ 53 h 161"/>
              <a:gd name="T60" fmla="*/ 79 w 144"/>
              <a:gd name="T61" fmla="*/ 59 h 161"/>
              <a:gd name="T62" fmla="*/ 100 w 144"/>
              <a:gd name="T63" fmla="*/ 74 h 161"/>
              <a:gd name="T64" fmla="*/ 100 w 144"/>
              <a:gd name="T65" fmla="*/ 96 h 161"/>
              <a:gd name="T66" fmla="*/ 87 w 144"/>
              <a:gd name="T67" fmla="*/ 107 h 161"/>
              <a:gd name="T68" fmla="*/ 95 w 144"/>
              <a:gd name="T69" fmla="*/ 118 h 161"/>
              <a:gd name="T70" fmla="*/ 87 w 144"/>
              <a:gd name="T71" fmla="*/ 107 h 161"/>
              <a:gd name="T72" fmla="*/ 72 w 144"/>
              <a:gd name="T73" fmla="*/ 111 h 161"/>
              <a:gd name="T74" fmla="*/ 54 w 144"/>
              <a:gd name="T75" fmla="*/ 102 h 161"/>
              <a:gd name="T76" fmla="*/ 140 w 144"/>
              <a:gd name="T77" fmla="*/ 115 h 161"/>
              <a:gd name="T78" fmla="*/ 99 w 144"/>
              <a:gd name="T79" fmla="*/ 119 h 161"/>
              <a:gd name="T80" fmla="*/ 100 w 144"/>
              <a:gd name="T81" fmla="*/ 100 h 161"/>
              <a:gd name="T82" fmla="*/ 126 w 144"/>
              <a:gd name="T83" fmla="*/ 94 h 161"/>
              <a:gd name="T84" fmla="*/ 113 w 144"/>
              <a:gd name="T85" fmla="*/ 48 h 161"/>
              <a:gd name="T86" fmla="*/ 134 w 144"/>
              <a:gd name="T87" fmla="*/ 68 h 161"/>
              <a:gd name="T88" fmla="*/ 100 w 144"/>
              <a:gd name="T89" fmla="*/ 70 h 161"/>
              <a:gd name="T90" fmla="*/ 113 w 144"/>
              <a:gd name="T91" fmla="*/ 48 h 161"/>
              <a:gd name="T92" fmla="*/ 69 w 144"/>
              <a:gd name="T93" fmla="*/ 17 h 161"/>
              <a:gd name="T94" fmla="*/ 95 w 144"/>
              <a:gd name="T95" fmla="*/ 50 h 161"/>
              <a:gd name="T96" fmla="*/ 76 w 144"/>
              <a:gd name="T97" fmla="*/ 58 h 161"/>
              <a:gd name="T98" fmla="*/ 58 w 144"/>
              <a:gd name="T99" fmla="*/ 43 h 161"/>
              <a:gd name="T100" fmla="*/ 12 w 144"/>
              <a:gd name="T101" fmla="*/ 59 h 161"/>
              <a:gd name="T102" fmla="*/ 53 w 144"/>
              <a:gd name="T103" fmla="*/ 52 h 161"/>
              <a:gd name="T104" fmla="*/ 33 w 144"/>
              <a:gd name="T105" fmla="*/ 83 h 161"/>
              <a:gd name="T106" fmla="*/ 51 w 144"/>
              <a:gd name="T107" fmla="*/ 100 h 161"/>
              <a:gd name="T108" fmla="*/ 45 w 144"/>
              <a:gd name="T109" fmla="*/ 121 h 161"/>
              <a:gd name="T110" fmla="*/ 33 w 144"/>
              <a:gd name="T111" fmla="*/ 8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4" h="161">
                <a:moveTo>
                  <a:pt x="9" y="111"/>
                </a:moveTo>
                <a:cubicBezTo>
                  <a:pt x="8" y="115"/>
                  <a:pt x="8" y="119"/>
                  <a:pt x="11" y="123"/>
                </a:cubicBezTo>
                <a:cubicBezTo>
                  <a:pt x="14" y="127"/>
                  <a:pt x="21" y="127"/>
                  <a:pt x="26" y="127"/>
                </a:cubicBezTo>
                <a:cubicBezTo>
                  <a:pt x="35" y="127"/>
                  <a:pt x="45" y="125"/>
                  <a:pt x="54" y="122"/>
                </a:cubicBezTo>
                <a:cubicBezTo>
                  <a:pt x="54" y="123"/>
                  <a:pt x="54" y="124"/>
                  <a:pt x="55" y="125"/>
                </a:cubicBezTo>
                <a:cubicBezTo>
                  <a:pt x="56" y="135"/>
                  <a:pt x="59" y="144"/>
                  <a:pt x="64" y="152"/>
                </a:cubicBezTo>
                <a:cubicBezTo>
                  <a:pt x="67" y="157"/>
                  <a:pt x="71" y="161"/>
                  <a:pt x="77" y="160"/>
                </a:cubicBezTo>
                <a:cubicBezTo>
                  <a:pt x="83" y="160"/>
                  <a:pt x="86" y="154"/>
                  <a:pt x="89" y="149"/>
                </a:cubicBezTo>
                <a:cubicBezTo>
                  <a:pt x="93" y="141"/>
                  <a:pt x="96" y="131"/>
                  <a:pt x="97" y="122"/>
                </a:cubicBezTo>
                <a:cubicBezTo>
                  <a:pt x="99" y="122"/>
                  <a:pt x="101" y="123"/>
                  <a:pt x="103" y="123"/>
                </a:cubicBezTo>
                <a:cubicBezTo>
                  <a:pt x="112" y="126"/>
                  <a:pt x="122" y="128"/>
                  <a:pt x="131" y="127"/>
                </a:cubicBezTo>
                <a:cubicBezTo>
                  <a:pt x="136" y="126"/>
                  <a:pt x="142" y="124"/>
                  <a:pt x="143" y="118"/>
                </a:cubicBezTo>
                <a:cubicBezTo>
                  <a:pt x="144" y="113"/>
                  <a:pt x="140" y="106"/>
                  <a:pt x="137" y="102"/>
                </a:cubicBezTo>
                <a:cubicBezTo>
                  <a:pt x="132" y="96"/>
                  <a:pt x="127" y="90"/>
                  <a:pt x="121" y="85"/>
                </a:cubicBezTo>
                <a:cubicBezTo>
                  <a:pt x="128" y="79"/>
                  <a:pt x="135" y="72"/>
                  <a:pt x="140" y="64"/>
                </a:cubicBezTo>
                <a:cubicBezTo>
                  <a:pt x="143" y="60"/>
                  <a:pt x="144" y="54"/>
                  <a:pt x="142" y="49"/>
                </a:cubicBezTo>
                <a:cubicBezTo>
                  <a:pt x="139" y="44"/>
                  <a:pt x="131" y="43"/>
                  <a:pt x="126" y="43"/>
                </a:cubicBezTo>
                <a:cubicBezTo>
                  <a:pt x="116" y="43"/>
                  <a:pt x="106" y="46"/>
                  <a:pt x="97" y="49"/>
                </a:cubicBezTo>
                <a:cubicBezTo>
                  <a:pt x="97" y="46"/>
                  <a:pt x="96" y="43"/>
                  <a:pt x="95" y="40"/>
                </a:cubicBezTo>
                <a:cubicBezTo>
                  <a:pt x="94" y="31"/>
                  <a:pt x="91" y="22"/>
                  <a:pt x="85" y="16"/>
                </a:cubicBezTo>
                <a:cubicBezTo>
                  <a:pt x="82" y="12"/>
                  <a:pt x="78" y="9"/>
                  <a:pt x="74" y="10"/>
                </a:cubicBezTo>
                <a:cubicBezTo>
                  <a:pt x="68" y="11"/>
                  <a:pt x="65" y="17"/>
                  <a:pt x="62" y="21"/>
                </a:cubicBezTo>
                <a:cubicBezTo>
                  <a:pt x="58" y="30"/>
                  <a:pt x="55" y="39"/>
                  <a:pt x="54" y="49"/>
                </a:cubicBezTo>
                <a:cubicBezTo>
                  <a:pt x="49" y="47"/>
                  <a:pt x="45" y="46"/>
                  <a:pt x="40" y="45"/>
                </a:cubicBezTo>
                <a:cubicBezTo>
                  <a:pt x="33" y="43"/>
                  <a:pt x="24" y="42"/>
                  <a:pt x="16" y="45"/>
                </a:cubicBezTo>
                <a:cubicBezTo>
                  <a:pt x="4" y="49"/>
                  <a:pt x="9" y="62"/>
                  <a:pt x="15" y="69"/>
                </a:cubicBezTo>
                <a:cubicBezTo>
                  <a:pt x="19" y="75"/>
                  <a:pt x="25" y="80"/>
                  <a:pt x="31" y="85"/>
                </a:cubicBezTo>
                <a:cubicBezTo>
                  <a:pt x="29" y="87"/>
                  <a:pt x="27" y="89"/>
                  <a:pt x="25" y="91"/>
                </a:cubicBezTo>
                <a:cubicBezTo>
                  <a:pt x="18" y="96"/>
                  <a:pt x="13" y="103"/>
                  <a:pt x="9" y="111"/>
                </a:cubicBezTo>
                <a:close/>
                <a:moveTo>
                  <a:pt x="92" y="131"/>
                </a:moveTo>
                <a:cubicBezTo>
                  <a:pt x="90" y="140"/>
                  <a:pt x="87" y="150"/>
                  <a:pt x="81" y="156"/>
                </a:cubicBezTo>
                <a:cubicBezTo>
                  <a:pt x="75" y="161"/>
                  <a:pt x="69" y="155"/>
                  <a:pt x="66" y="149"/>
                </a:cubicBezTo>
                <a:cubicBezTo>
                  <a:pt x="61" y="142"/>
                  <a:pt x="59" y="132"/>
                  <a:pt x="57" y="123"/>
                </a:cubicBezTo>
                <a:cubicBezTo>
                  <a:pt x="57" y="122"/>
                  <a:pt x="57" y="122"/>
                  <a:pt x="57" y="121"/>
                </a:cubicBezTo>
                <a:cubicBezTo>
                  <a:pt x="63" y="119"/>
                  <a:pt x="70" y="116"/>
                  <a:pt x="76" y="113"/>
                </a:cubicBezTo>
                <a:cubicBezTo>
                  <a:pt x="82" y="116"/>
                  <a:pt x="88" y="118"/>
                  <a:pt x="95" y="121"/>
                </a:cubicBezTo>
                <a:cubicBezTo>
                  <a:pt x="94" y="124"/>
                  <a:pt x="93" y="128"/>
                  <a:pt x="92" y="131"/>
                </a:cubicBezTo>
                <a:close/>
                <a:moveTo>
                  <a:pt x="51" y="85"/>
                </a:moveTo>
                <a:cubicBezTo>
                  <a:pt x="51" y="89"/>
                  <a:pt x="51" y="93"/>
                  <a:pt x="51" y="96"/>
                </a:cubicBezTo>
                <a:cubicBezTo>
                  <a:pt x="46" y="93"/>
                  <a:pt x="41" y="89"/>
                  <a:pt x="36" y="85"/>
                </a:cubicBezTo>
                <a:cubicBezTo>
                  <a:pt x="36" y="85"/>
                  <a:pt x="37" y="84"/>
                  <a:pt x="37" y="84"/>
                </a:cubicBezTo>
                <a:cubicBezTo>
                  <a:pt x="42" y="81"/>
                  <a:pt x="46" y="77"/>
                  <a:pt x="51" y="74"/>
                </a:cubicBezTo>
                <a:cubicBezTo>
                  <a:pt x="51" y="78"/>
                  <a:pt x="51" y="82"/>
                  <a:pt x="51" y="85"/>
                </a:cubicBezTo>
                <a:close/>
                <a:moveTo>
                  <a:pt x="54" y="85"/>
                </a:moveTo>
                <a:cubicBezTo>
                  <a:pt x="54" y="81"/>
                  <a:pt x="54" y="77"/>
                  <a:pt x="54" y="72"/>
                </a:cubicBezTo>
                <a:cubicBezTo>
                  <a:pt x="61" y="68"/>
                  <a:pt x="68" y="64"/>
                  <a:pt x="76" y="61"/>
                </a:cubicBezTo>
                <a:cubicBezTo>
                  <a:pt x="83" y="64"/>
                  <a:pt x="90" y="68"/>
                  <a:pt x="97" y="72"/>
                </a:cubicBezTo>
                <a:cubicBezTo>
                  <a:pt x="98" y="81"/>
                  <a:pt x="98" y="89"/>
                  <a:pt x="97" y="98"/>
                </a:cubicBezTo>
                <a:cubicBezTo>
                  <a:pt x="94" y="100"/>
                  <a:pt x="90" y="102"/>
                  <a:pt x="86" y="105"/>
                </a:cubicBezTo>
                <a:cubicBezTo>
                  <a:pt x="83" y="106"/>
                  <a:pt x="79" y="108"/>
                  <a:pt x="76" y="110"/>
                </a:cubicBezTo>
                <a:cubicBezTo>
                  <a:pt x="72" y="108"/>
                  <a:pt x="69" y="106"/>
                  <a:pt x="65" y="105"/>
                </a:cubicBezTo>
                <a:cubicBezTo>
                  <a:pt x="62" y="102"/>
                  <a:pt x="58" y="100"/>
                  <a:pt x="54" y="98"/>
                </a:cubicBezTo>
                <a:cubicBezTo>
                  <a:pt x="54" y="94"/>
                  <a:pt x="54" y="90"/>
                  <a:pt x="54" y="85"/>
                </a:cubicBezTo>
                <a:close/>
                <a:moveTo>
                  <a:pt x="54" y="69"/>
                </a:moveTo>
                <a:cubicBezTo>
                  <a:pt x="55" y="63"/>
                  <a:pt x="55" y="58"/>
                  <a:pt x="56" y="53"/>
                </a:cubicBezTo>
                <a:cubicBezTo>
                  <a:pt x="62" y="55"/>
                  <a:pt x="67" y="57"/>
                  <a:pt x="73" y="59"/>
                </a:cubicBezTo>
                <a:cubicBezTo>
                  <a:pt x="66" y="62"/>
                  <a:pt x="60" y="65"/>
                  <a:pt x="55" y="69"/>
                </a:cubicBezTo>
                <a:cubicBezTo>
                  <a:pt x="55" y="69"/>
                  <a:pt x="55" y="69"/>
                  <a:pt x="54" y="69"/>
                </a:cubicBezTo>
                <a:close/>
                <a:moveTo>
                  <a:pt x="79" y="59"/>
                </a:moveTo>
                <a:cubicBezTo>
                  <a:pt x="84" y="57"/>
                  <a:pt x="90" y="54"/>
                  <a:pt x="95" y="53"/>
                </a:cubicBezTo>
                <a:cubicBezTo>
                  <a:pt x="96" y="58"/>
                  <a:pt x="97" y="63"/>
                  <a:pt x="97" y="69"/>
                </a:cubicBezTo>
                <a:cubicBezTo>
                  <a:pt x="91" y="65"/>
                  <a:pt x="85" y="62"/>
                  <a:pt x="79" y="59"/>
                </a:cubicBezTo>
                <a:close/>
                <a:moveTo>
                  <a:pt x="100" y="78"/>
                </a:moveTo>
                <a:cubicBezTo>
                  <a:pt x="100" y="77"/>
                  <a:pt x="100" y="75"/>
                  <a:pt x="100" y="74"/>
                </a:cubicBezTo>
                <a:cubicBezTo>
                  <a:pt x="106" y="78"/>
                  <a:pt x="111" y="81"/>
                  <a:pt x="116" y="85"/>
                </a:cubicBezTo>
                <a:cubicBezTo>
                  <a:pt x="111" y="89"/>
                  <a:pt x="106" y="93"/>
                  <a:pt x="100" y="96"/>
                </a:cubicBezTo>
                <a:cubicBezTo>
                  <a:pt x="100" y="90"/>
                  <a:pt x="100" y="84"/>
                  <a:pt x="100" y="78"/>
                </a:cubicBezTo>
                <a:close/>
                <a:moveTo>
                  <a:pt x="87" y="107"/>
                </a:moveTo>
                <a:cubicBezTo>
                  <a:pt x="91" y="105"/>
                  <a:pt x="94" y="103"/>
                  <a:pt x="97" y="101"/>
                </a:cubicBezTo>
                <a:cubicBezTo>
                  <a:pt x="97" y="107"/>
                  <a:pt x="96" y="112"/>
                  <a:pt x="95" y="118"/>
                </a:cubicBezTo>
                <a:cubicBezTo>
                  <a:pt x="90" y="116"/>
                  <a:pt x="84" y="114"/>
                  <a:pt x="79" y="111"/>
                </a:cubicBezTo>
                <a:cubicBezTo>
                  <a:pt x="82" y="110"/>
                  <a:pt x="85" y="108"/>
                  <a:pt x="87" y="107"/>
                </a:cubicBezTo>
                <a:close/>
                <a:moveTo>
                  <a:pt x="64" y="107"/>
                </a:moveTo>
                <a:cubicBezTo>
                  <a:pt x="67" y="108"/>
                  <a:pt x="69" y="110"/>
                  <a:pt x="72" y="111"/>
                </a:cubicBezTo>
                <a:cubicBezTo>
                  <a:pt x="67" y="114"/>
                  <a:pt x="62" y="116"/>
                  <a:pt x="56" y="118"/>
                </a:cubicBezTo>
                <a:cubicBezTo>
                  <a:pt x="55" y="112"/>
                  <a:pt x="55" y="107"/>
                  <a:pt x="54" y="102"/>
                </a:cubicBezTo>
                <a:cubicBezTo>
                  <a:pt x="58" y="104"/>
                  <a:pt x="61" y="105"/>
                  <a:pt x="64" y="107"/>
                </a:cubicBezTo>
                <a:close/>
                <a:moveTo>
                  <a:pt x="140" y="115"/>
                </a:moveTo>
                <a:cubicBezTo>
                  <a:pt x="142" y="123"/>
                  <a:pt x="131" y="124"/>
                  <a:pt x="126" y="124"/>
                </a:cubicBezTo>
                <a:cubicBezTo>
                  <a:pt x="117" y="124"/>
                  <a:pt x="107" y="122"/>
                  <a:pt x="99" y="119"/>
                </a:cubicBezTo>
                <a:cubicBezTo>
                  <a:pt x="99" y="119"/>
                  <a:pt x="98" y="119"/>
                  <a:pt x="98" y="119"/>
                </a:cubicBezTo>
                <a:cubicBezTo>
                  <a:pt x="99" y="112"/>
                  <a:pt x="100" y="106"/>
                  <a:pt x="100" y="100"/>
                </a:cubicBezTo>
                <a:cubicBezTo>
                  <a:pt x="106" y="96"/>
                  <a:pt x="112" y="92"/>
                  <a:pt x="118" y="87"/>
                </a:cubicBezTo>
                <a:cubicBezTo>
                  <a:pt x="121" y="89"/>
                  <a:pt x="123" y="92"/>
                  <a:pt x="126" y="94"/>
                </a:cubicBezTo>
                <a:cubicBezTo>
                  <a:pt x="132" y="99"/>
                  <a:pt x="139" y="107"/>
                  <a:pt x="140" y="115"/>
                </a:cubicBezTo>
                <a:close/>
                <a:moveTo>
                  <a:pt x="113" y="48"/>
                </a:moveTo>
                <a:cubicBezTo>
                  <a:pt x="120" y="46"/>
                  <a:pt x="132" y="44"/>
                  <a:pt x="138" y="49"/>
                </a:cubicBezTo>
                <a:cubicBezTo>
                  <a:pt x="144" y="54"/>
                  <a:pt x="137" y="64"/>
                  <a:pt x="134" y="68"/>
                </a:cubicBezTo>
                <a:cubicBezTo>
                  <a:pt x="129" y="74"/>
                  <a:pt x="124" y="79"/>
                  <a:pt x="119" y="83"/>
                </a:cubicBezTo>
                <a:cubicBezTo>
                  <a:pt x="113" y="79"/>
                  <a:pt x="106" y="74"/>
                  <a:pt x="100" y="70"/>
                </a:cubicBezTo>
                <a:cubicBezTo>
                  <a:pt x="100" y="64"/>
                  <a:pt x="99" y="58"/>
                  <a:pt x="98" y="52"/>
                </a:cubicBezTo>
                <a:cubicBezTo>
                  <a:pt x="103" y="50"/>
                  <a:pt x="108" y="49"/>
                  <a:pt x="113" y="48"/>
                </a:cubicBezTo>
                <a:close/>
                <a:moveTo>
                  <a:pt x="58" y="43"/>
                </a:moveTo>
                <a:cubicBezTo>
                  <a:pt x="60" y="34"/>
                  <a:pt x="63" y="24"/>
                  <a:pt x="69" y="17"/>
                </a:cubicBezTo>
                <a:cubicBezTo>
                  <a:pt x="83" y="0"/>
                  <a:pt x="93" y="40"/>
                  <a:pt x="94" y="47"/>
                </a:cubicBezTo>
                <a:cubicBezTo>
                  <a:pt x="94" y="48"/>
                  <a:pt x="94" y="49"/>
                  <a:pt x="95" y="50"/>
                </a:cubicBezTo>
                <a:cubicBezTo>
                  <a:pt x="94" y="50"/>
                  <a:pt x="94" y="50"/>
                  <a:pt x="94" y="50"/>
                </a:cubicBezTo>
                <a:cubicBezTo>
                  <a:pt x="87" y="52"/>
                  <a:pt x="81" y="55"/>
                  <a:pt x="76" y="58"/>
                </a:cubicBezTo>
                <a:cubicBezTo>
                  <a:pt x="69" y="55"/>
                  <a:pt x="63" y="52"/>
                  <a:pt x="57" y="50"/>
                </a:cubicBezTo>
                <a:cubicBezTo>
                  <a:pt x="57" y="48"/>
                  <a:pt x="58" y="45"/>
                  <a:pt x="58" y="43"/>
                </a:cubicBezTo>
                <a:close/>
                <a:moveTo>
                  <a:pt x="31" y="81"/>
                </a:moveTo>
                <a:cubicBezTo>
                  <a:pt x="24" y="75"/>
                  <a:pt x="16" y="68"/>
                  <a:pt x="12" y="59"/>
                </a:cubicBezTo>
                <a:cubicBezTo>
                  <a:pt x="4" y="38"/>
                  <a:pt x="45" y="49"/>
                  <a:pt x="52" y="51"/>
                </a:cubicBezTo>
                <a:cubicBezTo>
                  <a:pt x="53" y="52"/>
                  <a:pt x="53" y="52"/>
                  <a:pt x="53" y="52"/>
                </a:cubicBezTo>
                <a:cubicBezTo>
                  <a:pt x="52" y="58"/>
                  <a:pt x="52" y="64"/>
                  <a:pt x="51" y="71"/>
                </a:cubicBezTo>
                <a:cubicBezTo>
                  <a:pt x="45" y="75"/>
                  <a:pt x="39" y="79"/>
                  <a:pt x="33" y="83"/>
                </a:cubicBezTo>
                <a:cubicBezTo>
                  <a:pt x="32" y="83"/>
                  <a:pt x="32" y="82"/>
                  <a:pt x="31" y="81"/>
                </a:cubicBezTo>
                <a:close/>
                <a:moveTo>
                  <a:pt x="51" y="100"/>
                </a:moveTo>
                <a:cubicBezTo>
                  <a:pt x="52" y="106"/>
                  <a:pt x="52" y="112"/>
                  <a:pt x="53" y="119"/>
                </a:cubicBezTo>
                <a:cubicBezTo>
                  <a:pt x="51" y="120"/>
                  <a:pt x="48" y="120"/>
                  <a:pt x="45" y="121"/>
                </a:cubicBezTo>
                <a:cubicBezTo>
                  <a:pt x="36" y="124"/>
                  <a:pt x="26" y="126"/>
                  <a:pt x="17" y="123"/>
                </a:cubicBezTo>
                <a:cubicBezTo>
                  <a:pt x="0" y="118"/>
                  <a:pt x="23" y="96"/>
                  <a:pt x="33" y="87"/>
                </a:cubicBezTo>
                <a:cubicBezTo>
                  <a:pt x="39" y="92"/>
                  <a:pt x="45" y="96"/>
                  <a:pt x="51" y="1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43" name="图标"/>
          <p:cNvSpPr>
            <a:spLocks noEditPoints="1"/>
          </p:cNvSpPr>
          <p:nvPr userDrawn="1"/>
        </p:nvSpPr>
        <p:spPr bwMode="auto">
          <a:xfrm>
            <a:off x="10328914" y="4381304"/>
            <a:ext cx="393305" cy="592299"/>
          </a:xfrm>
          <a:custGeom>
            <a:avLst/>
            <a:gdLst>
              <a:gd name="T0" fmla="*/ 40 w 71"/>
              <a:gd name="T1" fmla="*/ 85 h 107"/>
              <a:gd name="T2" fmla="*/ 68 w 71"/>
              <a:gd name="T3" fmla="*/ 21 h 107"/>
              <a:gd name="T4" fmla="*/ 51 w 71"/>
              <a:gd name="T5" fmla="*/ 1 h 107"/>
              <a:gd name="T6" fmla="*/ 38 w 71"/>
              <a:gd name="T7" fmla="*/ 19 h 107"/>
              <a:gd name="T8" fmla="*/ 7 w 71"/>
              <a:gd name="T9" fmla="*/ 83 h 107"/>
              <a:gd name="T10" fmla="*/ 21 w 71"/>
              <a:gd name="T11" fmla="*/ 81 h 107"/>
              <a:gd name="T12" fmla="*/ 8 w 71"/>
              <a:gd name="T13" fmla="*/ 97 h 107"/>
              <a:gd name="T14" fmla="*/ 9 w 71"/>
              <a:gd name="T15" fmla="*/ 96 h 107"/>
              <a:gd name="T16" fmla="*/ 10 w 71"/>
              <a:gd name="T17" fmla="*/ 99 h 107"/>
              <a:gd name="T18" fmla="*/ 26 w 71"/>
              <a:gd name="T19" fmla="*/ 84 h 107"/>
              <a:gd name="T20" fmla="*/ 30 w 71"/>
              <a:gd name="T21" fmla="*/ 84 h 107"/>
              <a:gd name="T22" fmla="*/ 16 w 71"/>
              <a:gd name="T23" fmla="*/ 102 h 107"/>
              <a:gd name="T24" fmla="*/ 19 w 71"/>
              <a:gd name="T25" fmla="*/ 102 h 107"/>
              <a:gd name="T26" fmla="*/ 6 w 71"/>
              <a:gd name="T27" fmla="*/ 90 h 107"/>
              <a:gd name="T28" fmla="*/ 17 w 71"/>
              <a:gd name="T29" fmla="*/ 81 h 107"/>
              <a:gd name="T30" fmla="*/ 16 w 71"/>
              <a:gd name="T31" fmla="*/ 83 h 107"/>
              <a:gd name="T32" fmla="*/ 28 w 71"/>
              <a:gd name="T33" fmla="*/ 80 h 107"/>
              <a:gd name="T34" fmla="*/ 25 w 71"/>
              <a:gd name="T35" fmla="*/ 81 h 107"/>
              <a:gd name="T36" fmla="*/ 15 w 71"/>
              <a:gd name="T37" fmla="*/ 99 h 107"/>
              <a:gd name="T38" fmla="*/ 33 w 71"/>
              <a:gd name="T39" fmla="*/ 81 h 107"/>
              <a:gd name="T40" fmla="*/ 27 w 71"/>
              <a:gd name="T41" fmla="*/ 92 h 107"/>
              <a:gd name="T42" fmla="*/ 33 w 71"/>
              <a:gd name="T43" fmla="*/ 82 h 107"/>
              <a:gd name="T44" fmla="*/ 28 w 71"/>
              <a:gd name="T45" fmla="*/ 101 h 107"/>
              <a:gd name="T46" fmla="*/ 31 w 71"/>
              <a:gd name="T47" fmla="*/ 93 h 107"/>
              <a:gd name="T48" fmla="*/ 30 w 71"/>
              <a:gd name="T49" fmla="*/ 93 h 107"/>
              <a:gd name="T50" fmla="*/ 35 w 71"/>
              <a:gd name="T51" fmla="*/ 83 h 107"/>
              <a:gd name="T52" fmla="*/ 27 w 71"/>
              <a:gd name="T53" fmla="*/ 103 h 107"/>
              <a:gd name="T54" fmla="*/ 31 w 71"/>
              <a:gd name="T55" fmla="*/ 102 h 107"/>
              <a:gd name="T56" fmla="*/ 38 w 71"/>
              <a:gd name="T57" fmla="*/ 97 h 107"/>
              <a:gd name="T58" fmla="*/ 37 w 71"/>
              <a:gd name="T59" fmla="*/ 93 h 107"/>
              <a:gd name="T60" fmla="*/ 35 w 71"/>
              <a:gd name="T61" fmla="*/ 92 h 107"/>
              <a:gd name="T62" fmla="*/ 38 w 71"/>
              <a:gd name="T63" fmla="*/ 86 h 107"/>
              <a:gd name="T64" fmla="*/ 44 w 71"/>
              <a:gd name="T65" fmla="*/ 4 h 107"/>
              <a:gd name="T66" fmla="*/ 41 w 71"/>
              <a:gd name="T67" fmla="*/ 7 h 107"/>
              <a:gd name="T68" fmla="*/ 47 w 71"/>
              <a:gd name="T69" fmla="*/ 8 h 107"/>
              <a:gd name="T70" fmla="*/ 41 w 71"/>
              <a:gd name="T71" fmla="*/ 10 h 107"/>
              <a:gd name="T72" fmla="*/ 41 w 71"/>
              <a:gd name="T73" fmla="*/ 10 h 107"/>
              <a:gd name="T74" fmla="*/ 50 w 71"/>
              <a:gd name="T75" fmla="*/ 12 h 107"/>
              <a:gd name="T76" fmla="*/ 47 w 71"/>
              <a:gd name="T77" fmla="*/ 19 h 107"/>
              <a:gd name="T78" fmla="*/ 47 w 71"/>
              <a:gd name="T79" fmla="*/ 19 h 107"/>
              <a:gd name="T80" fmla="*/ 48 w 71"/>
              <a:gd name="T81" fmla="*/ 19 h 107"/>
              <a:gd name="T82" fmla="*/ 57 w 71"/>
              <a:gd name="T83" fmla="*/ 19 h 107"/>
              <a:gd name="T84" fmla="*/ 65 w 71"/>
              <a:gd name="T85" fmla="*/ 20 h 107"/>
              <a:gd name="T86" fmla="*/ 61 w 71"/>
              <a:gd name="T87" fmla="*/ 19 h 107"/>
              <a:gd name="T88" fmla="*/ 58 w 71"/>
              <a:gd name="T89" fmla="*/ 18 h 107"/>
              <a:gd name="T90" fmla="*/ 64 w 71"/>
              <a:gd name="T91" fmla="*/ 20 h 107"/>
              <a:gd name="T92" fmla="*/ 62 w 71"/>
              <a:gd name="T93" fmla="*/ 17 h 107"/>
              <a:gd name="T94" fmla="*/ 68 w 71"/>
              <a:gd name="T95" fmla="*/ 5 h 107"/>
              <a:gd name="T96" fmla="*/ 51 w 71"/>
              <a:gd name="T97" fmla="*/ 16 h 107"/>
              <a:gd name="T98" fmla="*/ 49 w 71"/>
              <a:gd name="T99" fmla="*/ 14 h 107"/>
              <a:gd name="T100" fmla="*/ 44 w 71"/>
              <a:gd name="T101" fmla="*/ 15 h 107"/>
              <a:gd name="T102" fmla="*/ 42 w 71"/>
              <a:gd name="T103" fmla="*/ 12 h 107"/>
              <a:gd name="T104" fmla="*/ 47 w 71"/>
              <a:gd name="T105" fmla="*/ 5 h 107"/>
              <a:gd name="T106" fmla="*/ 41 w 71"/>
              <a:gd name="T107" fmla="*/ 9 h 107"/>
              <a:gd name="T108" fmla="*/ 24 w 71"/>
              <a:gd name="T109" fmla="*/ 80 h 107"/>
              <a:gd name="T110" fmla="*/ 24 w 71"/>
              <a:gd name="T111" fmla="*/ 80 h 107"/>
              <a:gd name="T112" fmla="*/ 11 w 71"/>
              <a:gd name="T113" fmla="*/ 83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1" h="107">
                <a:moveTo>
                  <a:pt x="8" y="102"/>
                </a:moveTo>
                <a:cubicBezTo>
                  <a:pt x="15" y="106"/>
                  <a:pt x="25" y="107"/>
                  <a:pt x="33" y="104"/>
                </a:cubicBezTo>
                <a:cubicBezTo>
                  <a:pt x="42" y="101"/>
                  <a:pt x="44" y="93"/>
                  <a:pt x="40" y="86"/>
                </a:cubicBezTo>
                <a:cubicBezTo>
                  <a:pt x="40" y="86"/>
                  <a:pt x="40" y="86"/>
                  <a:pt x="40" y="85"/>
                </a:cubicBezTo>
                <a:cubicBezTo>
                  <a:pt x="43" y="64"/>
                  <a:pt x="41" y="43"/>
                  <a:pt x="41" y="22"/>
                </a:cubicBezTo>
                <a:cubicBezTo>
                  <a:pt x="49" y="23"/>
                  <a:pt x="58" y="21"/>
                  <a:pt x="66" y="23"/>
                </a:cubicBezTo>
                <a:cubicBezTo>
                  <a:pt x="67" y="23"/>
                  <a:pt x="68" y="22"/>
                  <a:pt x="68" y="21"/>
                </a:cubicBezTo>
                <a:cubicBezTo>
                  <a:pt x="68" y="21"/>
                  <a:pt x="68" y="21"/>
                  <a:pt x="68" y="21"/>
                </a:cubicBezTo>
                <a:cubicBezTo>
                  <a:pt x="69" y="15"/>
                  <a:pt x="71" y="9"/>
                  <a:pt x="71" y="3"/>
                </a:cubicBezTo>
                <a:cubicBezTo>
                  <a:pt x="71" y="2"/>
                  <a:pt x="70" y="2"/>
                  <a:pt x="69" y="2"/>
                </a:cubicBezTo>
                <a:cubicBezTo>
                  <a:pt x="69" y="2"/>
                  <a:pt x="69" y="2"/>
                  <a:pt x="69" y="2"/>
                </a:cubicBezTo>
                <a:cubicBezTo>
                  <a:pt x="63" y="2"/>
                  <a:pt x="57" y="1"/>
                  <a:pt x="51" y="1"/>
                </a:cubicBezTo>
                <a:cubicBezTo>
                  <a:pt x="47" y="1"/>
                  <a:pt x="42" y="0"/>
                  <a:pt x="38" y="2"/>
                </a:cubicBezTo>
                <a:cubicBezTo>
                  <a:pt x="38" y="3"/>
                  <a:pt x="38" y="3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9"/>
                  <a:pt x="38" y="14"/>
                  <a:pt x="38" y="19"/>
                </a:cubicBezTo>
                <a:cubicBezTo>
                  <a:pt x="38" y="20"/>
                  <a:pt x="38" y="21"/>
                  <a:pt x="38" y="21"/>
                </a:cubicBezTo>
                <a:cubicBezTo>
                  <a:pt x="38" y="41"/>
                  <a:pt x="39" y="61"/>
                  <a:pt x="38" y="81"/>
                </a:cubicBezTo>
                <a:cubicBezTo>
                  <a:pt x="38" y="80"/>
                  <a:pt x="38" y="80"/>
                  <a:pt x="37" y="80"/>
                </a:cubicBezTo>
                <a:cubicBezTo>
                  <a:pt x="27" y="76"/>
                  <a:pt x="14" y="76"/>
                  <a:pt x="7" y="83"/>
                </a:cubicBezTo>
                <a:cubicBezTo>
                  <a:pt x="0" y="89"/>
                  <a:pt x="1" y="98"/>
                  <a:pt x="8" y="102"/>
                </a:cubicBezTo>
                <a:close/>
                <a:moveTo>
                  <a:pt x="6" y="95"/>
                </a:moveTo>
                <a:cubicBezTo>
                  <a:pt x="11" y="91"/>
                  <a:pt x="15" y="85"/>
                  <a:pt x="20" y="81"/>
                </a:cubicBezTo>
                <a:cubicBezTo>
                  <a:pt x="20" y="81"/>
                  <a:pt x="20" y="81"/>
                  <a:pt x="21" y="81"/>
                </a:cubicBezTo>
                <a:cubicBezTo>
                  <a:pt x="20" y="81"/>
                  <a:pt x="20" y="81"/>
                  <a:pt x="20" y="81"/>
                </a:cubicBezTo>
                <a:cubicBezTo>
                  <a:pt x="19" y="83"/>
                  <a:pt x="18" y="84"/>
                  <a:pt x="17" y="85"/>
                </a:cubicBezTo>
                <a:cubicBezTo>
                  <a:pt x="15" y="88"/>
                  <a:pt x="13" y="90"/>
                  <a:pt x="11" y="93"/>
                </a:cubicBezTo>
                <a:cubicBezTo>
                  <a:pt x="10" y="94"/>
                  <a:pt x="9" y="96"/>
                  <a:pt x="8" y="97"/>
                </a:cubicBezTo>
                <a:cubicBezTo>
                  <a:pt x="7" y="97"/>
                  <a:pt x="8" y="98"/>
                  <a:pt x="8" y="98"/>
                </a:cubicBezTo>
                <a:cubicBezTo>
                  <a:pt x="9" y="97"/>
                  <a:pt x="9" y="97"/>
                  <a:pt x="9" y="97"/>
                </a:cubicBezTo>
                <a:cubicBezTo>
                  <a:pt x="9" y="97"/>
                  <a:pt x="9" y="97"/>
                  <a:pt x="9" y="97"/>
                </a:cubicBezTo>
                <a:cubicBezTo>
                  <a:pt x="9" y="97"/>
                  <a:pt x="9" y="97"/>
                  <a:pt x="9" y="96"/>
                </a:cubicBezTo>
                <a:cubicBezTo>
                  <a:pt x="10" y="95"/>
                  <a:pt x="11" y="94"/>
                  <a:pt x="12" y="93"/>
                </a:cubicBezTo>
                <a:cubicBezTo>
                  <a:pt x="13" y="92"/>
                  <a:pt x="14" y="91"/>
                  <a:pt x="15" y="90"/>
                </a:cubicBezTo>
                <a:cubicBezTo>
                  <a:pt x="17" y="87"/>
                  <a:pt x="21" y="84"/>
                  <a:pt x="23" y="81"/>
                </a:cubicBezTo>
                <a:cubicBezTo>
                  <a:pt x="19" y="87"/>
                  <a:pt x="13" y="92"/>
                  <a:pt x="10" y="99"/>
                </a:cubicBezTo>
                <a:cubicBezTo>
                  <a:pt x="9" y="99"/>
                  <a:pt x="10" y="99"/>
                  <a:pt x="10" y="99"/>
                </a:cubicBezTo>
                <a:cubicBezTo>
                  <a:pt x="16" y="94"/>
                  <a:pt x="21" y="88"/>
                  <a:pt x="26" y="83"/>
                </a:cubicBezTo>
                <a:cubicBezTo>
                  <a:pt x="26" y="83"/>
                  <a:pt x="27" y="83"/>
                  <a:pt x="27" y="82"/>
                </a:cubicBezTo>
                <a:cubicBezTo>
                  <a:pt x="26" y="83"/>
                  <a:pt x="26" y="83"/>
                  <a:pt x="26" y="84"/>
                </a:cubicBezTo>
                <a:cubicBezTo>
                  <a:pt x="24" y="86"/>
                  <a:pt x="22" y="88"/>
                  <a:pt x="21" y="90"/>
                </a:cubicBezTo>
                <a:cubicBezTo>
                  <a:pt x="18" y="93"/>
                  <a:pt x="16" y="97"/>
                  <a:pt x="13" y="100"/>
                </a:cubicBezTo>
                <a:cubicBezTo>
                  <a:pt x="13" y="100"/>
                  <a:pt x="13" y="101"/>
                  <a:pt x="13" y="101"/>
                </a:cubicBezTo>
                <a:cubicBezTo>
                  <a:pt x="20" y="97"/>
                  <a:pt x="25" y="90"/>
                  <a:pt x="30" y="84"/>
                </a:cubicBezTo>
                <a:cubicBezTo>
                  <a:pt x="31" y="83"/>
                  <a:pt x="33" y="81"/>
                  <a:pt x="31" y="84"/>
                </a:cubicBezTo>
                <a:cubicBezTo>
                  <a:pt x="30" y="86"/>
                  <a:pt x="28" y="89"/>
                  <a:pt x="26" y="91"/>
                </a:cubicBezTo>
                <a:cubicBezTo>
                  <a:pt x="23" y="95"/>
                  <a:pt x="19" y="98"/>
                  <a:pt x="16" y="101"/>
                </a:cubicBezTo>
                <a:cubicBezTo>
                  <a:pt x="16" y="102"/>
                  <a:pt x="16" y="102"/>
                  <a:pt x="16" y="102"/>
                </a:cubicBezTo>
                <a:cubicBezTo>
                  <a:pt x="23" y="98"/>
                  <a:pt x="28" y="91"/>
                  <a:pt x="33" y="85"/>
                </a:cubicBezTo>
                <a:cubicBezTo>
                  <a:pt x="36" y="82"/>
                  <a:pt x="33" y="86"/>
                  <a:pt x="33" y="87"/>
                </a:cubicBezTo>
                <a:cubicBezTo>
                  <a:pt x="31" y="89"/>
                  <a:pt x="29" y="91"/>
                  <a:pt x="27" y="93"/>
                </a:cubicBezTo>
                <a:cubicBezTo>
                  <a:pt x="24" y="96"/>
                  <a:pt x="22" y="99"/>
                  <a:pt x="19" y="102"/>
                </a:cubicBezTo>
                <a:cubicBezTo>
                  <a:pt x="19" y="103"/>
                  <a:pt x="19" y="103"/>
                  <a:pt x="19" y="103"/>
                </a:cubicBezTo>
                <a:cubicBezTo>
                  <a:pt x="16" y="102"/>
                  <a:pt x="13" y="101"/>
                  <a:pt x="10" y="100"/>
                </a:cubicBezTo>
                <a:cubicBezTo>
                  <a:pt x="7" y="98"/>
                  <a:pt x="6" y="97"/>
                  <a:pt x="6" y="95"/>
                </a:cubicBezTo>
                <a:close/>
                <a:moveTo>
                  <a:pt x="6" y="90"/>
                </a:moveTo>
                <a:cubicBezTo>
                  <a:pt x="7" y="89"/>
                  <a:pt x="8" y="88"/>
                  <a:pt x="10" y="86"/>
                </a:cubicBezTo>
                <a:cubicBezTo>
                  <a:pt x="11" y="85"/>
                  <a:pt x="13" y="83"/>
                  <a:pt x="15" y="82"/>
                </a:cubicBezTo>
                <a:cubicBezTo>
                  <a:pt x="15" y="82"/>
                  <a:pt x="16" y="81"/>
                  <a:pt x="17" y="81"/>
                </a:cubicBezTo>
                <a:cubicBezTo>
                  <a:pt x="17" y="81"/>
                  <a:pt x="17" y="81"/>
                  <a:pt x="17" y="81"/>
                </a:cubicBezTo>
                <a:cubicBezTo>
                  <a:pt x="14" y="85"/>
                  <a:pt x="10" y="90"/>
                  <a:pt x="5" y="94"/>
                </a:cubicBezTo>
                <a:cubicBezTo>
                  <a:pt x="5" y="93"/>
                  <a:pt x="5" y="92"/>
                  <a:pt x="6" y="90"/>
                </a:cubicBezTo>
                <a:close/>
                <a:moveTo>
                  <a:pt x="20" y="80"/>
                </a:moveTo>
                <a:cubicBezTo>
                  <a:pt x="19" y="81"/>
                  <a:pt x="17" y="82"/>
                  <a:pt x="16" y="83"/>
                </a:cubicBezTo>
                <a:cubicBezTo>
                  <a:pt x="17" y="82"/>
                  <a:pt x="18" y="81"/>
                  <a:pt x="18" y="80"/>
                </a:cubicBezTo>
                <a:cubicBezTo>
                  <a:pt x="19" y="80"/>
                  <a:pt x="20" y="80"/>
                  <a:pt x="20" y="80"/>
                </a:cubicBezTo>
                <a:close/>
                <a:moveTo>
                  <a:pt x="25" y="80"/>
                </a:moveTo>
                <a:cubicBezTo>
                  <a:pt x="26" y="80"/>
                  <a:pt x="27" y="80"/>
                  <a:pt x="28" y="80"/>
                </a:cubicBezTo>
                <a:cubicBezTo>
                  <a:pt x="23" y="85"/>
                  <a:pt x="19" y="90"/>
                  <a:pt x="14" y="95"/>
                </a:cubicBezTo>
                <a:cubicBezTo>
                  <a:pt x="14" y="95"/>
                  <a:pt x="10" y="100"/>
                  <a:pt x="12" y="96"/>
                </a:cubicBezTo>
                <a:cubicBezTo>
                  <a:pt x="13" y="94"/>
                  <a:pt x="15" y="92"/>
                  <a:pt x="16" y="90"/>
                </a:cubicBezTo>
                <a:cubicBezTo>
                  <a:pt x="19" y="87"/>
                  <a:pt x="22" y="84"/>
                  <a:pt x="25" y="81"/>
                </a:cubicBezTo>
                <a:cubicBezTo>
                  <a:pt x="25" y="80"/>
                  <a:pt x="25" y="80"/>
                  <a:pt x="25" y="80"/>
                </a:cubicBezTo>
                <a:close/>
                <a:moveTo>
                  <a:pt x="33" y="81"/>
                </a:moveTo>
                <a:cubicBezTo>
                  <a:pt x="27" y="86"/>
                  <a:pt x="23" y="91"/>
                  <a:pt x="18" y="96"/>
                </a:cubicBezTo>
                <a:cubicBezTo>
                  <a:pt x="17" y="97"/>
                  <a:pt x="16" y="98"/>
                  <a:pt x="15" y="99"/>
                </a:cubicBezTo>
                <a:cubicBezTo>
                  <a:pt x="14" y="99"/>
                  <a:pt x="14" y="100"/>
                  <a:pt x="15" y="99"/>
                </a:cubicBezTo>
                <a:cubicBezTo>
                  <a:pt x="16" y="97"/>
                  <a:pt x="18" y="94"/>
                  <a:pt x="20" y="92"/>
                </a:cubicBezTo>
                <a:cubicBezTo>
                  <a:pt x="23" y="88"/>
                  <a:pt x="26" y="84"/>
                  <a:pt x="29" y="81"/>
                </a:cubicBezTo>
                <a:cubicBezTo>
                  <a:pt x="30" y="81"/>
                  <a:pt x="31" y="81"/>
                  <a:pt x="33" y="81"/>
                </a:cubicBezTo>
                <a:close/>
                <a:moveTo>
                  <a:pt x="34" y="82"/>
                </a:moveTo>
                <a:cubicBezTo>
                  <a:pt x="35" y="82"/>
                  <a:pt x="35" y="82"/>
                  <a:pt x="35" y="82"/>
                </a:cubicBezTo>
                <a:cubicBezTo>
                  <a:pt x="35" y="82"/>
                  <a:pt x="35" y="82"/>
                  <a:pt x="35" y="83"/>
                </a:cubicBezTo>
                <a:cubicBezTo>
                  <a:pt x="32" y="85"/>
                  <a:pt x="30" y="89"/>
                  <a:pt x="27" y="92"/>
                </a:cubicBezTo>
                <a:cubicBezTo>
                  <a:pt x="26" y="93"/>
                  <a:pt x="24" y="95"/>
                  <a:pt x="23" y="96"/>
                </a:cubicBezTo>
                <a:cubicBezTo>
                  <a:pt x="21" y="98"/>
                  <a:pt x="19" y="99"/>
                  <a:pt x="17" y="101"/>
                </a:cubicBezTo>
                <a:cubicBezTo>
                  <a:pt x="20" y="98"/>
                  <a:pt x="23" y="96"/>
                  <a:pt x="26" y="93"/>
                </a:cubicBezTo>
                <a:cubicBezTo>
                  <a:pt x="28" y="89"/>
                  <a:pt x="31" y="86"/>
                  <a:pt x="33" y="82"/>
                </a:cubicBezTo>
                <a:cubicBezTo>
                  <a:pt x="34" y="82"/>
                  <a:pt x="34" y="82"/>
                  <a:pt x="34" y="82"/>
                </a:cubicBezTo>
                <a:close/>
                <a:moveTo>
                  <a:pt x="27" y="103"/>
                </a:moveTo>
                <a:cubicBezTo>
                  <a:pt x="26" y="103"/>
                  <a:pt x="26" y="103"/>
                  <a:pt x="25" y="103"/>
                </a:cubicBezTo>
                <a:cubicBezTo>
                  <a:pt x="26" y="102"/>
                  <a:pt x="27" y="102"/>
                  <a:pt x="28" y="101"/>
                </a:cubicBezTo>
                <a:cubicBezTo>
                  <a:pt x="27" y="101"/>
                  <a:pt x="27" y="102"/>
                  <a:pt x="27" y="102"/>
                </a:cubicBezTo>
                <a:cubicBezTo>
                  <a:pt x="26" y="103"/>
                  <a:pt x="27" y="103"/>
                  <a:pt x="27" y="103"/>
                </a:cubicBezTo>
                <a:close/>
                <a:moveTo>
                  <a:pt x="20" y="103"/>
                </a:moveTo>
                <a:cubicBezTo>
                  <a:pt x="24" y="100"/>
                  <a:pt x="27" y="97"/>
                  <a:pt x="31" y="93"/>
                </a:cubicBezTo>
                <a:cubicBezTo>
                  <a:pt x="31" y="94"/>
                  <a:pt x="30" y="94"/>
                  <a:pt x="30" y="95"/>
                </a:cubicBezTo>
                <a:cubicBezTo>
                  <a:pt x="28" y="97"/>
                  <a:pt x="26" y="100"/>
                  <a:pt x="24" y="103"/>
                </a:cubicBezTo>
                <a:cubicBezTo>
                  <a:pt x="22" y="103"/>
                  <a:pt x="21" y="103"/>
                  <a:pt x="20" y="103"/>
                </a:cubicBezTo>
                <a:close/>
                <a:moveTo>
                  <a:pt x="30" y="93"/>
                </a:moveTo>
                <a:cubicBezTo>
                  <a:pt x="29" y="95"/>
                  <a:pt x="27" y="96"/>
                  <a:pt x="25" y="98"/>
                </a:cubicBezTo>
                <a:cubicBezTo>
                  <a:pt x="25" y="98"/>
                  <a:pt x="19" y="104"/>
                  <a:pt x="22" y="101"/>
                </a:cubicBezTo>
                <a:cubicBezTo>
                  <a:pt x="26" y="95"/>
                  <a:pt x="32" y="90"/>
                  <a:pt x="35" y="83"/>
                </a:cubicBezTo>
                <a:cubicBezTo>
                  <a:pt x="35" y="83"/>
                  <a:pt x="35" y="83"/>
                  <a:pt x="35" y="83"/>
                </a:cubicBezTo>
                <a:cubicBezTo>
                  <a:pt x="36" y="84"/>
                  <a:pt x="37" y="85"/>
                  <a:pt x="37" y="86"/>
                </a:cubicBezTo>
                <a:cubicBezTo>
                  <a:pt x="35" y="88"/>
                  <a:pt x="32" y="91"/>
                  <a:pt x="30" y="93"/>
                </a:cubicBezTo>
                <a:close/>
                <a:moveTo>
                  <a:pt x="29" y="103"/>
                </a:moveTo>
                <a:cubicBezTo>
                  <a:pt x="28" y="103"/>
                  <a:pt x="28" y="103"/>
                  <a:pt x="27" y="103"/>
                </a:cubicBezTo>
                <a:cubicBezTo>
                  <a:pt x="30" y="101"/>
                  <a:pt x="32" y="99"/>
                  <a:pt x="34" y="97"/>
                </a:cubicBezTo>
                <a:cubicBezTo>
                  <a:pt x="35" y="96"/>
                  <a:pt x="39" y="92"/>
                  <a:pt x="35" y="97"/>
                </a:cubicBezTo>
                <a:cubicBezTo>
                  <a:pt x="34" y="98"/>
                  <a:pt x="32" y="99"/>
                  <a:pt x="31" y="101"/>
                </a:cubicBezTo>
                <a:cubicBezTo>
                  <a:pt x="31" y="101"/>
                  <a:pt x="31" y="102"/>
                  <a:pt x="31" y="102"/>
                </a:cubicBezTo>
                <a:cubicBezTo>
                  <a:pt x="33" y="100"/>
                  <a:pt x="36" y="99"/>
                  <a:pt x="38" y="97"/>
                </a:cubicBezTo>
                <a:cubicBezTo>
                  <a:pt x="36" y="100"/>
                  <a:pt x="32" y="102"/>
                  <a:pt x="29" y="103"/>
                </a:cubicBezTo>
                <a:close/>
                <a:moveTo>
                  <a:pt x="39" y="94"/>
                </a:moveTo>
                <a:cubicBezTo>
                  <a:pt x="39" y="95"/>
                  <a:pt x="38" y="96"/>
                  <a:pt x="38" y="97"/>
                </a:cubicBezTo>
                <a:cubicBezTo>
                  <a:pt x="38" y="97"/>
                  <a:pt x="38" y="96"/>
                  <a:pt x="37" y="97"/>
                </a:cubicBezTo>
                <a:cubicBezTo>
                  <a:pt x="36" y="97"/>
                  <a:pt x="35" y="98"/>
                  <a:pt x="34" y="99"/>
                </a:cubicBezTo>
                <a:cubicBezTo>
                  <a:pt x="35" y="97"/>
                  <a:pt x="37" y="96"/>
                  <a:pt x="38" y="94"/>
                </a:cubicBezTo>
                <a:cubicBezTo>
                  <a:pt x="38" y="93"/>
                  <a:pt x="38" y="93"/>
                  <a:pt x="37" y="93"/>
                </a:cubicBezTo>
                <a:cubicBezTo>
                  <a:pt x="34" y="96"/>
                  <a:pt x="31" y="99"/>
                  <a:pt x="28" y="101"/>
                </a:cubicBezTo>
                <a:cubicBezTo>
                  <a:pt x="31" y="99"/>
                  <a:pt x="34" y="95"/>
                  <a:pt x="37" y="92"/>
                </a:cubicBezTo>
                <a:cubicBezTo>
                  <a:pt x="37" y="91"/>
                  <a:pt x="37" y="91"/>
                  <a:pt x="36" y="91"/>
                </a:cubicBezTo>
                <a:cubicBezTo>
                  <a:pt x="36" y="92"/>
                  <a:pt x="36" y="92"/>
                  <a:pt x="35" y="92"/>
                </a:cubicBezTo>
                <a:cubicBezTo>
                  <a:pt x="35" y="92"/>
                  <a:pt x="35" y="92"/>
                  <a:pt x="34" y="93"/>
                </a:cubicBezTo>
                <a:cubicBezTo>
                  <a:pt x="31" y="97"/>
                  <a:pt x="26" y="100"/>
                  <a:pt x="24" y="103"/>
                </a:cubicBezTo>
                <a:cubicBezTo>
                  <a:pt x="24" y="103"/>
                  <a:pt x="24" y="103"/>
                  <a:pt x="24" y="103"/>
                </a:cubicBezTo>
                <a:cubicBezTo>
                  <a:pt x="28" y="97"/>
                  <a:pt x="33" y="92"/>
                  <a:pt x="38" y="86"/>
                </a:cubicBezTo>
                <a:cubicBezTo>
                  <a:pt x="39" y="89"/>
                  <a:pt x="40" y="91"/>
                  <a:pt x="39" y="94"/>
                </a:cubicBezTo>
                <a:close/>
                <a:moveTo>
                  <a:pt x="40" y="5"/>
                </a:moveTo>
                <a:cubicBezTo>
                  <a:pt x="40" y="5"/>
                  <a:pt x="40" y="5"/>
                  <a:pt x="40" y="4"/>
                </a:cubicBezTo>
                <a:cubicBezTo>
                  <a:pt x="42" y="4"/>
                  <a:pt x="43" y="4"/>
                  <a:pt x="44" y="4"/>
                </a:cubicBezTo>
                <a:cubicBezTo>
                  <a:pt x="43" y="4"/>
                  <a:pt x="42" y="5"/>
                  <a:pt x="40" y="5"/>
                </a:cubicBezTo>
                <a:close/>
                <a:moveTo>
                  <a:pt x="40" y="6"/>
                </a:moveTo>
                <a:cubicBezTo>
                  <a:pt x="41" y="6"/>
                  <a:pt x="42" y="6"/>
                  <a:pt x="42" y="5"/>
                </a:cubicBezTo>
                <a:cubicBezTo>
                  <a:pt x="42" y="6"/>
                  <a:pt x="41" y="7"/>
                  <a:pt x="41" y="7"/>
                </a:cubicBezTo>
                <a:cubicBezTo>
                  <a:pt x="41" y="7"/>
                  <a:pt x="40" y="6"/>
                  <a:pt x="40" y="6"/>
                </a:cubicBezTo>
                <a:close/>
                <a:moveTo>
                  <a:pt x="41" y="14"/>
                </a:moveTo>
                <a:cubicBezTo>
                  <a:pt x="42" y="13"/>
                  <a:pt x="43" y="12"/>
                  <a:pt x="44" y="10"/>
                </a:cubicBezTo>
                <a:cubicBezTo>
                  <a:pt x="45" y="10"/>
                  <a:pt x="46" y="9"/>
                  <a:pt x="47" y="8"/>
                </a:cubicBezTo>
                <a:cubicBezTo>
                  <a:pt x="47" y="7"/>
                  <a:pt x="52" y="3"/>
                  <a:pt x="49" y="7"/>
                </a:cubicBezTo>
                <a:cubicBezTo>
                  <a:pt x="46" y="10"/>
                  <a:pt x="43" y="13"/>
                  <a:pt x="41" y="17"/>
                </a:cubicBezTo>
                <a:cubicBezTo>
                  <a:pt x="41" y="16"/>
                  <a:pt x="41" y="15"/>
                  <a:pt x="41" y="14"/>
                </a:cubicBezTo>
                <a:close/>
                <a:moveTo>
                  <a:pt x="41" y="10"/>
                </a:moveTo>
                <a:cubicBezTo>
                  <a:pt x="41" y="10"/>
                  <a:pt x="42" y="9"/>
                  <a:pt x="42" y="9"/>
                </a:cubicBezTo>
                <a:cubicBezTo>
                  <a:pt x="43" y="8"/>
                  <a:pt x="43" y="8"/>
                  <a:pt x="44" y="7"/>
                </a:cubicBezTo>
                <a:cubicBezTo>
                  <a:pt x="42" y="9"/>
                  <a:pt x="41" y="10"/>
                  <a:pt x="41" y="12"/>
                </a:cubicBezTo>
                <a:cubicBezTo>
                  <a:pt x="41" y="11"/>
                  <a:pt x="41" y="11"/>
                  <a:pt x="41" y="10"/>
                </a:cubicBezTo>
                <a:close/>
                <a:moveTo>
                  <a:pt x="41" y="18"/>
                </a:moveTo>
                <a:cubicBezTo>
                  <a:pt x="45" y="16"/>
                  <a:pt x="48" y="12"/>
                  <a:pt x="51" y="9"/>
                </a:cubicBezTo>
                <a:cubicBezTo>
                  <a:pt x="51" y="8"/>
                  <a:pt x="55" y="5"/>
                  <a:pt x="54" y="6"/>
                </a:cubicBezTo>
                <a:cubicBezTo>
                  <a:pt x="53" y="8"/>
                  <a:pt x="51" y="10"/>
                  <a:pt x="50" y="12"/>
                </a:cubicBezTo>
                <a:cubicBezTo>
                  <a:pt x="48" y="14"/>
                  <a:pt x="46" y="17"/>
                  <a:pt x="43" y="19"/>
                </a:cubicBezTo>
                <a:cubicBezTo>
                  <a:pt x="43" y="19"/>
                  <a:pt x="42" y="19"/>
                  <a:pt x="41" y="19"/>
                </a:cubicBezTo>
                <a:cubicBezTo>
                  <a:pt x="41" y="19"/>
                  <a:pt x="41" y="18"/>
                  <a:pt x="41" y="18"/>
                </a:cubicBezTo>
                <a:close/>
                <a:moveTo>
                  <a:pt x="47" y="19"/>
                </a:moveTo>
                <a:cubicBezTo>
                  <a:pt x="46" y="19"/>
                  <a:pt x="45" y="19"/>
                  <a:pt x="45" y="19"/>
                </a:cubicBezTo>
                <a:cubicBezTo>
                  <a:pt x="48" y="16"/>
                  <a:pt x="52" y="12"/>
                  <a:pt x="56" y="9"/>
                </a:cubicBezTo>
                <a:cubicBezTo>
                  <a:pt x="55" y="10"/>
                  <a:pt x="54" y="11"/>
                  <a:pt x="53" y="12"/>
                </a:cubicBezTo>
                <a:cubicBezTo>
                  <a:pt x="51" y="15"/>
                  <a:pt x="49" y="17"/>
                  <a:pt x="47" y="19"/>
                </a:cubicBezTo>
                <a:close/>
                <a:moveTo>
                  <a:pt x="48" y="19"/>
                </a:moveTo>
                <a:cubicBezTo>
                  <a:pt x="53" y="15"/>
                  <a:pt x="57" y="11"/>
                  <a:pt x="62" y="7"/>
                </a:cubicBezTo>
                <a:cubicBezTo>
                  <a:pt x="58" y="9"/>
                  <a:pt x="56" y="15"/>
                  <a:pt x="52" y="19"/>
                </a:cubicBezTo>
                <a:cubicBezTo>
                  <a:pt x="51" y="19"/>
                  <a:pt x="49" y="19"/>
                  <a:pt x="48" y="19"/>
                </a:cubicBezTo>
                <a:close/>
                <a:moveTo>
                  <a:pt x="53" y="19"/>
                </a:moveTo>
                <a:cubicBezTo>
                  <a:pt x="57" y="16"/>
                  <a:pt x="60" y="12"/>
                  <a:pt x="64" y="9"/>
                </a:cubicBezTo>
                <a:cubicBezTo>
                  <a:pt x="63" y="9"/>
                  <a:pt x="63" y="10"/>
                  <a:pt x="62" y="11"/>
                </a:cubicBezTo>
                <a:cubicBezTo>
                  <a:pt x="60" y="13"/>
                  <a:pt x="58" y="16"/>
                  <a:pt x="57" y="19"/>
                </a:cubicBezTo>
                <a:cubicBezTo>
                  <a:pt x="57" y="19"/>
                  <a:pt x="57" y="19"/>
                  <a:pt x="57" y="19"/>
                </a:cubicBezTo>
                <a:cubicBezTo>
                  <a:pt x="55" y="19"/>
                  <a:pt x="54" y="19"/>
                  <a:pt x="53" y="19"/>
                </a:cubicBezTo>
                <a:close/>
                <a:moveTo>
                  <a:pt x="65" y="20"/>
                </a:moveTo>
                <a:cubicBezTo>
                  <a:pt x="65" y="20"/>
                  <a:pt x="65" y="20"/>
                  <a:pt x="65" y="20"/>
                </a:cubicBezTo>
                <a:cubicBezTo>
                  <a:pt x="65" y="19"/>
                  <a:pt x="65" y="19"/>
                  <a:pt x="65" y="18"/>
                </a:cubicBezTo>
                <a:cubicBezTo>
                  <a:pt x="65" y="18"/>
                  <a:pt x="65" y="18"/>
                  <a:pt x="65" y="18"/>
                </a:cubicBezTo>
                <a:cubicBezTo>
                  <a:pt x="64" y="18"/>
                  <a:pt x="62" y="19"/>
                  <a:pt x="62" y="19"/>
                </a:cubicBezTo>
                <a:cubicBezTo>
                  <a:pt x="61" y="19"/>
                  <a:pt x="61" y="19"/>
                  <a:pt x="61" y="19"/>
                </a:cubicBezTo>
                <a:cubicBezTo>
                  <a:pt x="61" y="19"/>
                  <a:pt x="61" y="19"/>
                  <a:pt x="62" y="18"/>
                </a:cubicBezTo>
                <a:cubicBezTo>
                  <a:pt x="63" y="16"/>
                  <a:pt x="65" y="14"/>
                  <a:pt x="67" y="11"/>
                </a:cubicBezTo>
                <a:cubicBezTo>
                  <a:pt x="67" y="11"/>
                  <a:pt x="67" y="11"/>
                  <a:pt x="66" y="11"/>
                </a:cubicBezTo>
                <a:cubicBezTo>
                  <a:pt x="64" y="13"/>
                  <a:pt x="60" y="15"/>
                  <a:pt x="58" y="18"/>
                </a:cubicBezTo>
                <a:cubicBezTo>
                  <a:pt x="61" y="13"/>
                  <a:pt x="64" y="9"/>
                  <a:pt x="68" y="5"/>
                </a:cubicBezTo>
                <a:cubicBezTo>
                  <a:pt x="67" y="10"/>
                  <a:pt x="66" y="15"/>
                  <a:pt x="65" y="20"/>
                </a:cubicBezTo>
                <a:close/>
                <a:moveTo>
                  <a:pt x="62" y="20"/>
                </a:moveTo>
                <a:cubicBezTo>
                  <a:pt x="63" y="19"/>
                  <a:pt x="64" y="19"/>
                  <a:pt x="64" y="20"/>
                </a:cubicBezTo>
                <a:cubicBezTo>
                  <a:pt x="63" y="20"/>
                  <a:pt x="63" y="20"/>
                  <a:pt x="62" y="20"/>
                </a:cubicBezTo>
                <a:close/>
                <a:moveTo>
                  <a:pt x="58" y="19"/>
                </a:moveTo>
                <a:cubicBezTo>
                  <a:pt x="60" y="17"/>
                  <a:pt x="62" y="15"/>
                  <a:pt x="64" y="13"/>
                </a:cubicBezTo>
                <a:cubicBezTo>
                  <a:pt x="68" y="10"/>
                  <a:pt x="63" y="16"/>
                  <a:pt x="62" y="17"/>
                </a:cubicBezTo>
                <a:cubicBezTo>
                  <a:pt x="61" y="18"/>
                  <a:pt x="61" y="18"/>
                  <a:pt x="60" y="19"/>
                </a:cubicBezTo>
                <a:cubicBezTo>
                  <a:pt x="59" y="19"/>
                  <a:pt x="58" y="19"/>
                  <a:pt x="58" y="19"/>
                </a:cubicBezTo>
                <a:close/>
                <a:moveTo>
                  <a:pt x="52" y="4"/>
                </a:moveTo>
                <a:cubicBezTo>
                  <a:pt x="57" y="4"/>
                  <a:pt x="63" y="5"/>
                  <a:pt x="68" y="5"/>
                </a:cubicBezTo>
                <a:cubicBezTo>
                  <a:pt x="64" y="8"/>
                  <a:pt x="60" y="11"/>
                  <a:pt x="57" y="15"/>
                </a:cubicBezTo>
                <a:cubicBezTo>
                  <a:pt x="59" y="12"/>
                  <a:pt x="61" y="9"/>
                  <a:pt x="63" y="6"/>
                </a:cubicBezTo>
                <a:cubicBezTo>
                  <a:pt x="63" y="5"/>
                  <a:pt x="63" y="5"/>
                  <a:pt x="62" y="5"/>
                </a:cubicBezTo>
                <a:cubicBezTo>
                  <a:pt x="58" y="8"/>
                  <a:pt x="55" y="12"/>
                  <a:pt x="51" y="16"/>
                </a:cubicBezTo>
                <a:cubicBezTo>
                  <a:pt x="52" y="15"/>
                  <a:pt x="52" y="14"/>
                  <a:pt x="53" y="13"/>
                </a:cubicBezTo>
                <a:cubicBezTo>
                  <a:pt x="55" y="10"/>
                  <a:pt x="57" y="8"/>
                  <a:pt x="60" y="6"/>
                </a:cubicBezTo>
                <a:cubicBezTo>
                  <a:pt x="60" y="5"/>
                  <a:pt x="59" y="5"/>
                  <a:pt x="59" y="5"/>
                </a:cubicBezTo>
                <a:cubicBezTo>
                  <a:pt x="55" y="8"/>
                  <a:pt x="52" y="11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51" y="11"/>
                  <a:pt x="54" y="8"/>
                  <a:pt x="56" y="5"/>
                </a:cubicBezTo>
                <a:cubicBezTo>
                  <a:pt x="56" y="5"/>
                  <a:pt x="56" y="4"/>
                  <a:pt x="55" y="5"/>
                </a:cubicBezTo>
                <a:cubicBezTo>
                  <a:pt x="51" y="7"/>
                  <a:pt x="48" y="12"/>
                  <a:pt x="44" y="15"/>
                </a:cubicBezTo>
                <a:cubicBezTo>
                  <a:pt x="38" y="20"/>
                  <a:pt x="45" y="12"/>
                  <a:pt x="46" y="11"/>
                </a:cubicBezTo>
                <a:cubicBezTo>
                  <a:pt x="48" y="9"/>
                  <a:pt x="50" y="7"/>
                  <a:pt x="51" y="5"/>
                </a:cubicBezTo>
                <a:cubicBezTo>
                  <a:pt x="52" y="4"/>
                  <a:pt x="51" y="4"/>
                  <a:pt x="51" y="4"/>
                </a:cubicBezTo>
                <a:cubicBezTo>
                  <a:pt x="47" y="6"/>
                  <a:pt x="45" y="9"/>
                  <a:pt x="42" y="12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13"/>
                  <a:pt x="41" y="12"/>
                  <a:pt x="42" y="11"/>
                </a:cubicBezTo>
                <a:cubicBezTo>
                  <a:pt x="43" y="9"/>
                  <a:pt x="45" y="7"/>
                  <a:pt x="47" y="5"/>
                </a:cubicBezTo>
                <a:cubicBezTo>
                  <a:pt x="47" y="4"/>
                  <a:pt x="47" y="4"/>
                  <a:pt x="47" y="4"/>
                </a:cubicBezTo>
                <a:cubicBezTo>
                  <a:pt x="45" y="5"/>
                  <a:pt x="43" y="7"/>
                  <a:pt x="42" y="8"/>
                </a:cubicBezTo>
                <a:cubicBezTo>
                  <a:pt x="42" y="8"/>
                  <a:pt x="41" y="9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2" y="7"/>
                  <a:pt x="43" y="5"/>
                  <a:pt x="45" y="4"/>
                </a:cubicBezTo>
                <a:cubicBezTo>
                  <a:pt x="45" y="4"/>
                  <a:pt x="45" y="4"/>
                  <a:pt x="44" y="4"/>
                </a:cubicBezTo>
                <a:cubicBezTo>
                  <a:pt x="47" y="3"/>
                  <a:pt x="50" y="4"/>
                  <a:pt x="52" y="4"/>
                </a:cubicBezTo>
                <a:close/>
                <a:moveTo>
                  <a:pt x="24" y="80"/>
                </a:moveTo>
                <a:cubicBezTo>
                  <a:pt x="24" y="80"/>
                  <a:pt x="24" y="80"/>
                  <a:pt x="24" y="80"/>
                </a:cubicBezTo>
                <a:cubicBezTo>
                  <a:pt x="22" y="82"/>
                  <a:pt x="19" y="84"/>
                  <a:pt x="17" y="86"/>
                </a:cubicBezTo>
                <a:cubicBezTo>
                  <a:pt x="19" y="84"/>
                  <a:pt x="20" y="82"/>
                  <a:pt x="22" y="80"/>
                </a:cubicBezTo>
                <a:cubicBezTo>
                  <a:pt x="23" y="80"/>
                  <a:pt x="24" y="80"/>
                  <a:pt x="24" y="80"/>
                </a:cubicBezTo>
                <a:close/>
                <a:moveTo>
                  <a:pt x="11" y="83"/>
                </a:moveTo>
                <a:cubicBezTo>
                  <a:pt x="12" y="82"/>
                  <a:pt x="13" y="82"/>
                  <a:pt x="15" y="81"/>
                </a:cubicBezTo>
                <a:cubicBezTo>
                  <a:pt x="12" y="83"/>
                  <a:pt x="9" y="86"/>
                  <a:pt x="6" y="89"/>
                </a:cubicBezTo>
                <a:cubicBezTo>
                  <a:pt x="7" y="87"/>
                  <a:pt x="9" y="85"/>
                  <a:pt x="11" y="8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pic>
        <p:nvPicPr>
          <p:cNvPr id="44" name="图片"/>
          <p:cNvPicPr>
            <a:picLocks noChangeAspect="1"/>
          </p:cNvPicPr>
          <p:nvPr userDrawn="1"/>
        </p:nvPicPr>
        <p:blipFill>
          <a:blip r:embed="rId2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358470" y="758949"/>
            <a:ext cx="3054584" cy="2115530"/>
          </a:xfrm>
          <a:prstGeom prst="rect">
            <a:avLst/>
          </a:prstGeom>
        </p:spPr>
      </p:pic>
      <p:sp>
        <p:nvSpPr>
          <p:cNvPr id="28" name="文本占位符"/>
          <p:cNvSpPr>
            <a:spLocks noGrp="1"/>
          </p:cNvSpPr>
          <p:nvPr>
            <p:ph type="body" sz="quarter" idx="12" hasCustomPrompt="1"/>
          </p:nvPr>
        </p:nvSpPr>
        <p:spPr>
          <a:xfrm>
            <a:off x="696000" y="4533728"/>
            <a:ext cx="10800000" cy="418191"/>
          </a:xfrm>
          <a:prstGeom prst="rect">
            <a:avLst/>
          </a:prstGeom>
        </p:spPr>
        <p:txBody>
          <a:bodyPr wrap="square" anchor="t">
            <a:spAutoFit/>
          </a:bodyPr>
          <a:lstStyle>
            <a:lvl1pPr marL="0" indent="0" algn="ctr">
              <a:lnSpc>
                <a:spcPct val="150000"/>
              </a:lnSpc>
              <a:buNone/>
              <a:defRPr sz="1600" spc="20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/>
              <a:t>单击此处添加您的文字内容</a:t>
            </a:r>
            <a:endParaRPr lang="zh-CN" altLang="en-US"/>
          </a:p>
        </p:txBody>
      </p:sp>
      <p:sp>
        <p:nvSpPr>
          <p:cNvPr id="29" name="标题占位符"/>
          <p:cNvSpPr>
            <a:spLocks noGrp="1"/>
          </p:cNvSpPr>
          <p:nvPr>
            <p:ph type="body" sz="quarter" idx="11" hasCustomPrompt="1"/>
          </p:nvPr>
        </p:nvSpPr>
        <p:spPr>
          <a:xfrm>
            <a:off x="696000" y="3499759"/>
            <a:ext cx="10800000" cy="861774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ctr">
              <a:lnSpc>
                <a:spcPct val="100000"/>
              </a:lnSpc>
              <a:buNone/>
              <a:defRPr lang="zh-CN" altLang="en-US" sz="5000" b="1" spc="200" baseline="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pPr marL="0" lvl="0"/>
            <a:r>
              <a:rPr lang="zh-CN" altLang="en-US"/>
              <a:t>添加标题</a:t>
            </a:r>
            <a:endParaRPr lang="zh-CN" altLang="en-US"/>
          </a:p>
        </p:txBody>
      </p:sp>
      <p:sp>
        <p:nvSpPr>
          <p:cNvPr id="30" name="数字占位符"/>
          <p:cNvSpPr>
            <a:spLocks noGrp="1"/>
          </p:cNvSpPr>
          <p:nvPr>
            <p:ph type="body" sz="quarter" idx="10" hasCustomPrompt="1"/>
          </p:nvPr>
        </p:nvSpPr>
        <p:spPr>
          <a:xfrm>
            <a:off x="5016000" y="2032490"/>
            <a:ext cx="2160000" cy="1015663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>
            <a:lvl1pPr marL="0" indent="0" algn="ctr">
              <a:lnSpc>
                <a:spcPct val="100000"/>
              </a:lnSpc>
              <a:buFontTx/>
              <a:buNone/>
              <a:defRPr lang="zh-CN" altLang="en-US" sz="6000" b="0" i="0" u="none">
                <a:solidFill>
                  <a:schemeClr val="accent2"/>
                </a:solidFill>
                <a:effectLst/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 marL="0" lvl="0"/>
            <a:r>
              <a:rPr lang="en-US" altLang="zh-CN"/>
              <a:t>01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4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 tmFilter="0,0; .5, 1; 1, 1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15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2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1" build="p">
        <p:tmplLst>
          <p:tmpl lvl="1">
            <p:tnLst>
              <p:par>
                <p:cTn presetID="41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50000">
                          <p:val>
                            <p:strVal val="#ppt_x+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/10"/>
                          </p:val>
                        </p:tav>
                        <p:tav tm="50000">
                          <p:val>
                            <p:strVal val="#ppt_h+.01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/10"/>
                          </p:val>
                        </p:tav>
                        <p:tav tm="50000">
                          <p:val>
                            <p:strVal val="#ppt_w+.01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Effect transition="in" filter="fade">
                      <p:cBhvr>
                        <p:cTn dur="500" tmFilter="0,0; .5, 1; 1, 1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标"/>
          <p:cNvSpPr/>
          <p:nvPr userDrawn="1"/>
        </p:nvSpPr>
        <p:spPr bwMode="auto">
          <a:xfrm>
            <a:off x="321619" y="169389"/>
            <a:ext cx="812211" cy="1055717"/>
          </a:xfrm>
          <a:custGeom>
            <a:avLst/>
            <a:gdLst>
              <a:gd name="connsiteX0" fmla="*/ 669514 w 1552056"/>
              <a:gd name="connsiteY0" fmla="*/ 1732251 h 2017373"/>
              <a:gd name="connsiteX1" fmla="*/ 677122 w 1552056"/>
              <a:gd name="connsiteY1" fmla="*/ 1732251 h 2017373"/>
              <a:gd name="connsiteX2" fmla="*/ 684730 w 1552056"/>
              <a:gd name="connsiteY2" fmla="*/ 1737631 h 2017373"/>
              <a:gd name="connsiteX3" fmla="*/ 684730 w 1552056"/>
              <a:gd name="connsiteY3" fmla="*/ 1745701 h 2017373"/>
              <a:gd name="connsiteX4" fmla="*/ 677122 w 1552056"/>
              <a:gd name="connsiteY4" fmla="*/ 1753770 h 2017373"/>
              <a:gd name="connsiteX5" fmla="*/ 659370 w 1552056"/>
              <a:gd name="connsiteY5" fmla="*/ 1756460 h 2017373"/>
              <a:gd name="connsiteX6" fmla="*/ 641618 w 1552056"/>
              <a:gd name="connsiteY6" fmla="*/ 1761840 h 2017373"/>
              <a:gd name="connsiteX7" fmla="*/ 636546 w 1552056"/>
              <a:gd name="connsiteY7" fmla="*/ 1756460 h 2017373"/>
              <a:gd name="connsiteX8" fmla="*/ 631474 w 1552056"/>
              <a:gd name="connsiteY8" fmla="*/ 1748391 h 2017373"/>
              <a:gd name="connsiteX9" fmla="*/ 636546 w 1552056"/>
              <a:gd name="connsiteY9" fmla="*/ 1743011 h 2017373"/>
              <a:gd name="connsiteX10" fmla="*/ 641618 w 1552056"/>
              <a:gd name="connsiteY10" fmla="*/ 1737631 h 2017373"/>
              <a:gd name="connsiteX11" fmla="*/ 656834 w 1552056"/>
              <a:gd name="connsiteY11" fmla="*/ 1734941 h 2017373"/>
              <a:gd name="connsiteX12" fmla="*/ 590896 w 1552056"/>
              <a:gd name="connsiteY12" fmla="*/ 1726872 h 2017373"/>
              <a:gd name="connsiteX13" fmla="*/ 598504 w 1552056"/>
              <a:gd name="connsiteY13" fmla="*/ 1726872 h 2017373"/>
              <a:gd name="connsiteX14" fmla="*/ 601040 w 1552056"/>
              <a:gd name="connsiteY14" fmla="*/ 1734941 h 2017373"/>
              <a:gd name="connsiteX15" fmla="*/ 606112 w 1552056"/>
              <a:gd name="connsiteY15" fmla="*/ 1737631 h 2017373"/>
              <a:gd name="connsiteX16" fmla="*/ 611184 w 1552056"/>
              <a:gd name="connsiteY16" fmla="*/ 1743011 h 2017373"/>
              <a:gd name="connsiteX17" fmla="*/ 616256 w 1552056"/>
              <a:gd name="connsiteY17" fmla="*/ 1748390 h 2017373"/>
              <a:gd name="connsiteX18" fmla="*/ 616256 w 1552056"/>
              <a:gd name="connsiteY18" fmla="*/ 1756460 h 2017373"/>
              <a:gd name="connsiteX19" fmla="*/ 608648 w 1552056"/>
              <a:gd name="connsiteY19" fmla="*/ 1761839 h 2017373"/>
              <a:gd name="connsiteX20" fmla="*/ 601040 w 1552056"/>
              <a:gd name="connsiteY20" fmla="*/ 1761839 h 2017373"/>
              <a:gd name="connsiteX21" fmla="*/ 590896 w 1552056"/>
              <a:gd name="connsiteY21" fmla="*/ 1753770 h 2017373"/>
              <a:gd name="connsiteX22" fmla="*/ 583288 w 1552056"/>
              <a:gd name="connsiteY22" fmla="*/ 1737631 h 2017373"/>
              <a:gd name="connsiteX23" fmla="*/ 583288 w 1552056"/>
              <a:gd name="connsiteY23" fmla="*/ 1732252 h 2017373"/>
              <a:gd name="connsiteX24" fmla="*/ 783634 w 1552056"/>
              <a:gd name="connsiteY24" fmla="*/ 1691903 h 2017373"/>
              <a:gd name="connsiteX25" fmla="*/ 788706 w 1552056"/>
              <a:gd name="connsiteY25" fmla="*/ 1699972 h 2017373"/>
              <a:gd name="connsiteX26" fmla="*/ 788706 w 1552056"/>
              <a:gd name="connsiteY26" fmla="*/ 1705352 h 2017373"/>
              <a:gd name="connsiteX27" fmla="*/ 786170 w 1552056"/>
              <a:gd name="connsiteY27" fmla="*/ 1713421 h 2017373"/>
              <a:gd name="connsiteX28" fmla="*/ 765882 w 1552056"/>
              <a:gd name="connsiteY28" fmla="*/ 1721491 h 2017373"/>
              <a:gd name="connsiteX29" fmla="*/ 748130 w 1552056"/>
              <a:gd name="connsiteY29" fmla="*/ 1726870 h 2017373"/>
              <a:gd name="connsiteX30" fmla="*/ 737986 w 1552056"/>
              <a:gd name="connsiteY30" fmla="*/ 1726870 h 2017373"/>
              <a:gd name="connsiteX31" fmla="*/ 735450 w 1552056"/>
              <a:gd name="connsiteY31" fmla="*/ 1721491 h 2017373"/>
              <a:gd name="connsiteX32" fmla="*/ 735450 w 1552056"/>
              <a:gd name="connsiteY32" fmla="*/ 1713421 h 2017373"/>
              <a:gd name="connsiteX33" fmla="*/ 743058 w 1552056"/>
              <a:gd name="connsiteY33" fmla="*/ 1710732 h 2017373"/>
              <a:gd name="connsiteX34" fmla="*/ 758274 w 1552056"/>
              <a:gd name="connsiteY34" fmla="*/ 1702662 h 2017373"/>
              <a:gd name="connsiteX35" fmla="*/ 776026 w 1552056"/>
              <a:gd name="connsiteY35" fmla="*/ 1694593 h 2017373"/>
              <a:gd name="connsiteX36" fmla="*/ 568072 w 1552056"/>
              <a:gd name="connsiteY36" fmla="*/ 1675765 h 2017373"/>
              <a:gd name="connsiteX37" fmla="*/ 573145 w 1552056"/>
              <a:gd name="connsiteY37" fmla="*/ 1675765 h 2017373"/>
              <a:gd name="connsiteX38" fmla="*/ 578217 w 1552056"/>
              <a:gd name="connsiteY38" fmla="*/ 1683834 h 2017373"/>
              <a:gd name="connsiteX39" fmla="*/ 583289 w 1552056"/>
              <a:gd name="connsiteY39" fmla="*/ 1699973 h 2017373"/>
              <a:gd name="connsiteX40" fmla="*/ 583289 w 1552056"/>
              <a:gd name="connsiteY40" fmla="*/ 1710732 h 2017373"/>
              <a:gd name="connsiteX41" fmla="*/ 578217 w 1552056"/>
              <a:gd name="connsiteY41" fmla="*/ 1713422 h 2017373"/>
              <a:gd name="connsiteX42" fmla="*/ 570609 w 1552056"/>
              <a:gd name="connsiteY42" fmla="*/ 1713422 h 2017373"/>
              <a:gd name="connsiteX43" fmla="*/ 563000 w 1552056"/>
              <a:gd name="connsiteY43" fmla="*/ 1705353 h 2017373"/>
              <a:gd name="connsiteX44" fmla="*/ 560464 w 1552056"/>
              <a:gd name="connsiteY44" fmla="*/ 1691904 h 2017373"/>
              <a:gd name="connsiteX45" fmla="*/ 560464 w 1552056"/>
              <a:gd name="connsiteY45" fmla="*/ 1683834 h 2017373"/>
              <a:gd name="connsiteX46" fmla="*/ 862253 w 1552056"/>
              <a:gd name="connsiteY46" fmla="*/ 1654246 h 2017373"/>
              <a:gd name="connsiteX47" fmla="*/ 872397 w 1552056"/>
              <a:gd name="connsiteY47" fmla="*/ 1654246 h 2017373"/>
              <a:gd name="connsiteX48" fmla="*/ 874933 w 1552056"/>
              <a:gd name="connsiteY48" fmla="*/ 1662315 h 2017373"/>
              <a:gd name="connsiteX49" fmla="*/ 874933 w 1552056"/>
              <a:gd name="connsiteY49" fmla="*/ 1670385 h 2017373"/>
              <a:gd name="connsiteX50" fmla="*/ 867325 w 1552056"/>
              <a:gd name="connsiteY50" fmla="*/ 1675764 h 2017373"/>
              <a:gd name="connsiteX51" fmla="*/ 836892 w 1552056"/>
              <a:gd name="connsiteY51" fmla="*/ 1689213 h 2017373"/>
              <a:gd name="connsiteX52" fmla="*/ 831820 w 1552056"/>
              <a:gd name="connsiteY52" fmla="*/ 1689213 h 2017373"/>
              <a:gd name="connsiteX53" fmla="*/ 826748 w 1552056"/>
              <a:gd name="connsiteY53" fmla="*/ 1681144 h 2017373"/>
              <a:gd name="connsiteX54" fmla="*/ 826748 w 1552056"/>
              <a:gd name="connsiteY54" fmla="*/ 1673075 h 2017373"/>
              <a:gd name="connsiteX55" fmla="*/ 834356 w 1552056"/>
              <a:gd name="connsiteY55" fmla="*/ 1665005 h 2017373"/>
              <a:gd name="connsiteX56" fmla="*/ 542711 w 1552056"/>
              <a:gd name="connsiteY56" fmla="*/ 1627347 h 2017373"/>
              <a:gd name="connsiteX57" fmla="*/ 550320 w 1552056"/>
              <a:gd name="connsiteY57" fmla="*/ 1627347 h 2017373"/>
              <a:gd name="connsiteX58" fmla="*/ 557928 w 1552056"/>
              <a:gd name="connsiteY58" fmla="*/ 1632727 h 2017373"/>
              <a:gd name="connsiteX59" fmla="*/ 560464 w 1552056"/>
              <a:gd name="connsiteY59" fmla="*/ 1659625 h 2017373"/>
              <a:gd name="connsiteX60" fmla="*/ 557928 w 1552056"/>
              <a:gd name="connsiteY60" fmla="*/ 1665004 h 2017373"/>
              <a:gd name="connsiteX61" fmla="*/ 550320 w 1552056"/>
              <a:gd name="connsiteY61" fmla="*/ 1665004 h 2017373"/>
              <a:gd name="connsiteX62" fmla="*/ 542711 w 1552056"/>
              <a:gd name="connsiteY62" fmla="*/ 1665004 h 2017373"/>
              <a:gd name="connsiteX63" fmla="*/ 540175 w 1552056"/>
              <a:gd name="connsiteY63" fmla="*/ 1659625 h 2017373"/>
              <a:gd name="connsiteX64" fmla="*/ 537639 w 1552056"/>
              <a:gd name="connsiteY64" fmla="*/ 1638106 h 2017373"/>
              <a:gd name="connsiteX65" fmla="*/ 537639 w 1552056"/>
              <a:gd name="connsiteY65" fmla="*/ 1630037 h 2017373"/>
              <a:gd name="connsiteX66" fmla="*/ 948477 w 1552056"/>
              <a:gd name="connsiteY66" fmla="*/ 1621969 h 2017373"/>
              <a:gd name="connsiteX67" fmla="*/ 953549 w 1552056"/>
              <a:gd name="connsiteY67" fmla="*/ 1627349 h 2017373"/>
              <a:gd name="connsiteX68" fmla="*/ 958621 w 1552056"/>
              <a:gd name="connsiteY68" fmla="*/ 1630039 h 2017373"/>
              <a:gd name="connsiteX69" fmla="*/ 958621 w 1552056"/>
              <a:gd name="connsiteY69" fmla="*/ 1640798 h 2017373"/>
              <a:gd name="connsiteX70" fmla="*/ 953549 w 1552056"/>
              <a:gd name="connsiteY70" fmla="*/ 1643488 h 2017373"/>
              <a:gd name="connsiteX71" fmla="*/ 930725 w 1552056"/>
              <a:gd name="connsiteY71" fmla="*/ 1651558 h 2017373"/>
              <a:gd name="connsiteX72" fmla="*/ 923117 w 1552056"/>
              <a:gd name="connsiteY72" fmla="*/ 1648868 h 2017373"/>
              <a:gd name="connsiteX73" fmla="*/ 920581 w 1552056"/>
              <a:gd name="connsiteY73" fmla="*/ 1640798 h 2017373"/>
              <a:gd name="connsiteX74" fmla="*/ 923117 w 1552056"/>
              <a:gd name="connsiteY74" fmla="*/ 1632729 h 2017373"/>
              <a:gd name="connsiteX75" fmla="*/ 930725 w 1552056"/>
              <a:gd name="connsiteY75" fmla="*/ 1630039 h 2017373"/>
              <a:gd name="connsiteX76" fmla="*/ 491146 w 1552056"/>
              <a:gd name="connsiteY76" fmla="*/ 1618381 h 2017373"/>
              <a:gd name="connsiteX77" fmla="*/ 489455 w 1552056"/>
              <a:gd name="connsiteY77" fmla="*/ 1621968 h 2017373"/>
              <a:gd name="connsiteX78" fmla="*/ 489455 w 1552056"/>
              <a:gd name="connsiteY78" fmla="*/ 1619278 h 2017373"/>
              <a:gd name="connsiteX79" fmla="*/ 1062599 w 1552056"/>
              <a:gd name="connsiteY79" fmla="*/ 1570861 h 2017373"/>
              <a:gd name="connsiteX80" fmla="*/ 1070207 w 1552056"/>
              <a:gd name="connsiteY80" fmla="*/ 1576241 h 2017373"/>
              <a:gd name="connsiteX81" fmla="*/ 1072743 w 1552056"/>
              <a:gd name="connsiteY81" fmla="*/ 1578930 h 2017373"/>
              <a:gd name="connsiteX82" fmla="*/ 1072743 w 1552056"/>
              <a:gd name="connsiteY82" fmla="*/ 1587000 h 2017373"/>
              <a:gd name="connsiteX83" fmla="*/ 1067671 w 1552056"/>
              <a:gd name="connsiteY83" fmla="*/ 1592379 h 2017373"/>
              <a:gd name="connsiteX84" fmla="*/ 1029631 w 1552056"/>
              <a:gd name="connsiteY84" fmla="*/ 1608518 h 2017373"/>
              <a:gd name="connsiteX85" fmla="*/ 1022023 w 1552056"/>
              <a:gd name="connsiteY85" fmla="*/ 1608518 h 2017373"/>
              <a:gd name="connsiteX86" fmla="*/ 1019487 w 1552056"/>
              <a:gd name="connsiteY86" fmla="*/ 1600449 h 2017373"/>
              <a:gd name="connsiteX87" fmla="*/ 1019487 w 1552056"/>
              <a:gd name="connsiteY87" fmla="*/ 1592379 h 2017373"/>
              <a:gd name="connsiteX88" fmla="*/ 1027095 w 1552056"/>
              <a:gd name="connsiteY88" fmla="*/ 1587000 h 2017373"/>
              <a:gd name="connsiteX89" fmla="*/ 1166578 w 1552056"/>
              <a:gd name="connsiteY89" fmla="*/ 1519754 h 2017373"/>
              <a:gd name="connsiteX90" fmla="*/ 1174186 w 1552056"/>
              <a:gd name="connsiteY90" fmla="*/ 1519754 h 2017373"/>
              <a:gd name="connsiteX91" fmla="*/ 1179258 w 1552056"/>
              <a:gd name="connsiteY91" fmla="*/ 1525134 h 2017373"/>
              <a:gd name="connsiteX92" fmla="*/ 1179258 w 1552056"/>
              <a:gd name="connsiteY92" fmla="*/ 1530514 h 2017373"/>
              <a:gd name="connsiteX93" fmla="*/ 1176722 w 1552056"/>
              <a:gd name="connsiteY93" fmla="*/ 1538583 h 2017373"/>
              <a:gd name="connsiteX94" fmla="*/ 1158970 w 1552056"/>
              <a:gd name="connsiteY94" fmla="*/ 1546653 h 2017373"/>
              <a:gd name="connsiteX95" fmla="*/ 1141217 w 1552056"/>
              <a:gd name="connsiteY95" fmla="*/ 1549343 h 2017373"/>
              <a:gd name="connsiteX96" fmla="*/ 1136145 w 1552056"/>
              <a:gd name="connsiteY96" fmla="*/ 1546653 h 2017373"/>
              <a:gd name="connsiteX97" fmla="*/ 1131073 w 1552056"/>
              <a:gd name="connsiteY97" fmla="*/ 1538583 h 2017373"/>
              <a:gd name="connsiteX98" fmla="*/ 1136145 w 1552056"/>
              <a:gd name="connsiteY98" fmla="*/ 1530514 h 2017373"/>
              <a:gd name="connsiteX99" fmla="*/ 1141217 w 1552056"/>
              <a:gd name="connsiteY99" fmla="*/ 1527824 h 2017373"/>
              <a:gd name="connsiteX100" fmla="*/ 1156434 w 1552056"/>
              <a:gd name="connsiteY100" fmla="*/ 1527824 h 2017373"/>
              <a:gd name="connsiteX101" fmla="*/ 1273092 w 1552056"/>
              <a:gd name="connsiteY101" fmla="*/ 1455198 h 2017373"/>
              <a:gd name="connsiteX102" fmla="*/ 1278164 w 1552056"/>
              <a:gd name="connsiteY102" fmla="*/ 1457888 h 2017373"/>
              <a:gd name="connsiteX103" fmla="*/ 1283236 w 1552056"/>
              <a:gd name="connsiteY103" fmla="*/ 1465957 h 2017373"/>
              <a:gd name="connsiteX104" fmla="*/ 1278164 w 1552056"/>
              <a:gd name="connsiteY104" fmla="*/ 1474027 h 2017373"/>
              <a:gd name="connsiteX105" fmla="*/ 1268020 w 1552056"/>
              <a:gd name="connsiteY105" fmla="*/ 1484786 h 2017373"/>
              <a:gd name="connsiteX106" fmla="*/ 1255339 w 1552056"/>
              <a:gd name="connsiteY106" fmla="*/ 1492855 h 2017373"/>
              <a:gd name="connsiteX107" fmla="*/ 1245195 w 1552056"/>
              <a:gd name="connsiteY107" fmla="*/ 1492855 h 2017373"/>
              <a:gd name="connsiteX108" fmla="*/ 1242659 w 1552056"/>
              <a:gd name="connsiteY108" fmla="*/ 1484786 h 2017373"/>
              <a:gd name="connsiteX109" fmla="*/ 1242659 w 1552056"/>
              <a:gd name="connsiteY109" fmla="*/ 1476716 h 2017373"/>
              <a:gd name="connsiteX110" fmla="*/ 1247731 w 1552056"/>
              <a:gd name="connsiteY110" fmla="*/ 1471337 h 2017373"/>
              <a:gd name="connsiteX111" fmla="*/ 1257876 w 1552056"/>
              <a:gd name="connsiteY111" fmla="*/ 1465957 h 2017373"/>
              <a:gd name="connsiteX112" fmla="*/ 1265484 w 1552056"/>
              <a:gd name="connsiteY112" fmla="*/ 1457888 h 2017373"/>
              <a:gd name="connsiteX113" fmla="*/ 1235051 w 1552056"/>
              <a:gd name="connsiteY113" fmla="*/ 1404092 h 2017373"/>
              <a:gd name="connsiteX114" fmla="*/ 1242659 w 1552056"/>
              <a:gd name="connsiteY114" fmla="*/ 1404092 h 2017373"/>
              <a:gd name="connsiteX115" fmla="*/ 1255339 w 1552056"/>
              <a:gd name="connsiteY115" fmla="*/ 1412162 h 2017373"/>
              <a:gd name="connsiteX116" fmla="*/ 1257875 w 1552056"/>
              <a:gd name="connsiteY116" fmla="*/ 1420232 h 2017373"/>
              <a:gd name="connsiteX117" fmla="*/ 1257875 w 1552056"/>
              <a:gd name="connsiteY117" fmla="*/ 1425611 h 2017373"/>
              <a:gd name="connsiteX118" fmla="*/ 1252803 w 1552056"/>
              <a:gd name="connsiteY118" fmla="*/ 1430991 h 2017373"/>
              <a:gd name="connsiteX119" fmla="*/ 1245195 w 1552056"/>
              <a:gd name="connsiteY119" fmla="*/ 1430991 h 2017373"/>
              <a:gd name="connsiteX120" fmla="*/ 1232515 w 1552056"/>
              <a:gd name="connsiteY120" fmla="*/ 1422921 h 2017373"/>
              <a:gd name="connsiteX121" fmla="*/ 1227443 w 1552056"/>
              <a:gd name="connsiteY121" fmla="*/ 1414852 h 2017373"/>
              <a:gd name="connsiteX122" fmla="*/ 1227443 w 1552056"/>
              <a:gd name="connsiteY122" fmla="*/ 1409472 h 2017373"/>
              <a:gd name="connsiteX123" fmla="*/ 1197010 w 1552056"/>
              <a:gd name="connsiteY123" fmla="*/ 1342226 h 2017373"/>
              <a:gd name="connsiteX124" fmla="*/ 1204618 w 1552056"/>
              <a:gd name="connsiteY124" fmla="*/ 1347606 h 2017373"/>
              <a:gd name="connsiteX125" fmla="*/ 1209690 w 1552056"/>
              <a:gd name="connsiteY125" fmla="*/ 1358365 h 2017373"/>
              <a:gd name="connsiteX126" fmla="*/ 1217298 w 1552056"/>
              <a:gd name="connsiteY126" fmla="*/ 1369124 h 2017373"/>
              <a:gd name="connsiteX127" fmla="*/ 1217298 w 1552056"/>
              <a:gd name="connsiteY127" fmla="*/ 1374504 h 2017373"/>
              <a:gd name="connsiteX128" fmla="*/ 1209690 w 1552056"/>
              <a:gd name="connsiteY128" fmla="*/ 1379883 h 2017373"/>
              <a:gd name="connsiteX129" fmla="*/ 1204618 w 1552056"/>
              <a:gd name="connsiteY129" fmla="*/ 1379883 h 2017373"/>
              <a:gd name="connsiteX130" fmla="*/ 1197010 w 1552056"/>
              <a:gd name="connsiteY130" fmla="*/ 1371814 h 2017373"/>
              <a:gd name="connsiteX131" fmla="*/ 1189402 w 1552056"/>
              <a:gd name="connsiteY131" fmla="*/ 1361055 h 2017373"/>
              <a:gd name="connsiteX132" fmla="*/ 1186866 w 1552056"/>
              <a:gd name="connsiteY132" fmla="*/ 1352985 h 2017373"/>
              <a:gd name="connsiteX133" fmla="*/ 1189402 w 1552056"/>
              <a:gd name="connsiteY133" fmla="*/ 1347606 h 2017373"/>
              <a:gd name="connsiteX134" fmla="*/ 1247731 w 1552056"/>
              <a:gd name="connsiteY134" fmla="*/ 1296798 h 2017373"/>
              <a:gd name="connsiteX135" fmla="*/ 1268019 w 1552056"/>
              <a:gd name="connsiteY135" fmla="*/ 1342226 h 2017373"/>
              <a:gd name="connsiteX136" fmla="*/ 1283235 w 1552056"/>
              <a:gd name="connsiteY136" fmla="*/ 1369124 h 2017373"/>
              <a:gd name="connsiteX137" fmla="*/ 1300988 w 1552056"/>
              <a:gd name="connsiteY137" fmla="*/ 1393332 h 2017373"/>
              <a:gd name="connsiteX138" fmla="*/ 1321276 w 1552056"/>
              <a:gd name="connsiteY138" fmla="*/ 1420231 h 2017373"/>
              <a:gd name="connsiteX139" fmla="*/ 1331420 w 1552056"/>
              <a:gd name="connsiteY139" fmla="*/ 1436370 h 2017373"/>
              <a:gd name="connsiteX140" fmla="*/ 1333956 w 1552056"/>
              <a:gd name="connsiteY140" fmla="*/ 1455198 h 2017373"/>
              <a:gd name="connsiteX141" fmla="*/ 1333956 w 1552056"/>
              <a:gd name="connsiteY141" fmla="*/ 1465958 h 2017373"/>
              <a:gd name="connsiteX142" fmla="*/ 1331420 w 1552056"/>
              <a:gd name="connsiteY142" fmla="*/ 1476717 h 2017373"/>
              <a:gd name="connsiteX143" fmla="*/ 1316204 w 1552056"/>
              <a:gd name="connsiteY143" fmla="*/ 1498236 h 2017373"/>
              <a:gd name="connsiteX144" fmla="*/ 1300988 w 1552056"/>
              <a:gd name="connsiteY144" fmla="*/ 1517064 h 2017373"/>
              <a:gd name="connsiteX145" fmla="*/ 1283235 w 1552056"/>
              <a:gd name="connsiteY145" fmla="*/ 1527824 h 2017373"/>
              <a:gd name="connsiteX146" fmla="*/ 1247731 w 1552056"/>
              <a:gd name="connsiteY146" fmla="*/ 1549342 h 2017373"/>
              <a:gd name="connsiteX147" fmla="*/ 1214762 w 1552056"/>
              <a:gd name="connsiteY147" fmla="*/ 1565481 h 2017373"/>
              <a:gd name="connsiteX148" fmla="*/ 1146289 w 1552056"/>
              <a:gd name="connsiteY148" fmla="*/ 1597759 h 2017373"/>
              <a:gd name="connsiteX149" fmla="*/ 1072744 w 1552056"/>
              <a:gd name="connsiteY149" fmla="*/ 1621968 h 2017373"/>
              <a:gd name="connsiteX150" fmla="*/ 1001735 w 1552056"/>
              <a:gd name="connsiteY150" fmla="*/ 1651556 h 2017373"/>
              <a:gd name="connsiteX151" fmla="*/ 890149 w 1552056"/>
              <a:gd name="connsiteY151" fmla="*/ 1702663 h 2017373"/>
              <a:gd name="connsiteX152" fmla="*/ 834356 w 1552056"/>
              <a:gd name="connsiteY152" fmla="*/ 1726871 h 2017373"/>
              <a:gd name="connsiteX153" fmla="*/ 778564 w 1552056"/>
              <a:gd name="connsiteY153" fmla="*/ 1756459 h 2017373"/>
              <a:gd name="connsiteX154" fmla="*/ 743059 w 1552056"/>
              <a:gd name="connsiteY154" fmla="*/ 1775288 h 2017373"/>
              <a:gd name="connsiteX155" fmla="*/ 705018 w 1552056"/>
              <a:gd name="connsiteY155" fmla="*/ 1796807 h 2017373"/>
              <a:gd name="connsiteX156" fmla="*/ 666978 w 1552056"/>
              <a:gd name="connsiteY156" fmla="*/ 1810256 h 2017373"/>
              <a:gd name="connsiteX157" fmla="*/ 646689 w 1552056"/>
              <a:gd name="connsiteY157" fmla="*/ 1815635 h 2017373"/>
              <a:gd name="connsiteX158" fmla="*/ 626401 w 1552056"/>
              <a:gd name="connsiteY158" fmla="*/ 1818325 h 2017373"/>
              <a:gd name="connsiteX159" fmla="*/ 593433 w 1552056"/>
              <a:gd name="connsiteY159" fmla="*/ 1818325 h 2017373"/>
              <a:gd name="connsiteX160" fmla="*/ 580752 w 1552056"/>
              <a:gd name="connsiteY160" fmla="*/ 1815635 h 2017373"/>
              <a:gd name="connsiteX161" fmla="*/ 568072 w 1552056"/>
              <a:gd name="connsiteY161" fmla="*/ 1807566 h 2017373"/>
              <a:gd name="connsiteX162" fmla="*/ 557928 w 1552056"/>
              <a:gd name="connsiteY162" fmla="*/ 1799496 h 2017373"/>
              <a:gd name="connsiteX163" fmla="*/ 547784 w 1552056"/>
              <a:gd name="connsiteY163" fmla="*/ 1788737 h 2017373"/>
              <a:gd name="connsiteX164" fmla="*/ 537640 w 1552056"/>
              <a:gd name="connsiteY164" fmla="*/ 1777978 h 2017373"/>
              <a:gd name="connsiteX165" fmla="*/ 530032 w 1552056"/>
              <a:gd name="connsiteY165" fmla="*/ 1764529 h 2017373"/>
              <a:gd name="connsiteX166" fmla="*/ 519888 w 1552056"/>
              <a:gd name="connsiteY166" fmla="*/ 1724181 h 2017373"/>
              <a:gd name="connsiteX167" fmla="*/ 509743 w 1552056"/>
              <a:gd name="connsiteY167" fmla="*/ 1681144 h 2017373"/>
              <a:gd name="connsiteX168" fmla="*/ 499599 w 1552056"/>
              <a:gd name="connsiteY168" fmla="*/ 1654246 h 2017373"/>
              <a:gd name="connsiteX169" fmla="*/ 489455 w 1552056"/>
              <a:gd name="connsiteY169" fmla="*/ 1630037 h 2017373"/>
              <a:gd name="connsiteX170" fmla="*/ 494527 w 1552056"/>
              <a:gd name="connsiteY170" fmla="*/ 1632727 h 2017373"/>
              <a:gd name="connsiteX171" fmla="*/ 502135 w 1552056"/>
              <a:gd name="connsiteY171" fmla="*/ 1632727 h 2017373"/>
              <a:gd name="connsiteX172" fmla="*/ 508401 w 1552056"/>
              <a:gd name="connsiteY172" fmla="*/ 1629879 h 2017373"/>
              <a:gd name="connsiteX173" fmla="*/ 514815 w 1552056"/>
              <a:gd name="connsiteY173" fmla="*/ 1643486 h 2017373"/>
              <a:gd name="connsiteX174" fmla="*/ 524960 w 1552056"/>
              <a:gd name="connsiteY174" fmla="*/ 1670385 h 2017373"/>
              <a:gd name="connsiteX175" fmla="*/ 542712 w 1552056"/>
              <a:gd name="connsiteY175" fmla="*/ 1734940 h 2017373"/>
              <a:gd name="connsiteX176" fmla="*/ 550320 w 1552056"/>
              <a:gd name="connsiteY176" fmla="*/ 1753769 h 2017373"/>
              <a:gd name="connsiteX177" fmla="*/ 557928 w 1552056"/>
              <a:gd name="connsiteY177" fmla="*/ 1772598 h 2017373"/>
              <a:gd name="connsiteX178" fmla="*/ 568072 w 1552056"/>
              <a:gd name="connsiteY178" fmla="*/ 1786047 h 2017373"/>
              <a:gd name="connsiteX179" fmla="*/ 573144 w 1552056"/>
              <a:gd name="connsiteY179" fmla="*/ 1788737 h 2017373"/>
              <a:gd name="connsiteX180" fmla="*/ 583289 w 1552056"/>
              <a:gd name="connsiteY180" fmla="*/ 1794117 h 2017373"/>
              <a:gd name="connsiteX181" fmla="*/ 606113 w 1552056"/>
              <a:gd name="connsiteY181" fmla="*/ 1796807 h 2017373"/>
              <a:gd name="connsiteX182" fmla="*/ 626401 w 1552056"/>
              <a:gd name="connsiteY182" fmla="*/ 1796807 h 2017373"/>
              <a:gd name="connsiteX183" fmla="*/ 649226 w 1552056"/>
              <a:gd name="connsiteY183" fmla="*/ 1794117 h 2017373"/>
              <a:gd name="connsiteX184" fmla="*/ 669514 w 1552056"/>
              <a:gd name="connsiteY184" fmla="*/ 1786047 h 2017373"/>
              <a:gd name="connsiteX185" fmla="*/ 707554 w 1552056"/>
              <a:gd name="connsiteY185" fmla="*/ 1772598 h 2017373"/>
              <a:gd name="connsiteX186" fmla="*/ 745595 w 1552056"/>
              <a:gd name="connsiteY186" fmla="*/ 1753769 h 2017373"/>
              <a:gd name="connsiteX187" fmla="*/ 816604 w 1552056"/>
              <a:gd name="connsiteY187" fmla="*/ 1713422 h 2017373"/>
              <a:gd name="connsiteX188" fmla="*/ 905366 w 1552056"/>
              <a:gd name="connsiteY188" fmla="*/ 1670385 h 2017373"/>
              <a:gd name="connsiteX189" fmla="*/ 999199 w 1552056"/>
              <a:gd name="connsiteY189" fmla="*/ 1630037 h 2017373"/>
              <a:gd name="connsiteX190" fmla="*/ 1120929 w 1552056"/>
              <a:gd name="connsiteY190" fmla="*/ 1581620 h 2017373"/>
              <a:gd name="connsiteX191" fmla="*/ 1186866 w 1552056"/>
              <a:gd name="connsiteY191" fmla="*/ 1557412 h 2017373"/>
              <a:gd name="connsiteX192" fmla="*/ 1245195 w 1552056"/>
              <a:gd name="connsiteY192" fmla="*/ 1525134 h 2017373"/>
              <a:gd name="connsiteX193" fmla="*/ 1273091 w 1552056"/>
              <a:gd name="connsiteY193" fmla="*/ 1508995 h 2017373"/>
              <a:gd name="connsiteX194" fmla="*/ 1295916 w 1552056"/>
              <a:gd name="connsiteY194" fmla="*/ 1492856 h 2017373"/>
              <a:gd name="connsiteX195" fmla="*/ 1306060 w 1552056"/>
              <a:gd name="connsiteY195" fmla="*/ 1476717 h 2017373"/>
              <a:gd name="connsiteX196" fmla="*/ 1313668 w 1552056"/>
              <a:gd name="connsiteY196" fmla="*/ 1465958 h 2017373"/>
              <a:gd name="connsiteX197" fmla="*/ 1313668 w 1552056"/>
              <a:gd name="connsiteY197" fmla="*/ 1452508 h 2017373"/>
              <a:gd name="connsiteX198" fmla="*/ 1306060 w 1552056"/>
              <a:gd name="connsiteY198" fmla="*/ 1436370 h 2017373"/>
              <a:gd name="connsiteX199" fmla="*/ 1283235 w 1552056"/>
              <a:gd name="connsiteY199" fmla="*/ 1409471 h 2017373"/>
              <a:gd name="connsiteX200" fmla="*/ 1273091 w 1552056"/>
              <a:gd name="connsiteY200" fmla="*/ 1393332 h 2017373"/>
              <a:gd name="connsiteX201" fmla="*/ 1262947 w 1552056"/>
              <a:gd name="connsiteY201" fmla="*/ 1379883 h 2017373"/>
              <a:gd name="connsiteX202" fmla="*/ 1245195 w 1552056"/>
              <a:gd name="connsiteY202" fmla="*/ 1339536 h 2017373"/>
              <a:gd name="connsiteX203" fmla="*/ 1232069 w 1552056"/>
              <a:gd name="connsiteY203" fmla="*/ 1311692 h 2017373"/>
              <a:gd name="connsiteX204" fmla="*/ 1242659 w 1552056"/>
              <a:gd name="connsiteY204" fmla="*/ 1307258 h 2017373"/>
              <a:gd name="connsiteX205" fmla="*/ 1247731 w 1552056"/>
              <a:gd name="connsiteY205" fmla="*/ 1299188 h 2017373"/>
              <a:gd name="connsiteX206" fmla="*/ 1233397 w 1552056"/>
              <a:gd name="connsiteY206" fmla="*/ 1287493 h 2017373"/>
              <a:gd name="connsiteX207" fmla="*/ 1232515 w 1552056"/>
              <a:gd name="connsiteY207" fmla="*/ 1288429 h 2017373"/>
              <a:gd name="connsiteX208" fmla="*/ 1227443 w 1552056"/>
              <a:gd name="connsiteY208" fmla="*/ 1291119 h 2017373"/>
              <a:gd name="connsiteX209" fmla="*/ 1227443 w 1552056"/>
              <a:gd name="connsiteY209" fmla="*/ 1301878 h 2017373"/>
              <a:gd name="connsiteX210" fmla="*/ 1232069 w 1552056"/>
              <a:gd name="connsiteY210" fmla="*/ 1311692 h 2017373"/>
              <a:gd name="connsiteX211" fmla="*/ 1146289 w 1552056"/>
              <a:gd name="connsiteY211" fmla="*/ 1347605 h 2017373"/>
              <a:gd name="connsiteX212" fmla="*/ 1049920 w 1552056"/>
              <a:gd name="connsiteY212" fmla="*/ 1385263 h 2017373"/>
              <a:gd name="connsiteX213" fmla="*/ 864789 w 1552056"/>
              <a:gd name="connsiteY213" fmla="*/ 1482097 h 2017373"/>
              <a:gd name="connsiteX214" fmla="*/ 773491 w 1552056"/>
              <a:gd name="connsiteY214" fmla="*/ 1519754 h 2017373"/>
              <a:gd name="connsiteX215" fmla="*/ 684730 w 1552056"/>
              <a:gd name="connsiteY215" fmla="*/ 1557412 h 2017373"/>
              <a:gd name="connsiteX216" fmla="*/ 590897 w 1552056"/>
              <a:gd name="connsiteY216" fmla="*/ 1592380 h 2017373"/>
              <a:gd name="connsiteX217" fmla="*/ 508401 w 1552056"/>
              <a:gd name="connsiteY217" fmla="*/ 1629879 h 2017373"/>
              <a:gd name="connsiteX218" fmla="*/ 504671 w 1552056"/>
              <a:gd name="connsiteY218" fmla="*/ 1621968 h 2017373"/>
              <a:gd name="connsiteX219" fmla="*/ 502135 w 1552056"/>
              <a:gd name="connsiteY219" fmla="*/ 1616588 h 2017373"/>
              <a:gd name="connsiteX220" fmla="*/ 494527 w 1552056"/>
              <a:gd name="connsiteY220" fmla="*/ 1616588 h 2017373"/>
              <a:gd name="connsiteX221" fmla="*/ 491146 w 1552056"/>
              <a:gd name="connsiteY221" fmla="*/ 1618381 h 2017373"/>
              <a:gd name="connsiteX222" fmla="*/ 491991 w 1552056"/>
              <a:gd name="connsiteY222" fmla="*/ 1616588 h 2017373"/>
              <a:gd name="connsiteX223" fmla="*/ 583289 w 1552056"/>
              <a:gd name="connsiteY223" fmla="*/ 1576241 h 2017373"/>
              <a:gd name="connsiteX224" fmla="*/ 677122 w 1552056"/>
              <a:gd name="connsiteY224" fmla="*/ 1535893 h 2017373"/>
              <a:gd name="connsiteX225" fmla="*/ 773491 w 1552056"/>
              <a:gd name="connsiteY225" fmla="*/ 1495546 h 2017373"/>
              <a:gd name="connsiteX226" fmla="*/ 864789 w 1552056"/>
              <a:gd name="connsiteY226" fmla="*/ 1455198 h 2017373"/>
              <a:gd name="connsiteX227" fmla="*/ 1049920 w 1552056"/>
              <a:gd name="connsiteY227" fmla="*/ 1363744 h 2017373"/>
              <a:gd name="connsiteX228" fmla="*/ 1141217 w 1552056"/>
              <a:gd name="connsiteY228" fmla="*/ 1326087 h 2017373"/>
              <a:gd name="connsiteX229" fmla="*/ 1237587 w 1552056"/>
              <a:gd name="connsiteY229" fmla="*/ 1285739 h 2017373"/>
              <a:gd name="connsiteX230" fmla="*/ 1245195 w 1552056"/>
              <a:gd name="connsiteY230" fmla="*/ 1285739 h 2017373"/>
              <a:gd name="connsiteX231" fmla="*/ 1247731 w 1552056"/>
              <a:gd name="connsiteY231" fmla="*/ 1291119 h 2017373"/>
              <a:gd name="connsiteX232" fmla="*/ 1247731 w 1552056"/>
              <a:gd name="connsiteY232" fmla="*/ 1296798 h 2017373"/>
              <a:gd name="connsiteX233" fmla="*/ 1245195 w 1552056"/>
              <a:gd name="connsiteY233" fmla="*/ 1291119 h 2017373"/>
              <a:gd name="connsiteX234" fmla="*/ 1242659 w 1552056"/>
              <a:gd name="connsiteY234" fmla="*/ 1307258 h 2017373"/>
              <a:gd name="connsiteX235" fmla="*/ 1235051 w 1552056"/>
              <a:gd name="connsiteY235" fmla="*/ 1285739 h 2017373"/>
              <a:gd name="connsiteX236" fmla="*/ 1237587 w 1552056"/>
              <a:gd name="connsiteY236" fmla="*/ 1285739 h 2017373"/>
              <a:gd name="connsiteX237" fmla="*/ 1233397 w 1552056"/>
              <a:gd name="connsiteY237" fmla="*/ 1287493 h 2017373"/>
              <a:gd name="connsiteX238" fmla="*/ 725307 w 1552056"/>
              <a:gd name="connsiteY238" fmla="*/ 1205044 h 2017373"/>
              <a:gd name="connsiteX239" fmla="*/ 730379 w 1552056"/>
              <a:gd name="connsiteY239" fmla="*/ 1213113 h 2017373"/>
              <a:gd name="connsiteX240" fmla="*/ 730379 w 1552056"/>
              <a:gd name="connsiteY240" fmla="*/ 1207733 h 2017373"/>
              <a:gd name="connsiteX241" fmla="*/ 717699 w 1552056"/>
              <a:gd name="connsiteY241" fmla="*/ 1205044 h 2017373"/>
              <a:gd name="connsiteX242" fmla="*/ 710091 w 1552056"/>
              <a:gd name="connsiteY242" fmla="*/ 1213113 h 2017373"/>
              <a:gd name="connsiteX243" fmla="*/ 707555 w 1552056"/>
              <a:gd name="connsiteY243" fmla="*/ 1226562 h 2017373"/>
              <a:gd name="connsiteX244" fmla="*/ 707555 w 1552056"/>
              <a:gd name="connsiteY244" fmla="*/ 1215803 h 2017373"/>
              <a:gd name="connsiteX245" fmla="*/ 710091 w 1552056"/>
              <a:gd name="connsiteY245" fmla="*/ 1207733 h 2017373"/>
              <a:gd name="connsiteX246" fmla="*/ 748131 w 1552056"/>
              <a:gd name="connsiteY246" fmla="*/ 1196974 h 2017373"/>
              <a:gd name="connsiteX247" fmla="*/ 763347 w 1552056"/>
              <a:gd name="connsiteY247" fmla="*/ 1205044 h 2017373"/>
              <a:gd name="connsiteX248" fmla="*/ 768419 w 1552056"/>
              <a:gd name="connsiteY248" fmla="*/ 1207733 h 2017373"/>
              <a:gd name="connsiteX249" fmla="*/ 776027 w 1552056"/>
              <a:gd name="connsiteY249" fmla="*/ 1218493 h 2017373"/>
              <a:gd name="connsiteX250" fmla="*/ 778563 w 1552056"/>
              <a:gd name="connsiteY250" fmla="*/ 1229252 h 2017373"/>
              <a:gd name="connsiteX251" fmla="*/ 776027 w 1552056"/>
              <a:gd name="connsiteY251" fmla="*/ 1240012 h 2017373"/>
              <a:gd name="connsiteX252" fmla="*/ 768419 w 1552056"/>
              <a:gd name="connsiteY252" fmla="*/ 1253461 h 2017373"/>
              <a:gd name="connsiteX253" fmla="*/ 755739 w 1552056"/>
              <a:gd name="connsiteY253" fmla="*/ 1258840 h 2017373"/>
              <a:gd name="connsiteX254" fmla="*/ 743059 w 1552056"/>
              <a:gd name="connsiteY254" fmla="*/ 1264220 h 2017373"/>
              <a:gd name="connsiteX255" fmla="*/ 727843 w 1552056"/>
              <a:gd name="connsiteY255" fmla="*/ 1264220 h 2017373"/>
              <a:gd name="connsiteX256" fmla="*/ 717699 w 1552056"/>
              <a:gd name="connsiteY256" fmla="*/ 1256151 h 2017373"/>
              <a:gd name="connsiteX257" fmla="*/ 710091 w 1552056"/>
              <a:gd name="connsiteY257" fmla="*/ 1240012 h 2017373"/>
              <a:gd name="connsiteX258" fmla="*/ 707555 w 1552056"/>
              <a:gd name="connsiteY258" fmla="*/ 1226562 h 2017373"/>
              <a:gd name="connsiteX259" fmla="*/ 710091 w 1552056"/>
              <a:gd name="connsiteY259" fmla="*/ 1229252 h 2017373"/>
              <a:gd name="connsiteX260" fmla="*/ 717699 w 1552056"/>
              <a:gd name="connsiteY260" fmla="*/ 1234632 h 2017373"/>
              <a:gd name="connsiteX261" fmla="*/ 725307 w 1552056"/>
              <a:gd name="connsiteY261" fmla="*/ 1229252 h 2017373"/>
              <a:gd name="connsiteX262" fmla="*/ 727843 w 1552056"/>
              <a:gd name="connsiteY262" fmla="*/ 1228176 h 2017373"/>
              <a:gd name="connsiteX263" fmla="*/ 727843 w 1552056"/>
              <a:gd name="connsiteY263" fmla="*/ 1237322 h 2017373"/>
              <a:gd name="connsiteX264" fmla="*/ 730379 w 1552056"/>
              <a:gd name="connsiteY264" fmla="*/ 1240012 h 2017373"/>
              <a:gd name="connsiteX265" fmla="*/ 737987 w 1552056"/>
              <a:gd name="connsiteY265" fmla="*/ 1240012 h 2017373"/>
              <a:gd name="connsiteX266" fmla="*/ 745595 w 1552056"/>
              <a:gd name="connsiteY266" fmla="*/ 1240012 h 2017373"/>
              <a:gd name="connsiteX267" fmla="*/ 753203 w 1552056"/>
              <a:gd name="connsiteY267" fmla="*/ 1237322 h 2017373"/>
              <a:gd name="connsiteX268" fmla="*/ 758275 w 1552056"/>
              <a:gd name="connsiteY268" fmla="*/ 1234632 h 2017373"/>
              <a:gd name="connsiteX269" fmla="*/ 758275 w 1552056"/>
              <a:gd name="connsiteY269" fmla="*/ 1229252 h 2017373"/>
              <a:gd name="connsiteX270" fmla="*/ 755739 w 1552056"/>
              <a:gd name="connsiteY270" fmla="*/ 1226562 h 2017373"/>
              <a:gd name="connsiteX271" fmla="*/ 748131 w 1552056"/>
              <a:gd name="connsiteY271" fmla="*/ 1223873 h 2017373"/>
              <a:gd name="connsiteX272" fmla="*/ 743059 w 1552056"/>
              <a:gd name="connsiteY272" fmla="*/ 1218493 h 2017373"/>
              <a:gd name="connsiteX273" fmla="*/ 737987 w 1552056"/>
              <a:gd name="connsiteY273" fmla="*/ 1223873 h 2017373"/>
              <a:gd name="connsiteX274" fmla="*/ 727843 w 1552056"/>
              <a:gd name="connsiteY274" fmla="*/ 1228176 h 2017373"/>
              <a:gd name="connsiteX275" fmla="*/ 727843 w 1552056"/>
              <a:gd name="connsiteY275" fmla="*/ 1226562 h 2017373"/>
              <a:gd name="connsiteX276" fmla="*/ 710091 w 1552056"/>
              <a:gd name="connsiteY276" fmla="*/ 1215803 h 2017373"/>
              <a:gd name="connsiteX277" fmla="*/ 720235 w 1552056"/>
              <a:gd name="connsiteY277" fmla="*/ 1205044 h 2017373"/>
              <a:gd name="connsiteX278" fmla="*/ 735451 w 1552056"/>
              <a:gd name="connsiteY278" fmla="*/ 1202354 h 2017373"/>
              <a:gd name="connsiteX279" fmla="*/ 1258917 w 1552056"/>
              <a:gd name="connsiteY279" fmla="*/ 980684 h 2017373"/>
              <a:gd name="connsiteX280" fmla="*/ 1259255 w 1552056"/>
              <a:gd name="connsiteY280" fmla="*/ 981069 h 2017373"/>
              <a:gd name="connsiteX281" fmla="*/ 1259602 w 1552056"/>
              <a:gd name="connsiteY281" fmla="*/ 981464 h 2017373"/>
              <a:gd name="connsiteX282" fmla="*/ 1255339 w 1552056"/>
              <a:gd name="connsiteY282" fmla="*/ 984478 h 2017373"/>
              <a:gd name="connsiteX283" fmla="*/ 1252803 w 1552056"/>
              <a:gd name="connsiteY283" fmla="*/ 973719 h 2017373"/>
              <a:gd name="connsiteX284" fmla="*/ 1264850 w 1552056"/>
              <a:gd name="connsiteY284" fmla="*/ 973719 h 2017373"/>
              <a:gd name="connsiteX285" fmla="*/ 1262947 w 1552056"/>
              <a:gd name="connsiteY285" fmla="*/ 976409 h 2017373"/>
              <a:gd name="connsiteX286" fmla="*/ 1258917 w 1552056"/>
              <a:gd name="connsiteY286" fmla="*/ 980684 h 2017373"/>
              <a:gd name="connsiteX287" fmla="*/ 1245195 w 1552056"/>
              <a:gd name="connsiteY287" fmla="*/ 973719 h 2017373"/>
              <a:gd name="connsiteX288" fmla="*/ 1247731 w 1552056"/>
              <a:gd name="connsiteY288" fmla="*/ 979099 h 2017373"/>
              <a:gd name="connsiteX289" fmla="*/ 1245195 w 1552056"/>
              <a:gd name="connsiteY289" fmla="*/ 976409 h 2017373"/>
              <a:gd name="connsiteX290" fmla="*/ 88761 w 1552056"/>
              <a:gd name="connsiteY290" fmla="*/ 954891 h 2017373"/>
              <a:gd name="connsiteX291" fmla="*/ 91297 w 1552056"/>
              <a:gd name="connsiteY291" fmla="*/ 954891 h 2017373"/>
              <a:gd name="connsiteX292" fmla="*/ 83689 w 1552056"/>
              <a:gd name="connsiteY292" fmla="*/ 957581 h 2017373"/>
              <a:gd name="connsiteX293" fmla="*/ 81153 w 1552056"/>
              <a:gd name="connsiteY293" fmla="*/ 965650 h 2017373"/>
              <a:gd name="connsiteX294" fmla="*/ 81153 w 1552056"/>
              <a:gd name="connsiteY294" fmla="*/ 957581 h 2017373"/>
              <a:gd name="connsiteX295" fmla="*/ 1303524 w 1552056"/>
              <a:gd name="connsiteY295" fmla="*/ 863436 h 2017373"/>
              <a:gd name="connsiteX296" fmla="*/ 1306060 w 1552056"/>
              <a:gd name="connsiteY296" fmla="*/ 863436 h 2017373"/>
              <a:gd name="connsiteX297" fmla="*/ 1311132 w 1552056"/>
              <a:gd name="connsiteY297" fmla="*/ 863436 h 2017373"/>
              <a:gd name="connsiteX298" fmla="*/ 1333957 w 1552056"/>
              <a:gd name="connsiteY298" fmla="*/ 884955 h 2017373"/>
              <a:gd name="connsiteX299" fmla="*/ 1354245 w 1552056"/>
              <a:gd name="connsiteY299" fmla="*/ 906473 h 2017373"/>
              <a:gd name="connsiteX300" fmla="*/ 1394822 w 1552056"/>
              <a:gd name="connsiteY300" fmla="*/ 954890 h 2017373"/>
              <a:gd name="connsiteX301" fmla="*/ 1410038 w 1552056"/>
              <a:gd name="connsiteY301" fmla="*/ 973719 h 2017373"/>
              <a:gd name="connsiteX302" fmla="*/ 1422718 w 1552056"/>
              <a:gd name="connsiteY302" fmla="*/ 997927 h 2017373"/>
              <a:gd name="connsiteX303" fmla="*/ 1432862 w 1552056"/>
              <a:gd name="connsiteY303" fmla="*/ 1019446 h 2017373"/>
              <a:gd name="connsiteX304" fmla="*/ 1432862 w 1552056"/>
              <a:gd name="connsiteY304" fmla="*/ 1030205 h 2017373"/>
              <a:gd name="connsiteX305" fmla="*/ 1432862 w 1552056"/>
              <a:gd name="connsiteY305" fmla="*/ 1040965 h 2017373"/>
              <a:gd name="connsiteX306" fmla="*/ 1422718 w 1552056"/>
              <a:gd name="connsiteY306" fmla="*/ 1067863 h 2017373"/>
              <a:gd name="connsiteX307" fmla="*/ 1412574 w 1552056"/>
              <a:gd name="connsiteY307" fmla="*/ 1092071 h 2017373"/>
              <a:gd name="connsiteX308" fmla="*/ 1402430 w 1552056"/>
              <a:gd name="connsiteY308" fmla="*/ 1100141 h 2017373"/>
              <a:gd name="connsiteX309" fmla="*/ 1392285 w 1552056"/>
              <a:gd name="connsiteY309" fmla="*/ 1108210 h 2017373"/>
              <a:gd name="connsiteX310" fmla="*/ 1382141 w 1552056"/>
              <a:gd name="connsiteY310" fmla="*/ 1110900 h 2017373"/>
              <a:gd name="connsiteX311" fmla="*/ 1369461 w 1552056"/>
              <a:gd name="connsiteY311" fmla="*/ 1108210 h 2017373"/>
              <a:gd name="connsiteX312" fmla="*/ 1354245 w 1552056"/>
              <a:gd name="connsiteY312" fmla="*/ 1094761 h 2017373"/>
              <a:gd name="connsiteX313" fmla="*/ 1341565 w 1552056"/>
              <a:gd name="connsiteY313" fmla="*/ 1081312 h 2017373"/>
              <a:gd name="connsiteX314" fmla="*/ 1321276 w 1552056"/>
              <a:gd name="connsiteY314" fmla="*/ 1051724 h 2017373"/>
              <a:gd name="connsiteX315" fmla="*/ 1259602 w 1552056"/>
              <a:gd name="connsiteY315" fmla="*/ 981464 h 2017373"/>
              <a:gd name="connsiteX316" fmla="*/ 1262947 w 1552056"/>
              <a:gd name="connsiteY316" fmla="*/ 979099 h 2017373"/>
              <a:gd name="connsiteX317" fmla="*/ 1265483 w 1552056"/>
              <a:gd name="connsiteY317" fmla="*/ 973719 h 2017373"/>
              <a:gd name="connsiteX318" fmla="*/ 1264850 w 1552056"/>
              <a:gd name="connsiteY318" fmla="*/ 973719 h 2017373"/>
              <a:gd name="connsiteX319" fmla="*/ 1271499 w 1552056"/>
              <a:gd name="connsiteY319" fmla="*/ 964315 h 2017373"/>
              <a:gd name="connsiteX320" fmla="*/ 1311132 w 1552056"/>
              <a:gd name="connsiteY320" fmla="*/ 1008687 h 2017373"/>
              <a:gd name="connsiteX321" fmla="*/ 1354245 w 1552056"/>
              <a:gd name="connsiteY321" fmla="*/ 1062483 h 2017373"/>
              <a:gd name="connsiteX322" fmla="*/ 1364389 w 1552056"/>
              <a:gd name="connsiteY322" fmla="*/ 1073243 h 2017373"/>
              <a:gd name="connsiteX323" fmla="*/ 1374533 w 1552056"/>
              <a:gd name="connsiteY323" fmla="*/ 1081312 h 2017373"/>
              <a:gd name="connsiteX324" fmla="*/ 1379605 w 1552056"/>
              <a:gd name="connsiteY324" fmla="*/ 1084002 h 2017373"/>
              <a:gd name="connsiteX325" fmla="*/ 1384677 w 1552056"/>
              <a:gd name="connsiteY325" fmla="*/ 1084002 h 2017373"/>
              <a:gd name="connsiteX326" fmla="*/ 1392285 w 1552056"/>
              <a:gd name="connsiteY326" fmla="*/ 1081312 h 2017373"/>
              <a:gd name="connsiteX327" fmla="*/ 1394822 w 1552056"/>
              <a:gd name="connsiteY327" fmla="*/ 1073243 h 2017373"/>
              <a:gd name="connsiteX328" fmla="*/ 1410038 w 1552056"/>
              <a:gd name="connsiteY328" fmla="*/ 1051724 h 2017373"/>
              <a:gd name="connsiteX329" fmla="*/ 1412574 w 1552056"/>
              <a:gd name="connsiteY329" fmla="*/ 1035585 h 2017373"/>
              <a:gd name="connsiteX330" fmla="*/ 1412574 w 1552056"/>
              <a:gd name="connsiteY330" fmla="*/ 1027516 h 2017373"/>
              <a:gd name="connsiteX331" fmla="*/ 1410038 w 1552056"/>
              <a:gd name="connsiteY331" fmla="*/ 1016756 h 2017373"/>
              <a:gd name="connsiteX332" fmla="*/ 1384677 w 1552056"/>
              <a:gd name="connsiteY332" fmla="*/ 979099 h 2017373"/>
              <a:gd name="connsiteX333" fmla="*/ 1361853 w 1552056"/>
              <a:gd name="connsiteY333" fmla="*/ 944131 h 2017373"/>
              <a:gd name="connsiteX334" fmla="*/ 1331421 w 1552056"/>
              <a:gd name="connsiteY334" fmla="*/ 911853 h 2017373"/>
              <a:gd name="connsiteX335" fmla="*/ 1308039 w 1552056"/>
              <a:gd name="connsiteY335" fmla="*/ 889121 h 2017373"/>
              <a:gd name="connsiteX336" fmla="*/ 1313668 w 1552056"/>
              <a:gd name="connsiteY336" fmla="*/ 874195 h 2017373"/>
              <a:gd name="connsiteX337" fmla="*/ 1300988 w 1552056"/>
              <a:gd name="connsiteY337" fmla="*/ 882265 h 2017373"/>
              <a:gd name="connsiteX338" fmla="*/ 1308039 w 1552056"/>
              <a:gd name="connsiteY338" fmla="*/ 889121 h 2017373"/>
              <a:gd name="connsiteX339" fmla="*/ 1293380 w 1552056"/>
              <a:gd name="connsiteY339" fmla="*/ 927992 h 2017373"/>
              <a:gd name="connsiteX340" fmla="*/ 1278164 w 1552056"/>
              <a:gd name="connsiteY340" fmla="*/ 954890 h 2017373"/>
              <a:gd name="connsiteX341" fmla="*/ 1271499 w 1552056"/>
              <a:gd name="connsiteY341" fmla="*/ 964315 h 2017373"/>
              <a:gd name="connsiteX342" fmla="*/ 1265483 w 1552056"/>
              <a:gd name="connsiteY342" fmla="*/ 957580 h 2017373"/>
              <a:gd name="connsiteX343" fmla="*/ 1257875 w 1552056"/>
              <a:gd name="connsiteY343" fmla="*/ 954890 h 2017373"/>
              <a:gd name="connsiteX344" fmla="*/ 1252803 w 1552056"/>
              <a:gd name="connsiteY344" fmla="*/ 957580 h 2017373"/>
              <a:gd name="connsiteX345" fmla="*/ 1247731 w 1552056"/>
              <a:gd name="connsiteY345" fmla="*/ 965650 h 2017373"/>
              <a:gd name="connsiteX346" fmla="*/ 1245195 w 1552056"/>
              <a:gd name="connsiteY346" fmla="*/ 973719 h 2017373"/>
              <a:gd name="connsiteX347" fmla="*/ 1245195 w 1552056"/>
              <a:gd name="connsiteY347" fmla="*/ 965650 h 2017373"/>
              <a:gd name="connsiteX348" fmla="*/ 1273092 w 1552056"/>
              <a:gd name="connsiteY348" fmla="*/ 922612 h 2017373"/>
              <a:gd name="connsiteX349" fmla="*/ 1295916 w 1552056"/>
              <a:gd name="connsiteY349" fmla="*/ 871506 h 2017373"/>
              <a:gd name="connsiteX350" fmla="*/ 1004189 w 1552056"/>
              <a:gd name="connsiteY350" fmla="*/ 765391 h 2017373"/>
              <a:gd name="connsiteX351" fmla="*/ 1001737 w 1552056"/>
              <a:gd name="connsiteY351" fmla="*/ 769293 h 2017373"/>
              <a:gd name="connsiteX352" fmla="*/ 983984 w 1552056"/>
              <a:gd name="connsiteY352" fmla="*/ 790811 h 2017373"/>
              <a:gd name="connsiteX353" fmla="*/ 971304 w 1552056"/>
              <a:gd name="connsiteY353" fmla="*/ 809640 h 2017373"/>
              <a:gd name="connsiteX354" fmla="*/ 953552 w 1552056"/>
              <a:gd name="connsiteY354" fmla="*/ 828469 h 2017373"/>
              <a:gd name="connsiteX355" fmla="*/ 912975 w 1552056"/>
              <a:gd name="connsiteY355" fmla="*/ 852677 h 2017373"/>
              <a:gd name="connsiteX356" fmla="*/ 872398 w 1552056"/>
              <a:gd name="connsiteY356" fmla="*/ 876886 h 2017373"/>
              <a:gd name="connsiteX357" fmla="*/ 831822 w 1552056"/>
              <a:gd name="connsiteY357" fmla="*/ 895715 h 2017373"/>
              <a:gd name="connsiteX358" fmla="*/ 737988 w 1552056"/>
              <a:gd name="connsiteY358" fmla="*/ 934553 h 2017373"/>
              <a:gd name="connsiteX359" fmla="*/ 737988 w 1552056"/>
              <a:gd name="connsiteY359" fmla="*/ 936062 h 2017373"/>
              <a:gd name="connsiteX360" fmla="*/ 748132 w 1552056"/>
              <a:gd name="connsiteY360" fmla="*/ 973719 h 2017373"/>
              <a:gd name="connsiteX361" fmla="*/ 763349 w 1552056"/>
              <a:gd name="connsiteY361" fmla="*/ 1008687 h 2017373"/>
              <a:gd name="connsiteX362" fmla="*/ 788709 w 1552056"/>
              <a:gd name="connsiteY362" fmla="*/ 1078623 h 2017373"/>
              <a:gd name="connsiteX363" fmla="*/ 821678 w 1552056"/>
              <a:gd name="connsiteY363" fmla="*/ 1145868 h 2017373"/>
              <a:gd name="connsiteX364" fmla="*/ 831822 w 1552056"/>
              <a:gd name="connsiteY364" fmla="*/ 1183526 h 2017373"/>
              <a:gd name="connsiteX365" fmla="*/ 841966 w 1552056"/>
              <a:gd name="connsiteY365" fmla="*/ 1218494 h 2017373"/>
              <a:gd name="connsiteX366" fmla="*/ 844502 w 1552056"/>
              <a:gd name="connsiteY366" fmla="*/ 1248082 h 2017373"/>
              <a:gd name="connsiteX367" fmla="*/ 841966 w 1552056"/>
              <a:gd name="connsiteY367" fmla="*/ 1277670 h 2017373"/>
              <a:gd name="connsiteX368" fmla="*/ 834358 w 1552056"/>
              <a:gd name="connsiteY368" fmla="*/ 1307258 h 2017373"/>
              <a:gd name="connsiteX369" fmla="*/ 821678 w 1552056"/>
              <a:gd name="connsiteY369" fmla="*/ 1331467 h 2017373"/>
              <a:gd name="connsiteX370" fmla="*/ 811534 w 1552056"/>
              <a:gd name="connsiteY370" fmla="*/ 1347606 h 2017373"/>
              <a:gd name="connsiteX371" fmla="*/ 796317 w 1552056"/>
              <a:gd name="connsiteY371" fmla="*/ 1361055 h 2017373"/>
              <a:gd name="connsiteX372" fmla="*/ 778565 w 1552056"/>
              <a:gd name="connsiteY372" fmla="*/ 1369124 h 2017373"/>
              <a:gd name="connsiteX373" fmla="*/ 763349 w 1552056"/>
              <a:gd name="connsiteY373" fmla="*/ 1371814 h 2017373"/>
              <a:gd name="connsiteX374" fmla="*/ 737988 w 1552056"/>
              <a:gd name="connsiteY374" fmla="*/ 1369124 h 2017373"/>
              <a:gd name="connsiteX375" fmla="*/ 717700 w 1552056"/>
              <a:gd name="connsiteY375" fmla="*/ 1358365 h 2017373"/>
              <a:gd name="connsiteX376" fmla="*/ 697412 w 1552056"/>
              <a:gd name="connsiteY376" fmla="*/ 1339536 h 2017373"/>
              <a:gd name="connsiteX377" fmla="*/ 684731 w 1552056"/>
              <a:gd name="connsiteY377" fmla="*/ 1320707 h 2017373"/>
              <a:gd name="connsiteX378" fmla="*/ 666979 w 1552056"/>
              <a:gd name="connsiteY378" fmla="*/ 1296499 h 2017373"/>
              <a:gd name="connsiteX379" fmla="*/ 651763 w 1552056"/>
              <a:gd name="connsiteY379" fmla="*/ 1274980 h 2017373"/>
              <a:gd name="connsiteX380" fmla="*/ 631474 w 1552056"/>
              <a:gd name="connsiteY380" fmla="*/ 1229253 h 2017373"/>
              <a:gd name="connsiteX381" fmla="*/ 611186 w 1552056"/>
              <a:gd name="connsiteY381" fmla="*/ 1183526 h 2017373"/>
              <a:gd name="connsiteX382" fmla="*/ 590898 w 1552056"/>
              <a:gd name="connsiteY382" fmla="*/ 1132419 h 2017373"/>
              <a:gd name="connsiteX383" fmla="*/ 560022 w 1552056"/>
              <a:gd name="connsiteY383" fmla="*/ 1036696 h 2017373"/>
              <a:gd name="connsiteX384" fmla="*/ 563001 w 1552056"/>
              <a:gd name="connsiteY384" fmla="*/ 1038275 h 2017373"/>
              <a:gd name="connsiteX385" fmla="*/ 570609 w 1552056"/>
              <a:gd name="connsiteY385" fmla="*/ 1038275 h 2017373"/>
              <a:gd name="connsiteX386" fmla="*/ 576100 w 1552056"/>
              <a:gd name="connsiteY386" fmla="*/ 1035229 h 2017373"/>
              <a:gd name="connsiteX387" fmla="*/ 606114 w 1552056"/>
              <a:gd name="connsiteY387" fmla="*/ 1113590 h 2017373"/>
              <a:gd name="connsiteX388" fmla="*/ 641619 w 1552056"/>
              <a:gd name="connsiteY388" fmla="*/ 1202355 h 2017373"/>
              <a:gd name="connsiteX389" fmla="*/ 659371 w 1552056"/>
              <a:gd name="connsiteY389" fmla="*/ 1240012 h 2017373"/>
              <a:gd name="connsiteX390" fmla="*/ 684731 w 1552056"/>
              <a:gd name="connsiteY390" fmla="*/ 1288429 h 2017373"/>
              <a:gd name="connsiteX391" fmla="*/ 697412 w 1552056"/>
              <a:gd name="connsiteY391" fmla="*/ 1309948 h 2017373"/>
              <a:gd name="connsiteX392" fmla="*/ 715164 w 1552056"/>
              <a:gd name="connsiteY392" fmla="*/ 1328777 h 2017373"/>
              <a:gd name="connsiteX393" fmla="*/ 730380 w 1552056"/>
              <a:gd name="connsiteY393" fmla="*/ 1342226 h 2017373"/>
              <a:gd name="connsiteX394" fmla="*/ 753205 w 1552056"/>
              <a:gd name="connsiteY394" fmla="*/ 1350295 h 2017373"/>
              <a:gd name="connsiteX395" fmla="*/ 763349 w 1552056"/>
              <a:gd name="connsiteY395" fmla="*/ 1350295 h 2017373"/>
              <a:gd name="connsiteX396" fmla="*/ 773493 w 1552056"/>
              <a:gd name="connsiteY396" fmla="*/ 1347606 h 2017373"/>
              <a:gd name="connsiteX397" fmla="*/ 783637 w 1552056"/>
              <a:gd name="connsiteY397" fmla="*/ 1342226 h 2017373"/>
              <a:gd name="connsiteX398" fmla="*/ 793781 w 1552056"/>
              <a:gd name="connsiteY398" fmla="*/ 1336846 h 2017373"/>
              <a:gd name="connsiteX399" fmla="*/ 806461 w 1552056"/>
              <a:gd name="connsiteY399" fmla="*/ 1312638 h 2017373"/>
              <a:gd name="connsiteX400" fmla="*/ 816606 w 1552056"/>
              <a:gd name="connsiteY400" fmla="*/ 1296499 h 2017373"/>
              <a:gd name="connsiteX401" fmla="*/ 824214 w 1552056"/>
              <a:gd name="connsiteY401" fmla="*/ 1280360 h 2017373"/>
              <a:gd name="connsiteX402" fmla="*/ 824214 w 1552056"/>
              <a:gd name="connsiteY402" fmla="*/ 1264221 h 2017373"/>
              <a:gd name="connsiteX403" fmla="*/ 824214 w 1552056"/>
              <a:gd name="connsiteY403" fmla="*/ 1229253 h 2017373"/>
              <a:gd name="connsiteX404" fmla="*/ 816606 w 1552056"/>
              <a:gd name="connsiteY404" fmla="*/ 1202355 h 2017373"/>
              <a:gd name="connsiteX405" fmla="*/ 806461 w 1552056"/>
              <a:gd name="connsiteY405" fmla="*/ 1167387 h 2017373"/>
              <a:gd name="connsiteX406" fmla="*/ 783637 w 1552056"/>
              <a:gd name="connsiteY406" fmla="*/ 1113590 h 2017373"/>
              <a:gd name="connsiteX407" fmla="*/ 758277 w 1552056"/>
              <a:gd name="connsiteY407" fmla="*/ 1057104 h 2017373"/>
              <a:gd name="connsiteX408" fmla="*/ 735452 w 1552056"/>
              <a:gd name="connsiteY408" fmla="*/ 1000618 h 2017373"/>
              <a:gd name="connsiteX409" fmla="*/ 727844 w 1552056"/>
              <a:gd name="connsiteY409" fmla="*/ 973719 h 2017373"/>
              <a:gd name="connsiteX410" fmla="*/ 722741 w 1552056"/>
              <a:gd name="connsiteY410" fmla="*/ 953873 h 2017373"/>
              <a:gd name="connsiteX411" fmla="*/ 735452 w 1552056"/>
              <a:gd name="connsiteY411" fmla="*/ 946821 h 2017373"/>
              <a:gd name="connsiteX412" fmla="*/ 720236 w 1552056"/>
              <a:gd name="connsiteY412" fmla="*/ 944131 h 2017373"/>
              <a:gd name="connsiteX413" fmla="*/ 722741 w 1552056"/>
              <a:gd name="connsiteY413" fmla="*/ 953873 h 2017373"/>
              <a:gd name="connsiteX414" fmla="*/ 576100 w 1552056"/>
              <a:gd name="connsiteY414" fmla="*/ 1035229 h 2017373"/>
              <a:gd name="connsiteX415" fmla="*/ 573145 w 1552056"/>
              <a:gd name="connsiteY415" fmla="*/ 1027516 h 2017373"/>
              <a:gd name="connsiteX416" fmla="*/ 572211 w 1552056"/>
              <a:gd name="connsiteY416" fmla="*/ 1024544 h 2017373"/>
              <a:gd name="connsiteX417" fmla="*/ 558825 w 1552056"/>
              <a:gd name="connsiteY417" fmla="*/ 1032985 h 2017373"/>
              <a:gd name="connsiteX418" fmla="*/ 560022 w 1552056"/>
              <a:gd name="connsiteY418" fmla="*/ 1036696 h 2017373"/>
              <a:gd name="connsiteX419" fmla="*/ 557929 w 1552056"/>
              <a:gd name="connsiteY419" fmla="*/ 1035585 h 2017373"/>
              <a:gd name="connsiteX420" fmla="*/ 557013 w 1552056"/>
              <a:gd name="connsiteY420" fmla="*/ 1034128 h 2017373"/>
              <a:gd name="connsiteX421" fmla="*/ 537641 w 1552056"/>
              <a:gd name="connsiteY421" fmla="*/ 1046345 h 2017373"/>
              <a:gd name="connsiteX422" fmla="*/ 484384 w 1552056"/>
              <a:gd name="connsiteY422" fmla="*/ 1073244 h 2017373"/>
              <a:gd name="connsiteX423" fmla="*/ 431127 w 1552056"/>
              <a:gd name="connsiteY423" fmla="*/ 1100142 h 2017373"/>
              <a:gd name="connsiteX424" fmla="*/ 375334 w 1552056"/>
              <a:gd name="connsiteY424" fmla="*/ 1121661 h 2017373"/>
              <a:gd name="connsiteX425" fmla="*/ 347438 w 1552056"/>
              <a:gd name="connsiteY425" fmla="*/ 1129730 h 2017373"/>
              <a:gd name="connsiteX426" fmla="*/ 319541 w 1552056"/>
              <a:gd name="connsiteY426" fmla="*/ 1129730 h 2017373"/>
              <a:gd name="connsiteX427" fmla="*/ 294181 w 1552056"/>
              <a:gd name="connsiteY427" fmla="*/ 1129730 h 2017373"/>
              <a:gd name="connsiteX428" fmla="*/ 268821 w 1552056"/>
              <a:gd name="connsiteY428" fmla="*/ 1124350 h 2017373"/>
              <a:gd name="connsiteX429" fmla="*/ 240924 w 1552056"/>
              <a:gd name="connsiteY429" fmla="*/ 1118971 h 2017373"/>
              <a:gd name="connsiteX430" fmla="*/ 218426 w 1552056"/>
              <a:gd name="connsiteY430" fmla="*/ 1109426 h 2017373"/>
              <a:gd name="connsiteX431" fmla="*/ 220635 w 1552056"/>
              <a:gd name="connsiteY431" fmla="*/ 1113591 h 2017373"/>
              <a:gd name="connsiteX432" fmla="*/ 235852 w 1552056"/>
              <a:gd name="connsiteY432" fmla="*/ 1145869 h 2017373"/>
              <a:gd name="connsiteX433" fmla="*/ 248532 w 1552056"/>
              <a:gd name="connsiteY433" fmla="*/ 1180837 h 2017373"/>
              <a:gd name="connsiteX434" fmla="*/ 256140 w 1552056"/>
              <a:gd name="connsiteY434" fmla="*/ 1207735 h 2017373"/>
              <a:gd name="connsiteX435" fmla="*/ 263748 w 1552056"/>
              <a:gd name="connsiteY435" fmla="*/ 1240013 h 2017373"/>
              <a:gd name="connsiteX436" fmla="*/ 273892 w 1552056"/>
              <a:gd name="connsiteY436" fmla="*/ 1309949 h 2017373"/>
              <a:gd name="connsiteX437" fmla="*/ 276428 w 1552056"/>
              <a:gd name="connsiteY437" fmla="*/ 1379884 h 2017373"/>
              <a:gd name="connsiteX438" fmla="*/ 276428 w 1552056"/>
              <a:gd name="connsiteY438" fmla="*/ 1503605 h 2017373"/>
              <a:gd name="connsiteX439" fmla="*/ 276428 w 1552056"/>
              <a:gd name="connsiteY439" fmla="*/ 1503616 h 2017373"/>
              <a:gd name="connsiteX440" fmla="*/ 276428 w 1552056"/>
              <a:gd name="connsiteY440" fmla="*/ 1587008 h 2017373"/>
              <a:gd name="connsiteX441" fmla="*/ 278964 w 1552056"/>
              <a:gd name="connsiteY441" fmla="*/ 1654247 h 2017373"/>
              <a:gd name="connsiteX442" fmla="*/ 286572 w 1552056"/>
              <a:gd name="connsiteY442" fmla="*/ 1724183 h 2017373"/>
              <a:gd name="connsiteX443" fmla="*/ 296717 w 1552056"/>
              <a:gd name="connsiteY443" fmla="*/ 1794118 h 2017373"/>
              <a:gd name="connsiteX444" fmla="*/ 309397 w 1552056"/>
              <a:gd name="connsiteY444" fmla="*/ 1861364 h 2017373"/>
              <a:gd name="connsiteX445" fmla="*/ 318578 w 1552056"/>
              <a:gd name="connsiteY445" fmla="*/ 1896144 h 2017373"/>
              <a:gd name="connsiteX446" fmla="*/ 332221 w 1552056"/>
              <a:gd name="connsiteY446" fmla="*/ 1917849 h 2017373"/>
              <a:gd name="connsiteX447" fmla="*/ 352510 w 1552056"/>
              <a:gd name="connsiteY447" fmla="*/ 1944748 h 2017373"/>
              <a:gd name="connsiteX448" fmla="*/ 377870 w 1552056"/>
              <a:gd name="connsiteY448" fmla="*/ 1966266 h 2017373"/>
              <a:gd name="connsiteX449" fmla="*/ 410839 w 1552056"/>
              <a:gd name="connsiteY449" fmla="*/ 1982405 h 2017373"/>
              <a:gd name="connsiteX450" fmla="*/ 443807 w 1552056"/>
              <a:gd name="connsiteY450" fmla="*/ 1990475 h 2017373"/>
              <a:gd name="connsiteX451" fmla="*/ 474239 w 1552056"/>
              <a:gd name="connsiteY451" fmla="*/ 1993165 h 2017373"/>
              <a:gd name="connsiteX452" fmla="*/ 512280 w 1552056"/>
              <a:gd name="connsiteY452" fmla="*/ 1993165 h 2017373"/>
              <a:gd name="connsiteX453" fmla="*/ 547785 w 1552056"/>
              <a:gd name="connsiteY453" fmla="*/ 1990475 h 2017373"/>
              <a:gd name="connsiteX454" fmla="*/ 578217 w 1552056"/>
              <a:gd name="connsiteY454" fmla="*/ 1985095 h 2017373"/>
              <a:gd name="connsiteX455" fmla="*/ 659370 w 1552056"/>
              <a:gd name="connsiteY455" fmla="*/ 1963577 h 2017373"/>
              <a:gd name="connsiteX456" fmla="*/ 737988 w 1552056"/>
              <a:gd name="connsiteY456" fmla="*/ 1939368 h 2017373"/>
              <a:gd name="connsiteX457" fmla="*/ 814069 w 1552056"/>
              <a:gd name="connsiteY457" fmla="*/ 1907090 h 2017373"/>
              <a:gd name="connsiteX458" fmla="*/ 892686 w 1552056"/>
              <a:gd name="connsiteY458" fmla="*/ 1869433 h 2017373"/>
              <a:gd name="connsiteX459" fmla="*/ 1039776 w 1552056"/>
              <a:gd name="connsiteY459" fmla="*/ 1796807 h 2017373"/>
              <a:gd name="connsiteX460" fmla="*/ 1110785 w 1552056"/>
              <a:gd name="connsiteY460" fmla="*/ 1761839 h 2017373"/>
              <a:gd name="connsiteX461" fmla="*/ 1148826 w 1552056"/>
              <a:gd name="connsiteY461" fmla="*/ 1745700 h 2017373"/>
              <a:gd name="connsiteX462" fmla="*/ 1189403 w 1552056"/>
              <a:gd name="connsiteY462" fmla="*/ 1732251 h 2017373"/>
              <a:gd name="connsiteX463" fmla="*/ 1278164 w 1552056"/>
              <a:gd name="connsiteY463" fmla="*/ 1702663 h 2017373"/>
              <a:gd name="connsiteX464" fmla="*/ 1323813 w 1552056"/>
              <a:gd name="connsiteY464" fmla="*/ 1689214 h 2017373"/>
              <a:gd name="connsiteX465" fmla="*/ 1369461 w 1552056"/>
              <a:gd name="connsiteY465" fmla="*/ 1670385 h 2017373"/>
              <a:gd name="connsiteX466" fmla="*/ 1410038 w 1552056"/>
              <a:gd name="connsiteY466" fmla="*/ 1648866 h 2017373"/>
              <a:gd name="connsiteX467" fmla="*/ 1453151 w 1552056"/>
              <a:gd name="connsiteY467" fmla="*/ 1621968 h 2017373"/>
              <a:gd name="connsiteX468" fmla="*/ 1470903 w 1552056"/>
              <a:gd name="connsiteY468" fmla="*/ 1608519 h 2017373"/>
              <a:gd name="connsiteX469" fmla="*/ 1488655 w 1552056"/>
              <a:gd name="connsiteY469" fmla="*/ 1589690 h 2017373"/>
              <a:gd name="connsiteX470" fmla="*/ 1506407 w 1552056"/>
              <a:gd name="connsiteY470" fmla="*/ 1570861 h 2017373"/>
              <a:gd name="connsiteX471" fmla="*/ 1516552 w 1552056"/>
              <a:gd name="connsiteY471" fmla="*/ 1549343 h 2017373"/>
              <a:gd name="connsiteX472" fmla="*/ 1526696 w 1552056"/>
              <a:gd name="connsiteY472" fmla="*/ 1525134 h 2017373"/>
              <a:gd name="connsiteX473" fmla="*/ 1529232 w 1552056"/>
              <a:gd name="connsiteY473" fmla="*/ 1503616 h 2017373"/>
              <a:gd name="connsiteX474" fmla="*/ 1526696 w 1552056"/>
              <a:gd name="connsiteY474" fmla="*/ 1476717 h 2017373"/>
              <a:gd name="connsiteX475" fmla="*/ 1519088 w 1552056"/>
              <a:gd name="connsiteY475" fmla="*/ 1452509 h 2017373"/>
              <a:gd name="connsiteX476" fmla="*/ 1496263 w 1552056"/>
              <a:gd name="connsiteY476" fmla="*/ 1409472 h 2017373"/>
              <a:gd name="connsiteX477" fmla="*/ 1463295 w 1552056"/>
              <a:gd name="connsiteY477" fmla="*/ 1363745 h 2017373"/>
              <a:gd name="connsiteX478" fmla="*/ 1399894 w 1552056"/>
              <a:gd name="connsiteY478" fmla="*/ 1277670 h 2017373"/>
              <a:gd name="connsiteX479" fmla="*/ 1333957 w 1552056"/>
              <a:gd name="connsiteY479" fmla="*/ 1194285 h 2017373"/>
              <a:gd name="connsiteX480" fmla="*/ 1252804 w 1552056"/>
              <a:gd name="connsiteY480" fmla="*/ 1081312 h 2017373"/>
              <a:gd name="connsiteX481" fmla="*/ 1174186 w 1552056"/>
              <a:gd name="connsiteY481" fmla="*/ 965650 h 2017373"/>
              <a:gd name="connsiteX482" fmla="*/ 1131074 w 1552056"/>
              <a:gd name="connsiteY482" fmla="*/ 911853 h 2017373"/>
              <a:gd name="connsiteX483" fmla="*/ 1087961 w 1552056"/>
              <a:gd name="connsiteY483" fmla="*/ 855367 h 2017373"/>
              <a:gd name="connsiteX484" fmla="*/ 1042312 w 1552056"/>
              <a:gd name="connsiteY484" fmla="*/ 801570 h 2017373"/>
              <a:gd name="connsiteX485" fmla="*/ 1140032 w 1552056"/>
              <a:gd name="connsiteY485" fmla="*/ 531747 h 2017373"/>
              <a:gd name="connsiteX486" fmla="*/ 1140830 w 1552056"/>
              <a:gd name="connsiteY486" fmla="*/ 532916 h 2017373"/>
              <a:gd name="connsiteX487" fmla="*/ 1141218 w 1552056"/>
              <a:gd name="connsiteY487" fmla="*/ 532586 h 2017373"/>
              <a:gd name="connsiteX488" fmla="*/ 753203 w 1552056"/>
              <a:gd name="connsiteY488" fmla="*/ 519138 h 2017373"/>
              <a:gd name="connsiteX489" fmla="*/ 745595 w 1552056"/>
              <a:gd name="connsiteY489" fmla="*/ 521827 h 2017373"/>
              <a:gd name="connsiteX490" fmla="*/ 743059 w 1552056"/>
              <a:gd name="connsiteY490" fmla="*/ 527207 h 2017373"/>
              <a:gd name="connsiteX491" fmla="*/ 737987 w 1552056"/>
              <a:gd name="connsiteY491" fmla="*/ 527207 h 2017373"/>
              <a:gd name="connsiteX492" fmla="*/ 737987 w 1552056"/>
              <a:gd name="connsiteY492" fmla="*/ 520214 h 2017373"/>
              <a:gd name="connsiteX493" fmla="*/ 729435 w 1552056"/>
              <a:gd name="connsiteY493" fmla="*/ 524205 h 2017373"/>
              <a:gd name="connsiteX494" fmla="*/ 730378 w 1552056"/>
              <a:gd name="connsiteY494" fmla="*/ 527207 h 2017373"/>
              <a:gd name="connsiteX495" fmla="*/ 737987 w 1552056"/>
              <a:gd name="connsiteY495" fmla="*/ 527207 h 2017373"/>
              <a:gd name="connsiteX496" fmla="*/ 737987 w 1552056"/>
              <a:gd name="connsiteY496" fmla="*/ 532587 h 2017373"/>
              <a:gd name="connsiteX497" fmla="*/ 743059 w 1552056"/>
              <a:gd name="connsiteY497" fmla="*/ 559485 h 2017373"/>
              <a:gd name="connsiteX498" fmla="*/ 753203 w 1552056"/>
              <a:gd name="connsiteY498" fmla="*/ 581004 h 2017373"/>
              <a:gd name="connsiteX499" fmla="*/ 758275 w 1552056"/>
              <a:gd name="connsiteY499" fmla="*/ 591763 h 2017373"/>
              <a:gd name="connsiteX500" fmla="*/ 765883 w 1552056"/>
              <a:gd name="connsiteY500" fmla="*/ 599832 h 2017373"/>
              <a:gd name="connsiteX501" fmla="*/ 776027 w 1552056"/>
              <a:gd name="connsiteY501" fmla="*/ 599832 h 2017373"/>
              <a:gd name="connsiteX502" fmla="*/ 783636 w 1552056"/>
              <a:gd name="connsiteY502" fmla="*/ 599832 h 2017373"/>
              <a:gd name="connsiteX503" fmla="*/ 786172 w 1552056"/>
              <a:gd name="connsiteY503" fmla="*/ 591763 h 2017373"/>
              <a:gd name="connsiteX504" fmla="*/ 786172 w 1552056"/>
              <a:gd name="connsiteY504" fmla="*/ 583693 h 2017373"/>
              <a:gd name="connsiteX505" fmla="*/ 778563 w 1552056"/>
              <a:gd name="connsiteY505" fmla="*/ 564865 h 2017373"/>
              <a:gd name="connsiteX506" fmla="*/ 773491 w 1552056"/>
              <a:gd name="connsiteY506" fmla="*/ 540656 h 2017373"/>
              <a:gd name="connsiteX507" fmla="*/ 765883 w 1552056"/>
              <a:gd name="connsiteY507" fmla="*/ 527207 h 2017373"/>
              <a:gd name="connsiteX508" fmla="*/ 758275 w 1552056"/>
              <a:gd name="connsiteY508" fmla="*/ 519138 h 2017373"/>
              <a:gd name="connsiteX509" fmla="*/ 175037 w 1552056"/>
              <a:gd name="connsiteY509" fmla="*/ 511936 h 2017373"/>
              <a:gd name="connsiteX510" fmla="*/ 162306 w 1552056"/>
              <a:gd name="connsiteY510" fmla="*/ 519137 h 2017373"/>
              <a:gd name="connsiteX511" fmla="*/ 157334 w 1552056"/>
              <a:gd name="connsiteY511" fmla="*/ 522527 h 2017373"/>
              <a:gd name="connsiteX512" fmla="*/ 167720 w 1552056"/>
              <a:gd name="connsiteY512" fmla="*/ 516313 h 2017373"/>
              <a:gd name="connsiteX513" fmla="*/ 753204 w 1552056"/>
              <a:gd name="connsiteY513" fmla="*/ 489549 h 2017373"/>
              <a:gd name="connsiteX514" fmla="*/ 758276 w 1552056"/>
              <a:gd name="connsiteY514" fmla="*/ 489549 h 2017373"/>
              <a:gd name="connsiteX515" fmla="*/ 765884 w 1552056"/>
              <a:gd name="connsiteY515" fmla="*/ 492239 h 2017373"/>
              <a:gd name="connsiteX516" fmla="*/ 768420 w 1552056"/>
              <a:gd name="connsiteY516" fmla="*/ 500308 h 2017373"/>
              <a:gd name="connsiteX517" fmla="*/ 767538 w 1552056"/>
              <a:gd name="connsiteY517" fmla="*/ 501713 h 2017373"/>
              <a:gd name="connsiteX518" fmla="*/ 778563 w 1552056"/>
              <a:gd name="connsiteY518" fmla="*/ 511068 h 2017373"/>
              <a:gd name="connsiteX519" fmla="*/ 788708 w 1552056"/>
              <a:gd name="connsiteY519" fmla="*/ 529897 h 2017373"/>
              <a:gd name="connsiteX520" fmla="*/ 798852 w 1552056"/>
              <a:gd name="connsiteY520" fmla="*/ 548726 h 2017373"/>
              <a:gd name="connsiteX521" fmla="*/ 803924 w 1552056"/>
              <a:gd name="connsiteY521" fmla="*/ 564865 h 2017373"/>
              <a:gd name="connsiteX522" fmla="*/ 806460 w 1552056"/>
              <a:gd name="connsiteY522" fmla="*/ 586383 h 2017373"/>
              <a:gd name="connsiteX523" fmla="*/ 803924 w 1552056"/>
              <a:gd name="connsiteY523" fmla="*/ 605212 h 2017373"/>
              <a:gd name="connsiteX524" fmla="*/ 793780 w 1552056"/>
              <a:gd name="connsiteY524" fmla="*/ 615971 h 2017373"/>
              <a:gd name="connsiteX525" fmla="*/ 778563 w 1552056"/>
              <a:gd name="connsiteY525" fmla="*/ 621351 h 2017373"/>
              <a:gd name="connsiteX526" fmla="*/ 763347 w 1552056"/>
              <a:gd name="connsiteY526" fmla="*/ 615971 h 2017373"/>
              <a:gd name="connsiteX527" fmla="*/ 748131 w 1552056"/>
              <a:gd name="connsiteY527" fmla="*/ 610592 h 2017373"/>
              <a:gd name="connsiteX528" fmla="*/ 737987 w 1552056"/>
              <a:gd name="connsiteY528" fmla="*/ 599832 h 2017373"/>
              <a:gd name="connsiteX529" fmla="*/ 730378 w 1552056"/>
              <a:gd name="connsiteY529" fmla="*/ 586383 h 2017373"/>
              <a:gd name="connsiteX530" fmla="*/ 725306 w 1552056"/>
              <a:gd name="connsiteY530" fmla="*/ 572934 h 2017373"/>
              <a:gd name="connsiteX531" fmla="*/ 720234 w 1552056"/>
              <a:gd name="connsiteY531" fmla="*/ 540656 h 2017373"/>
              <a:gd name="connsiteX532" fmla="*/ 719313 w 1552056"/>
              <a:gd name="connsiteY532" fmla="*/ 528928 h 2017373"/>
              <a:gd name="connsiteX533" fmla="*/ 699947 w 1552056"/>
              <a:gd name="connsiteY533" fmla="*/ 537966 h 2017373"/>
              <a:gd name="connsiteX534" fmla="*/ 697011 w 1552056"/>
              <a:gd name="connsiteY534" fmla="*/ 539726 h 2017373"/>
              <a:gd name="connsiteX535" fmla="*/ 697410 w 1552056"/>
              <a:gd name="connsiteY535" fmla="*/ 540657 h 2017373"/>
              <a:gd name="connsiteX536" fmla="*/ 705018 w 1552056"/>
              <a:gd name="connsiteY536" fmla="*/ 572935 h 2017373"/>
              <a:gd name="connsiteX537" fmla="*/ 705018 w 1552056"/>
              <a:gd name="connsiteY537" fmla="*/ 581004 h 2017373"/>
              <a:gd name="connsiteX538" fmla="*/ 697410 w 1552056"/>
              <a:gd name="connsiteY538" fmla="*/ 583694 h 2017373"/>
              <a:gd name="connsiteX539" fmla="*/ 689802 w 1552056"/>
              <a:gd name="connsiteY539" fmla="*/ 583694 h 2017373"/>
              <a:gd name="connsiteX540" fmla="*/ 687266 w 1552056"/>
              <a:gd name="connsiteY540" fmla="*/ 575624 h 2017373"/>
              <a:gd name="connsiteX541" fmla="*/ 679997 w 1552056"/>
              <a:gd name="connsiteY541" fmla="*/ 549926 h 2017373"/>
              <a:gd name="connsiteX542" fmla="*/ 641618 w 1552056"/>
              <a:gd name="connsiteY542" fmla="*/ 572934 h 2017373"/>
              <a:gd name="connsiteX543" fmla="*/ 636646 w 1552056"/>
              <a:gd name="connsiteY543" fmla="*/ 575915 h 2017373"/>
              <a:gd name="connsiteX544" fmla="*/ 646690 w 1552056"/>
              <a:gd name="connsiteY544" fmla="*/ 605212 h 2017373"/>
              <a:gd name="connsiteX545" fmla="*/ 649226 w 1552056"/>
              <a:gd name="connsiteY545" fmla="*/ 613281 h 2017373"/>
              <a:gd name="connsiteX546" fmla="*/ 641618 w 1552056"/>
              <a:gd name="connsiteY546" fmla="*/ 621351 h 2017373"/>
              <a:gd name="connsiteX547" fmla="*/ 636546 w 1552056"/>
              <a:gd name="connsiteY547" fmla="*/ 621351 h 2017373"/>
              <a:gd name="connsiteX548" fmla="*/ 628938 w 1552056"/>
              <a:gd name="connsiteY548" fmla="*/ 615971 h 2017373"/>
              <a:gd name="connsiteX549" fmla="*/ 617670 w 1552056"/>
              <a:gd name="connsiteY549" fmla="*/ 587290 h 2017373"/>
              <a:gd name="connsiteX550" fmla="*/ 582870 w 1552056"/>
              <a:gd name="connsiteY550" fmla="*/ 608153 h 2017373"/>
              <a:gd name="connsiteX551" fmla="*/ 583288 w 1552056"/>
              <a:gd name="connsiteY551" fmla="*/ 610592 h 2017373"/>
              <a:gd name="connsiteX552" fmla="*/ 593432 w 1552056"/>
              <a:gd name="connsiteY552" fmla="*/ 637490 h 2017373"/>
              <a:gd name="connsiteX553" fmla="*/ 593432 w 1552056"/>
              <a:gd name="connsiteY553" fmla="*/ 648249 h 2017373"/>
              <a:gd name="connsiteX554" fmla="*/ 588360 w 1552056"/>
              <a:gd name="connsiteY554" fmla="*/ 653629 h 2017373"/>
              <a:gd name="connsiteX555" fmla="*/ 580752 w 1552056"/>
              <a:gd name="connsiteY555" fmla="*/ 653629 h 2017373"/>
              <a:gd name="connsiteX556" fmla="*/ 573144 w 1552056"/>
              <a:gd name="connsiteY556" fmla="*/ 645559 h 2017373"/>
              <a:gd name="connsiteX557" fmla="*/ 564164 w 1552056"/>
              <a:gd name="connsiteY557" fmla="*/ 619367 h 2017373"/>
              <a:gd name="connsiteX558" fmla="*/ 526664 w 1552056"/>
              <a:gd name="connsiteY558" fmla="*/ 641848 h 2017373"/>
              <a:gd name="connsiteX559" fmla="*/ 532567 w 1552056"/>
              <a:gd name="connsiteY559" fmla="*/ 664389 h 2017373"/>
              <a:gd name="connsiteX560" fmla="*/ 532567 w 1552056"/>
              <a:gd name="connsiteY560" fmla="*/ 675148 h 2017373"/>
              <a:gd name="connsiteX561" fmla="*/ 524959 w 1552056"/>
              <a:gd name="connsiteY561" fmla="*/ 677838 h 2017373"/>
              <a:gd name="connsiteX562" fmla="*/ 519887 w 1552056"/>
              <a:gd name="connsiteY562" fmla="*/ 677838 h 2017373"/>
              <a:gd name="connsiteX563" fmla="*/ 512279 w 1552056"/>
              <a:gd name="connsiteY563" fmla="*/ 672458 h 2017373"/>
              <a:gd name="connsiteX564" fmla="*/ 507218 w 1552056"/>
              <a:gd name="connsiteY564" fmla="*/ 653134 h 2017373"/>
              <a:gd name="connsiteX565" fmla="*/ 482170 w 1552056"/>
              <a:gd name="connsiteY565" fmla="*/ 667625 h 2017373"/>
              <a:gd name="connsiteX566" fmla="*/ 489455 w 1552056"/>
              <a:gd name="connsiteY566" fmla="*/ 688598 h 2017373"/>
              <a:gd name="connsiteX567" fmla="*/ 489455 w 1552056"/>
              <a:gd name="connsiteY567" fmla="*/ 699357 h 2017373"/>
              <a:gd name="connsiteX568" fmla="*/ 481847 w 1552056"/>
              <a:gd name="connsiteY568" fmla="*/ 704737 h 2017373"/>
              <a:gd name="connsiteX569" fmla="*/ 474239 w 1552056"/>
              <a:gd name="connsiteY569" fmla="*/ 704737 h 2017373"/>
              <a:gd name="connsiteX570" fmla="*/ 469167 w 1552056"/>
              <a:gd name="connsiteY570" fmla="*/ 696667 h 2017373"/>
              <a:gd name="connsiteX571" fmla="*/ 462815 w 1552056"/>
              <a:gd name="connsiteY571" fmla="*/ 678381 h 2017373"/>
              <a:gd name="connsiteX572" fmla="*/ 422158 w 1552056"/>
              <a:gd name="connsiteY572" fmla="*/ 699080 h 2017373"/>
              <a:gd name="connsiteX573" fmla="*/ 431125 w 1552056"/>
              <a:gd name="connsiteY573" fmla="*/ 726254 h 2017373"/>
              <a:gd name="connsiteX574" fmla="*/ 431125 w 1552056"/>
              <a:gd name="connsiteY574" fmla="*/ 737013 h 2017373"/>
              <a:gd name="connsiteX575" fmla="*/ 423517 w 1552056"/>
              <a:gd name="connsiteY575" fmla="*/ 739703 h 2017373"/>
              <a:gd name="connsiteX576" fmla="*/ 415909 w 1552056"/>
              <a:gd name="connsiteY576" fmla="*/ 739703 h 2017373"/>
              <a:gd name="connsiteX577" fmla="*/ 410837 w 1552056"/>
              <a:gd name="connsiteY577" fmla="*/ 731633 h 2017373"/>
              <a:gd name="connsiteX578" fmla="*/ 403187 w 1552056"/>
              <a:gd name="connsiteY578" fmla="*/ 708451 h 2017373"/>
              <a:gd name="connsiteX579" fmla="*/ 379829 w 1552056"/>
              <a:gd name="connsiteY579" fmla="*/ 717742 h 2017373"/>
              <a:gd name="connsiteX580" fmla="*/ 385476 w 1552056"/>
              <a:gd name="connsiteY580" fmla="*/ 739704 h 2017373"/>
              <a:gd name="connsiteX581" fmla="*/ 382940 w 1552056"/>
              <a:gd name="connsiteY581" fmla="*/ 747773 h 2017373"/>
              <a:gd name="connsiteX582" fmla="*/ 375332 w 1552056"/>
              <a:gd name="connsiteY582" fmla="*/ 750463 h 2017373"/>
              <a:gd name="connsiteX583" fmla="*/ 367724 w 1552056"/>
              <a:gd name="connsiteY583" fmla="*/ 750463 h 2017373"/>
              <a:gd name="connsiteX584" fmla="*/ 365188 w 1552056"/>
              <a:gd name="connsiteY584" fmla="*/ 745083 h 2017373"/>
              <a:gd name="connsiteX585" fmla="*/ 360168 w 1552056"/>
              <a:gd name="connsiteY585" fmla="*/ 725562 h 2017373"/>
              <a:gd name="connsiteX586" fmla="*/ 344901 w 1552056"/>
              <a:gd name="connsiteY586" fmla="*/ 731634 h 2017373"/>
              <a:gd name="connsiteX587" fmla="*/ 334544 w 1552056"/>
              <a:gd name="connsiteY587" fmla="*/ 734592 h 2017373"/>
              <a:gd name="connsiteX588" fmla="*/ 337292 w 1552056"/>
              <a:gd name="connsiteY588" fmla="*/ 745084 h 2017373"/>
              <a:gd name="connsiteX589" fmla="*/ 337292 w 1552056"/>
              <a:gd name="connsiteY589" fmla="*/ 755843 h 2017373"/>
              <a:gd name="connsiteX590" fmla="*/ 332220 w 1552056"/>
              <a:gd name="connsiteY590" fmla="*/ 758533 h 2017373"/>
              <a:gd name="connsiteX591" fmla="*/ 324612 w 1552056"/>
              <a:gd name="connsiteY591" fmla="*/ 758533 h 2017373"/>
              <a:gd name="connsiteX592" fmla="*/ 319540 w 1552056"/>
              <a:gd name="connsiteY592" fmla="*/ 750464 h 2017373"/>
              <a:gd name="connsiteX593" fmla="*/ 316019 w 1552056"/>
              <a:gd name="connsiteY593" fmla="*/ 739882 h 2017373"/>
              <a:gd name="connsiteX594" fmla="*/ 278964 w 1552056"/>
              <a:gd name="connsiteY594" fmla="*/ 750463 h 2017373"/>
              <a:gd name="connsiteX595" fmla="*/ 268820 w 1552056"/>
              <a:gd name="connsiteY595" fmla="*/ 747773 h 2017373"/>
              <a:gd name="connsiteX596" fmla="*/ 266284 w 1552056"/>
              <a:gd name="connsiteY596" fmla="*/ 745083 h 2017373"/>
              <a:gd name="connsiteX597" fmla="*/ 266284 w 1552056"/>
              <a:gd name="connsiteY597" fmla="*/ 731634 h 2017373"/>
              <a:gd name="connsiteX598" fmla="*/ 273892 w 1552056"/>
              <a:gd name="connsiteY598" fmla="*/ 728944 h 2017373"/>
              <a:gd name="connsiteX599" fmla="*/ 308918 w 1552056"/>
              <a:gd name="connsiteY599" fmla="*/ 718542 h 2017373"/>
              <a:gd name="connsiteX600" fmla="*/ 304324 w 1552056"/>
              <a:gd name="connsiteY600" fmla="*/ 704736 h 2017373"/>
              <a:gd name="connsiteX601" fmla="*/ 304324 w 1552056"/>
              <a:gd name="connsiteY601" fmla="*/ 693977 h 2017373"/>
              <a:gd name="connsiteX602" fmla="*/ 309396 w 1552056"/>
              <a:gd name="connsiteY602" fmla="*/ 688597 h 2017373"/>
              <a:gd name="connsiteX603" fmla="*/ 317004 w 1552056"/>
              <a:gd name="connsiteY603" fmla="*/ 688597 h 2017373"/>
              <a:gd name="connsiteX604" fmla="*/ 324612 w 1552056"/>
              <a:gd name="connsiteY604" fmla="*/ 696666 h 2017373"/>
              <a:gd name="connsiteX605" fmla="*/ 328795 w 1552056"/>
              <a:gd name="connsiteY605" fmla="*/ 712639 h 2017373"/>
              <a:gd name="connsiteX606" fmla="*/ 337293 w 1552056"/>
              <a:gd name="connsiteY606" fmla="*/ 710115 h 2017373"/>
              <a:gd name="connsiteX607" fmla="*/ 356579 w 1552056"/>
              <a:gd name="connsiteY607" fmla="*/ 702752 h 2017373"/>
              <a:gd name="connsiteX608" fmla="*/ 355044 w 1552056"/>
              <a:gd name="connsiteY608" fmla="*/ 683217 h 2017373"/>
              <a:gd name="connsiteX609" fmla="*/ 357580 w 1552056"/>
              <a:gd name="connsiteY609" fmla="*/ 672458 h 2017373"/>
              <a:gd name="connsiteX610" fmla="*/ 365188 w 1552056"/>
              <a:gd name="connsiteY610" fmla="*/ 672458 h 2017373"/>
              <a:gd name="connsiteX611" fmla="*/ 372796 w 1552056"/>
              <a:gd name="connsiteY611" fmla="*/ 672458 h 2017373"/>
              <a:gd name="connsiteX612" fmla="*/ 375332 w 1552056"/>
              <a:gd name="connsiteY612" fmla="*/ 683217 h 2017373"/>
              <a:gd name="connsiteX613" fmla="*/ 376458 w 1552056"/>
              <a:gd name="connsiteY613" fmla="*/ 695161 h 2017373"/>
              <a:gd name="connsiteX614" fmla="*/ 396301 w 1552056"/>
              <a:gd name="connsiteY614" fmla="*/ 687584 h 2017373"/>
              <a:gd name="connsiteX615" fmla="*/ 393085 w 1552056"/>
              <a:gd name="connsiteY615" fmla="*/ 677837 h 2017373"/>
              <a:gd name="connsiteX616" fmla="*/ 393085 w 1552056"/>
              <a:gd name="connsiteY616" fmla="*/ 667078 h 2017373"/>
              <a:gd name="connsiteX617" fmla="*/ 400693 w 1552056"/>
              <a:gd name="connsiteY617" fmla="*/ 664388 h 2017373"/>
              <a:gd name="connsiteX618" fmla="*/ 405765 w 1552056"/>
              <a:gd name="connsiteY618" fmla="*/ 664388 h 2017373"/>
              <a:gd name="connsiteX619" fmla="*/ 413373 w 1552056"/>
              <a:gd name="connsiteY619" fmla="*/ 672457 h 2017373"/>
              <a:gd name="connsiteX620" fmla="*/ 415262 w 1552056"/>
              <a:gd name="connsiteY620" fmla="*/ 678181 h 2017373"/>
              <a:gd name="connsiteX621" fmla="*/ 455360 w 1552056"/>
              <a:gd name="connsiteY621" fmla="*/ 656917 h 2017373"/>
              <a:gd name="connsiteX622" fmla="*/ 451415 w 1552056"/>
              <a:gd name="connsiteY622" fmla="*/ 645560 h 2017373"/>
              <a:gd name="connsiteX623" fmla="*/ 451415 w 1552056"/>
              <a:gd name="connsiteY623" fmla="*/ 634801 h 2017373"/>
              <a:gd name="connsiteX624" fmla="*/ 456487 w 1552056"/>
              <a:gd name="connsiteY624" fmla="*/ 632111 h 2017373"/>
              <a:gd name="connsiteX625" fmla="*/ 464095 w 1552056"/>
              <a:gd name="connsiteY625" fmla="*/ 632111 h 2017373"/>
              <a:gd name="connsiteX626" fmla="*/ 471703 w 1552056"/>
              <a:gd name="connsiteY626" fmla="*/ 637491 h 2017373"/>
              <a:gd name="connsiteX627" fmla="*/ 474974 w 1552056"/>
              <a:gd name="connsiteY627" fmla="*/ 646907 h 2017373"/>
              <a:gd name="connsiteX628" fmla="*/ 501986 w 1552056"/>
              <a:gd name="connsiteY628" fmla="*/ 633155 h 2017373"/>
              <a:gd name="connsiteX629" fmla="*/ 499599 w 1552056"/>
              <a:gd name="connsiteY629" fmla="*/ 624041 h 2017373"/>
              <a:gd name="connsiteX630" fmla="*/ 499599 w 1552056"/>
              <a:gd name="connsiteY630" fmla="*/ 615972 h 2017373"/>
              <a:gd name="connsiteX631" fmla="*/ 504671 w 1552056"/>
              <a:gd name="connsiteY631" fmla="*/ 610592 h 2017373"/>
              <a:gd name="connsiteX632" fmla="*/ 512279 w 1552056"/>
              <a:gd name="connsiteY632" fmla="*/ 610592 h 2017373"/>
              <a:gd name="connsiteX633" fmla="*/ 519887 w 1552056"/>
              <a:gd name="connsiteY633" fmla="*/ 615972 h 2017373"/>
              <a:gd name="connsiteX634" fmla="*/ 521693 w 1552056"/>
              <a:gd name="connsiteY634" fmla="*/ 622866 h 2017373"/>
              <a:gd name="connsiteX635" fmla="*/ 559917 w 1552056"/>
              <a:gd name="connsiteY635" fmla="*/ 597988 h 2017373"/>
              <a:gd name="connsiteX636" fmla="*/ 557928 w 1552056"/>
              <a:gd name="connsiteY636" fmla="*/ 586383 h 2017373"/>
              <a:gd name="connsiteX637" fmla="*/ 560464 w 1552056"/>
              <a:gd name="connsiteY637" fmla="*/ 575624 h 2017373"/>
              <a:gd name="connsiteX638" fmla="*/ 568072 w 1552056"/>
              <a:gd name="connsiteY638" fmla="*/ 572934 h 2017373"/>
              <a:gd name="connsiteX639" fmla="*/ 573144 w 1552056"/>
              <a:gd name="connsiteY639" fmla="*/ 572934 h 2017373"/>
              <a:gd name="connsiteX640" fmla="*/ 578216 w 1552056"/>
              <a:gd name="connsiteY640" fmla="*/ 581003 h 2017373"/>
              <a:gd name="connsiteX641" fmla="*/ 578999 w 1552056"/>
              <a:gd name="connsiteY641" fmla="*/ 585569 h 2017373"/>
              <a:gd name="connsiteX642" fmla="*/ 611685 w 1552056"/>
              <a:gd name="connsiteY642" fmla="*/ 564295 h 2017373"/>
              <a:gd name="connsiteX643" fmla="*/ 608649 w 1552056"/>
              <a:gd name="connsiteY643" fmla="*/ 551415 h 2017373"/>
              <a:gd name="connsiteX644" fmla="*/ 611185 w 1552056"/>
              <a:gd name="connsiteY644" fmla="*/ 543346 h 2017373"/>
              <a:gd name="connsiteX645" fmla="*/ 616257 w 1552056"/>
              <a:gd name="connsiteY645" fmla="*/ 540656 h 2017373"/>
              <a:gd name="connsiteX646" fmla="*/ 626402 w 1552056"/>
              <a:gd name="connsiteY646" fmla="*/ 540656 h 2017373"/>
              <a:gd name="connsiteX647" fmla="*/ 628938 w 1552056"/>
              <a:gd name="connsiteY647" fmla="*/ 548725 h 2017373"/>
              <a:gd name="connsiteX648" fmla="*/ 629974 w 1552056"/>
              <a:gd name="connsiteY648" fmla="*/ 552391 h 2017373"/>
              <a:gd name="connsiteX649" fmla="*/ 631474 w 1552056"/>
              <a:gd name="connsiteY649" fmla="*/ 551415 h 2017373"/>
              <a:gd name="connsiteX650" fmla="*/ 670694 w 1552056"/>
              <a:gd name="connsiteY650" fmla="*/ 529711 h 2017373"/>
              <a:gd name="connsiteX651" fmla="*/ 666978 w 1552056"/>
              <a:gd name="connsiteY651" fmla="*/ 521828 h 2017373"/>
              <a:gd name="connsiteX652" fmla="*/ 666978 w 1552056"/>
              <a:gd name="connsiteY652" fmla="*/ 513758 h 2017373"/>
              <a:gd name="connsiteX653" fmla="*/ 674586 w 1552056"/>
              <a:gd name="connsiteY653" fmla="*/ 508379 h 2017373"/>
              <a:gd name="connsiteX654" fmla="*/ 679658 w 1552056"/>
              <a:gd name="connsiteY654" fmla="*/ 502999 h 2017373"/>
              <a:gd name="connsiteX655" fmla="*/ 684730 w 1552056"/>
              <a:gd name="connsiteY655" fmla="*/ 511068 h 2017373"/>
              <a:gd name="connsiteX656" fmla="*/ 688497 w 1552056"/>
              <a:gd name="connsiteY656" fmla="*/ 519859 h 2017373"/>
              <a:gd name="connsiteX657" fmla="*/ 689803 w 1552056"/>
              <a:gd name="connsiteY657" fmla="*/ 519137 h 2017373"/>
              <a:gd name="connsiteX658" fmla="*/ 718530 w 1552056"/>
              <a:gd name="connsiteY658" fmla="*/ 505731 h 2017373"/>
              <a:gd name="connsiteX659" fmla="*/ 720234 w 1552056"/>
              <a:gd name="connsiteY659" fmla="*/ 500309 h 2017373"/>
              <a:gd name="connsiteX660" fmla="*/ 727842 w 1552056"/>
              <a:gd name="connsiteY660" fmla="*/ 500309 h 2017373"/>
              <a:gd name="connsiteX661" fmla="*/ 730148 w 1552056"/>
              <a:gd name="connsiteY661" fmla="*/ 500309 h 2017373"/>
              <a:gd name="connsiteX662" fmla="*/ 152162 w 1552056"/>
              <a:gd name="connsiteY662" fmla="*/ 427683 h 2017373"/>
              <a:gd name="connsiteX663" fmla="*/ 131874 w 1552056"/>
              <a:gd name="connsiteY663" fmla="*/ 430372 h 2017373"/>
              <a:gd name="connsiteX664" fmla="*/ 111585 w 1552056"/>
              <a:gd name="connsiteY664" fmla="*/ 438442 h 2017373"/>
              <a:gd name="connsiteX665" fmla="*/ 93833 w 1552056"/>
              <a:gd name="connsiteY665" fmla="*/ 454581 h 2017373"/>
              <a:gd name="connsiteX666" fmla="*/ 78617 w 1552056"/>
              <a:gd name="connsiteY666" fmla="*/ 468030 h 2017373"/>
              <a:gd name="connsiteX667" fmla="*/ 68473 w 1552056"/>
              <a:gd name="connsiteY667" fmla="*/ 481479 h 2017373"/>
              <a:gd name="connsiteX668" fmla="*/ 58328 w 1552056"/>
              <a:gd name="connsiteY668" fmla="*/ 502998 h 2017373"/>
              <a:gd name="connsiteX669" fmla="*/ 50720 w 1552056"/>
              <a:gd name="connsiteY669" fmla="*/ 521827 h 2017373"/>
              <a:gd name="connsiteX670" fmla="*/ 45648 w 1552056"/>
              <a:gd name="connsiteY670" fmla="*/ 543346 h 2017373"/>
              <a:gd name="connsiteX671" fmla="*/ 45648 w 1552056"/>
              <a:gd name="connsiteY671" fmla="*/ 564864 h 2017373"/>
              <a:gd name="connsiteX672" fmla="*/ 45648 w 1552056"/>
              <a:gd name="connsiteY672" fmla="*/ 574548 h 2017373"/>
              <a:gd name="connsiteX673" fmla="*/ 35504 w 1552056"/>
              <a:gd name="connsiteY673" fmla="*/ 581003 h 2017373"/>
              <a:gd name="connsiteX674" fmla="*/ 30432 w 1552056"/>
              <a:gd name="connsiteY674" fmla="*/ 583693 h 2017373"/>
              <a:gd name="connsiteX675" fmla="*/ 30432 w 1552056"/>
              <a:gd name="connsiteY675" fmla="*/ 592092 h 2017373"/>
              <a:gd name="connsiteX676" fmla="*/ 33436 w 1552056"/>
              <a:gd name="connsiteY676" fmla="*/ 590538 h 2017373"/>
              <a:gd name="connsiteX677" fmla="*/ 45648 w 1552056"/>
              <a:gd name="connsiteY677" fmla="*/ 584219 h 2017373"/>
              <a:gd name="connsiteX678" fmla="*/ 45648 w 1552056"/>
              <a:gd name="connsiteY678" fmla="*/ 574548 h 2017373"/>
              <a:gd name="connsiteX679" fmla="*/ 60864 w 1552056"/>
              <a:gd name="connsiteY679" fmla="*/ 564864 h 2017373"/>
              <a:gd name="connsiteX680" fmla="*/ 88761 w 1552056"/>
              <a:gd name="connsiteY680" fmla="*/ 551415 h 2017373"/>
              <a:gd name="connsiteX681" fmla="*/ 136946 w 1552056"/>
              <a:gd name="connsiteY681" fmla="*/ 513757 h 2017373"/>
              <a:gd name="connsiteX682" fmla="*/ 169914 w 1552056"/>
              <a:gd name="connsiteY682" fmla="*/ 492239 h 2017373"/>
              <a:gd name="connsiteX683" fmla="*/ 205419 w 1552056"/>
              <a:gd name="connsiteY683" fmla="*/ 476100 h 2017373"/>
              <a:gd name="connsiteX684" fmla="*/ 240923 w 1552056"/>
              <a:gd name="connsiteY684" fmla="*/ 457271 h 2017373"/>
              <a:gd name="connsiteX685" fmla="*/ 256725 w 1552056"/>
              <a:gd name="connsiteY685" fmla="*/ 452802 h 2017373"/>
              <a:gd name="connsiteX686" fmla="*/ 264504 w 1552056"/>
              <a:gd name="connsiteY686" fmla="*/ 457753 h 2017373"/>
              <a:gd name="connsiteX687" fmla="*/ 278609 w 1552056"/>
              <a:gd name="connsiteY687" fmla="*/ 449151 h 2017373"/>
              <a:gd name="connsiteX688" fmla="*/ 278964 w 1552056"/>
              <a:gd name="connsiteY688" fmla="*/ 446511 h 2017373"/>
              <a:gd name="connsiteX689" fmla="*/ 256725 w 1552056"/>
              <a:gd name="connsiteY689" fmla="*/ 452802 h 2017373"/>
              <a:gd name="connsiteX690" fmla="*/ 238387 w 1552056"/>
              <a:gd name="connsiteY690" fmla="*/ 441132 h 2017373"/>
              <a:gd name="connsiteX691" fmla="*/ 218099 w 1552056"/>
              <a:gd name="connsiteY691" fmla="*/ 435752 h 2017373"/>
              <a:gd name="connsiteX692" fmla="*/ 197811 w 1552056"/>
              <a:gd name="connsiteY692" fmla="*/ 430372 h 2017373"/>
              <a:gd name="connsiteX693" fmla="*/ 172450 w 1552056"/>
              <a:gd name="connsiteY693" fmla="*/ 427683 h 2017373"/>
              <a:gd name="connsiteX694" fmla="*/ 415909 w 1552056"/>
              <a:gd name="connsiteY694" fmla="*/ 271673 h 2017373"/>
              <a:gd name="connsiteX695" fmla="*/ 403229 w 1552056"/>
              <a:gd name="connsiteY695" fmla="*/ 279743 h 2017373"/>
              <a:gd name="connsiteX696" fmla="*/ 385477 w 1552056"/>
              <a:gd name="connsiteY696" fmla="*/ 293192 h 2017373"/>
              <a:gd name="connsiteX697" fmla="*/ 367724 w 1552056"/>
              <a:gd name="connsiteY697" fmla="*/ 320090 h 2017373"/>
              <a:gd name="connsiteX698" fmla="*/ 355044 w 1552056"/>
              <a:gd name="connsiteY698" fmla="*/ 344299 h 2017373"/>
              <a:gd name="connsiteX699" fmla="*/ 352508 w 1552056"/>
              <a:gd name="connsiteY699" fmla="*/ 363127 h 2017373"/>
              <a:gd name="connsiteX700" fmla="*/ 352508 w 1552056"/>
              <a:gd name="connsiteY700" fmla="*/ 376577 h 2017373"/>
              <a:gd name="connsiteX701" fmla="*/ 352508 w 1552056"/>
              <a:gd name="connsiteY701" fmla="*/ 392716 h 2017373"/>
              <a:gd name="connsiteX702" fmla="*/ 356763 w 1552056"/>
              <a:gd name="connsiteY702" fmla="*/ 403999 h 2017373"/>
              <a:gd name="connsiteX703" fmla="*/ 410839 w 1552056"/>
              <a:gd name="connsiteY703" fmla="*/ 373887 h 2017373"/>
              <a:gd name="connsiteX704" fmla="*/ 482571 w 1552056"/>
              <a:gd name="connsiteY704" fmla="*/ 335846 h 2017373"/>
              <a:gd name="connsiteX705" fmla="*/ 481846 w 1552056"/>
              <a:gd name="connsiteY705" fmla="*/ 333539 h 2017373"/>
              <a:gd name="connsiteX706" fmla="*/ 464094 w 1552056"/>
              <a:gd name="connsiteY706" fmla="*/ 303951 h 2017373"/>
              <a:gd name="connsiteX707" fmla="*/ 453950 w 1552056"/>
              <a:gd name="connsiteY707" fmla="*/ 290502 h 2017373"/>
              <a:gd name="connsiteX708" fmla="*/ 443805 w 1552056"/>
              <a:gd name="connsiteY708" fmla="*/ 279743 h 2017373"/>
              <a:gd name="connsiteX709" fmla="*/ 431125 w 1552056"/>
              <a:gd name="connsiteY709" fmla="*/ 274363 h 2017373"/>
              <a:gd name="connsiteX710" fmla="*/ 871769 w 1552056"/>
              <a:gd name="connsiteY710" fmla="*/ 267126 h 2017373"/>
              <a:gd name="connsiteX711" fmla="*/ 890151 w 1552056"/>
              <a:gd name="connsiteY711" fmla="*/ 303952 h 2017373"/>
              <a:gd name="connsiteX712" fmla="*/ 935800 w 1552056"/>
              <a:gd name="connsiteY712" fmla="*/ 392716 h 2017373"/>
              <a:gd name="connsiteX713" fmla="*/ 981448 w 1552056"/>
              <a:gd name="connsiteY713" fmla="*/ 486860 h 2017373"/>
              <a:gd name="connsiteX714" fmla="*/ 1001737 w 1552056"/>
              <a:gd name="connsiteY714" fmla="*/ 537967 h 2017373"/>
              <a:gd name="connsiteX715" fmla="*/ 1019489 w 1552056"/>
              <a:gd name="connsiteY715" fmla="*/ 591764 h 2017373"/>
              <a:gd name="connsiteX716" fmla="*/ 1027097 w 1552056"/>
              <a:gd name="connsiteY716" fmla="*/ 615972 h 2017373"/>
              <a:gd name="connsiteX717" fmla="*/ 1029633 w 1552056"/>
              <a:gd name="connsiteY717" fmla="*/ 642871 h 2017373"/>
              <a:gd name="connsiteX718" fmla="*/ 1029633 w 1552056"/>
              <a:gd name="connsiteY718" fmla="*/ 667079 h 2017373"/>
              <a:gd name="connsiteX719" fmla="*/ 1029633 w 1552056"/>
              <a:gd name="connsiteY719" fmla="*/ 696667 h 2017373"/>
              <a:gd name="connsiteX720" fmla="*/ 1022025 w 1552056"/>
              <a:gd name="connsiteY720" fmla="*/ 720876 h 2017373"/>
              <a:gd name="connsiteX721" fmla="*/ 1016953 w 1552056"/>
              <a:gd name="connsiteY721" fmla="*/ 745084 h 2017373"/>
              <a:gd name="connsiteX722" fmla="*/ 1016080 w 1552056"/>
              <a:gd name="connsiteY722" fmla="*/ 746473 h 2017373"/>
              <a:gd name="connsiteX723" fmla="*/ 1057529 w 1552056"/>
              <a:gd name="connsiteY723" fmla="*/ 788121 h 2017373"/>
              <a:gd name="connsiteX724" fmla="*/ 1100641 w 1552056"/>
              <a:gd name="connsiteY724" fmla="*/ 833848 h 2017373"/>
              <a:gd name="connsiteX725" fmla="*/ 1141218 w 1552056"/>
              <a:gd name="connsiteY725" fmla="*/ 890334 h 2017373"/>
              <a:gd name="connsiteX726" fmla="*/ 1179258 w 1552056"/>
              <a:gd name="connsiteY726" fmla="*/ 944131 h 2017373"/>
              <a:gd name="connsiteX727" fmla="*/ 1257876 w 1552056"/>
              <a:gd name="connsiteY727" fmla="*/ 1051724 h 2017373"/>
              <a:gd name="connsiteX728" fmla="*/ 1336493 w 1552056"/>
              <a:gd name="connsiteY728" fmla="*/ 1162007 h 2017373"/>
              <a:gd name="connsiteX729" fmla="*/ 1460759 w 1552056"/>
              <a:gd name="connsiteY729" fmla="*/ 1320707 h 2017373"/>
              <a:gd name="connsiteX730" fmla="*/ 1488655 w 1552056"/>
              <a:gd name="connsiteY730" fmla="*/ 1358365 h 2017373"/>
              <a:gd name="connsiteX731" fmla="*/ 1516552 w 1552056"/>
              <a:gd name="connsiteY731" fmla="*/ 1398712 h 2017373"/>
              <a:gd name="connsiteX732" fmla="*/ 1530633 w 1552056"/>
              <a:gd name="connsiteY732" fmla="*/ 1428583 h 2017373"/>
              <a:gd name="connsiteX733" fmla="*/ 1531768 w 1552056"/>
              <a:gd name="connsiteY733" fmla="*/ 1385264 h 2017373"/>
              <a:gd name="connsiteX734" fmla="*/ 1529232 w 1552056"/>
              <a:gd name="connsiteY734" fmla="*/ 1288430 h 2017373"/>
              <a:gd name="connsiteX735" fmla="*/ 1521624 w 1552056"/>
              <a:gd name="connsiteY735" fmla="*/ 1240013 h 2017373"/>
              <a:gd name="connsiteX736" fmla="*/ 1516552 w 1552056"/>
              <a:gd name="connsiteY736" fmla="*/ 1194286 h 2017373"/>
              <a:gd name="connsiteX737" fmla="*/ 1506407 w 1552056"/>
              <a:gd name="connsiteY737" fmla="*/ 1145869 h 2017373"/>
              <a:gd name="connsiteX738" fmla="*/ 1491191 w 1552056"/>
              <a:gd name="connsiteY738" fmla="*/ 1100142 h 2017373"/>
              <a:gd name="connsiteX739" fmla="*/ 1473439 w 1552056"/>
              <a:gd name="connsiteY739" fmla="*/ 1057104 h 2017373"/>
              <a:gd name="connsiteX740" fmla="*/ 1453150 w 1552056"/>
              <a:gd name="connsiteY740" fmla="*/ 1016757 h 2017373"/>
              <a:gd name="connsiteX741" fmla="*/ 1430326 w 1552056"/>
              <a:gd name="connsiteY741" fmla="*/ 976409 h 2017373"/>
              <a:gd name="connsiteX742" fmla="*/ 1404966 w 1552056"/>
              <a:gd name="connsiteY742" fmla="*/ 938752 h 2017373"/>
              <a:gd name="connsiteX743" fmla="*/ 1354245 w 1552056"/>
              <a:gd name="connsiteY743" fmla="*/ 866126 h 2017373"/>
              <a:gd name="connsiteX744" fmla="*/ 1300988 w 1552056"/>
              <a:gd name="connsiteY744" fmla="*/ 793501 h 2017373"/>
              <a:gd name="connsiteX745" fmla="*/ 1194474 w 1552056"/>
              <a:gd name="connsiteY745" fmla="*/ 637490 h 2017373"/>
              <a:gd name="connsiteX746" fmla="*/ 1138681 w 1552056"/>
              <a:gd name="connsiteY746" fmla="*/ 562175 h 2017373"/>
              <a:gd name="connsiteX747" fmla="*/ 1130486 w 1552056"/>
              <a:gd name="connsiteY747" fmla="*/ 550999 h 2017373"/>
              <a:gd name="connsiteX748" fmla="*/ 1115858 w 1552056"/>
              <a:gd name="connsiteY748" fmla="*/ 540656 h 2017373"/>
              <a:gd name="connsiteX749" fmla="*/ 1098105 w 1552056"/>
              <a:gd name="connsiteY749" fmla="*/ 521827 h 2017373"/>
              <a:gd name="connsiteX750" fmla="*/ 1070209 w 1552056"/>
              <a:gd name="connsiteY750" fmla="*/ 486859 h 2017373"/>
              <a:gd name="connsiteX751" fmla="*/ 981447 w 1552056"/>
              <a:gd name="connsiteY751" fmla="*/ 365817 h 2017373"/>
              <a:gd name="connsiteX752" fmla="*/ 951498 w 1552056"/>
              <a:gd name="connsiteY752" fmla="*/ 327146 h 2017373"/>
              <a:gd name="connsiteX753" fmla="*/ 925653 w 1552056"/>
              <a:gd name="connsiteY753" fmla="*/ 303951 h 2017373"/>
              <a:gd name="connsiteX754" fmla="*/ 895221 w 1552056"/>
              <a:gd name="connsiteY754" fmla="*/ 282432 h 2017373"/>
              <a:gd name="connsiteX755" fmla="*/ 420981 w 1552056"/>
              <a:gd name="connsiteY755" fmla="*/ 156011 h 2017373"/>
              <a:gd name="connsiteX756" fmla="*/ 403229 w 1552056"/>
              <a:gd name="connsiteY756" fmla="*/ 158700 h 2017373"/>
              <a:gd name="connsiteX757" fmla="*/ 388013 w 1552056"/>
              <a:gd name="connsiteY757" fmla="*/ 164080 h 2017373"/>
              <a:gd name="connsiteX758" fmla="*/ 372796 w 1552056"/>
              <a:gd name="connsiteY758" fmla="*/ 174839 h 2017373"/>
              <a:gd name="connsiteX759" fmla="*/ 357580 w 1552056"/>
              <a:gd name="connsiteY759" fmla="*/ 185599 h 2017373"/>
              <a:gd name="connsiteX760" fmla="*/ 347436 w 1552056"/>
              <a:gd name="connsiteY760" fmla="*/ 196358 h 2017373"/>
              <a:gd name="connsiteX761" fmla="*/ 327148 w 1552056"/>
              <a:gd name="connsiteY761" fmla="*/ 223256 h 2017373"/>
              <a:gd name="connsiteX762" fmla="*/ 314468 w 1552056"/>
              <a:gd name="connsiteY762" fmla="*/ 258224 h 2017373"/>
              <a:gd name="connsiteX763" fmla="*/ 306859 w 1552056"/>
              <a:gd name="connsiteY763" fmla="*/ 293192 h 2017373"/>
              <a:gd name="connsiteX764" fmla="*/ 304323 w 1552056"/>
              <a:gd name="connsiteY764" fmla="*/ 330849 h 2017373"/>
              <a:gd name="connsiteX765" fmla="*/ 299251 w 1552056"/>
              <a:gd name="connsiteY765" fmla="*/ 365817 h 2017373"/>
              <a:gd name="connsiteX766" fmla="*/ 304323 w 1552056"/>
              <a:gd name="connsiteY766" fmla="*/ 403475 h 2017373"/>
              <a:gd name="connsiteX767" fmla="*/ 305826 w 1552056"/>
              <a:gd name="connsiteY767" fmla="*/ 424197 h 2017373"/>
              <a:gd name="connsiteX768" fmla="*/ 294179 w 1552056"/>
              <a:gd name="connsiteY768" fmla="*/ 430373 h 2017373"/>
              <a:gd name="connsiteX769" fmla="*/ 301627 w 1552056"/>
              <a:gd name="connsiteY769" fmla="*/ 435113 h 2017373"/>
              <a:gd name="connsiteX770" fmla="*/ 306406 w 1552056"/>
              <a:gd name="connsiteY770" fmla="*/ 432198 h 2017373"/>
              <a:gd name="connsiteX771" fmla="*/ 305826 w 1552056"/>
              <a:gd name="connsiteY771" fmla="*/ 424197 h 2017373"/>
              <a:gd name="connsiteX772" fmla="*/ 335073 w 1552056"/>
              <a:gd name="connsiteY772" fmla="*/ 408686 h 2017373"/>
              <a:gd name="connsiteX773" fmla="*/ 336804 w 1552056"/>
              <a:gd name="connsiteY773" fmla="*/ 415113 h 2017373"/>
              <a:gd name="connsiteX774" fmla="*/ 354297 w 1552056"/>
              <a:gd name="connsiteY774" fmla="*/ 405372 h 2017373"/>
              <a:gd name="connsiteX775" fmla="*/ 352508 w 1552056"/>
              <a:gd name="connsiteY775" fmla="*/ 403475 h 2017373"/>
              <a:gd name="connsiteX776" fmla="*/ 344900 w 1552056"/>
              <a:gd name="connsiteY776" fmla="*/ 403475 h 2017373"/>
              <a:gd name="connsiteX777" fmla="*/ 335073 w 1552056"/>
              <a:gd name="connsiteY777" fmla="*/ 408686 h 2017373"/>
              <a:gd name="connsiteX778" fmla="*/ 332220 w 1552056"/>
              <a:gd name="connsiteY778" fmla="*/ 398095 h 2017373"/>
              <a:gd name="connsiteX779" fmla="*/ 332220 w 1552056"/>
              <a:gd name="connsiteY779" fmla="*/ 376577 h 2017373"/>
              <a:gd name="connsiteX780" fmla="*/ 332220 w 1552056"/>
              <a:gd name="connsiteY780" fmla="*/ 355058 h 2017373"/>
              <a:gd name="connsiteX781" fmla="*/ 337292 w 1552056"/>
              <a:gd name="connsiteY781" fmla="*/ 333539 h 2017373"/>
              <a:gd name="connsiteX782" fmla="*/ 344900 w 1552056"/>
              <a:gd name="connsiteY782" fmla="*/ 314710 h 2017373"/>
              <a:gd name="connsiteX783" fmla="*/ 355044 w 1552056"/>
              <a:gd name="connsiteY783" fmla="*/ 295882 h 2017373"/>
              <a:gd name="connsiteX784" fmla="*/ 367724 w 1552056"/>
              <a:gd name="connsiteY784" fmla="*/ 279743 h 2017373"/>
              <a:gd name="connsiteX785" fmla="*/ 385477 w 1552056"/>
              <a:gd name="connsiteY785" fmla="*/ 263604 h 2017373"/>
              <a:gd name="connsiteX786" fmla="*/ 403229 w 1552056"/>
              <a:gd name="connsiteY786" fmla="*/ 252844 h 2017373"/>
              <a:gd name="connsiteX787" fmla="*/ 420981 w 1552056"/>
              <a:gd name="connsiteY787" fmla="*/ 250155 h 2017373"/>
              <a:gd name="connsiteX788" fmla="*/ 436197 w 1552056"/>
              <a:gd name="connsiteY788" fmla="*/ 252844 h 2017373"/>
              <a:gd name="connsiteX789" fmla="*/ 453950 w 1552056"/>
              <a:gd name="connsiteY789" fmla="*/ 260914 h 2017373"/>
              <a:gd name="connsiteX790" fmla="*/ 469166 w 1552056"/>
              <a:gd name="connsiteY790" fmla="*/ 271673 h 2017373"/>
              <a:gd name="connsiteX791" fmla="*/ 479310 w 1552056"/>
              <a:gd name="connsiteY791" fmla="*/ 290502 h 2017373"/>
              <a:gd name="connsiteX792" fmla="*/ 495743 w 1552056"/>
              <a:gd name="connsiteY792" fmla="*/ 316647 h 2017373"/>
              <a:gd name="connsiteX793" fmla="*/ 484382 w 1552056"/>
              <a:gd name="connsiteY793" fmla="*/ 320090 h 2017373"/>
              <a:gd name="connsiteX794" fmla="*/ 499598 w 1552056"/>
              <a:gd name="connsiteY794" fmla="*/ 322780 h 2017373"/>
              <a:gd name="connsiteX795" fmla="*/ 495743 w 1552056"/>
              <a:gd name="connsiteY795" fmla="*/ 316647 h 2017373"/>
              <a:gd name="connsiteX796" fmla="*/ 502134 w 1552056"/>
              <a:gd name="connsiteY796" fmla="*/ 314710 h 2017373"/>
              <a:gd name="connsiteX797" fmla="*/ 519886 w 1552056"/>
              <a:gd name="connsiteY797" fmla="*/ 309331 h 2017373"/>
              <a:gd name="connsiteX798" fmla="*/ 532567 w 1552056"/>
              <a:gd name="connsiteY798" fmla="*/ 301261 h 2017373"/>
              <a:gd name="connsiteX799" fmla="*/ 538939 w 1552056"/>
              <a:gd name="connsiteY799" fmla="*/ 299330 h 2017373"/>
              <a:gd name="connsiteX800" fmla="*/ 541722 w 1552056"/>
              <a:gd name="connsiteY800" fmla="*/ 306708 h 2017373"/>
              <a:gd name="connsiteX801" fmla="*/ 545051 w 1552056"/>
              <a:gd name="connsiteY801" fmla="*/ 305194 h 2017373"/>
              <a:gd name="connsiteX802" fmla="*/ 550319 w 1552056"/>
              <a:gd name="connsiteY802" fmla="*/ 295882 h 2017373"/>
              <a:gd name="connsiteX803" fmla="*/ 538939 w 1552056"/>
              <a:gd name="connsiteY803" fmla="*/ 299330 h 2017373"/>
              <a:gd name="connsiteX804" fmla="*/ 532567 w 1552056"/>
              <a:gd name="connsiteY804" fmla="*/ 282433 h 2017373"/>
              <a:gd name="connsiteX805" fmla="*/ 519886 w 1552056"/>
              <a:gd name="connsiteY805" fmla="*/ 250155 h 2017373"/>
              <a:gd name="connsiteX806" fmla="*/ 502134 w 1552056"/>
              <a:gd name="connsiteY806" fmla="*/ 220566 h 2017373"/>
              <a:gd name="connsiteX807" fmla="*/ 481846 w 1552056"/>
              <a:gd name="connsiteY807" fmla="*/ 190978 h 2017373"/>
              <a:gd name="connsiteX808" fmla="*/ 456486 w 1552056"/>
              <a:gd name="connsiteY808" fmla="*/ 169460 h 2017373"/>
              <a:gd name="connsiteX809" fmla="*/ 446341 w 1552056"/>
              <a:gd name="connsiteY809" fmla="*/ 164080 h 2017373"/>
              <a:gd name="connsiteX810" fmla="*/ 433661 w 1552056"/>
              <a:gd name="connsiteY810" fmla="*/ 158700 h 2017373"/>
              <a:gd name="connsiteX811" fmla="*/ 834357 w 1552056"/>
              <a:gd name="connsiteY811" fmla="*/ 156010 h 2017373"/>
              <a:gd name="connsiteX812" fmla="*/ 840301 w 1552056"/>
              <a:gd name="connsiteY812" fmla="*/ 165861 h 2017373"/>
              <a:gd name="connsiteX813" fmla="*/ 831821 w 1552056"/>
              <a:gd name="connsiteY813" fmla="*/ 169459 h 2017373"/>
              <a:gd name="connsiteX814" fmla="*/ 824213 w 1552056"/>
              <a:gd name="connsiteY814" fmla="*/ 185598 h 2017373"/>
              <a:gd name="connsiteX815" fmla="*/ 816604 w 1552056"/>
              <a:gd name="connsiteY815" fmla="*/ 199047 h 2017373"/>
              <a:gd name="connsiteX816" fmla="*/ 814836 w 1552056"/>
              <a:gd name="connsiteY816" fmla="*/ 208422 h 2017373"/>
              <a:gd name="connsiteX817" fmla="*/ 836894 w 1552056"/>
              <a:gd name="connsiteY817" fmla="*/ 201738 h 2017373"/>
              <a:gd name="connsiteX818" fmla="*/ 847038 w 1552056"/>
              <a:gd name="connsiteY818" fmla="*/ 207118 h 2017373"/>
              <a:gd name="connsiteX819" fmla="*/ 852110 w 1552056"/>
              <a:gd name="connsiteY819" fmla="*/ 209808 h 2017373"/>
              <a:gd name="connsiteX820" fmla="*/ 862715 w 1552056"/>
              <a:gd name="connsiteY820" fmla="*/ 243551 h 2017373"/>
              <a:gd name="connsiteX821" fmla="*/ 864788 w 1552056"/>
              <a:gd name="connsiteY821" fmla="*/ 242085 h 2017373"/>
              <a:gd name="connsiteX822" fmla="*/ 872396 w 1552056"/>
              <a:gd name="connsiteY822" fmla="*/ 242085 h 2017373"/>
              <a:gd name="connsiteX823" fmla="*/ 902509 w 1552056"/>
              <a:gd name="connsiteY823" fmla="*/ 261740 h 2017373"/>
              <a:gd name="connsiteX824" fmla="*/ 874933 w 1552056"/>
              <a:gd name="connsiteY824" fmla="*/ 223256 h 2017373"/>
              <a:gd name="connsiteX825" fmla="*/ 840301 w 1552056"/>
              <a:gd name="connsiteY825" fmla="*/ 165861 h 2017373"/>
              <a:gd name="connsiteX826" fmla="*/ 844501 w 1552056"/>
              <a:gd name="connsiteY826" fmla="*/ 164080 h 2017373"/>
              <a:gd name="connsiteX827" fmla="*/ 796316 w 1552056"/>
              <a:gd name="connsiteY827" fmla="*/ 24208 h 2017373"/>
              <a:gd name="connsiteX828" fmla="*/ 786172 w 1552056"/>
              <a:gd name="connsiteY828" fmla="*/ 29588 h 2017373"/>
              <a:gd name="connsiteX829" fmla="*/ 776028 w 1552056"/>
              <a:gd name="connsiteY829" fmla="*/ 34968 h 2017373"/>
              <a:gd name="connsiteX830" fmla="*/ 765884 w 1552056"/>
              <a:gd name="connsiteY830" fmla="*/ 43037 h 2017373"/>
              <a:gd name="connsiteX831" fmla="*/ 755739 w 1552056"/>
              <a:gd name="connsiteY831" fmla="*/ 53797 h 2017373"/>
              <a:gd name="connsiteX832" fmla="*/ 743059 w 1552056"/>
              <a:gd name="connsiteY832" fmla="*/ 72625 h 2017373"/>
              <a:gd name="connsiteX833" fmla="*/ 727843 w 1552056"/>
              <a:gd name="connsiteY833" fmla="*/ 94144 h 2017373"/>
              <a:gd name="connsiteX834" fmla="*/ 717699 w 1552056"/>
              <a:gd name="connsiteY834" fmla="*/ 115663 h 2017373"/>
              <a:gd name="connsiteX835" fmla="*/ 707555 w 1552056"/>
              <a:gd name="connsiteY835" fmla="*/ 139871 h 2017373"/>
              <a:gd name="connsiteX836" fmla="*/ 705018 w 1552056"/>
              <a:gd name="connsiteY836" fmla="*/ 166769 h 2017373"/>
              <a:gd name="connsiteX837" fmla="*/ 699946 w 1552056"/>
              <a:gd name="connsiteY837" fmla="*/ 188288 h 2017373"/>
              <a:gd name="connsiteX838" fmla="*/ 699946 w 1552056"/>
              <a:gd name="connsiteY838" fmla="*/ 212496 h 2017373"/>
              <a:gd name="connsiteX839" fmla="*/ 702830 w 1552056"/>
              <a:gd name="connsiteY839" fmla="*/ 227790 h 2017373"/>
              <a:gd name="connsiteX840" fmla="*/ 689802 w 1552056"/>
              <a:gd name="connsiteY840" fmla="*/ 231325 h 2017373"/>
              <a:gd name="connsiteX841" fmla="*/ 703611 w 1552056"/>
              <a:gd name="connsiteY841" fmla="*/ 238649 h 2017373"/>
              <a:gd name="connsiteX842" fmla="*/ 704144 w 1552056"/>
              <a:gd name="connsiteY842" fmla="*/ 238469 h 2017373"/>
              <a:gd name="connsiteX843" fmla="*/ 704802 w 1552056"/>
              <a:gd name="connsiteY843" fmla="*/ 238247 h 2017373"/>
              <a:gd name="connsiteX844" fmla="*/ 702830 w 1552056"/>
              <a:gd name="connsiteY844" fmla="*/ 227790 h 2017373"/>
              <a:gd name="connsiteX845" fmla="*/ 707290 w 1552056"/>
              <a:gd name="connsiteY845" fmla="*/ 226580 h 2017373"/>
              <a:gd name="connsiteX846" fmla="*/ 795466 w 1552056"/>
              <a:gd name="connsiteY846" fmla="*/ 202656 h 2017373"/>
              <a:gd name="connsiteX847" fmla="*/ 793780 w 1552056"/>
              <a:gd name="connsiteY847" fmla="*/ 209807 h 2017373"/>
              <a:gd name="connsiteX848" fmla="*/ 793780 w 1552056"/>
              <a:gd name="connsiteY848" fmla="*/ 214803 h 2017373"/>
              <a:gd name="connsiteX849" fmla="*/ 796714 w 1552056"/>
              <a:gd name="connsiteY849" fmla="*/ 213914 h 2017373"/>
              <a:gd name="connsiteX850" fmla="*/ 813223 w 1552056"/>
              <a:gd name="connsiteY850" fmla="*/ 208911 h 2017373"/>
              <a:gd name="connsiteX851" fmla="*/ 806460 w 1552056"/>
              <a:gd name="connsiteY851" fmla="*/ 201737 h 2017373"/>
              <a:gd name="connsiteX852" fmla="*/ 798852 w 1552056"/>
              <a:gd name="connsiteY852" fmla="*/ 201737 h 2017373"/>
              <a:gd name="connsiteX853" fmla="*/ 795466 w 1552056"/>
              <a:gd name="connsiteY853" fmla="*/ 202656 h 2017373"/>
              <a:gd name="connsiteX854" fmla="*/ 798852 w 1552056"/>
              <a:gd name="connsiteY854" fmla="*/ 188288 h 2017373"/>
              <a:gd name="connsiteX855" fmla="*/ 806460 w 1552056"/>
              <a:gd name="connsiteY855" fmla="*/ 166769 h 2017373"/>
              <a:gd name="connsiteX856" fmla="*/ 821676 w 1552056"/>
              <a:gd name="connsiteY856" fmla="*/ 150630 h 2017373"/>
              <a:gd name="connsiteX857" fmla="*/ 841965 w 1552056"/>
              <a:gd name="connsiteY857" fmla="*/ 139871 h 2017373"/>
              <a:gd name="connsiteX858" fmla="*/ 847037 w 1552056"/>
              <a:gd name="connsiteY858" fmla="*/ 139871 h 2017373"/>
              <a:gd name="connsiteX859" fmla="*/ 852109 w 1552056"/>
              <a:gd name="connsiteY859" fmla="*/ 145251 h 2017373"/>
              <a:gd name="connsiteX860" fmla="*/ 892686 w 1552056"/>
              <a:gd name="connsiteY860" fmla="*/ 212496 h 2017373"/>
              <a:gd name="connsiteX861" fmla="*/ 935799 w 1552056"/>
              <a:gd name="connsiteY861" fmla="*/ 274363 h 2017373"/>
              <a:gd name="connsiteX862" fmla="*/ 959091 w 1552056"/>
              <a:gd name="connsiteY862" fmla="*/ 304997 h 2017373"/>
              <a:gd name="connsiteX863" fmla="*/ 971302 w 1552056"/>
              <a:gd name="connsiteY863" fmla="*/ 314710 h 2017373"/>
              <a:gd name="connsiteX864" fmla="*/ 1001735 w 1552056"/>
              <a:gd name="connsiteY864" fmla="*/ 346988 h 2017373"/>
              <a:gd name="connsiteX865" fmla="*/ 1057528 w 1552056"/>
              <a:gd name="connsiteY865" fmla="*/ 414234 h 2017373"/>
              <a:gd name="connsiteX866" fmla="*/ 1105712 w 1552056"/>
              <a:gd name="connsiteY866" fmla="*/ 481480 h 2017373"/>
              <a:gd name="connsiteX867" fmla="*/ 1108020 w 1552056"/>
              <a:gd name="connsiteY867" fmla="*/ 484860 h 2017373"/>
              <a:gd name="connsiteX868" fmla="*/ 1087961 w 1552056"/>
              <a:gd name="connsiteY868" fmla="*/ 427683 h 2017373"/>
              <a:gd name="connsiteX869" fmla="*/ 1037240 w 1552056"/>
              <a:gd name="connsiteY869" fmla="*/ 314710 h 2017373"/>
              <a:gd name="connsiteX870" fmla="*/ 1009344 w 1552056"/>
              <a:gd name="connsiteY870" fmla="*/ 260913 h 2017373"/>
              <a:gd name="connsiteX871" fmla="*/ 978911 w 1552056"/>
              <a:gd name="connsiteY871" fmla="*/ 207117 h 2017373"/>
              <a:gd name="connsiteX872" fmla="*/ 948479 w 1552056"/>
              <a:gd name="connsiteY872" fmla="*/ 150630 h 2017373"/>
              <a:gd name="connsiteX873" fmla="*/ 912974 w 1552056"/>
              <a:gd name="connsiteY873" fmla="*/ 102213 h 2017373"/>
              <a:gd name="connsiteX874" fmla="*/ 900294 w 1552056"/>
              <a:gd name="connsiteY874" fmla="*/ 78005 h 2017373"/>
              <a:gd name="connsiteX875" fmla="*/ 882542 w 1552056"/>
              <a:gd name="connsiteY875" fmla="*/ 61866 h 2017373"/>
              <a:gd name="connsiteX876" fmla="*/ 862253 w 1552056"/>
              <a:gd name="connsiteY876" fmla="*/ 43037 h 2017373"/>
              <a:gd name="connsiteX877" fmla="*/ 841965 w 1552056"/>
              <a:gd name="connsiteY877" fmla="*/ 32278 h 2017373"/>
              <a:gd name="connsiteX878" fmla="*/ 821676 w 1552056"/>
              <a:gd name="connsiteY878" fmla="*/ 24208 h 2017373"/>
              <a:gd name="connsiteX879" fmla="*/ 814068 w 1552056"/>
              <a:gd name="connsiteY879" fmla="*/ 0 h 2017373"/>
              <a:gd name="connsiteX880" fmla="*/ 834357 w 1552056"/>
              <a:gd name="connsiteY880" fmla="*/ 2690 h 2017373"/>
              <a:gd name="connsiteX881" fmla="*/ 857181 w 1552056"/>
              <a:gd name="connsiteY881" fmla="*/ 13449 h 2017373"/>
              <a:gd name="connsiteX882" fmla="*/ 880005 w 1552056"/>
              <a:gd name="connsiteY882" fmla="*/ 29588 h 2017373"/>
              <a:gd name="connsiteX883" fmla="*/ 902830 w 1552056"/>
              <a:gd name="connsiteY883" fmla="*/ 51107 h 2017373"/>
              <a:gd name="connsiteX884" fmla="*/ 920582 w 1552056"/>
              <a:gd name="connsiteY884" fmla="*/ 72625 h 2017373"/>
              <a:gd name="connsiteX885" fmla="*/ 958623 w 1552056"/>
              <a:gd name="connsiteY885" fmla="*/ 126422 h 2017373"/>
              <a:gd name="connsiteX886" fmla="*/ 989055 w 1552056"/>
              <a:gd name="connsiteY886" fmla="*/ 180218 h 2017373"/>
              <a:gd name="connsiteX887" fmla="*/ 1016952 w 1552056"/>
              <a:gd name="connsiteY887" fmla="*/ 236705 h 2017373"/>
              <a:gd name="connsiteX888" fmla="*/ 1052456 w 1552056"/>
              <a:gd name="connsiteY888" fmla="*/ 309330 h 2017373"/>
              <a:gd name="connsiteX889" fmla="*/ 1087961 w 1552056"/>
              <a:gd name="connsiteY889" fmla="*/ 384646 h 2017373"/>
              <a:gd name="connsiteX890" fmla="*/ 1120930 w 1552056"/>
              <a:gd name="connsiteY890" fmla="*/ 459961 h 2017373"/>
              <a:gd name="connsiteX891" fmla="*/ 1148826 w 1552056"/>
              <a:gd name="connsiteY891" fmla="*/ 540656 h 2017373"/>
              <a:gd name="connsiteX892" fmla="*/ 1148826 w 1552056"/>
              <a:gd name="connsiteY892" fmla="*/ 544628 h 2017373"/>
              <a:gd name="connsiteX893" fmla="*/ 1158969 w 1552056"/>
              <a:gd name="connsiteY893" fmla="*/ 559485 h 2017373"/>
              <a:gd name="connsiteX894" fmla="*/ 1214762 w 1552056"/>
              <a:gd name="connsiteY894" fmla="*/ 637490 h 2017373"/>
              <a:gd name="connsiteX895" fmla="*/ 1268019 w 1552056"/>
              <a:gd name="connsiteY895" fmla="*/ 715495 h 2017373"/>
              <a:gd name="connsiteX896" fmla="*/ 1323812 w 1552056"/>
              <a:gd name="connsiteY896" fmla="*/ 793501 h 2017373"/>
              <a:gd name="connsiteX897" fmla="*/ 1379605 w 1552056"/>
              <a:gd name="connsiteY897" fmla="*/ 866126 h 2017373"/>
              <a:gd name="connsiteX898" fmla="*/ 1432862 w 1552056"/>
              <a:gd name="connsiteY898" fmla="*/ 938752 h 2017373"/>
              <a:gd name="connsiteX899" fmla="*/ 1458223 w 1552056"/>
              <a:gd name="connsiteY899" fmla="*/ 979099 h 2017373"/>
              <a:gd name="connsiteX900" fmla="*/ 1478511 w 1552056"/>
              <a:gd name="connsiteY900" fmla="*/ 1016757 h 2017373"/>
              <a:gd name="connsiteX901" fmla="*/ 1498799 w 1552056"/>
              <a:gd name="connsiteY901" fmla="*/ 1059794 h 2017373"/>
              <a:gd name="connsiteX902" fmla="*/ 1516552 w 1552056"/>
              <a:gd name="connsiteY902" fmla="*/ 1102831 h 2017373"/>
              <a:gd name="connsiteX903" fmla="*/ 1526696 w 1552056"/>
              <a:gd name="connsiteY903" fmla="*/ 1151248 h 2017373"/>
              <a:gd name="connsiteX904" fmla="*/ 1536840 w 1552056"/>
              <a:gd name="connsiteY904" fmla="*/ 1196976 h 2017373"/>
              <a:gd name="connsiteX905" fmla="*/ 1541912 w 1552056"/>
              <a:gd name="connsiteY905" fmla="*/ 1245393 h 2017373"/>
              <a:gd name="connsiteX906" fmla="*/ 1549520 w 1552056"/>
              <a:gd name="connsiteY906" fmla="*/ 1291120 h 2017373"/>
              <a:gd name="connsiteX907" fmla="*/ 1552056 w 1552056"/>
              <a:gd name="connsiteY907" fmla="*/ 1385264 h 2017373"/>
              <a:gd name="connsiteX908" fmla="*/ 1549520 w 1552056"/>
              <a:gd name="connsiteY908" fmla="*/ 1482098 h 2017373"/>
              <a:gd name="connsiteX909" fmla="*/ 1549267 w 1552056"/>
              <a:gd name="connsiteY909" fmla="*/ 1482636 h 2017373"/>
              <a:gd name="connsiteX910" fmla="*/ 1549520 w 1552056"/>
              <a:gd name="connsiteY910" fmla="*/ 1484787 h 2017373"/>
              <a:gd name="connsiteX911" fmla="*/ 1552056 w 1552056"/>
              <a:gd name="connsiteY911" fmla="*/ 1503616 h 2017373"/>
              <a:gd name="connsiteX912" fmla="*/ 1549520 w 1552056"/>
              <a:gd name="connsiteY912" fmla="*/ 1525134 h 2017373"/>
              <a:gd name="connsiteX913" fmla="*/ 1546984 w 1552056"/>
              <a:gd name="connsiteY913" fmla="*/ 1543963 h 2017373"/>
              <a:gd name="connsiteX914" fmla="*/ 1536840 w 1552056"/>
              <a:gd name="connsiteY914" fmla="*/ 1560102 h 2017373"/>
              <a:gd name="connsiteX915" fmla="*/ 1526696 w 1552056"/>
              <a:gd name="connsiteY915" fmla="*/ 1578931 h 2017373"/>
              <a:gd name="connsiteX916" fmla="*/ 1516552 w 1552056"/>
              <a:gd name="connsiteY916" fmla="*/ 1592380 h 2017373"/>
              <a:gd name="connsiteX917" fmla="*/ 1483583 w 1552056"/>
              <a:gd name="connsiteY917" fmla="*/ 1621968 h 2017373"/>
              <a:gd name="connsiteX918" fmla="*/ 1450615 w 1552056"/>
              <a:gd name="connsiteY918" fmla="*/ 1648866 h 2017373"/>
              <a:gd name="connsiteX919" fmla="*/ 1415110 w 1552056"/>
              <a:gd name="connsiteY919" fmla="*/ 1670385 h 2017373"/>
              <a:gd name="connsiteX920" fmla="*/ 1379606 w 1552056"/>
              <a:gd name="connsiteY920" fmla="*/ 1689214 h 2017373"/>
              <a:gd name="connsiteX921" fmla="*/ 1346637 w 1552056"/>
              <a:gd name="connsiteY921" fmla="*/ 1702663 h 2017373"/>
              <a:gd name="connsiteX922" fmla="*/ 1265484 w 1552056"/>
              <a:gd name="connsiteY922" fmla="*/ 1732251 h 2017373"/>
              <a:gd name="connsiteX923" fmla="*/ 1184330 w 1552056"/>
              <a:gd name="connsiteY923" fmla="*/ 1756460 h 2017373"/>
              <a:gd name="connsiteX924" fmla="*/ 1148826 w 1552056"/>
              <a:gd name="connsiteY924" fmla="*/ 1767219 h 2017373"/>
              <a:gd name="connsiteX925" fmla="*/ 1115857 w 1552056"/>
              <a:gd name="connsiteY925" fmla="*/ 1783358 h 2017373"/>
              <a:gd name="connsiteX926" fmla="*/ 1049920 w 1552056"/>
              <a:gd name="connsiteY926" fmla="*/ 1815636 h 2017373"/>
              <a:gd name="connsiteX927" fmla="*/ 874934 w 1552056"/>
              <a:gd name="connsiteY927" fmla="*/ 1901711 h 2017373"/>
              <a:gd name="connsiteX928" fmla="*/ 786172 w 1552056"/>
              <a:gd name="connsiteY928" fmla="*/ 1942058 h 2017373"/>
              <a:gd name="connsiteX929" fmla="*/ 694875 w 1552056"/>
              <a:gd name="connsiteY929" fmla="*/ 1974336 h 2017373"/>
              <a:gd name="connsiteX930" fmla="*/ 618794 w 1552056"/>
              <a:gd name="connsiteY930" fmla="*/ 2001234 h 2017373"/>
              <a:gd name="connsiteX931" fmla="*/ 578217 w 1552056"/>
              <a:gd name="connsiteY931" fmla="*/ 2006614 h 2017373"/>
              <a:gd name="connsiteX932" fmla="*/ 537640 w 1552056"/>
              <a:gd name="connsiteY932" fmla="*/ 2014683 h 2017373"/>
              <a:gd name="connsiteX933" fmla="*/ 494528 w 1552056"/>
              <a:gd name="connsiteY933" fmla="*/ 2017373 h 2017373"/>
              <a:gd name="connsiteX934" fmla="*/ 453951 w 1552056"/>
              <a:gd name="connsiteY934" fmla="*/ 2014683 h 2017373"/>
              <a:gd name="connsiteX935" fmla="*/ 415911 w 1552056"/>
              <a:gd name="connsiteY935" fmla="*/ 2006614 h 2017373"/>
              <a:gd name="connsiteX936" fmla="*/ 377870 w 1552056"/>
              <a:gd name="connsiteY936" fmla="*/ 1990475 h 2017373"/>
              <a:gd name="connsiteX937" fmla="*/ 357582 w 1552056"/>
              <a:gd name="connsiteY937" fmla="*/ 1979716 h 2017373"/>
              <a:gd name="connsiteX938" fmla="*/ 342365 w 1552056"/>
              <a:gd name="connsiteY938" fmla="*/ 1960887 h 2017373"/>
              <a:gd name="connsiteX939" fmla="*/ 324613 w 1552056"/>
              <a:gd name="connsiteY939" fmla="*/ 1944748 h 2017373"/>
              <a:gd name="connsiteX940" fmla="*/ 321571 w 1552056"/>
              <a:gd name="connsiteY940" fmla="*/ 1940445 h 2017373"/>
              <a:gd name="connsiteX941" fmla="*/ 317005 w 1552056"/>
              <a:gd name="connsiteY941" fmla="*/ 1942059 h 2017373"/>
              <a:gd name="connsiteX942" fmla="*/ 314469 w 1552056"/>
              <a:gd name="connsiteY942" fmla="*/ 1939369 h 2017373"/>
              <a:gd name="connsiteX943" fmla="*/ 263748 w 1552056"/>
              <a:gd name="connsiteY943" fmla="*/ 1899022 h 2017373"/>
              <a:gd name="connsiteX944" fmla="*/ 238388 w 1552056"/>
              <a:gd name="connsiteY944" fmla="*/ 1872124 h 2017373"/>
              <a:gd name="connsiteX945" fmla="*/ 218099 w 1552056"/>
              <a:gd name="connsiteY945" fmla="*/ 1850605 h 2017373"/>
              <a:gd name="connsiteX946" fmla="*/ 200347 w 1552056"/>
              <a:gd name="connsiteY946" fmla="*/ 1826396 h 2017373"/>
              <a:gd name="connsiteX947" fmla="*/ 182595 w 1552056"/>
              <a:gd name="connsiteY947" fmla="*/ 1796808 h 2017373"/>
              <a:gd name="connsiteX948" fmla="*/ 167378 w 1552056"/>
              <a:gd name="connsiteY948" fmla="*/ 1767220 h 2017373"/>
              <a:gd name="connsiteX949" fmla="*/ 152162 w 1552056"/>
              <a:gd name="connsiteY949" fmla="*/ 1737632 h 2017373"/>
              <a:gd name="connsiteX950" fmla="*/ 136946 w 1552056"/>
              <a:gd name="connsiteY950" fmla="*/ 1681146 h 2017373"/>
              <a:gd name="connsiteX951" fmla="*/ 121730 w 1552056"/>
              <a:gd name="connsiteY951" fmla="*/ 1619279 h 2017373"/>
              <a:gd name="connsiteX952" fmla="*/ 114121 w 1552056"/>
              <a:gd name="connsiteY952" fmla="*/ 1557413 h 2017373"/>
              <a:gd name="connsiteX953" fmla="*/ 111585 w 1552056"/>
              <a:gd name="connsiteY953" fmla="*/ 1495547 h 2017373"/>
              <a:gd name="connsiteX954" fmla="*/ 111585 w 1552056"/>
              <a:gd name="connsiteY954" fmla="*/ 1430991 h 2017373"/>
              <a:gd name="connsiteX955" fmla="*/ 111585 w 1552056"/>
              <a:gd name="connsiteY955" fmla="*/ 1363745 h 2017373"/>
              <a:gd name="connsiteX956" fmla="*/ 114121 w 1552056"/>
              <a:gd name="connsiteY956" fmla="*/ 1229254 h 2017373"/>
              <a:gd name="connsiteX957" fmla="*/ 114121 w 1552056"/>
              <a:gd name="connsiteY957" fmla="*/ 1162008 h 2017373"/>
              <a:gd name="connsiteX958" fmla="*/ 109049 w 1552056"/>
              <a:gd name="connsiteY958" fmla="*/ 1094762 h 2017373"/>
              <a:gd name="connsiteX959" fmla="*/ 98905 w 1552056"/>
              <a:gd name="connsiteY959" fmla="*/ 1030206 h 2017373"/>
              <a:gd name="connsiteX960" fmla="*/ 81153 w 1552056"/>
              <a:gd name="connsiteY960" fmla="*/ 965650 h 2017373"/>
              <a:gd name="connsiteX961" fmla="*/ 83689 w 1552056"/>
              <a:gd name="connsiteY961" fmla="*/ 973720 h 2017373"/>
              <a:gd name="connsiteX962" fmla="*/ 112657 w 1552056"/>
              <a:gd name="connsiteY962" fmla="*/ 1000348 h 2017373"/>
              <a:gd name="connsiteX963" fmla="*/ 119194 w 1552056"/>
              <a:gd name="connsiteY963" fmla="*/ 1022137 h 2017373"/>
              <a:gd name="connsiteX964" fmla="*/ 129338 w 1552056"/>
              <a:gd name="connsiteY964" fmla="*/ 1081313 h 2017373"/>
              <a:gd name="connsiteX965" fmla="*/ 131874 w 1552056"/>
              <a:gd name="connsiteY965" fmla="*/ 1145869 h 2017373"/>
              <a:gd name="connsiteX966" fmla="*/ 136946 w 1552056"/>
              <a:gd name="connsiteY966" fmla="*/ 1207735 h 2017373"/>
              <a:gd name="connsiteX967" fmla="*/ 131874 w 1552056"/>
              <a:gd name="connsiteY967" fmla="*/ 1331467 h 2017373"/>
              <a:gd name="connsiteX968" fmla="*/ 131874 w 1552056"/>
              <a:gd name="connsiteY968" fmla="*/ 1457890 h 2017373"/>
              <a:gd name="connsiteX969" fmla="*/ 131874 w 1552056"/>
              <a:gd name="connsiteY969" fmla="*/ 1519756 h 2017373"/>
              <a:gd name="connsiteX970" fmla="*/ 136946 w 1552056"/>
              <a:gd name="connsiteY970" fmla="*/ 1581622 h 2017373"/>
              <a:gd name="connsiteX971" fmla="*/ 147090 w 1552056"/>
              <a:gd name="connsiteY971" fmla="*/ 1643488 h 2017373"/>
              <a:gd name="connsiteX972" fmla="*/ 162306 w 1552056"/>
              <a:gd name="connsiteY972" fmla="*/ 1705354 h 2017373"/>
              <a:gd name="connsiteX973" fmla="*/ 177523 w 1552056"/>
              <a:gd name="connsiteY973" fmla="*/ 1737632 h 2017373"/>
              <a:gd name="connsiteX974" fmla="*/ 190203 w 1552056"/>
              <a:gd name="connsiteY974" fmla="*/ 1767220 h 2017373"/>
              <a:gd name="connsiteX975" fmla="*/ 207955 w 1552056"/>
              <a:gd name="connsiteY975" fmla="*/ 1796808 h 2017373"/>
              <a:gd name="connsiteX976" fmla="*/ 228243 w 1552056"/>
              <a:gd name="connsiteY976" fmla="*/ 1826396 h 2017373"/>
              <a:gd name="connsiteX977" fmla="*/ 248532 w 1552056"/>
              <a:gd name="connsiteY977" fmla="*/ 1850605 h 2017373"/>
              <a:gd name="connsiteX978" fmla="*/ 268820 w 1552056"/>
              <a:gd name="connsiteY978" fmla="*/ 1877503 h 2017373"/>
              <a:gd name="connsiteX979" fmla="*/ 296717 w 1552056"/>
              <a:gd name="connsiteY979" fmla="*/ 1899022 h 2017373"/>
              <a:gd name="connsiteX980" fmla="*/ 297849 w 1552056"/>
              <a:gd name="connsiteY980" fmla="*/ 1899896 h 2017373"/>
              <a:gd name="connsiteX981" fmla="*/ 306861 w 1552056"/>
              <a:gd name="connsiteY981" fmla="*/ 1931300 h 2017373"/>
              <a:gd name="connsiteX982" fmla="*/ 312631 w 1552056"/>
              <a:gd name="connsiteY982" fmla="*/ 1927803 h 2017373"/>
              <a:gd name="connsiteX983" fmla="*/ 309397 w 1552056"/>
              <a:gd name="connsiteY983" fmla="*/ 1923229 h 2017373"/>
              <a:gd name="connsiteX984" fmla="*/ 299253 w 1552056"/>
              <a:gd name="connsiteY984" fmla="*/ 1901711 h 2017373"/>
              <a:gd name="connsiteX985" fmla="*/ 298710 w 1552056"/>
              <a:gd name="connsiteY985" fmla="*/ 1900560 h 2017373"/>
              <a:gd name="connsiteX986" fmla="*/ 298341 w 1552056"/>
              <a:gd name="connsiteY986" fmla="*/ 1900275 h 2017373"/>
              <a:gd name="connsiteX987" fmla="*/ 297849 w 1552056"/>
              <a:gd name="connsiteY987" fmla="*/ 1899896 h 2017373"/>
              <a:gd name="connsiteX988" fmla="*/ 297237 w 1552056"/>
              <a:gd name="connsiteY988" fmla="*/ 1897762 h 2017373"/>
              <a:gd name="connsiteX989" fmla="*/ 296997 w 1552056"/>
              <a:gd name="connsiteY989" fmla="*/ 1896926 h 2017373"/>
              <a:gd name="connsiteX990" fmla="*/ 289109 w 1552056"/>
              <a:gd name="connsiteY990" fmla="*/ 1880192 h 2017373"/>
              <a:gd name="connsiteX991" fmla="*/ 276428 w 1552056"/>
              <a:gd name="connsiteY991" fmla="*/ 1834465 h 2017373"/>
              <a:gd name="connsiteX992" fmla="*/ 266284 w 1552056"/>
              <a:gd name="connsiteY992" fmla="*/ 1783358 h 2017373"/>
              <a:gd name="connsiteX993" fmla="*/ 258676 w 1552056"/>
              <a:gd name="connsiteY993" fmla="*/ 1732251 h 2017373"/>
              <a:gd name="connsiteX994" fmla="*/ 256140 w 1552056"/>
              <a:gd name="connsiteY994" fmla="*/ 1632727 h 2017373"/>
              <a:gd name="connsiteX995" fmla="*/ 256140 w 1552056"/>
              <a:gd name="connsiteY995" fmla="*/ 1546656 h 2017373"/>
              <a:gd name="connsiteX996" fmla="*/ 256140 w 1552056"/>
              <a:gd name="connsiteY996" fmla="*/ 1546654 h 2017373"/>
              <a:gd name="connsiteX997" fmla="*/ 256140 w 1552056"/>
              <a:gd name="connsiteY997" fmla="*/ 1430988 h 2017373"/>
              <a:gd name="connsiteX998" fmla="*/ 251068 w 1552056"/>
              <a:gd name="connsiteY998" fmla="*/ 1361055 h 2017373"/>
              <a:gd name="connsiteX999" fmla="*/ 248532 w 1552056"/>
              <a:gd name="connsiteY999" fmla="*/ 1291119 h 2017373"/>
              <a:gd name="connsiteX1000" fmla="*/ 235852 w 1552056"/>
              <a:gd name="connsiteY1000" fmla="*/ 1226563 h 2017373"/>
              <a:gd name="connsiteX1001" fmla="*/ 228244 w 1552056"/>
              <a:gd name="connsiteY1001" fmla="*/ 1194285 h 2017373"/>
              <a:gd name="connsiteX1002" fmla="*/ 218100 w 1552056"/>
              <a:gd name="connsiteY1002" fmla="*/ 1162007 h 2017373"/>
              <a:gd name="connsiteX1003" fmla="*/ 206508 w 1552056"/>
              <a:gd name="connsiteY1003" fmla="*/ 1132501 h 2017373"/>
              <a:gd name="connsiteX1004" fmla="*/ 203703 w 1552056"/>
              <a:gd name="connsiteY1004" fmla="*/ 1127444 h 2017373"/>
              <a:gd name="connsiteX1005" fmla="*/ 199491 w 1552056"/>
              <a:gd name="connsiteY1005" fmla="*/ 1119848 h 2017373"/>
              <a:gd name="connsiteX1006" fmla="*/ 187667 w 1552056"/>
              <a:gd name="connsiteY1006" fmla="*/ 1100141 h 2017373"/>
              <a:gd name="connsiteX1007" fmla="*/ 187667 w 1552056"/>
              <a:gd name="connsiteY1007" fmla="*/ 1098529 h 2017373"/>
              <a:gd name="connsiteX1008" fmla="*/ 182595 w 1552056"/>
              <a:gd name="connsiteY1008" fmla="*/ 1089383 h 2017373"/>
              <a:gd name="connsiteX1009" fmla="*/ 170063 w 1552056"/>
              <a:gd name="connsiteY1009" fmla="*/ 1072768 h 2017373"/>
              <a:gd name="connsiteX1010" fmla="*/ 167379 w 1552056"/>
              <a:gd name="connsiteY1010" fmla="*/ 1070554 h 2017373"/>
              <a:gd name="connsiteX1011" fmla="*/ 147090 w 1552056"/>
              <a:gd name="connsiteY1011" fmla="*/ 1049035 h 2017373"/>
              <a:gd name="connsiteX1012" fmla="*/ 129338 w 1552056"/>
              <a:gd name="connsiteY1012" fmla="*/ 1022137 h 2017373"/>
              <a:gd name="connsiteX1013" fmla="*/ 119729 w 1552056"/>
              <a:gd name="connsiteY1013" fmla="*/ 1006848 h 2017373"/>
              <a:gd name="connsiteX1014" fmla="*/ 112657 w 1552056"/>
              <a:gd name="connsiteY1014" fmla="*/ 1000348 h 2017373"/>
              <a:gd name="connsiteX1015" fmla="*/ 108995 w 1552056"/>
              <a:gd name="connsiteY1015" fmla="*/ 988139 h 2017373"/>
              <a:gd name="connsiteX1016" fmla="*/ 101442 w 1552056"/>
              <a:gd name="connsiteY1016" fmla="*/ 973720 h 2017373"/>
              <a:gd name="connsiteX1017" fmla="*/ 95645 w 1552056"/>
              <a:gd name="connsiteY1017" fmla="*/ 956814 h 2017373"/>
              <a:gd name="connsiteX1018" fmla="*/ 93833 w 1552056"/>
              <a:gd name="connsiteY1018" fmla="*/ 954891 h 2017373"/>
              <a:gd name="connsiteX1019" fmla="*/ 94986 w 1552056"/>
              <a:gd name="connsiteY1019" fmla="*/ 954891 h 2017373"/>
              <a:gd name="connsiteX1020" fmla="*/ 81153 w 1552056"/>
              <a:gd name="connsiteY1020" fmla="*/ 914544 h 2017373"/>
              <a:gd name="connsiteX1021" fmla="*/ 63401 w 1552056"/>
              <a:gd name="connsiteY1021" fmla="*/ 855367 h 2017373"/>
              <a:gd name="connsiteX1022" fmla="*/ 45649 w 1552056"/>
              <a:gd name="connsiteY1022" fmla="*/ 793501 h 2017373"/>
              <a:gd name="connsiteX1023" fmla="*/ 32969 w 1552056"/>
              <a:gd name="connsiteY1023" fmla="*/ 737015 h 2017373"/>
              <a:gd name="connsiteX1024" fmla="*/ 15216 w 1552056"/>
              <a:gd name="connsiteY1024" fmla="*/ 677838 h 2017373"/>
              <a:gd name="connsiteX1025" fmla="*/ 22824 w 1552056"/>
              <a:gd name="connsiteY1025" fmla="*/ 685908 h 2017373"/>
              <a:gd name="connsiteX1026" fmla="*/ 30433 w 1552056"/>
              <a:gd name="connsiteY1026" fmla="*/ 685908 h 2017373"/>
              <a:gd name="connsiteX1027" fmla="*/ 35505 w 1552056"/>
              <a:gd name="connsiteY1027" fmla="*/ 677838 h 2017373"/>
              <a:gd name="connsiteX1028" fmla="*/ 35505 w 1552056"/>
              <a:gd name="connsiteY1028" fmla="*/ 672459 h 2017373"/>
              <a:gd name="connsiteX1029" fmla="*/ 53257 w 1552056"/>
              <a:gd name="connsiteY1029" fmla="*/ 728945 h 2017373"/>
              <a:gd name="connsiteX1030" fmla="*/ 68473 w 1552056"/>
              <a:gd name="connsiteY1030" fmla="*/ 793501 h 2017373"/>
              <a:gd name="connsiteX1031" fmla="*/ 83689 w 1552056"/>
              <a:gd name="connsiteY1031" fmla="*/ 863437 h 2017373"/>
              <a:gd name="connsiteX1032" fmla="*/ 103978 w 1552056"/>
              <a:gd name="connsiteY1032" fmla="*/ 927993 h 2017373"/>
              <a:gd name="connsiteX1033" fmla="*/ 119194 w 1552056"/>
              <a:gd name="connsiteY1033" fmla="*/ 962961 h 2017373"/>
              <a:gd name="connsiteX1034" fmla="*/ 127996 w 1552056"/>
              <a:gd name="connsiteY1034" fmla="*/ 981632 h 2017373"/>
              <a:gd name="connsiteX1035" fmla="*/ 136946 w 1552056"/>
              <a:gd name="connsiteY1035" fmla="*/ 989859 h 2017373"/>
              <a:gd name="connsiteX1036" fmla="*/ 167378 w 1552056"/>
              <a:gd name="connsiteY1036" fmla="*/ 1030206 h 2017373"/>
              <a:gd name="connsiteX1037" fmla="*/ 197811 w 1552056"/>
              <a:gd name="connsiteY1037" fmla="*/ 1070554 h 2017373"/>
              <a:gd name="connsiteX1038" fmla="*/ 198803 w 1552056"/>
              <a:gd name="connsiteY1038" fmla="*/ 1072425 h 2017373"/>
              <a:gd name="connsiteX1039" fmla="*/ 215564 w 1552056"/>
              <a:gd name="connsiteY1039" fmla="*/ 1081313 h 2017373"/>
              <a:gd name="connsiteX1040" fmla="*/ 240924 w 1552056"/>
              <a:gd name="connsiteY1040" fmla="*/ 1094762 h 2017373"/>
              <a:gd name="connsiteX1041" fmla="*/ 273893 w 1552056"/>
              <a:gd name="connsiteY1041" fmla="*/ 1102832 h 2017373"/>
              <a:gd name="connsiteX1042" fmla="*/ 306861 w 1552056"/>
              <a:gd name="connsiteY1042" fmla="*/ 1108212 h 2017373"/>
              <a:gd name="connsiteX1043" fmla="*/ 337294 w 1552056"/>
              <a:gd name="connsiteY1043" fmla="*/ 1108212 h 2017373"/>
              <a:gd name="connsiteX1044" fmla="*/ 367726 w 1552056"/>
              <a:gd name="connsiteY1044" fmla="*/ 1100142 h 2017373"/>
              <a:gd name="connsiteX1045" fmla="*/ 400695 w 1552056"/>
              <a:gd name="connsiteY1045" fmla="*/ 1089383 h 2017373"/>
              <a:gd name="connsiteX1046" fmla="*/ 426055 w 1552056"/>
              <a:gd name="connsiteY1046" fmla="*/ 1078623 h 2017373"/>
              <a:gd name="connsiteX1047" fmla="*/ 456488 w 1552056"/>
              <a:gd name="connsiteY1047" fmla="*/ 1062484 h 2017373"/>
              <a:gd name="connsiteX1048" fmla="*/ 512281 w 1552056"/>
              <a:gd name="connsiteY1048" fmla="*/ 1030206 h 2017373"/>
              <a:gd name="connsiteX1049" fmla="*/ 608650 w 1552056"/>
              <a:gd name="connsiteY1049" fmla="*/ 976410 h 2017373"/>
              <a:gd name="connsiteX1050" fmla="*/ 659371 w 1552056"/>
              <a:gd name="connsiteY1050" fmla="*/ 946822 h 2017373"/>
              <a:gd name="connsiteX1051" fmla="*/ 707556 w 1552056"/>
              <a:gd name="connsiteY1051" fmla="*/ 925303 h 2017373"/>
              <a:gd name="connsiteX1052" fmla="*/ 803925 w 1552056"/>
              <a:gd name="connsiteY1052" fmla="*/ 884955 h 2017373"/>
              <a:gd name="connsiteX1053" fmla="*/ 854646 w 1552056"/>
              <a:gd name="connsiteY1053" fmla="*/ 863437 h 2017373"/>
              <a:gd name="connsiteX1054" fmla="*/ 902831 w 1552056"/>
              <a:gd name="connsiteY1054" fmla="*/ 839228 h 2017373"/>
              <a:gd name="connsiteX1055" fmla="*/ 923119 w 1552056"/>
              <a:gd name="connsiteY1055" fmla="*/ 823089 h 2017373"/>
              <a:gd name="connsiteX1056" fmla="*/ 943408 w 1552056"/>
              <a:gd name="connsiteY1056" fmla="*/ 804260 h 2017373"/>
              <a:gd name="connsiteX1057" fmla="*/ 963696 w 1552056"/>
              <a:gd name="connsiteY1057" fmla="*/ 788122 h 2017373"/>
              <a:gd name="connsiteX1058" fmla="*/ 978912 w 1552056"/>
              <a:gd name="connsiteY1058" fmla="*/ 769293 h 2017373"/>
              <a:gd name="connsiteX1059" fmla="*/ 991593 w 1552056"/>
              <a:gd name="connsiteY1059" fmla="*/ 745084 h 2017373"/>
              <a:gd name="connsiteX1060" fmla="*/ 1001737 w 1552056"/>
              <a:gd name="connsiteY1060" fmla="*/ 720876 h 2017373"/>
              <a:gd name="connsiteX1061" fmla="*/ 1009345 w 1552056"/>
              <a:gd name="connsiteY1061" fmla="*/ 693977 h 2017373"/>
              <a:gd name="connsiteX1062" fmla="*/ 1009345 w 1552056"/>
              <a:gd name="connsiteY1062" fmla="*/ 664389 h 2017373"/>
              <a:gd name="connsiteX1063" fmla="*/ 1009345 w 1552056"/>
              <a:gd name="connsiteY1063" fmla="*/ 634801 h 2017373"/>
              <a:gd name="connsiteX1064" fmla="*/ 1001737 w 1552056"/>
              <a:gd name="connsiteY1064" fmla="*/ 605213 h 2017373"/>
              <a:gd name="connsiteX1065" fmla="*/ 994129 w 1552056"/>
              <a:gd name="connsiteY1065" fmla="*/ 575625 h 2017373"/>
              <a:gd name="connsiteX1066" fmla="*/ 989056 w 1552056"/>
              <a:gd name="connsiteY1066" fmla="*/ 548726 h 2017373"/>
              <a:gd name="connsiteX1067" fmla="*/ 963696 w 1552056"/>
              <a:gd name="connsiteY1067" fmla="*/ 489550 h 2017373"/>
              <a:gd name="connsiteX1068" fmla="*/ 935800 w 1552056"/>
              <a:gd name="connsiteY1068" fmla="*/ 435753 h 2017373"/>
              <a:gd name="connsiteX1069" fmla="*/ 880007 w 1552056"/>
              <a:gd name="connsiteY1069" fmla="*/ 325470 h 2017373"/>
              <a:gd name="connsiteX1070" fmla="*/ 854646 w 1552056"/>
              <a:gd name="connsiteY1070" fmla="*/ 271674 h 2017373"/>
              <a:gd name="connsiteX1071" fmla="*/ 835197 w 1552056"/>
              <a:gd name="connsiteY1071" fmla="*/ 225831 h 2017373"/>
              <a:gd name="connsiteX1072" fmla="*/ 835197 w 1552056"/>
              <a:gd name="connsiteY1072" fmla="*/ 225831 h 2017373"/>
              <a:gd name="connsiteX1073" fmla="*/ 835197 w 1552056"/>
              <a:gd name="connsiteY1073" fmla="*/ 225831 h 2017373"/>
              <a:gd name="connsiteX1074" fmla="*/ 844502 w 1552056"/>
              <a:gd name="connsiteY1074" fmla="*/ 223257 h 2017373"/>
              <a:gd name="connsiteX1075" fmla="*/ 831822 w 1552056"/>
              <a:gd name="connsiteY1075" fmla="*/ 217877 h 2017373"/>
              <a:gd name="connsiteX1076" fmla="*/ 835197 w 1552056"/>
              <a:gd name="connsiteY1076" fmla="*/ 225831 h 2017373"/>
              <a:gd name="connsiteX1077" fmla="*/ 835197 w 1552056"/>
              <a:gd name="connsiteY1077" fmla="*/ 225831 h 2017373"/>
              <a:gd name="connsiteX1078" fmla="*/ 835197 w 1552056"/>
              <a:gd name="connsiteY1078" fmla="*/ 225831 h 2017373"/>
              <a:gd name="connsiteX1079" fmla="*/ 786173 w 1552056"/>
              <a:gd name="connsiteY1079" fmla="*/ 239396 h 2017373"/>
              <a:gd name="connsiteX1080" fmla="*/ 730380 w 1552056"/>
              <a:gd name="connsiteY1080" fmla="*/ 252845 h 2017373"/>
              <a:gd name="connsiteX1081" fmla="*/ 677123 w 1552056"/>
              <a:gd name="connsiteY1081" fmla="*/ 271674 h 2017373"/>
              <a:gd name="connsiteX1082" fmla="*/ 626402 w 1552056"/>
              <a:gd name="connsiteY1082" fmla="*/ 293192 h 2017373"/>
              <a:gd name="connsiteX1083" fmla="*/ 519889 w 1552056"/>
              <a:gd name="connsiteY1083" fmla="*/ 341609 h 2017373"/>
              <a:gd name="connsiteX1084" fmla="*/ 420983 w 1552056"/>
              <a:gd name="connsiteY1084" fmla="*/ 395406 h 2017373"/>
              <a:gd name="connsiteX1085" fmla="*/ 218100 w 1552056"/>
              <a:gd name="connsiteY1085" fmla="*/ 511069 h 2017373"/>
              <a:gd name="connsiteX1086" fmla="*/ 119194 w 1552056"/>
              <a:gd name="connsiteY1086" fmla="*/ 570245 h 2017373"/>
              <a:gd name="connsiteX1087" fmla="*/ 22135 w 1552056"/>
              <a:gd name="connsiteY1087" fmla="*/ 620462 h 2017373"/>
              <a:gd name="connsiteX1088" fmla="*/ 22135 w 1552056"/>
              <a:gd name="connsiteY1088" fmla="*/ 620462 h 2017373"/>
              <a:gd name="connsiteX1089" fmla="*/ 22135 w 1552056"/>
              <a:gd name="connsiteY1089" fmla="*/ 620462 h 2017373"/>
              <a:gd name="connsiteX1090" fmla="*/ 20288 w 1552056"/>
              <a:gd name="connsiteY1090" fmla="*/ 613282 h 2017373"/>
              <a:gd name="connsiteX1091" fmla="*/ 15216 w 1552056"/>
              <a:gd name="connsiteY1091" fmla="*/ 624042 h 2017373"/>
              <a:gd name="connsiteX1092" fmla="*/ 22135 w 1552056"/>
              <a:gd name="connsiteY1092" fmla="*/ 620462 h 2017373"/>
              <a:gd name="connsiteX1093" fmla="*/ 22135 w 1552056"/>
              <a:gd name="connsiteY1093" fmla="*/ 620462 h 2017373"/>
              <a:gd name="connsiteX1094" fmla="*/ 22135 w 1552056"/>
              <a:gd name="connsiteY1094" fmla="*/ 620462 h 2017373"/>
              <a:gd name="connsiteX1095" fmla="*/ 35505 w 1552056"/>
              <a:gd name="connsiteY1095" fmla="*/ 672459 h 2017373"/>
              <a:gd name="connsiteX1096" fmla="*/ 32969 w 1552056"/>
              <a:gd name="connsiteY1096" fmla="*/ 664389 h 2017373"/>
              <a:gd name="connsiteX1097" fmla="*/ 22824 w 1552056"/>
              <a:gd name="connsiteY1097" fmla="*/ 664389 h 2017373"/>
              <a:gd name="connsiteX1098" fmla="*/ 20288 w 1552056"/>
              <a:gd name="connsiteY1098" fmla="*/ 667079 h 2017373"/>
              <a:gd name="connsiteX1099" fmla="*/ 15216 w 1552056"/>
              <a:gd name="connsiteY1099" fmla="*/ 677838 h 2017373"/>
              <a:gd name="connsiteX1100" fmla="*/ 0 w 1552056"/>
              <a:gd name="connsiteY1100" fmla="*/ 615972 h 2017373"/>
              <a:gd name="connsiteX1101" fmla="*/ 2536 w 1552056"/>
              <a:gd name="connsiteY1101" fmla="*/ 610593 h 2017373"/>
              <a:gd name="connsiteX1102" fmla="*/ 5072 w 1552056"/>
              <a:gd name="connsiteY1102" fmla="*/ 605213 h 2017373"/>
              <a:gd name="connsiteX1103" fmla="*/ 26761 w 1552056"/>
              <a:gd name="connsiteY1103" fmla="*/ 593991 h 2017373"/>
              <a:gd name="connsiteX1104" fmla="*/ 25360 w 1552056"/>
              <a:gd name="connsiteY1104" fmla="*/ 591763 h 2017373"/>
              <a:gd name="connsiteX1105" fmla="*/ 25360 w 1552056"/>
              <a:gd name="connsiteY1105" fmla="*/ 562174 h 2017373"/>
              <a:gd name="connsiteX1106" fmla="*/ 30432 w 1552056"/>
              <a:gd name="connsiteY1106" fmla="*/ 537966 h 2017373"/>
              <a:gd name="connsiteX1107" fmla="*/ 32968 w 1552056"/>
              <a:gd name="connsiteY1107" fmla="*/ 511068 h 2017373"/>
              <a:gd name="connsiteX1108" fmla="*/ 40576 w 1552056"/>
              <a:gd name="connsiteY1108" fmla="*/ 489549 h 2017373"/>
              <a:gd name="connsiteX1109" fmla="*/ 50720 w 1552056"/>
              <a:gd name="connsiteY1109" fmla="*/ 468030 h 2017373"/>
              <a:gd name="connsiteX1110" fmla="*/ 68473 w 1552056"/>
              <a:gd name="connsiteY1110" fmla="*/ 446511 h 2017373"/>
              <a:gd name="connsiteX1111" fmla="*/ 83689 w 1552056"/>
              <a:gd name="connsiteY1111" fmla="*/ 430372 h 2017373"/>
              <a:gd name="connsiteX1112" fmla="*/ 109049 w 1552056"/>
              <a:gd name="connsiteY1112" fmla="*/ 416923 h 2017373"/>
              <a:gd name="connsiteX1113" fmla="*/ 129338 w 1552056"/>
              <a:gd name="connsiteY1113" fmla="*/ 408854 h 2017373"/>
              <a:gd name="connsiteX1114" fmla="*/ 152162 w 1552056"/>
              <a:gd name="connsiteY1114" fmla="*/ 406164 h 2017373"/>
              <a:gd name="connsiteX1115" fmla="*/ 177522 w 1552056"/>
              <a:gd name="connsiteY1115" fmla="*/ 406164 h 2017373"/>
              <a:gd name="connsiteX1116" fmla="*/ 200347 w 1552056"/>
              <a:gd name="connsiteY1116" fmla="*/ 408854 h 2017373"/>
              <a:gd name="connsiteX1117" fmla="*/ 220635 w 1552056"/>
              <a:gd name="connsiteY1117" fmla="*/ 414233 h 2017373"/>
              <a:gd name="connsiteX1118" fmla="*/ 245995 w 1552056"/>
              <a:gd name="connsiteY1118" fmla="*/ 424993 h 2017373"/>
              <a:gd name="connsiteX1119" fmla="*/ 266284 w 1552056"/>
              <a:gd name="connsiteY1119" fmla="*/ 435752 h 2017373"/>
              <a:gd name="connsiteX1120" fmla="*/ 284628 w 1552056"/>
              <a:gd name="connsiteY1120" fmla="*/ 445480 h 2017373"/>
              <a:gd name="connsiteX1121" fmla="*/ 285136 w 1552056"/>
              <a:gd name="connsiteY1121" fmla="*/ 445170 h 2017373"/>
              <a:gd name="connsiteX1122" fmla="*/ 287729 w 1552056"/>
              <a:gd name="connsiteY1122" fmla="*/ 443589 h 2017373"/>
              <a:gd name="connsiteX1123" fmla="*/ 286571 w 1552056"/>
              <a:gd name="connsiteY1123" fmla="*/ 441132 h 2017373"/>
              <a:gd name="connsiteX1124" fmla="*/ 284035 w 1552056"/>
              <a:gd name="connsiteY1124" fmla="*/ 403475 h 2017373"/>
              <a:gd name="connsiteX1125" fmla="*/ 278963 w 1552056"/>
              <a:gd name="connsiteY1125" fmla="*/ 363127 h 2017373"/>
              <a:gd name="connsiteX1126" fmla="*/ 284035 w 1552056"/>
              <a:gd name="connsiteY1126" fmla="*/ 320090 h 2017373"/>
              <a:gd name="connsiteX1127" fmla="*/ 289107 w 1552056"/>
              <a:gd name="connsiteY1127" fmla="*/ 274363 h 2017373"/>
              <a:gd name="connsiteX1128" fmla="*/ 299251 w 1552056"/>
              <a:gd name="connsiteY1128" fmla="*/ 236705 h 2017373"/>
              <a:gd name="connsiteX1129" fmla="*/ 319540 w 1552056"/>
              <a:gd name="connsiteY1129" fmla="*/ 199048 h 2017373"/>
              <a:gd name="connsiteX1130" fmla="*/ 332220 w 1552056"/>
              <a:gd name="connsiteY1130" fmla="*/ 185599 h 2017373"/>
              <a:gd name="connsiteX1131" fmla="*/ 344900 w 1552056"/>
              <a:gd name="connsiteY1131" fmla="*/ 169460 h 2017373"/>
              <a:gd name="connsiteX1132" fmla="*/ 357580 w 1552056"/>
              <a:gd name="connsiteY1132" fmla="*/ 156011 h 2017373"/>
              <a:gd name="connsiteX1133" fmla="*/ 375332 w 1552056"/>
              <a:gd name="connsiteY1133" fmla="*/ 145251 h 2017373"/>
              <a:gd name="connsiteX1134" fmla="*/ 395621 w 1552056"/>
              <a:gd name="connsiteY1134" fmla="*/ 137182 h 2017373"/>
              <a:gd name="connsiteX1135" fmla="*/ 413373 w 1552056"/>
              <a:gd name="connsiteY1135" fmla="*/ 134492 h 2017373"/>
              <a:gd name="connsiteX1136" fmla="*/ 426053 w 1552056"/>
              <a:gd name="connsiteY1136" fmla="*/ 134492 h 2017373"/>
              <a:gd name="connsiteX1137" fmla="*/ 443805 w 1552056"/>
              <a:gd name="connsiteY1137" fmla="*/ 137182 h 2017373"/>
              <a:gd name="connsiteX1138" fmla="*/ 456486 w 1552056"/>
              <a:gd name="connsiteY1138" fmla="*/ 145251 h 2017373"/>
              <a:gd name="connsiteX1139" fmla="*/ 471702 w 1552056"/>
              <a:gd name="connsiteY1139" fmla="*/ 150631 h 2017373"/>
              <a:gd name="connsiteX1140" fmla="*/ 494526 w 1552056"/>
              <a:gd name="connsiteY1140" fmla="*/ 177529 h 2017373"/>
              <a:gd name="connsiteX1141" fmla="*/ 519886 w 1552056"/>
              <a:gd name="connsiteY1141" fmla="*/ 207117 h 2017373"/>
              <a:gd name="connsiteX1142" fmla="*/ 537639 w 1552056"/>
              <a:gd name="connsiteY1142" fmla="*/ 239395 h 2017373"/>
              <a:gd name="connsiteX1143" fmla="*/ 550319 w 1552056"/>
              <a:gd name="connsiteY1143" fmla="*/ 271673 h 2017373"/>
              <a:gd name="connsiteX1144" fmla="*/ 558879 w 1552056"/>
              <a:gd name="connsiteY1144" fmla="*/ 298909 h 2017373"/>
              <a:gd name="connsiteX1145" fmla="*/ 618794 w 1552056"/>
              <a:gd name="connsiteY1145" fmla="*/ 271674 h 2017373"/>
              <a:gd name="connsiteX1146" fmla="*/ 669515 w 1552056"/>
              <a:gd name="connsiteY1146" fmla="*/ 250155 h 2017373"/>
              <a:gd name="connsiteX1147" fmla="*/ 685564 w 1552056"/>
              <a:gd name="connsiteY1147" fmla="*/ 244739 h 2017373"/>
              <a:gd name="connsiteX1148" fmla="*/ 684730 w 1552056"/>
              <a:gd name="connsiteY1148" fmla="*/ 242085 h 2017373"/>
              <a:gd name="connsiteX1149" fmla="*/ 679658 w 1552056"/>
              <a:gd name="connsiteY1149" fmla="*/ 220566 h 2017373"/>
              <a:gd name="connsiteX1150" fmla="*/ 679658 w 1552056"/>
              <a:gd name="connsiteY1150" fmla="*/ 199047 h 2017373"/>
              <a:gd name="connsiteX1151" fmla="*/ 684730 w 1552056"/>
              <a:gd name="connsiteY1151" fmla="*/ 174839 h 2017373"/>
              <a:gd name="connsiteX1152" fmla="*/ 687266 w 1552056"/>
              <a:gd name="connsiteY1152" fmla="*/ 147941 h 2017373"/>
              <a:gd name="connsiteX1153" fmla="*/ 694874 w 1552056"/>
              <a:gd name="connsiteY1153" fmla="*/ 126422 h 2017373"/>
              <a:gd name="connsiteX1154" fmla="*/ 705018 w 1552056"/>
              <a:gd name="connsiteY1154" fmla="*/ 102213 h 2017373"/>
              <a:gd name="connsiteX1155" fmla="*/ 715163 w 1552056"/>
              <a:gd name="connsiteY1155" fmla="*/ 78005 h 2017373"/>
              <a:gd name="connsiteX1156" fmla="*/ 727843 w 1552056"/>
              <a:gd name="connsiteY1156" fmla="*/ 56486 h 2017373"/>
              <a:gd name="connsiteX1157" fmla="*/ 743059 w 1552056"/>
              <a:gd name="connsiteY1157" fmla="*/ 40347 h 2017373"/>
              <a:gd name="connsiteX1158" fmla="*/ 758275 w 1552056"/>
              <a:gd name="connsiteY1158" fmla="*/ 21519 h 2017373"/>
              <a:gd name="connsiteX1159" fmla="*/ 776028 w 1552056"/>
              <a:gd name="connsiteY1159" fmla="*/ 10759 h 2017373"/>
              <a:gd name="connsiteX1160" fmla="*/ 793780 w 1552056"/>
              <a:gd name="connsiteY1160" fmla="*/ 2690 h 2017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</a:cxnLst>
            <a:rect l="l" t="t" r="r" b="b"/>
            <a:pathLst>
              <a:path w="1552056" h="2017373">
                <a:moveTo>
                  <a:pt x="669514" y="1732251"/>
                </a:moveTo>
                <a:lnTo>
                  <a:pt x="677122" y="1732251"/>
                </a:lnTo>
                <a:lnTo>
                  <a:pt x="684730" y="1737631"/>
                </a:lnTo>
                <a:lnTo>
                  <a:pt x="684730" y="1745701"/>
                </a:lnTo>
                <a:lnTo>
                  <a:pt x="677122" y="1753770"/>
                </a:lnTo>
                <a:lnTo>
                  <a:pt x="659370" y="1756460"/>
                </a:lnTo>
                <a:lnTo>
                  <a:pt x="641618" y="1761840"/>
                </a:lnTo>
                <a:lnTo>
                  <a:pt x="636546" y="1756460"/>
                </a:lnTo>
                <a:lnTo>
                  <a:pt x="631474" y="1748391"/>
                </a:lnTo>
                <a:lnTo>
                  <a:pt x="636546" y="1743011"/>
                </a:lnTo>
                <a:lnTo>
                  <a:pt x="641618" y="1737631"/>
                </a:lnTo>
                <a:lnTo>
                  <a:pt x="656834" y="1734941"/>
                </a:lnTo>
                <a:close/>
                <a:moveTo>
                  <a:pt x="590896" y="1726872"/>
                </a:moveTo>
                <a:lnTo>
                  <a:pt x="598504" y="1726872"/>
                </a:lnTo>
                <a:lnTo>
                  <a:pt x="601040" y="1734941"/>
                </a:lnTo>
                <a:lnTo>
                  <a:pt x="606112" y="1737631"/>
                </a:lnTo>
                <a:lnTo>
                  <a:pt x="611184" y="1743011"/>
                </a:lnTo>
                <a:lnTo>
                  <a:pt x="616256" y="1748390"/>
                </a:lnTo>
                <a:lnTo>
                  <a:pt x="616256" y="1756460"/>
                </a:lnTo>
                <a:lnTo>
                  <a:pt x="608648" y="1761839"/>
                </a:lnTo>
                <a:lnTo>
                  <a:pt x="601040" y="1761839"/>
                </a:lnTo>
                <a:lnTo>
                  <a:pt x="590896" y="1753770"/>
                </a:lnTo>
                <a:lnTo>
                  <a:pt x="583288" y="1737631"/>
                </a:lnTo>
                <a:lnTo>
                  <a:pt x="583288" y="1732252"/>
                </a:lnTo>
                <a:close/>
                <a:moveTo>
                  <a:pt x="783634" y="1691903"/>
                </a:moveTo>
                <a:lnTo>
                  <a:pt x="788706" y="1699972"/>
                </a:lnTo>
                <a:lnTo>
                  <a:pt x="788706" y="1705352"/>
                </a:lnTo>
                <a:lnTo>
                  <a:pt x="786170" y="1713421"/>
                </a:lnTo>
                <a:lnTo>
                  <a:pt x="765882" y="1721491"/>
                </a:lnTo>
                <a:lnTo>
                  <a:pt x="748130" y="1726870"/>
                </a:lnTo>
                <a:lnTo>
                  <a:pt x="737986" y="1726870"/>
                </a:lnTo>
                <a:lnTo>
                  <a:pt x="735450" y="1721491"/>
                </a:lnTo>
                <a:lnTo>
                  <a:pt x="735450" y="1713421"/>
                </a:lnTo>
                <a:lnTo>
                  <a:pt x="743058" y="1710732"/>
                </a:lnTo>
                <a:lnTo>
                  <a:pt x="758274" y="1702662"/>
                </a:lnTo>
                <a:lnTo>
                  <a:pt x="776026" y="1694593"/>
                </a:lnTo>
                <a:close/>
                <a:moveTo>
                  <a:pt x="568072" y="1675765"/>
                </a:moveTo>
                <a:lnTo>
                  <a:pt x="573145" y="1675765"/>
                </a:lnTo>
                <a:lnTo>
                  <a:pt x="578217" y="1683834"/>
                </a:lnTo>
                <a:lnTo>
                  <a:pt x="583289" y="1699973"/>
                </a:lnTo>
                <a:lnTo>
                  <a:pt x="583289" y="1710732"/>
                </a:lnTo>
                <a:lnTo>
                  <a:pt x="578217" y="1713422"/>
                </a:lnTo>
                <a:lnTo>
                  <a:pt x="570609" y="1713422"/>
                </a:lnTo>
                <a:lnTo>
                  <a:pt x="563000" y="1705353"/>
                </a:lnTo>
                <a:lnTo>
                  <a:pt x="560464" y="1691904"/>
                </a:lnTo>
                <a:lnTo>
                  <a:pt x="560464" y="1683834"/>
                </a:lnTo>
                <a:close/>
                <a:moveTo>
                  <a:pt x="862253" y="1654246"/>
                </a:moveTo>
                <a:lnTo>
                  <a:pt x="872397" y="1654246"/>
                </a:lnTo>
                <a:lnTo>
                  <a:pt x="874933" y="1662315"/>
                </a:lnTo>
                <a:lnTo>
                  <a:pt x="874933" y="1670385"/>
                </a:lnTo>
                <a:lnTo>
                  <a:pt x="867325" y="1675764"/>
                </a:lnTo>
                <a:lnTo>
                  <a:pt x="836892" y="1689213"/>
                </a:lnTo>
                <a:lnTo>
                  <a:pt x="831820" y="1689213"/>
                </a:lnTo>
                <a:lnTo>
                  <a:pt x="826748" y="1681144"/>
                </a:lnTo>
                <a:lnTo>
                  <a:pt x="826748" y="1673075"/>
                </a:lnTo>
                <a:lnTo>
                  <a:pt x="834356" y="1665005"/>
                </a:lnTo>
                <a:close/>
                <a:moveTo>
                  <a:pt x="542711" y="1627347"/>
                </a:moveTo>
                <a:lnTo>
                  <a:pt x="550320" y="1627347"/>
                </a:lnTo>
                <a:lnTo>
                  <a:pt x="557928" y="1632727"/>
                </a:lnTo>
                <a:lnTo>
                  <a:pt x="560464" y="1659625"/>
                </a:lnTo>
                <a:lnTo>
                  <a:pt x="557928" y="1665004"/>
                </a:lnTo>
                <a:lnTo>
                  <a:pt x="550320" y="1665004"/>
                </a:lnTo>
                <a:lnTo>
                  <a:pt x="542711" y="1665004"/>
                </a:lnTo>
                <a:lnTo>
                  <a:pt x="540175" y="1659625"/>
                </a:lnTo>
                <a:lnTo>
                  <a:pt x="537639" y="1638106"/>
                </a:lnTo>
                <a:lnTo>
                  <a:pt x="537639" y="1630037"/>
                </a:lnTo>
                <a:close/>
                <a:moveTo>
                  <a:pt x="948477" y="1621969"/>
                </a:moveTo>
                <a:lnTo>
                  <a:pt x="953549" y="1627349"/>
                </a:lnTo>
                <a:lnTo>
                  <a:pt x="958621" y="1630039"/>
                </a:lnTo>
                <a:lnTo>
                  <a:pt x="958621" y="1640798"/>
                </a:lnTo>
                <a:lnTo>
                  <a:pt x="953549" y="1643488"/>
                </a:lnTo>
                <a:lnTo>
                  <a:pt x="930725" y="1651558"/>
                </a:lnTo>
                <a:lnTo>
                  <a:pt x="923117" y="1648868"/>
                </a:lnTo>
                <a:lnTo>
                  <a:pt x="920581" y="1640798"/>
                </a:lnTo>
                <a:lnTo>
                  <a:pt x="923117" y="1632729"/>
                </a:lnTo>
                <a:lnTo>
                  <a:pt x="930725" y="1630039"/>
                </a:lnTo>
                <a:close/>
                <a:moveTo>
                  <a:pt x="491146" y="1618381"/>
                </a:moveTo>
                <a:lnTo>
                  <a:pt x="489455" y="1621968"/>
                </a:lnTo>
                <a:lnTo>
                  <a:pt x="489455" y="1619278"/>
                </a:lnTo>
                <a:close/>
                <a:moveTo>
                  <a:pt x="1062599" y="1570861"/>
                </a:moveTo>
                <a:lnTo>
                  <a:pt x="1070207" y="1576241"/>
                </a:lnTo>
                <a:lnTo>
                  <a:pt x="1072743" y="1578930"/>
                </a:lnTo>
                <a:lnTo>
                  <a:pt x="1072743" y="1587000"/>
                </a:lnTo>
                <a:lnTo>
                  <a:pt x="1067671" y="1592379"/>
                </a:lnTo>
                <a:lnTo>
                  <a:pt x="1029631" y="1608518"/>
                </a:lnTo>
                <a:lnTo>
                  <a:pt x="1022023" y="1608518"/>
                </a:lnTo>
                <a:lnTo>
                  <a:pt x="1019487" y="1600449"/>
                </a:lnTo>
                <a:lnTo>
                  <a:pt x="1019487" y="1592379"/>
                </a:lnTo>
                <a:lnTo>
                  <a:pt x="1027095" y="1587000"/>
                </a:lnTo>
                <a:close/>
                <a:moveTo>
                  <a:pt x="1166578" y="1519754"/>
                </a:moveTo>
                <a:lnTo>
                  <a:pt x="1174186" y="1519754"/>
                </a:lnTo>
                <a:lnTo>
                  <a:pt x="1179258" y="1525134"/>
                </a:lnTo>
                <a:lnTo>
                  <a:pt x="1179258" y="1530514"/>
                </a:lnTo>
                <a:lnTo>
                  <a:pt x="1176722" y="1538583"/>
                </a:lnTo>
                <a:lnTo>
                  <a:pt x="1158970" y="1546653"/>
                </a:lnTo>
                <a:lnTo>
                  <a:pt x="1141217" y="1549343"/>
                </a:lnTo>
                <a:lnTo>
                  <a:pt x="1136145" y="1546653"/>
                </a:lnTo>
                <a:lnTo>
                  <a:pt x="1131073" y="1538583"/>
                </a:lnTo>
                <a:lnTo>
                  <a:pt x="1136145" y="1530514"/>
                </a:lnTo>
                <a:lnTo>
                  <a:pt x="1141217" y="1527824"/>
                </a:lnTo>
                <a:lnTo>
                  <a:pt x="1156434" y="1527824"/>
                </a:lnTo>
                <a:close/>
                <a:moveTo>
                  <a:pt x="1273092" y="1455198"/>
                </a:moveTo>
                <a:lnTo>
                  <a:pt x="1278164" y="1457888"/>
                </a:lnTo>
                <a:lnTo>
                  <a:pt x="1283236" y="1465957"/>
                </a:lnTo>
                <a:lnTo>
                  <a:pt x="1278164" y="1474027"/>
                </a:lnTo>
                <a:lnTo>
                  <a:pt x="1268020" y="1484786"/>
                </a:lnTo>
                <a:lnTo>
                  <a:pt x="1255339" y="1492855"/>
                </a:lnTo>
                <a:lnTo>
                  <a:pt x="1245195" y="1492855"/>
                </a:lnTo>
                <a:lnTo>
                  <a:pt x="1242659" y="1484786"/>
                </a:lnTo>
                <a:lnTo>
                  <a:pt x="1242659" y="1476716"/>
                </a:lnTo>
                <a:lnTo>
                  <a:pt x="1247731" y="1471337"/>
                </a:lnTo>
                <a:lnTo>
                  <a:pt x="1257876" y="1465957"/>
                </a:lnTo>
                <a:lnTo>
                  <a:pt x="1265484" y="1457888"/>
                </a:lnTo>
                <a:close/>
                <a:moveTo>
                  <a:pt x="1235051" y="1404092"/>
                </a:moveTo>
                <a:lnTo>
                  <a:pt x="1242659" y="1404092"/>
                </a:lnTo>
                <a:lnTo>
                  <a:pt x="1255339" y="1412162"/>
                </a:lnTo>
                <a:lnTo>
                  <a:pt x="1257875" y="1420232"/>
                </a:lnTo>
                <a:lnTo>
                  <a:pt x="1257875" y="1425611"/>
                </a:lnTo>
                <a:lnTo>
                  <a:pt x="1252803" y="1430991"/>
                </a:lnTo>
                <a:lnTo>
                  <a:pt x="1245195" y="1430991"/>
                </a:lnTo>
                <a:lnTo>
                  <a:pt x="1232515" y="1422921"/>
                </a:lnTo>
                <a:lnTo>
                  <a:pt x="1227443" y="1414852"/>
                </a:lnTo>
                <a:lnTo>
                  <a:pt x="1227443" y="1409472"/>
                </a:lnTo>
                <a:close/>
                <a:moveTo>
                  <a:pt x="1197010" y="1342226"/>
                </a:moveTo>
                <a:lnTo>
                  <a:pt x="1204618" y="1347606"/>
                </a:lnTo>
                <a:lnTo>
                  <a:pt x="1209690" y="1358365"/>
                </a:lnTo>
                <a:lnTo>
                  <a:pt x="1217298" y="1369124"/>
                </a:lnTo>
                <a:lnTo>
                  <a:pt x="1217298" y="1374504"/>
                </a:lnTo>
                <a:lnTo>
                  <a:pt x="1209690" y="1379883"/>
                </a:lnTo>
                <a:lnTo>
                  <a:pt x="1204618" y="1379883"/>
                </a:lnTo>
                <a:lnTo>
                  <a:pt x="1197010" y="1371814"/>
                </a:lnTo>
                <a:lnTo>
                  <a:pt x="1189402" y="1361055"/>
                </a:lnTo>
                <a:lnTo>
                  <a:pt x="1186866" y="1352985"/>
                </a:lnTo>
                <a:lnTo>
                  <a:pt x="1189402" y="1347606"/>
                </a:lnTo>
                <a:close/>
                <a:moveTo>
                  <a:pt x="1247731" y="1296798"/>
                </a:moveTo>
                <a:lnTo>
                  <a:pt x="1268019" y="1342226"/>
                </a:lnTo>
                <a:lnTo>
                  <a:pt x="1283235" y="1369124"/>
                </a:lnTo>
                <a:lnTo>
                  <a:pt x="1300988" y="1393332"/>
                </a:lnTo>
                <a:lnTo>
                  <a:pt x="1321276" y="1420231"/>
                </a:lnTo>
                <a:lnTo>
                  <a:pt x="1331420" y="1436370"/>
                </a:lnTo>
                <a:lnTo>
                  <a:pt x="1333956" y="1455198"/>
                </a:lnTo>
                <a:lnTo>
                  <a:pt x="1333956" y="1465958"/>
                </a:lnTo>
                <a:lnTo>
                  <a:pt x="1331420" y="1476717"/>
                </a:lnTo>
                <a:lnTo>
                  <a:pt x="1316204" y="1498236"/>
                </a:lnTo>
                <a:lnTo>
                  <a:pt x="1300988" y="1517064"/>
                </a:lnTo>
                <a:lnTo>
                  <a:pt x="1283235" y="1527824"/>
                </a:lnTo>
                <a:lnTo>
                  <a:pt x="1247731" y="1549342"/>
                </a:lnTo>
                <a:lnTo>
                  <a:pt x="1214762" y="1565481"/>
                </a:lnTo>
                <a:lnTo>
                  <a:pt x="1146289" y="1597759"/>
                </a:lnTo>
                <a:lnTo>
                  <a:pt x="1072744" y="1621968"/>
                </a:lnTo>
                <a:lnTo>
                  <a:pt x="1001735" y="1651556"/>
                </a:lnTo>
                <a:lnTo>
                  <a:pt x="890149" y="1702663"/>
                </a:lnTo>
                <a:lnTo>
                  <a:pt x="834356" y="1726871"/>
                </a:lnTo>
                <a:lnTo>
                  <a:pt x="778564" y="1756459"/>
                </a:lnTo>
                <a:lnTo>
                  <a:pt x="743059" y="1775288"/>
                </a:lnTo>
                <a:lnTo>
                  <a:pt x="705018" y="1796807"/>
                </a:lnTo>
                <a:lnTo>
                  <a:pt x="666978" y="1810256"/>
                </a:lnTo>
                <a:lnTo>
                  <a:pt x="646689" y="1815635"/>
                </a:lnTo>
                <a:lnTo>
                  <a:pt x="626401" y="1818325"/>
                </a:lnTo>
                <a:lnTo>
                  <a:pt x="593433" y="1818325"/>
                </a:lnTo>
                <a:lnTo>
                  <a:pt x="580752" y="1815635"/>
                </a:lnTo>
                <a:lnTo>
                  <a:pt x="568072" y="1807566"/>
                </a:lnTo>
                <a:lnTo>
                  <a:pt x="557928" y="1799496"/>
                </a:lnTo>
                <a:lnTo>
                  <a:pt x="547784" y="1788737"/>
                </a:lnTo>
                <a:lnTo>
                  <a:pt x="537640" y="1777978"/>
                </a:lnTo>
                <a:lnTo>
                  <a:pt x="530032" y="1764529"/>
                </a:lnTo>
                <a:lnTo>
                  <a:pt x="519888" y="1724181"/>
                </a:lnTo>
                <a:lnTo>
                  <a:pt x="509743" y="1681144"/>
                </a:lnTo>
                <a:lnTo>
                  <a:pt x="499599" y="1654246"/>
                </a:lnTo>
                <a:lnTo>
                  <a:pt x="489455" y="1630037"/>
                </a:lnTo>
                <a:lnTo>
                  <a:pt x="494527" y="1632727"/>
                </a:lnTo>
                <a:lnTo>
                  <a:pt x="502135" y="1632727"/>
                </a:lnTo>
                <a:lnTo>
                  <a:pt x="508401" y="1629879"/>
                </a:lnTo>
                <a:lnTo>
                  <a:pt x="514815" y="1643486"/>
                </a:lnTo>
                <a:lnTo>
                  <a:pt x="524960" y="1670385"/>
                </a:lnTo>
                <a:lnTo>
                  <a:pt x="542712" y="1734940"/>
                </a:lnTo>
                <a:lnTo>
                  <a:pt x="550320" y="1753769"/>
                </a:lnTo>
                <a:lnTo>
                  <a:pt x="557928" y="1772598"/>
                </a:lnTo>
                <a:lnTo>
                  <a:pt x="568072" y="1786047"/>
                </a:lnTo>
                <a:lnTo>
                  <a:pt x="573144" y="1788737"/>
                </a:lnTo>
                <a:lnTo>
                  <a:pt x="583289" y="1794117"/>
                </a:lnTo>
                <a:lnTo>
                  <a:pt x="606113" y="1796807"/>
                </a:lnTo>
                <a:lnTo>
                  <a:pt x="626401" y="1796807"/>
                </a:lnTo>
                <a:lnTo>
                  <a:pt x="649226" y="1794117"/>
                </a:lnTo>
                <a:lnTo>
                  <a:pt x="669514" y="1786047"/>
                </a:lnTo>
                <a:lnTo>
                  <a:pt x="707554" y="1772598"/>
                </a:lnTo>
                <a:lnTo>
                  <a:pt x="745595" y="1753769"/>
                </a:lnTo>
                <a:lnTo>
                  <a:pt x="816604" y="1713422"/>
                </a:lnTo>
                <a:lnTo>
                  <a:pt x="905366" y="1670385"/>
                </a:lnTo>
                <a:lnTo>
                  <a:pt x="999199" y="1630037"/>
                </a:lnTo>
                <a:lnTo>
                  <a:pt x="1120929" y="1581620"/>
                </a:lnTo>
                <a:lnTo>
                  <a:pt x="1186866" y="1557412"/>
                </a:lnTo>
                <a:lnTo>
                  <a:pt x="1245195" y="1525134"/>
                </a:lnTo>
                <a:lnTo>
                  <a:pt x="1273091" y="1508995"/>
                </a:lnTo>
                <a:lnTo>
                  <a:pt x="1295916" y="1492856"/>
                </a:lnTo>
                <a:lnTo>
                  <a:pt x="1306060" y="1476717"/>
                </a:lnTo>
                <a:lnTo>
                  <a:pt x="1313668" y="1465958"/>
                </a:lnTo>
                <a:lnTo>
                  <a:pt x="1313668" y="1452508"/>
                </a:lnTo>
                <a:lnTo>
                  <a:pt x="1306060" y="1436370"/>
                </a:lnTo>
                <a:lnTo>
                  <a:pt x="1283235" y="1409471"/>
                </a:lnTo>
                <a:lnTo>
                  <a:pt x="1273091" y="1393332"/>
                </a:lnTo>
                <a:lnTo>
                  <a:pt x="1262947" y="1379883"/>
                </a:lnTo>
                <a:lnTo>
                  <a:pt x="1245195" y="1339536"/>
                </a:lnTo>
                <a:lnTo>
                  <a:pt x="1232069" y="1311692"/>
                </a:lnTo>
                <a:lnTo>
                  <a:pt x="1242659" y="1307258"/>
                </a:lnTo>
                <a:lnTo>
                  <a:pt x="1247731" y="1299188"/>
                </a:lnTo>
                <a:close/>
                <a:moveTo>
                  <a:pt x="1233397" y="1287493"/>
                </a:moveTo>
                <a:lnTo>
                  <a:pt x="1232515" y="1288429"/>
                </a:lnTo>
                <a:lnTo>
                  <a:pt x="1227443" y="1291119"/>
                </a:lnTo>
                <a:lnTo>
                  <a:pt x="1227443" y="1301878"/>
                </a:lnTo>
                <a:lnTo>
                  <a:pt x="1232069" y="1311692"/>
                </a:lnTo>
                <a:lnTo>
                  <a:pt x="1146289" y="1347605"/>
                </a:lnTo>
                <a:lnTo>
                  <a:pt x="1049920" y="1385263"/>
                </a:lnTo>
                <a:lnTo>
                  <a:pt x="864789" y="1482097"/>
                </a:lnTo>
                <a:lnTo>
                  <a:pt x="773491" y="1519754"/>
                </a:lnTo>
                <a:lnTo>
                  <a:pt x="684730" y="1557412"/>
                </a:lnTo>
                <a:lnTo>
                  <a:pt x="590897" y="1592380"/>
                </a:lnTo>
                <a:lnTo>
                  <a:pt x="508401" y="1629879"/>
                </a:lnTo>
                <a:lnTo>
                  <a:pt x="504671" y="1621968"/>
                </a:lnTo>
                <a:lnTo>
                  <a:pt x="502135" y="1616588"/>
                </a:lnTo>
                <a:lnTo>
                  <a:pt x="494527" y="1616588"/>
                </a:lnTo>
                <a:lnTo>
                  <a:pt x="491146" y="1618381"/>
                </a:lnTo>
                <a:lnTo>
                  <a:pt x="491991" y="1616588"/>
                </a:lnTo>
                <a:lnTo>
                  <a:pt x="583289" y="1576241"/>
                </a:lnTo>
                <a:lnTo>
                  <a:pt x="677122" y="1535893"/>
                </a:lnTo>
                <a:lnTo>
                  <a:pt x="773491" y="1495546"/>
                </a:lnTo>
                <a:lnTo>
                  <a:pt x="864789" y="1455198"/>
                </a:lnTo>
                <a:lnTo>
                  <a:pt x="1049920" y="1363744"/>
                </a:lnTo>
                <a:lnTo>
                  <a:pt x="1141217" y="1326087"/>
                </a:lnTo>
                <a:close/>
                <a:moveTo>
                  <a:pt x="1237587" y="1285739"/>
                </a:moveTo>
                <a:lnTo>
                  <a:pt x="1245195" y="1285739"/>
                </a:lnTo>
                <a:lnTo>
                  <a:pt x="1247731" y="1291119"/>
                </a:lnTo>
                <a:lnTo>
                  <a:pt x="1247731" y="1296798"/>
                </a:lnTo>
                <a:lnTo>
                  <a:pt x="1245195" y="1291119"/>
                </a:lnTo>
                <a:lnTo>
                  <a:pt x="1242659" y="1307258"/>
                </a:lnTo>
                <a:close/>
                <a:moveTo>
                  <a:pt x="1235051" y="1285739"/>
                </a:moveTo>
                <a:lnTo>
                  <a:pt x="1237587" y="1285739"/>
                </a:lnTo>
                <a:lnTo>
                  <a:pt x="1233397" y="1287493"/>
                </a:lnTo>
                <a:close/>
                <a:moveTo>
                  <a:pt x="725307" y="1205044"/>
                </a:moveTo>
                <a:lnTo>
                  <a:pt x="730379" y="1213113"/>
                </a:lnTo>
                <a:lnTo>
                  <a:pt x="730379" y="1207733"/>
                </a:lnTo>
                <a:close/>
                <a:moveTo>
                  <a:pt x="717699" y="1205044"/>
                </a:moveTo>
                <a:lnTo>
                  <a:pt x="710091" y="1213113"/>
                </a:lnTo>
                <a:lnTo>
                  <a:pt x="707555" y="1226562"/>
                </a:lnTo>
                <a:lnTo>
                  <a:pt x="707555" y="1215803"/>
                </a:lnTo>
                <a:lnTo>
                  <a:pt x="710091" y="1207733"/>
                </a:lnTo>
                <a:close/>
                <a:moveTo>
                  <a:pt x="748131" y="1196974"/>
                </a:moveTo>
                <a:lnTo>
                  <a:pt x="763347" y="1205044"/>
                </a:lnTo>
                <a:lnTo>
                  <a:pt x="768419" y="1207733"/>
                </a:lnTo>
                <a:lnTo>
                  <a:pt x="776027" y="1218493"/>
                </a:lnTo>
                <a:lnTo>
                  <a:pt x="778563" y="1229252"/>
                </a:lnTo>
                <a:lnTo>
                  <a:pt x="776027" y="1240012"/>
                </a:lnTo>
                <a:lnTo>
                  <a:pt x="768419" y="1253461"/>
                </a:lnTo>
                <a:lnTo>
                  <a:pt x="755739" y="1258840"/>
                </a:lnTo>
                <a:lnTo>
                  <a:pt x="743059" y="1264220"/>
                </a:lnTo>
                <a:lnTo>
                  <a:pt x="727843" y="1264220"/>
                </a:lnTo>
                <a:lnTo>
                  <a:pt x="717699" y="1256151"/>
                </a:lnTo>
                <a:lnTo>
                  <a:pt x="710091" y="1240012"/>
                </a:lnTo>
                <a:lnTo>
                  <a:pt x="707555" y="1226562"/>
                </a:lnTo>
                <a:lnTo>
                  <a:pt x="710091" y="1229252"/>
                </a:lnTo>
                <a:lnTo>
                  <a:pt x="717699" y="1234632"/>
                </a:lnTo>
                <a:lnTo>
                  <a:pt x="725307" y="1229252"/>
                </a:lnTo>
                <a:lnTo>
                  <a:pt x="727843" y="1228176"/>
                </a:lnTo>
                <a:lnTo>
                  <a:pt x="727843" y="1237322"/>
                </a:lnTo>
                <a:lnTo>
                  <a:pt x="730379" y="1240012"/>
                </a:lnTo>
                <a:lnTo>
                  <a:pt x="737987" y="1240012"/>
                </a:lnTo>
                <a:lnTo>
                  <a:pt x="745595" y="1240012"/>
                </a:lnTo>
                <a:lnTo>
                  <a:pt x="753203" y="1237322"/>
                </a:lnTo>
                <a:lnTo>
                  <a:pt x="758275" y="1234632"/>
                </a:lnTo>
                <a:lnTo>
                  <a:pt x="758275" y="1229252"/>
                </a:lnTo>
                <a:lnTo>
                  <a:pt x="755739" y="1226562"/>
                </a:lnTo>
                <a:lnTo>
                  <a:pt x="748131" y="1223873"/>
                </a:lnTo>
                <a:lnTo>
                  <a:pt x="743059" y="1218493"/>
                </a:lnTo>
                <a:lnTo>
                  <a:pt x="737987" y="1223873"/>
                </a:lnTo>
                <a:lnTo>
                  <a:pt x="727843" y="1228176"/>
                </a:lnTo>
                <a:lnTo>
                  <a:pt x="727843" y="1226562"/>
                </a:lnTo>
                <a:lnTo>
                  <a:pt x="710091" y="1215803"/>
                </a:lnTo>
                <a:lnTo>
                  <a:pt x="720235" y="1205044"/>
                </a:lnTo>
                <a:lnTo>
                  <a:pt x="735451" y="1202354"/>
                </a:lnTo>
                <a:close/>
                <a:moveTo>
                  <a:pt x="1258917" y="980684"/>
                </a:moveTo>
                <a:lnTo>
                  <a:pt x="1259255" y="981069"/>
                </a:lnTo>
                <a:lnTo>
                  <a:pt x="1259602" y="981464"/>
                </a:lnTo>
                <a:lnTo>
                  <a:pt x="1255339" y="984478"/>
                </a:lnTo>
                <a:close/>
                <a:moveTo>
                  <a:pt x="1252803" y="973719"/>
                </a:moveTo>
                <a:lnTo>
                  <a:pt x="1264850" y="973719"/>
                </a:lnTo>
                <a:lnTo>
                  <a:pt x="1262947" y="976409"/>
                </a:lnTo>
                <a:lnTo>
                  <a:pt x="1258917" y="980684"/>
                </a:lnTo>
                <a:close/>
                <a:moveTo>
                  <a:pt x="1245195" y="973719"/>
                </a:moveTo>
                <a:lnTo>
                  <a:pt x="1247731" y="979099"/>
                </a:lnTo>
                <a:lnTo>
                  <a:pt x="1245195" y="976409"/>
                </a:lnTo>
                <a:close/>
                <a:moveTo>
                  <a:pt x="88761" y="954891"/>
                </a:moveTo>
                <a:lnTo>
                  <a:pt x="91297" y="954891"/>
                </a:lnTo>
                <a:lnTo>
                  <a:pt x="83689" y="957581"/>
                </a:lnTo>
                <a:lnTo>
                  <a:pt x="81153" y="965650"/>
                </a:lnTo>
                <a:lnTo>
                  <a:pt x="81153" y="957581"/>
                </a:lnTo>
                <a:close/>
                <a:moveTo>
                  <a:pt x="1303524" y="863436"/>
                </a:moveTo>
                <a:lnTo>
                  <a:pt x="1306060" y="863436"/>
                </a:lnTo>
                <a:lnTo>
                  <a:pt x="1311132" y="863436"/>
                </a:lnTo>
                <a:lnTo>
                  <a:pt x="1333957" y="884955"/>
                </a:lnTo>
                <a:lnTo>
                  <a:pt x="1354245" y="906473"/>
                </a:lnTo>
                <a:lnTo>
                  <a:pt x="1394822" y="954890"/>
                </a:lnTo>
                <a:lnTo>
                  <a:pt x="1410038" y="973719"/>
                </a:lnTo>
                <a:lnTo>
                  <a:pt x="1422718" y="997927"/>
                </a:lnTo>
                <a:lnTo>
                  <a:pt x="1432862" y="1019446"/>
                </a:lnTo>
                <a:lnTo>
                  <a:pt x="1432862" y="1030205"/>
                </a:lnTo>
                <a:lnTo>
                  <a:pt x="1432862" y="1040965"/>
                </a:lnTo>
                <a:lnTo>
                  <a:pt x="1422718" y="1067863"/>
                </a:lnTo>
                <a:lnTo>
                  <a:pt x="1412574" y="1092071"/>
                </a:lnTo>
                <a:lnTo>
                  <a:pt x="1402430" y="1100141"/>
                </a:lnTo>
                <a:lnTo>
                  <a:pt x="1392285" y="1108210"/>
                </a:lnTo>
                <a:lnTo>
                  <a:pt x="1382141" y="1110900"/>
                </a:lnTo>
                <a:lnTo>
                  <a:pt x="1369461" y="1108210"/>
                </a:lnTo>
                <a:lnTo>
                  <a:pt x="1354245" y="1094761"/>
                </a:lnTo>
                <a:lnTo>
                  <a:pt x="1341565" y="1081312"/>
                </a:lnTo>
                <a:lnTo>
                  <a:pt x="1321276" y="1051724"/>
                </a:lnTo>
                <a:lnTo>
                  <a:pt x="1259602" y="981464"/>
                </a:lnTo>
                <a:lnTo>
                  <a:pt x="1262947" y="979099"/>
                </a:lnTo>
                <a:lnTo>
                  <a:pt x="1265483" y="973719"/>
                </a:lnTo>
                <a:lnTo>
                  <a:pt x="1264850" y="973719"/>
                </a:lnTo>
                <a:lnTo>
                  <a:pt x="1271499" y="964315"/>
                </a:lnTo>
                <a:lnTo>
                  <a:pt x="1311132" y="1008687"/>
                </a:lnTo>
                <a:lnTo>
                  <a:pt x="1354245" y="1062483"/>
                </a:lnTo>
                <a:lnTo>
                  <a:pt x="1364389" y="1073243"/>
                </a:lnTo>
                <a:lnTo>
                  <a:pt x="1374533" y="1081312"/>
                </a:lnTo>
                <a:lnTo>
                  <a:pt x="1379605" y="1084002"/>
                </a:lnTo>
                <a:lnTo>
                  <a:pt x="1384677" y="1084002"/>
                </a:lnTo>
                <a:lnTo>
                  <a:pt x="1392285" y="1081312"/>
                </a:lnTo>
                <a:lnTo>
                  <a:pt x="1394822" y="1073243"/>
                </a:lnTo>
                <a:lnTo>
                  <a:pt x="1410038" y="1051724"/>
                </a:lnTo>
                <a:lnTo>
                  <a:pt x="1412574" y="1035585"/>
                </a:lnTo>
                <a:lnTo>
                  <a:pt x="1412574" y="1027516"/>
                </a:lnTo>
                <a:lnTo>
                  <a:pt x="1410038" y="1016756"/>
                </a:lnTo>
                <a:lnTo>
                  <a:pt x="1384677" y="979099"/>
                </a:lnTo>
                <a:lnTo>
                  <a:pt x="1361853" y="944131"/>
                </a:lnTo>
                <a:lnTo>
                  <a:pt x="1331421" y="911853"/>
                </a:lnTo>
                <a:lnTo>
                  <a:pt x="1308039" y="889121"/>
                </a:lnTo>
                <a:lnTo>
                  <a:pt x="1313668" y="874195"/>
                </a:lnTo>
                <a:lnTo>
                  <a:pt x="1300988" y="882265"/>
                </a:lnTo>
                <a:lnTo>
                  <a:pt x="1308039" y="889121"/>
                </a:lnTo>
                <a:lnTo>
                  <a:pt x="1293380" y="927992"/>
                </a:lnTo>
                <a:lnTo>
                  <a:pt x="1278164" y="954890"/>
                </a:lnTo>
                <a:lnTo>
                  <a:pt x="1271499" y="964315"/>
                </a:lnTo>
                <a:lnTo>
                  <a:pt x="1265483" y="957580"/>
                </a:lnTo>
                <a:lnTo>
                  <a:pt x="1257875" y="954890"/>
                </a:lnTo>
                <a:lnTo>
                  <a:pt x="1252803" y="957580"/>
                </a:lnTo>
                <a:lnTo>
                  <a:pt x="1247731" y="965650"/>
                </a:lnTo>
                <a:lnTo>
                  <a:pt x="1245195" y="973719"/>
                </a:lnTo>
                <a:lnTo>
                  <a:pt x="1245195" y="965650"/>
                </a:lnTo>
                <a:lnTo>
                  <a:pt x="1273092" y="922612"/>
                </a:lnTo>
                <a:lnTo>
                  <a:pt x="1295916" y="871506"/>
                </a:lnTo>
                <a:close/>
                <a:moveTo>
                  <a:pt x="1004189" y="765391"/>
                </a:moveTo>
                <a:lnTo>
                  <a:pt x="1001737" y="769293"/>
                </a:lnTo>
                <a:lnTo>
                  <a:pt x="983984" y="790811"/>
                </a:lnTo>
                <a:lnTo>
                  <a:pt x="971304" y="809640"/>
                </a:lnTo>
                <a:lnTo>
                  <a:pt x="953552" y="828469"/>
                </a:lnTo>
                <a:lnTo>
                  <a:pt x="912975" y="852677"/>
                </a:lnTo>
                <a:lnTo>
                  <a:pt x="872398" y="876886"/>
                </a:lnTo>
                <a:lnTo>
                  <a:pt x="831822" y="895715"/>
                </a:lnTo>
                <a:lnTo>
                  <a:pt x="737988" y="934553"/>
                </a:lnTo>
                <a:lnTo>
                  <a:pt x="737988" y="936062"/>
                </a:lnTo>
                <a:lnTo>
                  <a:pt x="748132" y="973719"/>
                </a:lnTo>
                <a:lnTo>
                  <a:pt x="763349" y="1008687"/>
                </a:lnTo>
                <a:lnTo>
                  <a:pt x="788709" y="1078623"/>
                </a:lnTo>
                <a:lnTo>
                  <a:pt x="821678" y="1145868"/>
                </a:lnTo>
                <a:lnTo>
                  <a:pt x="831822" y="1183526"/>
                </a:lnTo>
                <a:lnTo>
                  <a:pt x="841966" y="1218494"/>
                </a:lnTo>
                <a:lnTo>
                  <a:pt x="844502" y="1248082"/>
                </a:lnTo>
                <a:lnTo>
                  <a:pt x="841966" y="1277670"/>
                </a:lnTo>
                <a:lnTo>
                  <a:pt x="834358" y="1307258"/>
                </a:lnTo>
                <a:lnTo>
                  <a:pt x="821678" y="1331467"/>
                </a:lnTo>
                <a:lnTo>
                  <a:pt x="811534" y="1347606"/>
                </a:lnTo>
                <a:lnTo>
                  <a:pt x="796317" y="1361055"/>
                </a:lnTo>
                <a:lnTo>
                  <a:pt x="778565" y="1369124"/>
                </a:lnTo>
                <a:lnTo>
                  <a:pt x="763349" y="1371814"/>
                </a:lnTo>
                <a:lnTo>
                  <a:pt x="737988" y="1369124"/>
                </a:lnTo>
                <a:lnTo>
                  <a:pt x="717700" y="1358365"/>
                </a:lnTo>
                <a:lnTo>
                  <a:pt x="697412" y="1339536"/>
                </a:lnTo>
                <a:lnTo>
                  <a:pt x="684731" y="1320707"/>
                </a:lnTo>
                <a:lnTo>
                  <a:pt x="666979" y="1296499"/>
                </a:lnTo>
                <a:lnTo>
                  <a:pt x="651763" y="1274980"/>
                </a:lnTo>
                <a:lnTo>
                  <a:pt x="631474" y="1229253"/>
                </a:lnTo>
                <a:lnTo>
                  <a:pt x="611186" y="1183526"/>
                </a:lnTo>
                <a:lnTo>
                  <a:pt x="590898" y="1132419"/>
                </a:lnTo>
                <a:lnTo>
                  <a:pt x="560022" y="1036696"/>
                </a:lnTo>
                <a:lnTo>
                  <a:pt x="563001" y="1038275"/>
                </a:lnTo>
                <a:lnTo>
                  <a:pt x="570609" y="1038275"/>
                </a:lnTo>
                <a:lnTo>
                  <a:pt x="576100" y="1035229"/>
                </a:lnTo>
                <a:lnTo>
                  <a:pt x="606114" y="1113590"/>
                </a:lnTo>
                <a:lnTo>
                  <a:pt x="641619" y="1202355"/>
                </a:lnTo>
                <a:lnTo>
                  <a:pt x="659371" y="1240012"/>
                </a:lnTo>
                <a:lnTo>
                  <a:pt x="684731" y="1288429"/>
                </a:lnTo>
                <a:lnTo>
                  <a:pt x="697412" y="1309948"/>
                </a:lnTo>
                <a:lnTo>
                  <a:pt x="715164" y="1328777"/>
                </a:lnTo>
                <a:lnTo>
                  <a:pt x="730380" y="1342226"/>
                </a:lnTo>
                <a:lnTo>
                  <a:pt x="753205" y="1350295"/>
                </a:lnTo>
                <a:lnTo>
                  <a:pt x="763349" y="1350295"/>
                </a:lnTo>
                <a:lnTo>
                  <a:pt x="773493" y="1347606"/>
                </a:lnTo>
                <a:lnTo>
                  <a:pt x="783637" y="1342226"/>
                </a:lnTo>
                <a:lnTo>
                  <a:pt x="793781" y="1336846"/>
                </a:lnTo>
                <a:lnTo>
                  <a:pt x="806461" y="1312638"/>
                </a:lnTo>
                <a:lnTo>
                  <a:pt x="816606" y="1296499"/>
                </a:lnTo>
                <a:lnTo>
                  <a:pt x="824214" y="1280360"/>
                </a:lnTo>
                <a:lnTo>
                  <a:pt x="824214" y="1264221"/>
                </a:lnTo>
                <a:lnTo>
                  <a:pt x="824214" y="1229253"/>
                </a:lnTo>
                <a:lnTo>
                  <a:pt x="816606" y="1202355"/>
                </a:lnTo>
                <a:lnTo>
                  <a:pt x="806461" y="1167387"/>
                </a:lnTo>
                <a:lnTo>
                  <a:pt x="783637" y="1113590"/>
                </a:lnTo>
                <a:lnTo>
                  <a:pt x="758277" y="1057104"/>
                </a:lnTo>
                <a:lnTo>
                  <a:pt x="735452" y="1000618"/>
                </a:lnTo>
                <a:lnTo>
                  <a:pt x="727844" y="973719"/>
                </a:lnTo>
                <a:lnTo>
                  <a:pt x="722741" y="953873"/>
                </a:lnTo>
                <a:lnTo>
                  <a:pt x="735452" y="946821"/>
                </a:lnTo>
                <a:lnTo>
                  <a:pt x="720236" y="944131"/>
                </a:lnTo>
                <a:lnTo>
                  <a:pt x="722741" y="953873"/>
                </a:lnTo>
                <a:lnTo>
                  <a:pt x="576100" y="1035229"/>
                </a:lnTo>
                <a:lnTo>
                  <a:pt x="573145" y="1027516"/>
                </a:lnTo>
                <a:lnTo>
                  <a:pt x="572211" y="1024544"/>
                </a:lnTo>
                <a:lnTo>
                  <a:pt x="558825" y="1032985"/>
                </a:lnTo>
                <a:lnTo>
                  <a:pt x="560022" y="1036696"/>
                </a:lnTo>
                <a:lnTo>
                  <a:pt x="557929" y="1035585"/>
                </a:lnTo>
                <a:lnTo>
                  <a:pt x="557013" y="1034128"/>
                </a:lnTo>
                <a:lnTo>
                  <a:pt x="537641" y="1046345"/>
                </a:lnTo>
                <a:lnTo>
                  <a:pt x="484384" y="1073244"/>
                </a:lnTo>
                <a:lnTo>
                  <a:pt x="431127" y="1100142"/>
                </a:lnTo>
                <a:lnTo>
                  <a:pt x="375334" y="1121661"/>
                </a:lnTo>
                <a:lnTo>
                  <a:pt x="347438" y="1129730"/>
                </a:lnTo>
                <a:lnTo>
                  <a:pt x="319541" y="1129730"/>
                </a:lnTo>
                <a:lnTo>
                  <a:pt x="294181" y="1129730"/>
                </a:lnTo>
                <a:lnTo>
                  <a:pt x="268821" y="1124350"/>
                </a:lnTo>
                <a:lnTo>
                  <a:pt x="240924" y="1118971"/>
                </a:lnTo>
                <a:lnTo>
                  <a:pt x="218426" y="1109426"/>
                </a:lnTo>
                <a:lnTo>
                  <a:pt x="220635" y="1113591"/>
                </a:lnTo>
                <a:lnTo>
                  <a:pt x="235852" y="1145869"/>
                </a:lnTo>
                <a:lnTo>
                  <a:pt x="248532" y="1180837"/>
                </a:lnTo>
                <a:lnTo>
                  <a:pt x="256140" y="1207735"/>
                </a:lnTo>
                <a:lnTo>
                  <a:pt x="263748" y="1240013"/>
                </a:lnTo>
                <a:lnTo>
                  <a:pt x="273892" y="1309949"/>
                </a:lnTo>
                <a:lnTo>
                  <a:pt x="276428" y="1379884"/>
                </a:lnTo>
                <a:lnTo>
                  <a:pt x="276428" y="1503605"/>
                </a:lnTo>
                <a:lnTo>
                  <a:pt x="276428" y="1503616"/>
                </a:lnTo>
                <a:lnTo>
                  <a:pt x="276428" y="1587008"/>
                </a:lnTo>
                <a:lnTo>
                  <a:pt x="278964" y="1654247"/>
                </a:lnTo>
                <a:lnTo>
                  <a:pt x="286572" y="1724183"/>
                </a:lnTo>
                <a:lnTo>
                  <a:pt x="296717" y="1794118"/>
                </a:lnTo>
                <a:lnTo>
                  <a:pt x="309397" y="1861364"/>
                </a:lnTo>
                <a:lnTo>
                  <a:pt x="318578" y="1896144"/>
                </a:lnTo>
                <a:lnTo>
                  <a:pt x="332221" y="1917849"/>
                </a:lnTo>
                <a:lnTo>
                  <a:pt x="352510" y="1944748"/>
                </a:lnTo>
                <a:lnTo>
                  <a:pt x="377870" y="1966266"/>
                </a:lnTo>
                <a:lnTo>
                  <a:pt x="410839" y="1982405"/>
                </a:lnTo>
                <a:lnTo>
                  <a:pt x="443807" y="1990475"/>
                </a:lnTo>
                <a:lnTo>
                  <a:pt x="474239" y="1993165"/>
                </a:lnTo>
                <a:lnTo>
                  <a:pt x="512280" y="1993165"/>
                </a:lnTo>
                <a:lnTo>
                  <a:pt x="547785" y="1990475"/>
                </a:lnTo>
                <a:lnTo>
                  <a:pt x="578217" y="1985095"/>
                </a:lnTo>
                <a:lnTo>
                  <a:pt x="659370" y="1963577"/>
                </a:lnTo>
                <a:lnTo>
                  <a:pt x="737988" y="1939368"/>
                </a:lnTo>
                <a:lnTo>
                  <a:pt x="814069" y="1907090"/>
                </a:lnTo>
                <a:lnTo>
                  <a:pt x="892686" y="1869433"/>
                </a:lnTo>
                <a:lnTo>
                  <a:pt x="1039776" y="1796807"/>
                </a:lnTo>
                <a:lnTo>
                  <a:pt x="1110785" y="1761839"/>
                </a:lnTo>
                <a:lnTo>
                  <a:pt x="1148826" y="1745700"/>
                </a:lnTo>
                <a:lnTo>
                  <a:pt x="1189403" y="1732251"/>
                </a:lnTo>
                <a:lnTo>
                  <a:pt x="1278164" y="1702663"/>
                </a:lnTo>
                <a:lnTo>
                  <a:pt x="1323813" y="1689214"/>
                </a:lnTo>
                <a:lnTo>
                  <a:pt x="1369461" y="1670385"/>
                </a:lnTo>
                <a:lnTo>
                  <a:pt x="1410038" y="1648866"/>
                </a:lnTo>
                <a:lnTo>
                  <a:pt x="1453151" y="1621968"/>
                </a:lnTo>
                <a:lnTo>
                  <a:pt x="1470903" y="1608519"/>
                </a:lnTo>
                <a:lnTo>
                  <a:pt x="1488655" y="1589690"/>
                </a:lnTo>
                <a:lnTo>
                  <a:pt x="1506407" y="1570861"/>
                </a:lnTo>
                <a:lnTo>
                  <a:pt x="1516552" y="1549343"/>
                </a:lnTo>
                <a:lnTo>
                  <a:pt x="1526696" y="1525134"/>
                </a:lnTo>
                <a:lnTo>
                  <a:pt x="1529232" y="1503616"/>
                </a:lnTo>
                <a:lnTo>
                  <a:pt x="1526696" y="1476717"/>
                </a:lnTo>
                <a:lnTo>
                  <a:pt x="1519088" y="1452509"/>
                </a:lnTo>
                <a:lnTo>
                  <a:pt x="1496263" y="1409472"/>
                </a:lnTo>
                <a:lnTo>
                  <a:pt x="1463295" y="1363745"/>
                </a:lnTo>
                <a:lnTo>
                  <a:pt x="1399894" y="1277670"/>
                </a:lnTo>
                <a:lnTo>
                  <a:pt x="1333957" y="1194285"/>
                </a:lnTo>
                <a:lnTo>
                  <a:pt x="1252804" y="1081312"/>
                </a:lnTo>
                <a:lnTo>
                  <a:pt x="1174186" y="965650"/>
                </a:lnTo>
                <a:lnTo>
                  <a:pt x="1131074" y="911853"/>
                </a:lnTo>
                <a:lnTo>
                  <a:pt x="1087961" y="855367"/>
                </a:lnTo>
                <a:lnTo>
                  <a:pt x="1042312" y="801570"/>
                </a:lnTo>
                <a:close/>
                <a:moveTo>
                  <a:pt x="1140032" y="531747"/>
                </a:moveTo>
                <a:lnTo>
                  <a:pt x="1140830" y="532916"/>
                </a:lnTo>
                <a:lnTo>
                  <a:pt x="1141218" y="532586"/>
                </a:lnTo>
                <a:close/>
                <a:moveTo>
                  <a:pt x="753203" y="519138"/>
                </a:moveTo>
                <a:lnTo>
                  <a:pt x="745595" y="521827"/>
                </a:lnTo>
                <a:lnTo>
                  <a:pt x="743059" y="527207"/>
                </a:lnTo>
                <a:lnTo>
                  <a:pt x="737987" y="527207"/>
                </a:lnTo>
                <a:lnTo>
                  <a:pt x="737987" y="520214"/>
                </a:lnTo>
                <a:lnTo>
                  <a:pt x="729435" y="524205"/>
                </a:lnTo>
                <a:lnTo>
                  <a:pt x="730378" y="527207"/>
                </a:lnTo>
                <a:lnTo>
                  <a:pt x="737987" y="527207"/>
                </a:lnTo>
                <a:lnTo>
                  <a:pt x="737987" y="532587"/>
                </a:lnTo>
                <a:lnTo>
                  <a:pt x="743059" y="559485"/>
                </a:lnTo>
                <a:lnTo>
                  <a:pt x="753203" y="581004"/>
                </a:lnTo>
                <a:lnTo>
                  <a:pt x="758275" y="591763"/>
                </a:lnTo>
                <a:lnTo>
                  <a:pt x="765883" y="599832"/>
                </a:lnTo>
                <a:lnTo>
                  <a:pt x="776027" y="599832"/>
                </a:lnTo>
                <a:lnTo>
                  <a:pt x="783636" y="599832"/>
                </a:lnTo>
                <a:lnTo>
                  <a:pt x="786172" y="591763"/>
                </a:lnTo>
                <a:lnTo>
                  <a:pt x="786172" y="583693"/>
                </a:lnTo>
                <a:lnTo>
                  <a:pt x="778563" y="564865"/>
                </a:lnTo>
                <a:lnTo>
                  <a:pt x="773491" y="540656"/>
                </a:lnTo>
                <a:lnTo>
                  <a:pt x="765883" y="527207"/>
                </a:lnTo>
                <a:lnTo>
                  <a:pt x="758275" y="519138"/>
                </a:lnTo>
                <a:close/>
                <a:moveTo>
                  <a:pt x="175037" y="511936"/>
                </a:moveTo>
                <a:lnTo>
                  <a:pt x="162306" y="519137"/>
                </a:lnTo>
                <a:lnTo>
                  <a:pt x="157334" y="522527"/>
                </a:lnTo>
                <a:lnTo>
                  <a:pt x="167720" y="516313"/>
                </a:lnTo>
                <a:close/>
                <a:moveTo>
                  <a:pt x="753204" y="489549"/>
                </a:moveTo>
                <a:lnTo>
                  <a:pt x="758276" y="489549"/>
                </a:lnTo>
                <a:lnTo>
                  <a:pt x="765884" y="492239"/>
                </a:lnTo>
                <a:lnTo>
                  <a:pt x="768420" y="500308"/>
                </a:lnTo>
                <a:lnTo>
                  <a:pt x="767538" y="501713"/>
                </a:lnTo>
                <a:lnTo>
                  <a:pt x="778563" y="511068"/>
                </a:lnTo>
                <a:lnTo>
                  <a:pt x="788708" y="529897"/>
                </a:lnTo>
                <a:lnTo>
                  <a:pt x="798852" y="548726"/>
                </a:lnTo>
                <a:lnTo>
                  <a:pt x="803924" y="564865"/>
                </a:lnTo>
                <a:lnTo>
                  <a:pt x="806460" y="586383"/>
                </a:lnTo>
                <a:lnTo>
                  <a:pt x="803924" y="605212"/>
                </a:lnTo>
                <a:lnTo>
                  <a:pt x="793780" y="615971"/>
                </a:lnTo>
                <a:lnTo>
                  <a:pt x="778563" y="621351"/>
                </a:lnTo>
                <a:lnTo>
                  <a:pt x="763347" y="615971"/>
                </a:lnTo>
                <a:lnTo>
                  <a:pt x="748131" y="610592"/>
                </a:lnTo>
                <a:lnTo>
                  <a:pt x="737987" y="599832"/>
                </a:lnTo>
                <a:lnTo>
                  <a:pt x="730378" y="586383"/>
                </a:lnTo>
                <a:lnTo>
                  <a:pt x="725306" y="572934"/>
                </a:lnTo>
                <a:lnTo>
                  <a:pt x="720234" y="540656"/>
                </a:lnTo>
                <a:lnTo>
                  <a:pt x="719313" y="528928"/>
                </a:lnTo>
                <a:lnTo>
                  <a:pt x="699947" y="537966"/>
                </a:lnTo>
                <a:lnTo>
                  <a:pt x="697011" y="539726"/>
                </a:lnTo>
                <a:lnTo>
                  <a:pt x="697410" y="540657"/>
                </a:lnTo>
                <a:lnTo>
                  <a:pt x="705018" y="572935"/>
                </a:lnTo>
                <a:lnTo>
                  <a:pt x="705018" y="581004"/>
                </a:lnTo>
                <a:lnTo>
                  <a:pt x="697410" y="583694"/>
                </a:lnTo>
                <a:lnTo>
                  <a:pt x="689802" y="583694"/>
                </a:lnTo>
                <a:lnTo>
                  <a:pt x="687266" y="575624"/>
                </a:lnTo>
                <a:lnTo>
                  <a:pt x="679997" y="549926"/>
                </a:lnTo>
                <a:lnTo>
                  <a:pt x="641618" y="572934"/>
                </a:lnTo>
                <a:lnTo>
                  <a:pt x="636646" y="575915"/>
                </a:lnTo>
                <a:lnTo>
                  <a:pt x="646690" y="605212"/>
                </a:lnTo>
                <a:lnTo>
                  <a:pt x="649226" y="613281"/>
                </a:lnTo>
                <a:lnTo>
                  <a:pt x="641618" y="621351"/>
                </a:lnTo>
                <a:lnTo>
                  <a:pt x="636546" y="621351"/>
                </a:lnTo>
                <a:lnTo>
                  <a:pt x="628938" y="615971"/>
                </a:lnTo>
                <a:lnTo>
                  <a:pt x="617670" y="587290"/>
                </a:lnTo>
                <a:lnTo>
                  <a:pt x="582870" y="608153"/>
                </a:lnTo>
                <a:lnTo>
                  <a:pt x="583288" y="610592"/>
                </a:lnTo>
                <a:lnTo>
                  <a:pt x="593432" y="637490"/>
                </a:lnTo>
                <a:lnTo>
                  <a:pt x="593432" y="648249"/>
                </a:lnTo>
                <a:lnTo>
                  <a:pt x="588360" y="653629"/>
                </a:lnTo>
                <a:lnTo>
                  <a:pt x="580752" y="653629"/>
                </a:lnTo>
                <a:lnTo>
                  <a:pt x="573144" y="645559"/>
                </a:lnTo>
                <a:lnTo>
                  <a:pt x="564164" y="619367"/>
                </a:lnTo>
                <a:lnTo>
                  <a:pt x="526664" y="641848"/>
                </a:lnTo>
                <a:lnTo>
                  <a:pt x="532567" y="664389"/>
                </a:lnTo>
                <a:lnTo>
                  <a:pt x="532567" y="675148"/>
                </a:lnTo>
                <a:lnTo>
                  <a:pt x="524959" y="677838"/>
                </a:lnTo>
                <a:lnTo>
                  <a:pt x="519887" y="677838"/>
                </a:lnTo>
                <a:lnTo>
                  <a:pt x="512279" y="672458"/>
                </a:lnTo>
                <a:lnTo>
                  <a:pt x="507218" y="653134"/>
                </a:lnTo>
                <a:lnTo>
                  <a:pt x="482170" y="667625"/>
                </a:lnTo>
                <a:lnTo>
                  <a:pt x="489455" y="688598"/>
                </a:lnTo>
                <a:lnTo>
                  <a:pt x="489455" y="699357"/>
                </a:lnTo>
                <a:lnTo>
                  <a:pt x="481847" y="704737"/>
                </a:lnTo>
                <a:lnTo>
                  <a:pt x="474239" y="704737"/>
                </a:lnTo>
                <a:lnTo>
                  <a:pt x="469167" y="696667"/>
                </a:lnTo>
                <a:lnTo>
                  <a:pt x="462815" y="678381"/>
                </a:lnTo>
                <a:lnTo>
                  <a:pt x="422158" y="699080"/>
                </a:lnTo>
                <a:lnTo>
                  <a:pt x="431125" y="726254"/>
                </a:lnTo>
                <a:lnTo>
                  <a:pt x="431125" y="737013"/>
                </a:lnTo>
                <a:lnTo>
                  <a:pt x="423517" y="739703"/>
                </a:lnTo>
                <a:lnTo>
                  <a:pt x="415909" y="739703"/>
                </a:lnTo>
                <a:lnTo>
                  <a:pt x="410837" y="731633"/>
                </a:lnTo>
                <a:lnTo>
                  <a:pt x="403187" y="708451"/>
                </a:lnTo>
                <a:lnTo>
                  <a:pt x="379829" y="717742"/>
                </a:lnTo>
                <a:lnTo>
                  <a:pt x="385476" y="739704"/>
                </a:lnTo>
                <a:lnTo>
                  <a:pt x="382940" y="747773"/>
                </a:lnTo>
                <a:lnTo>
                  <a:pt x="375332" y="750463"/>
                </a:lnTo>
                <a:lnTo>
                  <a:pt x="367724" y="750463"/>
                </a:lnTo>
                <a:lnTo>
                  <a:pt x="365188" y="745083"/>
                </a:lnTo>
                <a:lnTo>
                  <a:pt x="360168" y="725562"/>
                </a:lnTo>
                <a:lnTo>
                  <a:pt x="344901" y="731634"/>
                </a:lnTo>
                <a:lnTo>
                  <a:pt x="334544" y="734592"/>
                </a:lnTo>
                <a:lnTo>
                  <a:pt x="337292" y="745084"/>
                </a:lnTo>
                <a:lnTo>
                  <a:pt x="337292" y="755843"/>
                </a:lnTo>
                <a:lnTo>
                  <a:pt x="332220" y="758533"/>
                </a:lnTo>
                <a:lnTo>
                  <a:pt x="324612" y="758533"/>
                </a:lnTo>
                <a:lnTo>
                  <a:pt x="319540" y="750464"/>
                </a:lnTo>
                <a:lnTo>
                  <a:pt x="316019" y="739882"/>
                </a:lnTo>
                <a:lnTo>
                  <a:pt x="278964" y="750463"/>
                </a:lnTo>
                <a:lnTo>
                  <a:pt x="268820" y="747773"/>
                </a:lnTo>
                <a:lnTo>
                  <a:pt x="266284" y="745083"/>
                </a:lnTo>
                <a:lnTo>
                  <a:pt x="266284" y="731634"/>
                </a:lnTo>
                <a:lnTo>
                  <a:pt x="273892" y="728944"/>
                </a:lnTo>
                <a:lnTo>
                  <a:pt x="308918" y="718542"/>
                </a:lnTo>
                <a:lnTo>
                  <a:pt x="304324" y="704736"/>
                </a:lnTo>
                <a:lnTo>
                  <a:pt x="304324" y="693977"/>
                </a:lnTo>
                <a:lnTo>
                  <a:pt x="309396" y="688597"/>
                </a:lnTo>
                <a:lnTo>
                  <a:pt x="317004" y="688597"/>
                </a:lnTo>
                <a:lnTo>
                  <a:pt x="324612" y="696666"/>
                </a:lnTo>
                <a:lnTo>
                  <a:pt x="328795" y="712639"/>
                </a:lnTo>
                <a:lnTo>
                  <a:pt x="337293" y="710115"/>
                </a:lnTo>
                <a:lnTo>
                  <a:pt x="356579" y="702752"/>
                </a:lnTo>
                <a:lnTo>
                  <a:pt x="355044" y="683217"/>
                </a:lnTo>
                <a:lnTo>
                  <a:pt x="357580" y="672458"/>
                </a:lnTo>
                <a:lnTo>
                  <a:pt x="365188" y="672458"/>
                </a:lnTo>
                <a:lnTo>
                  <a:pt x="372796" y="672458"/>
                </a:lnTo>
                <a:lnTo>
                  <a:pt x="375332" y="683217"/>
                </a:lnTo>
                <a:lnTo>
                  <a:pt x="376458" y="695161"/>
                </a:lnTo>
                <a:lnTo>
                  <a:pt x="396301" y="687584"/>
                </a:lnTo>
                <a:lnTo>
                  <a:pt x="393085" y="677837"/>
                </a:lnTo>
                <a:lnTo>
                  <a:pt x="393085" y="667078"/>
                </a:lnTo>
                <a:lnTo>
                  <a:pt x="400693" y="664388"/>
                </a:lnTo>
                <a:lnTo>
                  <a:pt x="405765" y="664388"/>
                </a:lnTo>
                <a:lnTo>
                  <a:pt x="413373" y="672457"/>
                </a:lnTo>
                <a:lnTo>
                  <a:pt x="415262" y="678181"/>
                </a:lnTo>
                <a:lnTo>
                  <a:pt x="455360" y="656917"/>
                </a:lnTo>
                <a:lnTo>
                  <a:pt x="451415" y="645560"/>
                </a:lnTo>
                <a:lnTo>
                  <a:pt x="451415" y="634801"/>
                </a:lnTo>
                <a:lnTo>
                  <a:pt x="456487" y="632111"/>
                </a:lnTo>
                <a:lnTo>
                  <a:pt x="464095" y="632111"/>
                </a:lnTo>
                <a:lnTo>
                  <a:pt x="471703" y="637491"/>
                </a:lnTo>
                <a:lnTo>
                  <a:pt x="474974" y="646907"/>
                </a:lnTo>
                <a:lnTo>
                  <a:pt x="501986" y="633155"/>
                </a:lnTo>
                <a:lnTo>
                  <a:pt x="499599" y="624041"/>
                </a:lnTo>
                <a:lnTo>
                  <a:pt x="499599" y="615972"/>
                </a:lnTo>
                <a:lnTo>
                  <a:pt x="504671" y="610592"/>
                </a:lnTo>
                <a:lnTo>
                  <a:pt x="512279" y="610592"/>
                </a:lnTo>
                <a:lnTo>
                  <a:pt x="519887" y="615972"/>
                </a:lnTo>
                <a:lnTo>
                  <a:pt x="521693" y="622866"/>
                </a:lnTo>
                <a:lnTo>
                  <a:pt x="559917" y="597988"/>
                </a:lnTo>
                <a:lnTo>
                  <a:pt x="557928" y="586383"/>
                </a:lnTo>
                <a:lnTo>
                  <a:pt x="560464" y="575624"/>
                </a:lnTo>
                <a:lnTo>
                  <a:pt x="568072" y="572934"/>
                </a:lnTo>
                <a:lnTo>
                  <a:pt x="573144" y="572934"/>
                </a:lnTo>
                <a:lnTo>
                  <a:pt x="578216" y="581003"/>
                </a:lnTo>
                <a:lnTo>
                  <a:pt x="578999" y="585569"/>
                </a:lnTo>
                <a:lnTo>
                  <a:pt x="611685" y="564295"/>
                </a:lnTo>
                <a:lnTo>
                  <a:pt x="608649" y="551415"/>
                </a:lnTo>
                <a:lnTo>
                  <a:pt x="611185" y="543346"/>
                </a:lnTo>
                <a:lnTo>
                  <a:pt x="616257" y="540656"/>
                </a:lnTo>
                <a:lnTo>
                  <a:pt x="626402" y="540656"/>
                </a:lnTo>
                <a:lnTo>
                  <a:pt x="628938" y="548725"/>
                </a:lnTo>
                <a:lnTo>
                  <a:pt x="629974" y="552391"/>
                </a:lnTo>
                <a:lnTo>
                  <a:pt x="631474" y="551415"/>
                </a:lnTo>
                <a:lnTo>
                  <a:pt x="670694" y="529711"/>
                </a:lnTo>
                <a:lnTo>
                  <a:pt x="666978" y="521828"/>
                </a:lnTo>
                <a:lnTo>
                  <a:pt x="666978" y="513758"/>
                </a:lnTo>
                <a:lnTo>
                  <a:pt x="674586" y="508379"/>
                </a:lnTo>
                <a:lnTo>
                  <a:pt x="679658" y="502999"/>
                </a:lnTo>
                <a:lnTo>
                  <a:pt x="684730" y="511068"/>
                </a:lnTo>
                <a:lnTo>
                  <a:pt x="688497" y="519859"/>
                </a:lnTo>
                <a:lnTo>
                  <a:pt x="689803" y="519137"/>
                </a:lnTo>
                <a:lnTo>
                  <a:pt x="718530" y="505731"/>
                </a:lnTo>
                <a:lnTo>
                  <a:pt x="720234" y="500309"/>
                </a:lnTo>
                <a:lnTo>
                  <a:pt x="727842" y="500309"/>
                </a:lnTo>
                <a:lnTo>
                  <a:pt x="730148" y="500309"/>
                </a:lnTo>
                <a:close/>
                <a:moveTo>
                  <a:pt x="152162" y="427683"/>
                </a:moveTo>
                <a:lnTo>
                  <a:pt x="131874" y="430372"/>
                </a:lnTo>
                <a:lnTo>
                  <a:pt x="111585" y="438442"/>
                </a:lnTo>
                <a:lnTo>
                  <a:pt x="93833" y="454581"/>
                </a:lnTo>
                <a:lnTo>
                  <a:pt x="78617" y="468030"/>
                </a:lnTo>
                <a:lnTo>
                  <a:pt x="68473" y="481479"/>
                </a:lnTo>
                <a:lnTo>
                  <a:pt x="58328" y="502998"/>
                </a:lnTo>
                <a:lnTo>
                  <a:pt x="50720" y="521827"/>
                </a:lnTo>
                <a:lnTo>
                  <a:pt x="45648" y="543346"/>
                </a:lnTo>
                <a:lnTo>
                  <a:pt x="45648" y="564864"/>
                </a:lnTo>
                <a:lnTo>
                  <a:pt x="45648" y="574548"/>
                </a:lnTo>
                <a:lnTo>
                  <a:pt x="35504" y="581003"/>
                </a:lnTo>
                <a:lnTo>
                  <a:pt x="30432" y="583693"/>
                </a:lnTo>
                <a:lnTo>
                  <a:pt x="30432" y="592092"/>
                </a:lnTo>
                <a:lnTo>
                  <a:pt x="33436" y="590538"/>
                </a:lnTo>
                <a:lnTo>
                  <a:pt x="45648" y="584219"/>
                </a:lnTo>
                <a:lnTo>
                  <a:pt x="45648" y="574548"/>
                </a:lnTo>
                <a:lnTo>
                  <a:pt x="60864" y="564864"/>
                </a:lnTo>
                <a:lnTo>
                  <a:pt x="88761" y="551415"/>
                </a:lnTo>
                <a:lnTo>
                  <a:pt x="136946" y="513757"/>
                </a:lnTo>
                <a:lnTo>
                  <a:pt x="169914" y="492239"/>
                </a:lnTo>
                <a:lnTo>
                  <a:pt x="205419" y="476100"/>
                </a:lnTo>
                <a:lnTo>
                  <a:pt x="240923" y="457271"/>
                </a:lnTo>
                <a:lnTo>
                  <a:pt x="256725" y="452802"/>
                </a:lnTo>
                <a:lnTo>
                  <a:pt x="264504" y="457753"/>
                </a:lnTo>
                <a:lnTo>
                  <a:pt x="278609" y="449151"/>
                </a:lnTo>
                <a:lnTo>
                  <a:pt x="278964" y="446511"/>
                </a:lnTo>
                <a:lnTo>
                  <a:pt x="256725" y="452802"/>
                </a:lnTo>
                <a:lnTo>
                  <a:pt x="238387" y="441132"/>
                </a:lnTo>
                <a:lnTo>
                  <a:pt x="218099" y="435752"/>
                </a:lnTo>
                <a:lnTo>
                  <a:pt x="197811" y="430372"/>
                </a:lnTo>
                <a:lnTo>
                  <a:pt x="172450" y="427683"/>
                </a:lnTo>
                <a:close/>
                <a:moveTo>
                  <a:pt x="415909" y="271673"/>
                </a:moveTo>
                <a:lnTo>
                  <a:pt x="403229" y="279743"/>
                </a:lnTo>
                <a:lnTo>
                  <a:pt x="385477" y="293192"/>
                </a:lnTo>
                <a:lnTo>
                  <a:pt x="367724" y="320090"/>
                </a:lnTo>
                <a:lnTo>
                  <a:pt x="355044" y="344299"/>
                </a:lnTo>
                <a:lnTo>
                  <a:pt x="352508" y="363127"/>
                </a:lnTo>
                <a:lnTo>
                  <a:pt x="352508" y="376577"/>
                </a:lnTo>
                <a:lnTo>
                  <a:pt x="352508" y="392716"/>
                </a:lnTo>
                <a:lnTo>
                  <a:pt x="356763" y="403999"/>
                </a:lnTo>
                <a:lnTo>
                  <a:pt x="410839" y="373887"/>
                </a:lnTo>
                <a:lnTo>
                  <a:pt x="482571" y="335846"/>
                </a:lnTo>
                <a:lnTo>
                  <a:pt x="481846" y="333539"/>
                </a:lnTo>
                <a:lnTo>
                  <a:pt x="464094" y="303951"/>
                </a:lnTo>
                <a:lnTo>
                  <a:pt x="453950" y="290502"/>
                </a:lnTo>
                <a:lnTo>
                  <a:pt x="443805" y="279743"/>
                </a:lnTo>
                <a:lnTo>
                  <a:pt x="431125" y="274363"/>
                </a:lnTo>
                <a:close/>
                <a:moveTo>
                  <a:pt x="871769" y="267126"/>
                </a:moveTo>
                <a:lnTo>
                  <a:pt x="890151" y="303952"/>
                </a:lnTo>
                <a:lnTo>
                  <a:pt x="935800" y="392716"/>
                </a:lnTo>
                <a:lnTo>
                  <a:pt x="981448" y="486860"/>
                </a:lnTo>
                <a:lnTo>
                  <a:pt x="1001737" y="537967"/>
                </a:lnTo>
                <a:lnTo>
                  <a:pt x="1019489" y="591764"/>
                </a:lnTo>
                <a:lnTo>
                  <a:pt x="1027097" y="615972"/>
                </a:lnTo>
                <a:lnTo>
                  <a:pt x="1029633" y="642871"/>
                </a:lnTo>
                <a:lnTo>
                  <a:pt x="1029633" y="667079"/>
                </a:lnTo>
                <a:lnTo>
                  <a:pt x="1029633" y="696667"/>
                </a:lnTo>
                <a:lnTo>
                  <a:pt x="1022025" y="720876"/>
                </a:lnTo>
                <a:lnTo>
                  <a:pt x="1016953" y="745084"/>
                </a:lnTo>
                <a:lnTo>
                  <a:pt x="1016080" y="746473"/>
                </a:lnTo>
                <a:lnTo>
                  <a:pt x="1057529" y="788121"/>
                </a:lnTo>
                <a:lnTo>
                  <a:pt x="1100641" y="833848"/>
                </a:lnTo>
                <a:lnTo>
                  <a:pt x="1141218" y="890334"/>
                </a:lnTo>
                <a:lnTo>
                  <a:pt x="1179258" y="944131"/>
                </a:lnTo>
                <a:lnTo>
                  <a:pt x="1257876" y="1051724"/>
                </a:lnTo>
                <a:lnTo>
                  <a:pt x="1336493" y="1162007"/>
                </a:lnTo>
                <a:lnTo>
                  <a:pt x="1460759" y="1320707"/>
                </a:lnTo>
                <a:lnTo>
                  <a:pt x="1488655" y="1358365"/>
                </a:lnTo>
                <a:lnTo>
                  <a:pt x="1516552" y="1398712"/>
                </a:lnTo>
                <a:lnTo>
                  <a:pt x="1530633" y="1428583"/>
                </a:lnTo>
                <a:lnTo>
                  <a:pt x="1531768" y="1385264"/>
                </a:lnTo>
                <a:lnTo>
                  <a:pt x="1529232" y="1288430"/>
                </a:lnTo>
                <a:lnTo>
                  <a:pt x="1521624" y="1240013"/>
                </a:lnTo>
                <a:lnTo>
                  <a:pt x="1516552" y="1194286"/>
                </a:lnTo>
                <a:lnTo>
                  <a:pt x="1506407" y="1145869"/>
                </a:lnTo>
                <a:lnTo>
                  <a:pt x="1491191" y="1100142"/>
                </a:lnTo>
                <a:lnTo>
                  <a:pt x="1473439" y="1057104"/>
                </a:lnTo>
                <a:lnTo>
                  <a:pt x="1453150" y="1016757"/>
                </a:lnTo>
                <a:lnTo>
                  <a:pt x="1430326" y="976409"/>
                </a:lnTo>
                <a:lnTo>
                  <a:pt x="1404966" y="938752"/>
                </a:lnTo>
                <a:lnTo>
                  <a:pt x="1354245" y="866126"/>
                </a:lnTo>
                <a:lnTo>
                  <a:pt x="1300988" y="793501"/>
                </a:lnTo>
                <a:lnTo>
                  <a:pt x="1194474" y="637490"/>
                </a:lnTo>
                <a:lnTo>
                  <a:pt x="1138681" y="562175"/>
                </a:lnTo>
                <a:lnTo>
                  <a:pt x="1130486" y="550999"/>
                </a:lnTo>
                <a:lnTo>
                  <a:pt x="1115858" y="540656"/>
                </a:lnTo>
                <a:lnTo>
                  <a:pt x="1098105" y="521827"/>
                </a:lnTo>
                <a:lnTo>
                  <a:pt x="1070209" y="486859"/>
                </a:lnTo>
                <a:lnTo>
                  <a:pt x="981447" y="365817"/>
                </a:lnTo>
                <a:lnTo>
                  <a:pt x="951498" y="327146"/>
                </a:lnTo>
                <a:lnTo>
                  <a:pt x="925653" y="303951"/>
                </a:lnTo>
                <a:lnTo>
                  <a:pt x="895221" y="282432"/>
                </a:lnTo>
                <a:close/>
                <a:moveTo>
                  <a:pt x="420981" y="156011"/>
                </a:moveTo>
                <a:lnTo>
                  <a:pt x="403229" y="158700"/>
                </a:lnTo>
                <a:lnTo>
                  <a:pt x="388013" y="164080"/>
                </a:lnTo>
                <a:lnTo>
                  <a:pt x="372796" y="174839"/>
                </a:lnTo>
                <a:lnTo>
                  <a:pt x="357580" y="185599"/>
                </a:lnTo>
                <a:lnTo>
                  <a:pt x="347436" y="196358"/>
                </a:lnTo>
                <a:lnTo>
                  <a:pt x="327148" y="223256"/>
                </a:lnTo>
                <a:lnTo>
                  <a:pt x="314468" y="258224"/>
                </a:lnTo>
                <a:lnTo>
                  <a:pt x="306859" y="293192"/>
                </a:lnTo>
                <a:lnTo>
                  <a:pt x="304323" y="330849"/>
                </a:lnTo>
                <a:lnTo>
                  <a:pt x="299251" y="365817"/>
                </a:lnTo>
                <a:lnTo>
                  <a:pt x="304323" y="403475"/>
                </a:lnTo>
                <a:lnTo>
                  <a:pt x="305826" y="424197"/>
                </a:lnTo>
                <a:lnTo>
                  <a:pt x="294179" y="430373"/>
                </a:lnTo>
                <a:lnTo>
                  <a:pt x="301627" y="435113"/>
                </a:lnTo>
                <a:lnTo>
                  <a:pt x="306406" y="432198"/>
                </a:lnTo>
                <a:lnTo>
                  <a:pt x="305826" y="424197"/>
                </a:lnTo>
                <a:lnTo>
                  <a:pt x="335073" y="408686"/>
                </a:lnTo>
                <a:lnTo>
                  <a:pt x="336804" y="415113"/>
                </a:lnTo>
                <a:lnTo>
                  <a:pt x="354297" y="405372"/>
                </a:lnTo>
                <a:lnTo>
                  <a:pt x="352508" y="403475"/>
                </a:lnTo>
                <a:lnTo>
                  <a:pt x="344900" y="403475"/>
                </a:lnTo>
                <a:lnTo>
                  <a:pt x="335073" y="408686"/>
                </a:lnTo>
                <a:lnTo>
                  <a:pt x="332220" y="398095"/>
                </a:lnTo>
                <a:lnTo>
                  <a:pt x="332220" y="376577"/>
                </a:lnTo>
                <a:lnTo>
                  <a:pt x="332220" y="355058"/>
                </a:lnTo>
                <a:lnTo>
                  <a:pt x="337292" y="333539"/>
                </a:lnTo>
                <a:lnTo>
                  <a:pt x="344900" y="314710"/>
                </a:lnTo>
                <a:lnTo>
                  <a:pt x="355044" y="295882"/>
                </a:lnTo>
                <a:lnTo>
                  <a:pt x="367724" y="279743"/>
                </a:lnTo>
                <a:lnTo>
                  <a:pt x="385477" y="263604"/>
                </a:lnTo>
                <a:lnTo>
                  <a:pt x="403229" y="252844"/>
                </a:lnTo>
                <a:lnTo>
                  <a:pt x="420981" y="250155"/>
                </a:lnTo>
                <a:lnTo>
                  <a:pt x="436197" y="252844"/>
                </a:lnTo>
                <a:lnTo>
                  <a:pt x="453950" y="260914"/>
                </a:lnTo>
                <a:lnTo>
                  <a:pt x="469166" y="271673"/>
                </a:lnTo>
                <a:lnTo>
                  <a:pt x="479310" y="290502"/>
                </a:lnTo>
                <a:lnTo>
                  <a:pt x="495743" y="316647"/>
                </a:lnTo>
                <a:lnTo>
                  <a:pt x="484382" y="320090"/>
                </a:lnTo>
                <a:lnTo>
                  <a:pt x="499598" y="322780"/>
                </a:lnTo>
                <a:lnTo>
                  <a:pt x="495743" y="316647"/>
                </a:lnTo>
                <a:lnTo>
                  <a:pt x="502134" y="314710"/>
                </a:lnTo>
                <a:lnTo>
                  <a:pt x="519886" y="309331"/>
                </a:lnTo>
                <a:lnTo>
                  <a:pt x="532567" y="301261"/>
                </a:lnTo>
                <a:lnTo>
                  <a:pt x="538939" y="299330"/>
                </a:lnTo>
                <a:lnTo>
                  <a:pt x="541722" y="306708"/>
                </a:lnTo>
                <a:lnTo>
                  <a:pt x="545051" y="305194"/>
                </a:lnTo>
                <a:lnTo>
                  <a:pt x="550319" y="295882"/>
                </a:lnTo>
                <a:lnTo>
                  <a:pt x="538939" y="299330"/>
                </a:lnTo>
                <a:lnTo>
                  <a:pt x="532567" y="282433"/>
                </a:lnTo>
                <a:lnTo>
                  <a:pt x="519886" y="250155"/>
                </a:lnTo>
                <a:lnTo>
                  <a:pt x="502134" y="220566"/>
                </a:lnTo>
                <a:lnTo>
                  <a:pt x="481846" y="190978"/>
                </a:lnTo>
                <a:lnTo>
                  <a:pt x="456486" y="169460"/>
                </a:lnTo>
                <a:lnTo>
                  <a:pt x="446341" y="164080"/>
                </a:lnTo>
                <a:lnTo>
                  <a:pt x="433661" y="158700"/>
                </a:lnTo>
                <a:close/>
                <a:moveTo>
                  <a:pt x="834357" y="156010"/>
                </a:moveTo>
                <a:lnTo>
                  <a:pt x="840301" y="165861"/>
                </a:lnTo>
                <a:lnTo>
                  <a:pt x="831821" y="169459"/>
                </a:lnTo>
                <a:lnTo>
                  <a:pt x="824213" y="185598"/>
                </a:lnTo>
                <a:lnTo>
                  <a:pt x="816604" y="199047"/>
                </a:lnTo>
                <a:lnTo>
                  <a:pt x="814836" y="208422"/>
                </a:lnTo>
                <a:lnTo>
                  <a:pt x="836894" y="201738"/>
                </a:lnTo>
                <a:lnTo>
                  <a:pt x="847038" y="207118"/>
                </a:lnTo>
                <a:lnTo>
                  <a:pt x="852110" y="209808"/>
                </a:lnTo>
                <a:lnTo>
                  <a:pt x="862715" y="243551"/>
                </a:lnTo>
                <a:lnTo>
                  <a:pt x="864788" y="242085"/>
                </a:lnTo>
                <a:lnTo>
                  <a:pt x="872396" y="242085"/>
                </a:lnTo>
                <a:lnTo>
                  <a:pt x="902509" y="261740"/>
                </a:lnTo>
                <a:lnTo>
                  <a:pt x="874933" y="223256"/>
                </a:lnTo>
                <a:lnTo>
                  <a:pt x="840301" y="165861"/>
                </a:lnTo>
                <a:lnTo>
                  <a:pt x="844501" y="164080"/>
                </a:lnTo>
                <a:close/>
                <a:moveTo>
                  <a:pt x="796316" y="24208"/>
                </a:moveTo>
                <a:lnTo>
                  <a:pt x="786172" y="29588"/>
                </a:lnTo>
                <a:lnTo>
                  <a:pt x="776028" y="34968"/>
                </a:lnTo>
                <a:lnTo>
                  <a:pt x="765884" y="43037"/>
                </a:lnTo>
                <a:lnTo>
                  <a:pt x="755739" y="53797"/>
                </a:lnTo>
                <a:lnTo>
                  <a:pt x="743059" y="72625"/>
                </a:lnTo>
                <a:lnTo>
                  <a:pt x="727843" y="94144"/>
                </a:lnTo>
                <a:lnTo>
                  <a:pt x="717699" y="115663"/>
                </a:lnTo>
                <a:lnTo>
                  <a:pt x="707555" y="139871"/>
                </a:lnTo>
                <a:lnTo>
                  <a:pt x="705018" y="166769"/>
                </a:lnTo>
                <a:lnTo>
                  <a:pt x="699946" y="188288"/>
                </a:lnTo>
                <a:lnTo>
                  <a:pt x="699946" y="212496"/>
                </a:lnTo>
                <a:lnTo>
                  <a:pt x="702830" y="227790"/>
                </a:lnTo>
                <a:lnTo>
                  <a:pt x="689802" y="231325"/>
                </a:lnTo>
                <a:lnTo>
                  <a:pt x="703611" y="238649"/>
                </a:lnTo>
                <a:lnTo>
                  <a:pt x="704144" y="238469"/>
                </a:lnTo>
                <a:lnTo>
                  <a:pt x="704802" y="238247"/>
                </a:lnTo>
                <a:lnTo>
                  <a:pt x="702830" y="227790"/>
                </a:lnTo>
                <a:lnTo>
                  <a:pt x="707290" y="226580"/>
                </a:lnTo>
                <a:lnTo>
                  <a:pt x="795466" y="202656"/>
                </a:lnTo>
                <a:lnTo>
                  <a:pt x="793780" y="209807"/>
                </a:lnTo>
                <a:lnTo>
                  <a:pt x="793780" y="214803"/>
                </a:lnTo>
                <a:lnTo>
                  <a:pt x="796714" y="213914"/>
                </a:lnTo>
                <a:lnTo>
                  <a:pt x="813223" y="208911"/>
                </a:lnTo>
                <a:lnTo>
                  <a:pt x="806460" y="201737"/>
                </a:lnTo>
                <a:lnTo>
                  <a:pt x="798852" y="201737"/>
                </a:lnTo>
                <a:lnTo>
                  <a:pt x="795466" y="202656"/>
                </a:lnTo>
                <a:lnTo>
                  <a:pt x="798852" y="188288"/>
                </a:lnTo>
                <a:lnTo>
                  <a:pt x="806460" y="166769"/>
                </a:lnTo>
                <a:lnTo>
                  <a:pt x="821676" y="150630"/>
                </a:lnTo>
                <a:lnTo>
                  <a:pt x="841965" y="139871"/>
                </a:lnTo>
                <a:lnTo>
                  <a:pt x="847037" y="139871"/>
                </a:lnTo>
                <a:lnTo>
                  <a:pt x="852109" y="145251"/>
                </a:lnTo>
                <a:lnTo>
                  <a:pt x="892686" y="212496"/>
                </a:lnTo>
                <a:lnTo>
                  <a:pt x="935799" y="274363"/>
                </a:lnTo>
                <a:lnTo>
                  <a:pt x="959091" y="304997"/>
                </a:lnTo>
                <a:lnTo>
                  <a:pt x="971302" y="314710"/>
                </a:lnTo>
                <a:lnTo>
                  <a:pt x="1001735" y="346988"/>
                </a:lnTo>
                <a:lnTo>
                  <a:pt x="1057528" y="414234"/>
                </a:lnTo>
                <a:lnTo>
                  <a:pt x="1105712" y="481480"/>
                </a:lnTo>
                <a:lnTo>
                  <a:pt x="1108020" y="484860"/>
                </a:lnTo>
                <a:lnTo>
                  <a:pt x="1087961" y="427683"/>
                </a:lnTo>
                <a:lnTo>
                  <a:pt x="1037240" y="314710"/>
                </a:lnTo>
                <a:lnTo>
                  <a:pt x="1009344" y="260913"/>
                </a:lnTo>
                <a:lnTo>
                  <a:pt x="978911" y="207117"/>
                </a:lnTo>
                <a:lnTo>
                  <a:pt x="948479" y="150630"/>
                </a:lnTo>
                <a:lnTo>
                  <a:pt x="912974" y="102213"/>
                </a:lnTo>
                <a:lnTo>
                  <a:pt x="900294" y="78005"/>
                </a:lnTo>
                <a:lnTo>
                  <a:pt x="882542" y="61866"/>
                </a:lnTo>
                <a:lnTo>
                  <a:pt x="862253" y="43037"/>
                </a:lnTo>
                <a:lnTo>
                  <a:pt x="841965" y="32278"/>
                </a:lnTo>
                <a:lnTo>
                  <a:pt x="821676" y="24208"/>
                </a:lnTo>
                <a:close/>
                <a:moveTo>
                  <a:pt x="814068" y="0"/>
                </a:moveTo>
                <a:lnTo>
                  <a:pt x="834357" y="2690"/>
                </a:lnTo>
                <a:lnTo>
                  <a:pt x="857181" y="13449"/>
                </a:lnTo>
                <a:lnTo>
                  <a:pt x="880005" y="29588"/>
                </a:lnTo>
                <a:lnTo>
                  <a:pt x="902830" y="51107"/>
                </a:lnTo>
                <a:lnTo>
                  <a:pt x="920582" y="72625"/>
                </a:lnTo>
                <a:lnTo>
                  <a:pt x="958623" y="126422"/>
                </a:lnTo>
                <a:lnTo>
                  <a:pt x="989055" y="180218"/>
                </a:lnTo>
                <a:lnTo>
                  <a:pt x="1016952" y="236705"/>
                </a:lnTo>
                <a:lnTo>
                  <a:pt x="1052456" y="309330"/>
                </a:lnTo>
                <a:lnTo>
                  <a:pt x="1087961" y="384646"/>
                </a:lnTo>
                <a:lnTo>
                  <a:pt x="1120930" y="459961"/>
                </a:lnTo>
                <a:lnTo>
                  <a:pt x="1148826" y="540656"/>
                </a:lnTo>
                <a:lnTo>
                  <a:pt x="1148826" y="544628"/>
                </a:lnTo>
                <a:lnTo>
                  <a:pt x="1158969" y="559485"/>
                </a:lnTo>
                <a:lnTo>
                  <a:pt x="1214762" y="637490"/>
                </a:lnTo>
                <a:lnTo>
                  <a:pt x="1268019" y="715495"/>
                </a:lnTo>
                <a:lnTo>
                  <a:pt x="1323812" y="793501"/>
                </a:lnTo>
                <a:lnTo>
                  <a:pt x="1379605" y="866126"/>
                </a:lnTo>
                <a:lnTo>
                  <a:pt x="1432862" y="938752"/>
                </a:lnTo>
                <a:lnTo>
                  <a:pt x="1458223" y="979099"/>
                </a:lnTo>
                <a:lnTo>
                  <a:pt x="1478511" y="1016757"/>
                </a:lnTo>
                <a:lnTo>
                  <a:pt x="1498799" y="1059794"/>
                </a:lnTo>
                <a:lnTo>
                  <a:pt x="1516552" y="1102831"/>
                </a:lnTo>
                <a:lnTo>
                  <a:pt x="1526696" y="1151248"/>
                </a:lnTo>
                <a:lnTo>
                  <a:pt x="1536840" y="1196976"/>
                </a:lnTo>
                <a:lnTo>
                  <a:pt x="1541912" y="1245393"/>
                </a:lnTo>
                <a:lnTo>
                  <a:pt x="1549520" y="1291120"/>
                </a:lnTo>
                <a:lnTo>
                  <a:pt x="1552056" y="1385264"/>
                </a:lnTo>
                <a:lnTo>
                  <a:pt x="1549520" y="1482098"/>
                </a:lnTo>
                <a:lnTo>
                  <a:pt x="1549267" y="1482636"/>
                </a:lnTo>
                <a:lnTo>
                  <a:pt x="1549520" y="1484787"/>
                </a:lnTo>
                <a:lnTo>
                  <a:pt x="1552056" y="1503616"/>
                </a:lnTo>
                <a:lnTo>
                  <a:pt x="1549520" y="1525134"/>
                </a:lnTo>
                <a:lnTo>
                  <a:pt x="1546984" y="1543963"/>
                </a:lnTo>
                <a:lnTo>
                  <a:pt x="1536840" y="1560102"/>
                </a:lnTo>
                <a:lnTo>
                  <a:pt x="1526696" y="1578931"/>
                </a:lnTo>
                <a:lnTo>
                  <a:pt x="1516552" y="1592380"/>
                </a:lnTo>
                <a:lnTo>
                  <a:pt x="1483583" y="1621968"/>
                </a:lnTo>
                <a:lnTo>
                  <a:pt x="1450615" y="1648866"/>
                </a:lnTo>
                <a:lnTo>
                  <a:pt x="1415110" y="1670385"/>
                </a:lnTo>
                <a:lnTo>
                  <a:pt x="1379606" y="1689214"/>
                </a:lnTo>
                <a:lnTo>
                  <a:pt x="1346637" y="1702663"/>
                </a:lnTo>
                <a:lnTo>
                  <a:pt x="1265484" y="1732251"/>
                </a:lnTo>
                <a:lnTo>
                  <a:pt x="1184330" y="1756460"/>
                </a:lnTo>
                <a:lnTo>
                  <a:pt x="1148826" y="1767219"/>
                </a:lnTo>
                <a:lnTo>
                  <a:pt x="1115857" y="1783358"/>
                </a:lnTo>
                <a:lnTo>
                  <a:pt x="1049920" y="1815636"/>
                </a:lnTo>
                <a:lnTo>
                  <a:pt x="874934" y="1901711"/>
                </a:lnTo>
                <a:lnTo>
                  <a:pt x="786172" y="1942058"/>
                </a:lnTo>
                <a:lnTo>
                  <a:pt x="694875" y="1974336"/>
                </a:lnTo>
                <a:lnTo>
                  <a:pt x="618794" y="2001234"/>
                </a:lnTo>
                <a:lnTo>
                  <a:pt x="578217" y="2006614"/>
                </a:lnTo>
                <a:lnTo>
                  <a:pt x="537640" y="2014683"/>
                </a:lnTo>
                <a:lnTo>
                  <a:pt x="494528" y="2017373"/>
                </a:lnTo>
                <a:lnTo>
                  <a:pt x="453951" y="2014683"/>
                </a:lnTo>
                <a:lnTo>
                  <a:pt x="415911" y="2006614"/>
                </a:lnTo>
                <a:lnTo>
                  <a:pt x="377870" y="1990475"/>
                </a:lnTo>
                <a:lnTo>
                  <a:pt x="357582" y="1979716"/>
                </a:lnTo>
                <a:lnTo>
                  <a:pt x="342365" y="1960887"/>
                </a:lnTo>
                <a:lnTo>
                  <a:pt x="324613" y="1944748"/>
                </a:lnTo>
                <a:lnTo>
                  <a:pt x="321571" y="1940445"/>
                </a:lnTo>
                <a:lnTo>
                  <a:pt x="317005" y="1942059"/>
                </a:lnTo>
                <a:lnTo>
                  <a:pt x="314469" y="1939369"/>
                </a:lnTo>
                <a:lnTo>
                  <a:pt x="263748" y="1899022"/>
                </a:lnTo>
                <a:lnTo>
                  <a:pt x="238388" y="1872124"/>
                </a:lnTo>
                <a:lnTo>
                  <a:pt x="218099" y="1850605"/>
                </a:lnTo>
                <a:lnTo>
                  <a:pt x="200347" y="1826396"/>
                </a:lnTo>
                <a:lnTo>
                  <a:pt x="182595" y="1796808"/>
                </a:lnTo>
                <a:lnTo>
                  <a:pt x="167378" y="1767220"/>
                </a:lnTo>
                <a:lnTo>
                  <a:pt x="152162" y="1737632"/>
                </a:lnTo>
                <a:lnTo>
                  <a:pt x="136946" y="1681146"/>
                </a:lnTo>
                <a:lnTo>
                  <a:pt x="121730" y="1619279"/>
                </a:lnTo>
                <a:lnTo>
                  <a:pt x="114121" y="1557413"/>
                </a:lnTo>
                <a:lnTo>
                  <a:pt x="111585" y="1495547"/>
                </a:lnTo>
                <a:lnTo>
                  <a:pt x="111585" y="1430991"/>
                </a:lnTo>
                <a:lnTo>
                  <a:pt x="111585" y="1363745"/>
                </a:lnTo>
                <a:lnTo>
                  <a:pt x="114121" y="1229254"/>
                </a:lnTo>
                <a:lnTo>
                  <a:pt x="114121" y="1162008"/>
                </a:lnTo>
                <a:lnTo>
                  <a:pt x="109049" y="1094762"/>
                </a:lnTo>
                <a:lnTo>
                  <a:pt x="98905" y="1030206"/>
                </a:lnTo>
                <a:lnTo>
                  <a:pt x="81153" y="965650"/>
                </a:lnTo>
                <a:lnTo>
                  <a:pt x="83689" y="973720"/>
                </a:lnTo>
                <a:lnTo>
                  <a:pt x="112657" y="1000348"/>
                </a:lnTo>
                <a:lnTo>
                  <a:pt x="119194" y="1022137"/>
                </a:lnTo>
                <a:lnTo>
                  <a:pt x="129338" y="1081313"/>
                </a:lnTo>
                <a:lnTo>
                  <a:pt x="131874" y="1145869"/>
                </a:lnTo>
                <a:lnTo>
                  <a:pt x="136946" y="1207735"/>
                </a:lnTo>
                <a:lnTo>
                  <a:pt x="131874" y="1331467"/>
                </a:lnTo>
                <a:lnTo>
                  <a:pt x="131874" y="1457890"/>
                </a:lnTo>
                <a:lnTo>
                  <a:pt x="131874" y="1519756"/>
                </a:lnTo>
                <a:lnTo>
                  <a:pt x="136946" y="1581622"/>
                </a:lnTo>
                <a:lnTo>
                  <a:pt x="147090" y="1643488"/>
                </a:lnTo>
                <a:lnTo>
                  <a:pt x="162306" y="1705354"/>
                </a:lnTo>
                <a:lnTo>
                  <a:pt x="177523" y="1737632"/>
                </a:lnTo>
                <a:lnTo>
                  <a:pt x="190203" y="1767220"/>
                </a:lnTo>
                <a:lnTo>
                  <a:pt x="207955" y="1796808"/>
                </a:lnTo>
                <a:lnTo>
                  <a:pt x="228243" y="1826396"/>
                </a:lnTo>
                <a:lnTo>
                  <a:pt x="248532" y="1850605"/>
                </a:lnTo>
                <a:lnTo>
                  <a:pt x="268820" y="1877503"/>
                </a:lnTo>
                <a:lnTo>
                  <a:pt x="296717" y="1899022"/>
                </a:lnTo>
                <a:lnTo>
                  <a:pt x="297849" y="1899896"/>
                </a:lnTo>
                <a:lnTo>
                  <a:pt x="306861" y="1931300"/>
                </a:lnTo>
                <a:lnTo>
                  <a:pt x="312631" y="1927803"/>
                </a:lnTo>
                <a:lnTo>
                  <a:pt x="309397" y="1923229"/>
                </a:lnTo>
                <a:lnTo>
                  <a:pt x="299253" y="1901711"/>
                </a:lnTo>
                <a:lnTo>
                  <a:pt x="298710" y="1900560"/>
                </a:lnTo>
                <a:lnTo>
                  <a:pt x="298341" y="1900275"/>
                </a:lnTo>
                <a:lnTo>
                  <a:pt x="297849" y="1899896"/>
                </a:lnTo>
                <a:lnTo>
                  <a:pt x="297237" y="1897762"/>
                </a:lnTo>
                <a:lnTo>
                  <a:pt x="296997" y="1896926"/>
                </a:lnTo>
                <a:lnTo>
                  <a:pt x="289109" y="1880192"/>
                </a:lnTo>
                <a:lnTo>
                  <a:pt x="276428" y="1834465"/>
                </a:lnTo>
                <a:lnTo>
                  <a:pt x="266284" y="1783358"/>
                </a:lnTo>
                <a:lnTo>
                  <a:pt x="258676" y="1732251"/>
                </a:lnTo>
                <a:lnTo>
                  <a:pt x="256140" y="1632727"/>
                </a:lnTo>
                <a:lnTo>
                  <a:pt x="256140" y="1546656"/>
                </a:lnTo>
                <a:lnTo>
                  <a:pt x="256140" y="1546654"/>
                </a:lnTo>
                <a:lnTo>
                  <a:pt x="256140" y="1430988"/>
                </a:lnTo>
                <a:lnTo>
                  <a:pt x="251068" y="1361055"/>
                </a:lnTo>
                <a:lnTo>
                  <a:pt x="248532" y="1291119"/>
                </a:lnTo>
                <a:lnTo>
                  <a:pt x="235852" y="1226563"/>
                </a:lnTo>
                <a:lnTo>
                  <a:pt x="228244" y="1194285"/>
                </a:lnTo>
                <a:lnTo>
                  <a:pt x="218100" y="1162007"/>
                </a:lnTo>
                <a:lnTo>
                  <a:pt x="206508" y="1132501"/>
                </a:lnTo>
                <a:lnTo>
                  <a:pt x="203703" y="1127444"/>
                </a:lnTo>
                <a:lnTo>
                  <a:pt x="199491" y="1119848"/>
                </a:lnTo>
                <a:lnTo>
                  <a:pt x="187667" y="1100141"/>
                </a:lnTo>
                <a:lnTo>
                  <a:pt x="187667" y="1098529"/>
                </a:lnTo>
                <a:lnTo>
                  <a:pt x="182595" y="1089383"/>
                </a:lnTo>
                <a:lnTo>
                  <a:pt x="170063" y="1072768"/>
                </a:lnTo>
                <a:lnTo>
                  <a:pt x="167379" y="1070554"/>
                </a:lnTo>
                <a:lnTo>
                  <a:pt x="147090" y="1049035"/>
                </a:lnTo>
                <a:lnTo>
                  <a:pt x="129338" y="1022137"/>
                </a:lnTo>
                <a:lnTo>
                  <a:pt x="119729" y="1006848"/>
                </a:lnTo>
                <a:lnTo>
                  <a:pt x="112657" y="1000348"/>
                </a:lnTo>
                <a:lnTo>
                  <a:pt x="108995" y="988139"/>
                </a:lnTo>
                <a:lnTo>
                  <a:pt x="101442" y="973720"/>
                </a:lnTo>
                <a:lnTo>
                  <a:pt x="95645" y="956814"/>
                </a:lnTo>
                <a:lnTo>
                  <a:pt x="93833" y="954891"/>
                </a:lnTo>
                <a:lnTo>
                  <a:pt x="94986" y="954891"/>
                </a:lnTo>
                <a:lnTo>
                  <a:pt x="81153" y="914544"/>
                </a:lnTo>
                <a:lnTo>
                  <a:pt x="63401" y="855367"/>
                </a:lnTo>
                <a:lnTo>
                  <a:pt x="45649" y="793501"/>
                </a:lnTo>
                <a:lnTo>
                  <a:pt x="32969" y="737015"/>
                </a:lnTo>
                <a:lnTo>
                  <a:pt x="15216" y="677838"/>
                </a:lnTo>
                <a:lnTo>
                  <a:pt x="22824" y="685908"/>
                </a:lnTo>
                <a:lnTo>
                  <a:pt x="30433" y="685908"/>
                </a:lnTo>
                <a:lnTo>
                  <a:pt x="35505" y="677838"/>
                </a:lnTo>
                <a:lnTo>
                  <a:pt x="35505" y="672459"/>
                </a:lnTo>
                <a:lnTo>
                  <a:pt x="53257" y="728945"/>
                </a:lnTo>
                <a:lnTo>
                  <a:pt x="68473" y="793501"/>
                </a:lnTo>
                <a:lnTo>
                  <a:pt x="83689" y="863437"/>
                </a:lnTo>
                <a:lnTo>
                  <a:pt x="103978" y="927993"/>
                </a:lnTo>
                <a:lnTo>
                  <a:pt x="119194" y="962961"/>
                </a:lnTo>
                <a:lnTo>
                  <a:pt x="127996" y="981632"/>
                </a:lnTo>
                <a:lnTo>
                  <a:pt x="136946" y="989859"/>
                </a:lnTo>
                <a:lnTo>
                  <a:pt x="167378" y="1030206"/>
                </a:lnTo>
                <a:lnTo>
                  <a:pt x="197811" y="1070554"/>
                </a:lnTo>
                <a:lnTo>
                  <a:pt x="198803" y="1072425"/>
                </a:lnTo>
                <a:lnTo>
                  <a:pt x="215564" y="1081313"/>
                </a:lnTo>
                <a:lnTo>
                  <a:pt x="240924" y="1094762"/>
                </a:lnTo>
                <a:lnTo>
                  <a:pt x="273893" y="1102832"/>
                </a:lnTo>
                <a:lnTo>
                  <a:pt x="306861" y="1108212"/>
                </a:lnTo>
                <a:lnTo>
                  <a:pt x="337294" y="1108212"/>
                </a:lnTo>
                <a:lnTo>
                  <a:pt x="367726" y="1100142"/>
                </a:lnTo>
                <a:lnTo>
                  <a:pt x="400695" y="1089383"/>
                </a:lnTo>
                <a:lnTo>
                  <a:pt x="426055" y="1078623"/>
                </a:lnTo>
                <a:lnTo>
                  <a:pt x="456488" y="1062484"/>
                </a:lnTo>
                <a:lnTo>
                  <a:pt x="512281" y="1030206"/>
                </a:lnTo>
                <a:lnTo>
                  <a:pt x="608650" y="976410"/>
                </a:lnTo>
                <a:lnTo>
                  <a:pt x="659371" y="946822"/>
                </a:lnTo>
                <a:lnTo>
                  <a:pt x="707556" y="925303"/>
                </a:lnTo>
                <a:lnTo>
                  <a:pt x="803925" y="884955"/>
                </a:lnTo>
                <a:lnTo>
                  <a:pt x="854646" y="863437"/>
                </a:lnTo>
                <a:lnTo>
                  <a:pt x="902831" y="839228"/>
                </a:lnTo>
                <a:lnTo>
                  <a:pt x="923119" y="823089"/>
                </a:lnTo>
                <a:lnTo>
                  <a:pt x="943408" y="804260"/>
                </a:lnTo>
                <a:lnTo>
                  <a:pt x="963696" y="788122"/>
                </a:lnTo>
                <a:lnTo>
                  <a:pt x="978912" y="769293"/>
                </a:lnTo>
                <a:lnTo>
                  <a:pt x="991593" y="745084"/>
                </a:lnTo>
                <a:lnTo>
                  <a:pt x="1001737" y="720876"/>
                </a:lnTo>
                <a:lnTo>
                  <a:pt x="1009345" y="693977"/>
                </a:lnTo>
                <a:lnTo>
                  <a:pt x="1009345" y="664389"/>
                </a:lnTo>
                <a:lnTo>
                  <a:pt x="1009345" y="634801"/>
                </a:lnTo>
                <a:lnTo>
                  <a:pt x="1001737" y="605213"/>
                </a:lnTo>
                <a:lnTo>
                  <a:pt x="994129" y="575625"/>
                </a:lnTo>
                <a:lnTo>
                  <a:pt x="989056" y="548726"/>
                </a:lnTo>
                <a:lnTo>
                  <a:pt x="963696" y="489550"/>
                </a:lnTo>
                <a:lnTo>
                  <a:pt x="935800" y="435753"/>
                </a:lnTo>
                <a:lnTo>
                  <a:pt x="880007" y="325470"/>
                </a:lnTo>
                <a:lnTo>
                  <a:pt x="854646" y="271674"/>
                </a:lnTo>
                <a:lnTo>
                  <a:pt x="835197" y="225831"/>
                </a:lnTo>
                <a:lnTo>
                  <a:pt x="835197" y="225831"/>
                </a:lnTo>
                <a:lnTo>
                  <a:pt x="835197" y="225831"/>
                </a:lnTo>
                <a:lnTo>
                  <a:pt x="844502" y="223257"/>
                </a:lnTo>
                <a:lnTo>
                  <a:pt x="831822" y="217877"/>
                </a:lnTo>
                <a:lnTo>
                  <a:pt x="835197" y="225831"/>
                </a:lnTo>
                <a:lnTo>
                  <a:pt x="835197" y="225831"/>
                </a:lnTo>
                <a:lnTo>
                  <a:pt x="835197" y="225831"/>
                </a:lnTo>
                <a:lnTo>
                  <a:pt x="786173" y="239396"/>
                </a:lnTo>
                <a:lnTo>
                  <a:pt x="730380" y="252845"/>
                </a:lnTo>
                <a:lnTo>
                  <a:pt x="677123" y="271674"/>
                </a:lnTo>
                <a:lnTo>
                  <a:pt x="626402" y="293192"/>
                </a:lnTo>
                <a:lnTo>
                  <a:pt x="519889" y="341609"/>
                </a:lnTo>
                <a:lnTo>
                  <a:pt x="420983" y="395406"/>
                </a:lnTo>
                <a:lnTo>
                  <a:pt x="218100" y="511069"/>
                </a:lnTo>
                <a:lnTo>
                  <a:pt x="119194" y="570245"/>
                </a:lnTo>
                <a:lnTo>
                  <a:pt x="22135" y="620462"/>
                </a:lnTo>
                <a:lnTo>
                  <a:pt x="22135" y="620462"/>
                </a:lnTo>
                <a:lnTo>
                  <a:pt x="22135" y="620462"/>
                </a:lnTo>
                <a:lnTo>
                  <a:pt x="20288" y="613282"/>
                </a:lnTo>
                <a:lnTo>
                  <a:pt x="15216" y="624042"/>
                </a:lnTo>
                <a:lnTo>
                  <a:pt x="22135" y="620462"/>
                </a:lnTo>
                <a:lnTo>
                  <a:pt x="22135" y="620462"/>
                </a:lnTo>
                <a:lnTo>
                  <a:pt x="22135" y="620462"/>
                </a:lnTo>
                <a:lnTo>
                  <a:pt x="35505" y="672459"/>
                </a:lnTo>
                <a:lnTo>
                  <a:pt x="32969" y="664389"/>
                </a:lnTo>
                <a:lnTo>
                  <a:pt x="22824" y="664389"/>
                </a:lnTo>
                <a:lnTo>
                  <a:pt x="20288" y="667079"/>
                </a:lnTo>
                <a:lnTo>
                  <a:pt x="15216" y="677838"/>
                </a:lnTo>
                <a:lnTo>
                  <a:pt x="0" y="615972"/>
                </a:lnTo>
                <a:lnTo>
                  <a:pt x="2536" y="610593"/>
                </a:lnTo>
                <a:lnTo>
                  <a:pt x="5072" y="605213"/>
                </a:lnTo>
                <a:lnTo>
                  <a:pt x="26761" y="593991"/>
                </a:lnTo>
                <a:lnTo>
                  <a:pt x="25360" y="591763"/>
                </a:lnTo>
                <a:lnTo>
                  <a:pt x="25360" y="562174"/>
                </a:lnTo>
                <a:lnTo>
                  <a:pt x="30432" y="537966"/>
                </a:lnTo>
                <a:lnTo>
                  <a:pt x="32968" y="511068"/>
                </a:lnTo>
                <a:lnTo>
                  <a:pt x="40576" y="489549"/>
                </a:lnTo>
                <a:lnTo>
                  <a:pt x="50720" y="468030"/>
                </a:lnTo>
                <a:lnTo>
                  <a:pt x="68473" y="446511"/>
                </a:lnTo>
                <a:lnTo>
                  <a:pt x="83689" y="430372"/>
                </a:lnTo>
                <a:lnTo>
                  <a:pt x="109049" y="416923"/>
                </a:lnTo>
                <a:lnTo>
                  <a:pt x="129338" y="408854"/>
                </a:lnTo>
                <a:lnTo>
                  <a:pt x="152162" y="406164"/>
                </a:lnTo>
                <a:lnTo>
                  <a:pt x="177522" y="406164"/>
                </a:lnTo>
                <a:lnTo>
                  <a:pt x="200347" y="408854"/>
                </a:lnTo>
                <a:lnTo>
                  <a:pt x="220635" y="414233"/>
                </a:lnTo>
                <a:lnTo>
                  <a:pt x="245995" y="424993"/>
                </a:lnTo>
                <a:lnTo>
                  <a:pt x="266284" y="435752"/>
                </a:lnTo>
                <a:lnTo>
                  <a:pt x="284628" y="445480"/>
                </a:lnTo>
                <a:lnTo>
                  <a:pt x="285136" y="445170"/>
                </a:lnTo>
                <a:lnTo>
                  <a:pt x="287729" y="443589"/>
                </a:lnTo>
                <a:lnTo>
                  <a:pt x="286571" y="441132"/>
                </a:lnTo>
                <a:lnTo>
                  <a:pt x="284035" y="403475"/>
                </a:lnTo>
                <a:lnTo>
                  <a:pt x="278963" y="363127"/>
                </a:lnTo>
                <a:lnTo>
                  <a:pt x="284035" y="320090"/>
                </a:lnTo>
                <a:lnTo>
                  <a:pt x="289107" y="274363"/>
                </a:lnTo>
                <a:lnTo>
                  <a:pt x="299251" y="236705"/>
                </a:lnTo>
                <a:lnTo>
                  <a:pt x="319540" y="199048"/>
                </a:lnTo>
                <a:lnTo>
                  <a:pt x="332220" y="185599"/>
                </a:lnTo>
                <a:lnTo>
                  <a:pt x="344900" y="169460"/>
                </a:lnTo>
                <a:lnTo>
                  <a:pt x="357580" y="156011"/>
                </a:lnTo>
                <a:lnTo>
                  <a:pt x="375332" y="145251"/>
                </a:lnTo>
                <a:lnTo>
                  <a:pt x="395621" y="137182"/>
                </a:lnTo>
                <a:lnTo>
                  <a:pt x="413373" y="134492"/>
                </a:lnTo>
                <a:lnTo>
                  <a:pt x="426053" y="134492"/>
                </a:lnTo>
                <a:lnTo>
                  <a:pt x="443805" y="137182"/>
                </a:lnTo>
                <a:lnTo>
                  <a:pt x="456486" y="145251"/>
                </a:lnTo>
                <a:lnTo>
                  <a:pt x="471702" y="150631"/>
                </a:lnTo>
                <a:lnTo>
                  <a:pt x="494526" y="177529"/>
                </a:lnTo>
                <a:lnTo>
                  <a:pt x="519886" y="207117"/>
                </a:lnTo>
                <a:lnTo>
                  <a:pt x="537639" y="239395"/>
                </a:lnTo>
                <a:lnTo>
                  <a:pt x="550319" y="271673"/>
                </a:lnTo>
                <a:lnTo>
                  <a:pt x="558879" y="298909"/>
                </a:lnTo>
                <a:lnTo>
                  <a:pt x="618794" y="271674"/>
                </a:lnTo>
                <a:lnTo>
                  <a:pt x="669515" y="250155"/>
                </a:lnTo>
                <a:lnTo>
                  <a:pt x="685564" y="244739"/>
                </a:lnTo>
                <a:lnTo>
                  <a:pt x="684730" y="242085"/>
                </a:lnTo>
                <a:lnTo>
                  <a:pt x="679658" y="220566"/>
                </a:lnTo>
                <a:lnTo>
                  <a:pt x="679658" y="199047"/>
                </a:lnTo>
                <a:lnTo>
                  <a:pt x="684730" y="174839"/>
                </a:lnTo>
                <a:lnTo>
                  <a:pt x="687266" y="147941"/>
                </a:lnTo>
                <a:lnTo>
                  <a:pt x="694874" y="126422"/>
                </a:lnTo>
                <a:lnTo>
                  <a:pt x="705018" y="102213"/>
                </a:lnTo>
                <a:lnTo>
                  <a:pt x="715163" y="78005"/>
                </a:lnTo>
                <a:lnTo>
                  <a:pt x="727843" y="56486"/>
                </a:lnTo>
                <a:lnTo>
                  <a:pt x="743059" y="40347"/>
                </a:lnTo>
                <a:lnTo>
                  <a:pt x="758275" y="21519"/>
                </a:lnTo>
                <a:lnTo>
                  <a:pt x="776028" y="10759"/>
                </a:lnTo>
                <a:lnTo>
                  <a:pt x="793780" y="269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 sz="1600"/>
          </a:p>
        </p:txBody>
      </p:sp>
      <p:pic>
        <p:nvPicPr>
          <p:cNvPr id="15" name="分割线" descr="C:\Users\ABC\Desktop\GR-010 (2).png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37130" y="945008"/>
            <a:ext cx="10080000" cy="26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图片" descr="C:\Users\ABC\Desktop\GR-010 (2).png"/>
          <p:cNvPicPr>
            <a:picLocks noChangeAspect="1" noChangeArrowheads="1"/>
          </p:cNvPicPr>
          <p:nvPr userDrawn="1"/>
        </p:nvPicPr>
        <p:blipFill>
          <a:blip r:embed="rId3" cstate="email"/>
          <a:stretch>
            <a:fillRect/>
          </a:stretch>
        </p:blipFill>
        <p:spPr bwMode="auto">
          <a:xfrm>
            <a:off x="11008263" y="669389"/>
            <a:ext cx="1003200" cy="542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标题占位符"/>
          <p:cNvSpPr>
            <a:spLocks noGrp="1"/>
          </p:cNvSpPr>
          <p:nvPr>
            <p:ph type="body" sz="quarter" idx="10" hasCustomPrompt="1"/>
          </p:nvPr>
        </p:nvSpPr>
        <p:spPr>
          <a:xfrm>
            <a:off x="1596000" y="360220"/>
            <a:ext cx="9000000" cy="46166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buFontTx/>
              <a:buNone/>
              <a:defRPr lang="zh-CN" altLang="en-US" sz="2400" b="0" spc="200" baseline="0" smtClean="0">
                <a:solidFill>
                  <a:schemeClr val="accent3"/>
                </a:solidFill>
                <a:latin typeface="+mj-ea"/>
                <a:ea typeface="+mj-ea"/>
              </a:defRPr>
            </a:lvl1pPr>
          </a:lstStyle>
          <a:p>
            <a:pPr marL="0" lvl="0"/>
            <a:r>
              <a:rPr lang="zh-CN" altLang="en-US"/>
              <a:t>点击添加标题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9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3932 -0.00486 L -4.16667E-07 2.96296E-06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66" y="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（无标题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介绍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microsoft.com/office/2007/relationships/hdphoto" Target="../media/image5.wdp"/><Relationship Id="rId7" Type="http://schemas.openxmlformats.org/officeDocument/2006/relationships/image" Target="../media/image4.png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image" Target="file:///D:\qq&#25991;&#20214;\712321467\Image\C2C\Image2\%7b75232B38-A165-1FB7-499C-2E1C792CACB5%7d.png" TargetMode="Externa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"/>
          <p:cNvPicPr>
            <a:picLocks noChangeAspect="1"/>
          </p:cNvPicPr>
          <p:nvPr userDrawn="1"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图片 1073743875" descr="学科网 zxxk.com"/>
          <p:cNvPicPr>
            <a:picLocks noChangeAspect="1"/>
          </p:cNvPicPr>
          <p:nvPr/>
        </p:nvPicPr>
        <p:blipFill>
          <a:blip r:embed="rId9" r:link="rId10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jpe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svg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svg"/><Relationship Id="rId1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svg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svg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svg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sv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svg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svg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图标"/>
          <p:cNvSpPr>
            <a:spLocks noEditPoints="1"/>
          </p:cNvSpPr>
          <p:nvPr/>
        </p:nvSpPr>
        <p:spPr bwMode="auto">
          <a:xfrm>
            <a:off x="416513" y="4343745"/>
            <a:ext cx="1722720" cy="2034332"/>
          </a:xfrm>
          <a:custGeom>
            <a:avLst/>
            <a:gdLst>
              <a:gd name="T0" fmla="*/ 135 w 1672"/>
              <a:gd name="T1" fmla="*/ 1706 h 1974"/>
              <a:gd name="T2" fmla="*/ 50 w 1672"/>
              <a:gd name="T3" fmla="*/ 803 h 1974"/>
              <a:gd name="T4" fmla="*/ 162 w 1672"/>
              <a:gd name="T5" fmla="*/ 588 h 1974"/>
              <a:gd name="T6" fmla="*/ 1444 w 1672"/>
              <a:gd name="T7" fmla="*/ 259 h 1974"/>
              <a:gd name="T8" fmla="*/ 1329 w 1672"/>
              <a:gd name="T9" fmla="*/ 783 h 1974"/>
              <a:gd name="T10" fmla="*/ 785 w 1672"/>
              <a:gd name="T11" fmla="*/ 826 h 1974"/>
              <a:gd name="T12" fmla="*/ 231 w 1672"/>
              <a:gd name="T13" fmla="*/ 780 h 1974"/>
              <a:gd name="T14" fmla="*/ 720 w 1672"/>
              <a:gd name="T15" fmla="*/ 1619 h 1974"/>
              <a:gd name="T16" fmla="*/ 617 w 1672"/>
              <a:gd name="T17" fmla="*/ 964 h 1974"/>
              <a:gd name="T18" fmla="*/ 893 w 1672"/>
              <a:gd name="T19" fmla="*/ 1068 h 1974"/>
              <a:gd name="T20" fmla="*/ 1237 w 1672"/>
              <a:gd name="T21" fmla="*/ 1038 h 1974"/>
              <a:gd name="T22" fmla="*/ 909 w 1672"/>
              <a:gd name="T23" fmla="*/ 1715 h 1974"/>
              <a:gd name="T24" fmla="*/ 194 w 1672"/>
              <a:gd name="T25" fmla="*/ 636 h 1974"/>
              <a:gd name="T26" fmla="*/ 1118 w 1672"/>
              <a:gd name="T27" fmla="*/ 34 h 1974"/>
              <a:gd name="T28" fmla="*/ 1324 w 1672"/>
              <a:gd name="T29" fmla="*/ 248 h 1974"/>
              <a:gd name="T30" fmla="*/ 814 w 1672"/>
              <a:gd name="T31" fmla="*/ 613 h 1974"/>
              <a:gd name="T32" fmla="*/ 817 w 1672"/>
              <a:gd name="T33" fmla="*/ 404 h 1974"/>
              <a:gd name="T34" fmla="*/ 594 w 1672"/>
              <a:gd name="T35" fmla="*/ 404 h 1974"/>
              <a:gd name="T36" fmla="*/ 789 w 1672"/>
              <a:gd name="T37" fmla="*/ 342 h 1974"/>
              <a:gd name="T38" fmla="*/ 785 w 1672"/>
              <a:gd name="T39" fmla="*/ 362 h 1974"/>
              <a:gd name="T40" fmla="*/ 812 w 1672"/>
              <a:gd name="T41" fmla="*/ 429 h 1974"/>
              <a:gd name="T42" fmla="*/ 1572 w 1672"/>
              <a:gd name="T43" fmla="*/ 604 h 1974"/>
              <a:gd name="T44" fmla="*/ 259 w 1672"/>
              <a:gd name="T45" fmla="*/ 702 h 1974"/>
              <a:gd name="T46" fmla="*/ 1352 w 1672"/>
              <a:gd name="T47" fmla="*/ 606 h 1974"/>
              <a:gd name="T48" fmla="*/ 1306 w 1672"/>
              <a:gd name="T49" fmla="*/ 723 h 1974"/>
              <a:gd name="T50" fmla="*/ 1099 w 1672"/>
              <a:gd name="T51" fmla="*/ 560 h 1974"/>
              <a:gd name="T52" fmla="*/ 1384 w 1672"/>
              <a:gd name="T53" fmla="*/ 769 h 1974"/>
              <a:gd name="T54" fmla="*/ 1283 w 1672"/>
              <a:gd name="T55" fmla="*/ 617 h 1974"/>
              <a:gd name="T56" fmla="*/ 1184 w 1672"/>
              <a:gd name="T57" fmla="*/ 576 h 1974"/>
              <a:gd name="T58" fmla="*/ 589 w 1672"/>
              <a:gd name="T59" fmla="*/ 1559 h 1974"/>
              <a:gd name="T60" fmla="*/ 213 w 1672"/>
              <a:gd name="T61" fmla="*/ 801 h 1974"/>
              <a:gd name="T62" fmla="*/ 589 w 1672"/>
              <a:gd name="T63" fmla="*/ 1559 h 1974"/>
              <a:gd name="T64" fmla="*/ 449 w 1672"/>
              <a:gd name="T65" fmla="*/ 1520 h 1974"/>
              <a:gd name="T66" fmla="*/ 82 w 1672"/>
              <a:gd name="T67" fmla="*/ 817 h 1974"/>
              <a:gd name="T68" fmla="*/ 511 w 1672"/>
              <a:gd name="T69" fmla="*/ 1506 h 1974"/>
              <a:gd name="T70" fmla="*/ 911 w 1672"/>
              <a:gd name="T71" fmla="*/ 1336 h 1974"/>
              <a:gd name="T72" fmla="*/ 879 w 1672"/>
              <a:gd name="T73" fmla="*/ 1240 h 1974"/>
              <a:gd name="T74" fmla="*/ 835 w 1672"/>
              <a:gd name="T75" fmla="*/ 1155 h 1974"/>
              <a:gd name="T76" fmla="*/ 791 w 1672"/>
              <a:gd name="T77" fmla="*/ 1070 h 1974"/>
              <a:gd name="T78" fmla="*/ 766 w 1672"/>
              <a:gd name="T79" fmla="*/ 1024 h 1974"/>
              <a:gd name="T80" fmla="*/ 681 w 1672"/>
              <a:gd name="T81" fmla="*/ 992 h 1974"/>
              <a:gd name="T82" fmla="*/ 1170 w 1672"/>
              <a:gd name="T83" fmla="*/ 996 h 1974"/>
              <a:gd name="T84" fmla="*/ 968 w 1672"/>
              <a:gd name="T85" fmla="*/ 1049 h 1974"/>
              <a:gd name="T86" fmla="*/ 1152 w 1672"/>
              <a:gd name="T87" fmla="*/ 1148 h 1974"/>
              <a:gd name="T88" fmla="*/ 1159 w 1672"/>
              <a:gd name="T89" fmla="*/ 1196 h 1974"/>
              <a:gd name="T90" fmla="*/ 1021 w 1672"/>
              <a:gd name="T91" fmla="*/ 1086 h 1974"/>
              <a:gd name="T92" fmla="*/ 1143 w 1672"/>
              <a:gd name="T93" fmla="*/ 1176 h 1974"/>
              <a:gd name="T94" fmla="*/ 803 w 1672"/>
              <a:gd name="T95" fmla="*/ 1437 h 1974"/>
              <a:gd name="T96" fmla="*/ 1067 w 1672"/>
              <a:gd name="T97" fmla="*/ 1453 h 1974"/>
              <a:gd name="T98" fmla="*/ 1042 w 1672"/>
              <a:gd name="T99" fmla="*/ 1453 h 1974"/>
              <a:gd name="T100" fmla="*/ 973 w 1672"/>
              <a:gd name="T101" fmla="*/ 1470 h 1974"/>
              <a:gd name="T102" fmla="*/ 913 w 1672"/>
              <a:gd name="T103" fmla="*/ 1472 h 1974"/>
              <a:gd name="T104" fmla="*/ 936 w 1672"/>
              <a:gd name="T105" fmla="*/ 1470 h 1974"/>
              <a:gd name="T106" fmla="*/ 948 w 1672"/>
              <a:gd name="T107" fmla="*/ 1692 h 1974"/>
              <a:gd name="T108" fmla="*/ 403 w 1672"/>
              <a:gd name="T109" fmla="*/ 1552 h 1974"/>
              <a:gd name="T110" fmla="*/ 525 w 1672"/>
              <a:gd name="T111" fmla="*/ 1532 h 1974"/>
              <a:gd name="T112" fmla="*/ 500 w 1672"/>
              <a:gd name="T113" fmla="*/ 1715 h 1974"/>
              <a:gd name="T114" fmla="*/ 84 w 1672"/>
              <a:gd name="T115" fmla="*/ 1773 h 1974"/>
              <a:gd name="T116" fmla="*/ 975 w 1672"/>
              <a:gd name="T117" fmla="*/ 1823 h 1974"/>
              <a:gd name="T118" fmla="*/ 311 w 1672"/>
              <a:gd name="T119" fmla="*/ 1644 h 19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72" h="1973">
                <a:moveTo>
                  <a:pt x="909" y="1715"/>
                </a:moveTo>
                <a:cubicBezTo>
                  <a:pt x="941" y="1755"/>
                  <a:pt x="1005" y="1780"/>
                  <a:pt x="998" y="1844"/>
                </a:cubicBezTo>
                <a:cubicBezTo>
                  <a:pt x="918" y="1889"/>
                  <a:pt x="831" y="1928"/>
                  <a:pt x="723" y="1945"/>
                </a:cubicBezTo>
                <a:cubicBezTo>
                  <a:pt x="514" y="1966"/>
                  <a:pt x="296" y="1974"/>
                  <a:pt x="114" y="1897"/>
                </a:cubicBezTo>
                <a:cubicBezTo>
                  <a:pt x="73" y="1893"/>
                  <a:pt x="61" y="1861"/>
                  <a:pt x="29" y="1849"/>
                </a:cubicBezTo>
                <a:cubicBezTo>
                  <a:pt x="9" y="1812"/>
                  <a:pt x="58" y="1783"/>
                  <a:pt x="84" y="1754"/>
                </a:cubicBezTo>
                <a:cubicBezTo>
                  <a:pt x="100" y="1737"/>
                  <a:pt x="111" y="1722"/>
                  <a:pt x="135" y="1706"/>
                </a:cubicBezTo>
                <a:cubicBezTo>
                  <a:pt x="171" y="1681"/>
                  <a:pt x="221" y="1655"/>
                  <a:pt x="263" y="1637"/>
                </a:cubicBezTo>
                <a:cubicBezTo>
                  <a:pt x="274" y="1633"/>
                  <a:pt x="286" y="1633"/>
                  <a:pt x="295" y="1628"/>
                </a:cubicBezTo>
                <a:cubicBezTo>
                  <a:pt x="306" y="1623"/>
                  <a:pt x="313" y="1612"/>
                  <a:pt x="325" y="1612"/>
                </a:cubicBezTo>
                <a:cubicBezTo>
                  <a:pt x="330" y="1571"/>
                  <a:pt x="359" y="1546"/>
                  <a:pt x="399" y="1534"/>
                </a:cubicBezTo>
                <a:cubicBezTo>
                  <a:pt x="340" y="1391"/>
                  <a:pt x="267" y="1249"/>
                  <a:pt x="201" y="1102"/>
                </a:cubicBezTo>
                <a:cubicBezTo>
                  <a:pt x="169" y="1029"/>
                  <a:pt x="128" y="961"/>
                  <a:pt x="93" y="888"/>
                </a:cubicBezTo>
                <a:cubicBezTo>
                  <a:pt x="80" y="860"/>
                  <a:pt x="68" y="826"/>
                  <a:pt x="50" y="803"/>
                </a:cubicBezTo>
                <a:cubicBezTo>
                  <a:pt x="44" y="797"/>
                  <a:pt x="47" y="800"/>
                  <a:pt x="43" y="792"/>
                </a:cubicBezTo>
                <a:cubicBezTo>
                  <a:pt x="38" y="783"/>
                  <a:pt x="26" y="777"/>
                  <a:pt x="22" y="769"/>
                </a:cubicBezTo>
                <a:cubicBezTo>
                  <a:pt x="19" y="764"/>
                  <a:pt x="17" y="748"/>
                  <a:pt x="13" y="735"/>
                </a:cubicBezTo>
                <a:cubicBezTo>
                  <a:pt x="3" y="702"/>
                  <a:pt x="0" y="674"/>
                  <a:pt x="17" y="640"/>
                </a:cubicBezTo>
                <a:cubicBezTo>
                  <a:pt x="25" y="631"/>
                  <a:pt x="36" y="624"/>
                  <a:pt x="43" y="613"/>
                </a:cubicBezTo>
                <a:cubicBezTo>
                  <a:pt x="71" y="597"/>
                  <a:pt x="102" y="588"/>
                  <a:pt x="132" y="581"/>
                </a:cubicBezTo>
                <a:cubicBezTo>
                  <a:pt x="141" y="584"/>
                  <a:pt x="154" y="583"/>
                  <a:pt x="162" y="588"/>
                </a:cubicBezTo>
                <a:cubicBezTo>
                  <a:pt x="224" y="546"/>
                  <a:pt x="280" y="521"/>
                  <a:pt x="353" y="491"/>
                </a:cubicBezTo>
                <a:cubicBezTo>
                  <a:pt x="521" y="403"/>
                  <a:pt x="716" y="341"/>
                  <a:pt x="872" y="241"/>
                </a:cubicBezTo>
                <a:cubicBezTo>
                  <a:pt x="873" y="189"/>
                  <a:pt x="859" y="123"/>
                  <a:pt x="874" y="80"/>
                </a:cubicBezTo>
                <a:cubicBezTo>
                  <a:pt x="908" y="46"/>
                  <a:pt x="981" y="30"/>
                  <a:pt x="1028" y="16"/>
                </a:cubicBezTo>
                <a:cubicBezTo>
                  <a:pt x="1067" y="4"/>
                  <a:pt x="1102" y="0"/>
                  <a:pt x="1138" y="22"/>
                </a:cubicBezTo>
                <a:cubicBezTo>
                  <a:pt x="1188" y="80"/>
                  <a:pt x="1232" y="145"/>
                  <a:pt x="1276" y="209"/>
                </a:cubicBezTo>
                <a:cubicBezTo>
                  <a:pt x="1332" y="232"/>
                  <a:pt x="1391" y="236"/>
                  <a:pt x="1444" y="259"/>
                </a:cubicBezTo>
                <a:cubicBezTo>
                  <a:pt x="1455" y="264"/>
                  <a:pt x="1464" y="276"/>
                  <a:pt x="1476" y="282"/>
                </a:cubicBezTo>
                <a:cubicBezTo>
                  <a:pt x="1550" y="316"/>
                  <a:pt x="1611" y="377"/>
                  <a:pt x="1667" y="431"/>
                </a:cubicBezTo>
                <a:cubicBezTo>
                  <a:pt x="1660" y="451"/>
                  <a:pt x="1672" y="483"/>
                  <a:pt x="1664" y="509"/>
                </a:cubicBezTo>
                <a:cubicBezTo>
                  <a:pt x="1653" y="552"/>
                  <a:pt x="1612" y="588"/>
                  <a:pt x="1579" y="624"/>
                </a:cubicBezTo>
                <a:cubicBezTo>
                  <a:pt x="1543" y="663"/>
                  <a:pt x="1517" y="682"/>
                  <a:pt x="1471" y="709"/>
                </a:cubicBezTo>
                <a:cubicBezTo>
                  <a:pt x="1451" y="721"/>
                  <a:pt x="1435" y="737"/>
                  <a:pt x="1409" y="741"/>
                </a:cubicBezTo>
                <a:cubicBezTo>
                  <a:pt x="1417" y="795"/>
                  <a:pt x="1373" y="796"/>
                  <a:pt x="1329" y="783"/>
                </a:cubicBezTo>
                <a:cubicBezTo>
                  <a:pt x="1310" y="803"/>
                  <a:pt x="1309" y="840"/>
                  <a:pt x="1281" y="849"/>
                </a:cubicBezTo>
                <a:cubicBezTo>
                  <a:pt x="1256" y="857"/>
                  <a:pt x="1231" y="839"/>
                  <a:pt x="1205" y="831"/>
                </a:cubicBezTo>
                <a:cubicBezTo>
                  <a:pt x="1172" y="831"/>
                  <a:pt x="1139" y="854"/>
                  <a:pt x="1104" y="863"/>
                </a:cubicBezTo>
                <a:cubicBezTo>
                  <a:pt x="1102" y="863"/>
                  <a:pt x="1099" y="865"/>
                  <a:pt x="1099" y="865"/>
                </a:cubicBezTo>
                <a:cubicBezTo>
                  <a:pt x="1028" y="868"/>
                  <a:pt x="938" y="881"/>
                  <a:pt x="849" y="879"/>
                </a:cubicBezTo>
                <a:cubicBezTo>
                  <a:pt x="831" y="866"/>
                  <a:pt x="797" y="870"/>
                  <a:pt x="782" y="854"/>
                </a:cubicBezTo>
                <a:cubicBezTo>
                  <a:pt x="782" y="840"/>
                  <a:pt x="779" y="836"/>
                  <a:pt x="785" y="826"/>
                </a:cubicBezTo>
                <a:cubicBezTo>
                  <a:pt x="758" y="711"/>
                  <a:pt x="797" y="588"/>
                  <a:pt x="831" y="493"/>
                </a:cubicBezTo>
                <a:cubicBezTo>
                  <a:pt x="819" y="492"/>
                  <a:pt x="800" y="504"/>
                  <a:pt x="791" y="514"/>
                </a:cubicBezTo>
                <a:cubicBezTo>
                  <a:pt x="765" y="523"/>
                  <a:pt x="737" y="530"/>
                  <a:pt x="711" y="539"/>
                </a:cubicBezTo>
                <a:cubicBezTo>
                  <a:pt x="639" y="565"/>
                  <a:pt x="556" y="603"/>
                  <a:pt x="484" y="638"/>
                </a:cubicBezTo>
                <a:cubicBezTo>
                  <a:pt x="451" y="654"/>
                  <a:pt x="415" y="666"/>
                  <a:pt x="383" y="682"/>
                </a:cubicBezTo>
                <a:cubicBezTo>
                  <a:pt x="346" y="700"/>
                  <a:pt x="314" y="718"/>
                  <a:pt x="279" y="739"/>
                </a:cubicBezTo>
                <a:cubicBezTo>
                  <a:pt x="259" y="751"/>
                  <a:pt x="245" y="762"/>
                  <a:pt x="231" y="780"/>
                </a:cubicBezTo>
                <a:cubicBezTo>
                  <a:pt x="259" y="894"/>
                  <a:pt x="326" y="988"/>
                  <a:pt x="369" y="1095"/>
                </a:cubicBezTo>
                <a:cubicBezTo>
                  <a:pt x="389" y="1134"/>
                  <a:pt x="405" y="1173"/>
                  <a:pt x="426" y="1212"/>
                </a:cubicBezTo>
                <a:cubicBezTo>
                  <a:pt x="433" y="1224"/>
                  <a:pt x="442" y="1234"/>
                  <a:pt x="449" y="1247"/>
                </a:cubicBezTo>
                <a:cubicBezTo>
                  <a:pt x="481" y="1300"/>
                  <a:pt x="503" y="1357"/>
                  <a:pt x="537" y="1407"/>
                </a:cubicBezTo>
                <a:cubicBezTo>
                  <a:pt x="549" y="1427"/>
                  <a:pt x="558" y="1447"/>
                  <a:pt x="569" y="1467"/>
                </a:cubicBezTo>
                <a:cubicBezTo>
                  <a:pt x="576" y="1480"/>
                  <a:pt x="592" y="1492"/>
                  <a:pt x="589" y="1511"/>
                </a:cubicBezTo>
                <a:cubicBezTo>
                  <a:pt x="641" y="1551"/>
                  <a:pt x="716" y="1558"/>
                  <a:pt x="720" y="1619"/>
                </a:cubicBezTo>
                <a:cubicBezTo>
                  <a:pt x="750" y="1641"/>
                  <a:pt x="785" y="1645"/>
                  <a:pt x="819" y="1656"/>
                </a:cubicBezTo>
                <a:cubicBezTo>
                  <a:pt x="798" y="1534"/>
                  <a:pt x="789" y="1437"/>
                  <a:pt x="762" y="1318"/>
                </a:cubicBezTo>
                <a:cubicBezTo>
                  <a:pt x="761" y="1308"/>
                  <a:pt x="770" y="1308"/>
                  <a:pt x="773" y="1302"/>
                </a:cubicBezTo>
                <a:cubicBezTo>
                  <a:pt x="738" y="1247"/>
                  <a:pt x="701" y="1165"/>
                  <a:pt x="667" y="1091"/>
                </a:cubicBezTo>
                <a:cubicBezTo>
                  <a:pt x="660" y="1075"/>
                  <a:pt x="649" y="1059"/>
                  <a:pt x="644" y="1045"/>
                </a:cubicBezTo>
                <a:cubicBezTo>
                  <a:pt x="640" y="1030"/>
                  <a:pt x="639" y="1010"/>
                  <a:pt x="631" y="992"/>
                </a:cubicBezTo>
                <a:cubicBezTo>
                  <a:pt x="627" y="983"/>
                  <a:pt x="621" y="975"/>
                  <a:pt x="617" y="964"/>
                </a:cubicBezTo>
                <a:cubicBezTo>
                  <a:pt x="611" y="950"/>
                  <a:pt x="595" y="922"/>
                  <a:pt x="596" y="904"/>
                </a:cubicBezTo>
                <a:cubicBezTo>
                  <a:pt x="599" y="875"/>
                  <a:pt x="664" y="837"/>
                  <a:pt x="697" y="842"/>
                </a:cubicBezTo>
                <a:cubicBezTo>
                  <a:pt x="702" y="846"/>
                  <a:pt x="708" y="858"/>
                  <a:pt x="702" y="865"/>
                </a:cubicBezTo>
                <a:cubicBezTo>
                  <a:pt x="738" y="931"/>
                  <a:pt x="770" y="1001"/>
                  <a:pt x="805" y="1068"/>
                </a:cubicBezTo>
                <a:cubicBezTo>
                  <a:pt x="832" y="1113"/>
                  <a:pt x="861" y="1165"/>
                  <a:pt x="883" y="1217"/>
                </a:cubicBezTo>
                <a:cubicBezTo>
                  <a:pt x="890" y="1232"/>
                  <a:pt x="894" y="1257"/>
                  <a:pt x="913" y="1258"/>
                </a:cubicBezTo>
                <a:cubicBezTo>
                  <a:pt x="907" y="1196"/>
                  <a:pt x="911" y="1120"/>
                  <a:pt x="893" y="1068"/>
                </a:cubicBezTo>
                <a:cubicBezTo>
                  <a:pt x="910" y="1039"/>
                  <a:pt x="938" y="991"/>
                  <a:pt x="934" y="948"/>
                </a:cubicBezTo>
                <a:cubicBezTo>
                  <a:pt x="961" y="941"/>
                  <a:pt x="971" y="975"/>
                  <a:pt x="982" y="992"/>
                </a:cubicBezTo>
                <a:cubicBezTo>
                  <a:pt x="1001" y="1019"/>
                  <a:pt x="1017" y="1045"/>
                  <a:pt x="1046" y="1061"/>
                </a:cubicBezTo>
                <a:cubicBezTo>
                  <a:pt x="1040" y="1104"/>
                  <a:pt x="1052" y="1143"/>
                  <a:pt x="1049" y="1185"/>
                </a:cubicBezTo>
                <a:cubicBezTo>
                  <a:pt x="1071" y="1110"/>
                  <a:pt x="1103" y="1036"/>
                  <a:pt x="1127" y="971"/>
                </a:cubicBezTo>
                <a:cubicBezTo>
                  <a:pt x="1144" y="958"/>
                  <a:pt x="1180" y="973"/>
                  <a:pt x="1196" y="983"/>
                </a:cubicBezTo>
                <a:cubicBezTo>
                  <a:pt x="1189" y="1016"/>
                  <a:pt x="1216" y="1025"/>
                  <a:pt x="1237" y="1038"/>
                </a:cubicBezTo>
                <a:cubicBezTo>
                  <a:pt x="1239" y="1100"/>
                  <a:pt x="1188" y="1142"/>
                  <a:pt x="1207" y="1203"/>
                </a:cubicBezTo>
                <a:cubicBezTo>
                  <a:pt x="1204" y="1239"/>
                  <a:pt x="1153" y="1253"/>
                  <a:pt x="1154" y="1212"/>
                </a:cubicBezTo>
                <a:cubicBezTo>
                  <a:pt x="1146" y="1238"/>
                  <a:pt x="1139" y="1266"/>
                  <a:pt x="1125" y="1286"/>
                </a:cubicBezTo>
                <a:cubicBezTo>
                  <a:pt x="1153" y="1303"/>
                  <a:pt x="1123" y="1357"/>
                  <a:pt x="1120" y="1391"/>
                </a:cubicBezTo>
                <a:cubicBezTo>
                  <a:pt x="1117" y="1416"/>
                  <a:pt x="1121" y="1442"/>
                  <a:pt x="1120" y="1467"/>
                </a:cubicBezTo>
                <a:cubicBezTo>
                  <a:pt x="1115" y="1543"/>
                  <a:pt x="1104" y="1618"/>
                  <a:pt x="1097" y="1679"/>
                </a:cubicBezTo>
                <a:cubicBezTo>
                  <a:pt x="1049" y="1716"/>
                  <a:pt x="965" y="1721"/>
                  <a:pt x="909" y="1715"/>
                </a:cubicBezTo>
                <a:close/>
                <a:moveTo>
                  <a:pt x="27" y="693"/>
                </a:moveTo>
                <a:cubicBezTo>
                  <a:pt x="23" y="709"/>
                  <a:pt x="42" y="754"/>
                  <a:pt x="50" y="762"/>
                </a:cubicBezTo>
                <a:cubicBezTo>
                  <a:pt x="52" y="765"/>
                  <a:pt x="69" y="778"/>
                  <a:pt x="77" y="783"/>
                </a:cubicBezTo>
                <a:cubicBezTo>
                  <a:pt x="132" y="816"/>
                  <a:pt x="213" y="776"/>
                  <a:pt x="215" y="732"/>
                </a:cubicBezTo>
                <a:cubicBezTo>
                  <a:pt x="217" y="732"/>
                  <a:pt x="220" y="732"/>
                  <a:pt x="222" y="732"/>
                </a:cubicBezTo>
                <a:cubicBezTo>
                  <a:pt x="224" y="724"/>
                  <a:pt x="220" y="700"/>
                  <a:pt x="220" y="700"/>
                </a:cubicBezTo>
                <a:cubicBezTo>
                  <a:pt x="224" y="672"/>
                  <a:pt x="208" y="660"/>
                  <a:pt x="194" y="636"/>
                </a:cubicBezTo>
                <a:cubicBezTo>
                  <a:pt x="175" y="626"/>
                  <a:pt x="149" y="625"/>
                  <a:pt x="121" y="613"/>
                </a:cubicBezTo>
                <a:cubicBezTo>
                  <a:pt x="84" y="615"/>
                  <a:pt x="41" y="636"/>
                  <a:pt x="31" y="670"/>
                </a:cubicBezTo>
                <a:cubicBezTo>
                  <a:pt x="34" y="670"/>
                  <a:pt x="37" y="671"/>
                  <a:pt x="36" y="675"/>
                </a:cubicBezTo>
                <a:cubicBezTo>
                  <a:pt x="33" y="675"/>
                  <a:pt x="31" y="676"/>
                  <a:pt x="29" y="677"/>
                </a:cubicBezTo>
                <a:cubicBezTo>
                  <a:pt x="35" y="686"/>
                  <a:pt x="27" y="691"/>
                  <a:pt x="27" y="693"/>
                </a:cubicBezTo>
                <a:close/>
                <a:moveTo>
                  <a:pt x="1170" y="91"/>
                </a:moveTo>
                <a:cubicBezTo>
                  <a:pt x="1153" y="70"/>
                  <a:pt x="1141" y="47"/>
                  <a:pt x="1118" y="34"/>
                </a:cubicBezTo>
                <a:cubicBezTo>
                  <a:pt x="1082" y="14"/>
                  <a:pt x="1052" y="30"/>
                  <a:pt x="1019" y="41"/>
                </a:cubicBezTo>
                <a:cubicBezTo>
                  <a:pt x="951" y="64"/>
                  <a:pt x="884" y="69"/>
                  <a:pt x="883" y="149"/>
                </a:cubicBezTo>
                <a:cubicBezTo>
                  <a:pt x="883" y="210"/>
                  <a:pt x="903" y="286"/>
                  <a:pt x="904" y="342"/>
                </a:cubicBezTo>
                <a:cubicBezTo>
                  <a:pt x="972" y="243"/>
                  <a:pt x="1099" y="215"/>
                  <a:pt x="1244" y="199"/>
                </a:cubicBezTo>
                <a:cubicBezTo>
                  <a:pt x="1227" y="161"/>
                  <a:pt x="1196" y="122"/>
                  <a:pt x="1170" y="91"/>
                </a:cubicBezTo>
                <a:close/>
                <a:moveTo>
                  <a:pt x="1359" y="252"/>
                </a:moveTo>
                <a:cubicBezTo>
                  <a:pt x="1348" y="250"/>
                  <a:pt x="1336" y="251"/>
                  <a:pt x="1324" y="248"/>
                </a:cubicBezTo>
                <a:cubicBezTo>
                  <a:pt x="1293" y="238"/>
                  <a:pt x="1258" y="222"/>
                  <a:pt x="1228" y="222"/>
                </a:cubicBezTo>
                <a:cubicBezTo>
                  <a:pt x="1180" y="223"/>
                  <a:pt x="1123" y="236"/>
                  <a:pt x="1083" y="248"/>
                </a:cubicBezTo>
                <a:cubicBezTo>
                  <a:pt x="1027" y="264"/>
                  <a:pt x="975" y="297"/>
                  <a:pt x="941" y="333"/>
                </a:cubicBezTo>
                <a:cubicBezTo>
                  <a:pt x="934" y="340"/>
                  <a:pt x="925" y="345"/>
                  <a:pt x="920" y="351"/>
                </a:cubicBezTo>
                <a:cubicBezTo>
                  <a:pt x="891" y="383"/>
                  <a:pt x="883" y="428"/>
                  <a:pt x="865" y="470"/>
                </a:cubicBezTo>
                <a:cubicBezTo>
                  <a:pt x="855" y="495"/>
                  <a:pt x="840" y="518"/>
                  <a:pt x="831" y="544"/>
                </a:cubicBezTo>
                <a:cubicBezTo>
                  <a:pt x="823" y="566"/>
                  <a:pt x="820" y="591"/>
                  <a:pt x="814" y="613"/>
                </a:cubicBezTo>
                <a:cubicBezTo>
                  <a:pt x="799" y="673"/>
                  <a:pt x="788" y="733"/>
                  <a:pt x="798" y="808"/>
                </a:cubicBezTo>
                <a:cubicBezTo>
                  <a:pt x="796" y="791"/>
                  <a:pt x="809" y="788"/>
                  <a:pt x="810" y="774"/>
                </a:cubicBezTo>
                <a:cubicBezTo>
                  <a:pt x="857" y="734"/>
                  <a:pt x="891" y="683"/>
                  <a:pt x="943" y="640"/>
                </a:cubicBezTo>
                <a:cubicBezTo>
                  <a:pt x="991" y="601"/>
                  <a:pt x="1047" y="570"/>
                  <a:pt x="1106" y="537"/>
                </a:cubicBezTo>
                <a:cubicBezTo>
                  <a:pt x="1255" y="455"/>
                  <a:pt x="1440" y="385"/>
                  <a:pt x="1621" y="415"/>
                </a:cubicBezTo>
                <a:cubicBezTo>
                  <a:pt x="1555" y="343"/>
                  <a:pt x="1471" y="279"/>
                  <a:pt x="1359" y="252"/>
                </a:cubicBezTo>
                <a:close/>
                <a:moveTo>
                  <a:pt x="817" y="404"/>
                </a:moveTo>
                <a:cubicBezTo>
                  <a:pt x="837" y="414"/>
                  <a:pt x="832" y="422"/>
                  <a:pt x="856" y="429"/>
                </a:cubicBezTo>
                <a:cubicBezTo>
                  <a:pt x="864" y="420"/>
                  <a:pt x="862" y="410"/>
                  <a:pt x="867" y="401"/>
                </a:cubicBezTo>
                <a:cubicBezTo>
                  <a:pt x="823" y="382"/>
                  <a:pt x="825" y="316"/>
                  <a:pt x="883" y="312"/>
                </a:cubicBezTo>
                <a:cubicBezTo>
                  <a:pt x="879" y="299"/>
                  <a:pt x="883" y="283"/>
                  <a:pt x="876" y="277"/>
                </a:cubicBezTo>
                <a:cubicBezTo>
                  <a:pt x="821" y="290"/>
                  <a:pt x="798" y="341"/>
                  <a:pt x="817" y="404"/>
                </a:cubicBezTo>
                <a:close/>
                <a:moveTo>
                  <a:pt x="649" y="372"/>
                </a:moveTo>
                <a:cubicBezTo>
                  <a:pt x="630" y="381"/>
                  <a:pt x="614" y="395"/>
                  <a:pt x="594" y="404"/>
                </a:cubicBezTo>
                <a:cubicBezTo>
                  <a:pt x="453" y="466"/>
                  <a:pt x="311" y="521"/>
                  <a:pt x="183" y="594"/>
                </a:cubicBezTo>
                <a:cubicBezTo>
                  <a:pt x="191" y="593"/>
                  <a:pt x="186" y="607"/>
                  <a:pt x="201" y="606"/>
                </a:cubicBezTo>
                <a:cubicBezTo>
                  <a:pt x="208" y="606"/>
                  <a:pt x="219" y="594"/>
                  <a:pt x="226" y="590"/>
                </a:cubicBezTo>
                <a:cubicBezTo>
                  <a:pt x="250" y="576"/>
                  <a:pt x="291" y="556"/>
                  <a:pt x="311" y="546"/>
                </a:cubicBezTo>
                <a:cubicBezTo>
                  <a:pt x="347" y="530"/>
                  <a:pt x="386" y="515"/>
                  <a:pt x="424" y="498"/>
                </a:cubicBezTo>
                <a:cubicBezTo>
                  <a:pt x="484" y="471"/>
                  <a:pt x="550" y="450"/>
                  <a:pt x="605" y="424"/>
                </a:cubicBezTo>
                <a:cubicBezTo>
                  <a:pt x="669" y="395"/>
                  <a:pt x="730" y="367"/>
                  <a:pt x="789" y="342"/>
                </a:cubicBezTo>
                <a:cubicBezTo>
                  <a:pt x="791" y="328"/>
                  <a:pt x="805" y="315"/>
                  <a:pt x="801" y="303"/>
                </a:cubicBezTo>
                <a:cubicBezTo>
                  <a:pt x="755" y="335"/>
                  <a:pt x="699" y="346"/>
                  <a:pt x="649" y="372"/>
                </a:cubicBezTo>
                <a:close/>
                <a:moveTo>
                  <a:pt x="879" y="381"/>
                </a:moveTo>
                <a:cubicBezTo>
                  <a:pt x="887" y="364"/>
                  <a:pt x="894" y="345"/>
                  <a:pt x="881" y="330"/>
                </a:cubicBezTo>
                <a:cubicBezTo>
                  <a:pt x="864" y="336"/>
                  <a:pt x="856" y="371"/>
                  <a:pt x="879" y="381"/>
                </a:cubicBezTo>
                <a:close/>
                <a:moveTo>
                  <a:pt x="787" y="388"/>
                </a:moveTo>
                <a:cubicBezTo>
                  <a:pt x="790" y="378"/>
                  <a:pt x="783" y="374"/>
                  <a:pt x="785" y="362"/>
                </a:cubicBezTo>
                <a:cubicBezTo>
                  <a:pt x="783" y="362"/>
                  <a:pt x="782" y="362"/>
                  <a:pt x="780" y="362"/>
                </a:cubicBezTo>
                <a:cubicBezTo>
                  <a:pt x="700" y="399"/>
                  <a:pt x="629" y="439"/>
                  <a:pt x="543" y="466"/>
                </a:cubicBezTo>
                <a:cubicBezTo>
                  <a:pt x="522" y="482"/>
                  <a:pt x="490" y="490"/>
                  <a:pt x="458" y="503"/>
                </a:cubicBezTo>
                <a:cubicBezTo>
                  <a:pt x="432" y="513"/>
                  <a:pt x="405" y="530"/>
                  <a:pt x="376" y="542"/>
                </a:cubicBezTo>
                <a:cubicBezTo>
                  <a:pt x="334" y="559"/>
                  <a:pt x="278" y="581"/>
                  <a:pt x="240" y="601"/>
                </a:cubicBezTo>
                <a:cubicBezTo>
                  <a:pt x="198" y="624"/>
                  <a:pt x="251" y="654"/>
                  <a:pt x="254" y="684"/>
                </a:cubicBezTo>
                <a:cubicBezTo>
                  <a:pt x="440" y="594"/>
                  <a:pt x="638" y="531"/>
                  <a:pt x="812" y="429"/>
                </a:cubicBezTo>
                <a:cubicBezTo>
                  <a:pt x="798" y="427"/>
                  <a:pt x="800" y="397"/>
                  <a:pt x="787" y="388"/>
                </a:cubicBezTo>
                <a:close/>
                <a:moveTo>
                  <a:pt x="1572" y="604"/>
                </a:moveTo>
                <a:cubicBezTo>
                  <a:pt x="1614" y="557"/>
                  <a:pt x="1658" y="510"/>
                  <a:pt x="1637" y="445"/>
                </a:cubicBezTo>
                <a:cubicBezTo>
                  <a:pt x="1624" y="437"/>
                  <a:pt x="1614" y="431"/>
                  <a:pt x="1598" y="429"/>
                </a:cubicBezTo>
                <a:cubicBezTo>
                  <a:pt x="1502" y="415"/>
                  <a:pt x="1393" y="440"/>
                  <a:pt x="1324" y="461"/>
                </a:cubicBezTo>
                <a:cubicBezTo>
                  <a:pt x="1346" y="559"/>
                  <a:pt x="1397" y="634"/>
                  <a:pt x="1407" y="723"/>
                </a:cubicBezTo>
                <a:cubicBezTo>
                  <a:pt x="1472" y="688"/>
                  <a:pt x="1525" y="657"/>
                  <a:pt x="1572" y="604"/>
                </a:cubicBezTo>
                <a:close/>
                <a:moveTo>
                  <a:pt x="828" y="452"/>
                </a:moveTo>
                <a:cubicBezTo>
                  <a:pt x="830" y="452"/>
                  <a:pt x="831" y="450"/>
                  <a:pt x="828" y="450"/>
                </a:cubicBezTo>
                <a:cubicBezTo>
                  <a:pt x="817" y="458"/>
                  <a:pt x="800" y="461"/>
                  <a:pt x="789" y="463"/>
                </a:cubicBezTo>
                <a:cubicBezTo>
                  <a:pt x="749" y="474"/>
                  <a:pt x="701" y="519"/>
                  <a:pt x="663" y="530"/>
                </a:cubicBezTo>
                <a:cubicBezTo>
                  <a:pt x="621" y="543"/>
                  <a:pt x="585" y="561"/>
                  <a:pt x="546" y="578"/>
                </a:cubicBezTo>
                <a:cubicBezTo>
                  <a:pt x="501" y="598"/>
                  <a:pt x="452" y="616"/>
                  <a:pt x="415" y="633"/>
                </a:cubicBezTo>
                <a:cubicBezTo>
                  <a:pt x="363" y="658"/>
                  <a:pt x="306" y="671"/>
                  <a:pt x="259" y="702"/>
                </a:cubicBezTo>
                <a:cubicBezTo>
                  <a:pt x="260" y="710"/>
                  <a:pt x="265" y="719"/>
                  <a:pt x="256" y="730"/>
                </a:cubicBezTo>
                <a:cubicBezTo>
                  <a:pt x="346" y="673"/>
                  <a:pt x="444" y="633"/>
                  <a:pt x="543" y="592"/>
                </a:cubicBezTo>
                <a:cubicBezTo>
                  <a:pt x="606" y="566"/>
                  <a:pt x="664" y="530"/>
                  <a:pt x="734" y="516"/>
                </a:cubicBezTo>
                <a:cubicBezTo>
                  <a:pt x="771" y="497"/>
                  <a:pt x="810" y="479"/>
                  <a:pt x="847" y="459"/>
                </a:cubicBezTo>
                <a:cubicBezTo>
                  <a:pt x="845" y="451"/>
                  <a:pt x="833" y="460"/>
                  <a:pt x="828" y="452"/>
                </a:cubicBezTo>
                <a:close/>
                <a:moveTo>
                  <a:pt x="1386" y="702"/>
                </a:moveTo>
                <a:cubicBezTo>
                  <a:pt x="1381" y="674"/>
                  <a:pt x="1366" y="640"/>
                  <a:pt x="1352" y="606"/>
                </a:cubicBezTo>
                <a:cubicBezTo>
                  <a:pt x="1347" y="594"/>
                  <a:pt x="1347" y="580"/>
                  <a:pt x="1343" y="567"/>
                </a:cubicBezTo>
                <a:cubicBezTo>
                  <a:pt x="1337" y="550"/>
                  <a:pt x="1325" y="535"/>
                  <a:pt x="1320" y="521"/>
                </a:cubicBezTo>
                <a:cubicBezTo>
                  <a:pt x="1312" y="500"/>
                  <a:pt x="1312" y="483"/>
                  <a:pt x="1295" y="473"/>
                </a:cubicBezTo>
                <a:cubicBezTo>
                  <a:pt x="1284" y="477"/>
                  <a:pt x="1270" y="478"/>
                  <a:pt x="1265" y="486"/>
                </a:cubicBezTo>
                <a:cubicBezTo>
                  <a:pt x="1276" y="539"/>
                  <a:pt x="1313" y="609"/>
                  <a:pt x="1338" y="668"/>
                </a:cubicBezTo>
                <a:cubicBezTo>
                  <a:pt x="1346" y="686"/>
                  <a:pt x="1346" y="701"/>
                  <a:pt x="1345" y="712"/>
                </a:cubicBezTo>
                <a:cubicBezTo>
                  <a:pt x="1341" y="728"/>
                  <a:pt x="1320" y="736"/>
                  <a:pt x="1306" y="723"/>
                </a:cubicBezTo>
                <a:cubicBezTo>
                  <a:pt x="1278" y="641"/>
                  <a:pt x="1238" y="583"/>
                  <a:pt x="1205" y="509"/>
                </a:cubicBezTo>
                <a:cubicBezTo>
                  <a:pt x="1197" y="510"/>
                  <a:pt x="1191" y="514"/>
                  <a:pt x="1187" y="519"/>
                </a:cubicBezTo>
                <a:cubicBezTo>
                  <a:pt x="1196" y="562"/>
                  <a:pt x="1221" y="607"/>
                  <a:pt x="1242" y="652"/>
                </a:cubicBezTo>
                <a:cubicBezTo>
                  <a:pt x="1256" y="684"/>
                  <a:pt x="1278" y="725"/>
                  <a:pt x="1258" y="757"/>
                </a:cubicBezTo>
                <a:cubicBezTo>
                  <a:pt x="1230" y="763"/>
                  <a:pt x="1204" y="721"/>
                  <a:pt x="1193" y="700"/>
                </a:cubicBezTo>
                <a:cubicBezTo>
                  <a:pt x="1169" y="654"/>
                  <a:pt x="1150" y="588"/>
                  <a:pt x="1129" y="546"/>
                </a:cubicBezTo>
                <a:cubicBezTo>
                  <a:pt x="1118" y="549"/>
                  <a:pt x="1109" y="555"/>
                  <a:pt x="1099" y="560"/>
                </a:cubicBezTo>
                <a:cubicBezTo>
                  <a:pt x="1098" y="568"/>
                  <a:pt x="1109" y="566"/>
                  <a:pt x="1106" y="576"/>
                </a:cubicBezTo>
                <a:cubicBezTo>
                  <a:pt x="1101" y="599"/>
                  <a:pt x="1124" y="624"/>
                  <a:pt x="1141" y="650"/>
                </a:cubicBezTo>
                <a:cubicBezTo>
                  <a:pt x="1157" y="675"/>
                  <a:pt x="1168" y="708"/>
                  <a:pt x="1184" y="737"/>
                </a:cubicBezTo>
                <a:cubicBezTo>
                  <a:pt x="1191" y="749"/>
                  <a:pt x="1203" y="762"/>
                  <a:pt x="1212" y="776"/>
                </a:cubicBezTo>
                <a:cubicBezTo>
                  <a:pt x="1227" y="799"/>
                  <a:pt x="1237" y="832"/>
                  <a:pt x="1265" y="831"/>
                </a:cubicBezTo>
                <a:cubicBezTo>
                  <a:pt x="1296" y="829"/>
                  <a:pt x="1288" y="789"/>
                  <a:pt x="1308" y="771"/>
                </a:cubicBezTo>
                <a:cubicBezTo>
                  <a:pt x="1331" y="751"/>
                  <a:pt x="1364" y="769"/>
                  <a:pt x="1384" y="769"/>
                </a:cubicBezTo>
                <a:cubicBezTo>
                  <a:pt x="1391" y="749"/>
                  <a:pt x="1391" y="724"/>
                  <a:pt x="1386" y="702"/>
                </a:cubicBezTo>
                <a:close/>
                <a:moveTo>
                  <a:pt x="1301" y="638"/>
                </a:moveTo>
                <a:cubicBezTo>
                  <a:pt x="1280" y="593"/>
                  <a:pt x="1272" y="539"/>
                  <a:pt x="1239" y="505"/>
                </a:cubicBezTo>
                <a:cubicBezTo>
                  <a:pt x="1240" y="499"/>
                  <a:pt x="1236" y="500"/>
                  <a:pt x="1239" y="496"/>
                </a:cubicBezTo>
                <a:cubicBezTo>
                  <a:pt x="1238" y="496"/>
                  <a:pt x="1236" y="496"/>
                  <a:pt x="1235" y="496"/>
                </a:cubicBezTo>
                <a:cubicBezTo>
                  <a:pt x="1230" y="497"/>
                  <a:pt x="1231" y="502"/>
                  <a:pt x="1223" y="500"/>
                </a:cubicBezTo>
                <a:cubicBezTo>
                  <a:pt x="1238" y="542"/>
                  <a:pt x="1263" y="578"/>
                  <a:pt x="1283" y="617"/>
                </a:cubicBezTo>
                <a:cubicBezTo>
                  <a:pt x="1298" y="646"/>
                  <a:pt x="1299" y="682"/>
                  <a:pt x="1320" y="700"/>
                </a:cubicBezTo>
                <a:cubicBezTo>
                  <a:pt x="1327" y="676"/>
                  <a:pt x="1311" y="658"/>
                  <a:pt x="1301" y="638"/>
                </a:cubicBezTo>
                <a:close/>
                <a:moveTo>
                  <a:pt x="1184" y="576"/>
                </a:moveTo>
                <a:cubicBezTo>
                  <a:pt x="1178" y="557"/>
                  <a:pt x="1177" y="535"/>
                  <a:pt x="1161" y="528"/>
                </a:cubicBezTo>
                <a:cubicBezTo>
                  <a:pt x="1158" y="535"/>
                  <a:pt x="1143" y="531"/>
                  <a:pt x="1143" y="542"/>
                </a:cubicBezTo>
                <a:cubicBezTo>
                  <a:pt x="1177" y="596"/>
                  <a:pt x="1194" y="688"/>
                  <a:pt x="1244" y="735"/>
                </a:cubicBezTo>
                <a:cubicBezTo>
                  <a:pt x="1241" y="675"/>
                  <a:pt x="1202" y="627"/>
                  <a:pt x="1184" y="576"/>
                </a:cubicBezTo>
                <a:close/>
                <a:moveTo>
                  <a:pt x="840" y="774"/>
                </a:moveTo>
                <a:cubicBezTo>
                  <a:pt x="824" y="792"/>
                  <a:pt x="812" y="817"/>
                  <a:pt x="805" y="840"/>
                </a:cubicBezTo>
                <a:cubicBezTo>
                  <a:pt x="874" y="868"/>
                  <a:pt x="966" y="861"/>
                  <a:pt x="1037" y="852"/>
                </a:cubicBezTo>
                <a:cubicBezTo>
                  <a:pt x="1095" y="844"/>
                  <a:pt x="1145" y="831"/>
                  <a:pt x="1189" y="810"/>
                </a:cubicBezTo>
                <a:cubicBezTo>
                  <a:pt x="1151" y="740"/>
                  <a:pt x="1110" y="644"/>
                  <a:pt x="1076" y="571"/>
                </a:cubicBezTo>
                <a:cubicBezTo>
                  <a:pt x="983" y="622"/>
                  <a:pt x="908" y="696"/>
                  <a:pt x="840" y="774"/>
                </a:cubicBezTo>
                <a:close/>
                <a:moveTo>
                  <a:pt x="589" y="1559"/>
                </a:moveTo>
                <a:cubicBezTo>
                  <a:pt x="584" y="1554"/>
                  <a:pt x="579" y="1534"/>
                  <a:pt x="569" y="1527"/>
                </a:cubicBezTo>
                <a:cubicBezTo>
                  <a:pt x="564" y="1483"/>
                  <a:pt x="544" y="1466"/>
                  <a:pt x="532" y="1428"/>
                </a:cubicBezTo>
                <a:cubicBezTo>
                  <a:pt x="519" y="1419"/>
                  <a:pt x="513" y="1403"/>
                  <a:pt x="502" y="1391"/>
                </a:cubicBezTo>
                <a:cubicBezTo>
                  <a:pt x="502" y="1385"/>
                  <a:pt x="498" y="1382"/>
                  <a:pt x="497" y="1375"/>
                </a:cubicBezTo>
                <a:cubicBezTo>
                  <a:pt x="473" y="1348"/>
                  <a:pt x="466" y="1302"/>
                  <a:pt x="440" y="1277"/>
                </a:cubicBezTo>
                <a:cubicBezTo>
                  <a:pt x="406" y="1214"/>
                  <a:pt x="375" y="1150"/>
                  <a:pt x="346" y="1084"/>
                </a:cubicBezTo>
                <a:cubicBezTo>
                  <a:pt x="305" y="988"/>
                  <a:pt x="248" y="901"/>
                  <a:pt x="213" y="801"/>
                </a:cubicBezTo>
                <a:cubicBezTo>
                  <a:pt x="203" y="803"/>
                  <a:pt x="197" y="810"/>
                  <a:pt x="185" y="810"/>
                </a:cubicBezTo>
                <a:cubicBezTo>
                  <a:pt x="201" y="859"/>
                  <a:pt x="230" y="908"/>
                  <a:pt x="252" y="950"/>
                </a:cubicBezTo>
                <a:cubicBezTo>
                  <a:pt x="263" y="972"/>
                  <a:pt x="270" y="997"/>
                  <a:pt x="282" y="1019"/>
                </a:cubicBezTo>
                <a:cubicBezTo>
                  <a:pt x="362" y="1172"/>
                  <a:pt x="425" y="1336"/>
                  <a:pt x="518" y="1472"/>
                </a:cubicBezTo>
                <a:cubicBezTo>
                  <a:pt x="528" y="1503"/>
                  <a:pt x="546" y="1526"/>
                  <a:pt x="557" y="1557"/>
                </a:cubicBezTo>
                <a:cubicBezTo>
                  <a:pt x="558" y="1564"/>
                  <a:pt x="549" y="1565"/>
                  <a:pt x="555" y="1571"/>
                </a:cubicBezTo>
                <a:cubicBezTo>
                  <a:pt x="574" y="1579"/>
                  <a:pt x="579" y="1567"/>
                  <a:pt x="589" y="1559"/>
                </a:cubicBezTo>
                <a:close/>
                <a:moveTo>
                  <a:pt x="105" y="875"/>
                </a:moveTo>
                <a:cubicBezTo>
                  <a:pt x="112" y="889"/>
                  <a:pt x="120" y="904"/>
                  <a:pt x="128" y="918"/>
                </a:cubicBezTo>
                <a:cubicBezTo>
                  <a:pt x="143" y="946"/>
                  <a:pt x="156" y="977"/>
                  <a:pt x="171" y="1003"/>
                </a:cubicBezTo>
                <a:cubicBezTo>
                  <a:pt x="237" y="1118"/>
                  <a:pt x="284" y="1244"/>
                  <a:pt x="344" y="1359"/>
                </a:cubicBezTo>
                <a:cubicBezTo>
                  <a:pt x="374" y="1418"/>
                  <a:pt x="387" y="1482"/>
                  <a:pt x="424" y="1534"/>
                </a:cubicBezTo>
                <a:cubicBezTo>
                  <a:pt x="421" y="1545"/>
                  <a:pt x="432" y="1586"/>
                  <a:pt x="458" y="1575"/>
                </a:cubicBezTo>
                <a:cubicBezTo>
                  <a:pt x="462" y="1554"/>
                  <a:pt x="455" y="1542"/>
                  <a:pt x="449" y="1520"/>
                </a:cubicBezTo>
                <a:cubicBezTo>
                  <a:pt x="420" y="1479"/>
                  <a:pt x="403" y="1430"/>
                  <a:pt x="380" y="1387"/>
                </a:cubicBezTo>
                <a:cubicBezTo>
                  <a:pt x="369" y="1366"/>
                  <a:pt x="359" y="1347"/>
                  <a:pt x="350" y="1325"/>
                </a:cubicBezTo>
                <a:cubicBezTo>
                  <a:pt x="342" y="1303"/>
                  <a:pt x="327" y="1284"/>
                  <a:pt x="316" y="1263"/>
                </a:cubicBezTo>
                <a:cubicBezTo>
                  <a:pt x="305" y="1241"/>
                  <a:pt x="298" y="1217"/>
                  <a:pt x="288" y="1194"/>
                </a:cubicBezTo>
                <a:cubicBezTo>
                  <a:pt x="270" y="1148"/>
                  <a:pt x="249" y="1104"/>
                  <a:pt x="229" y="1061"/>
                </a:cubicBezTo>
                <a:cubicBezTo>
                  <a:pt x="208" y="1017"/>
                  <a:pt x="180" y="978"/>
                  <a:pt x="160" y="937"/>
                </a:cubicBezTo>
                <a:cubicBezTo>
                  <a:pt x="141" y="897"/>
                  <a:pt x="124" y="814"/>
                  <a:pt x="82" y="817"/>
                </a:cubicBezTo>
                <a:cubicBezTo>
                  <a:pt x="88" y="838"/>
                  <a:pt x="95" y="855"/>
                  <a:pt x="105" y="875"/>
                </a:cubicBezTo>
                <a:close/>
                <a:moveTo>
                  <a:pt x="162" y="822"/>
                </a:moveTo>
                <a:cubicBezTo>
                  <a:pt x="154" y="823"/>
                  <a:pt x="148" y="818"/>
                  <a:pt x="135" y="822"/>
                </a:cubicBezTo>
                <a:cubicBezTo>
                  <a:pt x="153" y="889"/>
                  <a:pt x="189" y="950"/>
                  <a:pt x="222" y="1010"/>
                </a:cubicBezTo>
                <a:cubicBezTo>
                  <a:pt x="295" y="1145"/>
                  <a:pt x="337" y="1285"/>
                  <a:pt x="419" y="1417"/>
                </a:cubicBezTo>
                <a:cubicBezTo>
                  <a:pt x="431" y="1449"/>
                  <a:pt x="446" y="1479"/>
                  <a:pt x="465" y="1509"/>
                </a:cubicBezTo>
                <a:cubicBezTo>
                  <a:pt x="482" y="1502"/>
                  <a:pt x="498" y="1515"/>
                  <a:pt x="511" y="1506"/>
                </a:cubicBezTo>
                <a:cubicBezTo>
                  <a:pt x="384" y="1289"/>
                  <a:pt x="282" y="1046"/>
                  <a:pt x="162" y="822"/>
                </a:cubicBezTo>
                <a:close/>
                <a:moveTo>
                  <a:pt x="672" y="863"/>
                </a:moveTo>
                <a:cubicBezTo>
                  <a:pt x="634" y="876"/>
                  <a:pt x="615" y="902"/>
                  <a:pt x="628" y="944"/>
                </a:cubicBezTo>
                <a:cubicBezTo>
                  <a:pt x="634" y="961"/>
                  <a:pt x="646" y="976"/>
                  <a:pt x="654" y="996"/>
                </a:cubicBezTo>
                <a:cubicBezTo>
                  <a:pt x="668" y="1036"/>
                  <a:pt x="678" y="1074"/>
                  <a:pt x="695" y="1111"/>
                </a:cubicBezTo>
                <a:cubicBezTo>
                  <a:pt x="727" y="1181"/>
                  <a:pt x="765" y="1257"/>
                  <a:pt x="803" y="1320"/>
                </a:cubicBezTo>
                <a:cubicBezTo>
                  <a:pt x="824" y="1339"/>
                  <a:pt x="873" y="1342"/>
                  <a:pt x="911" y="1336"/>
                </a:cubicBezTo>
                <a:cubicBezTo>
                  <a:pt x="912" y="1331"/>
                  <a:pt x="907" y="1331"/>
                  <a:pt x="909" y="1325"/>
                </a:cubicBezTo>
                <a:cubicBezTo>
                  <a:pt x="901" y="1326"/>
                  <a:pt x="892" y="1337"/>
                  <a:pt x="883" y="1329"/>
                </a:cubicBezTo>
                <a:cubicBezTo>
                  <a:pt x="886" y="1315"/>
                  <a:pt x="900" y="1312"/>
                  <a:pt x="902" y="1297"/>
                </a:cubicBezTo>
                <a:cubicBezTo>
                  <a:pt x="888" y="1287"/>
                  <a:pt x="877" y="1315"/>
                  <a:pt x="867" y="1302"/>
                </a:cubicBezTo>
                <a:cubicBezTo>
                  <a:pt x="868" y="1284"/>
                  <a:pt x="898" y="1279"/>
                  <a:pt x="886" y="1263"/>
                </a:cubicBezTo>
                <a:cubicBezTo>
                  <a:pt x="878" y="1270"/>
                  <a:pt x="866" y="1282"/>
                  <a:pt x="856" y="1279"/>
                </a:cubicBezTo>
                <a:cubicBezTo>
                  <a:pt x="855" y="1257"/>
                  <a:pt x="873" y="1255"/>
                  <a:pt x="879" y="1240"/>
                </a:cubicBezTo>
                <a:cubicBezTo>
                  <a:pt x="873" y="1232"/>
                  <a:pt x="871" y="1220"/>
                  <a:pt x="865" y="1212"/>
                </a:cubicBezTo>
                <a:cubicBezTo>
                  <a:pt x="846" y="1217"/>
                  <a:pt x="823" y="1242"/>
                  <a:pt x="805" y="1233"/>
                </a:cubicBezTo>
                <a:cubicBezTo>
                  <a:pt x="818" y="1217"/>
                  <a:pt x="836" y="1205"/>
                  <a:pt x="856" y="1196"/>
                </a:cubicBezTo>
                <a:cubicBezTo>
                  <a:pt x="856" y="1189"/>
                  <a:pt x="850" y="1188"/>
                  <a:pt x="849" y="1182"/>
                </a:cubicBezTo>
                <a:cubicBezTo>
                  <a:pt x="839" y="1182"/>
                  <a:pt x="830" y="1194"/>
                  <a:pt x="821" y="1187"/>
                </a:cubicBezTo>
                <a:cubicBezTo>
                  <a:pt x="818" y="1177"/>
                  <a:pt x="833" y="1168"/>
                  <a:pt x="840" y="1162"/>
                </a:cubicBezTo>
                <a:cubicBezTo>
                  <a:pt x="836" y="1161"/>
                  <a:pt x="837" y="1157"/>
                  <a:pt x="835" y="1155"/>
                </a:cubicBezTo>
                <a:cubicBezTo>
                  <a:pt x="834" y="1153"/>
                  <a:pt x="809" y="1169"/>
                  <a:pt x="808" y="1153"/>
                </a:cubicBezTo>
                <a:cubicBezTo>
                  <a:pt x="808" y="1141"/>
                  <a:pt x="824" y="1145"/>
                  <a:pt x="824" y="1132"/>
                </a:cubicBezTo>
                <a:cubicBezTo>
                  <a:pt x="814" y="1134"/>
                  <a:pt x="803" y="1146"/>
                  <a:pt x="791" y="1139"/>
                </a:cubicBezTo>
                <a:cubicBezTo>
                  <a:pt x="792" y="1123"/>
                  <a:pt x="811" y="1116"/>
                  <a:pt x="810" y="1107"/>
                </a:cubicBezTo>
                <a:cubicBezTo>
                  <a:pt x="803" y="1104"/>
                  <a:pt x="786" y="1130"/>
                  <a:pt x="775" y="1116"/>
                </a:cubicBezTo>
                <a:cubicBezTo>
                  <a:pt x="782" y="1104"/>
                  <a:pt x="790" y="1095"/>
                  <a:pt x="798" y="1086"/>
                </a:cubicBezTo>
                <a:cubicBezTo>
                  <a:pt x="795" y="1082"/>
                  <a:pt x="793" y="1076"/>
                  <a:pt x="791" y="1070"/>
                </a:cubicBezTo>
                <a:cubicBezTo>
                  <a:pt x="770" y="1072"/>
                  <a:pt x="760" y="1086"/>
                  <a:pt x="746" y="1095"/>
                </a:cubicBezTo>
                <a:cubicBezTo>
                  <a:pt x="745" y="1092"/>
                  <a:pt x="742" y="1091"/>
                  <a:pt x="741" y="1088"/>
                </a:cubicBezTo>
                <a:cubicBezTo>
                  <a:pt x="747" y="1066"/>
                  <a:pt x="770" y="1062"/>
                  <a:pt x="780" y="1049"/>
                </a:cubicBezTo>
                <a:cubicBezTo>
                  <a:pt x="778" y="1049"/>
                  <a:pt x="777" y="1047"/>
                  <a:pt x="778" y="1045"/>
                </a:cubicBezTo>
                <a:cubicBezTo>
                  <a:pt x="772" y="1040"/>
                  <a:pt x="763" y="1049"/>
                  <a:pt x="755" y="1049"/>
                </a:cubicBezTo>
                <a:cubicBezTo>
                  <a:pt x="754" y="1045"/>
                  <a:pt x="748" y="1045"/>
                  <a:pt x="750" y="1038"/>
                </a:cubicBezTo>
                <a:cubicBezTo>
                  <a:pt x="754" y="1031"/>
                  <a:pt x="764" y="1031"/>
                  <a:pt x="766" y="1024"/>
                </a:cubicBezTo>
                <a:cubicBezTo>
                  <a:pt x="758" y="1012"/>
                  <a:pt x="745" y="1038"/>
                  <a:pt x="729" y="1026"/>
                </a:cubicBezTo>
                <a:cubicBezTo>
                  <a:pt x="735" y="1017"/>
                  <a:pt x="740" y="1006"/>
                  <a:pt x="755" y="1006"/>
                </a:cubicBezTo>
                <a:cubicBezTo>
                  <a:pt x="753" y="1000"/>
                  <a:pt x="752" y="995"/>
                  <a:pt x="746" y="994"/>
                </a:cubicBezTo>
                <a:cubicBezTo>
                  <a:pt x="740" y="1000"/>
                  <a:pt x="735" y="1006"/>
                  <a:pt x="723" y="1006"/>
                </a:cubicBezTo>
                <a:cubicBezTo>
                  <a:pt x="724" y="993"/>
                  <a:pt x="726" y="982"/>
                  <a:pt x="741" y="983"/>
                </a:cubicBezTo>
                <a:cubicBezTo>
                  <a:pt x="739" y="975"/>
                  <a:pt x="736" y="969"/>
                  <a:pt x="732" y="964"/>
                </a:cubicBezTo>
                <a:cubicBezTo>
                  <a:pt x="716" y="974"/>
                  <a:pt x="696" y="1002"/>
                  <a:pt x="681" y="992"/>
                </a:cubicBezTo>
                <a:cubicBezTo>
                  <a:pt x="693" y="975"/>
                  <a:pt x="706" y="960"/>
                  <a:pt x="727" y="953"/>
                </a:cubicBezTo>
                <a:cubicBezTo>
                  <a:pt x="713" y="920"/>
                  <a:pt x="697" y="878"/>
                  <a:pt x="672" y="863"/>
                </a:cubicBezTo>
                <a:close/>
                <a:moveTo>
                  <a:pt x="938" y="1019"/>
                </a:moveTo>
                <a:cubicBezTo>
                  <a:pt x="951" y="1015"/>
                  <a:pt x="959" y="1006"/>
                  <a:pt x="966" y="996"/>
                </a:cubicBezTo>
                <a:cubicBezTo>
                  <a:pt x="961" y="989"/>
                  <a:pt x="957" y="981"/>
                  <a:pt x="950" y="976"/>
                </a:cubicBezTo>
                <a:cubicBezTo>
                  <a:pt x="952" y="996"/>
                  <a:pt x="940" y="1003"/>
                  <a:pt x="938" y="1019"/>
                </a:cubicBezTo>
                <a:close/>
                <a:moveTo>
                  <a:pt x="1170" y="996"/>
                </a:moveTo>
                <a:cubicBezTo>
                  <a:pt x="1163" y="995"/>
                  <a:pt x="1155" y="993"/>
                  <a:pt x="1150" y="989"/>
                </a:cubicBezTo>
                <a:cubicBezTo>
                  <a:pt x="1148" y="996"/>
                  <a:pt x="1140" y="995"/>
                  <a:pt x="1141" y="1003"/>
                </a:cubicBezTo>
                <a:cubicBezTo>
                  <a:pt x="1152" y="1008"/>
                  <a:pt x="1164" y="1009"/>
                  <a:pt x="1173" y="1010"/>
                </a:cubicBezTo>
                <a:cubicBezTo>
                  <a:pt x="1175" y="995"/>
                  <a:pt x="1166" y="1008"/>
                  <a:pt x="1170" y="996"/>
                </a:cubicBezTo>
                <a:close/>
                <a:moveTo>
                  <a:pt x="932" y="1026"/>
                </a:moveTo>
                <a:cubicBezTo>
                  <a:pt x="930" y="1040"/>
                  <a:pt x="916" y="1079"/>
                  <a:pt x="918" y="1081"/>
                </a:cubicBezTo>
                <a:cubicBezTo>
                  <a:pt x="937" y="1112"/>
                  <a:pt x="949" y="1054"/>
                  <a:pt x="968" y="1049"/>
                </a:cubicBezTo>
                <a:cubicBezTo>
                  <a:pt x="982" y="1054"/>
                  <a:pt x="986" y="1068"/>
                  <a:pt x="998" y="1074"/>
                </a:cubicBezTo>
                <a:cubicBezTo>
                  <a:pt x="999" y="1065"/>
                  <a:pt x="1011" y="1067"/>
                  <a:pt x="1010" y="1056"/>
                </a:cubicBezTo>
                <a:cubicBezTo>
                  <a:pt x="997" y="1042"/>
                  <a:pt x="989" y="1023"/>
                  <a:pt x="973" y="1012"/>
                </a:cubicBezTo>
                <a:cubicBezTo>
                  <a:pt x="966" y="1025"/>
                  <a:pt x="945" y="1039"/>
                  <a:pt x="932" y="1026"/>
                </a:cubicBezTo>
                <a:close/>
                <a:moveTo>
                  <a:pt x="1129" y="1019"/>
                </a:moveTo>
                <a:cubicBezTo>
                  <a:pt x="1113" y="1062"/>
                  <a:pt x="1091" y="1099"/>
                  <a:pt x="1081" y="1148"/>
                </a:cubicBezTo>
                <a:cubicBezTo>
                  <a:pt x="1100" y="1160"/>
                  <a:pt x="1134" y="1163"/>
                  <a:pt x="1152" y="1148"/>
                </a:cubicBezTo>
                <a:cubicBezTo>
                  <a:pt x="1161" y="1115"/>
                  <a:pt x="1166" y="1078"/>
                  <a:pt x="1173" y="1038"/>
                </a:cubicBezTo>
                <a:cubicBezTo>
                  <a:pt x="1164" y="1026"/>
                  <a:pt x="1149" y="1020"/>
                  <a:pt x="1129" y="1019"/>
                </a:cubicBezTo>
                <a:close/>
                <a:moveTo>
                  <a:pt x="1159" y="1196"/>
                </a:moveTo>
                <a:cubicBezTo>
                  <a:pt x="1165" y="1199"/>
                  <a:pt x="1164" y="1209"/>
                  <a:pt x="1175" y="1208"/>
                </a:cubicBezTo>
                <a:cubicBezTo>
                  <a:pt x="1180" y="1162"/>
                  <a:pt x="1199" y="1106"/>
                  <a:pt x="1219" y="1056"/>
                </a:cubicBezTo>
                <a:cubicBezTo>
                  <a:pt x="1213" y="1046"/>
                  <a:pt x="1204" y="1040"/>
                  <a:pt x="1191" y="1038"/>
                </a:cubicBezTo>
                <a:cubicBezTo>
                  <a:pt x="1186" y="1088"/>
                  <a:pt x="1171" y="1148"/>
                  <a:pt x="1159" y="1196"/>
                </a:cubicBezTo>
                <a:close/>
                <a:moveTo>
                  <a:pt x="918" y="1107"/>
                </a:moveTo>
                <a:cubicBezTo>
                  <a:pt x="928" y="1191"/>
                  <a:pt x="930" y="1277"/>
                  <a:pt x="948" y="1339"/>
                </a:cubicBezTo>
                <a:cubicBezTo>
                  <a:pt x="952" y="1335"/>
                  <a:pt x="978" y="1335"/>
                  <a:pt x="989" y="1339"/>
                </a:cubicBezTo>
                <a:cubicBezTo>
                  <a:pt x="994" y="1328"/>
                  <a:pt x="984" y="1307"/>
                  <a:pt x="991" y="1290"/>
                </a:cubicBezTo>
                <a:cubicBezTo>
                  <a:pt x="1010" y="1295"/>
                  <a:pt x="996" y="1331"/>
                  <a:pt x="1012" y="1339"/>
                </a:cubicBezTo>
                <a:cubicBezTo>
                  <a:pt x="1029" y="1322"/>
                  <a:pt x="1027" y="1282"/>
                  <a:pt x="1026" y="1249"/>
                </a:cubicBezTo>
                <a:cubicBezTo>
                  <a:pt x="1037" y="1194"/>
                  <a:pt x="1023" y="1143"/>
                  <a:pt x="1021" y="1086"/>
                </a:cubicBezTo>
                <a:cubicBezTo>
                  <a:pt x="1012" y="1090"/>
                  <a:pt x="999" y="1096"/>
                  <a:pt x="987" y="1091"/>
                </a:cubicBezTo>
                <a:cubicBezTo>
                  <a:pt x="989" y="1139"/>
                  <a:pt x="997" y="1197"/>
                  <a:pt x="994" y="1249"/>
                </a:cubicBezTo>
                <a:cubicBezTo>
                  <a:pt x="969" y="1206"/>
                  <a:pt x="989" y="1127"/>
                  <a:pt x="964" y="1081"/>
                </a:cubicBezTo>
                <a:cubicBezTo>
                  <a:pt x="959" y="1100"/>
                  <a:pt x="937" y="1110"/>
                  <a:pt x="918" y="1107"/>
                </a:cubicBezTo>
                <a:close/>
                <a:moveTo>
                  <a:pt x="1040" y="1336"/>
                </a:moveTo>
                <a:cubicBezTo>
                  <a:pt x="1054" y="1331"/>
                  <a:pt x="1067" y="1325"/>
                  <a:pt x="1083" y="1323"/>
                </a:cubicBezTo>
                <a:cubicBezTo>
                  <a:pt x="1112" y="1278"/>
                  <a:pt x="1131" y="1232"/>
                  <a:pt x="1143" y="1176"/>
                </a:cubicBezTo>
                <a:cubicBezTo>
                  <a:pt x="1115" y="1177"/>
                  <a:pt x="1089" y="1176"/>
                  <a:pt x="1076" y="1162"/>
                </a:cubicBezTo>
                <a:cubicBezTo>
                  <a:pt x="1057" y="1222"/>
                  <a:pt x="1046" y="1272"/>
                  <a:pt x="1040" y="1336"/>
                </a:cubicBezTo>
                <a:close/>
                <a:moveTo>
                  <a:pt x="911" y="1277"/>
                </a:moveTo>
                <a:cubicBezTo>
                  <a:pt x="916" y="1288"/>
                  <a:pt x="914" y="1294"/>
                  <a:pt x="922" y="1300"/>
                </a:cubicBezTo>
                <a:cubicBezTo>
                  <a:pt x="919" y="1289"/>
                  <a:pt x="922" y="1277"/>
                  <a:pt x="916" y="1274"/>
                </a:cubicBezTo>
                <a:cubicBezTo>
                  <a:pt x="915" y="1276"/>
                  <a:pt x="914" y="1277"/>
                  <a:pt x="911" y="1277"/>
                </a:cubicBezTo>
                <a:close/>
                <a:moveTo>
                  <a:pt x="803" y="1437"/>
                </a:moveTo>
                <a:cubicBezTo>
                  <a:pt x="889" y="1451"/>
                  <a:pt x="951" y="1459"/>
                  <a:pt x="1030" y="1430"/>
                </a:cubicBezTo>
                <a:cubicBezTo>
                  <a:pt x="1072" y="1435"/>
                  <a:pt x="1079" y="1419"/>
                  <a:pt x="1104" y="1407"/>
                </a:cubicBezTo>
                <a:cubicBezTo>
                  <a:pt x="1101" y="1373"/>
                  <a:pt x="1115" y="1355"/>
                  <a:pt x="1118" y="1325"/>
                </a:cubicBezTo>
                <a:cubicBezTo>
                  <a:pt x="1072" y="1366"/>
                  <a:pt x="996" y="1352"/>
                  <a:pt x="925" y="1359"/>
                </a:cubicBezTo>
                <a:cubicBezTo>
                  <a:pt x="887" y="1363"/>
                  <a:pt x="811" y="1356"/>
                  <a:pt x="785" y="1339"/>
                </a:cubicBezTo>
                <a:cubicBezTo>
                  <a:pt x="793" y="1374"/>
                  <a:pt x="796" y="1404"/>
                  <a:pt x="803" y="1437"/>
                </a:cubicBezTo>
                <a:close/>
                <a:moveTo>
                  <a:pt x="1067" y="1453"/>
                </a:moveTo>
                <a:cubicBezTo>
                  <a:pt x="1071" y="1475"/>
                  <a:pt x="1071" y="1487"/>
                  <a:pt x="1072" y="1511"/>
                </a:cubicBezTo>
                <a:cubicBezTo>
                  <a:pt x="1084" y="1513"/>
                  <a:pt x="1086" y="1504"/>
                  <a:pt x="1097" y="1504"/>
                </a:cubicBezTo>
                <a:cubicBezTo>
                  <a:pt x="1096" y="1472"/>
                  <a:pt x="1107" y="1459"/>
                  <a:pt x="1102" y="1435"/>
                </a:cubicBezTo>
                <a:cubicBezTo>
                  <a:pt x="1092" y="1443"/>
                  <a:pt x="1074" y="1442"/>
                  <a:pt x="1067" y="1453"/>
                </a:cubicBezTo>
                <a:close/>
                <a:moveTo>
                  <a:pt x="1042" y="1525"/>
                </a:moveTo>
                <a:cubicBezTo>
                  <a:pt x="1044" y="1522"/>
                  <a:pt x="1046" y="1524"/>
                  <a:pt x="1053" y="1522"/>
                </a:cubicBezTo>
                <a:cubicBezTo>
                  <a:pt x="1057" y="1501"/>
                  <a:pt x="1061" y="1460"/>
                  <a:pt x="1042" y="1453"/>
                </a:cubicBezTo>
                <a:cubicBezTo>
                  <a:pt x="1036" y="1471"/>
                  <a:pt x="1039" y="1500"/>
                  <a:pt x="1042" y="1525"/>
                </a:cubicBezTo>
                <a:close/>
                <a:moveTo>
                  <a:pt x="805" y="1458"/>
                </a:moveTo>
                <a:cubicBezTo>
                  <a:pt x="808" y="1484"/>
                  <a:pt x="815" y="1503"/>
                  <a:pt x="817" y="1529"/>
                </a:cubicBezTo>
                <a:cubicBezTo>
                  <a:pt x="825" y="1529"/>
                  <a:pt x="832" y="1538"/>
                  <a:pt x="837" y="1534"/>
                </a:cubicBezTo>
                <a:cubicBezTo>
                  <a:pt x="842" y="1514"/>
                  <a:pt x="836" y="1494"/>
                  <a:pt x="835" y="1465"/>
                </a:cubicBezTo>
                <a:cubicBezTo>
                  <a:pt x="823" y="1459"/>
                  <a:pt x="818" y="1457"/>
                  <a:pt x="805" y="1458"/>
                </a:cubicBezTo>
                <a:close/>
                <a:moveTo>
                  <a:pt x="973" y="1470"/>
                </a:moveTo>
                <a:cubicBezTo>
                  <a:pt x="972" y="1497"/>
                  <a:pt x="969" y="1517"/>
                  <a:pt x="975" y="1545"/>
                </a:cubicBezTo>
                <a:cubicBezTo>
                  <a:pt x="991" y="1540"/>
                  <a:pt x="1012" y="1541"/>
                  <a:pt x="1023" y="1532"/>
                </a:cubicBezTo>
                <a:cubicBezTo>
                  <a:pt x="1026" y="1503"/>
                  <a:pt x="1024" y="1489"/>
                  <a:pt x="1019" y="1460"/>
                </a:cubicBezTo>
                <a:cubicBezTo>
                  <a:pt x="1005" y="1458"/>
                  <a:pt x="988" y="1466"/>
                  <a:pt x="973" y="1470"/>
                </a:cubicBezTo>
                <a:close/>
                <a:moveTo>
                  <a:pt x="854" y="1541"/>
                </a:moveTo>
                <a:cubicBezTo>
                  <a:pt x="876" y="1546"/>
                  <a:pt x="890" y="1545"/>
                  <a:pt x="916" y="1548"/>
                </a:cubicBezTo>
                <a:cubicBezTo>
                  <a:pt x="915" y="1523"/>
                  <a:pt x="921" y="1496"/>
                  <a:pt x="913" y="1472"/>
                </a:cubicBezTo>
                <a:cubicBezTo>
                  <a:pt x="894" y="1468"/>
                  <a:pt x="867" y="1468"/>
                  <a:pt x="854" y="1465"/>
                </a:cubicBezTo>
                <a:cubicBezTo>
                  <a:pt x="855" y="1482"/>
                  <a:pt x="852" y="1524"/>
                  <a:pt x="854" y="1541"/>
                </a:cubicBezTo>
                <a:close/>
                <a:moveTo>
                  <a:pt x="936" y="1470"/>
                </a:moveTo>
                <a:cubicBezTo>
                  <a:pt x="929" y="1493"/>
                  <a:pt x="932" y="1521"/>
                  <a:pt x="934" y="1550"/>
                </a:cubicBezTo>
                <a:cubicBezTo>
                  <a:pt x="942" y="1549"/>
                  <a:pt x="954" y="1552"/>
                  <a:pt x="959" y="1548"/>
                </a:cubicBezTo>
                <a:cubicBezTo>
                  <a:pt x="955" y="1526"/>
                  <a:pt x="961" y="1496"/>
                  <a:pt x="952" y="1470"/>
                </a:cubicBezTo>
                <a:cubicBezTo>
                  <a:pt x="947" y="1470"/>
                  <a:pt x="942" y="1470"/>
                  <a:pt x="936" y="1470"/>
                </a:cubicBezTo>
                <a:close/>
                <a:moveTo>
                  <a:pt x="1026" y="1561"/>
                </a:moveTo>
                <a:cubicBezTo>
                  <a:pt x="1021" y="1560"/>
                  <a:pt x="1022" y="1555"/>
                  <a:pt x="1014" y="1557"/>
                </a:cubicBezTo>
                <a:cubicBezTo>
                  <a:pt x="959" y="1579"/>
                  <a:pt x="886" y="1572"/>
                  <a:pt x="821" y="1552"/>
                </a:cubicBezTo>
                <a:cubicBezTo>
                  <a:pt x="829" y="1584"/>
                  <a:pt x="834" y="1634"/>
                  <a:pt x="842" y="1669"/>
                </a:cubicBezTo>
                <a:cubicBezTo>
                  <a:pt x="848" y="1675"/>
                  <a:pt x="854" y="1680"/>
                  <a:pt x="860" y="1685"/>
                </a:cubicBezTo>
                <a:cubicBezTo>
                  <a:pt x="877" y="1683"/>
                  <a:pt x="893" y="1698"/>
                  <a:pt x="911" y="1699"/>
                </a:cubicBezTo>
                <a:cubicBezTo>
                  <a:pt x="923" y="1700"/>
                  <a:pt x="935" y="1692"/>
                  <a:pt x="948" y="1692"/>
                </a:cubicBezTo>
                <a:cubicBezTo>
                  <a:pt x="987" y="1692"/>
                  <a:pt x="1031" y="1702"/>
                  <a:pt x="1065" y="1679"/>
                </a:cubicBezTo>
                <a:cubicBezTo>
                  <a:pt x="1088" y="1638"/>
                  <a:pt x="1091" y="1567"/>
                  <a:pt x="1090" y="1527"/>
                </a:cubicBezTo>
                <a:cubicBezTo>
                  <a:pt x="1071" y="1541"/>
                  <a:pt x="1041" y="1544"/>
                  <a:pt x="1026" y="1561"/>
                </a:cubicBezTo>
                <a:close/>
                <a:moveTo>
                  <a:pt x="481" y="1534"/>
                </a:moveTo>
                <a:cubicBezTo>
                  <a:pt x="493" y="1554"/>
                  <a:pt x="500" y="1597"/>
                  <a:pt x="452" y="1600"/>
                </a:cubicBezTo>
                <a:cubicBezTo>
                  <a:pt x="442" y="1593"/>
                  <a:pt x="437" y="1594"/>
                  <a:pt x="424" y="1598"/>
                </a:cubicBezTo>
                <a:cubicBezTo>
                  <a:pt x="417" y="1581"/>
                  <a:pt x="419" y="1554"/>
                  <a:pt x="403" y="1552"/>
                </a:cubicBezTo>
                <a:cubicBezTo>
                  <a:pt x="390" y="1566"/>
                  <a:pt x="340" y="1581"/>
                  <a:pt x="360" y="1610"/>
                </a:cubicBezTo>
                <a:cubicBezTo>
                  <a:pt x="442" y="1626"/>
                  <a:pt x="562" y="1633"/>
                  <a:pt x="658" y="1610"/>
                </a:cubicBezTo>
                <a:cubicBezTo>
                  <a:pt x="657" y="1602"/>
                  <a:pt x="665" y="1604"/>
                  <a:pt x="663" y="1596"/>
                </a:cubicBezTo>
                <a:cubicBezTo>
                  <a:pt x="653" y="1575"/>
                  <a:pt x="629" y="1554"/>
                  <a:pt x="612" y="1555"/>
                </a:cubicBezTo>
                <a:cubicBezTo>
                  <a:pt x="641" y="1578"/>
                  <a:pt x="584" y="1605"/>
                  <a:pt x="557" y="1596"/>
                </a:cubicBezTo>
                <a:cubicBezTo>
                  <a:pt x="537" y="1589"/>
                  <a:pt x="531" y="1568"/>
                  <a:pt x="534" y="1548"/>
                </a:cubicBezTo>
                <a:cubicBezTo>
                  <a:pt x="529" y="1545"/>
                  <a:pt x="528" y="1537"/>
                  <a:pt x="525" y="1532"/>
                </a:cubicBezTo>
                <a:cubicBezTo>
                  <a:pt x="512" y="1536"/>
                  <a:pt x="502" y="1528"/>
                  <a:pt x="481" y="1534"/>
                </a:cubicBezTo>
                <a:close/>
                <a:moveTo>
                  <a:pt x="686" y="1607"/>
                </a:moveTo>
                <a:cubicBezTo>
                  <a:pt x="679" y="1617"/>
                  <a:pt x="668" y="1626"/>
                  <a:pt x="658" y="1630"/>
                </a:cubicBezTo>
                <a:cubicBezTo>
                  <a:pt x="582" y="1662"/>
                  <a:pt x="481" y="1632"/>
                  <a:pt x="385" y="1642"/>
                </a:cubicBezTo>
                <a:cubicBezTo>
                  <a:pt x="378" y="1635"/>
                  <a:pt x="358" y="1633"/>
                  <a:pt x="344" y="1630"/>
                </a:cubicBezTo>
                <a:cubicBezTo>
                  <a:pt x="339" y="1642"/>
                  <a:pt x="336" y="1655"/>
                  <a:pt x="334" y="1669"/>
                </a:cubicBezTo>
                <a:cubicBezTo>
                  <a:pt x="361" y="1696"/>
                  <a:pt x="432" y="1706"/>
                  <a:pt x="500" y="1715"/>
                </a:cubicBezTo>
                <a:cubicBezTo>
                  <a:pt x="540" y="1721"/>
                  <a:pt x="564" y="1718"/>
                  <a:pt x="605" y="1711"/>
                </a:cubicBezTo>
                <a:cubicBezTo>
                  <a:pt x="629" y="1706"/>
                  <a:pt x="696" y="1690"/>
                  <a:pt x="704" y="1674"/>
                </a:cubicBezTo>
                <a:cubicBezTo>
                  <a:pt x="714" y="1652"/>
                  <a:pt x="696" y="1625"/>
                  <a:pt x="693" y="1607"/>
                </a:cubicBezTo>
                <a:cubicBezTo>
                  <a:pt x="690" y="1607"/>
                  <a:pt x="688" y="1607"/>
                  <a:pt x="686" y="1607"/>
                </a:cubicBezTo>
                <a:close/>
                <a:moveTo>
                  <a:pt x="261" y="1662"/>
                </a:moveTo>
                <a:cubicBezTo>
                  <a:pt x="229" y="1676"/>
                  <a:pt x="207" y="1688"/>
                  <a:pt x="178" y="1704"/>
                </a:cubicBezTo>
                <a:cubicBezTo>
                  <a:pt x="137" y="1727"/>
                  <a:pt x="116" y="1739"/>
                  <a:pt x="84" y="1773"/>
                </a:cubicBezTo>
                <a:cubicBezTo>
                  <a:pt x="70" y="1787"/>
                  <a:pt x="45" y="1813"/>
                  <a:pt x="47" y="1830"/>
                </a:cubicBezTo>
                <a:cubicBezTo>
                  <a:pt x="51" y="1857"/>
                  <a:pt x="107" y="1874"/>
                  <a:pt x="130" y="1883"/>
                </a:cubicBezTo>
                <a:cubicBezTo>
                  <a:pt x="205" y="1912"/>
                  <a:pt x="288" y="1931"/>
                  <a:pt x="376" y="1940"/>
                </a:cubicBezTo>
                <a:cubicBezTo>
                  <a:pt x="450" y="1948"/>
                  <a:pt x="484" y="1935"/>
                  <a:pt x="555" y="1936"/>
                </a:cubicBezTo>
                <a:cubicBezTo>
                  <a:pt x="600" y="1936"/>
                  <a:pt x="638" y="1933"/>
                  <a:pt x="681" y="1927"/>
                </a:cubicBezTo>
                <a:cubicBezTo>
                  <a:pt x="760" y="1915"/>
                  <a:pt x="822" y="1904"/>
                  <a:pt x="883" y="1878"/>
                </a:cubicBezTo>
                <a:cubicBezTo>
                  <a:pt x="919" y="1864"/>
                  <a:pt x="953" y="1847"/>
                  <a:pt x="975" y="1823"/>
                </a:cubicBezTo>
                <a:cubicBezTo>
                  <a:pt x="941" y="1751"/>
                  <a:pt x="866" y="1720"/>
                  <a:pt x="808" y="1672"/>
                </a:cubicBezTo>
                <a:cubicBezTo>
                  <a:pt x="780" y="1669"/>
                  <a:pt x="762" y="1656"/>
                  <a:pt x="734" y="1653"/>
                </a:cubicBezTo>
                <a:cubicBezTo>
                  <a:pt x="731" y="1660"/>
                  <a:pt x="734" y="1668"/>
                  <a:pt x="736" y="1679"/>
                </a:cubicBezTo>
                <a:cubicBezTo>
                  <a:pt x="695" y="1707"/>
                  <a:pt x="639" y="1727"/>
                  <a:pt x="580" y="1734"/>
                </a:cubicBezTo>
                <a:cubicBezTo>
                  <a:pt x="537" y="1739"/>
                  <a:pt x="498" y="1730"/>
                  <a:pt x="463" y="1727"/>
                </a:cubicBezTo>
                <a:cubicBezTo>
                  <a:pt x="401" y="1721"/>
                  <a:pt x="349" y="1721"/>
                  <a:pt x="311" y="1688"/>
                </a:cubicBezTo>
                <a:cubicBezTo>
                  <a:pt x="309" y="1681"/>
                  <a:pt x="325" y="1654"/>
                  <a:pt x="311" y="1644"/>
                </a:cubicBezTo>
                <a:cubicBezTo>
                  <a:pt x="301" y="1650"/>
                  <a:pt x="280" y="1654"/>
                  <a:pt x="261" y="166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66" name="图标"/>
          <p:cNvSpPr>
            <a:spLocks noEditPoints="1"/>
          </p:cNvSpPr>
          <p:nvPr/>
        </p:nvSpPr>
        <p:spPr bwMode="auto">
          <a:xfrm>
            <a:off x="303382" y="1863452"/>
            <a:ext cx="1291711" cy="676870"/>
          </a:xfrm>
          <a:custGeom>
            <a:avLst/>
            <a:gdLst>
              <a:gd name="T0" fmla="*/ 1728 w 1740"/>
              <a:gd name="T1" fmla="*/ 243 h 912"/>
              <a:gd name="T2" fmla="*/ 1646 w 1740"/>
              <a:gd name="T3" fmla="*/ 354 h 912"/>
              <a:gd name="T4" fmla="*/ 1239 w 1740"/>
              <a:gd name="T5" fmla="*/ 623 h 912"/>
              <a:gd name="T6" fmla="*/ 1010 w 1740"/>
              <a:gd name="T7" fmla="*/ 773 h 912"/>
              <a:gd name="T8" fmla="*/ 718 w 1740"/>
              <a:gd name="T9" fmla="*/ 776 h 912"/>
              <a:gd name="T10" fmla="*/ 615 w 1740"/>
              <a:gd name="T11" fmla="*/ 902 h 912"/>
              <a:gd name="T12" fmla="*/ 624 w 1740"/>
              <a:gd name="T13" fmla="*/ 820 h 912"/>
              <a:gd name="T14" fmla="*/ 545 w 1740"/>
              <a:gd name="T15" fmla="*/ 732 h 912"/>
              <a:gd name="T16" fmla="*/ 9 w 1740"/>
              <a:gd name="T17" fmla="*/ 594 h 912"/>
              <a:gd name="T18" fmla="*/ 9 w 1740"/>
              <a:gd name="T19" fmla="*/ 550 h 912"/>
              <a:gd name="T20" fmla="*/ 114 w 1740"/>
              <a:gd name="T21" fmla="*/ 497 h 912"/>
              <a:gd name="T22" fmla="*/ 94 w 1740"/>
              <a:gd name="T23" fmla="*/ 427 h 912"/>
              <a:gd name="T24" fmla="*/ 47 w 1740"/>
              <a:gd name="T25" fmla="*/ 374 h 912"/>
              <a:gd name="T26" fmla="*/ 392 w 1740"/>
              <a:gd name="T27" fmla="*/ 207 h 912"/>
              <a:gd name="T28" fmla="*/ 641 w 1740"/>
              <a:gd name="T29" fmla="*/ 96 h 912"/>
              <a:gd name="T30" fmla="*/ 741 w 1740"/>
              <a:gd name="T31" fmla="*/ 46 h 912"/>
              <a:gd name="T32" fmla="*/ 975 w 1740"/>
              <a:gd name="T33" fmla="*/ 20 h 912"/>
              <a:gd name="T34" fmla="*/ 1388 w 1740"/>
              <a:gd name="T35" fmla="*/ 67 h 912"/>
              <a:gd name="T36" fmla="*/ 1614 w 1740"/>
              <a:gd name="T37" fmla="*/ 114 h 912"/>
              <a:gd name="T38" fmla="*/ 873 w 1740"/>
              <a:gd name="T39" fmla="*/ 38 h 912"/>
              <a:gd name="T40" fmla="*/ 662 w 1740"/>
              <a:gd name="T41" fmla="*/ 114 h 912"/>
              <a:gd name="T42" fmla="*/ 501 w 1740"/>
              <a:gd name="T43" fmla="*/ 184 h 912"/>
              <a:gd name="T44" fmla="*/ 234 w 1740"/>
              <a:gd name="T45" fmla="*/ 404 h 912"/>
              <a:gd name="T46" fmla="*/ 498 w 1740"/>
              <a:gd name="T47" fmla="*/ 448 h 912"/>
              <a:gd name="T48" fmla="*/ 972 w 1740"/>
              <a:gd name="T49" fmla="*/ 582 h 912"/>
              <a:gd name="T50" fmla="*/ 914 w 1740"/>
              <a:gd name="T51" fmla="*/ 743 h 912"/>
              <a:gd name="T52" fmla="*/ 750 w 1740"/>
              <a:gd name="T53" fmla="*/ 755 h 912"/>
              <a:gd name="T54" fmla="*/ 978 w 1740"/>
              <a:gd name="T55" fmla="*/ 758 h 912"/>
              <a:gd name="T56" fmla="*/ 970 w 1740"/>
              <a:gd name="T57" fmla="*/ 506 h 912"/>
              <a:gd name="T58" fmla="*/ 618 w 1740"/>
              <a:gd name="T59" fmla="*/ 433 h 912"/>
              <a:gd name="T60" fmla="*/ 993 w 1740"/>
              <a:gd name="T61" fmla="*/ 494 h 912"/>
              <a:gd name="T62" fmla="*/ 1057 w 1740"/>
              <a:gd name="T63" fmla="*/ 64 h 912"/>
              <a:gd name="T64" fmla="*/ 1034 w 1740"/>
              <a:gd name="T65" fmla="*/ 720 h 912"/>
              <a:gd name="T66" fmla="*/ 1681 w 1740"/>
              <a:gd name="T67" fmla="*/ 289 h 912"/>
              <a:gd name="T68" fmla="*/ 1582 w 1740"/>
              <a:gd name="T69" fmla="*/ 178 h 912"/>
              <a:gd name="T70" fmla="*/ 1268 w 1740"/>
              <a:gd name="T71" fmla="*/ 377 h 912"/>
              <a:gd name="T72" fmla="*/ 1131 w 1740"/>
              <a:gd name="T73" fmla="*/ 453 h 912"/>
              <a:gd name="T74" fmla="*/ 1034 w 1740"/>
              <a:gd name="T75" fmla="*/ 717 h 912"/>
              <a:gd name="T76" fmla="*/ 337 w 1740"/>
              <a:gd name="T77" fmla="*/ 486 h 912"/>
              <a:gd name="T78" fmla="*/ 135 w 1740"/>
              <a:gd name="T79" fmla="*/ 480 h 912"/>
              <a:gd name="T80" fmla="*/ 193 w 1740"/>
              <a:gd name="T81" fmla="*/ 515 h 912"/>
              <a:gd name="T82" fmla="*/ 164 w 1740"/>
              <a:gd name="T83" fmla="*/ 530 h 912"/>
              <a:gd name="T84" fmla="*/ 164 w 1740"/>
              <a:gd name="T85" fmla="*/ 544 h 912"/>
              <a:gd name="T86" fmla="*/ 592 w 1740"/>
              <a:gd name="T87" fmla="*/ 574 h 912"/>
              <a:gd name="T88" fmla="*/ 665 w 1740"/>
              <a:gd name="T89" fmla="*/ 568 h 912"/>
              <a:gd name="T90" fmla="*/ 785 w 1740"/>
              <a:gd name="T91" fmla="*/ 585 h 912"/>
              <a:gd name="T92" fmla="*/ 797 w 1740"/>
              <a:gd name="T93" fmla="*/ 609 h 912"/>
              <a:gd name="T94" fmla="*/ 946 w 1740"/>
              <a:gd name="T95" fmla="*/ 688 h 912"/>
              <a:gd name="T96" fmla="*/ 964 w 1740"/>
              <a:gd name="T97" fmla="*/ 650 h 912"/>
              <a:gd name="T98" fmla="*/ 961 w 1740"/>
              <a:gd name="T99" fmla="*/ 626 h 912"/>
              <a:gd name="T100" fmla="*/ 108 w 1740"/>
              <a:gd name="T101" fmla="*/ 410 h 912"/>
              <a:gd name="T102" fmla="*/ 299 w 1740"/>
              <a:gd name="T103" fmla="*/ 606 h 912"/>
              <a:gd name="T104" fmla="*/ 29 w 1740"/>
              <a:gd name="T105" fmla="*/ 576 h 912"/>
              <a:gd name="T106" fmla="*/ 554 w 1740"/>
              <a:gd name="T107" fmla="*/ 667 h 912"/>
              <a:gd name="T108" fmla="*/ 586 w 1740"/>
              <a:gd name="T109" fmla="*/ 612 h 912"/>
              <a:gd name="T110" fmla="*/ 568 w 1740"/>
              <a:gd name="T111" fmla="*/ 732 h 912"/>
              <a:gd name="T112" fmla="*/ 521 w 1740"/>
              <a:gd name="T113" fmla="*/ 840 h 912"/>
              <a:gd name="T114" fmla="*/ 633 w 1740"/>
              <a:gd name="T115" fmla="*/ 746 h 912"/>
              <a:gd name="T116" fmla="*/ 677 w 1740"/>
              <a:gd name="T117" fmla="*/ 837 h 912"/>
              <a:gd name="T118" fmla="*/ 764 w 1740"/>
              <a:gd name="T119" fmla="*/ 603 h 912"/>
              <a:gd name="T120" fmla="*/ 586 w 1740"/>
              <a:gd name="T121" fmla="*/ 612 h 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40" h="912">
                <a:moveTo>
                  <a:pt x="1614" y="114"/>
                </a:moveTo>
                <a:cubicBezTo>
                  <a:pt x="1680" y="59"/>
                  <a:pt x="1740" y="185"/>
                  <a:pt x="1728" y="243"/>
                </a:cubicBezTo>
                <a:cubicBezTo>
                  <a:pt x="1725" y="255"/>
                  <a:pt x="1714" y="271"/>
                  <a:pt x="1705" y="286"/>
                </a:cubicBezTo>
                <a:cubicBezTo>
                  <a:pt x="1685" y="319"/>
                  <a:pt x="1674" y="334"/>
                  <a:pt x="1646" y="354"/>
                </a:cubicBezTo>
                <a:cubicBezTo>
                  <a:pt x="1610" y="380"/>
                  <a:pt x="1553" y="405"/>
                  <a:pt x="1523" y="430"/>
                </a:cubicBezTo>
                <a:cubicBezTo>
                  <a:pt x="1444" y="510"/>
                  <a:pt x="1325" y="550"/>
                  <a:pt x="1239" y="623"/>
                </a:cubicBezTo>
                <a:cubicBezTo>
                  <a:pt x="1192" y="637"/>
                  <a:pt x="1160" y="666"/>
                  <a:pt x="1128" y="694"/>
                </a:cubicBezTo>
                <a:cubicBezTo>
                  <a:pt x="1081" y="712"/>
                  <a:pt x="1043" y="739"/>
                  <a:pt x="1010" y="773"/>
                </a:cubicBezTo>
                <a:cubicBezTo>
                  <a:pt x="982" y="784"/>
                  <a:pt x="952" y="798"/>
                  <a:pt x="899" y="796"/>
                </a:cubicBezTo>
                <a:cubicBezTo>
                  <a:pt x="833" y="793"/>
                  <a:pt x="764" y="787"/>
                  <a:pt x="718" y="776"/>
                </a:cubicBezTo>
                <a:cubicBezTo>
                  <a:pt x="724" y="824"/>
                  <a:pt x="694" y="861"/>
                  <a:pt x="662" y="887"/>
                </a:cubicBezTo>
                <a:cubicBezTo>
                  <a:pt x="648" y="898"/>
                  <a:pt x="628" y="912"/>
                  <a:pt x="615" y="902"/>
                </a:cubicBezTo>
                <a:cubicBezTo>
                  <a:pt x="602" y="859"/>
                  <a:pt x="655" y="843"/>
                  <a:pt x="633" y="799"/>
                </a:cubicBezTo>
                <a:cubicBezTo>
                  <a:pt x="628" y="804"/>
                  <a:pt x="629" y="815"/>
                  <a:pt x="624" y="820"/>
                </a:cubicBezTo>
                <a:cubicBezTo>
                  <a:pt x="597" y="866"/>
                  <a:pt x="406" y="900"/>
                  <a:pt x="504" y="823"/>
                </a:cubicBezTo>
                <a:cubicBezTo>
                  <a:pt x="512" y="786"/>
                  <a:pt x="541" y="763"/>
                  <a:pt x="545" y="732"/>
                </a:cubicBezTo>
                <a:cubicBezTo>
                  <a:pt x="535" y="719"/>
                  <a:pt x="511" y="720"/>
                  <a:pt x="501" y="708"/>
                </a:cubicBezTo>
                <a:cubicBezTo>
                  <a:pt x="333" y="668"/>
                  <a:pt x="170" y="640"/>
                  <a:pt x="9" y="594"/>
                </a:cubicBezTo>
                <a:cubicBezTo>
                  <a:pt x="9" y="589"/>
                  <a:pt x="7" y="586"/>
                  <a:pt x="3" y="585"/>
                </a:cubicBezTo>
                <a:cubicBezTo>
                  <a:pt x="0" y="568"/>
                  <a:pt x="8" y="563"/>
                  <a:pt x="9" y="550"/>
                </a:cubicBezTo>
                <a:cubicBezTo>
                  <a:pt x="34" y="538"/>
                  <a:pt x="55" y="530"/>
                  <a:pt x="91" y="538"/>
                </a:cubicBezTo>
                <a:cubicBezTo>
                  <a:pt x="91" y="527"/>
                  <a:pt x="100" y="505"/>
                  <a:pt x="114" y="497"/>
                </a:cubicBezTo>
                <a:cubicBezTo>
                  <a:pt x="85" y="491"/>
                  <a:pt x="92" y="448"/>
                  <a:pt x="117" y="442"/>
                </a:cubicBezTo>
                <a:cubicBezTo>
                  <a:pt x="116" y="430"/>
                  <a:pt x="98" y="436"/>
                  <a:pt x="94" y="427"/>
                </a:cubicBezTo>
                <a:cubicBezTo>
                  <a:pt x="90" y="418"/>
                  <a:pt x="91" y="412"/>
                  <a:pt x="97" y="407"/>
                </a:cubicBezTo>
                <a:cubicBezTo>
                  <a:pt x="74" y="397"/>
                  <a:pt x="46" y="403"/>
                  <a:pt x="47" y="374"/>
                </a:cubicBezTo>
                <a:cubicBezTo>
                  <a:pt x="48" y="356"/>
                  <a:pt x="67" y="355"/>
                  <a:pt x="82" y="348"/>
                </a:cubicBezTo>
                <a:cubicBezTo>
                  <a:pt x="175" y="303"/>
                  <a:pt x="284" y="256"/>
                  <a:pt x="392" y="207"/>
                </a:cubicBezTo>
                <a:cubicBezTo>
                  <a:pt x="458" y="178"/>
                  <a:pt x="517" y="147"/>
                  <a:pt x="583" y="120"/>
                </a:cubicBezTo>
                <a:cubicBezTo>
                  <a:pt x="603" y="111"/>
                  <a:pt x="622" y="105"/>
                  <a:pt x="641" y="96"/>
                </a:cubicBezTo>
                <a:cubicBezTo>
                  <a:pt x="670" y="83"/>
                  <a:pt x="693" y="67"/>
                  <a:pt x="729" y="58"/>
                </a:cubicBezTo>
                <a:cubicBezTo>
                  <a:pt x="733" y="54"/>
                  <a:pt x="737" y="50"/>
                  <a:pt x="741" y="46"/>
                </a:cubicBezTo>
                <a:cubicBezTo>
                  <a:pt x="765" y="47"/>
                  <a:pt x="777" y="28"/>
                  <a:pt x="797" y="20"/>
                </a:cubicBezTo>
                <a:cubicBezTo>
                  <a:pt x="844" y="0"/>
                  <a:pt x="919" y="14"/>
                  <a:pt x="975" y="20"/>
                </a:cubicBezTo>
                <a:cubicBezTo>
                  <a:pt x="1074" y="30"/>
                  <a:pt x="1180" y="53"/>
                  <a:pt x="1280" y="64"/>
                </a:cubicBezTo>
                <a:cubicBezTo>
                  <a:pt x="1317" y="68"/>
                  <a:pt x="1353" y="63"/>
                  <a:pt x="1388" y="67"/>
                </a:cubicBezTo>
                <a:cubicBezTo>
                  <a:pt x="1468" y="75"/>
                  <a:pt x="1546" y="103"/>
                  <a:pt x="1608" y="105"/>
                </a:cubicBezTo>
                <a:cubicBezTo>
                  <a:pt x="1614" y="103"/>
                  <a:pt x="1614" y="109"/>
                  <a:pt x="1614" y="114"/>
                </a:cubicBezTo>
                <a:close/>
                <a:moveTo>
                  <a:pt x="1057" y="64"/>
                </a:moveTo>
                <a:cubicBezTo>
                  <a:pt x="994" y="58"/>
                  <a:pt x="933" y="44"/>
                  <a:pt x="873" y="38"/>
                </a:cubicBezTo>
                <a:cubicBezTo>
                  <a:pt x="835" y="34"/>
                  <a:pt x="798" y="52"/>
                  <a:pt x="770" y="64"/>
                </a:cubicBezTo>
                <a:cubicBezTo>
                  <a:pt x="734" y="80"/>
                  <a:pt x="698" y="97"/>
                  <a:pt x="662" y="114"/>
                </a:cubicBezTo>
                <a:cubicBezTo>
                  <a:pt x="621" y="133"/>
                  <a:pt x="575" y="144"/>
                  <a:pt x="533" y="163"/>
                </a:cubicBezTo>
                <a:cubicBezTo>
                  <a:pt x="522" y="169"/>
                  <a:pt x="513" y="178"/>
                  <a:pt x="501" y="184"/>
                </a:cubicBezTo>
                <a:cubicBezTo>
                  <a:pt x="357" y="250"/>
                  <a:pt x="204" y="303"/>
                  <a:pt x="67" y="380"/>
                </a:cubicBezTo>
                <a:cubicBezTo>
                  <a:pt x="125" y="398"/>
                  <a:pt x="182" y="398"/>
                  <a:pt x="234" y="404"/>
                </a:cubicBezTo>
                <a:cubicBezTo>
                  <a:pt x="265" y="407"/>
                  <a:pt x="293" y="417"/>
                  <a:pt x="322" y="421"/>
                </a:cubicBezTo>
                <a:cubicBezTo>
                  <a:pt x="380" y="430"/>
                  <a:pt x="440" y="437"/>
                  <a:pt x="498" y="448"/>
                </a:cubicBezTo>
                <a:cubicBezTo>
                  <a:pt x="561" y="459"/>
                  <a:pt x="618" y="478"/>
                  <a:pt x="677" y="492"/>
                </a:cubicBezTo>
                <a:cubicBezTo>
                  <a:pt x="778" y="516"/>
                  <a:pt x="894" y="513"/>
                  <a:pt x="972" y="582"/>
                </a:cubicBezTo>
                <a:cubicBezTo>
                  <a:pt x="994" y="610"/>
                  <a:pt x="989" y="653"/>
                  <a:pt x="987" y="685"/>
                </a:cubicBezTo>
                <a:cubicBezTo>
                  <a:pt x="964" y="709"/>
                  <a:pt x="953" y="741"/>
                  <a:pt x="914" y="743"/>
                </a:cubicBezTo>
                <a:cubicBezTo>
                  <a:pt x="855" y="748"/>
                  <a:pt x="763" y="718"/>
                  <a:pt x="712" y="729"/>
                </a:cubicBezTo>
                <a:cubicBezTo>
                  <a:pt x="704" y="753"/>
                  <a:pt x="737" y="752"/>
                  <a:pt x="750" y="755"/>
                </a:cubicBezTo>
                <a:cubicBezTo>
                  <a:pt x="785" y="763"/>
                  <a:pt x="809" y="762"/>
                  <a:pt x="844" y="764"/>
                </a:cubicBezTo>
                <a:cubicBezTo>
                  <a:pt x="892" y="766"/>
                  <a:pt x="937" y="782"/>
                  <a:pt x="978" y="758"/>
                </a:cubicBezTo>
                <a:cubicBezTo>
                  <a:pt x="999" y="728"/>
                  <a:pt x="1025" y="692"/>
                  <a:pt x="1028" y="658"/>
                </a:cubicBezTo>
                <a:cubicBezTo>
                  <a:pt x="1032" y="604"/>
                  <a:pt x="1012" y="527"/>
                  <a:pt x="970" y="506"/>
                </a:cubicBezTo>
                <a:cubicBezTo>
                  <a:pt x="909" y="477"/>
                  <a:pt x="805" y="473"/>
                  <a:pt x="718" y="465"/>
                </a:cubicBezTo>
                <a:cubicBezTo>
                  <a:pt x="685" y="462"/>
                  <a:pt x="638" y="465"/>
                  <a:pt x="618" y="433"/>
                </a:cubicBezTo>
                <a:cubicBezTo>
                  <a:pt x="637" y="427"/>
                  <a:pt x="651" y="439"/>
                  <a:pt x="671" y="442"/>
                </a:cubicBezTo>
                <a:cubicBezTo>
                  <a:pt x="772" y="458"/>
                  <a:pt x="923" y="445"/>
                  <a:pt x="993" y="494"/>
                </a:cubicBezTo>
                <a:cubicBezTo>
                  <a:pt x="1206" y="387"/>
                  <a:pt x="1417" y="278"/>
                  <a:pt x="1590" y="131"/>
                </a:cubicBezTo>
                <a:cubicBezTo>
                  <a:pt x="1421" y="118"/>
                  <a:pt x="1248" y="81"/>
                  <a:pt x="1057" y="64"/>
                </a:cubicBezTo>
                <a:close/>
                <a:moveTo>
                  <a:pt x="1034" y="717"/>
                </a:moveTo>
                <a:cubicBezTo>
                  <a:pt x="1033" y="720"/>
                  <a:pt x="1030" y="724"/>
                  <a:pt x="1034" y="720"/>
                </a:cubicBezTo>
                <a:cubicBezTo>
                  <a:pt x="1222" y="599"/>
                  <a:pt x="1422" y="491"/>
                  <a:pt x="1593" y="354"/>
                </a:cubicBezTo>
                <a:cubicBezTo>
                  <a:pt x="1619" y="339"/>
                  <a:pt x="1659" y="318"/>
                  <a:pt x="1681" y="289"/>
                </a:cubicBezTo>
                <a:cubicBezTo>
                  <a:pt x="1723" y="238"/>
                  <a:pt x="1693" y="168"/>
                  <a:pt x="1655" y="134"/>
                </a:cubicBezTo>
                <a:cubicBezTo>
                  <a:pt x="1619" y="132"/>
                  <a:pt x="1603" y="162"/>
                  <a:pt x="1582" y="178"/>
                </a:cubicBezTo>
                <a:cubicBezTo>
                  <a:pt x="1547" y="206"/>
                  <a:pt x="1505" y="224"/>
                  <a:pt x="1473" y="254"/>
                </a:cubicBezTo>
                <a:cubicBezTo>
                  <a:pt x="1401" y="293"/>
                  <a:pt x="1337" y="337"/>
                  <a:pt x="1268" y="377"/>
                </a:cubicBezTo>
                <a:cubicBezTo>
                  <a:pt x="1234" y="398"/>
                  <a:pt x="1197" y="411"/>
                  <a:pt x="1163" y="430"/>
                </a:cubicBezTo>
                <a:cubicBezTo>
                  <a:pt x="1151" y="437"/>
                  <a:pt x="1143" y="447"/>
                  <a:pt x="1131" y="453"/>
                </a:cubicBezTo>
                <a:cubicBezTo>
                  <a:pt x="1091" y="473"/>
                  <a:pt x="1049" y="485"/>
                  <a:pt x="1016" y="515"/>
                </a:cubicBezTo>
                <a:cubicBezTo>
                  <a:pt x="1061" y="570"/>
                  <a:pt x="1067" y="664"/>
                  <a:pt x="1034" y="717"/>
                </a:cubicBezTo>
                <a:close/>
                <a:moveTo>
                  <a:pt x="138" y="459"/>
                </a:moveTo>
                <a:cubicBezTo>
                  <a:pt x="199" y="473"/>
                  <a:pt x="278" y="479"/>
                  <a:pt x="337" y="486"/>
                </a:cubicBezTo>
                <a:cubicBezTo>
                  <a:pt x="364" y="489"/>
                  <a:pt x="404" y="487"/>
                  <a:pt x="413" y="512"/>
                </a:cubicBezTo>
                <a:cubicBezTo>
                  <a:pt x="327" y="499"/>
                  <a:pt x="225" y="494"/>
                  <a:pt x="135" y="480"/>
                </a:cubicBezTo>
                <a:cubicBezTo>
                  <a:pt x="135" y="489"/>
                  <a:pt x="141" y="493"/>
                  <a:pt x="141" y="503"/>
                </a:cubicBezTo>
                <a:cubicBezTo>
                  <a:pt x="156" y="503"/>
                  <a:pt x="173" y="512"/>
                  <a:pt x="193" y="515"/>
                </a:cubicBezTo>
                <a:cubicBezTo>
                  <a:pt x="240" y="522"/>
                  <a:pt x="299" y="511"/>
                  <a:pt x="322" y="538"/>
                </a:cubicBezTo>
                <a:cubicBezTo>
                  <a:pt x="264" y="536"/>
                  <a:pt x="211" y="538"/>
                  <a:pt x="164" y="530"/>
                </a:cubicBezTo>
                <a:cubicBezTo>
                  <a:pt x="148" y="527"/>
                  <a:pt x="132" y="512"/>
                  <a:pt x="117" y="524"/>
                </a:cubicBezTo>
                <a:cubicBezTo>
                  <a:pt x="113" y="549"/>
                  <a:pt x="150" y="547"/>
                  <a:pt x="164" y="544"/>
                </a:cubicBezTo>
                <a:cubicBezTo>
                  <a:pt x="299" y="579"/>
                  <a:pt x="425" y="616"/>
                  <a:pt x="554" y="641"/>
                </a:cubicBezTo>
                <a:cubicBezTo>
                  <a:pt x="553" y="619"/>
                  <a:pt x="565" y="585"/>
                  <a:pt x="592" y="574"/>
                </a:cubicBezTo>
                <a:cubicBezTo>
                  <a:pt x="554" y="562"/>
                  <a:pt x="507" y="575"/>
                  <a:pt x="489" y="547"/>
                </a:cubicBezTo>
                <a:cubicBezTo>
                  <a:pt x="545" y="533"/>
                  <a:pt x="606" y="559"/>
                  <a:pt x="665" y="568"/>
                </a:cubicBezTo>
                <a:cubicBezTo>
                  <a:pt x="686" y="571"/>
                  <a:pt x="709" y="567"/>
                  <a:pt x="729" y="571"/>
                </a:cubicBezTo>
                <a:cubicBezTo>
                  <a:pt x="747" y="574"/>
                  <a:pt x="766" y="582"/>
                  <a:pt x="785" y="585"/>
                </a:cubicBezTo>
                <a:cubicBezTo>
                  <a:pt x="808" y="589"/>
                  <a:pt x="835" y="583"/>
                  <a:pt x="852" y="600"/>
                </a:cubicBezTo>
                <a:cubicBezTo>
                  <a:pt x="845" y="621"/>
                  <a:pt x="817" y="608"/>
                  <a:pt x="797" y="609"/>
                </a:cubicBezTo>
                <a:cubicBezTo>
                  <a:pt x="770" y="643"/>
                  <a:pt x="713" y="646"/>
                  <a:pt x="712" y="705"/>
                </a:cubicBezTo>
                <a:cubicBezTo>
                  <a:pt x="780" y="698"/>
                  <a:pt x="904" y="752"/>
                  <a:pt x="946" y="688"/>
                </a:cubicBezTo>
                <a:cubicBezTo>
                  <a:pt x="916" y="678"/>
                  <a:pt x="883" y="688"/>
                  <a:pt x="864" y="667"/>
                </a:cubicBezTo>
                <a:cubicBezTo>
                  <a:pt x="894" y="664"/>
                  <a:pt x="966" y="676"/>
                  <a:pt x="964" y="650"/>
                </a:cubicBezTo>
                <a:cubicBezTo>
                  <a:pt x="940" y="640"/>
                  <a:pt x="887" y="655"/>
                  <a:pt x="864" y="629"/>
                </a:cubicBezTo>
                <a:cubicBezTo>
                  <a:pt x="896" y="624"/>
                  <a:pt x="939" y="626"/>
                  <a:pt x="961" y="626"/>
                </a:cubicBezTo>
                <a:cubicBezTo>
                  <a:pt x="950" y="563"/>
                  <a:pt x="885" y="558"/>
                  <a:pt x="826" y="544"/>
                </a:cubicBezTo>
                <a:cubicBezTo>
                  <a:pt x="596" y="491"/>
                  <a:pt x="354" y="435"/>
                  <a:pt x="108" y="410"/>
                </a:cubicBezTo>
                <a:cubicBezTo>
                  <a:pt x="131" y="412"/>
                  <a:pt x="144" y="437"/>
                  <a:pt x="138" y="459"/>
                </a:cubicBezTo>
                <a:close/>
                <a:moveTo>
                  <a:pt x="299" y="606"/>
                </a:moveTo>
                <a:cubicBezTo>
                  <a:pt x="258" y="594"/>
                  <a:pt x="217" y="577"/>
                  <a:pt x="173" y="571"/>
                </a:cubicBezTo>
                <a:cubicBezTo>
                  <a:pt x="125" y="563"/>
                  <a:pt x="52" y="543"/>
                  <a:pt x="29" y="576"/>
                </a:cubicBezTo>
                <a:cubicBezTo>
                  <a:pt x="190" y="619"/>
                  <a:pt x="392" y="653"/>
                  <a:pt x="554" y="699"/>
                </a:cubicBezTo>
                <a:cubicBezTo>
                  <a:pt x="557" y="684"/>
                  <a:pt x="555" y="687"/>
                  <a:pt x="554" y="667"/>
                </a:cubicBezTo>
                <a:cubicBezTo>
                  <a:pt x="467" y="644"/>
                  <a:pt x="392" y="632"/>
                  <a:pt x="299" y="606"/>
                </a:cubicBezTo>
                <a:close/>
                <a:moveTo>
                  <a:pt x="586" y="612"/>
                </a:moveTo>
                <a:cubicBezTo>
                  <a:pt x="573" y="636"/>
                  <a:pt x="589" y="680"/>
                  <a:pt x="580" y="714"/>
                </a:cubicBezTo>
                <a:cubicBezTo>
                  <a:pt x="578" y="721"/>
                  <a:pt x="571" y="725"/>
                  <a:pt x="568" y="732"/>
                </a:cubicBezTo>
                <a:cubicBezTo>
                  <a:pt x="562" y="750"/>
                  <a:pt x="561" y="770"/>
                  <a:pt x="554" y="784"/>
                </a:cubicBezTo>
                <a:cubicBezTo>
                  <a:pt x="544" y="803"/>
                  <a:pt x="529" y="819"/>
                  <a:pt x="521" y="840"/>
                </a:cubicBezTo>
                <a:cubicBezTo>
                  <a:pt x="568" y="834"/>
                  <a:pt x="622" y="808"/>
                  <a:pt x="606" y="758"/>
                </a:cubicBezTo>
                <a:cubicBezTo>
                  <a:pt x="615" y="751"/>
                  <a:pt x="622" y="745"/>
                  <a:pt x="633" y="746"/>
                </a:cubicBezTo>
                <a:cubicBezTo>
                  <a:pt x="652" y="775"/>
                  <a:pt x="665" y="818"/>
                  <a:pt x="653" y="861"/>
                </a:cubicBezTo>
                <a:cubicBezTo>
                  <a:pt x="658" y="850"/>
                  <a:pt x="668" y="845"/>
                  <a:pt x="677" y="837"/>
                </a:cubicBezTo>
                <a:cubicBezTo>
                  <a:pt x="706" y="789"/>
                  <a:pt x="669" y="721"/>
                  <a:pt x="691" y="670"/>
                </a:cubicBezTo>
                <a:cubicBezTo>
                  <a:pt x="706" y="638"/>
                  <a:pt x="734" y="625"/>
                  <a:pt x="764" y="603"/>
                </a:cubicBezTo>
                <a:cubicBezTo>
                  <a:pt x="722" y="586"/>
                  <a:pt x="660" y="589"/>
                  <a:pt x="612" y="576"/>
                </a:cubicBezTo>
                <a:cubicBezTo>
                  <a:pt x="611" y="597"/>
                  <a:pt x="594" y="596"/>
                  <a:pt x="586" y="6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67" name="图标"/>
          <p:cNvSpPr>
            <a:spLocks noEditPoints="1"/>
          </p:cNvSpPr>
          <p:nvPr/>
        </p:nvSpPr>
        <p:spPr bwMode="auto">
          <a:xfrm>
            <a:off x="10595595" y="5336350"/>
            <a:ext cx="1084081" cy="1016327"/>
          </a:xfrm>
          <a:custGeom>
            <a:avLst/>
            <a:gdLst>
              <a:gd name="T0" fmla="*/ 1393 w 2123"/>
              <a:gd name="T1" fmla="*/ 1747 h 1991"/>
              <a:gd name="T2" fmla="*/ 977 w 2123"/>
              <a:gd name="T3" fmla="*/ 1625 h 1991"/>
              <a:gd name="T4" fmla="*/ 412 w 2123"/>
              <a:gd name="T5" fmla="*/ 1618 h 1991"/>
              <a:gd name="T6" fmla="*/ 28 w 2123"/>
              <a:gd name="T7" fmla="*/ 1843 h 1991"/>
              <a:gd name="T8" fmla="*/ 152 w 2123"/>
              <a:gd name="T9" fmla="*/ 859 h 1991"/>
              <a:gd name="T10" fmla="*/ 469 w 2123"/>
              <a:gd name="T11" fmla="*/ 41 h 1991"/>
              <a:gd name="T12" fmla="*/ 1760 w 2123"/>
              <a:gd name="T13" fmla="*/ 57 h 1991"/>
              <a:gd name="T14" fmla="*/ 2051 w 2123"/>
              <a:gd name="T15" fmla="*/ 1263 h 1991"/>
              <a:gd name="T16" fmla="*/ 2109 w 2123"/>
              <a:gd name="T17" fmla="*/ 1809 h 1991"/>
              <a:gd name="T18" fmla="*/ 1908 w 2123"/>
              <a:gd name="T19" fmla="*/ 640 h 1991"/>
              <a:gd name="T20" fmla="*/ 1789 w 2123"/>
              <a:gd name="T21" fmla="*/ 843 h 1991"/>
              <a:gd name="T22" fmla="*/ 1889 w 2123"/>
              <a:gd name="T23" fmla="*/ 1919 h 1991"/>
              <a:gd name="T24" fmla="*/ 440 w 2123"/>
              <a:gd name="T25" fmla="*/ 821 h 1991"/>
              <a:gd name="T26" fmla="*/ 1662 w 2123"/>
              <a:gd name="T27" fmla="*/ 346 h 1991"/>
              <a:gd name="T28" fmla="*/ 1605 w 2123"/>
              <a:gd name="T29" fmla="*/ 489 h 1991"/>
              <a:gd name="T30" fmla="*/ 1686 w 2123"/>
              <a:gd name="T31" fmla="*/ 955 h 1991"/>
              <a:gd name="T32" fmla="*/ 1760 w 2123"/>
              <a:gd name="T33" fmla="*/ 1186 h 1991"/>
              <a:gd name="T34" fmla="*/ 1381 w 2123"/>
              <a:gd name="T35" fmla="*/ 1308 h 1991"/>
              <a:gd name="T36" fmla="*/ 1822 w 2123"/>
              <a:gd name="T37" fmla="*/ 1525 h 1991"/>
              <a:gd name="T38" fmla="*/ 211 w 2123"/>
              <a:gd name="T39" fmla="*/ 804 h 1991"/>
              <a:gd name="T40" fmla="*/ 309 w 2123"/>
              <a:gd name="T41" fmla="*/ 60 h 1991"/>
              <a:gd name="T42" fmla="*/ 1197 w 2123"/>
              <a:gd name="T43" fmla="*/ 184 h 1991"/>
              <a:gd name="T44" fmla="*/ 1397 w 2123"/>
              <a:gd name="T45" fmla="*/ 415 h 1991"/>
              <a:gd name="T46" fmla="*/ 495 w 2123"/>
              <a:gd name="T47" fmla="*/ 275 h 1991"/>
              <a:gd name="T48" fmla="*/ 1111 w 2123"/>
              <a:gd name="T49" fmla="*/ 513 h 1991"/>
              <a:gd name="T50" fmla="*/ 569 w 2123"/>
              <a:gd name="T51" fmla="*/ 449 h 1991"/>
              <a:gd name="T52" fmla="*/ 1409 w 2123"/>
              <a:gd name="T53" fmla="*/ 547 h 1991"/>
              <a:gd name="T54" fmla="*/ 1281 w 2123"/>
              <a:gd name="T55" fmla="*/ 645 h 1991"/>
              <a:gd name="T56" fmla="*/ 1133 w 2123"/>
              <a:gd name="T57" fmla="*/ 597 h 1991"/>
              <a:gd name="T58" fmla="*/ 1596 w 2123"/>
              <a:gd name="T59" fmla="*/ 511 h 1991"/>
              <a:gd name="T60" fmla="*/ 1109 w 2123"/>
              <a:gd name="T61" fmla="*/ 535 h 1991"/>
              <a:gd name="T62" fmla="*/ 677 w 2123"/>
              <a:gd name="T63" fmla="*/ 625 h 1991"/>
              <a:gd name="T64" fmla="*/ 758 w 2123"/>
              <a:gd name="T65" fmla="*/ 900 h 1991"/>
              <a:gd name="T66" fmla="*/ 1369 w 2123"/>
              <a:gd name="T67" fmla="*/ 664 h 1991"/>
              <a:gd name="T68" fmla="*/ 937 w 2123"/>
              <a:gd name="T69" fmla="*/ 1055 h 1991"/>
              <a:gd name="T70" fmla="*/ 894 w 2123"/>
              <a:gd name="T71" fmla="*/ 828 h 1991"/>
              <a:gd name="T72" fmla="*/ 221 w 2123"/>
              <a:gd name="T73" fmla="*/ 867 h 1991"/>
              <a:gd name="T74" fmla="*/ 428 w 2123"/>
              <a:gd name="T75" fmla="*/ 1427 h 1991"/>
              <a:gd name="T76" fmla="*/ 1042 w 2123"/>
              <a:gd name="T77" fmla="*/ 955 h 1991"/>
              <a:gd name="T78" fmla="*/ 569 w 2123"/>
              <a:gd name="T79" fmla="*/ 929 h 1991"/>
              <a:gd name="T80" fmla="*/ 901 w 2123"/>
              <a:gd name="T81" fmla="*/ 1031 h 1991"/>
              <a:gd name="T82" fmla="*/ 870 w 2123"/>
              <a:gd name="T83" fmla="*/ 1139 h 1991"/>
              <a:gd name="T84" fmla="*/ 1364 w 2123"/>
              <a:gd name="T85" fmla="*/ 1210 h 1991"/>
              <a:gd name="T86" fmla="*/ 1524 w 2123"/>
              <a:gd name="T87" fmla="*/ 1215 h 1991"/>
              <a:gd name="T88" fmla="*/ 868 w 2123"/>
              <a:gd name="T89" fmla="*/ 1349 h 1991"/>
              <a:gd name="T90" fmla="*/ 1092 w 2123"/>
              <a:gd name="T91" fmla="*/ 1205 h 1991"/>
              <a:gd name="T92" fmla="*/ 1092 w 2123"/>
              <a:gd name="T93" fmla="*/ 1205 h 1991"/>
              <a:gd name="T94" fmla="*/ 1238 w 2123"/>
              <a:gd name="T95" fmla="*/ 1303 h 1991"/>
              <a:gd name="T96" fmla="*/ 827 w 2123"/>
              <a:gd name="T97" fmla="*/ 1256 h 1991"/>
              <a:gd name="T98" fmla="*/ 584 w 2123"/>
              <a:gd name="T99" fmla="*/ 1320 h 1991"/>
              <a:gd name="T100" fmla="*/ 667 w 2123"/>
              <a:gd name="T101" fmla="*/ 1547 h 1991"/>
              <a:gd name="T102" fmla="*/ 1073 w 2123"/>
              <a:gd name="T103" fmla="*/ 1475 h 1991"/>
              <a:gd name="T104" fmla="*/ 71 w 2123"/>
              <a:gd name="T105" fmla="*/ 1611 h 1991"/>
              <a:gd name="T106" fmla="*/ 85 w 2123"/>
              <a:gd name="T107" fmla="*/ 1356 h 1991"/>
              <a:gd name="T108" fmla="*/ 405 w 2123"/>
              <a:gd name="T109" fmla="*/ 1456 h 1991"/>
              <a:gd name="T110" fmla="*/ 1378 w 2123"/>
              <a:gd name="T111" fmla="*/ 1492 h 1991"/>
              <a:gd name="T112" fmla="*/ 650 w 2123"/>
              <a:gd name="T113" fmla="*/ 1559 h 1991"/>
              <a:gd name="T114" fmla="*/ 507 w 2123"/>
              <a:gd name="T115" fmla="*/ 1451 h 1991"/>
              <a:gd name="T116" fmla="*/ 1419 w 2123"/>
              <a:gd name="T117" fmla="*/ 1602 h 1991"/>
              <a:gd name="T118" fmla="*/ 431 w 2123"/>
              <a:gd name="T119" fmla="*/ 1549 h 1991"/>
              <a:gd name="T120" fmla="*/ 822 w 2123"/>
              <a:gd name="T121" fmla="*/ 1561 h 1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23" h="1990">
                <a:moveTo>
                  <a:pt x="2063" y="1878"/>
                </a:moveTo>
                <a:cubicBezTo>
                  <a:pt x="2087" y="1908"/>
                  <a:pt x="2074" y="1931"/>
                  <a:pt x="2032" y="1945"/>
                </a:cubicBezTo>
                <a:cubicBezTo>
                  <a:pt x="1973" y="1965"/>
                  <a:pt x="1887" y="1991"/>
                  <a:pt x="1825" y="1964"/>
                </a:cubicBezTo>
                <a:cubicBezTo>
                  <a:pt x="1826" y="1953"/>
                  <a:pt x="1822" y="1948"/>
                  <a:pt x="1822" y="1938"/>
                </a:cubicBezTo>
                <a:cubicBezTo>
                  <a:pt x="1761" y="1948"/>
                  <a:pt x="1728" y="1923"/>
                  <a:pt x="1681" y="1895"/>
                </a:cubicBezTo>
                <a:cubicBezTo>
                  <a:pt x="1605" y="1850"/>
                  <a:pt x="1514" y="1819"/>
                  <a:pt x="1438" y="1773"/>
                </a:cubicBezTo>
                <a:cubicBezTo>
                  <a:pt x="1422" y="1764"/>
                  <a:pt x="1407" y="1753"/>
                  <a:pt x="1393" y="1747"/>
                </a:cubicBezTo>
                <a:cubicBezTo>
                  <a:pt x="1376" y="1740"/>
                  <a:pt x="1353" y="1739"/>
                  <a:pt x="1340" y="1728"/>
                </a:cubicBezTo>
                <a:cubicBezTo>
                  <a:pt x="1333" y="1722"/>
                  <a:pt x="1317" y="1698"/>
                  <a:pt x="1316" y="1695"/>
                </a:cubicBezTo>
                <a:cubicBezTo>
                  <a:pt x="1313" y="1686"/>
                  <a:pt x="1318" y="1677"/>
                  <a:pt x="1316" y="1668"/>
                </a:cubicBezTo>
                <a:cubicBezTo>
                  <a:pt x="1313" y="1649"/>
                  <a:pt x="1299" y="1636"/>
                  <a:pt x="1297" y="1618"/>
                </a:cubicBezTo>
                <a:cubicBezTo>
                  <a:pt x="1239" y="1622"/>
                  <a:pt x="1167" y="1627"/>
                  <a:pt x="1097" y="1625"/>
                </a:cubicBezTo>
                <a:cubicBezTo>
                  <a:pt x="1097" y="1651"/>
                  <a:pt x="1085" y="1694"/>
                  <a:pt x="1071" y="1719"/>
                </a:cubicBezTo>
                <a:cubicBezTo>
                  <a:pt x="1017" y="1728"/>
                  <a:pt x="997" y="1666"/>
                  <a:pt x="977" y="1625"/>
                </a:cubicBezTo>
                <a:cubicBezTo>
                  <a:pt x="941" y="1628"/>
                  <a:pt x="893" y="1629"/>
                  <a:pt x="844" y="1625"/>
                </a:cubicBezTo>
                <a:cubicBezTo>
                  <a:pt x="792" y="1621"/>
                  <a:pt x="721" y="1637"/>
                  <a:pt x="670" y="1630"/>
                </a:cubicBezTo>
                <a:cubicBezTo>
                  <a:pt x="654" y="1668"/>
                  <a:pt x="647" y="1704"/>
                  <a:pt x="629" y="1735"/>
                </a:cubicBezTo>
                <a:cubicBezTo>
                  <a:pt x="581" y="1759"/>
                  <a:pt x="558" y="1720"/>
                  <a:pt x="543" y="1690"/>
                </a:cubicBezTo>
                <a:cubicBezTo>
                  <a:pt x="525" y="1707"/>
                  <a:pt x="495" y="1741"/>
                  <a:pt x="469" y="1733"/>
                </a:cubicBezTo>
                <a:cubicBezTo>
                  <a:pt x="451" y="1727"/>
                  <a:pt x="438" y="1678"/>
                  <a:pt x="431" y="1654"/>
                </a:cubicBezTo>
                <a:cubicBezTo>
                  <a:pt x="427" y="1640"/>
                  <a:pt x="427" y="1621"/>
                  <a:pt x="412" y="1618"/>
                </a:cubicBezTo>
                <a:cubicBezTo>
                  <a:pt x="391" y="1714"/>
                  <a:pt x="425" y="1846"/>
                  <a:pt x="352" y="1900"/>
                </a:cubicBezTo>
                <a:cubicBezTo>
                  <a:pt x="355" y="1919"/>
                  <a:pt x="371" y="1925"/>
                  <a:pt x="369" y="1943"/>
                </a:cubicBezTo>
                <a:cubicBezTo>
                  <a:pt x="350" y="1970"/>
                  <a:pt x="317" y="1965"/>
                  <a:pt x="278" y="1967"/>
                </a:cubicBezTo>
                <a:cubicBezTo>
                  <a:pt x="232" y="1969"/>
                  <a:pt x="155" y="1969"/>
                  <a:pt x="99" y="1960"/>
                </a:cubicBezTo>
                <a:cubicBezTo>
                  <a:pt x="70" y="1954"/>
                  <a:pt x="36" y="1951"/>
                  <a:pt x="23" y="1938"/>
                </a:cubicBezTo>
                <a:cubicBezTo>
                  <a:pt x="25" y="1910"/>
                  <a:pt x="38" y="1891"/>
                  <a:pt x="51" y="1866"/>
                </a:cubicBezTo>
                <a:cubicBezTo>
                  <a:pt x="49" y="1853"/>
                  <a:pt x="35" y="1851"/>
                  <a:pt x="28" y="1843"/>
                </a:cubicBezTo>
                <a:cubicBezTo>
                  <a:pt x="22" y="1785"/>
                  <a:pt x="38" y="1708"/>
                  <a:pt x="47" y="1640"/>
                </a:cubicBezTo>
                <a:cubicBezTo>
                  <a:pt x="54" y="1580"/>
                  <a:pt x="52" y="1516"/>
                  <a:pt x="59" y="1463"/>
                </a:cubicBezTo>
                <a:cubicBezTo>
                  <a:pt x="62" y="1432"/>
                  <a:pt x="74" y="1384"/>
                  <a:pt x="59" y="1353"/>
                </a:cubicBezTo>
                <a:cubicBezTo>
                  <a:pt x="58" y="1343"/>
                  <a:pt x="63" y="1345"/>
                  <a:pt x="68" y="1337"/>
                </a:cubicBezTo>
                <a:cubicBezTo>
                  <a:pt x="52" y="1314"/>
                  <a:pt x="36" y="1286"/>
                  <a:pt x="25" y="1256"/>
                </a:cubicBezTo>
                <a:cubicBezTo>
                  <a:pt x="15" y="1227"/>
                  <a:pt x="2" y="1189"/>
                  <a:pt x="1" y="1160"/>
                </a:cubicBezTo>
                <a:cubicBezTo>
                  <a:pt x="0" y="1032"/>
                  <a:pt x="60" y="916"/>
                  <a:pt x="152" y="859"/>
                </a:cubicBezTo>
                <a:cubicBezTo>
                  <a:pt x="162" y="786"/>
                  <a:pt x="172" y="725"/>
                  <a:pt x="180" y="652"/>
                </a:cubicBezTo>
                <a:cubicBezTo>
                  <a:pt x="184" y="621"/>
                  <a:pt x="193" y="592"/>
                  <a:pt x="197" y="561"/>
                </a:cubicBezTo>
                <a:cubicBezTo>
                  <a:pt x="201" y="530"/>
                  <a:pt x="199" y="499"/>
                  <a:pt x="204" y="468"/>
                </a:cubicBezTo>
                <a:cubicBezTo>
                  <a:pt x="215" y="400"/>
                  <a:pt x="230" y="309"/>
                  <a:pt x="245" y="234"/>
                </a:cubicBezTo>
                <a:cubicBezTo>
                  <a:pt x="258" y="163"/>
                  <a:pt x="262" y="89"/>
                  <a:pt x="307" y="36"/>
                </a:cubicBezTo>
                <a:cubicBezTo>
                  <a:pt x="322" y="35"/>
                  <a:pt x="329" y="33"/>
                  <a:pt x="338" y="22"/>
                </a:cubicBezTo>
                <a:cubicBezTo>
                  <a:pt x="389" y="13"/>
                  <a:pt x="432" y="23"/>
                  <a:pt x="469" y="41"/>
                </a:cubicBezTo>
                <a:cubicBezTo>
                  <a:pt x="474" y="50"/>
                  <a:pt x="479" y="57"/>
                  <a:pt x="488" y="62"/>
                </a:cubicBezTo>
                <a:cubicBezTo>
                  <a:pt x="502" y="111"/>
                  <a:pt x="511" y="144"/>
                  <a:pt x="500" y="182"/>
                </a:cubicBezTo>
                <a:cubicBezTo>
                  <a:pt x="592" y="167"/>
                  <a:pt x="745" y="169"/>
                  <a:pt x="872" y="170"/>
                </a:cubicBezTo>
                <a:cubicBezTo>
                  <a:pt x="1014" y="170"/>
                  <a:pt x="1167" y="167"/>
                  <a:pt x="1314" y="165"/>
                </a:cubicBezTo>
                <a:cubicBezTo>
                  <a:pt x="1370" y="164"/>
                  <a:pt x="1431" y="172"/>
                  <a:pt x="1481" y="160"/>
                </a:cubicBezTo>
                <a:cubicBezTo>
                  <a:pt x="1501" y="115"/>
                  <a:pt x="1504" y="45"/>
                  <a:pt x="1560" y="29"/>
                </a:cubicBezTo>
                <a:cubicBezTo>
                  <a:pt x="1616" y="32"/>
                  <a:pt x="1719" y="0"/>
                  <a:pt x="1760" y="57"/>
                </a:cubicBezTo>
                <a:cubicBezTo>
                  <a:pt x="1777" y="81"/>
                  <a:pt x="1789" y="130"/>
                  <a:pt x="1798" y="165"/>
                </a:cubicBezTo>
                <a:cubicBezTo>
                  <a:pt x="1809" y="202"/>
                  <a:pt x="1820" y="241"/>
                  <a:pt x="1829" y="277"/>
                </a:cubicBezTo>
                <a:cubicBezTo>
                  <a:pt x="1840" y="318"/>
                  <a:pt x="1843" y="356"/>
                  <a:pt x="1851" y="394"/>
                </a:cubicBezTo>
                <a:cubicBezTo>
                  <a:pt x="1874" y="504"/>
                  <a:pt x="1917" y="606"/>
                  <a:pt x="1942" y="728"/>
                </a:cubicBezTo>
                <a:cubicBezTo>
                  <a:pt x="1968" y="859"/>
                  <a:pt x="1998" y="964"/>
                  <a:pt x="2023" y="1096"/>
                </a:cubicBezTo>
                <a:cubicBezTo>
                  <a:pt x="2031" y="1138"/>
                  <a:pt x="2037" y="1178"/>
                  <a:pt x="2047" y="1222"/>
                </a:cubicBezTo>
                <a:cubicBezTo>
                  <a:pt x="2051" y="1242"/>
                  <a:pt x="2049" y="1237"/>
                  <a:pt x="2051" y="1263"/>
                </a:cubicBezTo>
                <a:cubicBezTo>
                  <a:pt x="2053" y="1276"/>
                  <a:pt x="2055" y="1290"/>
                  <a:pt x="2061" y="1298"/>
                </a:cubicBezTo>
                <a:cubicBezTo>
                  <a:pt x="2068" y="1363"/>
                  <a:pt x="2078" y="1425"/>
                  <a:pt x="2090" y="1489"/>
                </a:cubicBezTo>
                <a:cubicBezTo>
                  <a:pt x="2097" y="1533"/>
                  <a:pt x="2110" y="1578"/>
                  <a:pt x="2111" y="1618"/>
                </a:cubicBezTo>
                <a:cubicBezTo>
                  <a:pt x="2111" y="1625"/>
                  <a:pt x="2108" y="1631"/>
                  <a:pt x="2109" y="1637"/>
                </a:cubicBezTo>
                <a:cubicBezTo>
                  <a:pt x="2112" y="1667"/>
                  <a:pt x="2123" y="1699"/>
                  <a:pt x="2123" y="1728"/>
                </a:cubicBezTo>
                <a:cubicBezTo>
                  <a:pt x="2123" y="1754"/>
                  <a:pt x="2112" y="1780"/>
                  <a:pt x="2113" y="1809"/>
                </a:cubicBezTo>
                <a:cubicBezTo>
                  <a:pt x="2111" y="1811"/>
                  <a:pt x="2109" y="1812"/>
                  <a:pt x="2109" y="1809"/>
                </a:cubicBezTo>
                <a:cubicBezTo>
                  <a:pt x="2099" y="1799"/>
                  <a:pt x="2112" y="1815"/>
                  <a:pt x="2106" y="1821"/>
                </a:cubicBezTo>
                <a:cubicBezTo>
                  <a:pt x="2095" y="1843"/>
                  <a:pt x="2086" y="1868"/>
                  <a:pt x="2063" y="1878"/>
                </a:cubicBezTo>
                <a:close/>
                <a:moveTo>
                  <a:pt x="2097" y="1804"/>
                </a:moveTo>
                <a:cubicBezTo>
                  <a:pt x="2118" y="1738"/>
                  <a:pt x="2098" y="1667"/>
                  <a:pt x="2092" y="1606"/>
                </a:cubicBezTo>
                <a:cubicBezTo>
                  <a:pt x="2080" y="1490"/>
                  <a:pt x="2060" y="1390"/>
                  <a:pt x="2042" y="1279"/>
                </a:cubicBezTo>
                <a:cubicBezTo>
                  <a:pt x="2013" y="1105"/>
                  <a:pt x="1973" y="919"/>
                  <a:pt x="1930" y="745"/>
                </a:cubicBezTo>
                <a:cubicBezTo>
                  <a:pt x="1921" y="709"/>
                  <a:pt x="1918" y="673"/>
                  <a:pt x="1908" y="640"/>
                </a:cubicBezTo>
                <a:cubicBezTo>
                  <a:pt x="1888" y="573"/>
                  <a:pt x="1863" y="510"/>
                  <a:pt x="1846" y="439"/>
                </a:cubicBezTo>
                <a:cubicBezTo>
                  <a:pt x="1830" y="371"/>
                  <a:pt x="1821" y="310"/>
                  <a:pt x="1803" y="241"/>
                </a:cubicBezTo>
                <a:cubicBezTo>
                  <a:pt x="1789" y="189"/>
                  <a:pt x="1764" y="80"/>
                  <a:pt x="1732" y="55"/>
                </a:cubicBezTo>
                <a:cubicBezTo>
                  <a:pt x="1702" y="32"/>
                  <a:pt x="1640" y="39"/>
                  <a:pt x="1600" y="43"/>
                </a:cubicBezTo>
                <a:cubicBezTo>
                  <a:pt x="1656" y="123"/>
                  <a:pt x="1661" y="249"/>
                  <a:pt x="1686" y="368"/>
                </a:cubicBezTo>
                <a:cubicBezTo>
                  <a:pt x="1703" y="446"/>
                  <a:pt x="1733" y="525"/>
                  <a:pt x="1748" y="604"/>
                </a:cubicBezTo>
                <a:cubicBezTo>
                  <a:pt x="1763" y="682"/>
                  <a:pt x="1774" y="763"/>
                  <a:pt x="1789" y="843"/>
                </a:cubicBezTo>
                <a:cubicBezTo>
                  <a:pt x="1832" y="1076"/>
                  <a:pt x="1879" y="1301"/>
                  <a:pt x="1915" y="1516"/>
                </a:cubicBezTo>
                <a:cubicBezTo>
                  <a:pt x="1919" y="1535"/>
                  <a:pt x="1929" y="1555"/>
                  <a:pt x="1932" y="1573"/>
                </a:cubicBezTo>
                <a:cubicBezTo>
                  <a:pt x="1935" y="1593"/>
                  <a:pt x="1933" y="1618"/>
                  <a:pt x="1934" y="1640"/>
                </a:cubicBezTo>
                <a:cubicBezTo>
                  <a:pt x="1937" y="1686"/>
                  <a:pt x="1944" y="1749"/>
                  <a:pt x="1939" y="1790"/>
                </a:cubicBezTo>
                <a:cubicBezTo>
                  <a:pt x="1938" y="1804"/>
                  <a:pt x="1928" y="1817"/>
                  <a:pt x="1925" y="1833"/>
                </a:cubicBezTo>
                <a:cubicBezTo>
                  <a:pt x="1919" y="1861"/>
                  <a:pt x="1921" y="1874"/>
                  <a:pt x="1906" y="1895"/>
                </a:cubicBezTo>
                <a:cubicBezTo>
                  <a:pt x="1900" y="1904"/>
                  <a:pt x="1884" y="1910"/>
                  <a:pt x="1889" y="1919"/>
                </a:cubicBezTo>
                <a:cubicBezTo>
                  <a:pt x="1980" y="1900"/>
                  <a:pt x="2070" y="1886"/>
                  <a:pt x="2097" y="1804"/>
                </a:cubicBezTo>
                <a:close/>
                <a:moveTo>
                  <a:pt x="474" y="263"/>
                </a:moveTo>
                <a:cubicBezTo>
                  <a:pt x="464" y="240"/>
                  <a:pt x="478" y="213"/>
                  <a:pt x="479" y="179"/>
                </a:cubicBezTo>
                <a:cubicBezTo>
                  <a:pt x="479" y="146"/>
                  <a:pt x="487" y="90"/>
                  <a:pt x="462" y="62"/>
                </a:cubicBezTo>
                <a:cubicBezTo>
                  <a:pt x="441" y="39"/>
                  <a:pt x="358" y="33"/>
                  <a:pt x="335" y="50"/>
                </a:cubicBezTo>
                <a:cubicBezTo>
                  <a:pt x="270" y="283"/>
                  <a:pt x="274" y="553"/>
                  <a:pt x="230" y="802"/>
                </a:cubicBezTo>
                <a:cubicBezTo>
                  <a:pt x="305" y="800"/>
                  <a:pt x="380" y="792"/>
                  <a:pt x="440" y="821"/>
                </a:cubicBezTo>
                <a:cubicBezTo>
                  <a:pt x="451" y="621"/>
                  <a:pt x="459" y="426"/>
                  <a:pt x="474" y="263"/>
                </a:cubicBezTo>
                <a:close/>
                <a:moveTo>
                  <a:pt x="1794" y="1924"/>
                </a:moveTo>
                <a:cubicBezTo>
                  <a:pt x="1856" y="1920"/>
                  <a:pt x="1888" y="1894"/>
                  <a:pt x="1908" y="1845"/>
                </a:cubicBezTo>
                <a:cubicBezTo>
                  <a:pt x="1938" y="1688"/>
                  <a:pt x="1908" y="1517"/>
                  <a:pt x="1875" y="1372"/>
                </a:cubicBezTo>
                <a:cubicBezTo>
                  <a:pt x="1836" y="1205"/>
                  <a:pt x="1807" y="1027"/>
                  <a:pt x="1775" y="859"/>
                </a:cubicBezTo>
                <a:cubicBezTo>
                  <a:pt x="1757" y="772"/>
                  <a:pt x="1746" y="684"/>
                  <a:pt x="1729" y="602"/>
                </a:cubicBezTo>
                <a:cubicBezTo>
                  <a:pt x="1712" y="516"/>
                  <a:pt x="1681" y="437"/>
                  <a:pt x="1662" y="346"/>
                </a:cubicBezTo>
                <a:cubicBezTo>
                  <a:pt x="1654" y="305"/>
                  <a:pt x="1645" y="258"/>
                  <a:pt x="1636" y="210"/>
                </a:cubicBezTo>
                <a:cubicBezTo>
                  <a:pt x="1622" y="139"/>
                  <a:pt x="1625" y="64"/>
                  <a:pt x="1567" y="50"/>
                </a:cubicBezTo>
                <a:cubicBezTo>
                  <a:pt x="1527" y="67"/>
                  <a:pt x="1509" y="110"/>
                  <a:pt x="1512" y="158"/>
                </a:cubicBezTo>
                <a:cubicBezTo>
                  <a:pt x="1545" y="141"/>
                  <a:pt x="1592" y="191"/>
                  <a:pt x="1591" y="220"/>
                </a:cubicBezTo>
                <a:cubicBezTo>
                  <a:pt x="1589" y="255"/>
                  <a:pt x="1544" y="249"/>
                  <a:pt x="1500" y="248"/>
                </a:cubicBezTo>
                <a:cubicBezTo>
                  <a:pt x="1476" y="320"/>
                  <a:pt x="1502" y="430"/>
                  <a:pt x="1471" y="499"/>
                </a:cubicBezTo>
                <a:cubicBezTo>
                  <a:pt x="1513" y="497"/>
                  <a:pt x="1563" y="479"/>
                  <a:pt x="1605" y="489"/>
                </a:cubicBezTo>
                <a:cubicBezTo>
                  <a:pt x="1634" y="519"/>
                  <a:pt x="1626" y="565"/>
                  <a:pt x="1586" y="578"/>
                </a:cubicBezTo>
                <a:cubicBezTo>
                  <a:pt x="1571" y="582"/>
                  <a:pt x="1559" y="577"/>
                  <a:pt x="1548" y="590"/>
                </a:cubicBezTo>
                <a:cubicBezTo>
                  <a:pt x="1522" y="586"/>
                  <a:pt x="1509" y="588"/>
                  <a:pt x="1488" y="590"/>
                </a:cubicBezTo>
                <a:cubicBezTo>
                  <a:pt x="1488" y="619"/>
                  <a:pt x="1473" y="651"/>
                  <a:pt x="1455" y="676"/>
                </a:cubicBezTo>
                <a:cubicBezTo>
                  <a:pt x="1437" y="748"/>
                  <a:pt x="1451" y="796"/>
                  <a:pt x="1438" y="862"/>
                </a:cubicBezTo>
                <a:cubicBezTo>
                  <a:pt x="1512" y="865"/>
                  <a:pt x="1595" y="871"/>
                  <a:pt x="1667" y="855"/>
                </a:cubicBezTo>
                <a:cubicBezTo>
                  <a:pt x="1692" y="875"/>
                  <a:pt x="1716" y="928"/>
                  <a:pt x="1686" y="955"/>
                </a:cubicBezTo>
                <a:cubicBezTo>
                  <a:pt x="1602" y="962"/>
                  <a:pt x="1489" y="954"/>
                  <a:pt x="1419" y="955"/>
                </a:cubicBezTo>
                <a:cubicBezTo>
                  <a:pt x="1410" y="995"/>
                  <a:pt x="1406" y="1036"/>
                  <a:pt x="1402" y="1079"/>
                </a:cubicBezTo>
                <a:cubicBezTo>
                  <a:pt x="1398" y="1121"/>
                  <a:pt x="1391" y="1166"/>
                  <a:pt x="1393" y="1205"/>
                </a:cubicBezTo>
                <a:cubicBezTo>
                  <a:pt x="1404" y="1157"/>
                  <a:pt x="1413" y="1088"/>
                  <a:pt x="1464" y="1096"/>
                </a:cubicBezTo>
                <a:cubicBezTo>
                  <a:pt x="1506" y="1102"/>
                  <a:pt x="1534" y="1169"/>
                  <a:pt x="1538" y="1201"/>
                </a:cubicBezTo>
                <a:cubicBezTo>
                  <a:pt x="1578" y="1184"/>
                  <a:pt x="1647" y="1197"/>
                  <a:pt x="1701" y="1186"/>
                </a:cubicBezTo>
                <a:cubicBezTo>
                  <a:pt x="1728" y="1181"/>
                  <a:pt x="1745" y="1166"/>
                  <a:pt x="1760" y="1186"/>
                </a:cubicBezTo>
                <a:cubicBezTo>
                  <a:pt x="1763" y="1215"/>
                  <a:pt x="1784" y="1272"/>
                  <a:pt x="1746" y="1282"/>
                </a:cubicBezTo>
                <a:cubicBezTo>
                  <a:pt x="1736" y="1284"/>
                  <a:pt x="1718" y="1279"/>
                  <a:pt x="1708" y="1279"/>
                </a:cubicBezTo>
                <a:cubicBezTo>
                  <a:pt x="1653" y="1282"/>
                  <a:pt x="1595" y="1290"/>
                  <a:pt x="1545" y="1294"/>
                </a:cubicBezTo>
                <a:cubicBezTo>
                  <a:pt x="1542" y="1317"/>
                  <a:pt x="1526" y="1328"/>
                  <a:pt x="1522" y="1351"/>
                </a:cubicBezTo>
                <a:cubicBezTo>
                  <a:pt x="1502" y="1365"/>
                  <a:pt x="1499" y="1398"/>
                  <a:pt x="1471" y="1396"/>
                </a:cubicBezTo>
                <a:cubicBezTo>
                  <a:pt x="1448" y="1395"/>
                  <a:pt x="1422" y="1336"/>
                  <a:pt x="1417" y="1310"/>
                </a:cubicBezTo>
                <a:cubicBezTo>
                  <a:pt x="1403" y="1307"/>
                  <a:pt x="1395" y="1306"/>
                  <a:pt x="1381" y="1308"/>
                </a:cubicBezTo>
                <a:cubicBezTo>
                  <a:pt x="1376" y="1344"/>
                  <a:pt x="1365" y="1395"/>
                  <a:pt x="1362" y="1437"/>
                </a:cubicBezTo>
                <a:cubicBezTo>
                  <a:pt x="1371" y="1435"/>
                  <a:pt x="1375" y="1440"/>
                  <a:pt x="1378" y="1444"/>
                </a:cubicBezTo>
                <a:cubicBezTo>
                  <a:pt x="1384" y="1477"/>
                  <a:pt x="1403" y="1495"/>
                  <a:pt x="1407" y="1530"/>
                </a:cubicBezTo>
                <a:cubicBezTo>
                  <a:pt x="1503" y="1514"/>
                  <a:pt x="1615" y="1522"/>
                  <a:pt x="1717" y="1509"/>
                </a:cubicBezTo>
                <a:cubicBezTo>
                  <a:pt x="1741" y="1505"/>
                  <a:pt x="1775" y="1495"/>
                  <a:pt x="1791" y="1499"/>
                </a:cubicBezTo>
                <a:cubicBezTo>
                  <a:pt x="1802" y="1501"/>
                  <a:pt x="1802" y="1508"/>
                  <a:pt x="1808" y="1513"/>
                </a:cubicBezTo>
                <a:cubicBezTo>
                  <a:pt x="1816" y="1520"/>
                  <a:pt x="1820" y="1520"/>
                  <a:pt x="1822" y="1525"/>
                </a:cubicBezTo>
                <a:cubicBezTo>
                  <a:pt x="1832" y="1548"/>
                  <a:pt x="1820" y="1584"/>
                  <a:pt x="1801" y="1594"/>
                </a:cubicBezTo>
                <a:cubicBezTo>
                  <a:pt x="1655" y="1590"/>
                  <a:pt x="1556" y="1614"/>
                  <a:pt x="1419" y="1621"/>
                </a:cubicBezTo>
                <a:cubicBezTo>
                  <a:pt x="1417" y="1665"/>
                  <a:pt x="1395" y="1691"/>
                  <a:pt x="1376" y="1719"/>
                </a:cubicBezTo>
                <a:cubicBezTo>
                  <a:pt x="1510" y="1792"/>
                  <a:pt x="1652" y="1858"/>
                  <a:pt x="1794" y="1924"/>
                </a:cubicBezTo>
                <a:close/>
                <a:moveTo>
                  <a:pt x="230" y="442"/>
                </a:moveTo>
                <a:cubicBezTo>
                  <a:pt x="213" y="572"/>
                  <a:pt x="193" y="713"/>
                  <a:pt x="173" y="843"/>
                </a:cubicBezTo>
                <a:cubicBezTo>
                  <a:pt x="185" y="830"/>
                  <a:pt x="205" y="818"/>
                  <a:pt x="211" y="804"/>
                </a:cubicBezTo>
                <a:cubicBezTo>
                  <a:pt x="219" y="788"/>
                  <a:pt x="220" y="759"/>
                  <a:pt x="223" y="738"/>
                </a:cubicBezTo>
                <a:cubicBezTo>
                  <a:pt x="227" y="716"/>
                  <a:pt x="231" y="691"/>
                  <a:pt x="233" y="671"/>
                </a:cubicBezTo>
                <a:cubicBezTo>
                  <a:pt x="238" y="624"/>
                  <a:pt x="236" y="571"/>
                  <a:pt x="240" y="530"/>
                </a:cubicBezTo>
                <a:cubicBezTo>
                  <a:pt x="242" y="505"/>
                  <a:pt x="251" y="481"/>
                  <a:pt x="254" y="456"/>
                </a:cubicBezTo>
                <a:cubicBezTo>
                  <a:pt x="257" y="435"/>
                  <a:pt x="255" y="412"/>
                  <a:pt x="257" y="389"/>
                </a:cubicBezTo>
                <a:cubicBezTo>
                  <a:pt x="260" y="334"/>
                  <a:pt x="273" y="277"/>
                  <a:pt x="281" y="222"/>
                </a:cubicBezTo>
                <a:cubicBezTo>
                  <a:pt x="288" y="168"/>
                  <a:pt x="299" y="105"/>
                  <a:pt x="309" y="60"/>
                </a:cubicBezTo>
                <a:cubicBezTo>
                  <a:pt x="257" y="172"/>
                  <a:pt x="249" y="302"/>
                  <a:pt x="230" y="442"/>
                </a:cubicBezTo>
                <a:close/>
                <a:moveTo>
                  <a:pt x="784" y="248"/>
                </a:moveTo>
                <a:cubicBezTo>
                  <a:pt x="885" y="246"/>
                  <a:pt x="1065" y="247"/>
                  <a:pt x="1183" y="248"/>
                </a:cubicBezTo>
                <a:cubicBezTo>
                  <a:pt x="1267" y="249"/>
                  <a:pt x="1390" y="245"/>
                  <a:pt x="1479" y="234"/>
                </a:cubicBezTo>
                <a:cubicBezTo>
                  <a:pt x="1509" y="230"/>
                  <a:pt x="1577" y="233"/>
                  <a:pt x="1557" y="198"/>
                </a:cubicBezTo>
                <a:cubicBezTo>
                  <a:pt x="1510" y="176"/>
                  <a:pt x="1455" y="186"/>
                  <a:pt x="1393" y="186"/>
                </a:cubicBezTo>
                <a:cubicBezTo>
                  <a:pt x="1327" y="186"/>
                  <a:pt x="1268" y="182"/>
                  <a:pt x="1197" y="184"/>
                </a:cubicBezTo>
                <a:cubicBezTo>
                  <a:pt x="1154" y="185"/>
                  <a:pt x="1101" y="183"/>
                  <a:pt x="1047" y="184"/>
                </a:cubicBezTo>
                <a:cubicBezTo>
                  <a:pt x="973" y="185"/>
                  <a:pt x="891" y="191"/>
                  <a:pt x="810" y="189"/>
                </a:cubicBezTo>
                <a:cubicBezTo>
                  <a:pt x="712" y="186"/>
                  <a:pt x="627" y="188"/>
                  <a:pt x="550" y="198"/>
                </a:cubicBezTo>
                <a:cubicBezTo>
                  <a:pt x="531" y="201"/>
                  <a:pt x="512" y="205"/>
                  <a:pt x="498" y="215"/>
                </a:cubicBezTo>
                <a:cubicBezTo>
                  <a:pt x="496" y="232"/>
                  <a:pt x="498" y="238"/>
                  <a:pt x="495" y="258"/>
                </a:cubicBezTo>
                <a:cubicBezTo>
                  <a:pt x="593" y="260"/>
                  <a:pt x="690" y="250"/>
                  <a:pt x="784" y="248"/>
                </a:cubicBezTo>
                <a:close/>
                <a:moveTo>
                  <a:pt x="1397" y="415"/>
                </a:moveTo>
                <a:cubicBezTo>
                  <a:pt x="1401" y="415"/>
                  <a:pt x="1408" y="424"/>
                  <a:pt x="1419" y="425"/>
                </a:cubicBezTo>
                <a:cubicBezTo>
                  <a:pt x="1424" y="425"/>
                  <a:pt x="1429" y="422"/>
                  <a:pt x="1433" y="423"/>
                </a:cubicBezTo>
                <a:cubicBezTo>
                  <a:pt x="1449" y="425"/>
                  <a:pt x="1451" y="458"/>
                  <a:pt x="1462" y="466"/>
                </a:cubicBezTo>
                <a:cubicBezTo>
                  <a:pt x="1462" y="467"/>
                  <a:pt x="1464" y="468"/>
                  <a:pt x="1464" y="466"/>
                </a:cubicBezTo>
                <a:cubicBezTo>
                  <a:pt x="1468" y="398"/>
                  <a:pt x="1472" y="311"/>
                  <a:pt x="1474" y="253"/>
                </a:cubicBezTo>
                <a:cubicBezTo>
                  <a:pt x="1270" y="271"/>
                  <a:pt x="1070" y="260"/>
                  <a:pt x="868" y="265"/>
                </a:cubicBezTo>
                <a:cubicBezTo>
                  <a:pt x="739" y="269"/>
                  <a:pt x="621" y="271"/>
                  <a:pt x="495" y="275"/>
                </a:cubicBezTo>
                <a:cubicBezTo>
                  <a:pt x="484" y="361"/>
                  <a:pt x="483" y="463"/>
                  <a:pt x="474" y="542"/>
                </a:cubicBezTo>
                <a:cubicBezTo>
                  <a:pt x="492" y="543"/>
                  <a:pt x="505" y="539"/>
                  <a:pt x="519" y="532"/>
                </a:cubicBezTo>
                <a:cubicBezTo>
                  <a:pt x="521" y="500"/>
                  <a:pt x="521" y="479"/>
                  <a:pt x="529" y="456"/>
                </a:cubicBezTo>
                <a:cubicBezTo>
                  <a:pt x="549" y="443"/>
                  <a:pt x="559" y="419"/>
                  <a:pt x="581" y="408"/>
                </a:cubicBezTo>
                <a:cubicBezTo>
                  <a:pt x="649" y="416"/>
                  <a:pt x="651" y="488"/>
                  <a:pt x="677" y="537"/>
                </a:cubicBezTo>
                <a:cubicBezTo>
                  <a:pt x="703" y="520"/>
                  <a:pt x="749" y="526"/>
                  <a:pt x="786" y="525"/>
                </a:cubicBezTo>
                <a:cubicBezTo>
                  <a:pt x="877" y="524"/>
                  <a:pt x="1004" y="525"/>
                  <a:pt x="1111" y="513"/>
                </a:cubicBezTo>
                <a:cubicBezTo>
                  <a:pt x="1110" y="459"/>
                  <a:pt x="1152" y="427"/>
                  <a:pt x="1209" y="444"/>
                </a:cubicBezTo>
                <a:cubicBezTo>
                  <a:pt x="1216" y="458"/>
                  <a:pt x="1226" y="469"/>
                  <a:pt x="1235" y="482"/>
                </a:cubicBezTo>
                <a:cubicBezTo>
                  <a:pt x="1228" y="420"/>
                  <a:pt x="1326" y="410"/>
                  <a:pt x="1352" y="456"/>
                </a:cubicBezTo>
                <a:cubicBezTo>
                  <a:pt x="1355" y="431"/>
                  <a:pt x="1377" y="415"/>
                  <a:pt x="1397" y="415"/>
                </a:cubicBezTo>
                <a:close/>
                <a:moveTo>
                  <a:pt x="658" y="547"/>
                </a:moveTo>
                <a:cubicBezTo>
                  <a:pt x="653" y="516"/>
                  <a:pt x="627" y="433"/>
                  <a:pt x="600" y="432"/>
                </a:cubicBezTo>
                <a:cubicBezTo>
                  <a:pt x="588" y="432"/>
                  <a:pt x="580" y="448"/>
                  <a:pt x="569" y="449"/>
                </a:cubicBezTo>
                <a:cubicBezTo>
                  <a:pt x="522" y="523"/>
                  <a:pt x="547" y="644"/>
                  <a:pt x="603" y="697"/>
                </a:cubicBezTo>
                <a:cubicBezTo>
                  <a:pt x="647" y="675"/>
                  <a:pt x="667" y="606"/>
                  <a:pt x="658" y="547"/>
                </a:cubicBezTo>
                <a:close/>
                <a:moveTo>
                  <a:pt x="1429" y="446"/>
                </a:moveTo>
                <a:cubicBezTo>
                  <a:pt x="1399" y="421"/>
                  <a:pt x="1361" y="447"/>
                  <a:pt x="1366" y="487"/>
                </a:cubicBezTo>
                <a:cubicBezTo>
                  <a:pt x="1357" y="484"/>
                  <a:pt x="1360" y="494"/>
                  <a:pt x="1357" y="497"/>
                </a:cubicBezTo>
                <a:cubicBezTo>
                  <a:pt x="1357" y="554"/>
                  <a:pt x="1361" y="636"/>
                  <a:pt x="1405" y="671"/>
                </a:cubicBezTo>
                <a:cubicBezTo>
                  <a:pt x="1411" y="627"/>
                  <a:pt x="1414" y="587"/>
                  <a:pt x="1409" y="547"/>
                </a:cubicBezTo>
                <a:cubicBezTo>
                  <a:pt x="1405" y="509"/>
                  <a:pt x="1383" y="473"/>
                  <a:pt x="1395" y="442"/>
                </a:cubicBezTo>
                <a:cubicBezTo>
                  <a:pt x="1407" y="450"/>
                  <a:pt x="1411" y="467"/>
                  <a:pt x="1414" y="482"/>
                </a:cubicBezTo>
                <a:cubicBezTo>
                  <a:pt x="1424" y="540"/>
                  <a:pt x="1436" y="609"/>
                  <a:pt x="1424" y="676"/>
                </a:cubicBezTo>
                <a:cubicBezTo>
                  <a:pt x="1487" y="629"/>
                  <a:pt x="1470" y="505"/>
                  <a:pt x="1429" y="446"/>
                </a:cubicBezTo>
                <a:close/>
                <a:moveTo>
                  <a:pt x="1247" y="499"/>
                </a:moveTo>
                <a:cubicBezTo>
                  <a:pt x="1246" y="522"/>
                  <a:pt x="1250" y="569"/>
                  <a:pt x="1259" y="599"/>
                </a:cubicBezTo>
                <a:cubicBezTo>
                  <a:pt x="1264" y="615"/>
                  <a:pt x="1275" y="629"/>
                  <a:pt x="1281" y="645"/>
                </a:cubicBezTo>
                <a:cubicBezTo>
                  <a:pt x="1288" y="666"/>
                  <a:pt x="1292" y="685"/>
                  <a:pt x="1302" y="690"/>
                </a:cubicBezTo>
                <a:cubicBezTo>
                  <a:pt x="1340" y="708"/>
                  <a:pt x="1343" y="660"/>
                  <a:pt x="1366" y="652"/>
                </a:cubicBezTo>
                <a:cubicBezTo>
                  <a:pt x="1338" y="600"/>
                  <a:pt x="1327" y="524"/>
                  <a:pt x="1345" y="466"/>
                </a:cubicBezTo>
                <a:cubicBezTo>
                  <a:pt x="1295" y="428"/>
                  <a:pt x="1249" y="440"/>
                  <a:pt x="1247" y="499"/>
                </a:cubicBezTo>
                <a:close/>
                <a:moveTo>
                  <a:pt x="1197" y="461"/>
                </a:moveTo>
                <a:cubicBezTo>
                  <a:pt x="1180" y="455"/>
                  <a:pt x="1145" y="471"/>
                  <a:pt x="1137" y="487"/>
                </a:cubicBezTo>
                <a:cubicBezTo>
                  <a:pt x="1128" y="507"/>
                  <a:pt x="1126" y="563"/>
                  <a:pt x="1133" y="597"/>
                </a:cubicBezTo>
                <a:cubicBezTo>
                  <a:pt x="1141" y="641"/>
                  <a:pt x="1163" y="686"/>
                  <a:pt x="1187" y="704"/>
                </a:cubicBezTo>
                <a:cubicBezTo>
                  <a:pt x="1223" y="691"/>
                  <a:pt x="1233" y="653"/>
                  <a:pt x="1250" y="621"/>
                </a:cubicBezTo>
                <a:cubicBezTo>
                  <a:pt x="1236" y="572"/>
                  <a:pt x="1229" y="533"/>
                  <a:pt x="1233" y="487"/>
                </a:cubicBezTo>
                <a:cubicBezTo>
                  <a:pt x="1216" y="483"/>
                  <a:pt x="1213" y="466"/>
                  <a:pt x="1197" y="461"/>
                </a:cubicBezTo>
                <a:close/>
                <a:moveTo>
                  <a:pt x="1479" y="513"/>
                </a:moveTo>
                <a:cubicBezTo>
                  <a:pt x="1482" y="538"/>
                  <a:pt x="1489" y="556"/>
                  <a:pt x="1491" y="571"/>
                </a:cubicBezTo>
                <a:cubicBezTo>
                  <a:pt x="1540" y="567"/>
                  <a:pt x="1610" y="563"/>
                  <a:pt x="1596" y="511"/>
                </a:cubicBezTo>
                <a:cubicBezTo>
                  <a:pt x="1556" y="503"/>
                  <a:pt x="1516" y="519"/>
                  <a:pt x="1479" y="513"/>
                </a:cubicBezTo>
                <a:close/>
                <a:moveTo>
                  <a:pt x="908" y="544"/>
                </a:moveTo>
                <a:cubicBezTo>
                  <a:pt x="886" y="546"/>
                  <a:pt x="862" y="550"/>
                  <a:pt x="841" y="549"/>
                </a:cubicBezTo>
                <a:cubicBezTo>
                  <a:pt x="787" y="547"/>
                  <a:pt x="731" y="535"/>
                  <a:pt x="677" y="549"/>
                </a:cubicBezTo>
                <a:cubicBezTo>
                  <a:pt x="680" y="568"/>
                  <a:pt x="678" y="589"/>
                  <a:pt x="681" y="609"/>
                </a:cubicBezTo>
                <a:cubicBezTo>
                  <a:pt x="828" y="599"/>
                  <a:pt x="961" y="611"/>
                  <a:pt x="1111" y="590"/>
                </a:cubicBezTo>
                <a:cubicBezTo>
                  <a:pt x="1110" y="575"/>
                  <a:pt x="1113" y="553"/>
                  <a:pt x="1109" y="535"/>
                </a:cubicBezTo>
                <a:cubicBezTo>
                  <a:pt x="1041" y="537"/>
                  <a:pt x="969" y="541"/>
                  <a:pt x="908" y="544"/>
                </a:cubicBezTo>
                <a:close/>
                <a:moveTo>
                  <a:pt x="474" y="563"/>
                </a:moveTo>
                <a:cubicBezTo>
                  <a:pt x="476" y="577"/>
                  <a:pt x="471" y="585"/>
                  <a:pt x="471" y="597"/>
                </a:cubicBezTo>
                <a:cubicBezTo>
                  <a:pt x="489" y="604"/>
                  <a:pt x="509" y="597"/>
                  <a:pt x="534" y="604"/>
                </a:cubicBezTo>
                <a:cubicBezTo>
                  <a:pt x="534" y="583"/>
                  <a:pt x="517" y="580"/>
                  <a:pt x="514" y="563"/>
                </a:cubicBezTo>
                <a:cubicBezTo>
                  <a:pt x="499" y="559"/>
                  <a:pt x="487" y="565"/>
                  <a:pt x="474" y="563"/>
                </a:cubicBezTo>
                <a:close/>
                <a:moveTo>
                  <a:pt x="677" y="625"/>
                </a:moveTo>
                <a:cubicBezTo>
                  <a:pt x="664" y="651"/>
                  <a:pt x="655" y="696"/>
                  <a:pt x="631" y="711"/>
                </a:cubicBezTo>
                <a:cubicBezTo>
                  <a:pt x="595" y="735"/>
                  <a:pt x="575" y="703"/>
                  <a:pt x="560" y="676"/>
                </a:cubicBezTo>
                <a:cubicBezTo>
                  <a:pt x="548" y="655"/>
                  <a:pt x="548" y="636"/>
                  <a:pt x="534" y="621"/>
                </a:cubicBezTo>
                <a:cubicBezTo>
                  <a:pt x="511" y="626"/>
                  <a:pt x="501" y="614"/>
                  <a:pt x="471" y="618"/>
                </a:cubicBezTo>
                <a:cubicBezTo>
                  <a:pt x="473" y="692"/>
                  <a:pt x="461" y="749"/>
                  <a:pt x="457" y="833"/>
                </a:cubicBezTo>
                <a:cubicBezTo>
                  <a:pt x="502" y="847"/>
                  <a:pt x="523" y="885"/>
                  <a:pt x="557" y="909"/>
                </a:cubicBezTo>
                <a:cubicBezTo>
                  <a:pt x="614" y="889"/>
                  <a:pt x="689" y="915"/>
                  <a:pt x="758" y="900"/>
                </a:cubicBezTo>
                <a:cubicBezTo>
                  <a:pt x="770" y="828"/>
                  <a:pt x="802" y="741"/>
                  <a:pt x="870" y="781"/>
                </a:cubicBezTo>
                <a:cubicBezTo>
                  <a:pt x="887" y="790"/>
                  <a:pt x="897" y="800"/>
                  <a:pt x="903" y="814"/>
                </a:cubicBezTo>
                <a:cubicBezTo>
                  <a:pt x="916" y="797"/>
                  <a:pt x="920" y="777"/>
                  <a:pt x="937" y="769"/>
                </a:cubicBezTo>
                <a:cubicBezTo>
                  <a:pt x="998" y="737"/>
                  <a:pt x="1012" y="834"/>
                  <a:pt x="1028" y="876"/>
                </a:cubicBezTo>
                <a:cubicBezTo>
                  <a:pt x="1167" y="866"/>
                  <a:pt x="1288" y="855"/>
                  <a:pt x="1414" y="862"/>
                </a:cubicBezTo>
                <a:cubicBezTo>
                  <a:pt x="1426" y="812"/>
                  <a:pt x="1420" y="757"/>
                  <a:pt x="1429" y="709"/>
                </a:cubicBezTo>
                <a:cubicBezTo>
                  <a:pt x="1395" y="707"/>
                  <a:pt x="1387" y="680"/>
                  <a:pt x="1369" y="664"/>
                </a:cubicBezTo>
                <a:cubicBezTo>
                  <a:pt x="1360" y="680"/>
                  <a:pt x="1356" y="696"/>
                  <a:pt x="1343" y="704"/>
                </a:cubicBezTo>
                <a:cubicBezTo>
                  <a:pt x="1298" y="732"/>
                  <a:pt x="1267" y="685"/>
                  <a:pt x="1257" y="647"/>
                </a:cubicBezTo>
                <a:cubicBezTo>
                  <a:pt x="1250" y="676"/>
                  <a:pt x="1217" y="723"/>
                  <a:pt x="1192" y="726"/>
                </a:cubicBezTo>
                <a:cubicBezTo>
                  <a:pt x="1147" y="730"/>
                  <a:pt x="1133" y="648"/>
                  <a:pt x="1118" y="614"/>
                </a:cubicBezTo>
                <a:cubicBezTo>
                  <a:pt x="972" y="621"/>
                  <a:pt x="841" y="620"/>
                  <a:pt x="677" y="625"/>
                </a:cubicBezTo>
                <a:close/>
                <a:moveTo>
                  <a:pt x="946" y="788"/>
                </a:moveTo>
                <a:cubicBezTo>
                  <a:pt x="879" y="843"/>
                  <a:pt x="884" y="990"/>
                  <a:pt x="937" y="1055"/>
                </a:cubicBezTo>
                <a:cubicBezTo>
                  <a:pt x="967" y="1092"/>
                  <a:pt x="990" y="1061"/>
                  <a:pt x="1006" y="1026"/>
                </a:cubicBezTo>
                <a:cubicBezTo>
                  <a:pt x="1043" y="948"/>
                  <a:pt x="1005" y="856"/>
                  <a:pt x="977" y="785"/>
                </a:cubicBezTo>
                <a:cubicBezTo>
                  <a:pt x="966" y="785"/>
                  <a:pt x="956" y="786"/>
                  <a:pt x="946" y="788"/>
                </a:cubicBezTo>
                <a:close/>
                <a:moveTo>
                  <a:pt x="775" y="907"/>
                </a:moveTo>
                <a:cubicBezTo>
                  <a:pt x="762" y="976"/>
                  <a:pt x="807" y="1036"/>
                  <a:pt x="839" y="1069"/>
                </a:cubicBezTo>
                <a:cubicBezTo>
                  <a:pt x="873" y="1064"/>
                  <a:pt x="885" y="1036"/>
                  <a:pt x="892" y="1003"/>
                </a:cubicBezTo>
                <a:cubicBezTo>
                  <a:pt x="874" y="948"/>
                  <a:pt x="874" y="875"/>
                  <a:pt x="894" y="828"/>
                </a:cubicBezTo>
                <a:cubicBezTo>
                  <a:pt x="878" y="810"/>
                  <a:pt x="859" y="795"/>
                  <a:pt x="827" y="793"/>
                </a:cubicBezTo>
                <a:cubicBezTo>
                  <a:pt x="800" y="813"/>
                  <a:pt x="783" y="860"/>
                  <a:pt x="775" y="907"/>
                </a:cubicBezTo>
                <a:close/>
                <a:moveTo>
                  <a:pt x="500" y="914"/>
                </a:moveTo>
                <a:cubicBezTo>
                  <a:pt x="483" y="899"/>
                  <a:pt x="448" y="873"/>
                  <a:pt x="428" y="867"/>
                </a:cubicBezTo>
                <a:cubicBezTo>
                  <a:pt x="415" y="862"/>
                  <a:pt x="399" y="864"/>
                  <a:pt x="383" y="862"/>
                </a:cubicBezTo>
                <a:cubicBezTo>
                  <a:pt x="362" y="858"/>
                  <a:pt x="341" y="849"/>
                  <a:pt x="323" y="847"/>
                </a:cubicBezTo>
                <a:cubicBezTo>
                  <a:pt x="292" y="845"/>
                  <a:pt x="251" y="854"/>
                  <a:pt x="221" y="867"/>
                </a:cubicBezTo>
                <a:cubicBezTo>
                  <a:pt x="144" y="898"/>
                  <a:pt x="101" y="949"/>
                  <a:pt x="59" y="1005"/>
                </a:cubicBezTo>
                <a:cubicBezTo>
                  <a:pt x="37" y="1051"/>
                  <a:pt x="27" y="1107"/>
                  <a:pt x="37" y="1170"/>
                </a:cubicBezTo>
                <a:cubicBezTo>
                  <a:pt x="44" y="1216"/>
                  <a:pt x="68" y="1280"/>
                  <a:pt x="87" y="1313"/>
                </a:cubicBezTo>
                <a:cubicBezTo>
                  <a:pt x="118" y="1364"/>
                  <a:pt x="189" y="1419"/>
                  <a:pt x="259" y="1439"/>
                </a:cubicBezTo>
                <a:cubicBezTo>
                  <a:pt x="303" y="1452"/>
                  <a:pt x="349" y="1446"/>
                  <a:pt x="395" y="1439"/>
                </a:cubicBezTo>
                <a:cubicBezTo>
                  <a:pt x="403" y="1439"/>
                  <a:pt x="400" y="1427"/>
                  <a:pt x="409" y="1427"/>
                </a:cubicBezTo>
                <a:cubicBezTo>
                  <a:pt x="418" y="1420"/>
                  <a:pt x="420" y="1433"/>
                  <a:pt x="428" y="1427"/>
                </a:cubicBezTo>
                <a:cubicBezTo>
                  <a:pt x="581" y="1381"/>
                  <a:pt x="666" y="1135"/>
                  <a:pt x="572" y="995"/>
                </a:cubicBezTo>
                <a:cubicBezTo>
                  <a:pt x="564" y="991"/>
                  <a:pt x="554" y="993"/>
                  <a:pt x="550" y="991"/>
                </a:cubicBezTo>
                <a:cubicBezTo>
                  <a:pt x="549" y="981"/>
                  <a:pt x="564" y="981"/>
                  <a:pt x="557" y="974"/>
                </a:cubicBezTo>
                <a:cubicBezTo>
                  <a:pt x="541" y="953"/>
                  <a:pt x="521" y="932"/>
                  <a:pt x="500" y="914"/>
                </a:cubicBezTo>
                <a:close/>
                <a:moveTo>
                  <a:pt x="1216" y="881"/>
                </a:moveTo>
                <a:cubicBezTo>
                  <a:pt x="1159" y="885"/>
                  <a:pt x="1096" y="896"/>
                  <a:pt x="1035" y="895"/>
                </a:cubicBezTo>
                <a:cubicBezTo>
                  <a:pt x="1039" y="913"/>
                  <a:pt x="1042" y="932"/>
                  <a:pt x="1042" y="955"/>
                </a:cubicBezTo>
                <a:cubicBezTo>
                  <a:pt x="1156" y="940"/>
                  <a:pt x="1274" y="937"/>
                  <a:pt x="1400" y="936"/>
                </a:cubicBezTo>
                <a:cubicBezTo>
                  <a:pt x="1408" y="934"/>
                  <a:pt x="1404" y="919"/>
                  <a:pt x="1417" y="921"/>
                </a:cubicBezTo>
                <a:cubicBezTo>
                  <a:pt x="1426" y="922"/>
                  <a:pt x="1421" y="938"/>
                  <a:pt x="1431" y="938"/>
                </a:cubicBezTo>
                <a:cubicBezTo>
                  <a:pt x="1504" y="933"/>
                  <a:pt x="1599" y="944"/>
                  <a:pt x="1667" y="933"/>
                </a:cubicBezTo>
                <a:cubicBezTo>
                  <a:pt x="1678" y="921"/>
                  <a:pt x="1678" y="897"/>
                  <a:pt x="1665" y="883"/>
                </a:cubicBezTo>
                <a:cubicBezTo>
                  <a:pt x="1515" y="894"/>
                  <a:pt x="1373" y="870"/>
                  <a:pt x="1216" y="881"/>
                </a:cubicBezTo>
                <a:close/>
                <a:moveTo>
                  <a:pt x="569" y="929"/>
                </a:moveTo>
                <a:cubicBezTo>
                  <a:pt x="584" y="940"/>
                  <a:pt x="584" y="960"/>
                  <a:pt x="600" y="969"/>
                </a:cubicBezTo>
                <a:cubicBezTo>
                  <a:pt x="628" y="985"/>
                  <a:pt x="718" y="966"/>
                  <a:pt x="755" y="967"/>
                </a:cubicBezTo>
                <a:cubicBezTo>
                  <a:pt x="756" y="952"/>
                  <a:pt x="751" y="942"/>
                  <a:pt x="753" y="926"/>
                </a:cubicBezTo>
                <a:cubicBezTo>
                  <a:pt x="691" y="928"/>
                  <a:pt x="627" y="918"/>
                  <a:pt x="569" y="929"/>
                </a:cubicBezTo>
                <a:close/>
                <a:moveTo>
                  <a:pt x="1042" y="974"/>
                </a:moveTo>
                <a:cubicBezTo>
                  <a:pt x="1035" y="1014"/>
                  <a:pt x="1020" y="1062"/>
                  <a:pt x="992" y="1086"/>
                </a:cubicBezTo>
                <a:cubicBezTo>
                  <a:pt x="951" y="1122"/>
                  <a:pt x="923" y="1058"/>
                  <a:pt x="901" y="1031"/>
                </a:cubicBezTo>
                <a:cubicBezTo>
                  <a:pt x="893" y="1068"/>
                  <a:pt x="866" y="1096"/>
                  <a:pt x="825" y="1091"/>
                </a:cubicBezTo>
                <a:cubicBezTo>
                  <a:pt x="799" y="1062"/>
                  <a:pt x="782" y="1026"/>
                  <a:pt x="765" y="988"/>
                </a:cubicBezTo>
                <a:cubicBezTo>
                  <a:pt x="723" y="991"/>
                  <a:pt x="669" y="992"/>
                  <a:pt x="619" y="993"/>
                </a:cubicBezTo>
                <a:cubicBezTo>
                  <a:pt x="645" y="1061"/>
                  <a:pt x="653" y="1164"/>
                  <a:pt x="619" y="1246"/>
                </a:cubicBezTo>
                <a:cubicBezTo>
                  <a:pt x="682" y="1220"/>
                  <a:pt x="771" y="1245"/>
                  <a:pt x="832" y="1229"/>
                </a:cubicBezTo>
                <a:cubicBezTo>
                  <a:pt x="830" y="1218"/>
                  <a:pt x="836" y="1213"/>
                  <a:pt x="832" y="1205"/>
                </a:cubicBezTo>
                <a:cubicBezTo>
                  <a:pt x="839" y="1177"/>
                  <a:pt x="857" y="1160"/>
                  <a:pt x="870" y="1139"/>
                </a:cubicBezTo>
                <a:cubicBezTo>
                  <a:pt x="878" y="1125"/>
                  <a:pt x="878" y="1111"/>
                  <a:pt x="889" y="1108"/>
                </a:cubicBezTo>
                <a:cubicBezTo>
                  <a:pt x="918" y="1098"/>
                  <a:pt x="940" y="1153"/>
                  <a:pt x="965" y="1165"/>
                </a:cubicBezTo>
                <a:cubicBezTo>
                  <a:pt x="972" y="1153"/>
                  <a:pt x="975" y="1123"/>
                  <a:pt x="992" y="1117"/>
                </a:cubicBezTo>
                <a:cubicBezTo>
                  <a:pt x="1043" y="1099"/>
                  <a:pt x="1074" y="1169"/>
                  <a:pt x="1099" y="1186"/>
                </a:cubicBezTo>
                <a:cubicBezTo>
                  <a:pt x="1111" y="1121"/>
                  <a:pt x="1180" y="1079"/>
                  <a:pt x="1211" y="1143"/>
                </a:cubicBezTo>
                <a:cubicBezTo>
                  <a:pt x="1224" y="1169"/>
                  <a:pt x="1224" y="1202"/>
                  <a:pt x="1233" y="1224"/>
                </a:cubicBezTo>
                <a:cubicBezTo>
                  <a:pt x="1282" y="1216"/>
                  <a:pt x="1317" y="1221"/>
                  <a:pt x="1364" y="1210"/>
                </a:cubicBezTo>
                <a:cubicBezTo>
                  <a:pt x="1382" y="1122"/>
                  <a:pt x="1385" y="1050"/>
                  <a:pt x="1397" y="955"/>
                </a:cubicBezTo>
                <a:cubicBezTo>
                  <a:pt x="1248" y="956"/>
                  <a:pt x="1166" y="960"/>
                  <a:pt x="1042" y="974"/>
                </a:cubicBezTo>
                <a:close/>
                <a:moveTo>
                  <a:pt x="1524" y="1215"/>
                </a:moveTo>
                <a:cubicBezTo>
                  <a:pt x="1519" y="1175"/>
                  <a:pt x="1492" y="1131"/>
                  <a:pt x="1467" y="1117"/>
                </a:cubicBezTo>
                <a:cubicBezTo>
                  <a:pt x="1439" y="1124"/>
                  <a:pt x="1422" y="1152"/>
                  <a:pt x="1417" y="1184"/>
                </a:cubicBezTo>
                <a:cubicBezTo>
                  <a:pt x="1406" y="1245"/>
                  <a:pt x="1439" y="1344"/>
                  <a:pt x="1471" y="1370"/>
                </a:cubicBezTo>
                <a:cubicBezTo>
                  <a:pt x="1514" y="1340"/>
                  <a:pt x="1532" y="1279"/>
                  <a:pt x="1524" y="1215"/>
                </a:cubicBezTo>
                <a:close/>
                <a:moveTo>
                  <a:pt x="1209" y="1191"/>
                </a:moveTo>
                <a:cubicBezTo>
                  <a:pt x="1204" y="1173"/>
                  <a:pt x="1180" y="1123"/>
                  <a:pt x="1166" y="1129"/>
                </a:cubicBezTo>
                <a:cubicBezTo>
                  <a:pt x="1097" y="1160"/>
                  <a:pt x="1100" y="1272"/>
                  <a:pt x="1130" y="1332"/>
                </a:cubicBezTo>
                <a:cubicBezTo>
                  <a:pt x="1142" y="1354"/>
                  <a:pt x="1154" y="1388"/>
                  <a:pt x="1183" y="1384"/>
                </a:cubicBezTo>
                <a:cubicBezTo>
                  <a:pt x="1229" y="1358"/>
                  <a:pt x="1224" y="1246"/>
                  <a:pt x="1209" y="1191"/>
                </a:cubicBezTo>
                <a:close/>
                <a:moveTo>
                  <a:pt x="851" y="1220"/>
                </a:moveTo>
                <a:cubicBezTo>
                  <a:pt x="846" y="1259"/>
                  <a:pt x="864" y="1341"/>
                  <a:pt x="868" y="1349"/>
                </a:cubicBezTo>
                <a:cubicBezTo>
                  <a:pt x="873" y="1360"/>
                  <a:pt x="877" y="1374"/>
                  <a:pt x="882" y="1382"/>
                </a:cubicBezTo>
                <a:cubicBezTo>
                  <a:pt x="913" y="1431"/>
                  <a:pt x="951" y="1352"/>
                  <a:pt x="954" y="1322"/>
                </a:cubicBezTo>
                <a:cubicBezTo>
                  <a:pt x="955" y="1308"/>
                  <a:pt x="947" y="1282"/>
                  <a:pt x="946" y="1267"/>
                </a:cubicBezTo>
                <a:cubicBezTo>
                  <a:pt x="946" y="1234"/>
                  <a:pt x="958" y="1193"/>
                  <a:pt x="956" y="1184"/>
                </a:cubicBezTo>
                <a:cubicBezTo>
                  <a:pt x="951" y="1163"/>
                  <a:pt x="918" y="1145"/>
                  <a:pt x="901" y="1134"/>
                </a:cubicBezTo>
                <a:cubicBezTo>
                  <a:pt x="884" y="1148"/>
                  <a:pt x="856" y="1182"/>
                  <a:pt x="851" y="1220"/>
                </a:cubicBezTo>
                <a:close/>
                <a:moveTo>
                  <a:pt x="1092" y="1205"/>
                </a:moveTo>
                <a:cubicBezTo>
                  <a:pt x="1066" y="1182"/>
                  <a:pt x="1049" y="1139"/>
                  <a:pt x="1006" y="1141"/>
                </a:cubicBezTo>
                <a:cubicBezTo>
                  <a:pt x="1005" y="1160"/>
                  <a:pt x="986" y="1166"/>
                  <a:pt x="977" y="1182"/>
                </a:cubicBezTo>
                <a:cubicBezTo>
                  <a:pt x="953" y="1228"/>
                  <a:pt x="969" y="1321"/>
                  <a:pt x="994" y="1363"/>
                </a:cubicBezTo>
                <a:cubicBezTo>
                  <a:pt x="1016" y="1398"/>
                  <a:pt x="1033" y="1433"/>
                  <a:pt x="1068" y="1403"/>
                </a:cubicBezTo>
                <a:cubicBezTo>
                  <a:pt x="1086" y="1389"/>
                  <a:pt x="1094" y="1363"/>
                  <a:pt x="1097" y="1337"/>
                </a:cubicBezTo>
                <a:cubicBezTo>
                  <a:pt x="1097" y="1330"/>
                  <a:pt x="1106" y="1331"/>
                  <a:pt x="1109" y="1327"/>
                </a:cubicBezTo>
                <a:cubicBezTo>
                  <a:pt x="1090" y="1294"/>
                  <a:pt x="1084" y="1241"/>
                  <a:pt x="1092" y="1205"/>
                </a:cubicBezTo>
                <a:close/>
                <a:moveTo>
                  <a:pt x="1543" y="1213"/>
                </a:moveTo>
                <a:cubicBezTo>
                  <a:pt x="1546" y="1232"/>
                  <a:pt x="1544" y="1256"/>
                  <a:pt x="1545" y="1277"/>
                </a:cubicBezTo>
                <a:cubicBezTo>
                  <a:pt x="1612" y="1261"/>
                  <a:pt x="1672" y="1261"/>
                  <a:pt x="1739" y="1258"/>
                </a:cubicBezTo>
                <a:cubicBezTo>
                  <a:pt x="1754" y="1246"/>
                  <a:pt x="1749" y="1213"/>
                  <a:pt x="1736" y="1203"/>
                </a:cubicBezTo>
                <a:cubicBezTo>
                  <a:pt x="1674" y="1201"/>
                  <a:pt x="1601" y="1221"/>
                  <a:pt x="1543" y="1213"/>
                </a:cubicBezTo>
                <a:close/>
                <a:moveTo>
                  <a:pt x="1233" y="1244"/>
                </a:moveTo>
                <a:cubicBezTo>
                  <a:pt x="1237" y="1263"/>
                  <a:pt x="1238" y="1276"/>
                  <a:pt x="1238" y="1303"/>
                </a:cubicBezTo>
                <a:cubicBezTo>
                  <a:pt x="1304" y="1285"/>
                  <a:pt x="1347" y="1304"/>
                  <a:pt x="1407" y="1282"/>
                </a:cubicBezTo>
                <a:cubicBezTo>
                  <a:pt x="1404" y="1262"/>
                  <a:pt x="1399" y="1245"/>
                  <a:pt x="1395" y="1227"/>
                </a:cubicBezTo>
                <a:cubicBezTo>
                  <a:pt x="1349" y="1236"/>
                  <a:pt x="1294" y="1241"/>
                  <a:pt x="1233" y="1244"/>
                </a:cubicBezTo>
                <a:close/>
                <a:moveTo>
                  <a:pt x="617" y="1263"/>
                </a:moveTo>
                <a:cubicBezTo>
                  <a:pt x="613" y="1275"/>
                  <a:pt x="601" y="1291"/>
                  <a:pt x="603" y="1301"/>
                </a:cubicBezTo>
                <a:cubicBezTo>
                  <a:pt x="678" y="1300"/>
                  <a:pt x="749" y="1302"/>
                  <a:pt x="834" y="1291"/>
                </a:cubicBezTo>
                <a:cubicBezTo>
                  <a:pt x="832" y="1276"/>
                  <a:pt x="836" y="1266"/>
                  <a:pt x="827" y="1256"/>
                </a:cubicBezTo>
                <a:cubicBezTo>
                  <a:pt x="760" y="1257"/>
                  <a:pt x="677" y="1251"/>
                  <a:pt x="617" y="1263"/>
                </a:cubicBezTo>
                <a:close/>
                <a:moveTo>
                  <a:pt x="1028" y="1435"/>
                </a:moveTo>
                <a:cubicBezTo>
                  <a:pt x="1001" y="1414"/>
                  <a:pt x="984" y="1384"/>
                  <a:pt x="968" y="1353"/>
                </a:cubicBezTo>
                <a:cubicBezTo>
                  <a:pt x="950" y="1398"/>
                  <a:pt x="904" y="1465"/>
                  <a:pt x="872" y="1406"/>
                </a:cubicBezTo>
                <a:cubicBezTo>
                  <a:pt x="858" y="1379"/>
                  <a:pt x="847" y="1346"/>
                  <a:pt x="841" y="1315"/>
                </a:cubicBezTo>
                <a:cubicBezTo>
                  <a:pt x="805" y="1306"/>
                  <a:pt x="761" y="1321"/>
                  <a:pt x="715" y="1322"/>
                </a:cubicBezTo>
                <a:cubicBezTo>
                  <a:pt x="668" y="1324"/>
                  <a:pt x="627" y="1320"/>
                  <a:pt x="584" y="1320"/>
                </a:cubicBezTo>
                <a:cubicBezTo>
                  <a:pt x="545" y="1378"/>
                  <a:pt x="500" y="1430"/>
                  <a:pt x="421" y="1449"/>
                </a:cubicBezTo>
                <a:cubicBezTo>
                  <a:pt x="423" y="1473"/>
                  <a:pt x="418" y="1505"/>
                  <a:pt x="414" y="1530"/>
                </a:cubicBezTo>
                <a:cubicBezTo>
                  <a:pt x="424" y="1528"/>
                  <a:pt x="431" y="1525"/>
                  <a:pt x="440" y="1523"/>
                </a:cubicBezTo>
                <a:cubicBezTo>
                  <a:pt x="446" y="1494"/>
                  <a:pt x="469" y="1422"/>
                  <a:pt x="517" y="1430"/>
                </a:cubicBezTo>
                <a:cubicBezTo>
                  <a:pt x="531" y="1432"/>
                  <a:pt x="534" y="1444"/>
                  <a:pt x="550" y="1449"/>
                </a:cubicBezTo>
                <a:cubicBezTo>
                  <a:pt x="570" y="1435"/>
                  <a:pt x="588" y="1421"/>
                  <a:pt x="617" y="1423"/>
                </a:cubicBezTo>
                <a:cubicBezTo>
                  <a:pt x="640" y="1457"/>
                  <a:pt x="660" y="1492"/>
                  <a:pt x="667" y="1547"/>
                </a:cubicBezTo>
                <a:cubicBezTo>
                  <a:pt x="782" y="1530"/>
                  <a:pt x="858" y="1544"/>
                  <a:pt x="963" y="1528"/>
                </a:cubicBezTo>
                <a:cubicBezTo>
                  <a:pt x="967" y="1479"/>
                  <a:pt x="984" y="1428"/>
                  <a:pt x="1028" y="1435"/>
                </a:cubicBezTo>
                <a:close/>
                <a:moveTo>
                  <a:pt x="1238" y="1318"/>
                </a:moveTo>
                <a:cubicBezTo>
                  <a:pt x="1230" y="1355"/>
                  <a:pt x="1215" y="1411"/>
                  <a:pt x="1185" y="1420"/>
                </a:cubicBezTo>
                <a:cubicBezTo>
                  <a:pt x="1146" y="1433"/>
                  <a:pt x="1138" y="1364"/>
                  <a:pt x="1116" y="1349"/>
                </a:cubicBezTo>
                <a:cubicBezTo>
                  <a:pt x="1106" y="1393"/>
                  <a:pt x="1081" y="1434"/>
                  <a:pt x="1044" y="1444"/>
                </a:cubicBezTo>
                <a:cubicBezTo>
                  <a:pt x="1046" y="1460"/>
                  <a:pt x="1065" y="1462"/>
                  <a:pt x="1073" y="1475"/>
                </a:cubicBezTo>
                <a:cubicBezTo>
                  <a:pt x="1085" y="1494"/>
                  <a:pt x="1083" y="1522"/>
                  <a:pt x="1094" y="1544"/>
                </a:cubicBezTo>
                <a:cubicBezTo>
                  <a:pt x="1171" y="1539"/>
                  <a:pt x="1227" y="1557"/>
                  <a:pt x="1278" y="1528"/>
                </a:cubicBezTo>
                <a:cubicBezTo>
                  <a:pt x="1285" y="1525"/>
                  <a:pt x="1289" y="1542"/>
                  <a:pt x="1290" y="1530"/>
                </a:cubicBezTo>
                <a:cubicBezTo>
                  <a:pt x="1301" y="1486"/>
                  <a:pt x="1300" y="1432"/>
                  <a:pt x="1345" y="1423"/>
                </a:cubicBezTo>
                <a:cubicBezTo>
                  <a:pt x="1348" y="1379"/>
                  <a:pt x="1351" y="1348"/>
                  <a:pt x="1359" y="1313"/>
                </a:cubicBezTo>
                <a:cubicBezTo>
                  <a:pt x="1325" y="1315"/>
                  <a:pt x="1276" y="1319"/>
                  <a:pt x="1238" y="1318"/>
                </a:cubicBezTo>
                <a:close/>
                <a:moveTo>
                  <a:pt x="71" y="1611"/>
                </a:moveTo>
                <a:cubicBezTo>
                  <a:pt x="68" y="1685"/>
                  <a:pt x="43" y="1747"/>
                  <a:pt x="47" y="1809"/>
                </a:cubicBezTo>
                <a:cubicBezTo>
                  <a:pt x="48" y="1835"/>
                  <a:pt x="61" y="1850"/>
                  <a:pt x="85" y="1859"/>
                </a:cubicBezTo>
                <a:cubicBezTo>
                  <a:pt x="106" y="1849"/>
                  <a:pt x="108" y="1825"/>
                  <a:pt x="111" y="1802"/>
                </a:cubicBezTo>
                <a:cubicBezTo>
                  <a:pt x="115" y="1778"/>
                  <a:pt x="123" y="1752"/>
                  <a:pt x="125" y="1728"/>
                </a:cubicBezTo>
                <a:cubicBezTo>
                  <a:pt x="130" y="1688"/>
                  <a:pt x="128" y="1648"/>
                  <a:pt x="133" y="1614"/>
                </a:cubicBezTo>
                <a:cubicBezTo>
                  <a:pt x="141" y="1549"/>
                  <a:pt x="161" y="1480"/>
                  <a:pt x="154" y="1411"/>
                </a:cubicBezTo>
                <a:cubicBezTo>
                  <a:pt x="132" y="1391"/>
                  <a:pt x="104" y="1378"/>
                  <a:pt x="85" y="1356"/>
                </a:cubicBezTo>
                <a:cubicBezTo>
                  <a:pt x="76" y="1434"/>
                  <a:pt x="73" y="1519"/>
                  <a:pt x="71" y="1611"/>
                </a:cubicBezTo>
                <a:close/>
                <a:moveTo>
                  <a:pt x="168" y="1509"/>
                </a:moveTo>
                <a:cubicBezTo>
                  <a:pt x="166" y="1529"/>
                  <a:pt x="162" y="1551"/>
                  <a:pt x="159" y="1573"/>
                </a:cubicBezTo>
                <a:cubicBezTo>
                  <a:pt x="152" y="1617"/>
                  <a:pt x="156" y="1664"/>
                  <a:pt x="149" y="1709"/>
                </a:cubicBezTo>
                <a:cubicBezTo>
                  <a:pt x="141" y="1764"/>
                  <a:pt x="123" y="1816"/>
                  <a:pt x="137" y="1869"/>
                </a:cubicBezTo>
                <a:cubicBezTo>
                  <a:pt x="207" y="1885"/>
                  <a:pt x="309" y="1913"/>
                  <a:pt x="364" y="1864"/>
                </a:cubicBezTo>
                <a:cubicBezTo>
                  <a:pt x="401" y="1732"/>
                  <a:pt x="383" y="1600"/>
                  <a:pt x="405" y="1456"/>
                </a:cubicBezTo>
                <a:cubicBezTo>
                  <a:pt x="323" y="1482"/>
                  <a:pt x="230" y="1453"/>
                  <a:pt x="180" y="1423"/>
                </a:cubicBezTo>
                <a:cubicBezTo>
                  <a:pt x="176" y="1442"/>
                  <a:pt x="172" y="1477"/>
                  <a:pt x="168" y="1509"/>
                </a:cubicBezTo>
                <a:close/>
                <a:moveTo>
                  <a:pt x="1362" y="1692"/>
                </a:moveTo>
                <a:cubicBezTo>
                  <a:pt x="1375" y="1676"/>
                  <a:pt x="1403" y="1652"/>
                  <a:pt x="1397" y="1623"/>
                </a:cubicBezTo>
                <a:cubicBezTo>
                  <a:pt x="1396" y="1617"/>
                  <a:pt x="1388" y="1613"/>
                  <a:pt x="1388" y="1609"/>
                </a:cubicBezTo>
                <a:cubicBezTo>
                  <a:pt x="1388" y="1609"/>
                  <a:pt x="1398" y="1598"/>
                  <a:pt x="1397" y="1599"/>
                </a:cubicBezTo>
                <a:cubicBezTo>
                  <a:pt x="1403" y="1581"/>
                  <a:pt x="1391" y="1523"/>
                  <a:pt x="1378" y="1492"/>
                </a:cubicBezTo>
                <a:cubicBezTo>
                  <a:pt x="1369" y="1469"/>
                  <a:pt x="1353" y="1451"/>
                  <a:pt x="1338" y="1444"/>
                </a:cubicBezTo>
                <a:cubicBezTo>
                  <a:pt x="1296" y="1518"/>
                  <a:pt x="1299" y="1642"/>
                  <a:pt x="1362" y="1692"/>
                </a:cubicBezTo>
                <a:close/>
                <a:moveTo>
                  <a:pt x="650" y="1559"/>
                </a:moveTo>
                <a:cubicBezTo>
                  <a:pt x="649" y="1541"/>
                  <a:pt x="627" y="1441"/>
                  <a:pt x="600" y="1446"/>
                </a:cubicBezTo>
                <a:cubicBezTo>
                  <a:pt x="508" y="1465"/>
                  <a:pt x="522" y="1668"/>
                  <a:pt x="586" y="1716"/>
                </a:cubicBezTo>
                <a:cubicBezTo>
                  <a:pt x="595" y="1710"/>
                  <a:pt x="605" y="1713"/>
                  <a:pt x="617" y="1707"/>
                </a:cubicBezTo>
                <a:cubicBezTo>
                  <a:pt x="638" y="1668"/>
                  <a:pt x="655" y="1623"/>
                  <a:pt x="650" y="1559"/>
                </a:cubicBezTo>
                <a:close/>
                <a:moveTo>
                  <a:pt x="507" y="1451"/>
                </a:moveTo>
                <a:cubicBezTo>
                  <a:pt x="461" y="1469"/>
                  <a:pt x="444" y="1572"/>
                  <a:pt x="445" y="1640"/>
                </a:cubicBezTo>
                <a:cubicBezTo>
                  <a:pt x="457" y="1660"/>
                  <a:pt x="463" y="1685"/>
                  <a:pt x="476" y="1704"/>
                </a:cubicBezTo>
                <a:cubicBezTo>
                  <a:pt x="501" y="1699"/>
                  <a:pt x="531" y="1690"/>
                  <a:pt x="534" y="1666"/>
                </a:cubicBezTo>
                <a:cubicBezTo>
                  <a:pt x="535" y="1652"/>
                  <a:pt x="520" y="1634"/>
                  <a:pt x="517" y="1618"/>
                </a:cubicBezTo>
                <a:cubicBezTo>
                  <a:pt x="505" y="1564"/>
                  <a:pt x="521" y="1510"/>
                  <a:pt x="541" y="1466"/>
                </a:cubicBezTo>
                <a:cubicBezTo>
                  <a:pt x="524" y="1472"/>
                  <a:pt x="522" y="1446"/>
                  <a:pt x="507" y="1451"/>
                </a:cubicBezTo>
                <a:close/>
                <a:moveTo>
                  <a:pt x="1032" y="1461"/>
                </a:moveTo>
                <a:cubicBezTo>
                  <a:pt x="1020" y="1459"/>
                  <a:pt x="1006" y="1476"/>
                  <a:pt x="994" y="1482"/>
                </a:cubicBezTo>
                <a:cubicBezTo>
                  <a:pt x="967" y="1553"/>
                  <a:pt x="985" y="1655"/>
                  <a:pt x="1051" y="1695"/>
                </a:cubicBezTo>
                <a:cubicBezTo>
                  <a:pt x="1099" y="1619"/>
                  <a:pt x="1080" y="1507"/>
                  <a:pt x="1032" y="1461"/>
                </a:cubicBezTo>
                <a:close/>
                <a:moveTo>
                  <a:pt x="1610" y="1535"/>
                </a:moveTo>
                <a:cubicBezTo>
                  <a:pt x="1540" y="1538"/>
                  <a:pt x="1472" y="1540"/>
                  <a:pt x="1412" y="1551"/>
                </a:cubicBezTo>
                <a:cubicBezTo>
                  <a:pt x="1413" y="1569"/>
                  <a:pt x="1411" y="1591"/>
                  <a:pt x="1419" y="1602"/>
                </a:cubicBezTo>
                <a:cubicBezTo>
                  <a:pt x="1482" y="1596"/>
                  <a:pt x="1546" y="1587"/>
                  <a:pt x="1622" y="1580"/>
                </a:cubicBezTo>
                <a:cubicBezTo>
                  <a:pt x="1689" y="1574"/>
                  <a:pt x="1763" y="1587"/>
                  <a:pt x="1803" y="1556"/>
                </a:cubicBezTo>
                <a:cubicBezTo>
                  <a:pt x="1804" y="1541"/>
                  <a:pt x="1798" y="1533"/>
                  <a:pt x="1794" y="1523"/>
                </a:cubicBezTo>
                <a:cubicBezTo>
                  <a:pt x="1730" y="1526"/>
                  <a:pt x="1668" y="1532"/>
                  <a:pt x="1610" y="1535"/>
                </a:cubicBezTo>
                <a:close/>
                <a:moveTo>
                  <a:pt x="409" y="1599"/>
                </a:moveTo>
                <a:cubicBezTo>
                  <a:pt x="414" y="1596"/>
                  <a:pt x="423" y="1599"/>
                  <a:pt x="426" y="1594"/>
                </a:cubicBezTo>
                <a:cubicBezTo>
                  <a:pt x="424" y="1585"/>
                  <a:pt x="429" y="1563"/>
                  <a:pt x="431" y="1549"/>
                </a:cubicBezTo>
                <a:cubicBezTo>
                  <a:pt x="401" y="1537"/>
                  <a:pt x="415" y="1580"/>
                  <a:pt x="409" y="1599"/>
                </a:cubicBezTo>
                <a:close/>
                <a:moveTo>
                  <a:pt x="822" y="1561"/>
                </a:moveTo>
                <a:cubicBezTo>
                  <a:pt x="770" y="1561"/>
                  <a:pt x="719" y="1554"/>
                  <a:pt x="670" y="1566"/>
                </a:cubicBezTo>
                <a:cubicBezTo>
                  <a:pt x="669" y="1590"/>
                  <a:pt x="672" y="1595"/>
                  <a:pt x="670" y="1614"/>
                </a:cubicBezTo>
                <a:cubicBezTo>
                  <a:pt x="773" y="1598"/>
                  <a:pt x="864" y="1618"/>
                  <a:pt x="970" y="1602"/>
                </a:cubicBezTo>
                <a:cubicBezTo>
                  <a:pt x="967" y="1588"/>
                  <a:pt x="960" y="1568"/>
                  <a:pt x="963" y="1556"/>
                </a:cubicBezTo>
                <a:cubicBezTo>
                  <a:pt x="921" y="1546"/>
                  <a:pt x="871" y="1561"/>
                  <a:pt x="822" y="1561"/>
                </a:cubicBezTo>
                <a:close/>
                <a:moveTo>
                  <a:pt x="1099" y="1563"/>
                </a:moveTo>
                <a:cubicBezTo>
                  <a:pt x="1099" y="1579"/>
                  <a:pt x="1099" y="1594"/>
                  <a:pt x="1099" y="1609"/>
                </a:cubicBezTo>
                <a:cubicBezTo>
                  <a:pt x="1177" y="1598"/>
                  <a:pt x="1224" y="1609"/>
                  <a:pt x="1292" y="1594"/>
                </a:cubicBezTo>
                <a:cubicBezTo>
                  <a:pt x="1288" y="1579"/>
                  <a:pt x="1297" y="1566"/>
                  <a:pt x="1288" y="1554"/>
                </a:cubicBezTo>
                <a:cubicBezTo>
                  <a:pt x="1242" y="1571"/>
                  <a:pt x="1153" y="1565"/>
                  <a:pt x="1099" y="156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253" name="图标"/>
          <p:cNvSpPr/>
          <p:nvPr/>
        </p:nvSpPr>
        <p:spPr bwMode="auto">
          <a:xfrm>
            <a:off x="2902791" y="422436"/>
            <a:ext cx="1291711" cy="1678975"/>
          </a:xfrm>
          <a:custGeom>
            <a:avLst/>
            <a:gdLst>
              <a:gd name="connsiteX0" fmla="*/ 669514 w 1552056"/>
              <a:gd name="connsiteY0" fmla="*/ 1732251 h 2017373"/>
              <a:gd name="connsiteX1" fmla="*/ 677122 w 1552056"/>
              <a:gd name="connsiteY1" fmla="*/ 1732251 h 2017373"/>
              <a:gd name="connsiteX2" fmla="*/ 684730 w 1552056"/>
              <a:gd name="connsiteY2" fmla="*/ 1737631 h 2017373"/>
              <a:gd name="connsiteX3" fmla="*/ 684730 w 1552056"/>
              <a:gd name="connsiteY3" fmla="*/ 1745701 h 2017373"/>
              <a:gd name="connsiteX4" fmla="*/ 677122 w 1552056"/>
              <a:gd name="connsiteY4" fmla="*/ 1753770 h 2017373"/>
              <a:gd name="connsiteX5" fmla="*/ 659370 w 1552056"/>
              <a:gd name="connsiteY5" fmla="*/ 1756460 h 2017373"/>
              <a:gd name="connsiteX6" fmla="*/ 641618 w 1552056"/>
              <a:gd name="connsiteY6" fmla="*/ 1761840 h 2017373"/>
              <a:gd name="connsiteX7" fmla="*/ 636546 w 1552056"/>
              <a:gd name="connsiteY7" fmla="*/ 1756460 h 2017373"/>
              <a:gd name="connsiteX8" fmla="*/ 631474 w 1552056"/>
              <a:gd name="connsiteY8" fmla="*/ 1748391 h 2017373"/>
              <a:gd name="connsiteX9" fmla="*/ 636546 w 1552056"/>
              <a:gd name="connsiteY9" fmla="*/ 1743011 h 2017373"/>
              <a:gd name="connsiteX10" fmla="*/ 641618 w 1552056"/>
              <a:gd name="connsiteY10" fmla="*/ 1737631 h 2017373"/>
              <a:gd name="connsiteX11" fmla="*/ 656834 w 1552056"/>
              <a:gd name="connsiteY11" fmla="*/ 1734941 h 2017373"/>
              <a:gd name="connsiteX12" fmla="*/ 590896 w 1552056"/>
              <a:gd name="connsiteY12" fmla="*/ 1726872 h 2017373"/>
              <a:gd name="connsiteX13" fmla="*/ 598504 w 1552056"/>
              <a:gd name="connsiteY13" fmla="*/ 1726872 h 2017373"/>
              <a:gd name="connsiteX14" fmla="*/ 601040 w 1552056"/>
              <a:gd name="connsiteY14" fmla="*/ 1734941 h 2017373"/>
              <a:gd name="connsiteX15" fmla="*/ 606112 w 1552056"/>
              <a:gd name="connsiteY15" fmla="*/ 1737631 h 2017373"/>
              <a:gd name="connsiteX16" fmla="*/ 611184 w 1552056"/>
              <a:gd name="connsiteY16" fmla="*/ 1743011 h 2017373"/>
              <a:gd name="connsiteX17" fmla="*/ 616256 w 1552056"/>
              <a:gd name="connsiteY17" fmla="*/ 1748390 h 2017373"/>
              <a:gd name="connsiteX18" fmla="*/ 616256 w 1552056"/>
              <a:gd name="connsiteY18" fmla="*/ 1756460 h 2017373"/>
              <a:gd name="connsiteX19" fmla="*/ 608648 w 1552056"/>
              <a:gd name="connsiteY19" fmla="*/ 1761839 h 2017373"/>
              <a:gd name="connsiteX20" fmla="*/ 601040 w 1552056"/>
              <a:gd name="connsiteY20" fmla="*/ 1761839 h 2017373"/>
              <a:gd name="connsiteX21" fmla="*/ 590896 w 1552056"/>
              <a:gd name="connsiteY21" fmla="*/ 1753770 h 2017373"/>
              <a:gd name="connsiteX22" fmla="*/ 583288 w 1552056"/>
              <a:gd name="connsiteY22" fmla="*/ 1737631 h 2017373"/>
              <a:gd name="connsiteX23" fmla="*/ 583288 w 1552056"/>
              <a:gd name="connsiteY23" fmla="*/ 1732252 h 2017373"/>
              <a:gd name="connsiteX24" fmla="*/ 783634 w 1552056"/>
              <a:gd name="connsiteY24" fmla="*/ 1691903 h 2017373"/>
              <a:gd name="connsiteX25" fmla="*/ 788706 w 1552056"/>
              <a:gd name="connsiteY25" fmla="*/ 1699972 h 2017373"/>
              <a:gd name="connsiteX26" fmla="*/ 788706 w 1552056"/>
              <a:gd name="connsiteY26" fmla="*/ 1705352 h 2017373"/>
              <a:gd name="connsiteX27" fmla="*/ 786170 w 1552056"/>
              <a:gd name="connsiteY27" fmla="*/ 1713421 h 2017373"/>
              <a:gd name="connsiteX28" fmla="*/ 765882 w 1552056"/>
              <a:gd name="connsiteY28" fmla="*/ 1721491 h 2017373"/>
              <a:gd name="connsiteX29" fmla="*/ 748130 w 1552056"/>
              <a:gd name="connsiteY29" fmla="*/ 1726870 h 2017373"/>
              <a:gd name="connsiteX30" fmla="*/ 737986 w 1552056"/>
              <a:gd name="connsiteY30" fmla="*/ 1726870 h 2017373"/>
              <a:gd name="connsiteX31" fmla="*/ 735450 w 1552056"/>
              <a:gd name="connsiteY31" fmla="*/ 1721491 h 2017373"/>
              <a:gd name="connsiteX32" fmla="*/ 735450 w 1552056"/>
              <a:gd name="connsiteY32" fmla="*/ 1713421 h 2017373"/>
              <a:gd name="connsiteX33" fmla="*/ 743058 w 1552056"/>
              <a:gd name="connsiteY33" fmla="*/ 1710732 h 2017373"/>
              <a:gd name="connsiteX34" fmla="*/ 758274 w 1552056"/>
              <a:gd name="connsiteY34" fmla="*/ 1702662 h 2017373"/>
              <a:gd name="connsiteX35" fmla="*/ 776026 w 1552056"/>
              <a:gd name="connsiteY35" fmla="*/ 1694593 h 2017373"/>
              <a:gd name="connsiteX36" fmla="*/ 568072 w 1552056"/>
              <a:gd name="connsiteY36" fmla="*/ 1675765 h 2017373"/>
              <a:gd name="connsiteX37" fmla="*/ 573145 w 1552056"/>
              <a:gd name="connsiteY37" fmla="*/ 1675765 h 2017373"/>
              <a:gd name="connsiteX38" fmla="*/ 578217 w 1552056"/>
              <a:gd name="connsiteY38" fmla="*/ 1683834 h 2017373"/>
              <a:gd name="connsiteX39" fmla="*/ 583289 w 1552056"/>
              <a:gd name="connsiteY39" fmla="*/ 1699973 h 2017373"/>
              <a:gd name="connsiteX40" fmla="*/ 583289 w 1552056"/>
              <a:gd name="connsiteY40" fmla="*/ 1710732 h 2017373"/>
              <a:gd name="connsiteX41" fmla="*/ 578217 w 1552056"/>
              <a:gd name="connsiteY41" fmla="*/ 1713422 h 2017373"/>
              <a:gd name="connsiteX42" fmla="*/ 570609 w 1552056"/>
              <a:gd name="connsiteY42" fmla="*/ 1713422 h 2017373"/>
              <a:gd name="connsiteX43" fmla="*/ 563000 w 1552056"/>
              <a:gd name="connsiteY43" fmla="*/ 1705353 h 2017373"/>
              <a:gd name="connsiteX44" fmla="*/ 560464 w 1552056"/>
              <a:gd name="connsiteY44" fmla="*/ 1691904 h 2017373"/>
              <a:gd name="connsiteX45" fmla="*/ 560464 w 1552056"/>
              <a:gd name="connsiteY45" fmla="*/ 1683834 h 2017373"/>
              <a:gd name="connsiteX46" fmla="*/ 862253 w 1552056"/>
              <a:gd name="connsiteY46" fmla="*/ 1654246 h 2017373"/>
              <a:gd name="connsiteX47" fmla="*/ 872397 w 1552056"/>
              <a:gd name="connsiteY47" fmla="*/ 1654246 h 2017373"/>
              <a:gd name="connsiteX48" fmla="*/ 874933 w 1552056"/>
              <a:gd name="connsiteY48" fmla="*/ 1662315 h 2017373"/>
              <a:gd name="connsiteX49" fmla="*/ 874933 w 1552056"/>
              <a:gd name="connsiteY49" fmla="*/ 1670385 h 2017373"/>
              <a:gd name="connsiteX50" fmla="*/ 867325 w 1552056"/>
              <a:gd name="connsiteY50" fmla="*/ 1675764 h 2017373"/>
              <a:gd name="connsiteX51" fmla="*/ 836892 w 1552056"/>
              <a:gd name="connsiteY51" fmla="*/ 1689213 h 2017373"/>
              <a:gd name="connsiteX52" fmla="*/ 831820 w 1552056"/>
              <a:gd name="connsiteY52" fmla="*/ 1689213 h 2017373"/>
              <a:gd name="connsiteX53" fmla="*/ 826748 w 1552056"/>
              <a:gd name="connsiteY53" fmla="*/ 1681144 h 2017373"/>
              <a:gd name="connsiteX54" fmla="*/ 826748 w 1552056"/>
              <a:gd name="connsiteY54" fmla="*/ 1673075 h 2017373"/>
              <a:gd name="connsiteX55" fmla="*/ 834356 w 1552056"/>
              <a:gd name="connsiteY55" fmla="*/ 1665005 h 2017373"/>
              <a:gd name="connsiteX56" fmla="*/ 542711 w 1552056"/>
              <a:gd name="connsiteY56" fmla="*/ 1627347 h 2017373"/>
              <a:gd name="connsiteX57" fmla="*/ 550320 w 1552056"/>
              <a:gd name="connsiteY57" fmla="*/ 1627347 h 2017373"/>
              <a:gd name="connsiteX58" fmla="*/ 557928 w 1552056"/>
              <a:gd name="connsiteY58" fmla="*/ 1632727 h 2017373"/>
              <a:gd name="connsiteX59" fmla="*/ 560464 w 1552056"/>
              <a:gd name="connsiteY59" fmla="*/ 1659625 h 2017373"/>
              <a:gd name="connsiteX60" fmla="*/ 557928 w 1552056"/>
              <a:gd name="connsiteY60" fmla="*/ 1665004 h 2017373"/>
              <a:gd name="connsiteX61" fmla="*/ 550320 w 1552056"/>
              <a:gd name="connsiteY61" fmla="*/ 1665004 h 2017373"/>
              <a:gd name="connsiteX62" fmla="*/ 542711 w 1552056"/>
              <a:gd name="connsiteY62" fmla="*/ 1665004 h 2017373"/>
              <a:gd name="connsiteX63" fmla="*/ 540175 w 1552056"/>
              <a:gd name="connsiteY63" fmla="*/ 1659625 h 2017373"/>
              <a:gd name="connsiteX64" fmla="*/ 537639 w 1552056"/>
              <a:gd name="connsiteY64" fmla="*/ 1638106 h 2017373"/>
              <a:gd name="connsiteX65" fmla="*/ 537639 w 1552056"/>
              <a:gd name="connsiteY65" fmla="*/ 1630037 h 2017373"/>
              <a:gd name="connsiteX66" fmla="*/ 948477 w 1552056"/>
              <a:gd name="connsiteY66" fmla="*/ 1621969 h 2017373"/>
              <a:gd name="connsiteX67" fmla="*/ 953549 w 1552056"/>
              <a:gd name="connsiteY67" fmla="*/ 1627349 h 2017373"/>
              <a:gd name="connsiteX68" fmla="*/ 958621 w 1552056"/>
              <a:gd name="connsiteY68" fmla="*/ 1630039 h 2017373"/>
              <a:gd name="connsiteX69" fmla="*/ 958621 w 1552056"/>
              <a:gd name="connsiteY69" fmla="*/ 1640798 h 2017373"/>
              <a:gd name="connsiteX70" fmla="*/ 953549 w 1552056"/>
              <a:gd name="connsiteY70" fmla="*/ 1643488 h 2017373"/>
              <a:gd name="connsiteX71" fmla="*/ 930725 w 1552056"/>
              <a:gd name="connsiteY71" fmla="*/ 1651558 h 2017373"/>
              <a:gd name="connsiteX72" fmla="*/ 923117 w 1552056"/>
              <a:gd name="connsiteY72" fmla="*/ 1648868 h 2017373"/>
              <a:gd name="connsiteX73" fmla="*/ 920581 w 1552056"/>
              <a:gd name="connsiteY73" fmla="*/ 1640798 h 2017373"/>
              <a:gd name="connsiteX74" fmla="*/ 923117 w 1552056"/>
              <a:gd name="connsiteY74" fmla="*/ 1632729 h 2017373"/>
              <a:gd name="connsiteX75" fmla="*/ 930725 w 1552056"/>
              <a:gd name="connsiteY75" fmla="*/ 1630039 h 2017373"/>
              <a:gd name="connsiteX76" fmla="*/ 491146 w 1552056"/>
              <a:gd name="connsiteY76" fmla="*/ 1618381 h 2017373"/>
              <a:gd name="connsiteX77" fmla="*/ 489455 w 1552056"/>
              <a:gd name="connsiteY77" fmla="*/ 1621968 h 2017373"/>
              <a:gd name="connsiteX78" fmla="*/ 489455 w 1552056"/>
              <a:gd name="connsiteY78" fmla="*/ 1619278 h 2017373"/>
              <a:gd name="connsiteX79" fmla="*/ 1062599 w 1552056"/>
              <a:gd name="connsiteY79" fmla="*/ 1570861 h 2017373"/>
              <a:gd name="connsiteX80" fmla="*/ 1070207 w 1552056"/>
              <a:gd name="connsiteY80" fmla="*/ 1576241 h 2017373"/>
              <a:gd name="connsiteX81" fmla="*/ 1072743 w 1552056"/>
              <a:gd name="connsiteY81" fmla="*/ 1578930 h 2017373"/>
              <a:gd name="connsiteX82" fmla="*/ 1072743 w 1552056"/>
              <a:gd name="connsiteY82" fmla="*/ 1587000 h 2017373"/>
              <a:gd name="connsiteX83" fmla="*/ 1067671 w 1552056"/>
              <a:gd name="connsiteY83" fmla="*/ 1592379 h 2017373"/>
              <a:gd name="connsiteX84" fmla="*/ 1029631 w 1552056"/>
              <a:gd name="connsiteY84" fmla="*/ 1608518 h 2017373"/>
              <a:gd name="connsiteX85" fmla="*/ 1022023 w 1552056"/>
              <a:gd name="connsiteY85" fmla="*/ 1608518 h 2017373"/>
              <a:gd name="connsiteX86" fmla="*/ 1019487 w 1552056"/>
              <a:gd name="connsiteY86" fmla="*/ 1600449 h 2017373"/>
              <a:gd name="connsiteX87" fmla="*/ 1019487 w 1552056"/>
              <a:gd name="connsiteY87" fmla="*/ 1592379 h 2017373"/>
              <a:gd name="connsiteX88" fmla="*/ 1027095 w 1552056"/>
              <a:gd name="connsiteY88" fmla="*/ 1587000 h 2017373"/>
              <a:gd name="connsiteX89" fmla="*/ 1166578 w 1552056"/>
              <a:gd name="connsiteY89" fmla="*/ 1519754 h 2017373"/>
              <a:gd name="connsiteX90" fmla="*/ 1174186 w 1552056"/>
              <a:gd name="connsiteY90" fmla="*/ 1519754 h 2017373"/>
              <a:gd name="connsiteX91" fmla="*/ 1179258 w 1552056"/>
              <a:gd name="connsiteY91" fmla="*/ 1525134 h 2017373"/>
              <a:gd name="connsiteX92" fmla="*/ 1179258 w 1552056"/>
              <a:gd name="connsiteY92" fmla="*/ 1530514 h 2017373"/>
              <a:gd name="connsiteX93" fmla="*/ 1176722 w 1552056"/>
              <a:gd name="connsiteY93" fmla="*/ 1538583 h 2017373"/>
              <a:gd name="connsiteX94" fmla="*/ 1158970 w 1552056"/>
              <a:gd name="connsiteY94" fmla="*/ 1546653 h 2017373"/>
              <a:gd name="connsiteX95" fmla="*/ 1141217 w 1552056"/>
              <a:gd name="connsiteY95" fmla="*/ 1549343 h 2017373"/>
              <a:gd name="connsiteX96" fmla="*/ 1136145 w 1552056"/>
              <a:gd name="connsiteY96" fmla="*/ 1546653 h 2017373"/>
              <a:gd name="connsiteX97" fmla="*/ 1131073 w 1552056"/>
              <a:gd name="connsiteY97" fmla="*/ 1538583 h 2017373"/>
              <a:gd name="connsiteX98" fmla="*/ 1136145 w 1552056"/>
              <a:gd name="connsiteY98" fmla="*/ 1530514 h 2017373"/>
              <a:gd name="connsiteX99" fmla="*/ 1141217 w 1552056"/>
              <a:gd name="connsiteY99" fmla="*/ 1527824 h 2017373"/>
              <a:gd name="connsiteX100" fmla="*/ 1156434 w 1552056"/>
              <a:gd name="connsiteY100" fmla="*/ 1527824 h 2017373"/>
              <a:gd name="connsiteX101" fmla="*/ 1273092 w 1552056"/>
              <a:gd name="connsiteY101" fmla="*/ 1455198 h 2017373"/>
              <a:gd name="connsiteX102" fmla="*/ 1278164 w 1552056"/>
              <a:gd name="connsiteY102" fmla="*/ 1457888 h 2017373"/>
              <a:gd name="connsiteX103" fmla="*/ 1283236 w 1552056"/>
              <a:gd name="connsiteY103" fmla="*/ 1465957 h 2017373"/>
              <a:gd name="connsiteX104" fmla="*/ 1278164 w 1552056"/>
              <a:gd name="connsiteY104" fmla="*/ 1474027 h 2017373"/>
              <a:gd name="connsiteX105" fmla="*/ 1268020 w 1552056"/>
              <a:gd name="connsiteY105" fmla="*/ 1484786 h 2017373"/>
              <a:gd name="connsiteX106" fmla="*/ 1255339 w 1552056"/>
              <a:gd name="connsiteY106" fmla="*/ 1492855 h 2017373"/>
              <a:gd name="connsiteX107" fmla="*/ 1245195 w 1552056"/>
              <a:gd name="connsiteY107" fmla="*/ 1492855 h 2017373"/>
              <a:gd name="connsiteX108" fmla="*/ 1242659 w 1552056"/>
              <a:gd name="connsiteY108" fmla="*/ 1484786 h 2017373"/>
              <a:gd name="connsiteX109" fmla="*/ 1242659 w 1552056"/>
              <a:gd name="connsiteY109" fmla="*/ 1476716 h 2017373"/>
              <a:gd name="connsiteX110" fmla="*/ 1247731 w 1552056"/>
              <a:gd name="connsiteY110" fmla="*/ 1471337 h 2017373"/>
              <a:gd name="connsiteX111" fmla="*/ 1257876 w 1552056"/>
              <a:gd name="connsiteY111" fmla="*/ 1465957 h 2017373"/>
              <a:gd name="connsiteX112" fmla="*/ 1265484 w 1552056"/>
              <a:gd name="connsiteY112" fmla="*/ 1457888 h 2017373"/>
              <a:gd name="connsiteX113" fmla="*/ 1235051 w 1552056"/>
              <a:gd name="connsiteY113" fmla="*/ 1404092 h 2017373"/>
              <a:gd name="connsiteX114" fmla="*/ 1242659 w 1552056"/>
              <a:gd name="connsiteY114" fmla="*/ 1404092 h 2017373"/>
              <a:gd name="connsiteX115" fmla="*/ 1255339 w 1552056"/>
              <a:gd name="connsiteY115" fmla="*/ 1412162 h 2017373"/>
              <a:gd name="connsiteX116" fmla="*/ 1257875 w 1552056"/>
              <a:gd name="connsiteY116" fmla="*/ 1420232 h 2017373"/>
              <a:gd name="connsiteX117" fmla="*/ 1257875 w 1552056"/>
              <a:gd name="connsiteY117" fmla="*/ 1425611 h 2017373"/>
              <a:gd name="connsiteX118" fmla="*/ 1252803 w 1552056"/>
              <a:gd name="connsiteY118" fmla="*/ 1430991 h 2017373"/>
              <a:gd name="connsiteX119" fmla="*/ 1245195 w 1552056"/>
              <a:gd name="connsiteY119" fmla="*/ 1430991 h 2017373"/>
              <a:gd name="connsiteX120" fmla="*/ 1232515 w 1552056"/>
              <a:gd name="connsiteY120" fmla="*/ 1422921 h 2017373"/>
              <a:gd name="connsiteX121" fmla="*/ 1227443 w 1552056"/>
              <a:gd name="connsiteY121" fmla="*/ 1414852 h 2017373"/>
              <a:gd name="connsiteX122" fmla="*/ 1227443 w 1552056"/>
              <a:gd name="connsiteY122" fmla="*/ 1409472 h 2017373"/>
              <a:gd name="connsiteX123" fmla="*/ 1197010 w 1552056"/>
              <a:gd name="connsiteY123" fmla="*/ 1342226 h 2017373"/>
              <a:gd name="connsiteX124" fmla="*/ 1204618 w 1552056"/>
              <a:gd name="connsiteY124" fmla="*/ 1347606 h 2017373"/>
              <a:gd name="connsiteX125" fmla="*/ 1209690 w 1552056"/>
              <a:gd name="connsiteY125" fmla="*/ 1358365 h 2017373"/>
              <a:gd name="connsiteX126" fmla="*/ 1217298 w 1552056"/>
              <a:gd name="connsiteY126" fmla="*/ 1369124 h 2017373"/>
              <a:gd name="connsiteX127" fmla="*/ 1217298 w 1552056"/>
              <a:gd name="connsiteY127" fmla="*/ 1374504 h 2017373"/>
              <a:gd name="connsiteX128" fmla="*/ 1209690 w 1552056"/>
              <a:gd name="connsiteY128" fmla="*/ 1379883 h 2017373"/>
              <a:gd name="connsiteX129" fmla="*/ 1204618 w 1552056"/>
              <a:gd name="connsiteY129" fmla="*/ 1379883 h 2017373"/>
              <a:gd name="connsiteX130" fmla="*/ 1197010 w 1552056"/>
              <a:gd name="connsiteY130" fmla="*/ 1371814 h 2017373"/>
              <a:gd name="connsiteX131" fmla="*/ 1189402 w 1552056"/>
              <a:gd name="connsiteY131" fmla="*/ 1361055 h 2017373"/>
              <a:gd name="connsiteX132" fmla="*/ 1186866 w 1552056"/>
              <a:gd name="connsiteY132" fmla="*/ 1352985 h 2017373"/>
              <a:gd name="connsiteX133" fmla="*/ 1189402 w 1552056"/>
              <a:gd name="connsiteY133" fmla="*/ 1347606 h 2017373"/>
              <a:gd name="connsiteX134" fmla="*/ 1247731 w 1552056"/>
              <a:gd name="connsiteY134" fmla="*/ 1296798 h 2017373"/>
              <a:gd name="connsiteX135" fmla="*/ 1268019 w 1552056"/>
              <a:gd name="connsiteY135" fmla="*/ 1342226 h 2017373"/>
              <a:gd name="connsiteX136" fmla="*/ 1283235 w 1552056"/>
              <a:gd name="connsiteY136" fmla="*/ 1369124 h 2017373"/>
              <a:gd name="connsiteX137" fmla="*/ 1300988 w 1552056"/>
              <a:gd name="connsiteY137" fmla="*/ 1393332 h 2017373"/>
              <a:gd name="connsiteX138" fmla="*/ 1321276 w 1552056"/>
              <a:gd name="connsiteY138" fmla="*/ 1420231 h 2017373"/>
              <a:gd name="connsiteX139" fmla="*/ 1331420 w 1552056"/>
              <a:gd name="connsiteY139" fmla="*/ 1436370 h 2017373"/>
              <a:gd name="connsiteX140" fmla="*/ 1333956 w 1552056"/>
              <a:gd name="connsiteY140" fmla="*/ 1455198 h 2017373"/>
              <a:gd name="connsiteX141" fmla="*/ 1333956 w 1552056"/>
              <a:gd name="connsiteY141" fmla="*/ 1465958 h 2017373"/>
              <a:gd name="connsiteX142" fmla="*/ 1331420 w 1552056"/>
              <a:gd name="connsiteY142" fmla="*/ 1476717 h 2017373"/>
              <a:gd name="connsiteX143" fmla="*/ 1316204 w 1552056"/>
              <a:gd name="connsiteY143" fmla="*/ 1498236 h 2017373"/>
              <a:gd name="connsiteX144" fmla="*/ 1300988 w 1552056"/>
              <a:gd name="connsiteY144" fmla="*/ 1517064 h 2017373"/>
              <a:gd name="connsiteX145" fmla="*/ 1283235 w 1552056"/>
              <a:gd name="connsiteY145" fmla="*/ 1527824 h 2017373"/>
              <a:gd name="connsiteX146" fmla="*/ 1247731 w 1552056"/>
              <a:gd name="connsiteY146" fmla="*/ 1549342 h 2017373"/>
              <a:gd name="connsiteX147" fmla="*/ 1214762 w 1552056"/>
              <a:gd name="connsiteY147" fmla="*/ 1565481 h 2017373"/>
              <a:gd name="connsiteX148" fmla="*/ 1146289 w 1552056"/>
              <a:gd name="connsiteY148" fmla="*/ 1597759 h 2017373"/>
              <a:gd name="connsiteX149" fmla="*/ 1072744 w 1552056"/>
              <a:gd name="connsiteY149" fmla="*/ 1621968 h 2017373"/>
              <a:gd name="connsiteX150" fmla="*/ 1001735 w 1552056"/>
              <a:gd name="connsiteY150" fmla="*/ 1651556 h 2017373"/>
              <a:gd name="connsiteX151" fmla="*/ 890149 w 1552056"/>
              <a:gd name="connsiteY151" fmla="*/ 1702663 h 2017373"/>
              <a:gd name="connsiteX152" fmla="*/ 834356 w 1552056"/>
              <a:gd name="connsiteY152" fmla="*/ 1726871 h 2017373"/>
              <a:gd name="connsiteX153" fmla="*/ 778564 w 1552056"/>
              <a:gd name="connsiteY153" fmla="*/ 1756459 h 2017373"/>
              <a:gd name="connsiteX154" fmla="*/ 743059 w 1552056"/>
              <a:gd name="connsiteY154" fmla="*/ 1775288 h 2017373"/>
              <a:gd name="connsiteX155" fmla="*/ 705018 w 1552056"/>
              <a:gd name="connsiteY155" fmla="*/ 1796807 h 2017373"/>
              <a:gd name="connsiteX156" fmla="*/ 666978 w 1552056"/>
              <a:gd name="connsiteY156" fmla="*/ 1810256 h 2017373"/>
              <a:gd name="connsiteX157" fmla="*/ 646689 w 1552056"/>
              <a:gd name="connsiteY157" fmla="*/ 1815635 h 2017373"/>
              <a:gd name="connsiteX158" fmla="*/ 626401 w 1552056"/>
              <a:gd name="connsiteY158" fmla="*/ 1818325 h 2017373"/>
              <a:gd name="connsiteX159" fmla="*/ 593433 w 1552056"/>
              <a:gd name="connsiteY159" fmla="*/ 1818325 h 2017373"/>
              <a:gd name="connsiteX160" fmla="*/ 580752 w 1552056"/>
              <a:gd name="connsiteY160" fmla="*/ 1815635 h 2017373"/>
              <a:gd name="connsiteX161" fmla="*/ 568072 w 1552056"/>
              <a:gd name="connsiteY161" fmla="*/ 1807566 h 2017373"/>
              <a:gd name="connsiteX162" fmla="*/ 557928 w 1552056"/>
              <a:gd name="connsiteY162" fmla="*/ 1799496 h 2017373"/>
              <a:gd name="connsiteX163" fmla="*/ 547784 w 1552056"/>
              <a:gd name="connsiteY163" fmla="*/ 1788737 h 2017373"/>
              <a:gd name="connsiteX164" fmla="*/ 537640 w 1552056"/>
              <a:gd name="connsiteY164" fmla="*/ 1777978 h 2017373"/>
              <a:gd name="connsiteX165" fmla="*/ 530032 w 1552056"/>
              <a:gd name="connsiteY165" fmla="*/ 1764529 h 2017373"/>
              <a:gd name="connsiteX166" fmla="*/ 519888 w 1552056"/>
              <a:gd name="connsiteY166" fmla="*/ 1724181 h 2017373"/>
              <a:gd name="connsiteX167" fmla="*/ 509743 w 1552056"/>
              <a:gd name="connsiteY167" fmla="*/ 1681144 h 2017373"/>
              <a:gd name="connsiteX168" fmla="*/ 499599 w 1552056"/>
              <a:gd name="connsiteY168" fmla="*/ 1654246 h 2017373"/>
              <a:gd name="connsiteX169" fmla="*/ 489455 w 1552056"/>
              <a:gd name="connsiteY169" fmla="*/ 1630037 h 2017373"/>
              <a:gd name="connsiteX170" fmla="*/ 494527 w 1552056"/>
              <a:gd name="connsiteY170" fmla="*/ 1632727 h 2017373"/>
              <a:gd name="connsiteX171" fmla="*/ 502135 w 1552056"/>
              <a:gd name="connsiteY171" fmla="*/ 1632727 h 2017373"/>
              <a:gd name="connsiteX172" fmla="*/ 508401 w 1552056"/>
              <a:gd name="connsiteY172" fmla="*/ 1629879 h 2017373"/>
              <a:gd name="connsiteX173" fmla="*/ 514815 w 1552056"/>
              <a:gd name="connsiteY173" fmla="*/ 1643486 h 2017373"/>
              <a:gd name="connsiteX174" fmla="*/ 524960 w 1552056"/>
              <a:gd name="connsiteY174" fmla="*/ 1670385 h 2017373"/>
              <a:gd name="connsiteX175" fmla="*/ 542712 w 1552056"/>
              <a:gd name="connsiteY175" fmla="*/ 1734940 h 2017373"/>
              <a:gd name="connsiteX176" fmla="*/ 550320 w 1552056"/>
              <a:gd name="connsiteY176" fmla="*/ 1753769 h 2017373"/>
              <a:gd name="connsiteX177" fmla="*/ 557928 w 1552056"/>
              <a:gd name="connsiteY177" fmla="*/ 1772598 h 2017373"/>
              <a:gd name="connsiteX178" fmla="*/ 568072 w 1552056"/>
              <a:gd name="connsiteY178" fmla="*/ 1786047 h 2017373"/>
              <a:gd name="connsiteX179" fmla="*/ 573144 w 1552056"/>
              <a:gd name="connsiteY179" fmla="*/ 1788737 h 2017373"/>
              <a:gd name="connsiteX180" fmla="*/ 583289 w 1552056"/>
              <a:gd name="connsiteY180" fmla="*/ 1794117 h 2017373"/>
              <a:gd name="connsiteX181" fmla="*/ 606113 w 1552056"/>
              <a:gd name="connsiteY181" fmla="*/ 1796807 h 2017373"/>
              <a:gd name="connsiteX182" fmla="*/ 626401 w 1552056"/>
              <a:gd name="connsiteY182" fmla="*/ 1796807 h 2017373"/>
              <a:gd name="connsiteX183" fmla="*/ 649226 w 1552056"/>
              <a:gd name="connsiteY183" fmla="*/ 1794117 h 2017373"/>
              <a:gd name="connsiteX184" fmla="*/ 669514 w 1552056"/>
              <a:gd name="connsiteY184" fmla="*/ 1786047 h 2017373"/>
              <a:gd name="connsiteX185" fmla="*/ 707554 w 1552056"/>
              <a:gd name="connsiteY185" fmla="*/ 1772598 h 2017373"/>
              <a:gd name="connsiteX186" fmla="*/ 745595 w 1552056"/>
              <a:gd name="connsiteY186" fmla="*/ 1753769 h 2017373"/>
              <a:gd name="connsiteX187" fmla="*/ 816604 w 1552056"/>
              <a:gd name="connsiteY187" fmla="*/ 1713422 h 2017373"/>
              <a:gd name="connsiteX188" fmla="*/ 905366 w 1552056"/>
              <a:gd name="connsiteY188" fmla="*/ 1670385 h 2017373"/>
              <a:gd name="connsiteX189" fmla="*/ 999199 w 1552056"/>
              <a:gd name="connsiteY189" fmla="*/ 1630037 h 2017373"/>
              <a:gd name="connsiteX190" fmla="*/ 1120929 w 1552056"/>
              <a:gd name="connsiteY190" fmla="*/ 1581620 h 2017373"/>
              <a:gd name="connsiteX191" fmla="*/ 1186866 w 1552056"/>
              <a:gd name="connsiteY191" fmla="*/ 1557412 h 2017373"/>
              <a:gd name="connsiteX192" fmla="*/ 1245195 w 1552056"/>
              <a:gd name="connsiteY192" fmla="*/ 1525134 h 2017373"/>
              <a:gd name="connsiteX193" fmla="*/ 1273091 w 1552056"/>
              <a:gd name="connsiteY193" fmla="*/ 1508995 h 2017373"/>
              <a:gd name="connsiteX194" fmla="*/ 1295916 w 1552056"/>
              <a:gd name="connsiteY194" fmla="*/ 1492856 h 2017373"/>
              <a:gd name="connsiteX195" fmla="*/ 1306060 w 1552056"/>
              <a:gd name="connsiteY195" fmla="*/ 1476717 h 2017373"/>
              <a:gd name="connsiteX196" fmla="*/ 1313668 w 1552056"/>
              <a:gd name="connsiteY196" fmla="*/ 1465958 h 2017373"/>
              <a:gd name="connsiteX197" fmla="*/ 1313668 w 1552056"/>
              <a:gd name="connsiteY197" fmla="*/ 1452508 h 2017373"/>
              <a:gd name="connsiteX198" fmla="*/ 1306060 w 1552056"/>
              <a:gd name="connsiteY198" fmla="*/ 1436370 h 2017373"/>
              <a:gd name="connsiteX199" fmla="*/ 1283235 w 1552056"/>
              <a:gd name="connsiteY199" fmla="*/ 1409471 h 2017373"/>
              <a:gd name="connsiteX200" fmla="*/ 1273091 w 1552056"/>
              <a:gd name="connsiteY200" fmla="*/ 1393332 h 2017373"/>
              <a:gd name="connsiteX201" fmla="*/ 1262947 w 1552056"/>
              <a:gd name="connsiteY201" fmla="*/ 1379883 h 2017373"/>
              <a:gd name="connsiteX202" fmla="*/ 1245195 w 1552056"/>
              <a:gd name="connsiteY202" fmla="*/ 1339536 h 2017373"/>
              <a:gd name="connsiteX203" fmla="*/ 1232069 w 1552056"/>
              <a:gd name="connsiteY203" fmla="*/ 1311692 h 2017373"/>
              <a:gd name="connsiteX204" fmla="*/ 1242659 w 1552056"/>
              <a:gd name="connsiteY204" fmla="*/ 1307258 h 2017373"/>
              <a:gd name="connsiteX205" fmla="*/ 1247731 w 1552056"/>
              <a:gd name="connsiteY205" fmla="*/ 1299188 h 2017373"/>
              <a:gd name="connsiteX206" fmla="*/ 1233397 w 1552056"/>
              <a:gd name="connsiteY206" fmla="*/ 1287493 h 2017373"/>
              <a:gd name="connsiteX207" fmla="*/ 1232515 w 1552056"/>
              <a:gd name="connsiteY207" fmla="*/ 1288429 h 2017373"/>
              <a:gd name="connsiteX208" fmla="*/ 1227443 w 1552056"/>
              <a:gd name="connsiteY208" fmla="*/ 1291119 h 2017373"/>
              <a:gd name="connsiteX209" fmla="*/ 1227443 w 1552056"/>
              <a:gd name="connsiteY209" fmla="*/ 1301878 h 2017373"/>
              <a:gd name="connsiteX210" fmla="*/ 1232069 w 1552056"/>
              <a:gd name="connsiteY210" fmla="*/ 1311692 h 2017373"/>
              <a:gd name="connsiteX211" fmla="*/ 1146289 w 1552056"/>
              <a:gd name="connsiteY211" fmla="*/ 1347605 h 2017373"/>
              <a:gd name="connsiteX212" fmla="*/ 1049920 w 1552056"/>
              <a:gd name="connsiteY212" fmla="*/ 1385263 h 2017373"/>
              <a:gd name="connsiteX213" fmla="*/ 864789 w 1552056"/>
              <a:gd name="connsiteY213" fmla="*/ 1482097 h 2017373"/>
              <a:gd name="connsiteX214" fmla="*/ 773491 w 1552056"/>
              <a:gd name="connsiteY214" fmla="*/ 1519754 h 2017373"/>
              <a:gd name="connsiteX215" fmla="*/ 684730 w 1552056"/>
              <a:gd name="connsiteY215" fmla="*/ 1557412 h 2017373"/>
              <a:gd name="connsiteX216" fmla="*/ 590897 w 1552056"/>
              <a:gd name="connsiteY216" fmla="*/ 1592380 h 2017373"/>
              <a:gd name="connsiteX217" fmla="*/ 508401 w 1552056"/>
              <a:gd name="connsiteY217" fmla="*/ 1629879 h 2017373"/>
              <a:gd name="connsiteX218" fmla="*/ 504671 w 1552056"/>
              <a:gd name="connsiteY218" fmla="*/ 1621968 h 2017373"/>
              <a:gd name="connsiteX219" fmla="*/ 502135 w 1552056"/>
              <a:gd name="connsiteY219" fmla="*/ 1616588 h 2017373"/>
              <a:gd name="connsiteX220" fmla="*/ 494527 w 1552056"/>
              <a:gd name="connsiteY220" fmla="*/ 1616588 h 2017373"/>
              <a:gd name="connsiteX221" fmla="*/ 491146 w 1552056"/>
              <a:gd name="connsiteY221" fmla="*/ 1618381 h 2017373"/>
              <a:gd name="connsiteX222" fmla="*/ 491991 w 1552056"/>
              <a:gd name="connsiteY222" fmla="*/ 1616588 h 2017373"/>
              <a:gd name="connsiteX223" fmla="*/ 583289 w 1552056"/>
              <a:gd name="connsiteY223" fmla="*/ 1576241 h 2017373"/>
              <a:gd name="connsiteX224" fmla="*/ 677122 w 1552056"/>
              <a:gd name="connsiteY224" fmla="*/ 1535893 h 2017373"/>
              <a:gd name="connsiteX225" fmla="*/ 773491 w 1552056"/>
              <a:gd name="connsiteY225" fmla="*/ 1495546 h 2017373"/>
              <a:gd name="connsiteX226" fmla="*/ 864789 w 1552056"/>
              <a:gd name="connsiteY226" fmla="*/ 1455198 h 2017373"/>
              <a:gd name="connsiteX227" fmla="*/ 1049920 w 1552056"/>
              <a:gd name="connsiteY227" fmla="*/ 1363744 h 2017373"/>
              <a:gd name="connsiteX228" fmla="*/ 1141217 w 1552056"/>
              <a:gd name="connsiteY228" fmla="*/ 1326087 h 2017373"/>
              <a:gd name="connsiteX229" fmla="*/ 1237587 w 1552056"/>
              <a:gd name="connsiteY229" fmla="*/ 1285739 h 2017373"/>
              <a:gd name="connsiteX230" fmla="*/ 1245195 w 1552056"/>
              <a:gd name="connsiteY230" fmla="*/ 1285739 h 2017373"/>
              <a:gd name="connsiteX231" fmla="*/ 1247731 w 1552056"/>
              <a:gd name="connsiteY231" fmla="*/ 1291119 h 2017373"/>
              <a:gd name="connsiteX232" fmla="*/ 1247731 w 1552056"/>
              <a:gd name="connsiteY232" fmla="*/ 1296798 h 2017373"/>
              <a:gd name="connsiteX233" fmla="*/ 1245195 w 1552056"/>
              <a:gd name="connsiteY233" fmla="*/ 1291119 h 2017373"/>
              <a:gd name="connsiteX234" fmla="*/ 1242659 w 1552056"/>
              <a:gd name="connsiteY234" fmla="*/ 1307258 h 2017373"/>
              <a:gd name="connsiteX235" fmla="*/ 1235051 w 1552056"/>
              <a:gd name="connsiteY235" fmla="*/ 1285739 h 2017373"/>
              <a:gd name="connsiteX236" fmla="*/ 1237587 w 1552056"/>
              <a:gd name="connsiteY236" fmla="*/ 1285739 h 2017373"/>
              <a:gd name="connsiteX237" fmla="*/ 1233397 w 1552056"/>
              <a:gd name="connsiteY237" fmla="*/ 1287493 h 2017373"/>
              <a:gd name="connsiteX238" fmla="*/ 725307 w 1552056"/>
              <a:gd name="connsiteY238" fmla="*/ 1205044 h 2017373"/>
              <a:gd name="connsiteX239" fmla="*/ 730379 w 1552056"/>
              <a:gd name="connsiteY239" fmla="*/ 1213113 h 2017373"/>
              <a:gd name="connsiteX240" fmla="*/ 730379 w 1552056"/>
              <a:gd name="connsiteY240" fmla="*/ 1207733 h 2017373"/>
              <a:gd name="connsiteX241" fmla="*/ 717699 w 1552056"/>
              <a:gd name="connsiteY241" fmla="*/ 1205044 h 2017373"/>
              <a:gd name="connsiteX242" fmla="*/ 710091 w 1552056"/>
              <a:gd name="connsiteY242" fmla="*/ 1213113 h 2017373"/>
              <a:gd name="connsiteX243" fmla="*/ 707555 w 1552056"/>
              <a:gd name="connsiteY243" fmla="*/ 1226562 h 2017373"/>
              <a:gd name="connsiteX244" fmla="*/ 707555 w 1552056"/>
              <a:gd name="connsiteY244" fmla="*/ 1215803 h 2017373"/>
              <a:gd name="connsiteX245" fmla="*/ 710091 w 1552056"/>
              <a:gd name="connsiteY245" fmla="*/ 1207733 h 2017373"/>
              <a:gd name="connsiteX246" fmla="*/ 748131 w 1552056"/>
              <a:gd name="connsiteY246" fmla="*/ 1196974 h 2017373"/>
              <a:gd name="connsiteX247" fmla="*/ 763347 w 1552056"/>
              <a:gd name="connsiteY247" fmla="*/ 1205044 h 2017373"/>
              <a:gd name="connsiteX248" fmla="*/ 768419 w 1552056"/>
              <a:gd name="connsiteY248" fmla="*/ 1207733 h 2017373"/>
              <a:gd name="connsiteX249" fmla="*/ 776027 w 1552056"/>
              <a:gd name="connsiteY249" fmla="*/ 1218493 h 2017373"/>
              <a:gd name="connsiteX250" fmla="*/ 778563 w 1552056"/>
              <a:gd name="connsiteY250" fmla="*/ 1229252 h 2017373"/>
              <a:gd name="connsiteX251" fmla="*/ 776027 w 1552056"/>
              <a:gd name="connsiteY251" fmla="*/ 1240012 h 2017373"/>
              <a:gd name="connsiteX252" fmla="*/ 768419 w 1552056"/>
              <a:gd name="connsiteY252" fmla="*/ 1253461 h 2017373"/>
              <a:gd name="connsiteX253" fmla="*/ 755739 w 1552056"/>
              <a:gd name="connsiteY253" fmla="*/ 1258840 h 2017373"/>
              <a:gd name="connsiteX254" fmla="*/ 743059 w 1552056"/>
              <a:gd name="connsiteY254" fmla="*/ 1264220 h 2017373"/>
              <a:gd name="connsiteX255" fmla="*/ 727843 w 1552056"/>
              <a:gd name="connsiteY255" fmla="*/ 1264220 h 2017373"/>
              <a:gd name="connsiteX256" fmla="*/ 717699 w 1552056"/>
              <a:gd name="connsiteY256" fmla="*/ 1256151 h 2017373"/>
              <a:gd name="connsiteX257" fmla="*/ 710091 w 1552056"/>
              <a:gd name="connsiteY257" fmla="*/ 1240012 h 2017373"/>
              <a:gd name="connsiteX258" fmla="*/ 707555 w 1552056"/>
              <a:gd name="connsiteY258" fmla="*/ 1226562 h 2017373"/>
              <a:gd name="connsiteX259" fmla="*/ 710091 w 1552056"/>
              <a:gd name="connsiteY259" fmla="*/ 1229252 h 2017373"/>
              <a:gd name="connsiteX260" fmla="*/ 717699 w 1552056"/>
              <a:gd name="connsiteY260" fmla="*/ 1234632 h 2017373"/>
              <a:gd name="connsiteX261" fmla="*/ 725307 w 1552056"/>
              <a:gd name="connsiteY261" fmla="*/ 1229252 h 2017373"/>
              <a:gd name="connsiteX262" fmla="*/ 727843 w 1552056"/>
              <a:gd name="connsiteY262" fmla="*/ 1228176 h 2017373"/>
              <a:gd name="connsiteX263" fmla="*/ 727843 w 1552056"/>
              <a:gd name="connsiteY263" fmla="*/ 1237322 h 2017373"/>
              <a:gd name="connsiteX264" fmla="*/ 730379 w 1552056"/>
              <a:gd name="connsiteY264" fmla="*/ 1240012 h 2017373"/>
              <a:gd name="connsiteX265" fmla="*/ 737987 w 1552056"/>
              <a:gd name="connsiteY265" fmla="*/ 1240012 h 2017373"/>
              <a:gd name="connsiteX266" fmla="*/ 745595 w 1552056"/>
              <a:gd name="connsiteY266" fmla="*/ 1240012 h 2017373"/>
              <a:gd name="connsiteX267" fmla="*/ 753203 w 1552056"/>
              <a:gd name="connsiteY267" fmla="*/ 1237322 h 2017373"/>
              <a:gd name="connsiteX268" fmla="*/ 758275 w 1552056"/>
              <a:gd name="connsiteY268" fmla="*/ 1234632 h 2017373"/>
              <a:gd name="connsiteX269" fmla="*/ 758275 w 1552056"/>
              <a:gd name="connsiteY269" fmla="*/ 1229252 h 2017373"/>
              <a:gd name="connsiteX270" fmla="*/ 755739 w 1552056"/>
              <a:gd name="connsiteY270" fmla="*/ 1226562 h 2017373"/>
              <a:gd name="connsiteX271" fmla="*/ 748131 w 1552056"/>
              <a:gd name="connsiteY271" fmla="*/ 1223873 h 2017373"/>
              <a:gd name="connsiteX272" fmla="*/ 743059 w 1552056"/>
              <a:gd name="connsiteY272" fmla="*/ 1218493 h 2017373"/>
              <a:gd name="connsiteX273" fmla="*/ 737987 w 1552056"/>
              <a:gd name="connsiteY273" fmla="*/ 1223873 h 2017373"/>
              <a:gd name="connsiteX274" fmla="*/ 727843 w 1552056"/>
              <a:gd name="connsiteY274" fmla="*/ 1228176 h 2017373"/>
              <a:gd name="connsiteX275" fmla="*/ 727843 w 1552056"/>
              <a:gd name="connsiteY275" fmla="*/ 1226562 h 2017373"/>
              <a:gd name="connsiteX276" fmla="*/ 710091 w 1552056"/>
              <a:gd name="connsiteY276" fmla="*/ 1215803 h 2017373"/>
              <a:gd name="connsiteX277" fmla="*/ 720235 w 1552056"/>
              <a:gd name="connsiteY277" fmla="*/ 1205044 h 2017373"/>
              <a:gd name="connsiteX278" fmla="*/ 735451 w 1552056"/>
              <a:gd name="connsiteY278" fmla="*/ 1202354 h 2017373"/>
              <a:gd name="connsiteX279" fmla="*/ 1258917 w 1552056"/>
              <a:gd name="connsiteY279" fmla="*/ 980684 h 2017373"/>
              <a:gd name="connsiteX280" fmla="*/ 1259255 w 1552056"/>
              <a:gd name="connsiteY280" fmla="*/ 981069 h 2017373"/>
              <a:gd name="connsiteX281" fmla="*/ 1259602 w 1552056"/>
              <a:gd name="connsiteY281" fmla="*/ 981464 h 2017373"/>
              <a:gd name="connsiteX282" fmla="*/ 1255339 w 1552056"/>
              <a:gd name="connsiteY282" fmla="*/ 984478 h 2017373"/>
              <a:gd name="connsiteX283" fmla="*/ 1252803 w 1552056"/>
              <a:gd name="connsiteY283" fmla="*/ 973719 h 2017373"/>
              <a:gd name="connsiteX284" fmla="*/ 1264850 w 1552056"/>
              <a:gd name="connsiteY284" fmla="*/ 973719 h 2017373"/>
              <a:gd name="connsiteX285" fmla="*/ 1262947 w 1552056"/>
              <a:gd name="connsiteY285" fmla="*/ 976409 h 2017373"/>
              <a:gd name="connsiteX286" fmla="*/ 1258917 w 1552056"/>
              <a:gd name="connsiteY286" fmla="*/ 980684 h 2017373"/>
              <a:gd name="connsiteX287" fmla="*/ 1245195 w 1552056"/>
              <a:gd name="connsiteY287" fmla="*/ 973719 h 2017373"/>
              <a:gd name="connsiteX288" fmla="*/ 1247731 w 1552056"/>
              <a:gd name="connsiteY288" fmla="*/ 979099 h 2017373"/>
              <a:gd name="connsiteX289" fmla="*/ 1245195 w 1552056"/>
              <a:gd name="connsiteY289" fmla="*/ 976409 h 2017373"/>
              <a:gd name="connsiteX290" fmla="*/ 88761 w 1552056"/>
              <a:gd name="connsiteY290" fmla="*/ 954891 h 2017373"/>
              <a:gd name="connsiteX291" fmla="*/ 91297 w 1552056"/>
              <a:gd name="connsiteY291" fmla="*/ 954891 h 2017373"/>
              <a:gd name="connsiteX292" fmla="*/ 83689 w 1552056"/>
              <a:gd name="connsiteY292" fmla="*/ 957581 h 2017373"/>
              <a:gd name="connsiteX293" fmla="*/ 81153 w 1552056"/>
              <a:gd name="connsiteY293" fmla="*/ 965650 h 2017373"/>
              <a:gd name="connsiteX294" fmla="*/ 81153 w 1552056"/>
              <a:gd name="connsiteY294" fmla="*/ 957581 h 2017373"/>
              <a:gd name="connsiteX295" fmla="*/ 1303524 w 1552056"/>
              <a:gd name="connsiteY295" fmla="*/ 863436 h 2017373"/>
              <a:gd name="connsiteX296" fmla="*/ 1306060 w 1552056"/>
              <a:gd name="connsiteY296" fmla="*/ 863436 h 2017373"/>
              <a:gd name="connsiteX297" fmla="*/ 1311132 w 1552056"/>
              <a:gd name="connsiteY297" fmla="*/ 863436 h 2017373"/>
              <a:gd name="connsiteX298" fmla="*/ 1333957 w 1552056"/>
              <a:gd name="connsiteY298" fmla="*/ 884955 h 2017373"/>
              <a:gd name="connsiteX299" fmla="*/ 1354245 w 1552056"/>
              <a:gd name="connsiteY299" fmla="*/ 906473 h 2017373"/>
              <a:gd name="connsiteX300" fmla="*/ 1394822 w 1552056"/>
              <a:gd name="connsiteY300" fmla="*/ 954890 h 2017373"/>
              <a:gd name="connsiteX301" fmla="*/ 1410038 w 1552056"/>
              <a:gd name="connsiteY301" fmla="*/ 973719 h 2017373"/>
              <a:gd name="connsiteX302" fmla="*/ 1422718 w 1552056"/>
              <a:gd name="connsiteY302" fmla="*/ 997927 h 2017373"/>
              <a:gd name="connsiteX303" fmla="*/ 1432862 w 1552056"/>
              <a:gd name="connsiteY303" fmla="*/ 1019446 h 2017373"/>
              <a:gd name="connsiteX304" fmla="*/ 1432862 w 1552056"/>
              <a:gd name="connsiteY304" fmla="*/ 1030205 h 2017373"/>
              <a:gd name="connsiteX305" fmla="*/ 1432862 w 1552056"/>
              <a:gd name="connsiteY305" fmla="*/ 1040965 h 2017373"/>
              <a:gd name="connsiteX306" fmla="*/ 1422718 w 1552056"/>
              <a:gd name="connsiteY306" fmla="*/ 1067863 h 2017373"/>
              <a:gd name="connsiteX307" fmla="*/ 1412574 w 1552056"/>
              <a:gd name="connsiteY307" fmla="*/ 1092071 h 2017373"/>
              <a:gd name="connsiteX308" fmla="*/ 1402430 w 1552056"/>
              <a:gd name="connsiteY308" fmla="*/ 1100141 h 2017373"/>
              <a:gd name="connsiteX309" fmla="*/ 1392285 w 1552056"/>
              <a:gd name="connsiteY309" fmla="*/ 1108210 h 2017373"/>
              <a:gd name="connsiteX310" fmla="*/ 1382141 w 1552056"/>
              <a:gd name="connsiteY310" fmla="*/ 1110900 h 2017373"/>
              <a:gd name="connsiteX311" fmla="*/ 1369461 w 1552056"/>
              <a:gd name="connsiteY311" fmla="*/ 1108210 h 2017373"/>
              <a:gd name="connsiteX312" fmla="*/ 1354245 w 1552056"/>
              <a:gd name="connsiteY312" fmla="*/ 1094761 h 2017373"/>
              <a:gd name="connsiteX313" fmla="*/ 1341565 w 1552056"/>
              <a:gd name="connsiteY313" fmla="*/ 1081312 h 2017373"/>
              <a:gd name="connsiteX314" fmla="*/ 1321276 w 1552056"/>
              <a:gd name="connsiteY314" fmla="*/ 1051724 h 2017373"/>
              <a:gd name="connsiteX315" fmla="*/ 1259602 w 1552056"/>
              <a:gd name="connsiteY315" fmla="*/ 981464 h 2017373"/>
              <a:gd name="connsiteX316" fmla="*/ 1262947 w 1552056"/>
              <a:gd name="connsiteY316" fmla="*/ 979099 h 2017373"/>
              <a:gd name="connsiteX317" fmla="*/ 1265483 w 1552056"/>
              <a:gd name="connsiteY317" fmla="*/ 973719 h 2017373"/>
              <a:gd name="connsiteX318" fmla="*/ 1264850 w 1552056"/>
              <a:gd name="connsiteY318" fmla="*/ 973719 h 2017373"/>
              <a:gd name="connsiteX319" fmla="*/ 1271499 w 1552056"/>
              <a:gd name="connsiteY319" fmla="*/ 964315 h 2017373"/>
              <a:gd name="connsiteX320" fmla="*/ 1311132 w 1552056"/>
              <a:gd name="connsiteY320" fmla="*/ 1008687 h 2017373"/>
              <a:gd name="connsiteX321" fmla="*/ 1354245 w 1552056"/>
              <a:gd name="connsiteY321" fmla="*/ 1062483 h 2017373"/>
              <a:gd name="connsiteX322" fmla="*/ 1364389 w 1552056"/>
              <a:gd name="connsiteY322" fmla="*/ 1073243 h 2017373"/>
              <a:gd name="connsiteX323" fmla="*/ 1374533 w 1552056"/>
              <a:gd name="connsiteY323" fmla="*/ 1081312 h 2017373"/>
              <a:gd name="connsiteX324" fmla="*/ 1379605 w 1552056"/>
              <a:gd name="connsiteY324" fmla="*/ 1084002 h 2017373"/>
              <a:gd name="connsiteX325" fmla="*/ 1384677 w 1552056"/>
              <a:gd name="connsiteY325" fmla="*/ 1084002 h 2017373"/>
              <a:gd name="connsiteX326" fmla="*/ 1392285 w 1552056"/>
              <a:gd name="connsiteY326" fmla="*/ 1081312 h 2017373"/>
              <a:gd name="connsiteX327" fmla="*/ 1394822 w 1552056"/>
              <a:gd name="connsiteY327" fmla="*/ 1073243 h 2017373"/>
              <a:gd name="connsiteX328" fmla="*/ 1410038 w 1552056"/>
              <a:gd name="connsiteY328" fmla="*/ 1051724 h 2017373"/>
              <a:gd name="connsiteX329" fmla="*/ 1412574 w 1552056"/>
              <a:gd name="connsiteY329" fmla="*/ 1035585 h 2017373"/>
              <a:gd name="connsiteX330" fmla="*/ 1412574 w 1552056"/>
              <a:gd name="connsiteY330" fmla="*/ 1027516 h 2017373"/>
              <a:gd name="connsiteX331" fmla="*/ 1410038 w 1552056"/>
              <a:gd name="connsiteY331" fmla="*/ 1016756 h 2017373"/>
              <a:gd name="connsiteX332" fmla="*/ 1384677 w 1552056"/>
              <a:gd name="connsiteY332" fmla="*/ 979099 h 2017373"/>
              <a:gd name="connsiteX333" fmla="*/ 1361853 w 1552056"/>
              <a:gd name="connsiteY333" fmla="*/ 944131 h 2017373"/>
              <a:gd name="connsiteX334" fmla="*/ 1331421 w 1552056"/>
              <a:gd name="connsiteY334" fmla="*/ 911853 h 2017373"/>
              <a:gd name="connsiteX335" fmla="*/ 1308039 w 1552056"/>
              <a:gd name="connsiteY335" fmla="*/ 889121 h 2017373"/>
              <a:gd name="connsiteX336" fmla="*/ 1313668 w 1552056"/>
              <a:gd name="connsiteY336" fmla="*/ 874195 h 2017373"/>
              <a:gd name="connsiteX337" fmla="*/ 1300988 w 1552056"/>
              <a:gd name="connsiteY337" fmla="*/ 882265 h 2017373"/>
              <a:gd name="connsiteX338" fmla="*/ 1308039 w 1552056"/>
              <a:gd name="connsiteY338" fmla="*/ 889121 h 2017373"/>
              <a:gd name="connsiteX339" fmla="*/ 1293380 w 1552056"/>
              <a:gd name="connsiteY339" fmla="*/ 927992 h 2017373"/>
              <a:gd name="connsiteX340" fmla="*/ 1278164 w 1552056"/>
              <a:gd name="connsiteY340" fmla="*/ 954890 h 2017373"/>
              <a:gd name="connsiteX341" fmla="*/ 1271499 w 1552056"/>
              <a:gd name="connsiteY341" fmla="*/ 964315 h 2017373"/>
              <a:gd name="connsiteX342" fmla="*/ 1265483 w 1552056"/>
              <a:gd name="connsiteY342" fmla="*/ 957580 h 2017373"/>
              <a:gd name="connsiteX343" fmla="*/ 1257875 w 1552056"/>
              <a:gd name="connsiteY343" fmla="*/ 954890 h 2017373"/>
              <a:gd name="connsiteX344" fmla="*/ 1252803 w 1552056"/>
              <a:gd name="connsiteY344" fmla="*/ 957580 h 2017373"/>
              <a:gd name="connsiteX345" fmla="*/ 1247731 w 1552056"/>
              <a:gd name="connsiteY345" fmla="*/ 965650 h 2017373"/>
              <a:gd name="connsiteX346" fmla="*/ 1245195 w 1552056"/>
              <a:gd name="connsiteY346" fmla="*/ 973719 h 2017373"/>
              <a:gd name="connsiteX347" fmla="*/ 1245195 w 1552056"/>
              <a:gd name="connsiteY347" fmla="*/ 965650 h 2017373"/>
              <a:gd name="connsiteX348" fmla="*/ 1273092 w 1552056"/>
              <a:gd name="connsiteY348" fmla="*/ 922612 h 2017373"/>
              <a:gd name="connsiteX349" fmla="*/ 1295916 w 1552056"/>
              <a:gd name="connsiteY349" fmla="*/ 871506 h 2017373"/>
              <a:gd name="connsiteX350" fmla="*/ 1004189 w 1552056"/>
              <a:gd name="connsiteY350" fmla="*/ 765391 h 2017373"/>
              <a:gd name="connsiteX351" fmla="*/ 1001737 w 1552056"/>
              <a:gd name="connsiteY351" fmla="*/ 769293 h 2017373"/>
              <a:gd name="connsiteX352" fmla="*/ 983984 w 1552056"/>
              <a:gd name="connsiteY352" fmla="*/ 790811 h 2017373"/>
              <a:gd name="connsiteX353" fmla="*/ 971304 w 1552056"/>
              <a:gd name="connsiteY353" fmla="*/ 809640 h 2017373"/>
              <a:gd name="connsiteX354" fmla="*/ 953552 w 1552056"/>
              <a:gd name="connsiteY354" fmla="*/ 828469 h 2017373"/>
              <a:gd name="connsiteX355" fmla="*/ 912975 w 1552056"/>
              <a:gd name="connsiteY355" fmla="*/ 852677 h 2017373"/>
              <a:gd name="connsiteX356" fmla="*/ 872398 w 1552056"/>
              <a:gd name="connsiteY356" fmla="*/ 876886 h 2017373"/>
              <a:gd name="connsiteX357" fmla="*/ 831822 w 1552056"/>
              <a:gd name="connsiteY357" fmla="*/ 895715 h 2017373"/>
              <a:gd name="connsiteX358" fmla="*/ 737988 w 1552056"/>
              <a:gd name="connsiteY358" fmla="*/ 934553 h 2017373"/>
              <a:gd name="connsiteX359" fmla="*/ 737988 w 1552056"/>
              <a:gd name="connsiteY359" fmla="*/ 936062 h 2017373"/>
              <a:gd name="connsiteX360" fmla="*/ 748132 w 1552056"/>
              <a:gd name="connsiteY360" fmla="*/ 973719 h 2017373"/>
              <a:gd name="connsiteX361" fmla="*/ 763349 w 1552056"/>
              <a:gd name="connsiteY361" fmla="*/ 1008687 h 2017373"/>
              <a:gd name="connsiteX362" fmla="*/ 788709 w 1552056"/>
              <a:gd name="connsiteY362" fmla="*/ 1078623 h 2017373"/>
              <a:gd name="connsiteX363" fmla="*/ 821678 w 1552056"/>
              <a:gd name="connsiteY363" fmla="*/ 1145868 h 2017373"/>
              <a:gd name="connsiteX364" fmla="*/ 831822 w 1552056"/>
              <a:gd name="connsiteY364" fmla="*/ 1183526 h 2017373"/>
              <a:gd name="connsiteX365" fmla="*/ 841966 w 1552056"/>
              <a:gd name="connsiteY365" fmla="*/ 1218494 h 2017373"/>
              <a:gd name="connsiteX366" fmla="*/ 844502 w 1552056"/>
              <a:gd name="connsiteY366" fmla="*/ 1248082 h 2017373"/>
              <a:gd name="connsiteX367" fmla="*/ 841966 w 1552056"/>
              <a:gd name="connsiteY367" fmla="*/ 1277670 h 2017373"/>
              <a:gd name="connsiteX368" fmla="*/ 834358 w 1552056"/>
              <a:gd name="connsiteY368" fmla="*/ 1307258 h 2017373"/>
              <a:gd name="connsiteX369" fmla="*/ 821678 w 1552056"/>
              <a:gd name="connsiteY369" fmla="*/ 1331467 h 2017373"/>
              <a:gd name="connsiteX370" fmla="*/ 811534 w 1552056"/>
              <a:gd name="connsiteY370" fmla="*/ 1347606 h 2017373"/>
              <a:gd name="connsiteX371" fmla="*/ 796317 w 1552056"/>
              <a:gd name="connsiteY371" fmla="*/ 1361055 h 2017373"/>
              <a:gd name="connsiteX372" fmla="*/ 778565 w 1552056"/>
              <a:gd name="connsiteY372" fmla="*/ 1369124 h 2017373"/>
              <a:gd name="connsiteX373" fmla="*/ 763349 w 1552056"/>
              <a:gd name="connsiteY373" fmla="*/ 1371814 h 2017373"/>
              <a:gd name="connsiteX374" fmla="*/ 737988 w 1552056"/>
              <a:gd name="connsiteY374" fmla="*/ 1369124 h 2017373"/>
              <a:gd name="connsiteX375" fmla="*/ 717700 w 1552056"/>
              <a:gd name="connsiteY375" fmla="*/ 1358365 h 2017373"/>
              <a:gd name="connsiteX376" fmla="*/ 697412 w 1552056"/>
              <a:gd name="connsiteY376" fmla="*/ 1339536 h 2017373"/>
              <a:gd name="connsiteX377" fmla="*/ 684731 w 1552056"/>
              <a:gd name="connsiteY377" fmla="*/ 1320707 h 2017373"/>
              <a:gd name="connsiteX378" fmla="*/ 666979 w 1552056"/>
              <a:gd name="connsiteY378" fmla="*/ 1296499 h 2017373"/>
              <a:gd name="connsiteX379" fmla="*/ 651763 w 1552056"/>
              <a:gd name="connsiteY379" fmla="*/ 1274980 h 2017373"/>
              <a:gd name="connsiteX380" fmla="*/ 631474 w 1552056"/>
              <a:gd name="connsiteY380" fmla="*/ 1229253 h 2017373"/>
              <a:gd name="connsiteX381" fmla="*/ 611186 w 1552056"/>
              <a:gd name="connsiteY381" fmla="*/ 1183526 h 2017373"/>
              <a:gd name="connsiteX382" fmla="*/ 590898 w 1552056"/>
              <a:gd name="connsiteY382" fmla="*/ 1132419 h 2017373"/>
              <a:gd name="connsiteX383" fmla="*/ 560022 w 1552056"/>
              <a:gd name="connsiteY383" fmla="*/ 1036696 h 2017373"/>
              <a:gd name="connsiteX384" fmla="*/ 563001 w 1552056"/>
              <a:gd name="connsiteY384" fmla="*/ 1038275 h 2017373"/>
              <a:gd name="connsiteX385" fmla="*/ 570609 w 1552056"/>
              <a:gd name="connsiteY385" fmla="*/ 1038275 h 2017373"/>
              <a:gd name="connsiteX386" fmla="*/ 576100 w 1552056"/>
              <a:gd name="connsiteY386" fmla="*/ 1035229 h 2017373"/>
              <a:gd name="connsiteX387" fmla="*/ 606114 w 1552056"/>
              <a:gd name="connsiteY387" fmla="*/ 1113590 h 2017373"/>
              <a:gd name="connsiteX388" fmla="*/ 641619 w 1552056"/>
              <a:gd name="connsiteY388" fmla="*/ 1202355 h 2017373"/>
              <a:gd name="connsiteX389" fmla="*/ 659371 w 1552056"/>
              <a:gd name="connsiteY389" fmla="*/ 1240012 h 2017373"/>
              <a:gd name="connsiteX390" fmla="*/ 684731 w 1552056"/>
              <a:gd name="connsiteY390" fmla="*/ 1288429 h 2017373"/>
              <a:gd name="connsiteX391" fmla="*/ 697412 w 1552056"/>
              <a:gd name="connsiteY391" fmla="*/ 1309948 h 2017373"/>
              <a:gd name="connsiteX392" fmla="*/ 715164 w 1552056"/>
              <a:gd name="connsiteY392" fmla="*/ 1328777 h 2017373"/>
              <a:gd name="connsiteX393" fmla="*/ 730380 w 1552056"/>
              <a:gd name="connsiteY393" fmla="*/ 1342226 h 2017373"/>
              <a:gd name="connsiteX394" fmla="*/ 753205 w 1552056"/>
              <a:gd name="connsiteY394" fmla="*/ 1350295 h 2017373"/>
              <a:gd name="connsiteX395" fmla="*/ 763349 w 1552056"/>
              <a:gd name="connsiteY395" fmla="*/ 1350295 h 2017373"/>
              <a:gd name="connsiteX396" fmla="*/ 773493 w 1552056"/>
              <a:gd name="connsiteY396" fmla="*/ 1347606 h 2017373"/>
              <a:gd name="connsiteX397" fmla="*/ 783637 w 1552056"/>
              <a:gd name="connsiteY397" fmla="*/ 1342226 h 2017373"/>
              <a:gd name="connsiteX398" fmla="*/ 793781 w 1552056"/>
              <a:gd name="connsiteY398" fmla="*/ 1336846 h 2017373"/>
              <a:gd name="connsiteX399" fmla="*/ 806461 w 1552056"/>
              <a:gd name="connsiteY399" fmla="*/ 1312638 h 2017373"/>
              <a:gd name="connsiteX400" fmla="*/ 816606 w 1552056"/>
              <a:gd name="connsiteY400" fmla="*/ 1296499 h 2017373"/>
              <a:gd name="connsiteX401" fmla="*/ 824214 w 1552056"/>
              <a:gd name="connsiteY401" fmla="*/ 1280360 h 2017373"/>
              <a:gd name="connsiteX402" fmla="*/ 824214 w 1552056"/>
              <a:gd name="connsiteY402" fmla="*/ 1264221 h 2017373"/>
              <a:gd name="connsiteX403" fmla="*/ 824214 w 1552056"/>
              <a:gd name="connsiteY403" fmla="*/ 1229253 h 2017373"/>
              <a:gd name="connsiteX404" fmla="*/ 816606 w 1552056"/>
              <a:gd name="connsiteY404" fmla="*/ 1202355 h 2017373"/>
              <a:gd name="connsiteX405" fmla="*/ 806461 w 1552056"/>
              <a:gd name="connsiteY405" fmla="*/ 1167387 h 2017373"/>
              <a:gd name="connsiteX406" fmla="*/ 783637 w 1552056"/>
              <a:gd name="connsiteY406" fmla="*/ 1113590 h 2017373"/>
              <a:gd name="connsiteX407" fmla="*/ 758277 w 1552056"/>
              <a:gd name="connsiteY407" fmla="*/ 1057104 h 2017373"/>
              <a:gd name="connsiteX408" fmla="*/ 735452 w 1552056"/>
              <a:gd name="connsiteY408" fmla="*/ 1000618 h 2017373"/>
              <a:gd name="connsiteX409" fmla="*/ 727844 w 1552056"/>
              <a:gd name="connsiteY409" fmla="*/ 973719 h 2017373"/>
              <a:gd name="connsiteX410" fmla="*/ 722741 w 1552056"/>
              <a:gd name="connsiteY410" fmla="*/ 953873 h 2017373"/>
              <a:gd name="connsiteX411" fmla="*/ 735452 w 1552056"/>
              <a:gd name="connsiteY411" fmla="*/ 946821 h 2017373"/>
              <a:gd name="connsiteX412" fmla="*/ 720236 w 1552056"/>
              <a:gd name="connsiteY412" fmla="*/ 944131 h 2017373"/>
              <a:gd name="connsiteX413" fmla="*/ 722741 w 1552056"/>
              <a:gd name="connsiteY413" fmla="*/ 953873 h 2017373"/>
              <a:gd name="connsiteX414" fmla="*/ 576100 w 1552056"/>
              <a:gd name="connsiteY414" fmla="*/ 1035229 h 2017373"/>
              <a:gd name="connsiteX415" fmla="*/ 573145 w 1552056"/>
              <a:gd name="connsiteY415" fmla="*/ 1027516 h 2017373"/>
              <a:gd name="connsiteX416" fmla="*/ 572211 w 1552056"/>
              <a:gd name="connsiteY416" fmla="*/ 1024544 h 2017373"/>
              <a:gd name="connsiteX417" fmla="*/ 558825 w 1552056"/>
              <a:gd name="connsiteY417" fmla="*/ 1032985 h 2017373"/>
              <a:gd name="connsiteX418" fmla="*/ 560022 w 1552056"/>
              <a:gd name="connsiteY418" fmla="*/ 1036696 h 2017373"/>
              <a:gd name="connsiteX419" fmla="*/ 557929 w 1552056"/>
              <a:gd name="connsiteY419" fmla="*/ 1035585 h 2017373"/>
              <a:gd name="connsiteX420" fmla="*/ 557013 w 1552056"/>
              <a:gd name="connsiteY420" fmla="*/ 1034128 h 2017373"/>
              <a:gd name="connsiteX421" fmla="*/ 537641 w 1552056"/>
              <a:gd name="connsiteY421" fmla="*/ 1046345 h 2017373"/>
              <a:gd name="connsiteX422" fmla="*/ 484384 w 1552056"/>
              <a:gd name="connsiteY422" fmla="*/ 1073244 h 2017373"/>
              <a:gd name="connsiteX423" fmla="*/ 431127 w 1552056"/>
              <a:gd name="connsiteY423" fmla="*/ 1100142 h 2017373"/>
              <a:gd name="connsiteX424" fmla="*/ 375334 w 1552056"/>
              <a:gd name="connsiteY424" fmla="*/ 1121661 h 2017373"/>
              <a:gd name="connsiteX425" fmla="*/ 347438 w 1552056"/>
              <a:gd name="connsiteY425" fmla="*/ 1129730 h 2017373"/>
              <a:gd name="connsiteX426" fmla="*/ 319541 w 1552056"/>
              <a:gd name="connsiteY426" fmla="*/ 1129730 h 2017373"/>
              <a:gd name="connsiteX427" fmla="*/ 294181 w 1552056"/>
              <a:gd name="connsiteY427" fmla="*/ 1129730 h 2017373"/>
              <a:gd name="connsiteX428" fmla="*/ 268821 w 1552056"/>
              <a:gd name="connsiteY428" fmla="*/ 1124350 h 2017373"/>
              <a:gd name="connsiteX429" fmla="*/ 240924 w 1552056"/>
              <a:gd name="connsiteY429" fmla="*/ 1118971 h 2017373"/>
              <a:gd name="connsiteX430" fmla="*/ 218426 w 1552056"/>
              <a:gd name="connsiteY430" fmla="*/ 1109426 h 2017373"/>
              <a:gd name="connsiteX431" fmla="*/ 220635 w 1552056"/>
              <a:gd name="connsiteY431" fmla="*/ 1113591 h 2017373"/>
              <a:gd name="connsiteX432" fmla="*/ 235852 w 1552056"/>
              <a:gd name="connsiteY432" fmla="*/ 1145869 h 2017373"/>
              <a:gd name="connsiteX433" fmla="*/ 248532 w 1552056"/>
              <a:gd name="connsiteY433" fmla="*/ 1180837 h 2017373"/>
              <a:gd name="connsiteX434" fmla="*/ 256140 w 1552056"/>
              <a:gd name="connsiteY434" fmla="*/ 1207735 h 2017373"/>
              <a:gd name="connsiteX435" fmla="*/ 263748 w 1552056"/>
              <a:gd name="connsiteY435" fmla="*/ 1240013 h 2017373"/>
              <a:gd name="connsiteX436" fmla="*/ 273892 w 1552056"/>
              <a:gd name="connsiteY436" fmla="*/ 1309949 h 2017373"/>
              <a:gd name="connsiteX437" fmla="*/ 276428 w 1552056"/>
              <a:gd name="connsiteY437" fmla="*/ 1379884 h 2017373"/>
              <a:gd name="connsiteX438" fmla="*/ 276428 w 1552056"/>
              <a:gd name="connsiteY438" fmla="*/ 1503605 h 2017373"/>
              <a:gd name="connsiteX439" fmla="*/ 276428 w 1552056"/>
              <a:gd name="connsiteY439" fmla="*/ 1503616 h 2017373"/>
              <a:gd name="connsiteX440" fmla="*/ 276428 w 1552056"/>
              <a:gd name="connsiteY440" fmla="*/ 1587008 h 2017373"/>
              <a:gd name="connsiteX441" fmla="*/ 278964 w 1552056"/>
              <a:gd name="connsiteY441" fmla="*/ 1654247 h 2017373"/>
              <a:gd name="connsiteX442" fmla="*/ 286572 w 1552056"/>
              <a:gd name="connsiteY442" fmla="*/ 1724183 h 2017373"/>
              <a:gd name="connsiteX443" fmla="*/ 296717 w 1552056"/>
              <a:gd name="connsiteY443" fmla="*/ 1794118 h 2017373"/>
              <a:gd name="connsiteX444" fmla="*/ 309397 w 1552056"/>
              <a:gd name="connsiteY444" fmla="*/ 1861364 h 2017373"/>
              <a:gd name="connsiteX445" fmla="*/ 318578 w 1552056"/>
              <a:gd name="connsiteY445" fmla="*/ 1896144 h 2017373"/>
              <a:gd name="connsiteX446" fmla="*/ 332221 w 1552056"/>
              <a:gd name="connsiteY446" fmla="*/ 1917849 h 2017373"/>
              <a:gd name="connsiteX447" fmla="*/ 352510 w 1552056"/>
              <a:gd name="connsiteY447" fmla="*/ 1944748 h 2017373"/>
              <a:gd name="connsiteX448" fmla="*/ 377870 w 1552056"/>
              <a:gd name="connsiteY448" fmla="*/ 1966266 h 2017373"/>
              <a:gd name="connsiteX449" fmla="*/ 410839 w 1552056"/>
              <a:gd name="connsiteY449" fmla="*/ 1982405 h 2017373"/>
              <a:gd name="connsiteX450" fmla="*/ 443807 w 1552056"/>
              <a:gd name="connsiteY450" fmla="*/ 1990475 h 2017373"/>
              <a:gd name="connsiteX451" fmla="*/ 474239 w 1552056"/>
              <a:gd name="connsiteY451" fmla="*/ 1993165 h 2017373"/>
              <a:gd name="connsiteX452" fmla="*/ 512280 w 1552056"/>
              <a:gd name="connsiteY452" fmla="*/ 1993165 h 2017373"/>
              <a:gd name="connsiteX453" fmla="*/ 547785 w 1552056"/>
              <a:gd name="connsiteY453" fmla="*/ 1990475 h 2017373"/>
              <a:gd name="connsiteX454" fmla="*/ 578217 w 1552056"/>
              <a:gd name="connsiteY454" fmla="*/ 1985095 h 2017373"/>
              <a:gd name="connsiteX455" fmla="*/ 659370 w 1552056"/>
              <a:gd name="connsiteY455" fmla="*/ 1963577 h 2017373"/>
              <a:gd name="connsiteX456" fmla="*/ 737988 w 1552056"/>
              <a:gd name="connsiteY456" fmla="*/ 1939368 h 2017373"/>
              <a:gd name="connsiteX457" fmla="*/ 814069 w 1552056"/>
              <a:gd name="connsiteY457" fmla="*/ 1907090 h 2017373"/>
              <a:gd name="connsiteX458" fmla="*/ 892686 w 1552056"/>
              <a:gd name="connsiteY458" fmla="*/ 1869433 h 2017373"/>
              <a:gd name="connsiteX459" fmla="*/ 1039776 w 1552056"/>
              <a:gd name="connsiteY459" fmla="*/ 1796807 h 2017373"/>
              <a:gd name="connsiteX460" fmla="*/ 1110785 w 1552056"/>
              <a:gd name="connsiteY460" fmla="*/ 1761839 h 2017373"/>
              <a:gd name="connsiteX461" fmla="*/ 1148826 w 1552056"/>
              <a:gd name="connsiteY461" fmla="*/ 1745700 h 2017373"/>
              <a:gd name="connsiteX462" fmla="*/ 1189403 w 1552056"/>
              <a:gd name="connsiteY462" fmla="*/ 1732251 h 2017373"/>
              <a:gd name="connsiteX463" fmla="*/ 1278164 w 1552056"/>
              <a:gd name="connsiteY463" fmla="*/ 1702663 h 2017373"/>
              <a:gd name="connsiteX464" fmla="*/ 1323813 w 1552056"/>
              <a:gd name="connsiteY464" fmla="*/ 1689214 h 2017373"/>
              <a:gd name="connsiteX465" fmla="*/ 1369461 w 1552056"/>
              <a:gd name="connsiteY465" fmla="*/ 1670385 h 2017373"/>
              <a:gd name="connsiteX466" fmla="*/ 1410038 w 1552056"/>
              <a:gd name="connsiteY466" fmla="*/ 1648866 h 2017373"/>
              <a:gd name="connsiteX467" fmla="*/ 1453151 w 1552056"/>
              <a:gd name="connsiteY467" fmla="*/ 1621968 h 2017373"/>
              <a:gd name="connsiteX468" fmla="*/ 1470903 w 1552056"/>
              <a:gd name="connsiteY468" fmla="*/ 1608519 h 2017373"/>
              <a:gd name="connsiteX469" fmla="*/ 1488655 w 1552056"/>
              <a:gd name="connsiteY469" fmla="*/ 1589690 h 2017373"/>
              <a:gd name="connsiteX470" fmla="*/ 1506407 w 1552056"/>
              <a:gd name="connsiteY470" fmla="*/ 1570861 h 2017373"/>
              <a:gd name="connsiteX471" fmla="*/ 1516552 w 1552056"/>
              <a:gd name="connsiteY471" fmla="*/ 1549343 h 2017373"/>
              <a:gd name="connsiteX472" fmla="*/ 1526696 w 1552056"/>
              <a:gd name="connsiteY472" fmla="*/ 1525134 h 2017373"/>
              <a:gd name="connsiteX473" fmla="*/ 1529232 w 1552056"/>
              <a:gd name="connsiteY473" fmla="*/ 1503616 h 2017373"/>
              <a:gd name="connsiteX474" fmla="*/ 1526696 w 1552056"/>
              <a:gd name="connsiteY474" fmla="*/ 1476717 h 2017373"/>
              <a:gd name="connsiteX475" fmla="*/ 1519088 w 1552056"/>
              <a:gd name="connsiteY475" fmla="*/ 1452509 h 2017373"/>
              <a:gd name="connsiteX476" fmla="*/ 1496263 w 1552056"/>
              <a:gd name="connsiteY476" fmla="*/ 1409472 h 2017373"/>
              <a:gd name="connsiteX477" fmla="*/ 1463295 w 1552056"/>
              <a:gd name="connsiteY477" fmla="*/ 1363745 h 2017373"/>
              <a:gd name="connsiteX478" fmla="*/ 1399894 w 1552056"/>
              <a:gd name="connsiteY478" fmla="*/ 1277670 h 2017373"/>
              <a:gd name="connsiteX479" fmla="*/ 1333957 w 1552056"/>
              <a:gd name="connsiteY479" fmla="*/ 1194285 h 2017373"/>
              <a:gd name="connsiteX480" fmla="*/ 1252804 w 1552056"/>
              <a:gd name="connsiteY480" fmla="*/ 1081312 h 2017373"/>
              <a:gd name="connsiteX481" fmla="*/ 1174186 w 1552056"/>
              <a:gd name="connsiteY481" fmla="*/ 965650 h 2017373"/>
              <a:gd name="connsiteX482" fmla="*/ 1131074 w 1552056"/>
              <a:gd name="connsiteY482" fmla="*/ 911853 h 2017373"/>
              <a:gd name="connsiteX483" fmla="*/ 1087961 w 1552056"/>
              <a:gd name="connsiteY483" fmla="*/ 855367 h 2017373"/>
              <a:gd name="connsiteX484" fmla="*/ 1042312 w 1552056"/>
              <a:gd name="connsiteY484" fmla="*/ 801570 h 2017373"/>
              <a:gd name="connsiteX485" fmla="*/ 1140032 w 1552056"/>
              <a:gd name="connsiteY485" fmla="*/ 531747 h 2017373"/>
              <a:gd name="connsiteX486" fmla="*/ 1140830 w 1552056"/>
              <a:gd name="connsiteY486" fmla="*/ 532916 h 2017373"/>
              <a:gd name="connsiteX487" fmla="*/ 1141218 w 1552056"/>
              <a:gd name="connsiteY487" fmla="*/ 532586 h 2017373"/>
              <a:gd name="connsiteX488" fmla="*/ 753203 w 1552056"/>
              <a:gd name="connsiteY488" fmla="*/ 519138 h 2017373"/>
              <a:gd name="connsiteX489" fmla="*/ 745595 w 1552056"/>
              <a:gd name="connsiteY489" fmla="*/ 521827 h 2017373"/>
              <a:gd name="connsiteX490" fmla="*/ 743059 w 1552056"/>
              <a:gd name="connsiteY490" fmla="*/ 527207 h 2017373"/>
              <a:gd name="connsiteX491" fmla="*/ 737987 w 1552056"/>
              <a:gd name="connsiteY491" fmla="*/ 527207 h 2017373"/>
              <a:gd name="connsiteX492" fmla="*/ 737987 w 1552056"/>
              <a:gd name="connsiteY492" fmla="*/ 520214 h 2017373"/>
              <a:gd name="connsiteX493" fmla="*/ 729435 w 1552056"/>
              <a:gd name="connsiteY493" fmla="*/ 524205 h 2017373"/>
              <a:gd name="connsiteX494" fmla="*/ 730378 w 1552056"/>
              <a:gd name="connsiteY494" fmla="*/ 527207 h 2017373"/>
              <a:gd name="connsiteX495" fmla="*/ 737987 w 1552056"/>
              <a:gd name="connsiteY495" fmla="*/ 527207 h 2017373"/>
              <a:gd name="connsiteX496" fmla="*/ 737987 w 1552056"/>
              <a:gd name="connsiteY496" fmla="*/ 532587 h 2017373"/>
              <a:gd name="connsiteX497" fmla="*/ 743059 w 1552056"/>
              <a:gd name="connsiteY497" fmla="*/ 559485 h 2017373"/>
              <a:gd name="connsiteX498" fmla="*/ 753203 w 1552056"/>
              <a:gd name="connsiteY498" fmla="*/ 581004 h 2017373"/>
              <a:gd name="connsiteX499" fmla="*/ 758275 w 1552056"/>
              <a:gd name="connsiteY499" fmla="*/ 591763 h 2017373"/>
              <a:gd name="connsiteX500" fmla="*/ 765883 w 1552056"/>
              <a:gd name="connsiteY500" fmla="*/ 599832 h 2017373"/>
              <a:gd name="connsiteX501" fmla="*/ 776027 w 1552056"/>
              <a:gd name="connsiteY501" fmla="*/ 599832 h 2017373"/>
              <a:gd name="connsiteX502" fmla="*/ 783636 w 1552056"/>
              <a:gd name="connsiteY502" fmla="*/ 599832 h 2017373"/>
              <a:gd name="connsiteX503" fmla="*/ 786172 w 1552056"/>
              <a:gd name="connsiteY503" fmla="*/ 591763 h 2017373"/>
              <a:gd name="connsiteX504" fmla="*/ 786172 w 1552056"/>
              <a:gd name="connsiteY504" fmla="*/ 583693 h 2017373"/>
              <a:gd name="connsiteX505" fmla="*/ 778563 w 1552056"/>
              <a:gd name="connsiteY505" fmla="*/ 564865 h 2017373"/>
              <a:gd name="connsiteX506" fmla="*/ 773491 w 1552056"/>
              <a:gd name="connsiteY506" fmla="*/ 540656 h 2017373"/>
              <a:gd name="connsiteX507" fmla="*/ 765883 w 1552056"/>
              <a:gd name="connsiteY507" fmla="*/ 527207 h 2017373"/>
              <a:gd name="connsiteX508" fmla="*/ 758275 w 1552056"/>
              <a:gd name="connsiteY508" fmla="*/ 519138 h 2017373"/>
              <a:gd name="connsiteX509" fmla="*/ 175037 w 1552056"/>
              <a:gd name="connsiteY509" fmla="*/ 511936 h 2017373"/>
              <a:gd name="connsiteX510" fmla="*/ 162306 w 1552056"/>
              <a:gd name="connsiteY510" fmla="*/ 519137 h 2017373"/>
              <a:gd name="connsiteX511" fmla="*/ 157334 w 1552056"/>
              <a:gd name="connsiteY511" fmla="*/ 522527 h 2017373"/>
              <a:gd name="connsiteX512" fmla="*/ 167720 w 1552056"/>
              <a:gd name="connsiteY512" fmla="*/ 516313 h 2017373"/>
              <a:gd name="connsiteX513" fmla="*/ 753204 w 1552056"/>
              <a:gd name="connsiteY513" fmla="*/ 489549 h 2017373"/>
              <a:gd name="connsiteX514" fmla="*/ 758276 w 1552056"/>
              <a:gd name="connsiteY514" fmla="*/ 489549 h 2017373"/>
              <a:gd name="connsiteX515" fmla="*/ 765884 w 1552056"/>
              <a:gd name="connsiteY515" fmla="*/ 492239 h 2017373"/>
              <a:gd name="connsiteX516" fmla="*/ 768420 w 1552056"/>
              <a:gd name="connsiteY516" fmla="*/ 500308 h 2017373"/>
              <a:gd name="connsiteX517" fmla="*/ 767538 w 1552056"/>
              <a:gd name="connsiteY517" fmla="*/ 501713 h 2017373"/>
              <a:gd name="connsiteX518" fmla="*/ 778563 w 1552056"/>
              <a:gd name="connsiteY518" fmla="*/ 511068 h 2017373"/>
              <a:gd name="connsiteX519" fmla="*/ 788708 w 1552056"/>
              <a:gd name="connsiteY519" fmla="*/ 529897 h 2017373"/>
              <a:gd name="connsiteX520" fmla="*/ 798852 w 1552056"/>
              <a:gd name="connsiteY520" fmla="*/ 548726 h 2017373"/>
              <a:gd name="connsiteX521" fmla="*/ 803924 w 1552056"/>
              <a:gd name="connsiteY521" fmla="*/ 564865 h 2017373"/>
              <a:gd name="connsiteX522" fmla="*/ 806460 w 1552056"/>
              <a:gd name="connsiteY522" fmla="*/ 586383 h 2017373"/>
              <a:gd name="connsiteX523" fmla="*/ 803924 w 1552056"/>
              <a:gd name="connsiteY523" fmla="*/ 605212 h 2017373"/>
              <a:gd name="connsiteX524" fmla="*/ 793780 w 1552056"/>
              <a:gd name="connsiteY524" fmla="*/ 615971 h 2017373"/>
              <a:gd name="connsiteX525" fmla="*/ 778563 w 1552056"/>
              <a:gd name="connsiteY525" fmla="*/ 621351 h 2017373"/>
              <a:gd name="connsiteX526" fmla="*/ 763347 w 1552056"/>
              <a:gd name="connsiteY526" fmla="*/ 615971 h 2017373"/>
              <a:gd name="connsiteX527" fmla="*/ 748131 w 1552056"/>
              <a:gd name="connsiteY527" fmla="*/ 610592 h 2017373"/>
              <a:gd name="connsiteX528" fmla="*/ 737987 w 1552056"/>
              <a:gd name="connsiteY528" fmla="*/ 599832 h 2017373"/>
              <a:gd name="connsiteX529" fmla="*/ 730378 w 1552056"/>
              <a:gd name="connsiteY529" fmla="*/ 586383 h 2017373"/>
              <a:gd name="connsiteX530" fmla="*/ 725306 w 1552056"/>
              <a:gd name="connsiteY530" fmla="*/ 572934 h 2017373"/>
              <a:gd name="connsiteX531" fmla="*/ 720234 w 1552056"/>
              <a:gd name="connsiteY531" fmla="*/ 540656 h 2017373"/>
              <a:gd name="connsiteX532" fmla="*/ 719313 w 1552056"/>
              <a:gd name="connsiteY532" fmla="*/ 528928 h 2017373"/>
              <a:gd name="connsiteX533" fmla="*/ 699947 w 1552056"/>
              <a:gd name="connsiteY533" fmla="*/ 537966 h 2017373"/>
              <a:gd name="connsiteX534" fmla="*/ 697011 w 1552056"/>
              <a:gd name="connsiteY534" fmla="*/ 539726 h 2017373"/>
              <a:gd name="connsiteX535" fmla="*/ 697410 w 1552056"/>
              <a:gd name="connsiteY535" fmla="*/ 540657 h 2017373"/>
              <a:gd name="connsiteX536" fmla="*/ 705018 w 1552056"/>
              <a:gd name="connsiteY536" fmla="*/ 572935 h 2017373"/>
              <a:gd name="connsiteX537" fmla="*/ 705018 w 1552056"/>
              <a:gd name="connsiteY537" fmla="*/ 581004 h 2017373"/>
              <a:gd name="connsiteX538" fmla="*/ 697410 w 1552056"/>
              <a:gd name="connsiteY538" fmla="*/ 583694 h 2017373"/>
              <a:gd name="connsiteX539" fmla="*/ 689802 w 1552056"/>
              <a:gd name="connsiteY539" fmla="*/ 583694 h 2017373"/>
              <a:gd name="connsiteX540" fmla="*/ 687266 w 1552056"/>
              <a:gd name="connsiteY540" fmla="*/ 575624 h 2017373"/>
              <a:gd name="connsiteX541" fmla="*/ 679997 w 1552056"/>
              <a:gd name="connsiteY541" fmla="*/ 549926 h 2017373"/>
              <a:gd name="connsiteX542" fmla="*/ 641618 w 1552056"/>
              <a:gd name="connsiteY542" fmla="*/ 572934 h 2017373"/>
              <a:gd name="connsiteX543" fmla="*/ 636646 w 1552056"/>
              <a:gd name="connsiteY543" fmla="*/ 575915 h 2017373"/>
              <a:gd name="connsiteX544" fmla="*/ 646690 w 1552056"/>
              <a:gd name="connsiteY544" fmla="*/ 605212 h 2017373"/>
              <a:gd name="connsiteX545" fmla="*/ 649226 w 1552056"/>
              <a:gd name="connsiteY545" fmla="*/ 613281 h 2017373"/>
              <a:gd name="connsiteX546" fmla="*/ 641618 w 1552056"/>
              <a:gd name="connsiteY546" fmla="*/ 621351 h 2017373"/>
              <a:gd name="connsiteX547" fmla="*/ 636546 w 1552056"/>
              <a:gd name="connsiteY547" fmla="*/ 621351 h 2017373"/>
              <a:gd name="connsiteX548" fmla="*/ 628938 w 1552056"/>
              <a:gd name="connsiteY548" fmla="*/ 615971 h 2017373"/>
              <a:gd name="connsiteX549" fmla="*/ 617670 w 1552056"/>
              <a:gd name="connsiteY549" fmla="*/ 587290 h 2017373"/>
              <a:gd name="connsiteX550" fmla="*/ 582870 w 1552056"/>
              <a:gd name="connsiteY550" fmla="*/ 608153 h 2017373"/>
              <a:gd name="connsiteX551" fmla="*/ 583288 w 1552056"/>
              <a:gd name="connsiteY551" fmla="*/ 610592 h 2017373"/>
              <a:gd name="connsiteX552" fmla="*/ 593432 w 1552056"/>
              <a:gd name="connsiteY552" fmla="*/ 637490 h 2017373"/>
              <a:gd name="connsiteX553" fmla="*/ 593432 w 1552056"/>
              <a:gd name="connsiteY553" fmla="*/ 648249 h 2017373"/>
              <a:gd name="connsiteX554" fmla="*/ 588360 w 1552056"/>
              <a:gd name="connsiteY554" fmla="*/ 653629 h 2017373"/>
              <a:gd name="connsiteX555" fmla="*/ 580752 w 1552056"/>
              <a:gd name="connsiteY555" fmla="*/ 653629 h 2017373"/>
              <a:gd name="connsiteX556" fmla="*/ 573144 w 1552056"/>
              <a:gd name="connsiteY556" fmla="*/ 645559 h 2017373"/>
              <a:gd name="connsiteX557" fmla="*/ 564164 w 1552056"/>
              <a:gd name="connsiteY557" fmla="*/ 619367 h 2017373"/>
              <a:gd name="connsiteX558" fmla="*/ 526664 w 1552056"/>
              <a:gd name="connsiteY558" fmla="*/ 641848 h 2017373"/>
              <a:gd name="connsiteX559" fmla="*/ 532567 w 1552056"/>
              <a:gd name="connsiteY559" fmla="*/ 664389 h 2017373"/>
              <a:gd name="connsiteX560" fmla="*/ 532567 w 1552056"/>
              <a:gd name="connsiteY560" fmla="*/ 675148 h 2017373"/>
              <a:gd name="connsiteX561" fmla="*/ 524959 w 1552056"/>
              <a:gd name="connsiteY561" fmla="*/ 677838 h 2017373"/>
              <a:gd name="connsiteX562" fmla="*/ 519887 w 1552056"/>
              <a:gd name="connsiteY562" fmla="*/ 677838 h 2017373"/>
              <a:gd name="connsiteX563" fmla="*/ 512279 w 1552056"/>
              <a:gd name="connsiteY563" fmla="*/ 672458 h 2017373"/>
              <a:gd name="connsiteX564" fmla="*/ 507218 w 1552056"/>
              <a:gd name="connsiteY564" fmla="*/ 653134 h 2017373"/>
              <a:gd name="connsiteX565" fmla="*/ 482170 w 1552056"/>
              <a:gd name="connsiteY565" fmla="*/ 667625 h 2017373"/>
              <a:gd name="connsiteX566" fmla="*/ 489455 w 1552056"/>
              <a:gd name="connsiteY566" fmla="*/ 688598 h 2017373"/>
              <a:gd name="connsiteX567" fmla="*/ 489455 w 1552056"/>
              <a:gd name="connsiteY567" fmla="*/ 699357 h 2017373"/>
              <a:gd name="connsiteX568" fmla="*/ 481847 w 1552056"/>
              <a:gd name="connsiteY568" fmla="*/ 704737 h 2017373"/>
              <a:gd name="connsiteX569" fmla="*/ 474239 w 1552056"/>
              <a:gd name="connsiteY569" fmla="*/ 704737 h 2017373"/>
              <a:gd name="connsiteX570" fmla="*/ 469167 w 1552056"/>
              <a:gd name="connsiteY570" fmla="*/ 696667 h 2017373"/>
              <a:gd name="connsiteX571" fmla="*/ 462815 w 1552056"/>
              <a:gd name="connsiteY571" fmla="*/ 678381 h 2017373"/>
              <a:gd name="connsiteX572" fmla="*/ 422158 w 1552056"/>
              <a:gd name="connsiteY572" fmla="*/ 699080 h 2017373"/>
              <a:gd name="connsiteX573" fmla="*/ 431125 w 1552056"/>
              <a:gd name="connsiteY573" fmla="*/ 726254 h 2017373"/>
              <a:gd name="connsiteX574" fmla="*/ 431125 w 1552056"/>
              <a:gd name="connsiteY574" fmla="*/ 737013 h 2017373"/>
              <a:gd name="connsiteX575" fmla="*/ 423517 w 1552056"/>
              <a:gd name="connsiteY575" fmla="*/ 739703 h 2017373"/>
              <a:gd name="connsiteX576" fmla="*/ 415909 w 1552056"/>
              <a:gd name="connsiteY576" fmla="*/ 739703 h 2017373"/>
              <a:gd name="connsiteX577" fmla="*/ 410837 w 1552056"/>
              <a:gd name="connsiteY577" fmla="*/ 731633 h 2017373"/>
              <a:gd name="connsiteX578" fmla="*/ 403187 w 1552056"/>
              <a:gd name="connsiteY578" fmla="*/ 708451 h 2017373"/>
              <a:gd name="connsiteX579" fmla="*/ 379829 w 1552056"/>
              <a:gd name="connsiteY579" fmla="*/ 717742 h 2017373"/>
              <a:gd name="connsiteX580" fmla="*/ 385476 w 1552056"/>
              <a:gd name="connsiteY580" fmla="*/ 739704 h 2017373"/>
              <a:gd name="connsiteX581" fmla="*/ 382940 w 1552056"/>
              <a:gd name="connsiteY581" fmla="*/ 747773 h 2017373"/>
              <a:gd name="connsiteX582" fmla="*/ 375332 w 1552056"/>
              <a:gd name="connsiteY582" fmla="*/ 750463 h 2017373"/>
              <a:gd name="connsiteX583" fmla="*/ 367724 w 1552056"/>
              <a:gd name="connsiteY583" fmla="*/ 750463 h 2017373"/>
              <a:gd name="connsiteX584" fmla="*/ 365188 w 1552056"/>
              <a:gd name="connsiteY584" fmla="*/ 745083 h 2017373"/>
              <a:gd name="connsiteX585" fmla="*/ 360168 w 1552056"/>
              <a:gd name="connsiteY585" fmla="*/ 725562 h 2017373"/>
              <a:gd name="connsiteX586" fmla="*/ 344901 w 1552056"/>
              <a:gd name="connsiteY586" fmla="*/ 731634 h 2017373"/>
              <a:gd name="connsiteX587" fmla="*/ 334544 w 1552056"/>
              <a:gd name="connsiteY587" fmla="*/ 734592 h 2017373"/>
              <a:gd name="connsiteX588" fmla="*/ 337292 w 1552056"/>
              <a:gd name="connsiteY588" fmla="*/ 745084 h 2017373"/>
              <a:gd name="connsiteX589" fmla="*/ 337292 w 1552056"/>
              <a:gd name="connsiteY589" fmla="*/ 755843 h 2017373"/>
              <a:gd name="connsiteX590" fmla="*/ 332220 w 1552056"/>
              <a:gd name="connsiteY590" fmla="*/ 758533 h 2017373"/>
              <a:gd name="connsiteX591" fmla="*/ 324612 w 1552056"/>
              <a:gd name="connsiteY591" fmla="*/ 758533 h 2017373"/>
              <a:gd name="connsiteX592" fmla="*/ 319540 w 1552056"/>
              <a:gd name="connsiteY592" fmla="*/ 750464 h 2017373"/>
              <a:gd name="connsiteX593" fmla="*/ 316019 w 1552056"/>
              <a:gd name="connsiteY593" fmla="*/ 739882 h 2017373"/>
              <a:gd name="connsiteX594" fmla="*/ 278964 w 1552056"/>
              <a:gd name="connsiteY594" fmla="*/ 750463 h 2017373"/>
              <a:gd name="connsiteX595" fmla="*/ 268820 w 1552056"/>
              <a:gd name="connsiteY595" fmla="*/ 747773 h 2017373"/>
              <a:gd name="connsiteX596" fmla="*/ 266284 w 1552056"/>
              <a:gd name="connsiteY596" fmla="*/ 745083 h 2017373"/>
              <a:gd name="connsiteX597" fmla="*/ 266284 w 1552056"/>
              <a:gd name="connsiteY597" fmla="*/ 731634 h 2017373"/>
              <a:gd name="connsiteX598" fmla="*/ 273892 w 1552056"/>
              <a:gd name="connsiteY598" fmla="*/ 728944 h 2017373"/>
              <a:gd name="connsiteX599" fmla="*/ 308918 w 1552056"/>
              <a:gd name="connsiteY599" fmla="*/ 718542 h 2017373"/>
              <a:gd name="connsiteX600" fmla="*/ 304324 w 1552056"/>
              <a:gd name="connsiteY600" fmla="*/ 704736 h 2017373"/>
              <a:gd name="connsiteX601" fmla="*/ 304324 w 1552056"/>
              <a:gd name="connsiteY601" fmla="*/ 693977 h 2017373"/>
              <a:gd name="connsiteX602" fmla="*/ 309396 w 1552056"/>
              <a:gd name="connsiteY602" fmla="*/ 688597 h 2017373"/>
              <a:gd name="connsiteX603" fmla="*/ 317004 w 1552056"/>
              <a:gd name="connsiteY603" fmla="*/ 688597 h 2017373"/>
              <a:gd name="connsiteX604" fmla="*/ 324612 w 1552056"/>
              <a:gd name="connsiteY604" fmla="*/ 696666 h 2017373"/>
              <a:gd name="connsiteX605" fmla="*/ 328795 w 1552056"/>
              <a:gd name="connsiteY605" fmla="*/ 712639 h 2017373"/>
              <a:gd name="connsiteX606" fmla="*/ 337293 w 1552056"/>
              <a:gd name="connsiteY606" fmla="*/ 710115 h 2017373"/>
              <a:gd name="connsiteX607" fmla="*/ 356579 w 1552056"/>
              <a:gd name="connsiteY607" fmla="*/ 702752 h 2017373"/>
              <a:gd name="connsiteX608" fmla="*/ 355044 w 1552056"/>
              <a:gd name="connsiteY608" fmla="*/ 683217 h 2017373"/>
              <a:gd name="connsiteX609" fmla="*/ 357580 w 1552056"/>
              <a:gd name="connsiteY609" fmla="*/ 672458 h 2017373"/>
              <a:gd name="connsiteX610" fmla="*/ 365188 w 1552056"/>
              <a:gd name="connsiteY610" fmla="*/ 672458 h 2017373"/>
              <a:gd name="connsiteX611" fmla="*/ 372796 w 1552056"/>
              <a:gd name="connsiteY611" fmla="*/ 672458 h 2017373"/>
              <a:gd name="connsiteX612" fmla="*/ 375332 w 1552056"/>
              <a:gd name="connsiteY612" fmla="*/ 683217 h 2017373"/>
              <a:gd name="connsiteX613" fmla="*/ 376458 w 1552056"/>
              <a:gd name="connsiteY613" fmla="*/ 695161 h 2017373"/>
              <a:gd name="connsiteX614" fmla="*/ 396301 w 1552056"/>
              <a:gd name="connsiteY614" fmla="*/ 687584 h 2017373"/>
              <a:gd name="connsiteX615" fmla="*/ 393085 w 1552056"/>
              <a:gd name="connsiteY615" fmla="*/ 677837 h 2017373"/>
              <a:gd name="connsiteX616" fmla="*/ 393085 w 1552056"/>
              <a:gd name="connsiteY616" fmla="*/ 667078 h 2017373"/>
              <a:gd name="connsiteX617" fmla="*/ 400693 w 1552056"/>
              <a:gd name="connsiteY617" fmla="*/ 664388 h 2017373"/>
              <a:gd name="connsiteX618" fmla="*/ 405765 w 1552056"/>
              <a:gd name="connsiteY618" fmla="*/ 664388 h 2017373"/>
              <a:gd name="connsiteX619" fmla="*/ 413373 w 1552056"/>
              <a:gd name="connsiteY619" fmla="*/ 672457 h 2017373"/>
              <a:gd name="connsiteX620" fmla="*/ 415262 w 1552056"/>
              <a:gd name="connsiteY620" fmla="*/ 678181 h 2017373"/>
              <a:gd name="connsiteX621" fmla="*/ 455360 w 1552056"/>
              <a:gd name="connsiteY621" fmla="*/ 656917 h 2017373"/>
              <a:gd name="connsiteX622" fmla="*/ 451415 w 1552056"/>
              <a:gd name="connsiteY622" fmla="*/ 645560 h 2017373"/>
              <a:gd name="connsiteX623" fmla="*/ 451415 w 1552056"/>
              <a:gd name="connsiteY623" fmla="*/ 634801 h 2017373"/>
              <a:gd name="connsiteX624" fmla="*/ 456487 w 1552056"/>
              <a:gd name="connsiteY624" fmla="*/ 632111 h 2017373"/>
              <a:gd name="connsiteX625" fmla="*/ 464095 w 1552056"/>
              <a:gd name="connsiteY625" fmla="*/ 632111 h 2017373"/>
              <a:gd name="connsiteX626" fmla="*/ 471703 w 1552056"/>
              <a:gd name="connsiteY626" fmla="*/ 637491 h 2017373"/>
              <a:gd name="connsiteX627" fmla="*/ 474974 w 1552056"/>
              <a:gd name="connsiteY627" fmla="*/ 646907 h 2017373"/>
              <a:gd name="connsiteX628" fmla="*/ 501986 w 1552056"/>
              <a:gd name="connsiteY628" fmla="*/ 633155 h 2017373"/>
              <a:gd name="connsiteX629" fmla="*/ 499599 w 1552056"/>
              <a:gd name="connsiteY629" fmla="*/ 624041 h 2017373"/>
              <a:gd name="connsiteX630" fmla="*/ 499599 w 1552056"/>
              <a:gd name="connsiteY630" fmla="*/ 615972 h 2017373"/>
              <a:gd name="connsiteX631" fmla="*/ 504671 w 1552056"/>
              <a:gd name="connsiteY631" fmla="*/ 610592 h 2017373"/>
              <a:gd name="connsiteX632" fmla="*/ 512279 w 1552056"/>
              <a:gd name="connsiteY632" fmla="*/ 610592 h 2017373"/>
              <a:gd name="connsiteX633" fmla="*/ 519887 w 1552056"/>
              <a:gd name="connsiteY633" fmla="*/ 615972 h 2017373"/>
              <a:gd name="connsiteX634" fmla="*/ 521693 w 1552056"/>
              <a:gd name="connsiteY634" fmla="*/ 622866 h 2017373"/>
              <a:gd name="connsiteX635" fmla="*/ 559917 w 1552056"/>
              <a:gd name="connsiteY635" fmla="*/ 597988 h 2017373"/>
              <a:gd name="connsiteX636" fmla="*/ 557928 w 1552056"/>
              <a:gd name="connsiteY636" fmla="*/ 586383 h 2017373"/>
              <a:gd name="connsiteX637" fmla="*/ 560464 w 1552056"/>
              <a:gd name="connsiteY637" fmla="*/ 575624 h 2017373"/>
              <a:gd name="connsiteX638" fmla="*/ 568072 w 1552056"/>
              <a:gd name="connsiteY638" fmla="*/ 572934 h 2017373"/>
              <a:gd name="connsiteX639" fmla="*/ 573144 w 1552056"/>
              <a:gd name="connsiteY639" fmla="*/ 572934 h 2017373"/>
              <a:gd name="connsiteX640" fmla="*/ 578216 w 1552056"/>
              <a:gd name="connsiteY640" fmla="*/ 581003 h 2017373"/>
              <a:gd name="connsiteX641" fmla="*/ 578999 w 1552056"/>
              <a:gd name="connsiteY641" fmla="*/ 585569 h 2017373"/>
              <a:gd name="connsiteX642" fmla="*/ 611685 w 1552056"/>
              <a:gd name="connsiteY642" fmla="*/ 564295 h 2017373"/>
              <a:gd name="connsiteX643" fmla="*/ 608649 w 1552056"/>
              <a:gd name="connsiteY643" fmla="*/ 551415 h 2017373"/>
              <a:gd name="connsiteX644" fmla="*/ 611185 w 1552056"/>
              <a:gd name="connsiteY644" fmla="*/ 543346 h 2017373"/>
              <a:gd name="connsiteX645" fmla="*/ 616257 w 1552056"/>
              <a:gd name="connsiteY645" fmla="*/ 540656 h 2017373"/>
              <a:gd name="connsiteX646" fmla="*/ 626402 w 1552056"/>
              <a:gd name="connsiteY646" fmla="*/ 540656 h 2017373"/>
              <a:gd name="connsiteX647" fmla="*/ 628938 w 1552056"/>
              <a:gd name="connsiteY647" fmla="*/ 548725 h 2017373"/>
              <a:gd name="connsiteX648" fmla="*/ 629974 w 1552056"/>
              <a:gd name="connsiteY648" fmla="*/ 552391 h 2017373"/>
              <a:gd name="connsiteX649" fmla="*/ 631474 w 1552056"/>
              <a:gd name="connsiteY649" fmla="*/ 551415 h 2017373"/>
              <a:gd name="connsiteX650" fmla="*/ 670694 w 1552056"/>
              <a:gd name="connsiteY650" fmla="*/ 529711 h 2017373"/>
              <a:gd name="connsiteX651" fmla="*/ 666978 w 1552056"/>
              <a:gd name="connsiteY651" fmla="*/ 521828 h 2017373"/>
              <a:gd name="connsiteX652" fmla="*/ 666978 w 1552056"/>
              <a:gd name="connsiteY652" fmla="*/ 513758 h 2017373"/>
              <a:gd name="connsiteX653" fmla="*/ 674586 w 1552056"/>
              <a:gd name="connsiteY653" fmla="*/ 508379 h 2017373"/>
              <a:gd name="connsiteX654" fmla="*/ 679658 w 1552056"/>
              <a:gd name="connsiteY654" fmla="*/ 502999 h 2017373"/>
              <a:gd name="connsiteX655" fmla="*/ 684730 w 1552056"/>
              <a:gd name="connsiteY655" fmla="*/ 511068 h 2017373"/>
              <a:gd name="connsiteX656" fmla="*/ 688497 w 1552056"/>
              <a:gd name="connsiteY656" fmla="*/ 519859 h 2017373"/>
              <a:gd name="connsiteX657" fmla="*/ 689803 w 1552056"/>
              <a:gd name="connsiteY657" fmla="*/ 519137 h 2017373"/>
              <a:gd name="connsiteX658" fmla="*/ 718530 w 1552056"/>
              <a:gd name="connsiteY658" fmla="*/ 505731 h 2017373"/>
              <a:gd name="connsiteX659" fmla="*/ 720234 w 1552056"/>
              <a:gd name="connsiteY659" fmla="*/ 500309 h 2017373"/>
              <a:gd name="connsiteX660" fmla="*/ 727842 w 1552056"/>
              <a:gd name="connsiteY660" fmla="*/ 500309 h 2017373"/>
              <a:gd name="connsiteX661" fmla="*/ 730148 w 1552056"/>
              <a:gd name="connsiteY661" fmla="*/ 500309 h 2017373"/>
              <a:gd name="connsiteX662" fmla="*/ 152162 w 1552056"/>
              <a:gd name="connsiteY662" fmla="*/ 427683 h 2017373"/>
              <a:gd name="connsiteX663" fmla="*/ 131874 w 1552056"/>
              <a:gd name="connsiteY663" fmla="*/ 430372 h 2017373"/>
              <a:gd name="connsiteX664" fmla="*/ 111585 w 1552056"/>
              <a:gd name="connsiteY664" fmla="*/ 438442 h 2017373"/>
              <a:gd name="connsiteX665" fmla="*/ 93833 w 1552056"/>
              <a:gd name="connsiteY665" fmla="*/ 454581 h 2017373"/>
              <a:gd name="connsiteX666" fmla="*/ 78617 w 1552056"/>
              <a:gd name="connsiteY666" fmla="*/ 468030 h 2017373"/>
              <a:gd name="connsiteX667" fmla="*/ 68473 w 1552056"/>
              <a:gd name="connsiteY667" fmla="*/ 481479 h 2017373"/>
              <a:gd name="connsiteX668" fmla="*/ 58328 w 1552056"/>
              <a:gd name="connsiteY668" fmla="*/ 502998 h 2017373"/>
              <a:gd name="connsiteX669" fmla="*/ 50720 w 1552056"/>
              <a:gd name="connsiteY669" fmla="*/ 521827 h 2017373"/>
              <a:gd name="connsiteX670" fmla="*/ 45648 w 1552056"/>
              <a:gd name="connsiteY670" fmla="*/ 543346 h 2017373"/>
              <a:gd name="connsiteX671" fmla="*/ 45648 w 1552056"/>
              <a:gd name="connsiteY671" fmla="*/ 564864 h 2017373"/>
              <a:gd name="connsiteX672" fmla="*/ 45648 w 1552056"/>
              <a:gd name="connsiteY672" fmla="*/ 574548 h 2017373"/>
              <a:gd name="connsiteX673" fmla="*/ 35504 w 1552056"/>
              <a:gd name="connsiteY673" fmla="*/ 581003 h 2017373"/>
              <a:gd name="connsiteX674" fmla="*/ 30432 w 1552056"/>
              <a:gd name="connsiteY674" fmla="*/ 583693 h 2017373"/>
              <a:gd name="connsiteX675" fmla="*/ 30432 w 1552056"/>
              <a:gd name="connsiteY675" fmla="*/ 592092 h 2017373"/>
              <a:gd name="connsiteX676" fmla="*/ 33436 w 1552056"/>
              <a:gd name="connsiteY676" fmla="*/ 590538 h 2017373"/>
              <a:gd name="connsiteX677" fmla="*/ 45648 w 1552056"/>
              <a:gd name="connsiteY677" fmla="*/ 584219 h 2017373"/>
              <a:gd name="connsiteX678" fmla="*/ 45648 w 1552056"/>
              <a:gd name="connsiteY678" fmla="*/ 574548 h 2017373"/>
              <a:gd name="connsiteX679" fmla="*/ 60864 w 1552056"/>
              <a:gd name="connsiteY679" fmla="*/ 564864 h 2017373"/>
              <a:gd name="connsiteX680" fmla="*/ 88761 w 1552056"/>
              <a:gd name="connsiteY680" fmla="*/ 551415 h 2017373"/>
              <a:gd name="connsiteX681" fmla="*/ 136946 w 1552056"/>
              <a:gd name="connsiteY681" fmla="*/ 513757 h 2017373"/>
              <a:gd name="connsiteX682" fmla="*/ 169914 w 1552056"/>
              <a:gd name="connsiteY682" fmla="*/ 492239 h 2017373"/>
              <a:gd name="connsiteX683" fmla="*/ 205419 w 1552056"/>
              <a:gd name="connsiteY683" fmla="*/ 476100 h 2017373"/>
              <a:gd name="connsiteX684" fmla="*/ 240923 w 1552056"/>
              <a:gd name="connsiteY684" fmla="*/ 457271 h 2017373"/>
              <a:gd name="connsiteX685" fmla="*/ 256725 w 1552056"/>
              <a:gd name="connsiteY685" fmla="*/ 452802 h 2017373"/>
              <a:gd name="connsiteX686" fmla="*/ 264504 w 1552056"/>
              <a:gd name="connsiteY686" fmla="*/ 457753 h 2017373"/>
              <a:gd name="connsiteX687" fmla="*/ 278609 w 1552056"/>
              <a:gd name="connsiteY687" fmla="*/ 449151 h 2017373"/>
              <a:gd name="connsiteX688" fmla="*/ 278964 w 1552056"/>
              <a:gd name="connsiteY688" fmla="*/ 446511 h 2017373"/>
              <a:gd name="connsiteX689" fmla="*/ 256725 w 1552056"/>
              <a:gd name="connsiteY689" fmla="*/ 452802 h 2017373"/>
              <a:gd name="connsiteX690" fmla="*/ 238387 w 1552056"/>
              <a:gd name="connsiteY690" fmla="*/ 441132 h 2017373"/>
              <a:gd name="connsiteX691" fmla="*/ 218099 w 1552056"/>
              <a:gd name="connsiteY691" fmla="*/ 435752 h 2017373"/>
              <a:gd name="connsiteX692" fmla="*/ 197811 w 1552056"/>
              <a:gd name="connsiteY692" fmla="*/ 430372 h 2017373"/>
              <a:gd name="connsiteX693" fmla="*/ 172450 w 1552056"/>
              <a:gd name="connsiteY693" fmla="*/ 427683 h 2017373"/>
              <a:gd name="connsiteX694" fmla="*/ 415909 w 1552056"/>
              <a:gd name="connsiteY694" fmla="*/ 271673 h 2017373"/>
              <a:gd name="connsiteX695" fmla="*/ 403229 w 1552056"/>
              <a:gd name="connsiteY695" fmla="*/ 279743 h 2017373"/>
              <a:gd name="connsiteX696" fmla="*/ 385477 w 1552056"/>
              <a:gd name="connsiteY696" fmla="*/ 293192 h 2017373"/>
              <a:gd name="connsiteX697" fmla="*/ 367724 w 1552056"/>
              <a:gd name="connsiteY697" fmla="*/ 320090 h 2017373"/>
              <a:gd name="connsiteX698" fmla="*/ 355044 w 1552056"/>
              <a:gd name="connsiteY698" fmla="*/ 344299 h 2017373"/>
              <a:gd name="connsiteX699" fmla="*/ 352508 w 1552056"/>
              <a:gd name="connsiteY699" fmla="*/ 363127 h 2017373"/>
              <a:gd name="connsiteX700" fmla="*/ 352508 w 1552056"/>
              <a:gd name="connsiteY700" fmla="*/ 376577 h 2017373"/>
              <a:gd name="connsiteX701" fmla="*/ 352508 w 1552056"/>
              <a:gd name="connsiteY701" fmla="*/ 392716 h 2017373"/>
              <a:gd name="connsiteX702" fmla="*/ 356763 w 1552056"/>
              <a:gd name="connsiteY702" fmla="*/ 403999 h 2017373"/>
              <a:gd name="connsiteX703" fmla="*/ 410839 w 1552056"/>
              <a:gd name="connsiteY703" fmla="*/ 373887 h 2017373"/>
              <a:gd name="connsiteX704" fmla="*/ 482571 w 1552056"/>
              <a:gd name="connsiteY704" fmla="*/ 335846 h 2017373"/>
              <a:gd name="connsiteX705" fmla="*/ 481846 w 1552056"/>
              <a:gd name="connsiteY705" fmla="*/ 333539 h 2017373"/>
              <a:gd name="connsiteX706" fmla="*/ 464094 w 1552056"/>
              <a:gd name="connsiteY706" fmla="*/ 303951 h 2017373"/>
              <a:gd name="connsiteX707" fmla="*/ 453950 w 1552056"/>
              <a:gd name="connsiteY707" fmla="*/ 290502 h 2017373"/>
              <a:gd name="connsiteX708" fmla="*/ 443805 w 1552056"/>
              <a:gd name="connsiteY708" fmla="*/ 279743 h 2017373"/>
              <a:gd name="connsiteX709" fmla="*/ 431125 w 1552056"/>
              <a:gd name="connsiteY709" fmla="*/ 274363 h 2017373"/>
              <a:gd name="connsiteX710" fmla="*/ 871769 w 1552056"/>
              <a:gd name="connsiteY710" fmla="*/ 267126 h 2017373"/>
              <a:gd name="connsiteX711" fmla="*/ 890151 w 1552056"/>
              <a:gd name="connsiteY711" fmla="*/ 303952 h 2017373"/>
              <a:gd name="connsiteX712" fmla="*/ 935800 w 1552056"/>
              <a:gd name="connsiteY712" fmla="*/ 392716 h 2017373"/>
              <a:gd name="connsiteX713" fmla="*/ 981448 w 1552056"/>
              <a:gd name="connsiteY713" fmla="*/ 486860 h 2017373"/>
              <a:gd name="connsiteX714" fmla="*/ 1001737 w 1552056"/>
              <a:gd name="connsiteY714" fmla="*/ 537967 h 2017373"/>
              <a:gd name="connsiteX715" fmla="*/ 1019489 w 1552056"/>
              <a:gd name="connsiteY715" fmla="*/ 591764 h 2017373"/>
              <a:gd name="connsiteX716" fmla="*/ 1027097 w 1552056"/>
              <a:gd name="connsiteY716" fmla="*/ 615972 h 2017373"/>
              <a:gd name="connsiteX717" fmla="*/ 1029633 w 1552056"/>
              <a:gd name="connsiteY717" fmla="*/ 642871 h 2017373"/>
              <a:gd name="connsiteX718" fmla="*/ 1029633 w 1552056"/>
              <a:gd name="connsiteY718" fmla="*/ 667079 h 2017373"/>
              <a:gd name="connsiteX719" fmla="*/ 1029633 w 1552056"/>
              <a:gd name="connsiteY719" fmla="*/ 696667 h 2017373"/>
              <a:gd name="connsiteX720" fmla="*/ 1022025 w 1552056"/>
              <a:gd name="connsiteY720" fmla="*/ 720876 h 2017373"/>
              <a:gd name="connsiteX721" fmla="*/ 1016953 w 1552056"/>
              <a:gd name="connsiteY721" fmla="*/ 745084 h 2017373"/>
              <a:gd name="connsiteX722" fmla="*/ 1016080 w 1552056"/>
              <a:gd name="connsiteY722" fmla="*/ 746473 h 2017373"/>
              <a:gd name="connsiteX723" fmla="*/ 1057529 w 1552056"/>
              <a:gd name="connsiteY723" fmla="*/ 788121 h 2017373"/>
              <a:gd name="connsiteX724" fmla="*/ 1100641 w 1552056"/>
              <a:gd name="connsiteY724" fmla="*/ 833848 h 2017373"/>
              <a:gd name="connsiteX725" fmla="*/ 1141218 w 1552056"/>
              <a:gd name="connsiteY725" fmla="*/ 890334 h 2017373"/>
              <a:gd name="connsiteX726" fmla="*/ 1179258 w 1552056"/>
              <a:gd name="connsiteY726" fmla="*/ 944131 h 2017373"/>
              <a:gd name="connsiteX727" fmla="*/ 1257876 w 1552056"/>
              <a:gd name="connsiteY727" fmla="*/ 1051724 h 2017373"/>
              <a:gd name="connsiteX728" fmla="*/ 1336493 w 1552056"/>
              <a:gd name="connsiteY728" fmla="*/ 1162007 h 2017373"/>
              <a:gd name="connsiteX729" fmla="*/ 1460759 w 1552056"/>
              <a:gd name="connsiteY729" fmla="*/ 1320707 h 2017373"/>
              <a:gd name="connsiteX730" fmla="*/ 1488655 w 1552056"/>
              <a:gd name="connsiteY730" fmla="*/ 1358365 h 2017373"/>
              <a:gd name="connsiteX731" fmla="*/ 1516552 w 1552056"/>
              <a:gd name="connsiteY731" fmla="*/ 1398712 h 2017373"/>
              <a:gd name="connsiteX732" fmla="*/ 1530633 w 1552056"/>
              <a:gd name="connsiteY732" fmla="*/ 1428583 h 2017373"/>
              <a:gd name="connsiteX733" fmla="*/ 1531768 w 1552056"/>
              <a:gd name="connsiteY733" fmla="*/ 1385264 h 2017373"/>
              <a:gd name="connsiteX734" fmla="*/ 1529232 w 1552056"/>
              <a:gd name="connsiteY734" fmla="*/ 1288430 h 2017373"/>
              <a:gd name="connsiteX735" fmla="*/ 1521624 w 1552056"/>
              <a:gd name="connsiteY735" fmla="*/ 1240013 h 2017373"/>
              <a:gd name="connsiteX736" fmla="*/ 1516552 w 1552056"/>
              <a:gd name="connsiteY736" fmla="*/ 1194286 h 2017373"/>
              <a:gd name="connsiteX737" fmla="*/ 1506407 w 1552056"/>
              <a:gd name="connsiteY737" fmla="*/ 1145869 h 2017373"/>
              <a:gd name="connsiteX738" fmla="*/ 1491191 w 1552056"/>
              <a:gd name="connsiteY738" fmla="*/ 1100142 h 2017373"/>
              <a:gd name="connsiteX739" fmla="*/ 1473439 w 1552056"/>
              <a:gd name="connsiteY739" fmla="*/ 1057104 h 2017373"/>
              <a:gd name="connsiteX740" fmla="*/ 1453150 w 1552056"/>
              <a:gd name="connsiteY740" fmla="*/ 1016757 h 2017373"/>
              <a:gd name="connsiteX741" fmla="*/ 1430326 w 1552056"/>
              <a:gd name="connsiteY741" fmla="*/ 976409 h 2017373"/>
              <a:gd name="connsiteX742" fmla="*/ 1404966 w 1552056"/>
              <a:gd name="connsiteY742" fmla="*/ 938752 h 2017373"/>
              <a:gd name="connsiteX743" fmla="*/ 1354245 w 1552056"/>
              <a:gd name="connsiteY743" fmla="*/ 866126 h 2017373"/>
              <a:gd name="connsiteX744" fmla="*/ 1300988 w 1552056"/>
              <a:gd name="connsiteY744" fmla="*/ 793501 h 2017373"/>
              <a:gd name="connsiteX745" fmla="*/ 1194474 w 1552056"/>
              <a:gd name="connsiteY745" fmla="*/ 637490 h 2017373"/>
              <a:gd name="connsiteX746" fmla="*/ 1138681 w 1552056"/>
              <a:gd name="connsiteY746" fmla="*/ 562175 h 2017373"/>
              <a:gd name="connsiteX747" fmla="*/ 1130486 w 1552056"/>
              <a:gd name="connsiteY747" fmla="*/ 550999 h 2017373"/>
              <a:gd name="connsiteX748" fmla="*/ 1115858 w 1552056"/>
              <a:gd name="connsiteY748" fmla="*/ 540656 h 2017373"/>
              <a:gd name="connsiteX749" fmla="*/ 1098105 w 1552056"/>
              <a:gd name="connsiteY749" fmla="*/ 521827 h 2017373"/>
              <a:gd name="connsiteX750" fmla="*/ 1070209 w 1552056"/>
              <a:gd name="connsiteY750" fmla="*/ 486859 h 2017373"/>
              <a:gd name="connsiteX751" fmla="*/ 981447 w 1552056"/>
              <a:gd name="connsiteY751" fmla="*/ 365817 h 2017373"/>
              <a:gd name="connsiteX752" fmla="*/ 951498 w 1552056"/>
              <a:gd name="connsiteY752" fmla="*/ 327146 h 2017373"/>
              <a:gd name="connsiteX753" fmla="*/ 925653 w 1552056"/>
              <a:gd name="connsiteY753" fmla="*/ 303951 h 2017373"/>
              <a:gd name="connsiteX754" fmla="*/ 895221 w 1552056"/>
              <a:gd name="connsiteY754" fmla="*/ 282432 h 2017373"/>
              <a:gd name="connsiteX755" fmla="*/ 420981 w 1552056"/>
              <a:gd name="connsiteY755" fmla="*/ 156011 h 2017373"/>
              <a:gd name="connsiteX756" fmla="*/ 403229 w 1552056"/>
              <a:gd name="connsiteY756" fmla="*/ 158700 h 2017373"/>
              <a:gd name="connsiteX757" fmla="*/ 388013 w 1552056"/>
              <a:gd name="connsiteY757" fmla="*/ 164080 h 2017373"/>
              <a:gd name="connsiteX758" fmla="*/ 372796 w 1552056"/>
              <a:gd name="connsiteY758" fmla="*/ 174839 h 2017373"/>
              <a:gd name="connsiteX759" fmla="*/ 357580 w 1552056"/>
              <a:gd name="connsiteY759" fmla="*/ 185599 h 2017373"/>
              <a:gd name="connsiteX760" fmla="*/ 347436 w 1552056"/>
              <a:gd name="connsiteY760" fmla="*/ 196358 h 2017373"/>
              <a:gd name="connsiteX761" fmla="*/ 327148 w 1552056"/>
              <a:gd name="connsiteY761" fmla="*/ 223256 h 2017373"/>
              <a:gd name="connsiteX762" fmla="*/ 314468 w 1552056"/>
              <a:gd name="connsiteY762" fmla="*/ 258224 h 2017373"/>
              <a:gd name="connsiteX763" fmla="*/ 306859 w 1552056"/>
              <a:gd name="connsiteY763" fmla="*/ 293192 h 2017373"/>
              <a:gd name="connsiteX764" fmla="*/ 304323 w 1552056"/>
              <a:gd name="connsiteY764" fmla="*/ 330849 h 2017373"/>
              <a:gd name="connsiteX765" fmla="*/ 299251 w 1552056"/>
              <a:gd name="connsiteY765" fmla="*/ 365817 h 2017373"/>
              <a:gd name="connsiteX766" fmla="*/ 304323 w 1552056"/>
              <a:gd name="connsiteY766" fmla="*/ 403475 h 2017373"/>
              <a:gd name="connsiteX767" fmla="*/ 305826 w 1552056"/>
              <a:gd name="connsiteY767" fmla="*/ 424197 h 2017373"/>
              <a:gd name="connsiteX768" fmla="*/ 294179 w 1552056"/>
              <a:gd name="connsiteY768" fmla="*/ 430373 h 2017373"/>
              <a:gd name="connsiteX769" fmla="*/ 301627 w 1552056"/>
              <a:gd name="connsiteY769" fmla="*/ 435113 h 2017373"/>
              <a:gd name="connsiteX770" fmla="*/ 306406 w 1552056"/>
              <a:gd name="connsiteY770" fmla="*/ 432198 h 2017373"/>
              <a:gd name="connsiteX771" fmla="*/ 305826 w 1552056"/>
              <a:gd name="connsiteY771" fmla="*/ 424197 h 2017373"/>
              <a:gd name="connsiteX772" fmla="*/ 335073 w 1552056"/>
              <a:gd name="connsiteY772" fmla="*/ 408686 h 2017373"/>
              <a:gd name="connsiteX773" fmla="*/ 336804 w 1552056"/>
              <a:gd name="connsiteY773" fmla="*/ 415113 h 2017373"/>
              <a:gd name="connsiteX774" fmla="*/ 354297 w 1552056"/>
              <a:gd name="connsiteY774" fmla="*/ 405372 h 2017373"/>
              <a:gd name="connsiteX775" fmla="*/ 352508 w 1552056"/>
              <a:gd name="connsiteY775" fmla="*/ 403475 h 2017373"/>
              <a:gd name="connsiteX776" fmla="*/ 344900 w 1552056"/>
              <a:gd name="connsiteY776" fmla="*/ 403475 h 2017373"/>
              <a:gd name="connsiteX777" fmla="*/ 335073 w 1552056"/>
              <a:gd name="connsiteY777" fmla="*/ 408686 h 2017373"/>
              <a:gd name="connsiteX778" fmla="*/ 332220 w 1552056"/>
              <a:gd name="connsiteY778" fmla="*/ 398095 h 2017373"/>
              <a:gd name="connsiteX779" fmla="*/ 332220 w 1552056"/>
              <a:gd name="connsiteY779" fmla="*/ 376577 h 2017373"/>
              <a:gd name="connsiteX780" fmla="*/ 332220 w 1552056"/>
              <a:gd name="connsiteY780" fmla="*/ 355058 h 2017373"/>
              <a:gd name="connsiteX781" fmla="*/ 337292 w 1552056"/>
              <a:gd name="connsiteY781" fmla="*/ 333539 h 2017373"/>
              <a:gd name="connsiteX782" fmla="*/ 344900 w 1552056"/>
              <a:gd name="connsiteY782" fmla="*/ 314710 h 2017373"/>
              <a:gd name="connsiteX783" fmla="*/ 355044 w 1552056"/>
              <a:gd name="connsiteY783" fmla="*/ 295882 h 2017373"/>
              <a:gd name="connsiteX784" fmla="*/ 367724 w 1552056"/>
              <a:gd name="connsiteY784" fmla="*/ 279743 h 2017373"/>
              <a:gd name="connsiteX785" fmla="*/ 385477 w 1552056"/>
              <a:gd name="connsiteY785" fmla="*/ 263604 h 2017373"/>
              <a:gd name="connsiteX786" fmla="*/ 403229 w 1552056"/>
              <a:gd name="connsiteY786" fmla="*/ 252844 h 2017373"/>
              <a:gd name="connsiteX787" fmla="*/ 420981 w 1552056"/>
              <a:gd name="connsiteY787" fmla="*/ 250155 h 2017373"/>
              <a:gd name="connsiteX788" fmla="*/ 436197 w 1552056"/>
              <a:gd name="connsiteY788" fmla="*/ 252844 h 2017373"/>
              <a:gd name="connsiteX789" fmla="*/ 453950 w 1552056"/>
              <a:gd name="connsiteY789" fmla="*/ 260914 h 2017373"/>
              <a:gd name="connsiteX790" fmla="*/ 469166 w 1552056"/>
              <a:gd name="connsiteY790" fmla="*/ 271673 h 2017373"/>
              <a:gd name="connsiteX791" fmla="*/ 479310 w 1552056"/>
              <a:gd name="connsiteY791" fmla="*/ 290502 h 2017373"/>
              <a:gd name="connsiteX792" fmla="*/ 495743 w 1552056"/>
              <a:gd name="connsiteY792" fmla="*/ 316647 h 2017373"/>
              <a:gd name="connsiteX793" fmla="*/ 484382 w 1552056"/>
              <a:gd name="connsiteY793" fmla="*/ 320090 h 2017373"/>
              <a:gd name="connsiteX794" fmla="*/ 499598 w 1552056"/>
              <a:gd name="connsiteY794" fmla="*/ 322780 h 2017373"/>
              <a:gd name="connsiteX795" fmla="*/ 495743 w 1552056"/>
              <a:gd name="connsiteY795" fmla="*/ 316647 h 2017373"/>
              <a:gd name="connsiteX796" fmla="*/ 502134 w 1552056"/>
              <a:gd name="connsiteY796" fmla="*/ 314710 h 2017373"/>
              <a:gd name="connsiteX797" fmla="*/ 519886 w 1552056"/>
              <a:gd name="connsiteY797" fmla="*/ 309331 h 2017373"/>
              <a:gd name="connsiteX798" fmla="*/ 532567 w 1552056"/>
              <a:gd name="connsiteY798" fmla="*/ 301261 h 2017373"/>
              <a:gd name="connsiteX799" fmla="*/ 538939 w 1552056"/>
              <a:gd name="connsiteY799" fmla="*/ 299330 h 2017373"/>
              <a:gd name="connsiteX800" fmla="*/ 541722 w 1552056"/>
              <a:gd name="connsiteY800" fmla="*/ 306708 h 2017373"/>
              <a:gd name="connsiteX801" fmla="*/ 545051 w 1552056"/>
              <a:gd name="connsiteY801" fmla="*/ 305194 h 2017373"/>
              <a:gd name="connsiteX802" fmla="*/ 550319 w 1552056"/>
              <a:gd name="connsiteY802" fmla="*/ 295882 h 2017373"/>
              <a:gd name="connsiteX803" fmla="*/ 538939 w 1552056"/>
              <a:gd name="connsiteY803" fmla="*/ 299330 h 2017373"/>
              <a:gd name="connsiteX804" fmla="*/ 532567 w 1552056"/>
              <a:gd name="connsiteY804" fmla="*/ 282433 h 2017373"/>
              <a:gd name="connsiteX805" fmla="*/ 519886 w 1552056"/>
              <a:gd name="connsiteY805" fmla="*/ 250155 h 2017373"/>
              <a:gd name="connsiteX806" fmla="*/ 502134 w 1552056"/>
              <a:gd name="connsiteY806" fmla="*/ 220566 h 2017373"/>
              <a:gd name="connsiteX807" fmla="*/ 481846 w 1552056"/>
              <a:gd name="connsiteY807" fmla="*/ 190978 h 2017373"/>
              <a:gd name="connsiteX808" fmla="*/ 456486 w 1552056"/>
              <a:gd name="connsiteY808" fmla="*/ 169460 h 2017373"/>
              <a:gd name="connsiteX809" fmla="*/ 446341 w 1552056"/>
              <a:gd name="connsiteY809" fmla="*/ 164080 h 2017373"/>
              <a:gd name="connsiteX810" fmla="*/ 433661 w 1552056"/>
              <a:gd name="connsiteY810" fmla="*/ 158700 h 2017373"/>
              <a:gd name="connsiteX811" fmla="*/ 834357 w 1552056"/>
              <a:gd name="connsiteY811" fmla="*/ 156010 h 2017373"/>
              <a:gd name="connsiteX812" fmla="*/ 840301 w 1552056"/>
              <a:gd name="connsiteY812" fmla="*/ 165861 h 2017373"/>
              <a:gd name="connsiteX813" fmla="*/ 831821 w 1552056"/>
              <a:gd name="connsiteY813" fmla="*/ 169459 h 2017373"/>
              <a:gd name="connsiteX814" fmla="*/ 824213 w 1552056"/>
              <a:gd name="connsiteY814" fmla="*/ 185598 h 2017373"/>
              <a:gd name="connsiteX815" fmla="*/ 816604 w 1552056"/>
              <a:gd name="connsiteY815" fmla="*/ 199047 h 2017373"/>
              <a:gd name="connsiteX816" fmla="*/ 814836 w 1552056"/>
              <a:gd name="connsiteY816" fmla="*/ 208422 h 2017373"/>
              <a:gd name="connsiteX817" fmla="*/ 836894 w 1552056"/>
              <a:gd name="connsiteY817" fmla="*/ 201738 h 2017373"/>
              <a:gd name="connsiteX818" fmla="*/ 847038 w 1552056"/>
              <a:gd name="connsiteY818" fmla="*/ 207118 h 2017373"/>
              <a:gd name="connsiteX819" fmla="*/ 852110 w 1552056"/>
              <a:gd name="connsiteY819" fmla="*/ 209808 h 2017373"/>
              <a:gd name="connsiteX820" fmla="*/ 862715 w 1552056"/>
              <a:gd name="connsiteY820" fmla="*/ 243551 h 2017373"/>
              <a:gd name="connsiteX821" fmla="*/ 864788 w 1552056"/>
              <a:gd name="connsiteY821" fmla="*/ 242085 h 2017373"/>
              <a:gd name="connsiteX822" fmla="*/ 872396 w 1552056"/>
              <a:gd name="connsiteY822" fmla="*/ 242085 h 2017373"/>
              <a:gd name="connsiteX823" fmla="*/ 902509 w 1552056"/>
              <a:gd name="connsiteY823" fmla="*/ 261740 h 2017373"/>
              <a:gd name="connsiteX824" fmla="*/ 874933 w 1552056"/>
              <a:gd name="connsiteY824" fmla="*/ 223256 h 2017373"/>
              <a:gd name="connsiteX825" fmla="*/ 840301 w 1552056"/>
              <a:gd name="connsiteY825" fmla="*/ 165861 h 2017373"/>
              <a:gd name="connsiteX826" fmla="*/ 844501 w 1552056"/>
              <a:gd name="connsiteY826" fmla="*/ 164080 h 2017373"/>
              <a:gd name="connsiteX827" fmla="*/ 796316 w 1552056"/>
              <a:gd name="connsiteY827" fmla="*/ 24208 h 2017373"/>
              <a:gd name="connsiteX828" fmla="*/ 786172 w 1552056"/>
              <a:gd name="connsiteY828" fmla="*/ 29588 h 2017373"/>
              <a:gd name="connsiteX829" fmla="*/ 776028 w 1552056"/>
              <a:gd name="connsiteY829" fmla="*/ 34968 h 2017373"/>
              <a:gd name="connsiteX830" fmla="*/ 765884 w 1552056"/>
              <a:gd name="connsiteY830" fmla="*/ 43037 h 2017373"/>
              <a:gd name="connsiteX831" fmla="*/ 755739 w 1552056"/>
              <a:gd name="connsiteY831" fmla="*/ 53797 h 2017373"/>
              <a:gd name="connsiteX832" fmla="*/ 743059 w 1552056"/>
              <a:gd name="connsiteY832" fmla="*/ 72625 h 2017373"/>
              <a:gd name="connsiteX833" fmla="*/ 727843 w 1552056"/>
              <a:gd name="connsiteY833" fmla="*/ 94144 h 2017373"/>
              <a:gd name="connsiteX834" fmla="*/ 717699 w 1552056"/>
              <a:gd name="connsiteY834" fmla="*/ 115663 h 2017373"/>
              <a:gd name="connsiteX835" fmla="*/ 707555 w 1552056"/>
              <a:gd name="connsiteY835" fmla="*/ 139871 h 2017373"/>
              <a:gd name="connsiteX836" fmla="*/ 705018 w 1552056"/>
              <a:gd name="connsiteY836" fmla="*/ 166769 h 2017373"/>
              <a:gd name="connsiteX837" fmla="*/ 699946 w 1552056"/>
              <a:gd name="connsiteY837" fmla="*/ 188288 h 2017373"/>
              <a:gd name="connsiteX838" fmla="*/ 699946 w 1552056"/>
              <a:gd name="connsiteY838" fmla="*/ 212496 h 2017373"/>
              <a:gd name="connsiteX839" fmla="*/ 702830 w 1552056"/>
              <a:gd name="connsiteY839" fmla="*/ 227790 h 2017373"/>
              <a:gd name="connsiteX840" fmla="*/ 689802 w 1552056"/>
              <a:gd name="connsiteY840" fmla="*/ 231325 h 2017373"/>
              <a:gd name="connsiteX841" fmla="*/ 703611 w 1552056"/>
              <a:gd name="connsiteY841" fmla="*/ 238649 h 2017373"/>
              <a:gd name="connsiteX842" fmla="*/ 704144 w 1552056"/>
              <a:gd name="connsiteY842" fmla="*/ 238469 h 2017373"/>
              <a:gd name="connsiteX843" fmla="*/ 704802 w 1552056"/>
              <a:gd name="connsiteY843" fmla="*/ 238247 h 2017373"/>
              <a:gd name="connsiteX844" fmla="*/ 702830 w 1552056"/>
              <a:gd name="connsiteY844" fmla="*/ 227790 h 2017373"/>
              <a:gd name="connsiteX845" fmla="*/ 707290 w 1552056"/>
              <a:gd name="connsiteY845" fmla="*/ 226580 h 2017373"/>
              <a:gd name="connsiteX846" fmla="*/ 795466 w 1552056"/>
              <a:gd name="connsiteY846" fmla="*/ 202656 h 2017373"/>
              <a:gd name="connsiteX847" fmla="*/ 793780 w 1552056"/>
              <a:gd name="connsiteY847" fmla="*/ 209807 h 2017373"/>
              <a:gd name="connsiteX848" fmla="*/ 793780 w 1552056"/>
              <a:gd name="connsiteY848" fmla="*/ 214803 h 2017373"/>
              <a:gd name="connsiteX849" fmla="*/ 796714 w 1552056"/>
              <a:gd name="connsiteY849" fmla="*/ 213914 h 2017373"/>
              <a:gd name="connsiteX850" fmla="*/ 813223 w 1552056"/>
              <a:gd name="connsiteY850" fmla="*/ 208911 h 2017373"/>
              <a:gd name="connsiteX851" fmla="*/ 806460 w 1552056"/>
              <a:gd name="connsiteY851" fmla="*/ 201737 h 2017373"/>
              <a:gd name="connsiteX852" fmla="*/ 798852 w 1552056"/>
              <a:gd name="connsiteY852" fmla="*/ 201737 h 2017373"/>
              <a:gd name="connsiteX853" fmla="*/ 795466 w 1552056"/>
              <a:gd name="connsiteY853" fmla="*/ 202656 h 2017373"/>
              <a:gd name="connsiteX854" fmla="*/ 798852 w 1552056"/>
              <a:gd name="connsiteY854" fmla="*/ 188288 h 2017373"/>
              <a:gd name="connsiteX855" fmla="*/ 806460 w 1552056"/>
              <a:gd name="connsiteY855" fmla="*/ 166769 h 2017373"/>
              <a:gd name="connsiteX856" fmla="*/ 821676 w 1552056"/>
              <a:gd name="connsiteY856" fmla="*/ 150630 h 2017373"/>
              <a:gd name="connsiteX857" fmla="*/ 841965 w 1552056"/>
              <a:gd name="connsiteY857" fmla="*/ 139871 h 2017373"/>
              <a:gd name="connsiteX858" fmla="*/ 847037 w 1552056"/>
              <a:gd name="connsiteY858" fmla="*/ 139871 h 2017373"/>
              <a:gd name="connsiteX859" fmla="*/ 852109 w 1552056"/>
              <a:gd name="connsiteY859" fmla="*/ 145251 h 2017373"/>
              <a:gd name="connsiteX860" fmla="*/ 892686 w 1552056"/>
              <a:gd name="connsiteY860" fmla="*/ 212496 h 2017373"/>
              <a:gd name="connsiteX861" fmla="*/ 935799 w 1552056"/>
              <a:gd name="connsiteY861" fmla="*/ 274363 h 2017373"/>
              <a:gd name="connsiteX862" fmla="*/ 959091 w 1552056"/>
              <a:gd name="connsiteY862" fmla="*/ 304997 h 2017373"/>
              <a:gd name="connsiteX863" fmla="*/ 971302 w 1552056"/>
              <a:gd name="connsiteY863" fmla="*/ 314710 h 2017373"/>
              <a:gd name="connsiteX864" fmla="*/ 1001735 w 1552056"/>
              <a:gd name="connsiteY864" fmla="*/ 346988 h 2017373"/>
              <a:gd name="connsiteX865" fmla="*/ 1057528 w 1552056"/>
              <a:gd name="connsiteY865" fmla="*/ 414234 h 2017373"/>
              <a:gd name="connsiteX866" fmla="*/ 1105712 w 1552056"/>
              <a:gd name="connsiteY866" fmla="*/ 481480 h 2017373"/>
              <a:gd name="connsiteX867" fmla="*/ 1108020 w 1552056"/>
              <a:gd name="connsiteY867" fmla="*/ 484860 h 2017373"/>
              <a:gd name="connsiteX868" fmla="*/ 1087961 w 1552056"/>
              <a:gd name="connsiteY868" fmla="*/ 427683 h 2017373"/>
              <a:gd name="connsiteX869" fmla="*/ 1037240 w 1552056"/>
              <a:gd name="connsiteY869" fmla="*/ 314710 h 2017373"/>
              <a:gd name="connsiteX870" fmla="*/ 1009344 w 1552056"/>
              <a:gd name="connsiteY870" fmla="*/ 260913 h 2017373"/>
              <a:gd name="connsiteX871" fmla="*/ 978911 w 1552056"/>
              <a:gd name="connsiteY871" fmla="*/ 207117 h 2017373"/>
              <a:gd name="connsiteX872" fmla="*/ 948479 w 1552056"/>
              <a:gd name="connsiteY872" fmla="*/ 150630 h 2017373"/>
              <a:gd name="connsiteX873" fmla="*/ 912974 w 1552056"/>
              <a:gd name="connsiteY873" fmla="*/ 102213 h 2017373"/>
              <a:gd name="connsiteX874" fmla="*/ 900294 w 1552056"/>
              <a:gd name="connsiteY874" fmla="*/ 78005 h 2017373"/>
              <a:gd name="connsiteX875" fmla="*/ 882542 w 1552056"/>
              <a:gd name="connsiteY875" fmla="*/ 61866 h 2017373"/>
              <a:gd name="connsiteX876" fmla="*/ 862253 w 1552056"/>
              <a:gd name="connsiteY876" fmla="*/ 43037 h 2017373"/>
              <a:gd name="connsiteX877" fmla="*/ 841965 w 1552056"/>
              <a:gd name="connsiteY877" fmla="*/ 32278 h 2017373"/>
              <a:gd name="connsiteX878" fmla="*/ 821676 w 1552056"/>
              <a:gd name="connsiteY878" fmla="*/ 24208 h 2017373"/>
              <a:gd name="connsiteX879" fmla="*/ 814068 w 1552056"/>
              <a:gd name="connsiteY879" fmla="*/ 0 h 2017373"/>
              <a:gd name="connsiteX880" fmla="*/ 834357 w 1552056"/>
              <a:gd name="connsiteY880" fmla="*/ 2690 h 2017373"/>
              <a:gd name="connsiteX881" fmla="*/ 857181 w 1552056"/>
              <a:gd name="connsiteY881" fmla="*/ 13449 h 2017373"/>
              <a:gd name="connsiteX882" fmla="*/ 880005 w 1552056"/>
              <a:gd name="connsiteY882" fmla="*/ 29588 h 2017373"/>
              <a:gd name="connsiteX883" fmla="*/ 902830 w 1552056"/>
              <a:gd name="connsiteY883" fmla="*/ 51107 h 2017373"/>
              <a:gd name="connsiteX884" fmla="*/ 920582 w 1552056"/>
              <a:gd name="connsiteY884" fmla="*/ 72625 h 2017373"/>
              <a:gd name="connsiteX885" fmla="*/ 958623 w 1552056"/>
              <a:gd name="connsiteY885" fmla="*/ 126422 h 2017373"/>
              <a:gd name="connsiteX886" fmla="*/ 989055 w 1552056"/>
              <a:gd name="connsiteY886" fmla="*/ 180218 h 2017373"/>
              <a:gd name="connsiteX887" fmla="*/ 1016952 w 1552056"/>
              <a:gd name="connsiteY887" fmla="*/ 236705 h 2017373"/>
              <a:gd name="connsiteX888" fmla="*/ 1052456 w 1552056"/>
              <a:gd name="connsiteY888" fmla="*/ 309330 h 2017373"/>
              <a:gd name="connsiteX889" fmla="*/ 1087961 w 1552056"/>
              <a:gd name="connsiteY889" fmla="*/ 384646 h 2017373"/>
              <a:gd name="connsiteX890" fmla="*/ 1120930 w 1552056"/>
              <a:gd name="connsiteY890" fmla="*/ 459961 h 2017373"/>
              <a:gd name="connsiteX891" fmla="*/ 1148826 w 1552056"/>
              <a:gd name="connsiteY891" fmla="*/ 540656 h 2017373"/>
              <a:gd name="connsiteX892" fmla="*/ 1148826 w 1552056"/>
              <a:gd name="connsiteY892" fmla="*/ 544628 h 2017373"/>
              <a:gd name="connsiteX893" fmla="*/ 1158969 w 1552056"/>
              <a:gd name="connsiteY893" fmla="*/ 559485 h 2017373"/>
              <a:gd name="connsiteX894" fmla="*/ 1214762 w 1552056"/>
              <a:gd name="connsiteY894" fmla="*/ 637490 h 2017373"/>
              <a:gd name="connsiteX895" fmla="*/ 1268019 w 1552056"/>
              <a:gd name="connsiteY895" fmla="*/ 715495 h 2017373"/>
              <a:gd name="connsiteX896" fmla="*/ 1323812 w 1552056"/>
              <a:gd name="connsiteY896" fmla="*/ 793501 h 2017373"/>
              <a:gd name="connsiteX897" fmla="*/ 1379605 w 1552056"/>
              <a:gd name="connsiteY897" fmla="*/ 866126 h 2017373"/>
              <a:gd name="connsiteX898" fmla="*/ 1432862 w 1552056"/>
              <a:gd name="connsiteY898" fmla="*/ 938752 h 2017373"/>
              <a:gd name="connsiteX899" fmla="*/ 1458223 w 1552056"/>
              <a:gd name="connsiteY899" fmla="*/ 979099 h 2017373"/>
              <a:gd name="connsiteX900" fmla="*/ 1478511 w 1552056"/>
              <a:gd name="connsiteY900" fmla="*/ 1016757 h 2017373"/>
              <a:gd name="connsiteX901" fmla="*/ 1498799 w 1552056"/>
              <a:gd name="connsiteY901" fmla="*/ 1059794 h 2017373"/>
              <a:gd name="connsiteX902" fmla="*/ 1516552 w 1552056"/>
              <a:gd name="connsiteY902" fmla="*/ 1102831 h 2017373"/>
              <a:gd name="connsiteX903" fmla="*/ 1526696 w 1552056"/>
              <a:gd name="connsiteY903" fmla="*/ 1151248 h 2017373"/>
              <a:gd name="connsiteX904" fmla="*/ 1536840 w 1552056"/>
              <a:gd name="connsiteY904" fmla="*/ 1196976 h 2017373"/>
              <a:gd name="connsiteX905" fmla="*/ 1541912 w 1552056"/>
              <a:gd name="connsiteY905" fmla="*/ 1245393 h 2017373"/>
              <a:gd name="connsiteX906" fmla="*/ 1549520 w 1552056"/>
              <a:gd name="connsiteY906" fmla="*/ 1291120 h 2017373"/>
              <a:gd name="connsiteX907" fmla="*/ 1552056 w 1552056"/>
              <a:gd name="connsiteY907" fmla="*/ 1385264 h 2017373"/>
              <a:gd name="connsiteX908" fmla="*/ 1549520 w 1552056"/>
              <a:gd name="connsiteY908" fmla="*/ 1482098 h 2017373"/>
              <a:gd name="connsiteX909" fmla="*/ 1549267 w 1552056"/>
              <a:gd name="connsiteY909" fmla="*/ 1482636 h 2017373"/>
              <a:gd name="connsiteX910" fmla="*/ 1549520 w 1552056"/>
              <a:gd name="connsiteY910" fmla="*/ 1484787 h 2017373"/>
              <a:gd name="connsiteX911" fmla="*/ 1552056 w 1552056"/>
              <a:gd name="connsiteY911" fmla="*/ 1503616 h 2017373"/>
              <a:gd name="connsiteX912" fmla="*/ 1549520 w 1552056"/>
              <a:gd name="connsiteY912" fmla="*/ 1525134 h 2017373"/>
              <a:gd name="connsiteX913" fmla="*/ 1546984 w 1552056"/>
              <a:gd name="connsiteY913" fmla="*/ 1543963 h 2017373"/>
              <a:gd name="connsiteX914" fmla="*/ 1536840 w 1552056"/>
              <a:gd name="connsiteY914" fmla="*/ 1560102 h 2017373"/>
              <a:gd name="connsiteX915" fmla="*/ 1526696 w 1552056"/>
              <a:gd name="connsiteY915" fmla="*/ 1578931 h 2017373"/>
              <a:gd name="connsiteX916" fmla="*/ 1516552 w 1552056"/>
              <a:gd name="connsiteY916" fmla="*/ 1592380 h 2017373"/>
              <a:gd name="connsiteX917" fmla="*/ 1483583 w 1552056"/>
              <a:gd name="connsiteY917" fmla="*/ 1621968 h 2017373"/>
              <a:gd name="connsiteX918" fmla="*/ 1450615 w 1552056"/>
              <a:gd name="connsiteY918" fmla="*/ 1648866 h 2017373"/>
              <a:gd name="connsiteX919" fmla="*/ 1415110 w 1552056"/>
              <a:gd name="connsiteY919" fmla="*/ 1670385 h 2017373"/>
              <a:gd name="connsiteX920" fmla="*/ 1379606 w 1552056"/>
              <a:gd name="connsiteY920" fmla="*/ 1689214 h 2017373"/>
              <a:gd name="connsiteX921" fmla="*/ 1346637 w 1552056"/>
              <a:gd name="connsiteY921" fmla="*/ 1702663 h 2017373"/>
              <a:gd name="connsiteX922" fmla="*/ 1265484 w 1552056"/>
              <a:gd name="connsiteY922" fmla="*/ 1732251 h 2017373"/>
              <a:gd name="connsiteX923" fmla="*/ 1184330 w 1552056"/>
              <a:gd name="connsiteY923" fmla="*/ 1756460 h 2017373"/>
              <a:gd name="connsiteX924" fmla="*/ 1148826 w 1552056"/>
              <a:gd name="connsiteY924" fmla="*/ 1767219 h 2017373"/>
              <a:gd name="connsiteX925" fmla="*/ 1115857 w 1552056"/>
              <a:gd name="connsiteY925" fmla="*/ 1783358 h 2017373"/>
              <a:gd name="connsiteX926" fmla="*/ 1049920 w 1552056"/>
              <a:gd name="connsiteY926" fmla="*/ 1815636 h 2017373"/>
              <a:gd name="connsiteX927" fmla="*/ 874934 w 1552056"/>
              <a:gd name="connsiteY927" fmla="*/ 1901711 h 2017373"/>
              <a:gd name="connsiteX928" fmla="*/ 786172 w 1552056"/>
              <a:gd name="connsiteY928" fmla="*/ 1942058 h 2017373"/>
              <a:gd name="connsiteX929" fmla="*/ 694875 w 1552056"/>
              <a:gd name="connsiteY929" fmla="*/ 1974336 h 2017373"/>
              <a:gd name="connsiteX930" fmla="*/ 618794 w 1552056"/>
              <a:gd name="connsiteY930" fmla="*/ 2001234 h 2017373"/>
              <a:gd name="connsiteX931" fmla="*/ 578217 w 1552056"/>
              <a:gd name="connsiteY931" fmla="*/ 2006614 h 2017373"/>
              <a:gd name="connsiteX932" fmla="*/ 537640 w 1552056"/>
              <a:gd name="connsiteY932" fmla="*/ 2014683 h 2017373"/>
              <a:gd name="connsiteX933" fmla="*/ 494528 w 1552056"/>
              <a:gd name="connsiteY933" fmla="*/ 2017373 h 2017373"/>
              <a:gd name="connsiteX934" fmla="*/ 453951 w 1552056"/>
              <a:gd name="connsiteY934" fmla="*/ 2014683 h 2017373"/>
              <a:gd name="connsiteX935" fmla="*/ 415911 w 1552056"/>
              <a:gd name="connsiteY935" fmla="*/ 2006614 h 2017373"/>
              <a:gd name="connsiteX936" fmla="*/ 377870 w 1552056"/>
              <a:gd name="connsiteY936" fmla="*/ 1990475 h 2017373"/>
              <a:gd name="connsiteX937" fmla="*/ 357582 w 1552056"/>
              <a:gd name="connsiteY937" fmla="*/ 1979716 h 2017373"/>
              <a:gd name="connsiteX938" fmla="*/ 342365 w 1552056"/>
              <a:gd name="connsiteY938" fmla="*/ 1960887 h 2017373"/>
              <a:gd name="connsiteX939" fmla="*/ 324613 w 1552056"/>
              <a:gd name="connsiteY939" fmla="*/ 1944748 h 2017373"/>
              <a:gd name="connsiteX940" fmla="*/ 321571 w 1552056"/>
              <a:gd name="connsiteY940" fmla="*/ 1940445 h 2017373"/>
              <a:gd name="connsiteX941" fmla="*/ 317005 w 1552056"/>
              <a:gd name="connsiteY941" fmla="*/ 1942059 h 2017373"/>
              <a:gd name="connsiteX942" fmla="*/ 314469 w 1552056"/>
              <a:gd name="connsiteY942" fmla="*/ 1939369 h 2017373"/>
              <a:gd name="connsiteX943" fmla="*/ 263748 w 1552056"/>
              <a:gd name="connsiteY943" fmla="*/ 1899022 h 2017373"/>
              <a:gd name="connsiteX944" fmla="*/ 238388 w 1552056"/>
              <a:gd name="connsiteY944" fmla="*/ 1872124 h 2017373"/>
              <a:gd name="connsiteX945" fmla="*/ 218099 w 1552056"/>
              <a:gd name="connsiteY945" fmla="*/ 1850605 h 2017373"/>
              <a:gd name="connsiteX946" fmla="*/ 200347 w 1552056"/>
              <a:gd name="connsiteY946" fmla="*/ 1826396 h 2017373"/>
              <a:gd name="connsiteX947" fmla="*/ 182595 w 1552056"/>
              <a:gd name="connsiteY947" fmla="*/ 1796808 h 2017373"/>
              <a:gd name="connsiteX948" fmla="*/ 167378 w 1552056"/>
              <a:gd name="connsiteY948" fmla="*/ 1767220 h 2017373"/>
              <a:gd name="connsiteX949" fmla="*/ 152162 w 1552056"/>
              <a:gd name="connsiteY949" fmla="*/ 1737632 h 2017373"/>
              <a:gd name="connsiteX950" fmla="*/ 136946 w 1552056"/>
              <a:gd name="connsiteY950" fmla="*/ 1681146 h 2017373"/>
              <a:gd name="connsiteX951" fmla="*/ 121730 w 1552056"/>
              <a:gd name="connsiteY951" fmla="*/ 1619279 h 2017373"/>
              <a:gd name="connsiteX952" fmla="*/ 114121 w 1552056"/>
              <a:gd name="connsiteY952" fmla="*/ 1557413 h 2017373"/>
              <a:gd name="connsiteX953" fmla="*/ 111585 w 1552056"/>
              <a:gd name="connsiteY953" fmla="*/ 1495547 h 2017373"/>
              <a:gd name="connsiteX954" fmla="*/ 111585 w 1552056"/>
              <a:gd name="connsiteY954" fmla="*/ 1430991 h 2017373"/>
              <a:gd name="connsiteX955" fmla="*/ 111585 w 1552056"/>
              <a:gd name="connsiteY955" fmla="*/ 1363745 h 2017373"/>
              <a:gd name="connsiteX956" fmla="*/ 114121 w 1552056"/>
              <a:gd name="connsiteY956" fmla="*/ 1229254 h 2017373"/>
              <a:gd name="connsiteX957" fmla="*/ 114121 w 1552056"/>
              <a:gd name="connsiteY957" fmla="*/ 1162008 h 2017373"/>
              <a:gd name="connsiteX958" fmla="*/ 109049 w 1552056"/>
              <a:gd name="connsiteY958" fmla="*/ 1094762 h 2017373"/>
              <a:gd name="connsiteX959" fmla="*/ 98905 w 1552056"/>
              <a:gd name="connsiteY959" fmla="*/ 1030206 h 2017373"/>
              <a:gd name="connsiteX960" fmla="*/ 81153 w 1552056"/>
              <a:gd name="connsiteY960" fmla="*/ 965650 h 2017373"/>
              <a:gd name="connsiteX961" fmla="*/ 83689 w 1552056"/>
              <a:gd name="connsiteY961" fmla="*/ 973720 h 2017373"/>
              <a:gd name="connsiteX962" fmla="*/ 112657 w 1552056"/>
              <a:gd name="connsiteY962" fmla="*/ 1000348 h 2017373"/>
              <a:gd name="connsiteX963" fmla="*/ 119194 w 1552056"/>
              <a:gd name="connsiteY963" fmla="*/ 1022137 h 2017373"/>
              <a:gd name="connsiteX964" fmla="*/ 129338 w 1552056"/>
              <a:gd name="connsiteY964" fmla="*/ 1081313 h 2017373"/>
              <a:gd name="connsiteX965" fmla="*/ 131874 w 1552056"/>
              <a:gd name="connsiteY965" fmla="*/ 1145869 h 2017373"/>
              <a:gd name="connsiteX966" fmla="*/ 136946 w 1552056"/>
              <a:gd name="connsiteY966" fmla="*/ 1207735 h 2017373"/>
              <a:gd name="connsiteX967" fmla="*/ 131874 w 1552056"/>
              <a:gd name="connsiteY967" fmla="*/ 1331467 h 2017373"/>
              <a:gd name="connsiteX968" fmla="*/ 131874 w 1552056"/>
              <a:gd name="connsiteY968" fmla="*/ 1457890 h 2017373"/>
              <a:gd name="connsiteX969" fmla="*/ 131874 w 1552056"/>
              <a:gd name="connsiteY969" fmla="*/ 1519756 h 2017373"/>
              <a:gd name="connsiteX970" fmla="*/ 136946 w 1552056"/>
              <a:gd name="connsiteY970" fmla="*/ 1581622 h 2017373"/>
              <a:gd name="connsiteX971" fmla="*/ 147090 w 1552056"/>
              <a:gd name="connsiteY971" fmla="*/ 1643488 h 2017373"/>
              <a:gd name="connsiteX972" fmla="*/ 162306 w 1552056"/>
              <a:gd name="connsiteY972" fmla="*/ 1705354 h 2017373"/>
              <a:gd name="connsiteX973" fmla="*/ 177523 w 1552056"/>
              <a:gd name="connsiteY973" fmla="*/ 1737632 h 2017373"/>
              <a:gd name="connsiteX974" fmla="*/ 190203 w 1552056"/>
              <a:gd name="connsiteY974" fmla="*/ 1767220 h 2017373"/>
              <a:gd name="connsiteX975" fmla="*/ 207955 w 1552056"/>
              <a:gd name="connsiteY975" fmla="*/ 1796808 h 2017373"/>
              <a:gd name="connsiteX976" fmla="*/ 228243 w 1552056"/>
              <a:gd name="connsiteY976" fmla="*/ 1826396 h 2017373"/>
              <a:gd name="connsiteX977" fmla="*/ 248532 w 1552056"/>
              <a:gd name="connsiteY977" fmla="*/ 1850605 h 2017373"/>
              <a:gd name="connsiteX978" fmla="*/ 268820 w 1552056"/>
              <a:gd name="connsiteY978" fmla="*/ 1877503 h 2017373"/>
              <a:gd name="connsiteX979" fmla="*/ 296717 w 1552056"/>
              <a:gd name="connsiteY979" fmla="*/ 1899022 h 2017373"/>
              <a:gd name="connsiteX980" fmla="*/ 297849 w 1552056"/>
              <a:gd name="connsiteY980" fmla="*/ 1899896 h 2017373"/>
              <a:gd name="connsiteX981" fmla="*/ 306861 w 1552056"/>
              <a:gd name="connsiteY981" fmla="*/ 1931300 h 2017373"/>
              <a:gd name="connsiteX982" fmla="*/ 312631 w 1552056"/>
              <a:gd name="connsiteY982" fmla="*/ 1927803 h 2017373"/>
              <a:gd name="connsiteX983" fmla="*/ 309397 w 1552056"/>
              <a:gd name="connsiteY983" fmla="*/ 1923229 h 2017373"/>
              <a:gd name="connsiteX984" fmla="*/ 299253 w 1552056"/>
              <a:gd name="connsiteY984" fmla="*/ 1901711 h 2017373"/>
              <a:gd name="connsiteX985" fmla="*/ 298710 w 1552056"/>
              <a:gd name="connsiteY985" fmla="*/ 1900560 h 2017373"/>
              <a:gd name="connsiteX986" fmla="*/ 298341 w 1552056"/>
              <a:gd name="connsiteY986" fmla="*/ 1900275 h 2017373"/>
              <a:gd name="connsiteX987" fmla="*/ 297849 w 1552056"/>
              <a:gd name="connsiteY987" fmla="*/ 1899896 h 2017373"/>
              <a:gd name="connsiteX988" fmla="*/ 297237 w 1552056"/>
              <a:gd name="connsiteY988" fmla="*/ 1897762 h 2017373"/>
              <a:gd name="connsiteX989" fmla="*/ 296997 w 1552056"/>
              <a:gd name="connsiteY989" fmla="*/ 1896926 h 2017373"/>
              <a:gd name="connsiteX990" fmla="*/ 289109 w 1552056"/>
              <a:gd name="connsiteY990" fmla="*/ 1880192 h 2017373"/>
              <a:gd name="connsiteX991" fmla="*/ 276428 w 1552056"/>
              <a:gd name="connsiteY991" fmla="*/ 1834465 h 2017373"/>
              <a:gd name="connsiteX992" fmla="*/ 266284 w 1552056"/>
              <a:gd name="connsiteY992" fmla="*/ 1783358 h 2017373"/>
              <a:gd name="connsiteX993" fmla="*/ 258676 w 1552056"/>
              <a:gd name="connsiteY993" fmla="*/ 1732251 h 2017373"/>
              <a:gd name="connsiteX994" fmla="*/ 256140 w 1552056"/>
              <a:gd name="connsiteY994" fmla="*/ 1632727 h 2017373"/>
              <a:gd name="connsiteX995" fmla="*/ 256140 w 1552056"/>
              <a:gd name="connsiteY995" fmla="*/ 1546656 h 2017373"/>
              <a:gd name="connsiteX996" fmla="*/ 256140 w 1552056"/>
              <a:gd name="connsiteY996" fmla="*/ 1546654 h 2017373"/>
              <a:gd name="connsiteX997" fmla="*/ 256140 w 1552056"/>
              <a:gd name="connsiteY997" fmla="*/ 1430988 h 2017373"/>
              <a:gd name="connsiteX998" fmla="*/ 251068 w 1552056"/>
              <a:gd name="connsiteY998" fmla="*/ 1361055 h 2017373"/>
              <a:gd name="connsiteX999" fmla="*/ 248532 w 1552056"/>
              <a:gd name="connsiteY999" fmla="*/ 1291119 h 2017373"/>
              <a:gd name="connsiteX1000" fmla="*/ 235852 w 1552056"/>
              <a:gd name="connsiteY1000" fmla="*/ 1226563 h 2017373"/>
              <a:gd name="connsiteX1001" fmla="*/ 228244 w 1552056"/>
              <a:gd name="connsiteY1001" fmla="*/ 1194285 h 2017373"/>
              <a:gd name="connsiteX1002" fmla="*/ 218100 w 1552056"/>
              <a:gd name="connsiteY1002" fmla="*/ 1162007 h 2017373"/>
              <a:gd name="connsiteX1003" fmla="*/ 206508 w 1552056"/>
              <a:gd name="connsiteY1003" fmla="*/ 1132501 h 2017373"/>
              <a:gd name="connsiteX1004" fmla="*/ 203703 w 1552056"/>
              <a:gd name="connsiteY1004" fmla="*/ 1127444 h 2017373"/>
              <a:gd name="connsiteX1005" fmla="*/ 199491 w 1552056"/>
              <a:gd name="connsiteY1005" fmla="*/ 1119848 h 2017373"/>
              <a:gd name="connsiteX1006" fmla="*/ 187667 w 1552056"/>
              <a:gd name="connsiteY1006" fmla="*/ 1100141 h 2017373"/>
              <a:gd name="connsiteX1007" fmla="*/ 187667 w 1552056"/>
              <a:gd name="connsiteY1007" fmla="*/ 1098529 h 2017373"/>
              <a:gd name="connsiteX1008" fmla="*/ 182595 w 1552056"/>
              <a:gd name="connsiteY1008" fmla="*/ 1089383 h 2017373"/>
              <a:gd name="connsiteX1009" fmla="*/ 170063 w 1552056"/>
              <a:gd name="connsiteY1009" fmla="*/ 1072768 h 2017373"/>
              <a:gd name="connsiteX1010" fmla="*/ 167379 w 1552056"/>
              <a:gd name="connsiteY1010" fmla="*/ 1070554 h 2017373"/>
              <a:gd name="connsiteX1011" fmla="*/ 147090 w 1552056"/>
              <a:gd name="connsiteY1011" fmla="*/ 1049035 h 2017373"/>
              <a:gd name="connsiteX1012" fmla="*/ 129338 w 1552056"/>
              <a:gd name="connsiteY1012" fmla="*/ 1022137 h 2017373"/>
              <a:gd name="connsiteX1013" fmla="*/ 119729 w 1552056"/>
              <a:gd name="connsiteY1013" fmla="*/ 1006848 h 2017373"/>
              <a:gd name="connsiteX1014" fmla="*/ 112657 w 1552056"/>
              <a:gd name="connsiteY1014" fmla="*/ 1000348 h 2017373"/>
              <a:gd name="connsiteX1015" fmla="*/ 108995 w 1552056"/>
              <a:gd name="connsiteY1015" fmla="*/ 988139 h 2017373"/>
              <a:gd name="connsiteX1016" fmla="*/ 101442 w 1552056"/>
              <a:gd name="connsiteY1016" fmla="*/ 973720 h 2017373"/>
              <a:gd name="connsiteX1017" fmla="*/ 95645 w 1552056"/>
              <a:gd name="connsiteY1017" fmla="*/ 956814 h 2017373"/>
              <a:gd name="connsiteX1018" fmla="*/ 93833 w 1552056"/>
              <a:gd name="connsiteY1018" fmla="*/ 954891 h 2017373"/>
              <a:gd name="connsiteX1019" fmla="*/ 94986 w 1552056"/>
              <a:gd name="connsiteY1019" fmla="*/ 954891 h 2017373"/>
              <a:gd name="connsiteX1020" fmla="*/ 81153 w 1552056"/>
              <a:gd name="connsiteY1020" fmla="*/ 914544 h 2017373"/>
              <a:gd name="connsiteX1021" fmla="*/ 63401 w 1552056"/>
              <a:gd name="connsiteY1021" fmla="*/ 855367 h 2017373"/>
              <a:gd name="connsiteX1022" fmla="*/ 45649 w 1552056"/>
              <a:gd name="connsiteY1022" fmla="*/ 793501 h 2017373"/>
              <a:gd name="connsiteX1023" fmla="*/ 32969 w 1552056"/>
              <a:gd name="connsiteY1023" fmla="*/ 737015 h 2017373"/>
              <a:gd name="connsiteX1024" fmla="*/ 15216 w 1552056"/>
              <a:gd name="connsiteY1024" fmla="*/ 677838 h 2017373"/>
              <a:gd name="connsiteX1025" fmla="*/ 22824 w 1552056"/>
              <a:gd name="connsiteY1025" fmla="*/ 685908 h 2017373"/>
              <a:gd name="connsiteX1026" fmla="*/ 30433 w 1552056"/>
              <a:gd name="connsiteY1026" fmla="*/ 685908 h 2017373"/>
              <a:gd name="connsiteX1027" fmla="*/ 35505 w 1552056"/>
              <a:gd name="connsiteY1027" fmla="*/ 677838 h 2017373"/>
              <a:gd name="connsiteX1028" fmla="*/ 35505 w 1552056"/>
              <a:gd name="connsiteY1028" fmla="*/ 672459 h 2017373"/>
              <a:gd name="connsiteX1029" fmla="*/ 53257 w 1552056"/>
              <a:gd name="connsiteY1029" fmla="*/ 728945 h 2017373"/>
              <a:gd name="connsiteX1030" fmla="*/ 68473 w 1552056"/>
              <a:gd name="connsiteY1030" fmla="*/ 793501 h 2017373"/>
              <a:gd name="connsiteX1031" fmla="*/ 83689 w 1552056"/>
              <a:gd name="connsiteY1031" fmla="*/ 863437 h 2017373"/>
              <a:gd name="connsiteX1032" fmla="*/ 103978 w 1552056"/>
              <a:gd name="connsiteY1032" fmla="*/ 927993 h 2017373"/>
              <a:gd name="connsiteX1033" fmla="*/ 119194 w 1552056"/>
              <a:gd name="connsiteY1033" fmla="*/ 962961 h 2017373"/>
              <a:gd name="connsiteX1034" fmla="*/ 127996 w 1552056"/>
              <a:gd name="connsiteY1034" fmla="*/ 981632 h 2017373"/>
              <a:gd name="connsiteX1035" fmla="*/ 136946 w 1552056"/>
              <a:gd name="connsiteY1035" fmla="*/ 989859 h 2017373"/>
              <a:gd name="connsiteX1036" fmla="*/ 167378 w 1552056"/>
              <a:gd name="connsiteY1036" fmla="*/ 1030206 h 2017373"/>
              <a:gd name="connsiteX1037" fmla="*/ 197811 w 1552056"/>
              <a:gd name="connsiteY1037" fmla="*/ 1070554 h 2017373"/>
              <a:gd name="connsiteX1038" fmla="*/ 198803 w 1552056"/>
              <a:gd name="connsiteY1038" fmla="*/ 1072425 h 2017373"/>
              <a:gd name="connsiteX1039" fmla="*/ 215564 w 1552056"/>
              <a:gd name="connsiteY1039" fmla="*/ 1081313 h 2017373"/>
              <a:gd name="connsiteX1040" fmla="*/ 240924 w 1552056"/>
              <a:gd name="connsiteY1040" fmla="*/ 1094762 h 2017373"/>
              <a:gd name="connsiteX1041" fmla="*/ 273893 w 1552056"/>
              <a:gd name="connsiteY1041" fmla="*/ 1102832 h 2017373"/>
              <a:gd name="connsiteX1042" fmla="*/ 306861 w 1552056"/>
              <a:gd name="connsiteY1042" fmla="*/ 1108212 h 2017373"/>
              <a:gd name="connsiteX1043" fmla="*/ 337294 w 1552056"/>
              <a:gd name="connsiteY1043" fmla="*/ 1108212 h 2017373"/>
              <a:gd name="connsiteX1044" fmla="*/ 367726 w 1552056"/>
              <a:gd name="connsiteY1044" fmla="*/ 1100142 h 2017373"/>
              <a:gd name="connsiteX1045" fmla="*/ 400695 w 1552056"/>
              <a:gd name="connsiteY1045" fmla="*/ 1089383 h 2017373"/>
              <a:gd name="connsiteX1046" fmla="*/ 426055 w 1552056"/>
              <a:gd name="connsiteY1046" fmla="*/ 1078623 h 2017373"/>
              <a:gd name="connsiteX1047" fmla="*/ 456488 w 1552056"/>
              <a:gd name="connsiteY1047" fmla="*/ 1062484 h 2017373"/>
              <a:gd name="connsiteX1048" fmla="*/ 512281 w 1552056"/>
              <a:gd name="connsiteY1048" fmla="*/ 1030206 h 2017373"/>
              <a:gd name="connsiteX1049" fmla="*/ 608650 w 1552056"/>
              <a:gd name="connsiteY1049" fmla="*/ 976410 h 2017373"/>
              <a:gd name="connsiteX1050" fmla="*/ 659371 w 1552056"/>
              <a:gd name="connsiteY1050" fmla="*/ 946822 h 2017373"/>
              <a:gd name="connsiteX1051" fmla="*/ 707556 w 1552056"/>
              <a:gd name="connsiteY1051" fmla="*/ 925303 h 2017373"/>
              <a:gd name="connsiteX1052" fmla="*/ 803925 w 1552056"/>
              <a:gd name="connsiteY1052" fmla="*/ 884955 h 2017373"/>
              <a:gd name="connsiteX1053" fmla="*/ 854646 w 1552056"/>
              <a:gd name="connsiteY1053" fmla="*/ 863437 h 2017373"/>
              <a:gd name="connsiteX1054" fmla="*/ 902831 w 1552056"/>
              <a:gd name="connsiteY1054" fmla="*/ 839228 h 2017373"/>
              <a:gd name="connsiteX1055" fmla="*/ 923119 w 1552056"/>
              <a:gd name="connsiteY1055" fmla="*/ 823089 h 2017373"/>
              <a:gd name="connsiteX1056" fmla="*/ 943408 w 1552056"/>
              <a:gd name="connsiteY1056" fmla="*/ 804260 h 2017373"/>
              <a:gd name="connsiteX1057" fmla="*/ 963696 w 1552056"/>
              <a:gd name="connsiteY1057" fmla="*/ 788122 h 2017373"/>
              <a:gd name="connsiteX1058" fmla="*/ 978912 w 1552056"/>
              <a:gd name="connsiteY1058" fmla="*/ 769293 h 2017373"/>
              <a:gd name="connsiteX1059" fmla="*/ 991593 w 1552056"/>
              <a:gd name="connsiteY1059" fmla="*/ 745084 h 2017373"/>
              <a:gd name="connsiteX1060" fmla="*/ 1001737 w 1552056"/>
              <a:gd name="connsiteY1060" fmla="*/ 720876 h 2017373"/>
              <a:gd name="connsiteX1061" fmla="*/ 1009345 w 1552056"/>
              <a:gd name="connsiteY1061" fmla="*/ 693977 h 2017373"/>
              <a:gd name="connsiteX1062" fmla="*/ 1009345 w 1552056"/>
              <a:gd name="connsiteY1062" fmla="*/ 664389 h 2017373"/>
              <a:gd name="connsiteX1063" fmla="*/ 1009345 w 1552056"/>
              <a:gd name="connsiteY1063" fmla="*/ 634801 h 2017373"/>
              <a:gd name="connsiteX1064" fmla="*/ 1001737 w 1552056"/>
              <a:gd name="connsiteY1064" fmla="*/ 605213 h 2017373"/>
              <a:gd name="connsiteX1065" fmla="*/ 994129 w 1552056"/>
              <a:gd name="connsiteY1065" fmla="*/ 575625 h 2017373"/>
              <a:gd name="connsiteX1066" fmla="*/ 989056 w 1552056"/>
              <a:gd name="connsiteY1066" fmla="*/ 548726 h 2017373"/>
              <a:gd name="connsiteX1067" fmla="*/ 963696 w 1552056"/>
              <a:gd name="connsiteY1067" fmla="*/ 489550 h 2017373"/>
              <a:gd name="connsiteX1068" fmla="*/ 935800 w 1552056"/>
              <a:gd name="connsiteY1068" fmla="*/ 435753 h 2017373"/>
              <a:gd name="connsiteX1069" fmla="*/ 880007 w 1552056"/>
              <a:gd name="connsiteY1069" fmla="*/ 325470 h 2017373"/>
              <a:gd name="connsiteX1070" fmla="*/ 854646 w 1552056"/>
              <a:gd name="connsiteY1070" fmla="*/ 271674 h 2017373"/>
              <a:gd name="connsiteX1071" fmla="*/ 835197 w 1552056"/>
              <a:gd name="connsiteY1071" fmla="*/ 225831 h 2017373"/>
              <a:gd name="connsiteX1072" fmla="*/ 835197 w 1552056"/>
              <a:gd name="connsiteY1072" fmla="*/ 225831 h 2017373"/>
              <a:gd name="connsiteX1073" fmla="*/ 835197 w 1552056"/>
              <a:gd name="connsiteY1073" fmla="*/ 225831 h 2017373"/>
              <a:gd name="connsiteX1074" fmla="*/ 844502 w 1552056"/>
              <a:gd name="connsiteY1074" fmla="*/ 223257 h 2017373"/>
              <a:gd name="connsiteX1075" fmla="*/ 831822 w 1552056"/>
              <a:gd name="connsiteY1075" fmla="*/ 217877 h 2017373"/>
              <a:gd name="connsiteX1076" fmla="*/ 835197 w 1552056"/>
              <a:gd name="connsiteY1076" fmla="*/ 225831 h 2017373"/>
              <a:gd name="connsiteX1077" fmla="*/ 835197 w 1552056"/>
              <a:gd name="connsiteY1077" fmla="*/ 225831 h 2017373"/>
              <a:gd name="connsiteX1078" fmla="*/ 835197 w 1552056"/>
              <a:gd name="connsiteY1078" fmla="*/ 225831 h 2017373"/>
              <a:gd name="connsiteX1079" fmla="*/ 786173 w 1552056"/>
              <a:gd name="connsiteY1079" fmla="*/ 239396 h 2017373"/>
              <a:gd name="connsiteX1080" fmla="*/ 730380 w 1552056"/>
              <a:gd name="connsiteY1080" fmla="*/ 252845 h 2017373"/>
              <a:gd name="connsiteX1081" fmla="*/ 677123 w 1552056"/>
              <a:gd name="connsiteY1081" fmla="*/ 271674 h 2017373"/>
              <a:gd name="connsiteX1082" fmla="*/ 626402 w 1552056"/>
              <a:gd name="connsiteY1082" fmla="*/ 293192 h 2017373"/>
              <a:gd name="connsiteX1083" fmla="*/ 519889 w 1552056"/>
              <a:gd name="connsiteY1083" fmla="*/ 341609 h 2017373"/>
              <a:gd name="connsiteX1084" fmla="*/ 420983 w 1552056"/>
              <a:gd name="connsiteY1084" fmla="*/ 395406 h 2017373"/>
              <a:gd name="connsiteX1085" fmla="*/ 218100 w 1552056"/>
              <a:gd name="connsiteY1085" fmla="*/ 511069 h 2017373"/>
              <a:gd name="connsiteX1086" fmla="*/ 119194 w 1552056"/>
              <a:gd name="connsiteY1086" fmla="*/ 570245 h 2017373"/>
              <a:gd name="connsiteX1087" fmla="*/ 22135 w 1552056"/>
              <a:gd name="connsiteY1087" fmla="*/ 620462 h 2017373"/>
              <a:gd name="connsiteX1088" fmla="*/ 22135 w 1552056"/>
              <a:gd name="connsiteY1088" fmla="*/ 620462 h 2017373"/>
              <a:gd name="connsiteX1089" fmla="*/ 22135 w 1552056"/>
              <a:gd name="connsiteY1089" fmla="*/ 620462 h 2017373"/>
              <a:gd name="connsiteX1090" fmla="*/ 20288 w 1552056"/>
              <a:gd name="connsiteY1090" fmla="*/ 613282 h 2017373"/>
              <a:gd name="connsiteX1091" fmla="*/ 15216 w 1552056"/>
              <a:gd name="connsiteY1091" fmla="*/ 624042 h 2017373"/>
              <a:gd name="connsiteX1092" fmla="*/ 22135 w 1552056"/>
              <a:gd name="connsiteY1092" fmla="*/ 620462 h 2017373"/>
              <a:gd name="connsiteX1093" fmla="*/ 22135 w 1552056"/>
              <a:gd name="connsiteY1093" fmla="*/ 620462 h 2017373"/>
              <a:gd name="connsiteX1094" fmla="*/ 22135 w 1552056"/>
              <a:gd name="connsiteY1094" fmla="*/ 620462 h 2017373"/>
              <a:gd name="connsiteX1095" fmla="*/ 35505 w 1552056"/>
              <a:gd name="connsiteY1095" fmla="*/ 672459 h 2017373"/>
              <a:gd name="connsiteX1096" fmla="*/ 32969 w 1552056"/>
              <a:gd name="connsiteY1096" fmla="*/ 664389 h 2017373"/>
              <a:gd name="connsiteX1097" fmla="*/ 22824 w 1552056"/>
              <a:gd name="connsiteY1097" fmla="*/ 664389 h 2017373"/>
              <a:gd name="connsiteX1098" fmla="*/ 20288 w 1552056"/>
              <a:gd name="connsiteY1098" fmla="*/ 667079 h 2017373"/>
              <a:gd name="connsiteX1099" fmla="*/ 15216 w 1552056"/>
              <a:gd name="connsiteY1099" fmla="*/ 677838 h 2017373"/>
              <a:gd name="connsiteX1100" fmla="*/ 0 w 1552056"/>
              <a:gd name="connsiteY1100" fmla="*/ 615972 h 2017373"/>
              <a:gd name="connsiteX1101" fmla="*/ 2536 w 1552056"/>
              <a:gd name="connsiteY1101" fmla="*/ 610593 h 2017373"/>
              <a:gd name="connsiteX1102" fmla="*/ 5072 w 1552056"/>
              <a:gd name="connsiteY1102" fmla="*/ 605213 h 2017373"/>
              <a:gd name="connsiteX1103" fmla="*/ 26761 w 1552056"/>
              <a:gd name="connsiteY1103" fmla="*/ 593991 h 2017373"/>
              <a:gd name="connsiteX1104" fmla="*/ 25360 w 1552056"/>
              <a:gd name="connsiteY1104" fmla="*/ 591763 h 2017373"/>
              <a:gd name="connsiteX1105" fmla="*/ 25360 w 1552056"/>
              <a:gd name="connsiteY1105" fmla="*/ 562174 h 2017373"/>
              <a:gd name="connsiteX1106" fmla="*/ 30432 w 1552056"/>
              <a:gd name="connsiteY1106" fmla="*/ 537966 h 2017373"/>
              <a:gd name="connsiteX1107" fmla="*/ 32968 w 1552056"/>
              <a:gd name="connsiteY1107" fmla="*/ 511068 h 2017373"/>
              <a:gd name="connsiteX1108" fmla="*/ 40576 w 1552056"/>
              <a:gd name="connsiteY1108" fmla="*/ 489549 h 2017373"/>
              <a:gd name="connsiteX1109" fmla="*/ 50720 w 1552056"/>
              <a:gd name="connsiteY1109" fmla="*/ 468030 h 2017373"/>
              <a:gd name="connsiteX1110" fmla="*/ 68473 w 1552056"/>
              <a:gd name="connsiteY1110" fmla="*/ 446511 h 2017373"/>
              <a:gd name="connsiteX1111" fmla="*/ 83689 w 1552056"/>
              <a:gd name="connsiteY1111" fmla="*/ 430372 h 2017373"/>
              <a:gd name="connsiteX1112" fmla="*/ 109049 w 1552056"/>
              <a:gd name="connsiteY1112" fmla="*/ 416923 h 2017373"/>
              <a:gd name="connsiteX1113" fmla="*/ 129338 w 1552056"/>
              <a:gd name="connsiteY1113" fmla="*/ 408854 h 2017373"/>
              <a:gd name="connsiteX1114" fmla="*/ 152162 w 1552056"/>
              <a:gd name="connsiteY1114" fmla="*/ 406164 h 2017373"/>
              <a:gd name="connsiteX1115" fmla="*/ 177522 w 1552056"/>
              <a:gd name="connsiteY1115" fmla="*/ 406164 h 2017373"/>
              <a:gd name="connsiteX1116" fmla="*/ 200347 w 1552056"/>
              <a:gd name="connsiteY1116" fmla="*/ 408854 h 2017373"/>
              <a:gd name="connsiteX1117" fmla="*/ 220635 w 1552056"/>
              <a:gd name="connsiteY1117" fmla="*/ 414233 h 2017373"/>
              <a:gd name="connsiteX1118" fmla="*/ 245995 w 1552056"/>
              <a:gd name="connsiteY1118" fmla="*/ 424993 h 2017373"/>
              <a:gd name="connsiteX1119" fmla="*/ 266284 w 1552056"/>
              <a:gd name="connsiteY1119" fmla="*/ 435752 h 2017373"/>
              <a:gd name="connsiteX1120" fmla="*/ 284628 w 1552056"/>
              <a:gd name="connsiteY1120" fmla="*/ 445480 h 2017373"/>
              <a:gd name="connsiteX1121" fmla="*/ 285136 w 1552056"/>
              <a:gd name="connsiteY1121" fmla="*/ 445170 h 2017373"/>
              <a:gd name="connsiteX1122" fmla="*/ 287729 w 1552056"/>
              <a:gd name="connsiteY1122" fmla="*/ 443589 h 2017373"/>
              <a:gd name="connsiteX1123" fmla="*/ 286571 w 1552056"/>
              <a:gd name="connsiteY1123" fmla="*/ 441132 h 2017373"/>
              <a:gd name="connsiteX1124" fmla="*/ 284035 w 1552056"/>
              <a:gd name="connsiteY1124" fmla="*/ 403475 h 2017373"/>
              <a:gd name="connsiteX1125" fmla="*/ 278963 w 1552056"/>
              <a:gd name="connsiteY1125" fmla="*/ 363127 h 2017373"/>
              <a:gd name="connsiteX1126" fmla="*/ 284035 w 1552056"/>
              <a:gd name="connsiteY1126" fmla="*/ 320090 h 2017373"/>
              <a:gd name="connsiteX1127" fmla="*/ 289107 w 1552056"/>
              <a:gd name="connsiteY1127" fmla="*/ 274363 h 2017373"/>
              <a:gd name="connsiteX1128" fmla="*/ 299251 w 1552056"/>
              <a:gd name="connsiteY1128" fmla="*/ 236705 h 2017373"/>
              <a:gd name="connsiteX1129" fmla="*/ 319540 w 1552056"/>
              <a:gd name="connsiteY1129" fmla="*/ 199048 h 2017373"/>
              <a:gd name="connsiteX1130" fmla="*/ 332220 w 1552056"/>
              <a:gd name="connsiteY1130" fmla="*/ 185599 h 2017373"/>
              <a:gd name="connsiteX1131" fmla="*/ 344900 w 1552056"/>
              <a:gd name="connsiteY1131" fmla="*/ 169460 h 2017373"/>
              <a:gd name="connsiteX1132" fmla="*/ 357580 w 1552056"/>
              <a:gd name="connsiteY1132" fmla="*/ 156011 h 2017373"/>
              <a:gd name="connsiteX1133" fmla="*/ 375332 w 1552056"/>
              <a:gd name="connsiteY1133" fmla="*/ 145251 h 2017373"/>
              <a:gd name="connsiteX1134" fmla="*/ 395621 w 1552056"/>
              <a:gd name="connsiteY1134" fmla="*/ 137182 h 2017373"/>
              <a:gd name="connsiteX1135" fmla="*/ 413373 w 1552056"/>
              <a:gd name="connsiteY1135" fmla="*/ 134492 h 2017373"/>
              <a:gd name="connsiteX1136" fmla="*/ 426053 w 1552056"/>
              <a:gd name="connsiteY1136" fmla="*/ 134492 h 2017373"/>
              <a:gd name="connsiteX1137" fmla="*/ 443805 w 1552056"/>
              <a:gd name="connsiteY1137" fmla="*/ 137182 h 2017373"/>
              <a:gd name="connsiteX1138" fmla="*/ 456486 w 1552056"/>
              <a:gd name="connsiteY1138" fmla="*/ 145251 h 2017373"/>
              <a:gd name="connsiteX1139" fmla="*/ 471702 w 1552056"/>
              <a:gd name="connsiteY1139" fmla="*/ 150631 h 2017373"/>
              <a:gd name="connsiteX1140" fmla="*/ 494526 w 1552056"/>
              <a:gd name="connsiteY1140" fmla="*/ 177529 h 2017373"/>
              <a:gd name="connsiteX1141" fmla="*/ 519886 w 1552056"/>
              <a:gd name="connsiteY1141" fmla="*/ 207117 h 2017373"/>
              <a:gd name="connsiteX1142" fmla="*/ 537639 w 1552056"/>
              <a:gd name="connsiteY1142" fmla="*/ 239395 h 2017373"/>
              <a:gd name="connsiteX1143" fmla="*/ 550319 w 1552056"/>
              <a:gd name="connsiteY1143" fmla="*/ 271673 h 2017373"/>
              <a:gd name="connsiteX1144" fmla="*/ 558879 w 1552056"/>
              <a:gd name="connsiteY1144" fmla="*/ 298909 h 2017373"/>
              <a:gd name="connsiteX1145" fmla="*/ 618794 w 1552056"/>
              <a:gd name="connsiteY1145" fmla="*/ 271674 h 2017373"/>
              <a:gd name="connsiteX1146" fmla="*/ 669515 w 1552056"/>
              <a:gd name="connsiteY1146" fmla="*/ 250155 h 2017373"/>
              <a:gd name="connsiteX1147" fmla="*/ 685564 w 1552056"/>
              <a:gd name="connsiteY1147" fmla="*/ 244739 h 2017373"/>
              <a:gd name="connsiteX1148" fmla="*/ 684730 w 1552056"/>
              <a:gd name="connsiteY1148" fmla="*/ 242085 h 2017373"/>
              <a:gd name="connsiteX1149" fmla="*/ 679658 w 1552056"/>
              <a:gd name="connsiteY1149" fmla="*/ 220566 h 2017373"/>
              <a:gd name="connsiteX1150" fmla="*/ 679658 w 1552056"/>
              <a:gd name="connsiteY1150" fmla="*/ 199047 h 2017373"/>
              <a:gd name="connsiteX1151" fmla="*/ 684730 w 1552056"/>
              <a:gd name="connsiteY1151" fmla="*/ 174839 h 2017373"/>
              <a:gd name="connsiteX1152" fmla="*/ 687266 w 1552056"/>
              <a:gd name="connsiteY1152" fmla="*/ 147941 h 2017373"/>
              <a:gd name="connsiteX1153" fmla="*/ 694874 w 1552056"/>
              <a:gd name="connsiteY1153" fmla="*/ 126422 h 2017373"/>
              <a:gd name="connsiteX1154" fmla="*/ 705018 w 1552056"/>
              <a:gd name="connsiteY1154" fmla="*/ 102213 h 2017373"/>
              <a:gd name="connsiteX1155" fmla="*/ 715163 w 1552056"/>
              <a:gd name="connsiteY1155" fmla="*/ 78005 h 2017373"/>
              <a:gd name="connsiteX1156" fmla="*/ 727843 w 1552056"/>
              <a:gd name="connsiteY1156" fmla="*/ 56486 h 2017373"/>
              <a:gd name="connsiteX1157" fmla="*/ 743059 w 1552056"/>
              <a:gd name="connsiteY1157" fmla="*/ 40347 h 2017373"/>
              <a:gd name="connsiteX1158" fmla="*/ 758275 w 1552056"/>
              <a:gd name="connsiteY1158" fmla="*/ 21519 h 2017373"/>
              <a:gd name="connsiteX1159" fmla="*/ 776028 w 1552056"/>
              <a:gd name="connsiteY1159" fmla="*/ 10759 h 2017373"/>
              <a:gd name="connsiteX1160" fmla="*/ 793780 w 1552056"/>
              <a:gd name="connsiteY1160" fmla="*/ 2690 h 2017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</a:cxnLst>
            <a:rect l="l" t="t" r="r" b="b"/>
            <a:pathLst>
              <a:path w="1552056" h="2017373">
                <a:moveTo>
                  <a:pt x="669514" y="1732251"/>
                </a:moveTo>
                <a:lnTo>
                  <a:pt x="677122" y="1732251"/>
                </a:lnTo>
                <a:lnTo>
                  <a:pt x="684730" y="1737631"/>
                </a:lnTo>
                <a:lnTo>
                  <a:pt x="684730" y="1745701"/>
                </a:lnTo>
                <a:lnTo>
                  <a:pt x="677122" y="1753770"/>
                </a:lnTo>
                <a:lnTo>
                  <a:pt x="659370" y="1756460"/>
                </a:lnTo>
                <a:lnTo>
                  <a:pt x="641618" y="1761840"/>
                </a:lnTo>
                <a:lnTo>
                  <a:pt x="636546" y="1756460"/>
                </a:lnTo>
                <a:lnTo>
                  <a:pt x="631474" y="1748391"/>
                </a:lnTo>
                <a:lnTo>
                  <a:pt x="636546" y="1743011"/>
                </a:lnTo>
                <a:lnTo>
                  <a:pt x="641618" y="1737631"/>
                </a:lnTo>
                <a:lnTo>
                  <a:pt x="656834" y="1734941"/>
                </a:lnTo>
                <a:close/>
                <a:moveTo>
                  <a:pt x="590896" y="1726872"/>
                </a:moveTo>
                <a:lnTo>
                  <a:pt x="598504" y="1726872"/>
                </a:lnTo>
                <a:lnTo>
                  <a:pt x="601040" y="1734941"/>
                </a:lnTo>
                <a:lnTo>
                  <a:pt x="606112" y="1737631"/>
                </a:lnTo>
                <a:lnTo>
                  <a:pt x="611184" y="1743011"/>
                </a:lnTo>
                <a:lnTo>
                  <a:pt x="616256" y="1748390"/>
                </a:lnTo>
                <a:lnTo>
                  <a:pt x="616256" y="1756460"/>
                </a:lnTo>
                <a:lnTo>
                  <a:pt x="608648" y="1761839"/>
                </a:lnTo>
                <a:lnTo>
                  <a:pt x="601040" y="1761839"/>
                </a:lnTo>
                <a:lnTo>
                  <a:pt x="590896" y="1753770"/>
                </a:lnTo>
                <a:lnTo>
                  <a:pt x="583288" y="1737631"/>
                </a:lnTo>
                <a:lnTo>
                  <a:pt x="583288" y="1732252"/>
                </a:lnTo>
                <a:close/>
                <a:moveTo>
                  <a:pt x="783634" y="1691903"/>
                </a:moveTo>
                <a:lnTo>
                  <a:pt x="788706" y="1699972"/>
                </a:lnTo>
                <a:lnTo>
                  <a:pt x="788706" y="1705352"/>
                </a:lnTo>
                <a:lnTo>
                  <a:pt x="786170" y="1713421"/>
                </a:lnTo>
                <a:lnTo>
                  <a:pt x="765882" y="1721491"/>
                </a:lnTo>
                <a:lnTo>
                  <a:pt x="748130" y="1726870"/>
                </a:lnTo>
                <a:lnTo>
                  <a:pt x="737986" y="1726870"/>
                </a:lnTo>
                <a:lnTo>
                  <a:pt x="735450" y="1721491"/>
                </a:lnTo>
                <a:lnTo>
                  <a:pt x="735450" y="1713421"/>
                </a:lnTo>
                <a:lnTo>
                  <a:pt x="743058" y="1710732"/>
                </a:lnTo>
                <a:lnTo>
                  <a:pt x="758274" y="1702662"/>
                </a:lnTo>
                <a:lnTo>
                  <a:pt x="776026" y="1694593"/>
                </a:lnTo>
                <a:close/>
                <a:moveTo>
                  <a:pt x="568072" y="1675765"/>
                </a:moveTo>
                <a:lnTo>
                  <a:pt x="573145" y="1675765"/>
                </a:lnTo>
                <a:lnTo>
                  <a:pt x="578217" y="1683834"/>
                </a:lnTo>
                <a:lnTo>
                  <a:pt x="583289" y="1699973"/>
                </a:lnTo>
                <a:lnTo>
                  <a:pt x="583289" y="1710732"/>
                </a:lnTo>
                <a:lnTo>
                  <a:pt x="578217" y="1713422"/>
                </a:lnTo>
                <a:lnTo>
                  <a:pt x="570609" y="1713422"/>
                </a:lnTo>
                <a:lnTo>
                  <a:pt x="563000" y="1705353"/>
                </a:lnTo>
                <a:lnTo>
                  <a:pt x="560464" y="1691904"/>
                </a:lnTo>
                <a:lnTo>
                  <a:pt x="560464" y="1683834"/>
                </a:lnTo>
                <a:close/>
                <a:moveTo>
                  <a:pt x="862253" y="1654246"/>
                </a:moveTo>
                <a:lnTo>
                  <a:pt x="872397" y="1654246"/>
                </a:lnTo>
                <a:lnTo>
                  <a:pt x="874933" y="1662315"/>
                </a:lnTo>
                <a:lnTo>
                  <a:pt x="874933" y="1670385"/>
                </a:lnTo>
                <a:lnTo>
                  <a:pt x="867325" y="1675764"/>
                </a:lnTo>
                <a:lnTo>
                  <a:pt x="836892" y="1689213"/>
                </a:lnTo>
                <a:lnTo>
                  <a:pt x="831820" y="1689213"/>
                </a:lnTo>
                <a:lnTo>
                  <a:pt x="826748" y="1681144"/>
                </a:lnTo>
                <a:lnTo>
                  <a:pt x="826748" y="1673075"/>
                </a:lnTo>
                <a:lnTo>
                  <a:pt x="834356" y="1665005"/>
                </a:lnTo>
                <a:close/>
                <a:moveTo>
                  <a:pt x="542711" y="1627347"/>
                </a:moveTo>
                <a:lnTo>
                  <a:pt x="550320" y="1627347"/>
                </a:lnTo>
                <a:lnTo>
                  <a:pt x="557928" y="1632727"/>
                </a:lnTo>
                <a:lnTo>
                  <a:pt x="560464" y="1659625"/>
                </a:lnTo>
                <a:lnTo>
                  <a:pt x="557928" y="1665004"/>
                </a:lnTo>
                <a:lnTo>
                  <a:pt x="550320" y="1665004"/>
                </a:lnTo>
                <a:lnTo>
                  <a:pt x="542711" y="1665004"/>
                </a:lnTo>
                <a:lnTo>
                  <a:pt x="540175" y="1659625"/>
                </a:lnTo>
                <a:lnTo>
                  <a:pt x="537639" y="1638106"/>
                </a:lnTo>
                <a:lnTo>
                  <a:pt x="537639" y="1630037"/>
                </a:lnTo>
                <a:close/>
                <a:moveTo>
                  <a:pt x="948477" y="1621969"/>
                </a:moveTo>
                <a:lnTo>
                  <a:pt x="953549" y="1627349"/>
                </a:lnTo>
                <a:lnTo>
                  <a:pt x="958621" y="1630039"/>
                </a:lnTo>
                <a:lnTo>
                  <a:pt x="958621" y="1640798"/>
                </a:lnTo>
                <a:lnTo>
                  <a:pt x="953549" y="1643488"/>
                </a:lnTo>
                <a:lnTo>
                  <a:pt x="930725" y="1651558"/>
                </a:lnTo>
                <a:lnTo>
                  <a:pt x="923117" y="1648868"/>
                </a:lnTo>
                <a:lnTo>
                  <a:pt x="920581" y="1640798"/>
                </a:lnTo>
                <a:lnTo>
                  <a:pt x="923117" y="1632729"/>
                </a:lnTo>
                <a:lnTo>
                  <a:pt x="930725" y="1630039"/>
                </a:lnTo>
                <a:close/>
                <a:moveTo>
                  <a:pt x="491146" y="1618381"/>
                </a:moveTo>
                <a:lnTo>
                  <a:pt x="489455" y="1621968"/>
                </a:lnTo>
                <a:lnTo>
                  <a:pt x="489455" y="1619278"/>
                </a:lnTo>
                <a:close/>
                <a:moveTo>
                  <a:pt x="1062599" y="1570861"/>
                </a:moveTo>
                <a:lnTo>
                  <a:pt x="1070207" y="1576241"/>
                </a:lnTo>
                <a:lnTo>
                  <a:pt x="1072743" y="1578930"/>
                </a:lnTo>
                <a:lnTo>
                  <a:pt x="1072743" y="1587000"/>
                </a:lnTo>
                <a:lnTo>
                  <a:pt x="1067671" y="1592379"/>
                </a:lnTo>
                <a:lnTo>
                  <a:pt x="1029631" y="1608518"/>
                </a:lnTo>
                <a:lnTo>
                  <a:pt x="1022023" y="1608518"/>
                </a:lnTo>
                <a:lnTo>
                  <a:pt x="1019487" y="1600449"/>
                </a:lnTo>
                <a:lnTo>
                  <a:pt x="1019487" y="1592379"/>
                </a:lnTo>
                <a:lnTo>
                  <a:pt x="1027095" y="1587000"/>
                </a:lnTo>
                <a:close/>
                <a:moveTo>
                  <a:pt x="1166578" y="1519754"/>
                </a:moveTo>
                <a:lnTo>
                  <a:pt x="1174186" y="1519754"/>
                </a:lnTo>
                <a:lnTo>
                  <a:pt x="1179258" y="1525134"/>
                </a:lnTo>
                <a:lnTo>
                  <a:pt x="1179258" y="1530514"/>
                </a:lnTo>
                <a:lnTo>
                  <a:pt x="1176722" y="1538583"/>
                </a:lnTo>
                <a:lnTo>
                  <a:pt x="1158970" y="1546653"/>
                </a:lnTo>
                <a:lnTo>
                  <a:pt x="1141217" y="1549343"/>
                </a:lnTo>
                <a:lnTo>
                  <a:pt x="1136145" y="1546653"/>
                </a:lnTo>
                <a:lnTo>
                  <a:pt x="1131073" y="1538583"/>
                </a:lnTo>
                <a:lnTo>
                  <a:pt x="1136145" y="1530514"/>
                </a:lnTo>
                <a:lnTo>
                  <a:pt x="1141217" y="1527824"/>
                </a:lnTo>
                <a:lnTo>
                  <a:pt x="1156434" y="1527824"/>
                </a:lnTo>
                <a:close/>
                <a:moveTo>
                  <a:pt x="1273092" y="1455198"/>
                </a:moveTo>
                <a:lnTo>
                  <a:pt x="1278164" y="1457888"/>
                </a:lnTo>
                <a:lnTo>
                  <a:pt x="1283236" y="1465957"/>
                </a:lnTo>
                <a:lnTo>
                  <a:pt x="1278164" y="1474027"/>
                </a:lnTo>
                <a:lnTo>
                  <a:pt x="1268020" y="1484786"/>
                </a:lnTo>
                <a:lnTo>
                  <a:pt x="1255339" y="1492855"/>
                </a:lnTo>
                <a:lnTo>
                  <a:pt x="1245195" y="1492855"/>
                </a:lnTo>
                <a:lnTo>
                  <a:pt x="1242659" y="1484786"/>
                </a:lnTo>
                <a:lnTo>
                  <a:pt x="1242659" y="1476716"/>
                </a:lnTo>
                <a:lnTo>
                  <a:pt x="1247731" y="1471337"/>
                </a:lnTo>
                <a:lnTo>
                  <a:pt x="1257876" y="1465957"/>
                </a:lnTo>
                <a:lnTo>
                  <a:pt x="1265484" y="1457888"/>
                </a:lnTo>
                <a:close/>
                <a:moveTo>
                  <a:pt x="1235051" y="1404092"/>
                </a:moveTo>
                <a:lnTo>
                  <a:pt x="1242659" y="1404092"/>
                </a:lnTo>
                <a:lnTo>
                  <a:pt x="1255339" y="1412162"/>
                </a:lnTo>
                <a:lnTo>
                  <a:pt x="1257875" y="1420232"/>
                </a:lnTo>
                <a:lnTo>
                  <a:pt x="1257875" y="1425611"/>
                </a:lnTo>
                <a:lnTo>
                  <a:pt x="1252803" y="1430991"/>
                </a:lnTo>
                <a:lnTo>
                  <a:pt x="1245195" y="1430991"/>
                </a:lnTo>
                <a:lnTo>
                  <a:pt x="1232515" y="1422921"/>
                </a:lnTo>
                <a:lnTo>
                  <a:pt x="1227443" y="1414852"/>
                </a:lnTo>
                <a:lnTo>
                  <a:pt x="1227443" y="1409472"/>
                </a:lnTo>
                <a:close/>
                <a:moveTo>
                  <a:pt x="1197010" y="1342226"/>
                </a:moveTo>
                <a:lnTo>
                  <a:pt x="1204618" y="1347606"/>
                </a:lnTo>
                <a:lnTo>
                  <a:pt x="1209690" y="1358365"/>
                </a:lnTo>
                <a:lnTo>
                  <a:pt x="1217298" y="1369124"/>
                </a:lnTo>
                <a:lnTo>
                  <a:pt x="1217298" y="1374504"/>
                </a:lnTo>
                <a:lnTo>
                  <a:pt x="1209690" y="1379883"/>
                </a:lnTo>
                <a:lnTo>
                  <a:pt x="1204618" y="1379883"/>
                </a:lnTo>
                <a:lnTo>
                  <a:pt x="1197010" y="1371814"/>
                </a:lnTo>
                <a:lnTo>
                  <a:pt x="1189402" y="1361055"/>
                </a:lnTo>
                <a:lnTo>
                  <a:pt x="1186866" y="1352985"/>
                </a:lnTo>
                <a:lnTo>
                  <a:pt x="1189402" y="1347606"/>
                </a:lnTo>
                <a:close/>
                <a:moveTo>
                  <a:pt x="1247731" y="1296798"/>
                </a:moveTo>
                <a:lnTo>
                  <a:pt x="1268019" y="1342226"/>
                </a:lnTo>
                <a:lnTo>
                  <a:pt x="1283235" y="1369124"/>
                </a:lnTo>
                <a:lnTo>
                  <a:pt x="1300988" y="1393332"/>
                </a:lnTo>
                <a:lnTo>
                  <a:pt x="1321276" y="1420231"/>
                </a:lnTo>
                <a:lnTo>
                  <a:pt x="1331420" y="1436370"/>
                </a:lnTo>
                <a:lnTo>
                  <a:pt x="1333956" y="1455198"/>
                </a:lnTo>
                <a:lnTo>
                  <a:pt x="1333956" y="1465958"/>
                </a:lnTo>
                <a:lnTo>
                  <a:pt x="1331420" y="1476717"/>
                </a:lnTo>
                <a:lnTo>
                  <a:pt x="1316204" y="1498236"/>
                </a:lnTo>
                <a:lnTo>
                  <a:pt x="1300988" y="1517064"/>
                </a:lnTo>
                <a:lnTo>
                  <a:pt x="1283235" y="1527824"/>
                </a:lnTo>
                <a:lnTo>
                  <a:pt x="1247731" y="1549342"/>
                </a:lnTo>
                <a:lnTo>
                  <a:pt x="1214762" y="1565481"/>
                </a:lnTo>
                <a:lnTo>
                  <a:pt x="1146289" y="1597759"/>
                </a:lnTo>
                <a:lnTo>
                  <a:pt x="1072744" y="1621968"/>
                </a:lnTo>
                <a:lnTo>
                  <a:pt x="1001735" y="1651556"/>
                </a:lnTo>
                <a:lnTo>
                  <a:pt x="890149" y="1702663"/>
                </a:lnTo>
                <a:lnTo>
                  <a:pt x="834356" y="1726871"/>
                </a:lnTo>
                <a:lnTo>
                  <a:pt x="778564" y="1756459"/>
                </a:lnTo>
                <a:lnTo>
                  <a:pt x="743059" y="1775288"/>
                </a:lnTo>
                <a:lnTo>
                  <a:pt x="705018" y="1796807"/>
                </a:lnTo>
                <a:lnTo>
                  <a:pt x="666978" y="1810256"/>
                </a:lnTo>
                <a:lnTo>
                  <a:pt x="646689" y="1815635"/>
                </a:lnTo>
                <a:lnTo>
                  <a:pt x="626401" y="1818325"/>
                </a:lnTo>
                <a:lnTo>
                  <a:pt x="593433" y="1818325"/>
                </a:lnTo>
                <a:lnTo>
                  <a:pt x="580752" y="1815635"/>
                </a:lnTo>
                <a:lnTo>
                  <a:pt x="568072" y="1807566"/>
                </a:lnTo>
                <a:lnTo>
                  <a:pt x="557928" y="1799496"/>
                </a:lnTo>
                <a:lnTo>
                  <a:pt x="547784" y="1788737"/>
                </a:lnTo>
                <a:lnTo>
                  <a:pt x="537640" y="1777978"/>
                </a:lnTo>
                <a:lnTo>
                  <a:pt x="530032" y="1764529"/>
                </a:lnTo>
                <a:lnTo>
                  <a:pt x="519888" y="1724181"/>
                </a:lnTo>
                <a:lnTo>
                  <a:pt x="509743" y="1681144"/>
                </a:lnTo>
                <a:lnTo>
                  <a:pt x="499599" y="1654246"/>
                </a:lnTo>
                <a:lnTo>
                  <a:pt x="489455" y="1630037"/>
                </a:lnTo>
                <a:lnTo>
                  <a:pt x="494527" y="1632727"/>
                </a:lnTo>
                <a:lnTo>
                  <a:pt x="502135" y="1632727"/>
                </a:lnTo>
                <a:lnTo>
                  <a:pt x="508401" y="1629879"/>
                </a:lnTo>
                <a:lnTo>
                  <a:pt x="514815" y="1643486"/>
                </a:lnTo>
                <a:lnTo>
                  <a:pt x="524960" y="1670385"/>
                </a:lnTo>
                <a:lnTo>
                  <a:pt x="542712" y="1734940"/>
                </a:lnTo>
                <a:lnTo>
                  <a:pt x="550320" y="1753769"/>
                </a:lnTo>
                <a:lnTo>
                  <a:pt x="557928" y="1772598"/>
                </a:lnTo>
                <a:lnTo>
                  <a:pt x="568072" y="1786047"/>
                </a:lnTo>
                <a:lnTo>
                  <a:pt x="573144" y="1788737"/>
                </a:lnTo>
                <a:lnTo>
                  <a:pt x="583289" y="1794117"/>
                </a:lnTo>
                <a:lnTo>
                  <a:pt x="606113" y="1796807"/>
                </a:lnTo>
                <a:lnTo>
                  <a:pt x="626401" y="1796807"/>
                </a:lnTo>
                <a:lnTo>
                  <a:pt x="649226" y="1794117"/>
                </a:lnTo>
                <a:lnTo>
                  <a:pt x="669514" y="1786047"/>
                </a:lnTo>
                <a:lnTo>
                  <a:pt x="707554" y="1772598"/>
                </a:lnTo>
                <a:lnTo>
                  <a:pt x="745595" y="1753769"/>
                </a:lnTo>
                <a:lnTo>
                  <a:pt x="816604" y="1713422"/>
                </a:lnTo>
                <a:lnTo>
                  <a:pt x="905366" y="1670385"/>
                </a:lnTo>
                <a:lnTo>
                  <a:pt x="999199" y="1630037"/>
                </a:lnTo>
                <a:lnTo>
                  <a:pt x="1120929" y="1581620"/>
                </a:lnTo>
                <a:lnTo>
                  <a:pt x="1186866" y="1557412"/>
                </a:lnTo>
                <a:lnTo>
                  <a:pt x="1245195" y="1525134"/>
                </a:lnTo>
                <a:lnTo>
                  <a:pt x="1273091" y="1508995"/>
                </a:lnTo>
                <a:lnTo>
                  <a:pt x="1295916" y="1492856"/>
                </a:lnTo>
                <a:lnTo>
                  <a:pt x="1306060" y="1476717"/>
                </a:lnTo>
                <a:lnTo>
                  <a:pt x="1313668" y="1465958"/>
                </a:lnTo>
                <a:lnTo>
                  <a:pt x="1313668" y="1452508"/>
                </a:lnTo>
                <a:lnTo>
                  <a:pt x="1306060" y="1436370"/>
                </a:lnTo>
                <a:lnTo>
                  <a:pt x="1283235" y="1409471"/>
                </a:lnTo>
                <a:lnTo>
                  <a:pt x="1273091" y="1393332"/>
                </a:lnTo>
                <a:lnTo>
                  <a:pt x="1262947" y="1379883"/>
                </a:lnTo>
                <a:lnTo>
                  <a:pt x="1245195" y="1339536"/>
                </a:lnTo>
                <a:lnTo>
                  <a:pt x="1232069" y="1311692"/>
                </a:lnTo>
                <a:lnTo>
                  <a:pt x="1242659" y="1307258"/>
                </a:lnTo>
                <a:lnTo>
                  <a:pt x="1247731" y="1299188"/>
                </a:lnTo>
                <a:close/>
                <a:moveTo>
                  <a:pt x="1233397" y="1287493"/>
                </a:moveTo>
                <a:lnTo>
                  <a:pt x="1232515" y="1288429"/>
                </a:lnTo>
                <a:lnTo>
                  <a:pt x="1227443" y="1291119"/>
                </a:lnTo>
                <a:lnTo>
                  <a:pt x="1227443" y="1301878"/>
                </a:lnTo>
                <a:lnTo>
                  <a:pt x="1232069" y="1311692"/>
                </a:lnTo>
                <a:lnTo>
                  <a:pt x="1146289" y="1347605"/>
                </a:lnTo>
                <a:lnTo>
                  <a:pt x="1049920" y="1385263"/>
                </a:lnTo>
                <a:lnTo>
                  <a:pt x="864789" y="1482097"/>
                </a:lnTo>
                <a:lnTo>
                  <a:pt x="773491" y="1519754"/>
                </a:lnTo>
                <a:lnTo>
                  <a:pt x="684730" y="1557412"/>
                </a:lnTo>
                <a:lnTo>
                  <a:pt x="590897" y="1592380"/>
                </a:lnTo>
                <a:lnTo>
                  <a:pt x="508401" y="1629879"/>
                </a:lnTo>
                <a:lnTo>
                  <a:pt x="504671" y="1621968"/>
                </a:lnTo>
                <a:lnTo>
                  <a:pt x="502135" y="1616588"/>
                </a:lnTo>
                <a:lnTo>
                  <a:pt x="494527" y="1616588"/>
                </a:lnTo>
                <a:lnTo>
                  <a:pt x="491146" y="1618381"/>
                </a:lnTo>
                <a:lnTo>
                  <a:pt x="491991" y="1616588"/>
                </a:lnTo>
                <a:lnTo>
                  <a:pt x="583289" y="1576241"/>
                </a:lnTo>
                <a:lnTo>
                  <a:pt x="677122" y="1535893"/>
                </a:lnTo>
                <a:lnTo>
                  <a:pt x="773491" y="1495546"/>
                </a:lnTo>
                <a:lnTo>
                  <a:pt x="864789" y="1455198"/>
                </a:lnTo>
                <a:lnTo>
                  <a:pt x="1049920" y="1363744"/>
                </a:lnTo>
                <a:lnTo>
                  <a:pt x="1141217" y="1326087"/>
                </a:lnTo>
                <a:close/>
                <a:moveTo>
                  <a:pt x="1237587" y="1285739"/>
                </a:moveTo>
                <a:lnTo>
                  <a:pt x="1245195" y="1285739"/>
                </a:lnTo>
                <a:lnTo>
                  <a:pt x="1247731" y="1291119"/>
                </a:lnTo>
                <a:lnTo>
                  <a:pt x="1247731" y="1296798"/>
                </a:lnTo>
                <a:lnTo>
                  <a:pt x="1245195" y="1291119"/>
                </a:lnTo>
                <a:lnTo>
                  <a:pt x="1242659" y="1307258"/>
                </a:lnTo>
                <a:close/>
                <a:moveTo>
                  <a:pt x="1235051" y="1285739"/>
                </a:moveTo>
                <a:lnTo>
                  <a:pt x="1237587" y="1285739"/>
                </a:lnTo>
                <a:lnTo>
                  <a:pt x="1233397" y="1287493"/>
                </a:lnTo>
                <a:close/>
                <a:moveTo>
                  <a:pt x="725307" y="1205044"/>
                </a:moveTo>
                <a:lnTo>
                  <a:pt x="730379" y="1213113"/>
                </a:lnTo>
                <a:lnTo>
                  <a:pt x="730379" y="1207733"/>
                </a:lnTo>
                <a:close/>
                <a:moveTo>
                  <a:pt x="717699" y="1205044"/>
                </a:moveTo>
                <a:lnTo>
                  <a:pt x="710091" y="1213113"/>
                </a:lnTo>
                <a:lnTo>
                  <a:pt x="707555" y="1226562"/>
                </a:lnTo>
                <a:lnTo>
                  <a:pt x="707555" y="1215803"/>
                </a:lnTo>
                <a:lnTo>
                  <a:pt x="710091" y="1207733"/>
                </a:lnTo>
                <a:close/>
                <a:moveTo>
                  <a:pt x="748131" y="1196974"/>
                </a:moveTo>
                <a:lnTo>
                  <a:pt x="763347" y="1205044"/>
                </a:lnTo>
                <a:lnTo>
                  <a:pt x="768419" y="1207733"/>
                </a:lnTo>
                <a:lnTo>
                  <a:pt x="776027" y="1218493"/>
                </a:lnTo>
                <a:lnTo>
                  <a:pt x="778563" y="1229252"/>
                </a:lnTo>
                <a:lnTo>
                  <a:pt x="776027" y="1240012"/>
                </a:lnTo>
                <a:lnTo>
                  <a:pt x="768419" y="1253461"/>
                </a:lnTo>
                <a:lnTo>
                  <a:pt x="755739" y="1258840"/>
                </a:lnTo>
                <a:lnTo>
                  <a:pt x="743059" y="1264220"/>
                </a:lnTo>
                <a:lnTo>
                  <a:pt x="727843" y="1264220"/>
                </a:lnTo>
                <a:lnTo>
                  <a:pt x="717699" y="1256151"/>
                </a:lnTo>
                <a:lnTo>
                  <a:pt x="710091" y="1240012"/>
                </a:lnTo>
                <a:lnTo>
                  <a:pt x="707555" y="1226562"/>
                </a:lnTo>
                <a:lnTo>
                  <a:pt x="710091" y="1229252"/>
                </a:lnTo>
                <a:lnTo>
                  <a:pt x="717699" y="1234632"/>
                </a:lnTo>
                <a:lnTo>
                  <a:pt x="725307" y="1229252"/>
                </a:lnTo>
                <a:lnTo>
                  <a:pt x="727843" y="1228176"/>
                </a:lnTo>
                <a:lnTo>
                  <a:pt x="727843" y="1237322"/>
                </a:lnTo>
                <a:lnTo>
                  <a:pt x="730379" y="1240012"/>
                </a:lnTo>
                <a:lnTo>
                  <a:pt x="737987" y="1240012"/>
                </a:lnTo>
                <a:lnTo>
                  <a:pt x="745595" y="1240012"/>
                </a:lnTo>
                <a:lnTo>
                  <a:pt x="753203" y="1237322"/>
                </a:lnTo>
                <a:lnTo>
                  <a:pt x="758275" y="1234632"/>
                </a:lnTo>
                <a:lnTo>
                  <a:pt x="758275" y="1229252"/>
                </a:lnTo>
                <a:lnTo>
                  <a:pt x="755739" y="1226562"/>
                </a:lnTo>
                <a:lnTo>
                  <a:pt x="748131" y="1223873"/>
                </a:lnTo>
                <a:lnTo>
                  <a:pt x="743059" y="1218493"/>
                </a:lnTo>
                <a:lnTo>
                  <a:pt x="737987" y="1223873"/>
                </a:lnTo>
                <a:lnTo>
                  <a:pt x="727843" y="1228176"/>
                </a:lnTo>
                <a:lnTo>
                  <a:pt x="727843" y="1226562"/>
                </a:lnTo>
                <a:lnTo>
                  <a:pt x="710091" y="1215803"/>
                </a:lnTo>
                <a:lnTo>
                  <a:pt x="720235" y="1205044"/>
                </a:lnTo>
                <a:lnTo>
                  <a:pt x="735451" y="1202354"/>
                </a:lnTo>
                <a:close/>
                <a:moveTo>
                  <a:pt x="1258917" y="980684"/>
                </a:moveTo>
                <a:lnTo>
                  <a:pt x="1259255" y="981069"/>
                </a:lnTo>
                <a:lnTo>
                  <a:pt x="1259602" y="981464"/>
                </a:lnTo>
                <a:lnTo>
                  <a:pt x="1255339" y="984478"/>
                </a:lnTo>
                <a:close/>
                <a:moveTo>
                  <a:pt x="1252803" y="973719"/>
                </a:moveTo>
                <a:lnTo>
                  <a:pt x="1264850" y="973719"/>
                </a:lnTo>
                <a:lnTo>
                  <a:pt x="1262947" y="976409"/>
                </a:lnTo>
                <a:lnTo>
                  <a:pt x="1258917" y="980684"/>
                </a:lnTo>
                <a:close/>
                <a:moveTo>
                  <a:pt x="1245195" y="973719"/>
                </a:moveTo>
                <a:lnTo>
                  <a:pt x="1247731" y="979099"/>
                </a:lnTo>
                <a:lnTo>
                  <a:pt x="1245195" y="976409"/>
                </a:lnTo>
                <a:close/>
                <a:moveTo>
                  <a:pt x="88761" y="954891"/>
                </a:moveTo>
                <a:lnTo>
                  <a:pt x="91297" y="954891"/>
                </a:lnTo>
                <a:lnTo>
                  <a:pt x="83689" y="957581"/>
                </a:lnTo>
                <a:lnTo>
                  <a:pt x="81153" y="965650"/>
                </a:lnTo>
                <a:lnTo>
                  <a:pt x="81153" y="957581"/>
                </a:lnTo>
                <a:close/>
                <a:moveTo>
                  <a:pt x="1303524" y="863436"/>
                </a:moveTo>
                <a:lnTo>
                  <a:pt x="1306060" y="863436"/>
                </a:lnTo>
                <a:lnTo>
                  <a:pt x="1311132" y="863436"/>
                </a:lnTo>
                <a:lnTo>
                  <a:pt x="1333957" y="884955"/>
                </a:lnTo>
                <a:lnTo>
                  <a:pt x="1354245" y="906473"/>
                </a:lnTo>
                <a:lnTo>
                  <a:pt x="1394822" y="954890"/>
                </a:lnTo>
                <a:lnTo>
                  <a:pt x="1410038" y="973719"/>
                </a:lnTo>
                <a:lnTo>
                  <a:pt x="1422718" y="997927"/>
                </a:lnTo>
                <a:lnTo>
                  <a:pt x="1432862" y="1019446"/>
                </a:lnTo>
                <a:lnTo>
                  <a:pt x="1432862" y="1030205"/>
                </a:lnTo>
                <a:lnTo>
                  <a:pt x="1432862" y="1040965"/>
                </a:lnTo>
                <a:lnTo>
                  <a:pt x="1422718" y="1067863"/>
                </a:lnTo>
                <a:lnTo>
                  <a:pt x="1412574" y="1092071"/>
                </a:lnTo>
                <a:lnTo>
                  <a:pt x="1402430" y="1100141"/>
                </a:lnTo>
                <a:lnTo>
                  <a:pt x="1392285" y="1108210"/>
                </a:lnTo>
                <a:lnTo>
                  <a:pt x="1382141" y="1110900"/>
                </a:lnTo>
                <a:lnTo>
                  <a:pt x="1369461" y="1108210"/>
                </a:lnTo>
                <a:lnTo>
                  <a:pt x="1354245" y="1094761"/>
                </a:lnTo>
                <a:lnTo>
                  <a:pt x="1341565" y="1081312"/>
                </a:lnTo>
                <a:lnTo>
                  <a:pt x="1321276" y="1051724"/>
                </a:lnTo>
                <a:lnTo>
                  <a:pt x="1259602" y="981464"/>
                </a:lnTo>
                <a:lnTo>
                  <a:pt x="1262947" y="979099"/>
                </a:lnTo>
                <a:lnTo>
                  <a:pt x="1265483" y="973719"/>
                </a:lnTo>
                <a:lnTo>
                  <a:pt x="1264850" y="973719"/>
                </a:lnTo>
                <a:lnTo>
                  <a:pt x="1271499" y="964315"/>
                </a:lnTo>
                <a:lnTo>
                  <a:pt x="1311132" y="1008687"/>
                </a:lnTo>
                <a:lnTo>
                  <a:pt x="1354245" y="1062483"/>
                </a:lnTo>
                <a:lnTo>
                  <a:pt x="1364389" y="1073243"/>
                </a:lnTo>
                <a:lnTo>
                  <a:pt x="1374533" y="1081312"/>
                </a:lnTo>
                <a:lnTo>
                  <a:pt x="1379605" y="1084002"/>
                </a:lnTo>
                <a:lnTo>
                  <a:pt x="1384677" y="1084002"/>
                </a:lnTo>
                <a:lnTo>
                  <a:pt x="1392285" y="1081312"/>
                </a:lnTo>
                <a:lnTo>
                  <a:pt x="1394822" y="1073243"/>
                </a:lnTo>
                <a:lnTo>
                  <a:pt x="1410038" y="1051724"/>
                </a:lnTo>
                <a:lnTo>
                  <a:pt x="1412574" y="1035585"/>
                </a:lnTo>
                <a:lnTo>
                  <a:pt x="1412574" y="1027516"/>
                </a:lnTo>
                <a:lnTo>
                  <a:pt x="1410038" y="1016756"/>
                </a:lnTo>
                <a:lnTo>
                  <a:pt x="1384677" y="979099"/>
                </a:lnTo>
                <a:lnTo>
                  <a:pt x="1361853" y="944131"/>
                </a:lnTo>
                <a:lnTo>
                  <a:pt x="1331421" y="911853"/>
                </a:lnTo>
                <a:lnTo>
                  <a:pt x="1308039" y="889121"/>
                </a:lnTo>
                <a:lnTo>
                  <a:pt x="1313668" y="874195"/>
                </a:lnTo>
                <a:lnTo>
                  <a:pt x="1300988" y="882265"/>
                </a:lnTo>
                <a:lnTo>
                  <a:pt x="1308039" y="889121"/>
                </a:lnTo>
                <a:lnTo>
                  <a:pt x="1293380" y="927992"/>
                </a:lnTo>
                <a:lnTo>
                  <a:pt x="1278164" y="954890"/>
                </a:lnTo>
                <a:lnTo>
                  <a:pt x="1271499" y="964315"/>
                </a:lnTo>
                <a:lnTo>
                  <a:pt x="1265483" y="957580"/>
                </a:lnTo>
                <a:lnTo>
                  <a:pt x="1257875" y="954890"/>
                </a:lnTo>
                <a:lnTo>
                  <a:pt x="1252803" y="957580"/>
                </a:lnTo>
                <a:lnTo>
                  <a:pt x="1247731" y="965650"/>
                </a:lnTo>
                <a:lnTo>
                  <a:pt x="1245195" y="973719"/>
                </a:lnTo>
                <a:lnTo>
                  <a:pt x="1245195" y="965650"/>
                </a:lnTo>
                <a:lnTo>
                  <a:pt x="1273092" y="922612"/>
                </a:lnTo>
                <a:lnTo>
                  <a:pt x="1295916" y="871506"/>
                </a:lnTo>
                <a:close/>
                <a:moveTo>
                  <a:pt x="1004189" y="765391"/>
                </a:moveTo>
                <a:lnTo>
                  <a:pt x="1001737" y="769293"/>
                </a:lnTo>
                <a:lnTo>
                  <a:pt x="983984" y="790811"/>
                </a:lnTo>
                <a:lnTo>
                  <a:pt x="971304" y="809640"/>
                </a:lnTo>
                <a:lnTo>
                  <a:pt x="953552" y="828469"/>
                </a:lnTo>
                <a:lnTo>
                  <a:pt x="912975" y="852677"/>
                </a:lnTo>
                <a:lnTo>
                  <a:pt x="872398" y="876886"/>
                </a:lnTo>
                <a:lnTo>
                  <a:pt x="831822" y="895715"/>
                </a:lnTo>
                <a:lnTo>
                  <a:pt x="737988" y="934553"/>
                </a:lnTo>
                <a:lnTo>
                  <a:pt x="737988" y="936062"/>
                </a:lnTo>
                <a:lnTo>
                  <a:pt x="748132" y="973719"/>
                </a:lnTo>
                <a:lnTo>
                  <a:pt x="763349" y="1008687"/>
                </a:lnTo>
                <a:lnTo>
                  <a:pt x="788709" y="1078623"/>
                </a:lnTo>
                <a:lnTo>
                  <a:pt x="821678" y="1145868"/>
                </a:lnTo>
                <a:lnTo>
                  <a:pt x="831822" y="1183526"/>
                </a:lnTo>
                <a:lnTo>
                  <a:pt x="841966" y="1218494"/>
                </a:lnTo>
                <a:lnTo>
                  <a:pt x="844502" y="1248082"/>
                </a:lnTo>
                <a:lnTo>
                  <a:pt x="841966" y="1277670"/>
                </a:lnTo>
                <a:lnTo>
                  <a:pt x="834358" y="1307258"/>
                </a:lnTo>
                <a:lnTo>
                  <a:pt x="821678" y="1331467"/>
                </a:lnTo>
                <a:lnTo>
                  <a:pt x="811534" y="1347606"/>
                </a:lnTo>
                <a:lnTo>
                  <a:pt x="796317" y="1361055"/>
                </a:lnTo>
                <a:lnTo>
                  <a:pt x="778565" y="1369124"/>
                </a:lnTo>
                <a:lnTo>
                  <a:pt x="763349" y="1371814"/>
                </a:lnTo>
                <a:lnTo>
                  <a:pt x="737988" y="1369124"/>
                </a:lnTo>
                <a:lnTo>
                  <a:pt x="717700" y="1358365"/>
                </a:lnTo>
                <a:lnTo>
                  <a:pt x="697412" y="1339536"/>
                </a:lnTo>
                <a:lnTo>
                  <a:pt x="684731" y="1320707"/>
                </a:lnTo>
                <a:lnTo>
                  <a:pt x="666979" y="1296499"/>
                </a:lnTo>
                <a:lnTo>
                  <a:pt x="651763" y="1274980"/>
                </a:lnTo>
                <a:lnTo>
                  <a:pt x="631474" y="1229253"/>
                </a:lnTo>
                <a:lnTo>
                  <a:pt x="611186" y="1183526"/>
                </a:lnTo>
                <a:lnTo>
                  <a:pt x="590898" y="1132419"/>
                </a:lnTo>
                <a:lnTo>
                  <a:pt x="560022" y="1036696"/>
                </a:lnTo>
                <a:lnTo>
                  <a:pt x="563001" y="1038275"/>
                </a:lnTo>
                <a:lnTo>
                  <a:pt x="570609" y="1038275"/>
                </a:lnTo>
                <a:lnTo>
                  <a:pt x="576100" y="1035229"/>
                </a:lnTo>
                <a:lnTo>
                  <a:pt x="606114" y="1113590"/>
                </a:lnTo>
                <a:lnTo>
                  <a:pt x="641619" y="1202355"/>
                </a:lnTo>
                <a:lnTo>
                  <a:pt x="659371" y="1240012"/>
                </a:lnTo>
                <a:lnTo>
                  <a:pt x="684731" y="1288429"/>
                </a:lnTo>
                <a:lnTo>
                  <a:pt x="697412" y="1309948"/>
                </a:lnTo>
                <a:lnTo>
                  <a:pt x="715164" y="1328777"/>
                </a:lnTo>
                <a:lnTo>
                  <a:pt x="730380" y="1342226"/>
                </a:lnTo>
                <a:lnTo>
                  <a:pt x="753205" y="1350295"/>
                </a:lnTo>
                <a:lnTo>
                  <a:pt x="763349" y="1350295"/>
                </a:lnTo>
                <a:lnTo>
                  <a:pt x="773493" y="1347606"/>
                </a:lnTo>
                <a:lnTo>
                  <a:pt x="783637" y="1342226"/>
                </a:lnTo>
                <a:lnTo>
                  <a:pt x="793781" y="1336846"/>
                </a:lnTo>
                <a:lnTo>
                  <a:pt x="806461" y="1312638"/>
                </a:lnTo>
                <a:lnTo>
                  <a:pt x="816606" y="1296499"/>
                </a:lnTo>
                <a:lnTo>
                  <a:pt x="824214" y="1280360"/>
                </a:lnTo>
                <a:lnTo>
                  <a:pt x="824214" y="1264221"/>
                </a:lnTo>
                <a:lnTo>
                  <a:pt x="824214" y="1229253"/>
                </a:lnTo>
                <a:lnTo>
                  <a:pt x="816606" y="1202355"/>
                </a:lnTo>
                <a:lnTo>
                  <a:pt x="806461" y="1167387"/>
                </a:lnTo>
                <a:lnTo>
                  <a:pt x="783637" y="1113590"/>
                </a:lnTo>
                <a:lnTo>
                  <a:pt x="758277" y="1057104"/>
                </a:lnTo>
                <a:lnTo>
                  <a:pt x="735452" y="1000618"/>
                </a:lnTo>
                <a:lnTo>
                  <a:pt x="727844" y="973719"/>
                </a:lnTo>
                <a:lnTo>
                  <a:pt x="722741" y="953873"/>
                </a:lnTo>
                <a:lnTo>
                  <a:pt x="735452" y="946821"/>
                </a:lnTo>
                <a:lnTo>
                  <a:pt x="720236" y="944131"/>
                </a:lnTo>
                <a:lnTo>
                  <a:pt x="722741" y="953873"/>
                </a:lnTo>
                <a:lnTo>
                  <a:pt x="576100" y="1035229"/>
                </a:lnTo>
                <a:lnTo>
                  <a:pt x="573145" y="1027516"/>
                </a:lnTo>
                <a:lnTo>
                  <a:pt x="572211" y="1024544"/>
                </a:lnTo>
                <a:lnTo>
                  <a:pt x="558825" y="1032985"/>
                </a:lnTo>
                <a:lnTo>
                  <a:pt x="560022" y="1036696"/>
                </a:lnTo>
                <a:lnTo>
                  <a:pt x="557929" y="1035585"/>
                </a:lnTo>
                <a:lnTo>
                  <a:pt x="557013" y="1034128"/>
                </a:lnTo>
                <a:lnTo>
                  <a:pt x="537641" y="1046345"/>
                </a:lnTo>
                <a:lnTo>
                  <a:pt x="484384" y="1073244"/>
                </a:lnTo>
                <a:lnTo>
                  <a:pt x="431127" y="1100142"/>
                </a:lnTo>
                <a:lnTo>
                  <a:pt x="375334" y="1121661"/>
                </a:lnTo>
                <a:lnTo>
                  <a:pt x="347438" y="1129730"/>
                </a:lnTo>
                <a:lnTo>
                  <a:pt x="319541" y="1129730"/>
                </a:lnTo>
                <a:lnTo>
                  <a:pt x="294181" y="1129730"/>
                </a:lnTo>
                <a:lnTo>
                  <a:pt x="268821" y="1124350"/>
                </a:lnTo>
                <a:lnTo>
                  <a:pt x="240924" y="1118971"/>
                </a:lnTo>
                <a:lnTo>
                  <a:pt x="218426" y="1109426"/>
                </a:lnTo>
                <a:lnTo>
                  <a:pt x="220635" y="1113591"/>
                </a:lnTo>
                <a:lnTo>
                  <a:pt x="235852" y="1145869"/>
                </a:lnTo>
                <a:lnTo>
                  <a:pt x="248532" y="1180837"/>
                </a:lnTo>
                <a:lnTo>
                  <a:pt x="256140" y="1207735"/>
                </a:lnTo>
                <a:lnTo>
                  <a:pt x="263748" y="1240013"/>
                </a:lnTo>
                <a:lnTo>
                  <a:pt x="273892" y="1309949"/>
                </a:lnTo>
                <a:lnTo>
                  <a:pt x="276428" y="1379884"/>
                </a:lnTo>
                <a:lnTo>
                  <a:pt x="276428" y="1503605"/>
                </a:lnTo>
                <a:lnTo>
                  <a:pt x="276428" y="1503616"/>
                </a:lnTo>
                <a:lnTo>
                  <a:pt x="276428" y="1587008"/>
                </a:lnTo>
                <a:lnTo>
                  <a:pt x="278964" y="1654247"/>
                </a:lnTo>
                <a:lnTo>
                  <a:pt x="286572" y="1724183"/>
                </a:lnTo>
                <a:lnTo>
                  <a:pt x="296717" y="1794118"/>
                </a:lnTo>
                <a:lnTo>
                  <a:pt x="309397" y="1861364"/>
                </a:lnTo>
                <a:lnTo>
                  <a:pt x="318578" y="1896144"/>
                </a:lnTo>
                <a:lnTo>
                  <a:pt x="332221" y="1917849"/>
                </a:lnTo>
                <a:lnTo>
                  <a:pt x="352510" y="1944748"/>
                </a:lnTo>
                <a:lnTo>
                  <a:pt x="377870" y="1966266"/>
                </a:lnTo>
                <a:lnTo>
                  <a:pt x="410839" y="1982405"/>
                </a:lnTo>
                <a:lnTo>
                  <a:pt x="443807" y="1990475"/>
                </a:lnTo>
                <a:lnTo>
                  <a:pt x="474239" y="1993165"/>
                </a:lnTo>
                <a:lnTo>
                  <a:pt x="512280" y="1993165"/>
                </a:lnTo>
                <a:lnTo>
                  <a:pt x="547785" y="1990475"/>
                </a:lnTo>
                <a:lnTo>
                  <a:pt x="578217" y="1985095"/>
                </a:lnTo>
                <a:lnTo>
                  <a:pt x="659370" y="1963577"/>
                </a:lnTo>
                <a:lnTo>
                  <a:pt x="737988" y="1939368"/>
                </a:lnTo>
                <a:lnTo>
                  <a:pt x="814069" y="1907090"/>
                </a:lnTo>
                <a:lnTo>
                  <a:pt x="892686" y="1869433"/>
                </a:lnTo>
                <a:lnTo>
                  <a:pt x="1039776" y="1796807"/>
                </a:lnTo>
                <a:lnTo>
                  <a:pt x="1110785" y="1761839"/>
                </a:lnTo>
                <a:lnTo>
                  <a:pt x="1148826" y="1745700"/>
                </a:lnTo>
                <a:lnTo>
                  <a:pt x="1189403" y="1732251"/>
                </a:lnTo>
                <a:lnTo>
                  <a:pt x="1278164" y="1702663"/>
                </a:lnTo>
                <a:lnTo>
                  <a:pt x="1323813" y="1689214"/>
                </a:lnTo>
                <a:lnTo>
                  <a:pt x="1369461" y="1670385"/>
                </a:lnTo>
                <a:lnTo>
                  <a:pt x="1410038" y="1648866"/>
                </a:lnTo>
                <a:lnTo>
                  <a:pt x="1453151" y="1621968"/>
                </a:lnTo>
                <a:lnTo>
                  <a:pt x="1470903" y="1608519"/>
                </a:lnTo>
                <a:lnTo>
                  <a:pt x="1488655" y="1589690"/>
                </a:lnTo>
                <a:lnTo>
                  <a:pt x="1506407" y="1570861"/>
                </a:lnTo>
                <a:lnTo>
                  <a:pt x="1516552" y="1549343"/>
                </a:lnTo>
                <a:lnTo>
                  <a:pt x="1526696" y="1525134"/>
                </a:lnTo>
                <a:lnTo>
                  <a:pt x="1529232" y="1503616"/>
                </a:lnTo>
                <a:lnTo>
                  <a:pt x="1526696" y="1476717"/>
                </a:lnTo>
                <a:lnTo>
                  <a:pt x="1519088" y="1452509"/>
                </a:lnTo>
                <a:lnTo>
                  <a:pt x="1496263" y="1409472"/>
                </a:lnTo>
                <a:lnTo>
                  <a:pt x="1463295" y="1363745"/>
                </a:lnTo>
                <a:lnTo>
                  <a:pt x="1399894" y="1277670"/>
                </a:lnTo>
                <a:lnTo>
                  <a:pt x="1333957" y="1194285"/>
                </a:lnTo>
                <a:lnTo>
                  <a:pt x="1252804" y="1081312"/>
                </a:lnTo>
                <a:lnTo>
                  <a:pt x="1174186" y="965650"/>
                </a:lnTo>
                <a:lnTo>
                  <a:pt x="1131074" y="911853"/>
                </a:lnTo>
                <a:lnTo>
                  <a:pt x="1087961" y="855367"/>
                </a:lnTo>
                <a:lnTo>
                  <a:pt x="1042312" y="801570"/>
                </a:lnTo>
                <a:close/>
                <a:moveTo>
                  <a:pt x="1140032" y="531747"/>
                </a:moveTo>
                <a:lnTo>
                  <a:pt x="1140830" y="532916"/>
                </a:lnTo>
                <a:lnTo>
                  <a:pt x="1141218" y="532586"/>
                </a:lnTo>
                <a:close/>
                <a:moveTo>
                  <a:pt x="753203" y="519138"/>
                </a:moveTo>
                <a:lnTo>
                  <a:pt x="745595" y="521827"/>
                </a:lnTo>
                <a:lnTo>
                  <a:pt x="743059" y="527207"/>
                </a:lnTo>
                <a:lnTo>
                  <a:pt x="737987" y="527207"/>
                </a:lnTo>
                <a:lnTo>
                  <a:pt x="737987" y="520214"/>
                </a:lnTo>
                <a:lnTo>
                  <a:pt x="729435" y="524205"/>
                </a:lnTo>
                <a:lnTo>
                  <a:pt x="730378" y="527207"/>
                </a:lnTo>
                <a:lnTo>
                  <a:pt x="737987" y="527207"/>
                </a:lnTo>
                <a:lnTo>
                  <a:pt x="737987" y="532587"/>
                </a:lnTo>
                <a:lnTo>
                  <a:pt x="743059" y="559485"/>
                </a:lnTo>
                <a:lnTo>
                  <a:pt x="753203" y="581004"/>
                </a:lnTo>
                <a:lnTo>
                  <a:pt x="758275" y="591763"/>
                </a:lnTo>
                <a:lnTo>
                  <a:pt x="765883" y="599832"/>
                </a:lnTo>
                <a:lnTo>
                  <a:pt x="776027" y="599832"/>
                </a:lnTo>
                <a:lnTo>
                  <a:pt x="783636" y="599832"/>
                </a:lnTo>
                <a:lnTo>
                  <a:pt x="786172" y="591763"/>
                </a:lnTo>
                <a:lnTo>
                  <a:pt x="786172" y="583693"/>
                </a:lnTo>
                <a:lnTo>
                  <a:pt x="778563" y="564865"/>
                </a:lnTo>
                <a:lnTo>
                  <a:pt x="773491" y="540656"/>
                </a:lnTo>
                <a:lnTo>
                  <a:pt x="765883" y="527207"/>
                </a:lnTo>
                <a:lnTo>
                  <a:pt x="758275" y="519138"/>
                </a:lnTo>
                <a:close/>
                <a:moveTo>
                  <a:pt x="175037" y="511936"/>
                </a:moveTo>
                <a:lnTo>
                  <a:pt x="162306" y="519137"/>
                </a:lnTo>
                <a:lnTo>
                  <a:pt x="157334" y="522527"/>
                </a:lnTo>
                <a:lnTo>
                  <a:pt x="167720" y="516313"/>
                </a:lnTo>
                <a:close/>
                <a:moveTo>
                  <a:pt x="753204" y="489549"/>
                </a:moveTo>
                <a:lnTo>
                  <a:pt x="758276" y="489549"/>
                </a:lnTo>
                <a:lnTo>
                  <a:pt x="765884" y="492239"/>
                </a:lnTo>
                <a:lnTo>
                  <a:pt x="768420" y="500308"/>
                </a:lnTo>
                <a:lnTo>
                  <a:pt x="767538" y="501713"/>
                </a:lnTo>
                <a:lnTo>
                  <a:pt x="778563" y="511068"/>
                </a:lnTo>
                <a:lnTo>
                  <a:pt x="788708" y="529897"/>
                </a:lnTo>
                <a:lnTo>
                  <a:pt x="798852" y="548726"/>
                </a:lnTo>
                <a:lnTo>
                  <a:pt x="803924" y="564865"/>
                </a:lnTo>
                <a:lnTo>
                  <a:pt x="806460" y="586383"/>
                </a:lnTo>
                <a:lnTo>
                  <a:pt x="803924" y="605212"/>
                </a:lnTo>
                <a:lnTo>
                  <a:pt x="793780" y="615971"/>
                </a:lnTo>
                <a:lnTo>
                  <a:pt x="778563" y="621351"/>
                </a:lnTo>
                <a:lnTo>
                  <a:pt x="763347" y="615971"/>
                </a:lnTo>
                <a:lnTo>
                  <a:pt x="748131" y="610592"/>
                </a:lnTo>
                <a:lnTo>
                  <a:pt x="737987" y="599832"/>
                </a:lnTo>
                <a:lnTo>
                  <a:pt x="730378" y="586383"/>
                </a:lnTo>
                <a:lnTo>
                  <a:pt x="725306" y="572934"/>
                </a:lnTo>
                <a:lnTo>
                  <a:pt x="720234" y="540656"/>
                </a:lnTo>
                <a:lnTo>
                  <a:pt x="719313" y="528928"/>
                </a:lnTo>
                <a:lnTo>
                  <a:pt x="699947" y="537966"/>
                </a:lnTo>
                <a:lnTo>
                  <a:pt x="697011" y="539726"/>
                </a:lnTo>
                <a:lnTo>
                  <a:pt x="697410" y="540657"/>
                </a:lnTo>
                <a:lnTo>
                  <a:pt x="705018" y="572935"/>
                </a:lnTo>
                <a:lnTo>
                  <a:pt x="705018" y="581004"/>
                </a:lnTo>
                <a:lnTo>
                  <a:pt x="697410" y="583694"/>
                </a:lnTo>
                <a:lnTo>
                  <a:pt x="689802" y="583694"/>
                </a:lnTo>
                <a:lnTo>
                  <a:pt x="687266" y="575624"/>
                </a:lnTo>
                <a:lnTo>
                  <a:pt x="679997" y="549926"/>
                </a:lnTo>
                <a:lnTo>
                  <a:pt x="641618" y="572934"/>
                </a:lnTo>
                <a:lnTo>
                  <a:pt x="636646" y="575915"/>
                </a:lnTo>
                <a:lnTo>
                  <a:pt x="646690" y="605212"/>
                </a:lnTo>
                <a:lnTo>
                  <a:pt x="649226" y="613281"/>
                </a:lnTo>
                <a:lnTo>
                  <a:pt x="641618" y="621351"/>
                </a:lnTo>
                <a:lnTo>
                  <a:pt x="636546" y="621351"/>
                </a:lnTo>
                <a:lnTo>
                  <a:pt x="628938" y="615971"/>
                </a:lnTo>
                <a:lnTo>
                  <a:pt x="617670" y="587290"/>
                </a:lnTo>
                <a:lnTo>
                  <a:pt x="582870" y="608153"/>
                </a:lnTo>
                <a:lnTo>
                  <a:pt x="583288" y="610592"/>
                </a:lnTo>
                <a:lnTo>
                  <a:pt x="593432" y="637490"/>
                </a:lnTo>
                <a:lnTo>
                  <a:pt x="593432" y="648249"/>
                </a:lnTo>
                <a:lnTo>
                  <a:pt x="588360" y="653629"/>
                </a:lnTo>
                <a:lnTo>
                  <a:pt x="580752" y="653629"/>
                </a:lnTo>
                <a:lnTo>
                  <a:pt x="573144" y="645559"/>
                </a:lnTo>
                <a:lnTo>
                  <a:pt x="564164" y="619367"/>
                </a:lnTo>
                <a:lnTo>
                  <a:pt x="526664" y="641848"/>
                </a:lnTo>
                <a:lnTo>
                  <a:pt x="532567" y="664389"/>
                </a:lnTo>
                <a:lnTo>
                  <a:pt x="532567" y="675148"/>
                </a:lnTo>
                <a:lnTo>
                  <a:pt x="524959" y="677838"/>
                </a:lnTo>
                <a:lnTo>
                  <a:pt x="519887" y="677838"/>
                </a:lnTo>
                <a:lnTo>
                  <a:pt x="512279" y="672458"/>
                </a:lnTo>
                <a:lnTo>
                  <a:pt x="507218" y="653134"/>
                </a:lnTo>
                <a:lnTo>
                  <a:pt x="482170" y="667625"/>
                </a:lnTo>
                <a:lnTo>
                  <a:pt x="489455" y="688598"/>
                </a:lnTo>
                <a:lnTo>
                  <a:pt x="489455" y="699357"/>
                </a:lnTo>
                <a:lnTo>
                  <a:pt x="481847" y="704737"/>
                </a:lnTo>
                <a:lnTo>
                  <a:pt x="474239" y="704737"/>
                </a:lnTo>
                <a:lnTo>
                  <a:pt x="469167" y="696667"/>
                </a:lnTo>
                <a:lnTo>
                  <a:pt x="462815" y="678381"/>
                </a:lnTo>
                <a:lnTo>
                  <a:pt x="422158" y="699080"/>
                </a:lnTo>
                <a:lnTo>
                  <a:pt x="431125" y="726254"/>
                </a:lnTo>
                <a:lnTo>
                  <a:pt x="431125" y="737013"/>
                </a:lnTo>
                <a:lnTo>
                  <a:pt x="423517" y="739703"/>
                </a:lnTo>
                <a:lnTo>
                  <a:pt x="415909" y="739703"/>
                </a:lnTo>
                <a:lnTo>
                  <a:pt x="410837" y="731633"/>
                </a:lnTo>
                <a:lnTo>
                  <a:pt x="403187" y="708451"/>
                </a:lnTo>
                <a:lnTo>
                  <a:pt x="379829" y="717742"/>
                </a:lnTo>
                <a:lnTo>
                  <a:pt x="385476" y="739704"/>
                </a:lnTo>
                <a:lnTo>
                  <a:pt x="382940" y="747773"/>
                </a:lnTo>
                <a:lnTo>
                  <a:pt x="375332" y="750463"/>
                </a:lnTo>
                <a:lnTo>
                  <a:pt x="367724" y="750463"/>
                </a:lnTo>
                <a:lnTo>
                  <a:pt x="365188" y="745083"/>
                </a:lnTo>
                <a:lnTo>
                  <a:pt x="360168" y="725562"/>
                </a:lnTo>
                <a:lnTo>
                  <a:pt x="344901" y="731634"/>
                </a:lnTo>
                <a:lnTo>
                  <a:pt x="334544" y="734592"/>
                </a:lnTo>
                <a:lnTo>
                  <a:pt x="337292" y="745084"/>
                </a:lnTo>
                <a:lnTo>
                  <a:pt x="337292" y="755843"/>
                </a:lnTo>
                <a:lnTo>
                  <a:pt x="332220" y="758533"/>
                </a:lnTo>
                <a:lnTo>
                  <a:pt x="324612" y="758533"/>
                </a:lnTo>
                <a:lnTo>
                  <a:pt x="319540" y="750464"/>
                </a:lnTo>
                <a:lnTo>
                  <a:pt x="316019" y="739882"/>
                </a:lnTo>
                <a:lnTo>
                  <a:pt x="278964" y="750463"/>
                </a:lnTo>
                <a:lnTo>
                  <a:pt x="268820" y="747773"/>
                </a:lnTo>
                <a:lnTo>
                  <a:pt x="266284" y="745083"/>
                </a:lnTo>
                <a:lnTo>
                  <a:pt x="266284" y="731634"/>
                </a:lnTo>
                <a:lnTo>
                  <a:pt x="273892" y="728944"/>
                </a:lnTo>
                <a:lnTo>
                  <a:pt x="308918" y="718542"/>
                </a:lnTo>
                <a:lnTo>
                  <a:pt x="304324" y="704736"/>
                </a:lnTo>
                <a:lnTo>
                  <a:pt x="304324" y="693977"/>
                </a:lnTo>
                <a:lnTo>
                  <a:pt x="309396" y="688597"/>
                </a:lnTo>
                <a:lnTo>
                  <a:pt x="317004" y="688597"/>
                </a:lnTo>
                <a:lnTo>
                  <a:pt x="324612" y="696666"/>
                </a:lnTo>
                <a:lnTo>
                  <a:pt x="328795" y="712639"/>
                </a:lnTo>
                <a:lnTo>
                  <a:pt x="337293" y="710115"/>
                </a:lnTo>
                <a:lnTo>
                  <a:pt x="356579" y="702752"/>
                </a:lnTo>
                <a:lnTo>
                  <a:pt x="355044" y="683217"/>
                </a:lnTo>
                <a:lnTo>
                  <a:pt x="357580" y="672458"/>
                </a:lnTo>
                <a:lnTo>
                  <a:pt x="365188" y="672458"/>
                </a:lnTo>
                <a:lnTo>
                  <a:pt x="372796" y="672458"/>
                </a:lnTo>
                <a:lnTo>
                  <a:pt x="375332" y="683217"/>
                </a:lnTo>
                <a:lnTo>
                  <a:pt x="376458" y="695161"/>
                </a:lnTo>
                <a:lnTo>
                  <a:pt x="396301" y="687584"/>
                </a:lnTo>
                <a:lnTo>
                  <a:pt x="393085" y="677837"/>
                </a:lnTo>
                <a:lnTo>
                  <a:pt x="393085" y="667078"/>
                </a:lnTo>
                <a:lnTo>
                  <a:pt x="400693" y="664388"/>
                </a:lnTo>
                <a:lnTo>
                  <a:pt x="405765" y="664388"/>
                </a:lnTo>
                <a:lnTo>
                  <a:pt x="413373" y="672457"/>
                </a:lnTo>
                <a:lnTo>
                  <a:pt x="415262" y="678181"/>
                </a:lnTo>
                <a:lnTo>
                  <a:pt x="455360" y="656917"/>
                </a:lnTo>
                <a:lnTo>
                  <a:pt x="451415" y="645560"/>
                </a:lnTo>
                <a:lnTo>
                  <a:pt x="451415" y="634801"/>
                </a:lnTo>
                <a:lnTo>
                  <a:pt x="456487" y="632111"/>
                </a:lnTo>
                <a:lnTo>
                  <a:pt x="464095" y="632111"/>
                </a:lnTo>
                <a:lnTo>
                  <a:pt x="471703" y="637491"/>
                </a:lnTo>
                <a:lnTo>
                  <a:pt x="474974" y="646907"/>
                </a:lnTo>
                <a:lnTo>
                  <a:pt x="501986" y="633155"/>
                </a:lnTo>
                <a:lnTo>
                  <a:pt x="499599" y="624041"/>
                </a:lnTo>
                <a:lnTo>
                  <a:pt x="499599" y="615972"/>
                </a:lnTo>
                <a:lnTo>
                  <a:pt x="504671" y="610592"/>
                </a:lnTo>
                <a:lnTo>
                  <a:pt x="512279" y="610592"/>
                </a:lnTo>
                <a:lnTo>
                  <a:pt x="519887" y="615972"/>
                </a:lnTo>
                <a:lnTo>
                  <a:pt x="521693" y="622866"/>
                </a:lnTo>
                <a:lnTo>
                  <a:pt x="559917" y="597988"/>
                </a:lnTo>
                <a:lnTo>
                  <a:pt x="557928" y="586383"/>
                </a:lnTo>
                <a:lnTo>
                  <a:pt x="560464" y="575624"/>
                </a:lnTo>
                <a:lnTo>
                  <a:pt x="568072" y="572934"/>
                </a:lnTo>
                <a:lnTo>
                  <a:pt x="573144" y="572934"/>
                </a:lnTo>
                <a:lnTo>
                  <a:pt x="578216" y="581003"/>
                </a:lnTo>
                <a:lnTo>
                  <a:pt x="578999" y="585569"/>
                </a:lnTo>
                <a:lnTo>
                  <a:pt x="611685" y="564295"/>
                </a:lnTo>
                <a:lnTo>
                  <a:pt x="608649" y="551415"/>
                </a:lnTo>
                <a:lnTo>
                  <a:pt x="611185" y="543346"/>
                </a:lnTo>
                <a:lnTo>
                  <a:pt x="616257" y="540656"/>
                </a:lnTo>
                <a:lnTo>
                  <a:pt x="626402" y="540656"/>
                </a:lnTo>
                <a:lnTo>
                  <a:pt x="628938" y="548725"/>
                </a:lnTo>
                <a:lnTo>
                  <a:pt x="629974" y="552391"/>
                </a:lnTo>
                <a:lnTo>
                  <a:pt x="631474" y="551415"/>
                </a:lnTo>
                <a:lnTo>
                  <a:pt x="670694" y="529711"/>
                </a:lnTo>
                <a:lnTo>
                  <a:pt x="666978" y="521828"/>
                </a:lnTo>
                <a:lnTo>
                  <a:pt x="666978" y="513758"/>
                </a:lnTo>
                <a:lnTo>
                  <a:pt x="674586" y="508379"/>
                </a:lnTo>
                <a:lnTo>
                  <a:pt x="679658" y="502999"/>
                </a:lnTo>
                <a:lnTo>
                  <a:pt x="684730" y="511068"/>
                </a:lnTo>
                <a:lnTo>
                  <a:pt x="688497" y="519859"/>
                </a:lnTo>
                <a:lnTo>
                  <a:pt x="689803" y="519137"/>
                </a:lnTo>
                <a:lnTo>
                  <a:pt x="718530" y="505731"/>
                </a:lnTo>
                <a:lnTo>
                  <a:pt x="720234" y="500309"/>
                </a:lnTo>
                <a:lnTo>
                  <a:pt x="727842" y="500309"/>
                </a:lnTo>
                <a:lnTo>
                  <a:pt x="730148" y="500309"/>
                </a:lnTo>
                <a:close/>
                <a:moveTo>
                  <a:pt x="152162" y="427683"/>
                </a:moveTo>
                <a:lnTo>
                  <a:pt x="131874" y="430372"/>
                </a:lnTo>
                <a:lnTo>
                  <a:pt x="111585" y="438442"/>
                </a:lnTo>
                <a:lnTo>
                  <a:pt x="93833" y="454581"/>
                </a:lnTo>
                <a:lnTo>
                  <a:pt x="78617" y="468030"/>
                </a:lnTo>
                <a:lnTo>
                  <a:pt x="68473" y="481479"/>
                </a:lnTo>
                <a:lnTo>
                  <a:pt x="58328" y="502998"/>
                </a:lnTo>
                <a:lnTo>
                  <a:pt x="50720" y="521827"/>
                </a:lnTo>
                <a:lnTo>
                  <a:pt x="45648" y="543346"/>
                </a:lnTo>
                <a:lnTo>
                  <a:pt x="45648" y="564864"/>
                </a:lnTo>
                <a:lnTo>
                  <a:pt x="45648" y="574548"/>
                </a:lnTo>
                <a:lnTo>
                  <a:pt x="35504" y="581003"/>
                </a:lnTo>
                <a:lnTo>
                  <a:pt x="30432" y="583693"/>
                </a:lnTo>
                <a:lnTo>
                  <a:pt x="30432" y="592092"/>
                </a:lnTo>
                <a:lnTo>
                  <a:pt x="33436" y="590538"/>
                </a:lnTo>
                <a:lnTo>
                  <a:pt x="45648" y="584219"/>
                </a:lnTo>
                <a:lnTo>
                  <a:pt x="45648" y="574548"/>
                </a:lnTo>
                <a:lnTo>
                  <a:pt x="60864" y="564864"/>
                </a:lnTo>
                <a:lnTo>
                  <a:pt x="88761" y="551415"/>
                </a:lnTo>
                <a:lnTo>
                  <a:pt x="136946" y="513757"/>
                </a:lnTo>
                <a:lnTo>
                  <a:pt x="169914" y="492239"/>
                </a:lnTo>
                <a:lnTo>
                  <a:pt x="205419" y="476100"/>
                </a:lnTo>
                <a:lnTo>
                  <a:pt x="240923" y="457271"/>
                </a:lnTo>
                <a:lnTo>
                  <a:pt x="256725" y="452802"/>
                </a:lnTo>
                <a:lnTo>
                  <a:pt x="264504" y="457753"/>
                </a:lnTo>
                <a:lnTo>
                  <a:pt x="278609" y="449151"/>
                </a:lnTo>
                <a:lnTo>
                  <a:pt x="278964" y="446511"/>
                </a:lnTo>
                <a:lnTo>
                  <a:pt x="256725" y="452802"/>
                </a:lnTo>
                <a:lnTo>
                  <a:pt x="238387" y="441132"/>
                </a:lnTo>
                <a:lnTo>
                  <a:pt x="218099" y="435752"/>
                </a:lnTo>
                <a:lnTo>
                  <a:pt x="197811" y="430372"/>
                </a:lnTo>
                <a:lnTo>
                  <a:pt x="172450" y="427683"/>
                </a:lnTo>
                <a:close/>
                <a:moveTo>
                  <a:pt x="415909" y="271673"/>
                </a:moveTo>
                <a:lnTo>
                  <a:pt x="403229" y="279743"/>
                </a:lnTo>
                <a:lnTo>
                  <a:pt x="385477" y="293192"/>
                </a:lnTo>
                <a:lnTo>
                  <a:pt x="367724" y="320090"/>
                </a:lnTo>
                <a:lnTo>
                  <a:pt x="355044" y="344299"/>
                </a:lnTo>
                <a:lnTo>
                  <a:pt x="352508" y="363127"/>
                </a:lnTo>
                <a:lnTo>
                  <a:pt x="352508" y="376577"/>
                </a:lnTo>
                <a:lnTo>
                  <a:pt x="352508" y="392716"/>
                </a:lnTo>
                <a:lnTo>
                  <a:pt x="356763" y="403999"/>
                </a:lnTo>
                <a:lnTo>
                  <a:pt x="410839" y="373887"/>
                </a:lnTo>
                <a:lnTo>
                  <a:pt x="482571" y="335846"/>
                </a:lnTo>
                <a:lnTo>
                  <a:pt x="481846" y="333539"/>
                </a:lnTo>
                <a:lnTo>
                  <a:pt x="464094" y="303951"/>
                </a:lnTo>
                <a:lnTo>
                  <a:pt x="453950" y="290502"/>
                </a:lnTo>
                <a:lnTo>
                  <a:pt x="443805" y="279743"/>
                </a:lnTo>
                <a:lnTo>
                  <a:pt x="431125" y="274363"/>
                </a:lnTo>
                <a:close/>
                <a:moveTo>
                  <a:pt x="871769" y="267126"/>
                </a:moveTo>
                <a:lnTo>
                  <a:pt x="890151" y="303952"/>
                </a:lnTo>
                <a:lnTo>
                  <a:pt x="935800" y="392716"/>
                </a:lnTo>
                <a:lnTo>
                  <a:pt x="981448" y="486860"/>
                </a:lnTo>
                <a:lnTo>
                  <a:pt x="1001737" y="537967"/>
                </a:lnTo>
                <a:lnTo>
                  <a:pt x="1019489" y="591764"/>
                </a:lnTo>
                <a:lnTo>
                  <a:pt x="1027097" y="615972"/>
                </a:lnTo>
                <a:lnTo>
                  <a:pt x="1029633" y="642871"/>
                </a:lnTo>
                <a:lnTo>
                  <a:pt x="1029633" y="667079"/>
                </a:lnTo>
                <a:lnTo>
                  <a:pt x="1029633" y="696667"/>
                </a:lnTo>
                <a:lnTo>
                  <a:pt x="1022025" y="720876"/>
                </a:lnTo>
                <a:lnTo>
                  <a:pt x="1016953" y="745084"/>
                </a:lnTo>
                <a:lnTo>
                  <a:pt x="1016080" y="746473"/>
                </a:lnTo>
                <a:lnTo>
                  <a:pt x="1057529" y="788121"/>
                </a:lnTo>
                <a:lnTo>
                  <a:pt x="1100641" y="833848"/>
                </a:lnTo>
                <a:lnTo>
                  <a:pt x="1141218" y="890334"/>
                </a:lnTo>
                <a:lnTo>
                  <a:pt x="1179258" y="944131"/>
                </a:lnTo>
                <a:lnTo>
                  <a:pt x="1257876" y="1051724"/>
                </a:lnTo>
                <a:lnTo>
                  <a:pt x="1336493" y="1162007"/>
                </a:lnTo>
                <a:lnTo>
                  <a:pt x="1460759" y="1320707"/>
                </a:lnTo>
                <a:lnTo>
                  <a:pt x="1488655" y="1358365"/>
                </a:lnTo>
                <a:lnTo>
                  <a:pt x="1516552" y="1398712"/>
                </a:lnTo>
                <a:lnTo>
                  <a:pt x="1530633" y="1428583"/>
                </a:lnTo>
                <a:lnTo>
                  <a:pt x="1531768" y="1385264"/>
                </a:lnTo>
                <a:lnTo>
                  <a:pt x="1529232" y="1288430"/>
                </a:lnTo>
                <a:lnTo>
                  <a:pt x="1521624" y="1240013"/>
                </a:lnTo>
                <a:lnTo>
                  <a:pt x="1516552" y="1194286"/>
                </a:lnTo>
                <a:lnTo>
                  <a:pt x="1506407" y="1145869"/>
                </a:lnTo>
                <a:lnTo>
                  <a:pt x="1491191" y="1100142"/>
                </a:lnTo>
                <a:lnTo>
                  <a:pt x="1473439" y="1057104"/>
                </a:lnTo>
                <a:lnTo>
                  <a:pt x="1453150" y="1016757"/>
                </a:lnTo>
                <a:lnTo>
                  <a:pt x="1430326" y="976409"/>
                </a:lnTo>
                <a:lnTo>
                  <a:pt x="1404966" y="938752"/>
                </a:lnTo>
                <a:lnTo>
                  <a:pt x="1354245" y="866126"/>
                </a:lnTo>
                <a:lnTo>
                  <a:pt x="1300988" y="793501"/>
                </a:lnTo>
                <a:lnTo>
                  <a:pt x="1194474" y="637490"/>
                </a:lnTo>
                <a:lnTo>
                  <a:pt x="1138681" y="562175"/>
                </a:lnTo>
                <a:lnTo>
                  <a:pt x="1130486" y="550999"/>
                </a:lnTo>
                <a:lnTo>
                  <a:pt x="1115858" y="540656"/>
                </a:lnTo>
                <a:lnTo>
                  <a:pt x="1098105" y="521827"/>
                </a:lnTo>
                <a:lnTo>
                  <a:pt x="1070209" y="486859"/>
                </a:lnTo>
                <a:lnTo>
                  <a:pt x="981447" y="365817"/>
                </a:lnTo>
                <a:lnTo>
                  <a:pt x="951498" y="327146"/>
                </a:lnTo>
                <a:lnTo>
                  <a:pt x="925653" y="303951"/>
                </a:lnTo>
                <a:lnTo>
                  <a:pt x="895221" y="282432"/>
                </a:lnTo>
                <a:close/>
                <a:moveTo>
                  <a:pt x="420981" y="156011"/>
                </a:moveTo>
                <a:lnTo>
                  <a:pt x="403229" y="158700"/>
                </a:lnTo>
                <a:lnTo>
                  <a:pt x="388013" y="164080"/>
                </a:lnTo>
                <a:lnTo>
                  <a:pt x="372796" y="174839"/>
                </a:lnTo>
                <a:lnTo>
                  <a:pt x="357580" y="185599"/>
                </a:lnTo>
                <a:lnTo>
                  <a:pt x="347436" y="196358"/>
                </a:lnTo>
                <a:lnTo>
                  <a:pt x="327148" y="223256"/>
                </a:lnTo>
                <a:lnTo>
                  <a:pt x="314468" y="258224"/>
                </a:lnTo>
                <a:lnTo>
                  <a:pt x="306859" y="293192"/>
                </a:lnTo>
                <a:lnTo>
                  <a:pt x="304323" y="330849"/>
                </a:lnTo>
                <a:lnTo>
                  <a:pt x="299251" y="365817"/>
                </a:lnTo>
                <a:lnTo>
                  <a:pt x="304323" y="403475"/>
                </a:lnTo>
                <a:lnTo>
                  <a:pt x="305826" y="424197"/>
                </a:lnTo>
                <a:lnTo>
                  <a:pt x="294179" y="430373"/>
                </a:lnTo>
                <a:lnTo>
                  <a:pt x="301627" y="435113"/>
                </a:lnTo>
                <a:lnTo>
                  <a:pt x="306406" y="432198"/>
                </a:lnTo>
                <a:lnTo>
                  <a:pt x="305826" y="424197"/>
                </a:lnTo>
                <a:lnTo>
                  <a:pt x="335073" y="408686"/>
                </a:lnTo>
                <a:lnTo>
                  <a:pt x="336804" y="415113"/>
                </a:lnTo>
                <a:lnTo>
                  <a:pt x="354297" y="405372"/>
                </a:lnTo>
                <a:lnTo>
                  <a:pt x="352508" y="403475"/>
                </a:lnTo>
                <a:lnTo>
                  <a:pt x="344900" y="403475"/>
                </a:lnTo>
                <a:lnTo>
                  <a:pt x="335073" y="408686"/>
                </a:lnTo>
                <a:lnTo>
                  <a:pt x="332220" y="398095"/>
                </a:lnTo>
                <a:lnTo>
                  <a:pt x="332220" y="376577"/>
                </a:lnTo>
                <a:lnTo>
                  <a:pt x="332220" y="355058"/>
                </a:lnTo>
                <a:lnTo>
                  <a:pt x="337292" y="333539"/>
                </a:lnTo>
                <a:lnTo>
                  <a:pt x="344900" y="314710"/>
                </a:lnTo>
                <a:lnTo>
                  <a:pt x="355044" y="295882"/>
                </a:lnTo>
                <a:lnTo>
                  <a:pt x="367724" y="279743"/>
                </a:lnTo>
                <a:lnTo>
                  <a:pt x="385477" y="263604"/>
                </a:lnTo>
                <a:lnTo>
                  <a:pt x="403229" y="252844"/>
                </a:lnTo>
                <a:lnTo>
                  <a:pt x="420981" y="250155"/>
                </a:lnTo>
                <a:lnTo>
                  <a:pt x="436197" y="252844"/>
                </a:lnTo>
                <a:lnTo>
                  <a:pt x="453950" y="260914"/>
                </a:lnTo>
                <a:lnTo>
                  <a:pt x="469166" y="271673"/>
                </a:lnTo>
                <a:lnTo>
                  <a:pt x="479310" y="290502"/>
                </a:lnTo>
                <a:lnTo>
                  <a:pt x="495743" y="316647"/>
                </a:lnTo>
                <a:lnTo>
                  <a:pt x="484382" y="320090"/>
                </a:lnTo>
                <a:lnTo>
                  <a:pt x="499598" y="322780"/>
                </a:lnTo>
                <a:lnTo>
                  <a:pt x="495743" y="316647"/>
                </a:lnTo>
                <a:lnTo>
                  <a:pt x="502134" y="314710"/>
                </a:lnTo>
                <a:lnTo>
                  <a:pt x="519886" y="309331"/>
                </a:lnTo>
                <a:lnTo>
                  <a:pt x="532567" y="301261"/>
                </a:lnTo>
                <a:lnTo>
                  <a:pt x="538939" y="299330"/>
                </a:lnTo>
                <a:lnTo>
                  <a:pt x="541722" y="306708"/>
                </a:lnTo>
                <a:lnTo>
                  <a:pt x="545051" y="305194"/>
                </a:lnTo>
                <a:lnTo>
                  <a:pt x="550319" y="295882"/>
                </a:lnTo>
                <a:lnTo>
                  <a:pt x="538939" y="299330"/>
                </a:lnTo>
                <a:lnTo>
                  <a:pt x="532567" y="282433"/>
                </a:lnTo>
                <a:lnTo>
                  <a:pt x="519886" y="250155"/>
                </a:lnTo>
                <a:lnTo>
                  <a:pt x="502134" y="220566"/>
                </a:lnTo>
                <a:lnTo>
                  <a:pt x="481846" y="190978"/>
                </a:lnTo>
                <a:lnTo>
                  <a:pt x="456486" y="169460"/>
                </a:lnTo>
                <a:lnTo>
                  <a:pt x="446341" y="164080"/>
                </a:lnTo>
                <a:lnTo>
                  <a:pt x="433661" y="158700"/>
                </a:lnTo>
                <a:close/>
                <a:moveTo>
                  <a:pt x="834357" y="156010"/>
                </a:moveTo>
                <a:lnTo>
                  <a:pt x="840301" y="165861"/>
                </a:lnTo>
                <a:lnTo>
                  <a:pt x="831821" y="169459"/>
                </a:lnTo>
                <a:lnTo>
                  <a:pt x="824213" y="185598"/>
                </a:lnTo>
                <a:lnTo>
                  <a:pt x="816604" y="199047"/>
                </a:lnTo>
                <a:lnTo>
                  <a:pt x="814836" y="208422"/>
                </a:lnTo>
                <a:lnTo>
                  <a:pt x="836894" y="201738"/>
                </a:lnTo>
                <a:lnTo>
                  <a:pt x="847038" y="207118"/>
                </a:lnTo>
                <a:lnTo>
                  <a:pt x="852110" y="209808"/>
                </a:lnTo>
                <a:lnTo>
                  <a:pt x="862715" y="243551"/>
                </a:lnTo>
                <a:lnTo>
                  <a:pt x="864788" y="242085"/>
                </a:lnTo>
                <a:lnTo>
                  <a:pt x="872396" y="242085"/>
                </a:lnTo>
                <a:lnTo>
                  <a:pt x="902509" y="261740"/>
                </a:lnTo>
                <a:lnTo>
                  <a:pt x="874933" y="223256"/>
                </a:lnTo>
                <a:lnTo>
                  <a:pt x="840301" y="165861"/>
                </a:lnTo>
                <a:lnTo>
                  <a:pt x="844501" y="164080"/>
                </a:lnTo>
                <a:close/>
                <a:moveTo>
                  <a:pt x="796316" y="24208"/>
                </a:moveTo>
                <a:lnTo>
                  <a:pt x="786172" y="29588"/>
                </a:lnTo>
                <a:lnTo>
                  <a:pt x="776028" y="34968"/>
                </a:lnTo>
                <a:lnTo>
                  <a:pt x="765884" y="43037"/>
                </a:lnTo>
                <a:lnTo>
                  <a:pt x="755739" y="53797"/>
                </a:lnTo>
                <a:lnTo>
                  <a:pt x="743059" y="72625"/>
                </a:lnTo>
                <a:lnTo>
                  <a:pt x="727843" y="94144"/>
                </a:lnTo>
                <a:lnTo>
                  <a:pt x="717699" y="115663"/>
                </a:lnTo>
                <a:lnTo>
                  <a:pt x="707555" y="139871"/>
                </a:lnTo>
                <a:lnTo>
                  <a:pt x="705018" y="166769"/>
                </a:lnTo>
                <a:lnTo>
                  <a:pt x="699946" y="188288"/>
                </a:lnTo>
                <a:lnTo>
                  <a:pt x="699946" y="212496"/>
                </a:lnTo>
                <a:lnTo>
                  <a:pt x="702830" y="227790"/>
                </a:lnTo>
                <a:lnTo>
                  <a:pt x="689802" y="231325"/>
                </a:lnTo>
                <a:lnTo>
                  <a:pt x="703611" y="238649"/>
                </a:lnTo>
                <a:lnTo>
                  <a:pt x="704144" y="238469"/>
                </a:lnTo>
                <a:lnTo>
                  <a:pt x="704802" y="238247"/>
                </a:lnTo>
                <a:lnTo>
                  <a:pt x="702830" y="227790"/>
                </a:lnTo>
                <a:lnTo>
                  <a:pt x="707290" y="226580"/>
                </a:lnTo>
                <a:lnTo>
                  <a:pt x="795466" y="202656"/>
                </a:lnTo>
                <a:lnTo>
                  <a:pt x="793780" y="209807"/>
                </a:lnTo>
                <a:lnTo>
                  <a:pt x="793780" y="214803"/>
                </a:lnTo>
                <a:lnTo>
                  <a:pt x="796714" y="213914"/>
                </a:lnTo>
                <a:lnTo>
                  <a:pt x="813223" y="208911"/>
                </a:lnTo>
                <a:lnTo>
                  <a:pt x="806460" y="201737"/>
                </a:lnTo>
                <a:lnTo>
                  <a:pt x="798852" y="201737"/>
                </a:lnTo>
                <a:lnTo>
                  <a:pt x="795466" y="202656"/>
                </a:lnTo>
                <a:lnTo>
                  <a:pt x="798852" y="188288"/>
                </a:lnTo>
                <a:lnTo>
                  <a:pt x="806460" y="166769"/>
                </a:lnTo>
                <a:lnTo>
                  <a:pt x="821676" y="150630"/>
                </a:lnTo>
                <a:lnTo>
                  <a:pt x="841965" y="139871"/>
                </a:lnTo>
                <a:lnTo>
                  <a:pt x="847037" y="139871"/>
                </a:lnTo>
                <a:lnTo>
                  <a:pt x="852109" y="145251"/>
                </a:lnTo>
                <a:lnTo>
                  <a:pt x="892686" y="212496"/>
                </a:lnTo>
                <a:lnTo>
                  <a:pt x="935799" y="274363"/>
                </a:lnTo>
                <a:lnTo>
                  <a:pt x="959091" y="304997"/>
                </a:lnTo>
                <a:lnTo>
                  <a:pt x="971302" y="314710"/>
                </a:lnTo>
                <a:lnTo>
                  <a:pt x="1001735" y="346988"/>
                </a:lnTo>
                <a:lnTo>
                  <a:pt x="1057528" y="414234"/>
                </a:lnTo>
                <a:lnTo>
                  <a:pt x="1105712" y="481480"/>
                </a:lnTo>
                <a:lnTo>
                  <a:pt x="1108020" y="484860"/>
                </a:lnTo>
                <a:lnTo>
                  <a:pt x="1087961" y="427683"/>
                </a:lnTo>
                <a:lnTo>
                  <a:pt x="1037240" y="314710"/>
                </a:lnTo>
                <a:lnTo>
                  <a:pt x="1009344" y="260913"/>
                </a:lnTo>
                <a:lnTo>
                  <a:pt x="978911" y="207117"/>
                </a:lnTo>
                <a:lnTo>
                  <a:pt x="948479" y="150630"/>
                </a:lnTo>
                <a:lnTo>
                  <a:pt x="912974" y="102213"/>
                </a:lnTo>
                <a:lnTo>
                  <a:pt x="900294" y="78005"/>
                </a:lnTo>
                <a:lnTo>
                  <a:pt x="882542" y="61866"/>
                </a:lnTo>
                <a:lnTo>
                  <a:pt x="862253" y="43037"/>
                </a:lnTo>
                <a:lnTo>
                  <a:pt x="841965" y="32278"/>
                </a:lnTo>
                <a:lnTo>
                  <a:pt x="821676" y="24208"/>
                </a:lnTo>
                <a:close/>
                <a:moveTo>
                  <a:pt x="814068" y="0"/>
                </a:moveTo>
                <a:lnTo>
                  <a:pt x="834357" y="2690"/>
                </a:lnTo>
                <a:lnTo>
                  <a:pt x="857181" y="13449"/>
                </a:lnTo>
                <a:lnTo>
                  <a:pt x="880005" y="29588"/>
                </a:lnTo>
                <a:lnTo>
                  <a:pt x="902830" y="51107"/>
                </a:lnTo>
                <a:lnTo>
                  <a:pt x="920582" y="72625"/>
                </a:lnTo>
                <a:lnTo>
                  <a:pt x="958623" y="126422"/>
                </a:lnTo>
                <a:lnTo>
                  <a:pt x="989055" y="180218"/>
                </a:lnTo>
                <a:lnTo>
                  <a:pt x="1016952" y="236705"/>
                </a:lnTo>
                <a:lnTo>
                  <a:pt x="1052456" y="309330"/>
                </a:lnTo>
                <a:lnTo>
                  <a:pt x="1087961" y="384646"/>
                </a:lnTo>
                <a:lnTo>
                  <a:pt x="1120930" y="459961"/>
                </a:lnTo>
                <a:lnTo>
                  <a:pt x="1148826" y="540656"/>
                </a:lnTo>
                <a:lnTo>
                  <a:pt x="1148826" y="544628"/>
                </a:lnTo>
                <a:lnTo>
                  <a:pt x="1158969" y="559485"/>
                </a:lnTo>
                <a:lnTo>
                  <a:pt x="1214762" y="637490"/>
                </a:lnTo>
                <a:lnTo>
                  <a:pt x="1268019" y="715495"/>
                </a:lnTo>
                <a:lnTo>
                  <a:pt x="1323812" y="793501"/>
                </a:lnTo>
                <a:lnTo>
                  <a:pt x="1379605" y="866126"/>
                </a:lnTo>
                <a:lnTo>
                  <a:pt x="1432862" y="938752"/>
                </a:lnTo>
                <a:lnTo>
                  <a:pt x="1458223" y="979099"/>
                </a:lnTo>
                <a:lnTo>
                  <a:pt x="1478511" y="1016757"/>
                </a:lnTo>
                <a:lnTo>
                  <a:pt x="1498799" y="1059794"/>
                </a:lnTo>
                <a:lnTo>
                  <a:pt x="1516552" y="1102831"/>
                </a:lnTo>
                <a:lnTo>
                  <a:pt x="1526696" y="1151248"/>
                </a:lnTo>
                <a:lnTo>
                  <a:pt x="1536840" y="1196976"/>
                </a:lnTo>
                <a:lnTo>
                  <a:pt x="1541912" y="1245393"/>
                </a:lnTo>
                <a:lnTo>
                  <a:pt x="1549520" y="1291120"/>
                </a:lnTo>
                <a:lnTo>
                  <a:pt x="1552056" y="1385264"/>
                </a:lnTo>
                <a:lnTo>
                  <a:pt x="1549520" y="1482098"/>
                </a:lnTo>
                <a:lnTo>
                  <a:pt x="1549267" y="1482636"/>
                </a:lnTo>
                <a:lnTo>
                  <a:pt x="1549520" y="1484787"/>
                </a:lnTo>
                <a:lnTo>
                  <a:pt x="1552056" y="1503616"/>
                </a:lnTo>
                <a:lnTo>
                  <a:pt x="1549520" y="1525134"/>
                </a:lnTo>
                <a:lnTo>
                  <a:pt x="1546984" y="1543963"/>
                </a:lnTo>
                <a:lnTo>
                  <a:pt x="1536840" y="1560102"/>
                </a:lnTo>
                <a:lnTo>
                  <a:pt x="1526696" y="1578931"/>
                </a:lnTo>
                <a:lnTo>
                  <a:pt x="1516552" y="1592380"/>
                </a:lnTo>
                <a:lnTo>
                  <a:pt x="1483583" y="1621968"/>
                </a:lnTo>
                <a:lnTo>
                  <a:pt x="1450615" y="1648866"/>
                </a:lnTo>
                <a:lnTo>
                  <a:pt x="1415110" y="1670385"/>
                </a:lnTo>
                <a:lnTo>
                  <a:pt x="1379606" y="1689214"/>
                </a:lnTo>
                <a:lnTo>
                  <a:pt x="1346637" y="1702663"/>
                </a:lnTo>
                <a:lnTo>
                  <a:pt x="1265484" y="1732251"/>
                </a:lnTo>
                <a:lnTo>
                  <a:pt x="1184330" y="1756460"/>
                </a:lnTo>
                <a:lnTo>
                  <a:pt x="1148826" y="1767219"/>
                </a:lnTo>
                <a:lnTo>
                  <a:pt x="1115857" y="1783358"/>
                </a:lnTo>
                <a:lnTo>
                  <a:pt x="1049920" y="1815636"/>
                </a:lnTo>
                <a:lnTo>
                  <a:pt x="874934" y="1901711"/>
                </a:lnTo>
                <a:lnTo>
                  <a:pt x="786172" y="1942058"/>
                </a:lnTo>
                <a:lnTo>
                  <a:pt x="694875" y="1974336"/>
                </a:lnTo>
                <a:lnTo>
                  <a:pt x="618794" y="2001234"/>
                </a:lnTo>
                <a:lnTo>
                  <a:pt x="578217" y="2006614"/>
                </a:lnTo>
                <a:lnTo>
                  <a:pt x="537640" y="2014683"/>
                </a:lnTo>
                <a:lnTo>
                  <a:pt x="494528" y="2017373"/>
                </a:lnTo>
                <a:lnTo>
                  <a:pt x="453951" y="2014683"/>
                </a:lnTo>
                <a:lnTo>
                  <a:pt x="415911" y="2006614"/>
                </a:lnTo>
                <a:lnTo>
                  <a:pt x="377870" y="1990475"/>
                </a:lnTo>
                <a:lnTo>
                  <a:pt x="357582" y="1979716"/>
                </a:lnTo>
                <a:lnTo>
                  <a:pt x="342365" y="1960887"/>
                </a:lnTo>
                <a:lnTo>
                  <a:pt x="324613" y="1944748"/>
                </a:lnTo>
                <a:lnTo>
                  <a:pt x="321571" y="1940445"/>
                </a:lnTo>
                <a:lnTo>
                  <a:pt x="317005" y="1942059"/>
                </a:lnTo>
                <a:lnTo>
                  <a:pt x="314469" y="1939369"/>
                </a:lnTo>
                <a:lnTo>
                  <a:pt x="263748" y="1899022"/>
                </a:lnTo>
                <a:lnTo>
                  <a:pt x="238388" y="1872124"/>
                </a:lnTo>
                <a:lnTo>
                  <a:pt x="218099" y="1850605"/>
                </a:lnTo>
                <a:lnTo>
                  <a:pt x="200347" y="1826396"/>
                </a:lnTo>
                <a:lnTo>
                  <a:pt x="182595" y="1796808"/>
                </a:lnTo>
                <a:lnTo>
                  <a:pt x="167378" y="1767220"/>
                </a:lnTo>
                <a:lnTo>
                  <a:pt x="152162" y="1737632"/>
                </a:lnTo>
                <a:lnTo>
                  <a:pt x="136946" y="1681146"/>
                </a:lnTo>
                <a:lnTo>
                  <a:pt x="121730" y="1619279"/>
                </a:lnTo>
                <a:lnTo>
                  <a:pt x="114121" y="1557413"/>
                </a:lnTo>
                <a:lnTo>
                  <a:pt x="111585" y="1495547"/>
                </a:lnTo>
                <a:lnTo>
                  <a:pt x="111585" y="1430991"/>
                </a:lnTo>
                <a:lnTo>
                  <a:pt x="111585" y="1363745"/>
                </a:lnTo>
                <a:lnTo>
                  <a:pt x="114121" y="1229254"/>
                </a:lnTo>
                <a:lnTo>
                  <a:pt x="114121" y="1162008"/>
                </a:lnTo>
                <a:lnTo>
                  <a:pt x="109049" y="1094762"/>
                </a:lnTo>
                <a:lnTo>
                  <a:pt x="98905" y="1030206"/>
                </a:lnTo>
                <a:lnTo>
                  <a:pt x="81153" y="965650"/>
                </a:lnTo>
                <a:lnTo>
                  <a:pt x="83689" y="973720"/>
                </a:lnTo>
                <a:lnTo>
                  <a:pt x="112657" y="1000348"/>
                </a:lnTo>
                <a:lnTo>
                  <a:pt x="119194" y="1022137"/>
                </a:lnTo>
                <a:lnTo>
                  <a:pt x="129338" y="1081313"/>
                </a:lnTo>
                <a:lnTo>
                  <a:pt x="131874" y="1145869"/>
                </a:lnTo>
                <a:lnTo>
                  <a:pt x="136946" y="1207735"/>
                </a:lnTo>
                <a:lnTo>
                  <a:pt x="131874" y="1331467"/>
                </a:lnTo>
                <a:lnTo>
                  <a:pt x="131874" y="1457890"/>
                </a:lnTo>
                <a:lnTo>
                  <a:pt x="131874" y="1519756"/>
                </a:lnTo>
                <a:lnTo>
                  <a:pt x="136946" y="1581622"/>
                </a:lnTo>
                <a:lnTo>
                  <a:pt x="147090" y="1643488"/>
                </a:lnTo>
                <a:lnTo>
                  <a:pt x="162306" y="1705354"/>
                </a:lnTo>
                <a:lnTo>
                  <a:pt x="177523" y="1737632"/>
                </a:lnTo>
                <a:lnTo>
                  <a:pt x="190203" y="1767220"/>
                </a:lnTo>
                <a:lnTo>
                  <a:pt x="207955" y="1796808"/>
                </a:lnTo>
                <a:lnTo>
                  <a:pt x="228243" y="1826396"/>
                </a:lnTo>
                <a:lnTo>
                  <a:pt x="248532" y="1850605"/>
                </a:lnTo>
                <a:lnTo>
                  <a:pt x="268820" y="1877503"/>
                </a:lnTo>
                <a:lnTo>
                  <a:pt x="296717" y="1899022"/>
                </a:lnTo>
                <a:lnTo>
                  <a:pt x="297849" y="1899896"/>
                </a:lnTo>
                <a:lnTo>
                  <a:pt x="306861" y="1931300"/>
                </a:lnTo>
                <a:lnTo>
                  <a:pt x="312631" y="1927803"/>
                </a:lnTo>
                <a:lnTo>
                  <a:pt x="309397" y="1923229"/>
                </a:lnTo>
                <a:lnTo>
                  <a:pt x="299253" y="1901711"/>
                </a:lnTo>
                <a:lnTo>
                  <a:pt x="298710" y="1900560"/>
                </a:lnTo>
                <a:lnTo>
                  <a:pt x="298341" y="1900275"/>
                </a:lnTo>
                <a:lnTo>
                  <a:pt x="297849" y="1899896"/>
                </a:lnTo>
                <a:lnTo>
                  <a:pt x="297237" y="1897762"/>
                </a:lnTo>
                <a:lnTo>
                  <a:pt x="296997" y="1896926"/>
                </a:lnTo>
                <a:lnTo>
                  <a:pt x="289109" y="1880192"/>
                </a:lnTo>
                <a:lnTo>
                  <a:pt x="276428" y="1834465"/>
                </a:lnTo>
                <a:lnTo>
                  <a:pt x="266284" y="1783358"/>
                </a:lnTo>
                <a:lnTo>
                  <a:pt x="258676" y="1732251"/>
                </a:lnTo>
                <a:lnTo>
                  <a:pt x="256140" y="1632727"/>
                </a:lnTo>
                <a:lnTo>
                  <a:pt x="256140" y="1546656"/>
                </a:lnTo>
                <a:lnTo>
                  <a:pt x="256140" y="1546654"/>
                </a:lnTo>
                <a:lnTo>
                  <a:pt x="256140" y="1430988"/>
                </a:lnTo>
                <a:lnTo>
                  <a:pt x="251068" y="1361055"/>
                </a:lnTo>
                <a:lnTo>
                  <a:pt x="248532" y="1291119"/>
                </a:lnTo>
                <a:lnTo>
                  <a:pt x="235852" y="1226563"/>
                </a:lnTo>
                <a:lnTo>
                  <a:pt x="228244" y="1194285"/>
                </a:lnTo>
                <a:lnTo>
                  <a:pt x="218100" y="1162007"/>
                </a:lnTo>
                <a:lnTo>
                  <a:pt x="206508" y="1132501"/>
                </a:lnTo>
                <a:lnTo>
                  <a:pt x="203703" y="1127444"/>
                </a:lnTo>
                <a:lnTo>
                  <a:pt x="199491" y="1119848"/>
                </a:lnTo>
                <a:lnTo>
                  <a:pt x="187667" y="1100141"/>
                </a:lnTo>
                <a:lnTo>
                  <a:pt x="187667" y="1098529"/>
                </a:lnTo>
                <a:lnTo>
                  <a:pt x="182595" y="1089383"/>
                </a:lnTo>
                <a:lnTo>
                  <a:pt x="170063" y="1072768"/>
                </a:lnTo>
                <a:lnTo>
                  <a:pt x="167379" y="1070554"/>
                </a:lnTo>
                <a:lnTo>
                  <a:pt x="147090" y="1049035"/>
                </a:lnTo>
                <a:lnTo>
                  <a:pt x="129338" y="1022137"/>
                </a:lnTo>
                <a:lnTo>
                  <a:pt x="119729" y="1006848"/>
                </a:lnTo>
                <a:lnTo>
                  <a:pt x="112657" y="1000348"/>
                </a:lnTo>
                <a:lnTo>
                  <a:pt x="108995" y="988139"/>
                </a:lnTo>
                <a:lnTo>
                  <a:pt x="101442" y="973720"/>
                </a:lnTo>
                <a:lnTo>
                  <a:pt x="95645" y="956814"/>
                </a:lnTo>
                <a:lnTo>
                  <a:pt x="93833" y="954891"/>
                </a:lnTo>
                <a:lnTo>
                  <a:pt x="94986" y="954891"/>
                </a:lnTo>
                <a:lnTo>
                  <a:pt x="81153" y="914544"/>
                </a:lnTo>
                <a:lnTo>
                  <a:pt x="63401" y="855367"/>
                </a:lnTo>
                <a:lnTo>
                  <a:pt x="45649" y="793501"/>
                </a:lnTo>
                <a:lnTo>
                  <a:pt x="32969" y="737015"/>
                </a:lnTo>
                <a:lnTo>
                  <a:pt x="15216" y="677838"/>
                </a:lnTo>
                <a:lnTo>
                  <a:pt x="22824" y="685908"/>
                </a:lnTo>
                <a:lnTo>
                  <a:pt x="30433" y="685908"/>
                </a:lnTo>
                <a:lnTo>
                  <a:pt x="35505" y="677838"/>
                </a:lnTo>
                <a:lnTo>
                  <a:pt x="35505" y="672459"/>
                </a:lnTo>
                <a:lnTo>
                  <a:pt x="53257" y="728945"/>
                </a:lnTo>
                <a:lnTo>
                  <a:pt x="68473" y="793501"/>
                </a:lnTo>
                <a:lnTo>
                  <a:pt x="83689" y="863437"/>
                </a:lnTo>
                <a:lnTo>
                  <a:pt x="103978" y="927993"/>
                </a:lnTo>
                <a:lnTo>
                  <a:pt x="119194" y="962961"/>
                </a:lnTo>
                <a:lnTo>
                  <a:pt x="127996" y="981632"/>
                </a:lnTo>
                <a:lnTo>
                  <a:pt x="136946" y="989859"/>
                </a:lnTo>
                <a:lnTo>
                  <a:pt x="167378" y="1030206"/>
                </a:lnTo>
                <a:lnTo>
                  <a:pt x="197811" y="1070554"/>
                </a:lnTo>
                <a:lnTo>
                  <a:pt x="198803" y="1072425"/>
                </a:lnTo>
                <a:lnTo>
                  <a:pt x="215564" y="1081313"/>
                </a:lnTo>
                <a:lnTo>
                  <a:pt x="240924" y="1094762"/>
                </a:lnTo>
                <a:lnTo>
                  <a:pt x="273893" y="1102832"/>
                </a:lnTo>
                <a:lnTo>
                  <a:pt x="306861" y="1108212"/>
                </a:lnTo>
                <a:lnTo>
                  <a:pt x="337294" y="1108212"/>
                </a:lnTo>
                <a:lnTo>
                  <a:pt x="367726" y="1100142"/>
                </a:lnTo>
                <a:lnTo>
                  <a:pt x="400695" y="1089383"/>
                </a:lnTo>
                <a:lnTo>
                  <a:pt x="426055" y="1078623"/>
                </a:lnTo>
                <a:lnTo>
                  <a:pt x="456488" y="1062484"/>
                </a:lnTo>
                <a:lnTo>
                  <a:pt x="512281" y="1030206"/>
                </a:lnTo>
                <a:lnTo>
                  <a:pt x="608650" y="976410"/>
                </a:lnTo>
                <a:lnTo>
                  <a:pt x="659371" y="946822"/>
                </a:lnTo>
                <a:lnTo>
                  <a:pt x="707556" y="925303"/>
                </a:lnTo>
                <a:lnTo>
                  <a:pt x="803925" y="884955"/>
                </a:lnTo>
                <a:lnTo>
                  <a:pt x="854646" y="863437"/>
                </a:lnTo>
                <a:lnTo>
                  <a:pt x="902831" y="839228"/>
                </a:lnTo>
                <a:lnTo>
                  <a:pt x="923119" y="823089"/>
                </a:lnTo>
                <a:lnTo>
                  <a:pt x="943408" y="804260"/>
                </a:lnTo>
                <a:lnTo>
                  <a:pt x="963696" y="788122"/>
                </a:lnTo>
                <a:lnTo>
                  <a:pt x="978912" y="769293"/>
                </a:lnTo>
                <a:lnTo>
                  <a:pt x="991593" y="745084"/>
                </a:lnTo>
                <a:lnTo>
                  <a:pt x="1001737" y="720876"/>
                </a:lnTo>
                <a:lnTo>
                  <a:pt x="1009345" y="693977"/>
                </a:lnTo>
                <a:lnTo>
                  <a:pt x="1009345" y="664389"/>
                </a:lnTo>
                <a:lnTo>
                  <a:pt x="1009345" y="634801"/>
                </a:lnTo>
                <a:lnTo>
                  <a:pt x="1001737" y="605213"/>
                </a:lnTo>
                <a:lnTo>
                  <a:pt x="994129" y="575625"/>
                </a:lnTo>
                <a:lnTo>
                  <a:pt x="989056" y="548726"/>
                </a:lnTo>
                <a:lnTo>
                  <a:pt x="963696" y="489550"/>
                </a:lnTo>
                <a:lnTo>
                  <a:pt x="935800" y="435753"/>
                </a:lnTo>
                <a:lnTo>
                  <a:pt x="880007" y="325470"/>
                </a:lnTo>
                <a:lnTo>
                  <a:pt x="854646" y="271674"/>
                </a:lnTo>
                <a:lnTo>
                  <a:pt x="835197" y="225831"/>
                </a:lnTo>
                <a:lnTo>
                  <a:pt x="835197" y="225831"/>
                </a:lnTo>
                <a:lnTo>
                  <a:pt x="835197" y="225831"/>
                </a:lnTo>
                <a:lnTo>
                  <a:pt x="844502" y="223257"/>
                </a:lnTo>
                <a:lnTo>
                  <a:pt x="831822" y="217877"/>
                </a:lnTo>
                <a:lnTo>
                  <a:pt x="835197" y="225831"/>
                </a:lnTo>
                <a:lnTo>
                  <a:pt x="835197" y="225831"/>
                </a:lnTo>
                <a:lnTo>
                  <a:pt x="835197" y="225831"/>
                </a:lnTo>
                <a:lnTo>
                  <a:pt x="786173" y="239396"/>
                </a:lnTo>
                <a:lnTo>
                  <a:pt x="730380" y="252845"/>
                </a:lnTo>
                <a:lnTo>
                  <a:pt x="677123" y="271674"/>
                </a:lnTo>
                <a:lnTo>
                  <a:pt x="626402" y="293192"/>
                </a:lnTo>
                <a:lnTo>
                  <a:pt x="519889" y="341609"/>
                </a:lnTo>
                <a:lnTo>
                  <a:pt x="420983" y="395406"/>
                </a:lnTo>
                <a:lnTo>
                  <a:pt x="218100" y="511069"/>
                </a:lnTo>
                <a:lnTo>
                  <a:pt x="119194" y="570245"/>
                </a:lnTo>
                <a:lnTo>
                  <a:pt x="22135" y="620462"/>
                </a:lnTo>
                <a:lnTo>
                  <a:pt x="22135" y="620462"/>
                </a:lnTo>
                <a:lnTo>
                  <a:pt x="22135" y="620462"/>
                </a:lnTo>
                <a:lnTo>
                  <a:pt x="20288" y="613282"/>
                </a:lnTo>
                <a:lnTo>
                  <a:pt x="15216" y="624042"/>
                </a:lnTo>
                <a:lnTo>
                  <a:pt x="22135" y="620462"/>
                </a:lnTo>
                <a:lnTo>
                  <a:pt x="22135" y="620462"/>
                </a:lnTo>
                <a:lnTo>
                  <a:pt x="22135" y="620462"/>
                </a:lnTo>
                <a:lnTo>
                  <a:pt x="35505" y="672459"/>
                </a:lnTo>
                <a:lnTo>
                  <a:pt x="32969" y="664389"/>
                </a:lnTo>
                <a:lnTo>
                  <a:pt x="22824" y="664389"/>
                </a:lnTo>
                <a:lnTo>
                  <a:pt x="20288" y="667079"/>
                </a:lnTo>
                <a:lnTo>
                  <a:pt x="15216" y="677838"/>
                </a:lnTo>
                <a:lnTo>
                  <a:pt x="0" y="615972"/>
                </a:lnTo>
                <a:lnTo>
                  <a:pt x="2536" y="610593"/>
                </a:lnTo>
                <a:lnTo>
                  <a:pt x="5072" y="605213"/>
                </a:lnTo>
                <a:lnTo>
                  <a:pt x="26761" y="593991"/>
                </a:lnTo>
                <a:lnTo>
                  <a:pt x="25360" y="591763"/>
                </a:lnTo>
                <a:lnTo>
                  <a:pt x="25360" y="562174"/>
                </a:lnTo>
                <a:lnTo>
                  <a:pt x="30432" y="537966"/>
                </a:lnTo>
                <a:lnTo>
                  <a:pt x="32968" y="511068"/>
                </a:lnTo>
                <a:lnTo>
                  <a:pt x="40576" y="489549"/>
                </a:lnTo>
                <a:lnTo>
                  <a:pt x="50720" y="468030"/>
                </a:lnTo>
                <a:lnTo>
                  <a:pt x="68473" y="446511"/>
                </a:lnTo>
                <a:lnTo>
                  <a:pt x="83689" y="430372"/>
                </a:lnTo>
                <a:lnTo>
                  <a:pt x="109049" y="416923"/>
                </a:lnTo>
                <a:lnTo>
                  <a:pt x="129338" y="408854"/>
                </a:lnTo>
                <a:lnTo>
                  <a:pt x="152162" y="406164"/>
                </a:lnTo>
                <a:lnTo>
                  <a:pt x="177522" y="406164"/>
                </a:lnTo>
                <a:lnTo>
                  <a:pt x="200347" y="408854"/>
                </a:lnTo>
                <a:lnTo>
                  <a:pt x="220635" y="414233"/>
                </a:lnTo>
                <a:lnTo>
                  <a:pt x="245995" y="424993"/>
                </a:lnTo>
                <a:lnTo>
                  <a:pt x="266284" y="435752"/>
                </a:lnTo>
                <a:lnTo>
                  <a:pt x="284628" y="445480"/>
                </a:lnTo>
                <a:lnTo>
                  <a:pt x="285136" y="445170"/>
                </a:lnTo>
                <a:lnTo>
                  <a:pt x="287729" y="443589"/>
                </a:lnTo>
                <a:lnTo>
                  <a:pt x="286571" y="441132"/>
                </a:lnTo>
                <a:lnTo>
                  <a:pt x="284035" y="403475"/>
                </a:lnTo>
                <a:lnTo>
                  <a:pt x="278963" y="363127"/>
                </a:lnTo>
                <a:lnTo>
                  <a:pt x="284035" y="320090"/>
                </a:lnTo>
                <a:lnTo>
                  <a:pt x="289107" y="274363"/>
                </a:lnTo>
                <a:lnTo>
                  <a:pt x="299251" y="236705"/>
                </a:lnTo>
                <a:lnTo>
                  <a:pt x="319540" y="199048"/>
                </a:lnTo>
                <a:lnTo>
                  <a:pt x="332220" y="185599"/>
                </a:lnTo>
                <a:lnTo>
                  <a:pt x="344900" y="169460"/>
                </a:lnTo>
                <a:lnTo>
                  <a:pt x="357580" y="156011"/>
                </a:lnTo>
                <a:lnTo>
                  <a:pt x="375332" y="145251"/>
                </a:lnTo>
                <a:lnTo>
                  <a:pt x="395621" y="137182"/>
                </a:lnTo>
                <a:lnTo>
                  <a:pt x="413373" y="134492"/>
                </a:lnTo>
                <a:lnTo>
                  <a:pt x="426053" y="134492"/>
                </a:lnTo>
                <a:lnTo>
                  <a:pt x="443805" y="137182"/>
                </a:lnTo>
                <a:lnTo>
                  <a:pt x="456486" y="145251"/>
                </a:lnTo>
                <a:lnTo>
                  <a:pt x="471702" y="150631"/>
                </a:lnTo>
                <a:lnTo>
                  <a:pt x="494526" y="177529"/>
                </a:lnTo>
                <a:lnTo>
                  <a:pt x="519886" y="207117"/>
                </a:lnTo>
                <a:lnTo>
                  <a:pt x="537639" y="239395"/>
                </a:lnTo>
                <a:lnTo>
                  <a:pt x="550319" y="271673"/>
                </a:lnTo>
                <a:lnTo>
                  <a:pt x="558879" y="298909"/>
                </a:lnTo>
                <a:lnTo>
                  <a:pt x="618794" y="271674"/>
                </a:lnTo>
                <a:lnTo>
                  <a:pt x="669515" y="250155"/>
                </a:lnTo>
                <a:lnTo>
                  <a:pt x="685564" y="244739"/>
                </a:lnTo>
                <a:lnTo>
                  <a:pt x="684730" y="242085"/>
                </a:lnTo>
                <a:lnTo>
                  <a:pt x="679658" y="220566"/>
                </a:lnTo>
                <a:lnTo>
                  <a:pt x="679658" y="199047"/>
                </a:lnTo>
                <a:lnTo>
                  <a:pt x="684730" y="174839"/>
                </a:lnTo>
                <a:lnTo>
                  <a:pt x="687266" y="147941"/>
                </a:lnTo>
                <a:lnTo>
                  <a:pt x="694874" y="126422"/>
                </a:lnTo>
                <a:lnTo>
                  <a:pt x="705018" y="102213"/>
                </a:lnTo>
                <a:lnTo>
                  <a:pt x="715163" y="78005"/>
                </a:lnTo>
                <a:lnTo>
                  <a:pt x="727843" y="56486"/>
                </a:lnTo>
                <a:lnTo>
                  <a:pt x="743059" y="40347"/>
                </a:lnTo>
                <a:lnTo>
                  <a:pt x="758275" y="21519"/>
                </a:lnTo>
                <a:lnTo>
                  <a:pt x="776028" y="10759"/>
                </a:lnTo>
                <a:lnTo>
                  <a:pt x="793780" y="269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 sz="16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21" name="图标"/>
          <p:cNvSpPr>
            <a:spLocks noEditPoints="1"/>
          </p:cNvSpPr>
          <p:nvPr/>
        </p:nvSpPr>
        <p:spPr bwMode="auto">
          <a:xfrm>
            <a:off x="3466859" y="5956536"/>
            <a:ext cx="1415572" cy="650037"/>
          </a:xfrm>
          <a:custGeom>
            <a:avLst/>
            <a:gdLst>
              <a:gd name="T0" fmla="*/ 50 w 223"/>
              <a:gd name="T1" fmla="*/ 10 h 102"/>
              <a:gd name="T2" fmla="*/ 12 w 223"/>
              <a:gd name="T3" fmla="*/ 1 h 102"/>
              <a:gd name="T4" fmla="*/ 1 w 223"/>
              <a:gd name="T5" fmla="*/ 42 h 102"/>
              <a:gd name="T6" fmla="*/ 157 w 223"/>
              <a:gd name="T7" fmla="*/ 88 h 102"/>
              <a:gd name="T8" fmla="*/ 213 w 223"/>
              <a:gd name="T9" fmla="*/ 101 h 102"/>
              <a:gd name="T10" fmla="*/ 221 w 223"/>
              <a:gd name="T11" fmla="*/ 59 h 102"/>
              <a:gd name="T12" fmla="*/ 206 w 223"/>
              <a:gd name="T13" fmla="*/ 77 h 102"/>
              <a:gd name="T14" fmla="*/ 220 w 223"/>
              <a:gd name="T15" fmla="*/ 62 h 102"/>
              <a:gd name="T16" fmla="*/ 107 w 223"/>
              <a:gd name="T17" fmla="*/ 69 h 102"/>
              <a:gd name="T18" fmla="*/ 3 w 223"/>
              <a:gd name="T19" fmla="*/ 40 h 102"/>
              <a:gd name="T20" fmla="*/ 18 w 223"/>
              <a:gd name="T21" fmla="*/ 5 h 102"/>
              <a:gd name="T22" fmla="*/ 21 w 223"/>
              <a:gd name="T23" fmla="*/ 6 h 102"/>
              <a:gd name="T24" fmla="*/ 26 w 223"/>
              <a:gd name="T25" fmla="*/ 6 h 102"/>
              <a:gd name="T26" fmla="*/ 24 w 223"/>
              <a:gd name="T27" fmla="*/ 25 h 102"/>
              <a:gd name="T28" fmla="*/ 35 w 223"/>
              <a:gd name="T29" fmla="*/ 8 h 102"/>
              <a:gd name="T30" fmla="*/ 38 w 223"/>
              <a:gd name="T31" fmla="*/ 9 h 102"/>
              <a:gd name="T32" fmla="*/ 38 w 223"/>
              <a:gd name="T33" fmla="*/ 30 h 102"/>
              <a:gd name="T34" fmla="*/ 58 w 223"/>
              <a:gd name="T35" fmla="*/ 15 h 102"/>
              <a:gd name="T36" fmla="*/ 54 w 223"/>
              <a:gd name="T37" fmla="*/ 34 h 102"/>
              <a:gd name="T38" fmla="*/ 67 w 223"/>
              <a:gd name="T39" fmla="*/ 17 h 102"/>
              <a:gd name="T40" fmla="*/ 65 w 223"/>
              <a:gd name="T41" fmla="*/ 32 h 102"/>
              <a:gd name="T42" fmla="*/ 73 w 223"/>
              <a:gd name="T43" fmla="*/ 19 h 102"/>
              <a:gd name="T44" fmla="*/ 71 w 223"/>
              <a:gd name="T45" fmla="*/ 40 h 102"/>
              <a:gd name="T46" fmla="*/ 84 w 223"/>
              <a:gd name="T47" fmla="*/ 22 h 102"/>
              <a:gd name="T48" fmla="*/ 87 w 223"/>
              <a:gd name="T49" fmla="*/ 23 h 102"/>
              <a:gd name="T50" fmla="*/ 87 w 223"/>
              <a:gd name="T51" fmla="*/ 34 h 102"/>
              <a:gd name="T52" fmla="*/ 90 w 223"/>
              <a:gd name="T53" fmla="*/ 35 h 102"/>
              <a:gd name="T54" fmla="*/ 98 w 223"/>
              <a:gd name="T55" fmla="*/ 26 h 102"/>
              <a:gd name="T56" fmla="*/ 101 w 223"/>
              <a:gd name="T57" fmla="*/ 27 h 102"/>
              <a:gd name="T58" fmla="*/ 100 w 223"/>
              <a:gd name="T59" fmla="*/ 47 h 102"/>
              <a:gd name="T60" fmla="*/ 109 w 223"/>
              <a:gd name="T61" fmla="*/ 29 h 102"/>
              <a:gd name="T62" fmla="*/ 112 w 223"/>
              <a:gd name="T63" fmla="*/ 48 h 102"/>
              <a:gd name="T64" fmla="*/ 120 w 223"/>
              <a:gd name="T65" fmla="*/ 33 h 102"/>
              <a:gd name="T66" fmla="*/ 119 w 223"/>
              <a:gd name="T67" fmla="*/ 55 h 102"/>
              <a:gd name="T68" fmla="*/ 129 w 223"/>
              <a:gd name="T69" fmla="*/ 35 h 102"/>
              <a:gd name="T70" fmla="*/ 129 w 223"/>
              <a:gd name="T71" fmla="*/ 54 h 102"/>
              <a:gd name="T72" fmla="*/ 136 w 223"/>
              <a:gd name="T73" fmla="*/ 38 h 102"/>
              <a:gd name="T74" fmla="*/ 137 w 223"/>
              <a:gd name="T75" fmla="*/ 58 h 102"/>
              <a:gd name="T76" fmla="*/ 146 w 223"/>
              <a:gd name="T77" fmla="*/ 41 h 102"/>
              <a:gd name="T78" fmla="*/ 145 w 223"/>
              <a:gd name="T79" fmla="*/ 58 h 102"/>
              <a:gd name="T80" fmla="*/ 153 w 223"/>
              <a:gd name="T81" fmla="*/ 43 h 102"/>
              <a:gd name="T82" fmla="*/ 155 w 223"/>
              <a:gd name="T83" fmla="*/ 61 h 102"/>
              <a:gd name="T84" fmla="*/ 163 w 223"/>
              <a:gd name="T85" fmla="*/ 45 h 102"/>
              <a:gd name="T86" fmla="*/ 163 w 223"/>
              <a:gd name="T87" fmla="*/ 68 h 102"/>
              <a:gd name="T88" fmla="*/ 179 w 223"/>
              <a:gd name="T89" fmla="*/ 50 h 102"/>
              <a:gd name="T90" fmla="*/ 182 w 223"/>
              <a:gd name="T91" fmla="*/ 51 h 102"/>
              <a:gd name="T92" fmla="*/ 185 w 223"/>
              <a:gd name="T93" fmla="*/ 70 h 102"/>
              <a:gd name="T94" fmla="*/ 199 w 223"/>
              <a:gd name="T95" fmla="*/ 56 h 102"/>
              <a:gd name="T96" fmla="*/ 202 w 223"/>
              <a:gd name="T97" fmla="*/ 57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23" h="102">
                <a:moveTo>
                  <a:pt x="178" y="47"/>
                </a:moveTo>
                <a:cubicBezTo>
                  <a:pt x="162" y="42"/>
                  <a:pt x="147" y="38"/>
                  <a:pt x="131" y="33"/>
                </a:cubicBezTo>
                <a:cubicBezTo>
                  <a:pt x="104" y="25"/>
                  <a:pt x="77" y="17"/>
                  <a:pt x="50" y="10"/>
                </a:cubicBezTo>
                <a:cubicBezTo>
                  <a:pt x="42" y="7"/>
                  <a:pt x="34" y="5"/>
                  <a:pt x="26" y="3"/>
                </a:cubicBezTo>
                <a:cubicBezTo>
                  <a:pt x="22" y="2"/>
                  <a:pt x="18" y="1"/>
                  <a:pt x="15" y="1"/>
                </a:cubicBezTo>
                <a:cubicBezTo>
                  <a:pt x="14" y="0"/>
                  <a:pt x="13" y="0"/>
                  <a:pt x="12" y="1"/>
                </a:cubicBezTo>
                <a:cubicBezTo>
                  <a:pt x="8" y="14"/>
                  <a:pt x="4" y="26"/>
                  <a:pt x="0" y="39"/>
                </a:cubicBezTo>
                <a:cubicBezTo>
                  <a:pt x="0" y="39"/>
                  <a:pt x="0" y="40"/>
                  <a:pt x="0" y="40"/>
                </a:cubicBezTo>
                <a:cubicBezTo>
                  <a:pt x="0" y="41"/>
                  <a:pt x="0" y="42"/>
                  <a:pt x="1" y="42"/>
                </a:cubicBezTo>
                <a:cubicBezTo>
                  <a:pt x="18" y="47"/>
                  <a:pt x="35" y="52"/>
                  <a:pt x="53" y="57"/>
                </a:cubicBezTo>
                <a:cubicBezTo>
                  <a:pt x="70" y="62"/>
                  <a:pt x="88" y="65"/>
                  <a:pt x="105" y="71"/>
                </a:cubicBezTo>
                <a:cubicBezTo>
                  <a:pt x="122" y="76"/>
                  <a:pt x="139" y="83"/>
                  <a:pt x="157" y="88"/>
                </a:cubicBezTo>
                <a:cubicBezTo>
                  <a:pt x="175" y="93"/>
                  <a:pt x="193" y="97"/>
                  <a:pt x="211" y="102"/>
                </a:cubicBezTo>
                <a:cubicBezTo>
                  <a:pt x="212" y="102"/>
                  <a:pt x="212" y="102"/>
                  <a:pt x="212" y="102"/>
                </a:cubicBezTo>
                <a:cubicBezTo>
                  <a:pt x="212" y="102"/>
                  <a:pt x="213" y="102"/>
                  <a:pt x="213" y="101"/>
                </a:cubicBezTo>
                <a:cubicBezTo>
                  <a:pt x="216" y="88"/>
                  <a:pt x="219" y="75"/>
                  <a:pt x="223" y="61"/>
                </a:cubicBezTo>
                <a:cubicBezTo>
                  <a:pt x="223" y="61"/>
                  <a:pt x="223" y="60"/>
                  <a:pt x="222" y="60"/>
                </a:cubicBezTo>
                <a:cubicBezTo>
                  <a:pt x="222" y="59"/>
                  <a:pt x="222" y="59"/>
                  <a:pt x="221" y="59"/>
                </a:cubicBezTo>
                <a:cubicBezTo>
                  <a:pt x="207" y="56"/>
                  <a:pt x="192" y="51"/>
                  <a:pt x="178" y="47"/>
                </a:cubicBezTo>
                <a:close/>
                <a:moveTo>
                  <a:pt x="209" y="59"/>
                </a:moveTo>
                <a:cubicBezTo>
                  <a:pt x="208" y="65"/>
                  <a:pt x="206" y="71"/>
                  <a:pt x="206" y="77"/>
                </a:cubicBezTo>
                <a:cubicBezTo>
                  <a:pt x="206" y="79"/>
                  <a:pt x="208" y="79"/>
                  <a:pt x="208" y="77"/>
                </a:cubicBezTo>
                <a:cubicBezTo>
                  <a:pt x="208" y="71"/>
                  <a:pt x="211" y="66"/>
                  <a:pt x="212" y="60"/>
                </a:cubicBezTo>
                <a:cubicBezTo>
                  <a:pt x="215" y="61"/>
                  <a:pt x="217" y="61"/>
                  <a:pt x="220" y="62"/>
                </a:cubicBezTo>
                <a:cubicBezTo>
                  <a:pt x="217" y="74"/>
                  <a:pt x="214" y="87"/>
                  <a:pt x="211" y="99"/>
                </a:cubicBezTo>
                <a:cubicBezTo>
                  <a:pt x="194" y="94"/>
                  <a:pt x="176" y="90"/>
                  <a:pt x="159" y="85"/>
                </a:cubicBezTo>
                <a:cubicBezTo>
                  <a:pt x="142" y="80"/>
                  <a:pt x="125" y="74"/>
                  <a:pt x="107" y="69"/>
                </a:cubicBezTo>
                <a:cubicBezTo>
                  <a:pt x="90" y="63"/>
                  <a:pt x="73" y="59"/>
                  <a:pt x="55" y="55"/>
                </a:cubicBezTo>
                <a:cubicBezTo>
                  <a:pt x="38" y="50"/>
                  <a:pt x="20" y="45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6" y="27"/>
                  <a:pt x="11" y="16"/>
                  <a:pt x="14" y="4"/>
                </a:cubicBezTo>
                <a:cubicBezTo>
                  <a:pt x="16" y="4"/>
                  <a:pt x="17" y="4"/>
                  <a:pt x="18" y="4"/>
                </a:cubicBezTo>
                <a:cubicBezTo>
                  <a:pt x="18" y="4"/>
                  <a:pt x="18" y="5"/>
                  <a:pt x="18" y="5"/>
                </a:cubicBezTo>
                <a:cubicBezTo>
                  <a:pt x="17" y="9"/>
                  <a:pt x="15" y="14"/>
                  <a:pt x="14" y="19"/>
                </a:cubicBezTo>
                <a:cubicBezTo>
                  <a:pt x="14" y="20"/>
                  <a:pt x="17" y="20"/>
                  <a:pt x="17" y="19"/>
                </a:cubicBezTo>
                <a:cubicBezTo>
                  <a:pt x="18" y="14"/>
                  <a:pt x="20" y="10"/>
                  <a:pt x="21" y="6"/>
                </a:cubicBezTo>
                <a:cubicBezTo>
                  <a:pt x="21" y="5"/>
                  <a:pt x="21" y="5"/>
                  <a:pt x="21" y="5"/>
                </a:cubicBezTo>
                <a:cubicBezTo>
                  <a:pt x="22" y="5"/>
                  <a:pt x="23" y="5"/>
                  <a:pt x="23" y="6"/>
                </a:cubicBezTo>
                <a:cubicBezTo>
                  <a:pt x="24" y="6"/>
                  <a:pt x="25" y="6"/>
                  <a:pt x="26" y="6"/>
                </a:cubicBezTo>
                <a:cubicBezTo>
                  <a:pt x="26" y="6"/>
                  <a:pt x="26" y="7"/>
                  <a:pt x="26" y="7"/>
                </a:cubicBezTo>
                <a:cubicBezTo>
                  <a:pt x="24" y="13"/>
                  <a:pt x="22" y="19"/>
                  <a:pt x="21" y="25"/>
                </a:cubicBezTo>
                <a:cubicBezTo>
                  <a:pt x="21" y="27"/>
                  <a:pt x="24" y="27"/>
                  <a:pt x="24" y="25"/>
                </a:cubicBezTo>
                <a:cubicBezTo>
                  <a:pt x="25" y="19"/>
                  <a:pt x="27" y="14"/>
                  <a:pt x="28" y="8"/>
                </a:cubicBezTo>
                <a:cubicBezTo>
                  <a:pt x="29" y="7"/>
                  <a:pt x="29" y="7"/>
                  <a:pt x="28" y="7"/>
                </a:cubicBezTo>
                <a:cubicBezTo>
                  <a:pt x="31" y="7"/>
                  <a:pt x="33" y="8"/>
                  <a:pt x="35" y="8"/>
                </a:cubicBezTo>
                <a:cubicBezTo>
                  <a:pt x="33" y="13"/>
                  <a:pt x="30" y="18"/>
                  <a:pt x="29" y="24"/>
                </a:cubicBezTo>
                <a:cubicBezTo>
                  <a:pt x="29" y="25"/>
                  <a:pt x="32" y="25"/>
                  <a:pt x="32" y="24"/>
                </a:cubicBezTo>
                <a:cubicBezTo>
                  <a:pt x="33" y="18"/>
                  <a:pt x="36" y="14"/>
                  <a:pt x="38" y="9"/>
                </a:cubicBezTo>
                <a:cubicBezTo>
                  <a:pt x="39" y="10"/>
                  <a:pt x="41" y="10"/>
                  <a:pt x="42" y="10"/>
                </a:cubicBezTo>
                <a:cubicBezTo>
                  <a:pt x="43" y="11"/>
                  <a:pt x="43" y="11"/>
                  <a:pt x="44" y="11"/>
                </a:cubicBezTo>
                <a:cubicBezTo>
                  <a:pt x="41" y="17"/>
                  <a:pt x="40" y="23"/>
                  <a:pt x="38" y="30"/>
                </a:cubicBezTo>
                <a:cubicBezTo>
                  <a:pt x="38" y="32"/>
                  <a:pt x="41" y="32"/>
                  <a:pt x="41" y="31"/>
                </a:cubicBezTo>
                <a:cubicBezTo>
                  <a:pt x="43" y="24"/>
                  <a:pt x="43" y="17"/>
                  <a:pt x="47" y="12"/>
                </a:cubicBezTo>
                <a:cubicBezTo>
                  <a:pt x="50" y="13"/>
                  <a:pt x="54" y="14"/>
                  <a:pt x="58" y="15"/>
                </a:cubicBezTo>
                <a:cubicBezTo>
                  <a:pt x="57" y="15"/>
                  <a:pt x="57" y="15"/>
                  <a:pt x="57" y="16"/>
                </a:cubicBezTo>
                <a:cubicBezTo>
                  <a:pt x="55" y="22"/>
                  <a:pt x="54" y="28"/>
                  <a:pt x="52" y="34"/>
                </a:cubicBezTo>
                <a:cubicBezTo>
                  <a:pt x="51" y="35"/>
                  <a:pt x="54" y="36"/>
                  <a:pt x="54" y="34"/>
                </a:cubicBezTo>
                <a:cubicBezTo>
                  <a:pt x="57" y="29"/>
                  <a:pt x="58" y="22"/>
                  <a:pt x="60" y="16"/>
                </a:cubicBezTo>
                <a:cubicBezTo>
                  <a:pt x="60" y="16"/>
                  <a:pt x="60" y="16"/>
                  <a:pt x="60" y="15"/>
                </a:cubicBezTo>
                <a:cubicBezTo>
                  <a:pt x="62" y="16"/>
                  <a:pt x="64" y="17"/>
                  <a:pt x="67" y="17"/>
                </a:cubicBezTo>
                <a:cubicBezTo>
                  <a:pt x="67" y="17"/>
                  <a:pt x="67" y="17"/>
                  <a:pt x="67" y="17"/>
                </a:cubicBezTo>
                <a:cubicBezTo>
                  <a:pt x="65" y="22"/>
                  <a:pt x="63" y="27"/>
                  <a:pt x="62" y="32"/>
                </a:cubicBezTo>
                <a:cubicBezTo>
                  <a:pt x="62" y="34"/>
                  <a:pt x="65" y="34"/>
                  <a:pt x="65" y="32"/>
                </a:cubicBezTo>
                <a:cubicBezTo>
                  <a:pt x="66" y="27"/>
                  <a:pt x="68" y="23"/>
                  <a:pt x="69" y="18"/>
                </a:cubicBezTo>
                <a:cubicBezTo>
                  <a:pt x="69" y="18"/>
                  <a:pt x="69" y="18"/>
                  <a:pt x="69" y="18"/>
                </a:cubicBezTo>
                <a:cubicBezTo>
                  <a:pt x="71" y="18"/>
                  <a:pt x="72" y="19"/>
                  <a:pt x="73" y="19"/>
                </a:cubicBezTo>
                <a:cubicBezTo>
                  <a:pt x="73" y="19"/>
                  <a:pt x="73" y="19"/>
                  <a:pt x="73" y="20"/>
                </a:cubicBezTo>
                <a:cubicBezTo>
                  <a:pt x="71" y="26"/>
                  <a:pt x="69" y="33"/>
                  <a:pt x="68" y="40"/>
                </a:cubicBezTo>
                <a:cubicBezTo>
                  <a:pt x="68" y="42"/>
                  <a:pt x="71" y="42"/>
                  <a:pt x="71" y="40"/>
                </a:cubicBezTo>
                <a:cubicBezTo>
                  <a:pt x="72" y="33"/>
                  <a:pt x="74" y="27"/>
                  <a:pt x="76" y="20"/>
                </a:cubicBezTo>
                <a:cubicBezTo>
                  <a:pt x="76" y="20"/>
                  <a:pt x="76" y="20"/>
                  <a:pt x="76" y="20"/>
                </a:cubicBezTo>
                <a:cubicBezTo>
                  <a:pt x="78" y="21"/>
                  <a:pt x="81" y="21"/>
                  <a:pt x="84" y="22"/>
                </a:cubicBezTo>
                <a:cubicBezTo>
                  <a:pt x="82" y="28"/>
                  <a:pt x="79" y="33"/>
                  <a:pt x="78" y="39"/>
                </a:cubicBezTo>
                <a:cubicBezTo>
                  <a:pt x="78" y="41"/>
                  <a:pt x="81" y="41"/>
                  <a:pt x="81" y="39"/>
                </a:cubicBezTo>
                <a:cubicBezTo>
                  <a:pt x="82" y="34"/>
                  <a:pt x="85" y="28"/>
                  <a:pt x="87" y="23"/>
                </a:cubicBezTo>
                <a:cubicBezTo>
                  <a:pt x="88" y="23"/>
                  <a:pt x="89" y="24"/>
                  <a:pt x="90" y="24"/>
                </a:cubicBezTo>
                <a:cubicBezTo>
                  <a:pt x="89" y="24"/>
                  <a:pt x="89" y="24"/>
                  <a:pt x="89" y="25"/>
                </a:cubicBezTo>
                <a:cubicBezTo>
                  <a:pt x="89" y="28"/>
                  <a:pt x="88" y="31"/>
                  <a:pt x="87" y="34"/>
                </a:cubicBezTo>
                <a:cubicBezTo>
                  <a:pt x="86" y="37"/>
                  <a:pt x="85" y="41"/>
                  <a:pt x="84" y="45"/>
                </a:cubicBezTo>
                <a:cubicBezTo>
                  <a:pt x="84" y="46"/>
                  <a:pt x="87" y="47"/>
                  <a:pt x="87" y="45"/>
                </a:cubicBezTo>
                <a:cubicBezTo>
                  <a:pt x="88" y="42"/>
                  <a:pt x="89" y="38"/>
                  <a:pt x="90" y="35"/>
                </a:cubicBezTo>
                <a:cubicBezTo>
                  <a:pt x="91" y="31"/>
                  <a:pt x="92" y="28"/>
                  <a:pt x="92" y="25"/>
                </a:cubicBezTo>
                <a:cubicBezTo>
                  <a:pt x="92" y="25"/>
                  <a:pt x="92" y="25"/>
                  <a:pt x="92" y="25"/>
                </a:cubicBezTo>
                <a:cubicBezTo>
                  <a:pt x="94" y="25"/>
                  <a:pt x="96" y="26"/>
                  <a:pt x="98" y="26"/>
                </a:cubicBezTo>
                <a:cubicBezTo>
                  <a:pt x="97" y="32"/>
                  <a:pt x="95" y="37"/>
                  <a:pt x="93" y="42"/>
                </a:cubicBezTo>
                <a:cubicBezTo>
                  <a:pt x="93" y="44"/>
                  <a:pt x="95" y="44"/>
                  <a:pt x="96" y="43"/>
                </a:cubicBezTo>
                <a:cubicBezTo>
                  <a:pt x="98" y="37"/>
                  <a:pt x="99" y="32"/>
                  <a:pt x="101" y="27"/>
                </a:cubicBezTo>
                <a:cubicBezTo>
                  <a:pt x="103" y="28"/>
                  <a:pt x="104" y="28"/>
                  <a:pt x="106" y="29"/>
                </a:cubicBezTo>
                <a:cubicBezTo>
                  <a:pt x="105" y="32"/>
                  <a:pt x="104" y="34"/>
                  <a:pt x="103" y="37"/>
                </a:cubicBezTo>
                <a:cubicBezTo>
                  <a:pt x="101" y="40"/>
                  <a:pt x="101" y="44"/>
                  <a:pt x="100" y="47"/>
                </a:cubicBezTo>
                <a:cubicBezTo>
                  <a:pt x="100" y="49"/>
                  <a:pt x="102" y="50"/>
                  <a:pt x="103" y="48"/>
                </a:cubicBezTo>
                <a:cubicBezTo>
                  <a:pt x="104" y="45"/>
                  <a:pt x="104" y="42"/>
                  <a:pt x="105" y="39"/>
                </a:cubicBezTo>
                <a:cubicBezTo>
                  <a:pt x="106" y="36"/>
                  <a:pt x="108" y="33"/>
                  <a:pt x="109" y="29"/>
                </a:cubicBezTo>
                <a:cubicBezTo>
                  <a:pt x="112" y="30"/>
                  <a:pt x="115" y="31"/>
                  <a:pt x="119" y="32"/>
                </a:cubicBezTo>
                <a:cubicBezTo>
                  <a:pt x="118" y="33"/>
                  <a:pt x="118" y="33"/>
                  <a:pt x="118" y="33"/>
                </a:cubicBezTo>
                <a:cubicBezTo>
                  <a:pt x="116" y="38"/>
                  <a:pt x="114" y="43"/>
                  <a:pt x="112" y="48"/>
                </a:cubicBezTo>
                <a:cubicBezTo>
                  <a:pt x="111" y="50"/>
                  <a:pt x="113" y="51"/>
                  <a:pt x="114" y="50"/>
                </a:cubicBezTo>
                <a:cubicBezTo>
                  <a:pt x="117" y="45"/>
                  <a:pt x="119" y="40"/>
                  <a:pt x="121" y="34"/>
                </a:cubicBezTo>
                <a:cubicBezTo>
                  <a:pt x="121" y="34"/>
                  <a:pt x="121" y="33"/>
                  <a:pt x="120" y="33"/>
                </a:cubicBezTo>
                <a:cubicBezTo>
                  <a:pt x="122" y="33"/>
                  <a:pt x="124" y="34"/>
                  <a:pt x="126" y="35"/>
                </a:cubicBezTo>
                <a:cubicBezTo>
                  <a:pt x="126" y="35"/>
                  <a:pt x="126" y="35"/>
                  <a:pt x="126" y="35"/>
                </a:cubicBezTo>
                <a:cubicBezTo>
                  <a:pt x="124" y="42"/>
                  <a:pt x="122" y="48"/>
                  <a:pt x="119" y="55"/>
                </a:cubicBezTo>
                <a:cubicBezTo>
                  <a:pt x="118" y="57"/>
                  <a:pt x="121" y="57"/>
                  <a:pt x="122" y="56"/>
                </a:cubicBezTo>
                <a:cubicBezTo>
                  <a:pt x="125" y="49"/>
                  <a:pt x="127" y="43"/>
                  <a:pt x="129" y="36"/>
                </a:cubicBezTo>
                <a:cubicBezTo>
                  <a:pt x="129" y="36"/>
                  <a:pt x="129" y="36"/>
                  <a:pt x="129" y="35"/>
                </a:cubicBezTo>
                <a:cubicBezTo>
                  <a:pt x="130" y="36"/>
                  <a:pt x="132" y="36"/>
                  <a:pt x="134" y="37"/>
                </a:cubicBezTo>
                <a:cubicBezTo>
                  <a:pt x="134" y="37"/>
                  <a:pt x="134" y="37"/>
                  <a:pt x="133" y="37"/>
                </a:cubicBezTo>
                <a:cubicBezTo>
                  <a:pt x="132" y="42"/>
                  <a:pt x="129" y="48"/>
                  <a:pt x="129" y="54"/>
                </a:cubicBezTo>
                <a:cubicBezTo>
                  <a:pt x="129" y="55"/>
                  <a:pt x="132" y="56"/>
                  <a:pt x="132" y="54"/>
                </a:cubicBezTo>
                <a:cubicBezTo>
                  <a:pt x="132" y="48"/>
                  <a:pt x="135" y="43"/>
                  <a:pt x="136" y="38"/>
                </a:cubicBezTo>
                <a:cubicBezTo>
                  <a:pt x="136" y="38"/>
                  <a:pt x="136" y="38"/>
                  <a:pt x="136" y="38"/>
                </a:cubicBezTo>
                <a:cubicBezTo>
                  <a:pt x="139" y="38"/>
                  <a:pt x="141" y="39"/>
                  <a:pt x="144" y="40"/>
                </a:cubicBezTo>
                <a:cubicBezTo>
                  <a:pt x="144" y="40"/>
                  <a:pt x="144" y="40"/>
                  <a:pt x="144" y="40"/>
                </a:cubicBezTo>
                <a:cubicBezTo>
                  <a:pt x="142" y="46"/>
                  <a:pt x="140" y="52"/>
                  <a:pt x="137" y="58"/>
                </a:cubicBezTo>
                <a:cubicBezTo>
                  <a:pt x="136" y="59"/>
                  <a:pt x="139" y="61"/>
                  <a:pt x="140" y="59"/>
                </a:cubicBezTo>
                <a:cubicBezTo>
                  <a:pt x="142" y="53"/>
                  <a:pt x="145" y="47"/>
                  <a:pt x="146" y="41"/>
                </a:cubicBezTo>
                <a:cubicBezTo>
                  <a:pt x="146" y="41"/>
                  <a:pt x="146" y="41"/>
                  <a:pt x="146" y="41"/>
                </a:cubicBezTo>
                <a:cubicBezTo>
                  <a:pt x="148" y="41"/>
                  <a:pt x="149" y="41"/>
                  <a:pt x="151" y="42"/>
                </a:cubicBezTo>
                <a:cubicBezTo>
                  <a:pt x="151" y="42"/>
                  <a:pt x="151" y="42"/>
                  <a:pt x="151" y="42"/>
                </a:cubicBezTo>
                <a:cubicBezTo>
                  <a:pt x="149" y="48"/>
                  <a:pt x="147" y="53"/>
                  <a:pt x="145" y="58"/>
                </a:cubicBezTo>
                <a:cubicBezTo>
                  <a:pt x="145" y="60"/>
                  <a:pt x="148" y="61"/>
                  <a:pt x="148" y="59"/>
                </a:cubicBezTo>
                <a:cubicBezTo>
                  <a:pt x="150" y="54"/>
                  <a:pt x="152" y="49"/>
                  <a:pt x="153" y="43"/>
                </a:cubicBezTo>
                <a:cubicBezTo>
                  <a:pt x="153" y="43"/>
                  <a:pt x="153" y="43"/>
                  <a:pt x="153" y="43"/>
                </a:cubicBezTo>
                <a:cubicBezTo>
                  <a:pt x="156" y="43"/>
                  <a:pt x="158" y="44"/>
                  <a:pt x="161" y="45"/>
                </a:cubicBezTo>
                <a:cubicBezTo>
                  <a:pt x="161" y="45"/>
                  <a:pt x="160" y="45"/>
                  <a:pt x="160" y="45"/>
                </a:cubicBezTo>
                <a:cubicBezTo>
                  <a:pt x="158" y="50"/>
                  <a:pt x="157" y="56"/>
                  <a:pt x="155" y="61"/>
                </a:cubicBezTo>
                <a:cubicBezTo>
                  <a:pt x="155" y="63"/>
                  <a:pt x="157" y="64"/>
                  <a:pt x="158" y="62"/>
                </a:cubicBezTo>
                <a:cubicBezTo>
                  <a:pt x="159" y="57"/>
                  <a:pt x="161" y="52"/>
                  <a:pt x="163" y="47"/>
                </a:cubicBezTo>
                <a:cubicBezTo>
                  <a:pt x="163" y="46"/>
                  <a:pt x="163" y="46"/>
                  <a:pt x="163" y="45"/>
                </a:cubicBezTo>
                <a:cubicBezTo>
                  <a:pt x="164" y="46"/>
                  <a:pt x="166" y="46"/>
                  <a:pt x="167" y="47"/>
                </a:cubicBezTo>
                <a:cubicBezTo>
                  <a:pt x="168" y="47"/>
                  <a:pt x="169" y="47"/>
                  <a:pt x="170" y="47"/>
                </a:cubicBezTo>
                <a:cubicBezTo>
                  <a:pt x="168" y="54"/>
                  <a:pt x="164" y="61"/>
                  <a:pt x="163" y="68"/>
                </a:cubicBezTo>
                <a:cubicBezTo>
                  <a:pt x="162" y="69"/>
                  <a:pt x="165" y="70"/>
                  <a:pt x="166" y="68"/>
                </a:cubicBezTo>
                <a:cubicBezTo>
                  <a:pt x="167" y="61"/>
                  <a:pt x="170" y="55"/>
                  <a:pt x="173" y="48"/>
                </a:cubicBezTo>
                <a:cubicBezTo>
                  <a:pt x="175" y="49"/>
                  <a:pt x="177" y="50"/>
                  <a:pt x="179" y="50"/>
                </a:cubicBezTo>
                <a:cubicBezTo>
                  <a:pt x="178" y="56"/>
                  <a:pt x="174" y="61"/>
                  <a:pt x="175" y="67"/>
                </a:cubicBezTo>
                <a:cubicBezTo>
                  <a:pt x="175" y="69"/>
                  <a:pt x="178" y="69"/>
                  <a:pt x="177" y="67"/>
                </a:cubicBezTo>
                <a:cubicBezTo>
                  <a:pt x="177" y="62"/>
                  <a:pt x="180" y="56"/>
                  <a:pt x="182" y="51"/>
                </a:cubicBezTo>
                <a:cubicBezTo>
                  <a:pt x="185" y="52"/>
                  <a:pt x="188" y="53"/>
                  <a:pt x="190" y="54"/>
                </a:cubicBezTo>
                <a:cubicBezTo>
                  <a:pt x="190" y="54"/>
                  <a:pt x="190" y="54"/>
                  <a:pt x="190" y="54"/>
                </a:cubicBezTo>
                <a:cubicBezTo>
                  <a:pt x="189" y="59"/>
                  <a:pt x="187" y="65"/>
                  <a:pt x="185" y="70"/>
                </a:cubicBezTo>
                <a:cubicBezTo>
                  <a:pt x="184" y="72"/>
                  <a:pt x="187" y="73"/>
                  <a:pt x="187" y="72"/>
                </a:cubicBezTo>
                <a:cubicBezTo>
                  <a:pt x="190" y="66"/>
                  <a:pt x="192" y="60"/>
                  <a:pt x="193" y="54"/>
                </a:cubicBezTo>
                <a:cubicBezTo>
                  <a:pt x="195" y="55"/>
                  <a:pt x="197" y="56"/>
                  <a:pt x="199" y="56"/>
                </a:cubicBezTo>
                <a:cubicBezTo>
                  <a:pt x="198" y="61"/>
                  <a:pt x="197" y="67"/>
                  <a:pt x="195" y="72"/>
                </a:cubicBezTo>
                <a:cubicBezTo>
                  <a:pt x="195" y="74"/>
                  <a:pt x="198" y="75"/>
                  <a:pt x="198" y="73"/>
                </a:cubicBezTo>
                <a:cubicBezTo>
                  <a:pt x="200" y="68"/>
                  <a:pt x="201" y="62"/>
                  <a:pt x="202" y="57"/>
                </a:cubicBezTo>
                <a:cubicBezTo>
                  <a:pt x="205" y="58"/>
                  <a:pt x="207" y="58"/>
                  <a:pt x="209" y="5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22" name="图标"/>
          <p:cNvSpPr>
            <a:spLocks noEditPoints="1"/>
          </p:cNvSpPr>
          <p:nvPr/>
        </p:nvSpPr>
        <p:spPr bwMode="auto">
          <a:xfrm>
            <a:off x="10722219" y="395951"/>
            <a:ext cx="1178704" cy="1731946"/>
          </a:xfrm>
          <a:custGeom>
            <a:avLst/>
            <a:gdLst>
              <a:gd name="T0" fmla="*/ 1512 w 2006"/>
              <a:gd name="T1" fmla="*/ 1347 h 2944"/>
              <a:gd name="T2" fmla="*/ 1016 w 2006"/>
              <a:gd name="T3" fmla="*/ 1087 h 2944"/>
              <a:gd name="T4" fmla="*/ 1615 w 2006"/>
              <a:gd name="T5" fmla="*/ 2506 h 2944"/>
              <a:gd name="T6" fmla="*/ 1411 w 2006"/>
              <a:gd name="T7" fmla="*/ 2678 h 2944"/>
              <a:gd name="T8" fmla="*/ 738 w 2006"/>
              <a:gd name="T9" fmla="*/ 2315 h 2944"/>
              <a:gd name="T10" fmla="*/ 258 w 2006"/>
              <a:gd name="T11" fmla="*/ 2559 h 2944"/>
              <a:gd name="T12" fmla="*/ 79 w 2006"/>
              <a:gd name="T13" fmla="*/ 2650 h 2944"/>
              <a:gd name="T14" fmla="*/ 284 w 2006"/>
              <a:gd name="T15" fmla="*/ 2063 h 2944"/>
              <a:gd name="T16" fmla="*/ 744 w 2006"/>
              <a:gd name="T17" fmla="*/ 1153 h 2944"/>
              <a:gd name="T18" fmla="*/ 792 w 2006"/>
              <a:gd name="T19" fmla="*/ 720 h 2944"/>
              <a:gd name="T20" fmla="*/ 946 w 2006"/>
              <a:gd name="T21" fmla="*/ 520 h 2944"/>
              <a:gd name="T22" fmla="*/ 1258 w 2006"/>
              <a:gd name="T23" fmla="*/ 857 h 2944"/>
              <a:gd name="T24" fmla="*/ 1877 w 2006"/>
              <a:gd name="T25" fmla="*/ 1115 h 2944"/>
              <a:gd name="T26" fmla="*/ 1875 w 2006"/>
              <a:gd name="T27" fmla="*/ 1218 h 2944"/>
              <a:gd name="T28" fmla="*/ 970 w 2006"/>
              <a:gd name="T29" fmla="*/ 518 h 2944"/>
              <a:gd name="T30" fmla="*/ 339 w 2006"/>
              <a:gd name="T31" fmla="*/ 316 h 2944"/>
              <a:gd name="T32" fmla="*/ 643 w 2006"/>
              <a:gd name="T33" fmla="*/ 302 h 2944"/>
              <a:gd name="T34" fmla="*/ 895 w 2006"/>
              <a:gd name="T35" fmla="*/ 792 h 2944"/>
              <a:gd name="T36" fmla="*/ 952 w 2006"/>
              <a:gd name="T37" fmla="*/ 726 h 2944"/>
              <a:gd name="T38" fmla="*/ 807 w 2006"/>
              <a:gd name="T39" fmla="*/ 819 h 2944"/>
              <a:gd name="T40" fmla="*/ 853 w 2006"/>
              <a:gd name="T41" fmla="*/ 786 h 2944"/>
              <a:gd name="T42" fmla="*/ 938 w 2006"/>
              <a:gd name="T43" fmla="*/ 946 h 2944"/>
              <a:gd name="T44" fmla="*/ 1051 w 2006"/>
              <a:gd name="T45" fmla="*/ 1270 h 2944"/>
              <a:gd name="T46" fmla="*/ 1248 w 2006"/>
              <a:gd name="T47" fmla="*/ 877 h 2944"/>
              <a:gd name="T48" fmla="*/ 923 w 2006"/>
              <a:gd name="T49" fmla="*/ 962 h 2944"/>
              <a:gd name="T50" fmla="*/ 1750 w 2006"/>
              <a:gd name="T51" fmla="*/ 1012 h 2944"/>
              <a:gd name="T52" fmla="*/ 1333 w 2006"/>
              <a:gd name="T53" fmla="*/ 1210 h 2944"/>
              <a:gd name="T54" fmla="*/ 683 w 2006"/>
              <a:gd name="T55" fmla="*/ 1083 h 2944"/>
              <a:gd name="T56" fmla="*/ 756 w 2006"/>
              <a:gd name="T57" fmla="*/ 1079 h 2944"/>
              <a:gd name="T58" fmla="*/ 1319 w 2006"/>
              <a:gd name="T59" fmla="*/ 1430 h 2944"/>
              <a:gd name="T60" fmla="*/ 690 w 2006"/>
              <a:gd name="T61" fmla="*/ 1125 h 2944"/>
              <a:gd name="T62" fmla="*/ 1887 w 2006"/>
              <a:gd name="T63" fmla="*/ 1238 h 2944"/>
              <a:gd name="T64" fmla="*/ 905 w 2006"/>
              <a:gd name="T65" fmla="*/ 1242 h 2944"/>
              <a:gd name="T66" fmla="*/ 833 w 2006"/>
              <a:gd name="T67" fmla="*/ 1256 h 2944"/>
              <a:gd name="T68" fmla="*/ 835 w 2006"/>
              <a:gd name="T69" fmla="*/ 1258 h 2944"/>
              <a:gd name="T70" fmla="*/ 756 w 2006"/>
              <a:gd name="T71" fmla="*/ 1534 h 2944"/>
              <a:gd name="T72" fmla="*/ 1180 w 2006"/>
              <a:gd name="T73" fmla="*/ 2186 h 2944"/>
              <a:gd name="T74" fmla="*/ 208 w 2006"/>
              <a:gd name="T75" fmla="*/ 2347 h 2944"/>
              <a:gd name="T76" fmla="*/ 490 w 2006"/>
              <a:gd name="T77" fmla="*/ 1716 h 2944"/>
              <a:gd name="T78" fmla="*/ 228 w 2006"/>
              <a:gd name="T79" fmla="*/ 2539 h 2944"/>
              <a:gd name="T80" fmla="*/ 1034 w 2006"/>
              <a:gd name="T81" fmla="*/ 1540 h 2944"/>
              <a:gd name="T82" fmla="*/ 1145 w 2006"/>
              <a:gd name="T83" fmla="*/ 1710 h 2944"/>
              <a:gd name="T84" fmla="*/ 1452 w 2006"/>
              <a:gd name="T85" fmla="*/ 2519 h 2944"/>
              <a:gd name="T86" fmla="*/ 1615 w 2006"/>
              <a:gd name="T87" fmla="*/ 1343 h 2944"/>
              <a:gd name="T88" fmla="*/ 1643 w 2006"/>
              <a:gd name="T89" fmla="*/ 1403 h 2944"/>
              <a:gd name="T90" fmla="*/ 1752 w 2006"/>
              <a:gd name="T91" fmla="*/ 1476 h 2944"/>
              <a:gd name="T92" fmla="*/ 1829 w 2006"/>
              <a:gd name="T93" fmla="*/ 1514 h 2944"/>
              <a:gd name="T94" fmla="*/ 1853 w 2006"/>
              <a:gd name="T95" fmla="*/ 1472 h 2944"/>
              <a:gd name="T96" fmla="*/ 690 w 2006"/>
              <a:gd name="T97" fmla="*/ 2182 h 2944"/>
              <a:gd name="T98" fmla="*/ 962 w 2006"/>
              <a:gd name="T99" fmla="*/ 2180 h 2944"/>
              <a:gd name="T100" fmla="*/ 611 w 2006"/>
              <a:gd name="T101" fmla="*/ 2222 h 2944"/>
              <a:gd name="T102" fmla="*/ 841 w 2006"/>
              <a:gd name="T103" fmla="*/ 2256 h 2944"/>
              <a:gd name="T104" fmla="*/ 714 w 2006"/>
              <a:gd name="T105" fmla="*/ 2295 h 2944"/>
              <a:gd name="T106" fmla="*/ 40 w 2006"/>
              <a:gd name="T107" fmla="*/ 2516 h 2944"/>
              <a:gd name="T108" fmla="*/ 1518 w 2006"/>
              <a:gd name="T109" fmla="*/ 2521 h 2944"/>
              <a:gd name="T110" fmla="*/ 234 w 2006"/>
              <a:gd name="T111" fmla="*/ 2561 h 2944"/>
              <a:gd name="T112" fmla="*/ 89 w 2006"/>
              <a:gd name="T113" fmla="*/ 2575 h 2944"/>
              <a:gd name="T114" fmla="*/ 1450 w 2006"/>
              <a:gd name="T115" fmla="*/ 2684 h 2944"/>
              <a:gd name="T116" fmla="*/ 1539 w 2006"/>
              <a:gd name="T117" fmla="*/ 2865 h 2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06" h="2944">
                <a:moveTo>
                  <a:pt x="1978" y="1460"/>
                </a:moveTo>
                <a:cubicBezTo>
                  <a:pt x="1962" y="1467"/>
                  <a:pt x="1947" y="1464"/>
                  <a:pt x="1936" y="1474"/>
                </a:cubicBezTo>
                <a:cubicBezTo>
                  <a:pt x="1928" y="1482"/>
                  <a:pt x="1923" y="1497"/>
                  <a:pt x="1906" y="1498"/>
                </a:cubicBezTo>
                <a:cubicBezTo>
                  <a:pt x="1896" y="1499"/>
                  <a:pt x="1882" y="1494"/>
                  <a:pt x="1875" y="1484"/>
                </a:cubicBezTo>
                <a:cubicBezTo>
                  <a:pt x="1874" y="1488"/>
                  <a:pt x="1868" y="1485"/>
                  <a:pt x="1867" y="1488"/>
                </a:cubicBezTo>
                <a:cubicBezTo>
                  <a:pt x="1865" y="1510"/>
                  <a:pt x="1847" y="1529"/>
                  <a:pt x="1821" y="1534"/>
                </a:cubicBezTo>
                <a:cubicBezTo>
                  <a:pt x="1809" y="1530"/>
                  <a:pt x="1801" y="1521"/>
                  <a:pt x="1799" y="1506"/>
                </a:cubicBezTo>
                <a:cubicBezTo>
                  <a:pt x="1791" y="1504"/>
                  <a:pt x="1777" y="1503"/>
                  <a:pt x="1772" y="1494"/>
                </a:cubicBezTo>
                <a:cubicBezTo>
                  <a:pt x="1750" y="1512"/>
                  <a:pt x="1723" y="1495"/>
                  <a:pt x="1720" y="1466"/>
                </a:cubicBezTo>
                <a:cubicBezTo>
                  <a:pt x="1706" y="1454"/>
                  <a:pt x="1694" y="1440"/>
                  <a:pt x="1678" y="1430"/>
                </a:cubicBezTo>
                <a:cubicBezTo>
                  <a:pt x="1657" y="1448"/>
                  <a:pt x="1637" y="1425"/>
                  <a:pt x="1625" y="1411"/>
                </a:cubicBezTo>
                <a:cubicBezTo>
                  <a:pt x="1601" y="1420"/>
                  <a:pt x="1570" y="1426"/>
                  <a:pt x="1547" y="1413"/>
                </a:cubicBezTo>
                <a:cubicBezTo>
                  <a:pt x="1538" y="1392"/>
                  <a:pt x="1521" y="1378"/>
                  <a:pt x="1506" y="1363"/>
                </a:cubicBezTo>
                <a:cubicBezTo>
                  <a:pt x="1507" y="1357"/>
                  <a:pt x="1508" y="1351"/>
                  <a:pt x="1512" y="1347"/>
                </a:cubicBezTo>
                <a:cubicBezTo>
                  <a:pt x="1470" y="1318"/>
                  <a:pt x="1429" y="1284"/>
                  <a:pt x="1389" y="1248"/>
                </a:cubicBezTo>
                <a:cubicBezTo>
                  <a:pt x="1380" y="1259"/>
                  <a:pt x="1368" y="1274"/>
                  <a:pt x="1347" y="1268"/>
                </a:cubicBezTo>
                <a:cubicBezTo>
                  <a:pt x="1337" y="1259"/>
                  <a:pt x="1333" y="1245"/>
                  <a:pt x="1321" y="1238"/>
                </a:cubicBezTo>
                <a:cubicBezTo>
                  <a:pt x="1288" y="1175"/>
                  <a:pt x="1209" y="1141"/>
                  <a:pt x="1139" y="1109"/>
                </a:cubicBezTo>
                <a:cubicBezTo>
                  <a:pt x="1121" y="1113"/>
                  <a:pt x="1107" y="1099"/>
                  <a:pt x="1087" y="1099"/>
                </a:cubicBezTo>
                <a:cubicBezTo>
                  <a:pt x="1116" y="1143"/>
                  <a:pt x="1163" y="1186"/>
                  <a:pt x="1196" y="1232"/>
                </a:cubicBezTo>
                <a:cubicBezTo>
                  <a:pt x="1199" y="1234"/>
                  <a:pt x="1201" y="1238"/>
                  <a:pt x="1206" y="1238"/>
                </a:cubicBezTo>
                <a:cubicBezTo>
                  <a:pt x="1241" y="1296"/>
                  <a:pt x="1284" y="1347"/>
                  <a:pt x="1319" y="1405"/>
                </a:cubicBezTo>
                <a:cubicBezTo>
                  <a:pt x="1386" y="1394"/>
                  <a:pt x="1432" y="1454"/>
                  <a:pt x="1387" y="1492"/>
                </a:cubicBezTo>
                <a:cubicBezTo>
                  <a:pt x="1421" y="1521"/>
                  <a:pt x="1367" y="1571"/>
                  <a:pt x="1345" y="1526"/>
                </a:cubicBezTo>
                <a:cubicBezTo>
                  <a:pt x="1315" y="1540"/>
                  <a:pt x="1268" y="1534"/>
                  <a:pt x="1258" y="1504"/>
                </a:cubicBezTo>
                <a:cubicBezTo>
                  <a:pt x="1253" y="1490"/>
                  <a:pt x="1269" y="1481"/>
                  <a:pt x="1266" y="1460"/>
                </a:cubicBezTo>
                <a:cubicBezTo>
                  <a:pt x="1272" y="1450"/>
                  <a:pt x="1281" y="1442"/>
                  <a:pt x="1290" y="1434"/>
                </a:cubicBezTo>
                <a:cubicBezTo>
                  <a:pt x="1205" y="1312"/>
                  <a:pt x="1115" y="1194"/>
                  <a:pt x="1016" y="1087"/>
                </a:cubicBezTo>
                <a:cubicBezTo>
                  <a:pt x="992" y="1090"/>
                  <a:pt x="956" y="1083"/>
                  <a:pt x="928" y="1091"/>
                </a:cubicBezTo>
                <a:cubicBezTo>
                  <a:pt x="935" y="1105"/>
                  <a:pt x="932" y="1116"/>
                  <a:pt x="940" y="1129"/>
                </a:cubicBezTo>
                <a:cubicBezTo>
                  <a:pt x="966" y="1143"/>
                  <a:pt x="992" y="1149"/>
                  <a:pt x="1024" y="1155"/>
                </a:cubicBezTo>
                <a:cubicBezTo>
                  <a:pt x="1041" y="1191"/>
                  <a:pt x="1054" y="1233"/>
                  <a:pt x="1071" y="1270"/>
                </a:cubicBezTo>
                <a:cubicBezTo>
                  <a:pt x="1069" y="1274"/>
                  <a:pt x="1068" y="1280"/>
                  <a:pt x="1065" y="1284"/>
                </a:cubicBezTo>
                <a:cubicBezTo>
                  <a:pt x="1109" y="1367"/>
                  <a:pt x="1136" y="1467"/>
                  <a:pt x="1180" y="1549"/>
                </a:cubicBezTo>
                <a:cubicBezTo>
                  <a:pt x="1201" y="1614"/>
                  <a:pt x="1216" y="1674"/>
                  <a:pt x="1246" y="1728"/>
                </a:cubicBezTo>
                <a:cubicBezTo>
                  <a:pt x="1255" y="1769"/>
                  <a:pt x="1270" y="1805"/>
                  <a:pt x="1288" y="1847"/>
                </a:cubicBezTo>
                <a:cubicBezTo>
                  <a:pt x="1322" y="1931"/>
                  <a:pt x="1348" y="2026"/>
                  <a:pt x="1385" y="2109"/>
                </a:cubicBezTo>
                <a:cubicBezTo>
                  <a:pt x="1418" y="2241"/>
                  <a:pt x="1466" y="2363"/>
                  <a:pt x="1502" y="2488"/>
                </a:cubicBezTo>
                <a:cubicBezTo>
                  <a:pt x="1533" y="2488"/>
                  <a:pt x="1545" y="2530"/>
                  <a:pt x="1553" y="2553"/>
                </a:cubicBezTo>
                <a:cubicBezTo>
                  <a:pt x="1566" y="2552"/>
                  <a:pt x="1572" y="2544"/>
                  <a:pt x="1583" y="2541"/>
                </a:cubicBezTo>
                <a:cubicBezTo>
                  <a:pt x="1578" y="2532"/>
                  <a:pt x="1574" y="2521"/>
                  <a:pt x="1571" y="2510"/>
                </a:cubicBezTo>
                <a:cubicBezTo>
                  <a:pt x="1577" y="2493"/>
                  <a:pt x="1604" y="2496"/>
                  <a:pt x="1615" y="2506"/>
                </a:cubicBezTo>
                <a:cubicBezTo>
                  <a:pt x="1626" y="2545"/>
                  <a:pt x="1647" y="2580"/>
                  <a:pt x="1647" y="2617"/>
                </a:cubicBezTo>
                <a:cubicBezTo>
                  <a:pt x="1619" y="2635"/>
                  <a:pt x="1598" y="2611"/>
                  <a:pt x="1591" y="2587"/>
                </a:cubicBezTo>
                <a:cubicBezTo>
                  <a:pt x="1586" y="2589"/>
                  <a:pt x="1576" y="2591"/>
                  <a:pt x="1573" y="2589"/>
                </a:cubicBezTo>
                <a:cubicBezTo>
                  <a:pt x="1570" y="2607"/>
                  <a:pt x="1585" y="2612"/>
                  <a:pt x="1583" y="2627"/>
                </a:cubicBezTo>
                <a:cubicBezTo>
                  <a:pt x="1581" y="2645"/>
                  <a:pt x="1562" y="2639"/>
                  <a:pt x="1557" y="2652"/>
                </a:cubicBezTo>
                <a:cubicBezTo>
                  <a:pt x="1557" y="2654"/>
                  <a:pt x="1566" y="2679"/>
                  <a:pt x="1571" y="2694"/>
                </a:cubicBezTo>
                <a:cubicBezTo>
                  <a:pt x="1583" y="2731"/>
                  <a:pt x="1613" y="2780"/>
                  <a:pt x="1625" y="2811"/>
                </a:cubicBezTo>
                <a:cubicBezTo>
                  <a:pt x="1631" y="2829"/>
                  <a:pt x="1640" y="2855"/>
                  <a:pt x="1615" y="2863"/>
                </a:cubicBezTo>
                <a:cubicBezTo>
                  <a:pt x="1619" y="2879"/>
                  <a:pt x="1619" y="2888"/>
                  <a:pt x="1619" y="2908"/>
                </a:cubicBezTo>
                <a:cubicBezTo>
                  <a:pt x="1594" y="2944"/>
                  <a:pt x="1566" y="2910"/>
                  <a:pt x="1553" y="2881"/>
                </a:cubicBezTo>
                <a:cubicBezTo>
                  <a:pt x="1545" y="2880"/>
                  <a:pt x="1542" y="2884"/>
                  <a:pt x="1538" y="2886"/>
                </a:cubicBezTo>
                <a:cubicBezTo>
                  <a:pt x="1526" y="2881"/>
                  <a:pt x="1523" y="2868"/>
                  <a:pt x="1512" y="2863"/>
                </a:cubicBezTo>
                <a:cubicBezTo>
                  <a:pt x="1493" y="2794"/>
                  <a:pt x="1459" y="2740"/>
                  <a:pt x="1430" y="2680"/>
                </a:cubicBezTo>
                <a:cubicBezTo>
                  <a:pt x="1419" y="2679"/>
                  <a:pt x="1419" y="2680"/>
                  <a:pt x="1411" y="2678"/>
                </a:cubicBezTo>
                <a:cubicBezTo>
                  <a:pt x="1383" y="2636"/>
                  <a:pt x="1369" y="2582"/>
                  <a:pt x="1349" y="2541"/>
                </a:cubicBezTo>
                <a:cubicBezTo>
                  <a:pt x="1350" y="2534"/>
                  <a:pt x="1351" y="2528"/>
                  <a:pt x="1361" y="2525"/>
                </a:cubicBezTo>
                <a:cubicBezTo>
                  <a:pt x="1321" y="2447"/>
                  <a:pt x="1308" y="2372"/>
                  <a:pt x="1280" y="2285"/>
                </a:cubicBezTo>
                <a:cubicBezTo>
                  <a:pt x="1216" y="2265"/>
                  <a:pt x="1145" y="2248"/>
                  <a:pt x="1079" y="2232"/>
                </a:cubicBezTo>
                <a:cubicBezTo>
                  <a:pt x="1061" y="2227"/>
                  <a:pt x="1041" y="2218"/>
                  <a:pt x="1024" y="2216"/>
                </a:cubicBezTo>
                <a:cubicBezTo>
                  <a:pt x="988" y="2211"/>
                  <a:pt x="948" y="2218"/>
                  <a:pt x="907" y="2220"/>
                </a:cubicBezTo>
                <a:cubicBezTo>
                  <a:pt x="905" y="2226"/>
                  <a:pt x="907" y="2234"/>
                  <a:pt x="907" y="2246"/>
                </a:cubicBezTo>
                <a:cubicBezTo>
                  <a:pt x="944" y="2265"/>
                  <a:pt x="938" y="2352"/>
                  <a:pt x="893" y="2349"/>
                </a:cubicBezTo>
                <a:cubicBezTo>
                  <a:pt x="878" y="2397"/>
                  <a:pt x="910" y="2470"/>
                  <a:pt x="863" y="2498"/>
                </a:cubicBezTo>
                <a:cubicBezTo>
                  <a:pt x="869" y="2536"/>
                  <a:pt x="792" y="2559"/>
                  <a:pt x="788" y="2504"/>
                </a:cubicBezTo>
                <a:cubicBezTo>
                  <a:pt x="781" y="2504"/>
                  <a:pt x="775" y="2500"/>
                  <a:pt x="764" y="2500"/>
                </a:cubicBezTo>
                <a:cubicBezTo>
                  <a:pt x="759" y="2492"/>
                  <a:pt x="756" y="2482"/>
                  <a:pt x="752" y="2474"/>
                </a:cubicBezTo>
                <a:cubicBezTo>
                  <a:pt x="768" y="2439"/>
                  <a:pt x="758" y="2378"/>
                  <a:pt x="758" y="2345"/>
                </a:cubicBezTo>
                <a:cubicBezTo>
                  <a:pt x="752" y="2340"/>
                  <a:pt x="740" y="2330"/>
                  <a:pt x="738" y="2315"/>
                </a:cubicBezTo>
                <a:cubicBezTo>
                  <a:pt x="732" y="2318"/>
                  <a:pt x="721" y="2317"/>
                  <a:pt x="714" y="2319"/>
                </a:cubicBezTo>
                <a:cubicBezTo>
                  <a:pt x="720" y="2342"/>
                  <a:pt x="705" y="2356"/>
                  <a:pt x="677" y="2355"/>
                </a:cubicBezTo>
                <a:cubicBezTo>
                  <a:pt x="644" y="2339"/>
                  <a:pt x="671" y="2283"/>
                  <a:pt x="661" y="2252"/>
                </a:cubicBezTo>
                <a:cubicBezTo>
                  <a:pt x="663" y="2251"/>
                  <a:pt x="665" y="2249"/>
                  <a:pt x="665" y="2246"/>
                </a:cubicBezTo>
                <a:cubicBezTo>
                  <a:pt x="690" y="2232"/>
                  <a:pt x="719" y="2255"/>
                  <a:pt x="712" y="2279"/>
                </a:cubicBezTo>
                <a:cubicBezTo>
                  <a:pt x="724" y="2282"/>
                  <a:pt x="724" y="2273"/>
                  <a:pt x="734" y="2273"/>
                </a:cubicBezTo>
                <a:cubicBezTo>
                  <a:pt x="731" y="2265"/>
                  <a:pt x="736" y="2260"/>
                  <a:pt x="738" y="2252"/>
                </a:cubicBezTo>
                <a:cubicBezTo>
                  <a:pt x="744" y="2245"/>
                  <a:pt x="749" y="2249"/>
                  <a:pt x="756" y="2246"/>
                </a:cubicBezTo>
                <a:cubicBezTo>
                  <a:pt x="755" y="2238"/>
                  <a:pt x="755" y="2228"/>
                  <a:pt x="750" y="2220"/>
                </a:cubicBezTo>
                <a:cubicBezTo>
                  <a:pt x="721" y="2221"/>
                  <a:pt x="700" y="2219"/>
                  <a:pt x="684" y="2232"/>
                </a:cubicBezTo>
                <a:cubicBezTo>
                  <a:pt x="627" y="2232"/>
                  <a:pt x="568" y="2247"/>
                  <a:pt x="508" y="2256"/>
                </a:cubicBezTo>
                <a:cubicBezTo>
                  <a:pt x="460" y="2268"/>
                  <a:pt x="394" y="2273"/>
                  <a:pt x="343" y="2281"/>
                </a:cubicBezTo>
                <a:cubicBezTo>
                  <a:pt x="321" y="2367"/>
                  <a:pt x="268" y="2462"/>
                  <a:pt x="244" y="2545"/>
                </a:cubicBezTo>
                <a:cubicBezTo>
                  <a:pt x="251" y="2548"/>
                  <a:pt x="255" y="2553"/>
                  <a:pt x="258" y="2559"/>
                </a:cubicBezTo>
                <a:cubicBezTo>
                  <a:pt x="243" y="2589"/>
                  <a:pt x="229" y="2633"/>
                  <a:pt x="220" y="2668"/>
                </a:cubicBezTo>
                <a:cubicBezTo>
                  <a:pt x="213" y="2671"/>
                  <a:pt x="208" y="2678"/>
                  <a:pt x="200" y="2674"/>
                </a:cubicBezTo>
                <a:cubicBezTo>
                  <a:pt x="180" y="2699"/>
                  <a:pt x="173" y="2731"/>
                  <a:pt x="157" y="2765"/>
                </a:cubicBezTo>
                <a:cubicBezTo>
                  <a:pt x="155" y="2770"/>
                  <a:pt x="149" y="2773"/>
                  <a:pt x="147" y="2777"/>
                </a:cubicBezTo>
                <a:cubicBezTo>
                  <a:pt x="134" y="2808"/>
                  <a:pt x="134" y="2843"/>
                  <a:pt x="111" y="2861"/>
                </a:cubicBezTo>
                <a:cubicBezTo>
                  <a:pt x="102" y="2860"/>
                  <a:pt x="100" y="2864"/>
                  <a:pt x="93" y="2861"/>
                </a:cubicBezTo>
                <a:cubicBezTo>
                  <a:pt x="81" y="2874"/>
                  <a:pt x="75" y="2902"/>
                  <a:pt x="60" y="2906"/>
                </a:cubicBezTo>
                <a:cubicBezTo>
                  <a:pt x="45" y="2902"/>
                  <a:pt x="31" y="2898"/>
                  <a:pt x="24" y="2886"/>
                </a:cubicBezTo>
                <a:cubicBezTo>
                  <a:pt x="24" y="2868"/>
                  <a:pt x="36" y="2860"/>
                  <a:pt x="42" y="2847"/>
                </a:cubicBezTo>
                <a:cubicBezTo>
                  <a:pt x="7" y="2839"/>
                  <a:pt x="22" y="2813"/>
                  <a:pt x="28" y="2779"/>
                </a:cubicBezTo>
                <a:cubicBezTo>
                  <a:pt x="29" y="2771"/>
                  <a:pt x="27" y="2765"/>
                  <a:pt x="28" y="2762"/>
                </a:cubicBezTo>
                <a:cubicBezTo>
                  <a:pt x="28" y="2760"/>
                  <a:pt x="34" y="2757"/>
                  <a:pt x="36" y="2754"/>
                </a:cubicBezTo>
                <a:cubicBezTo>
                  <a:pt x="40" y="2744"/>
                  <a:pt x="41" y="2729"/>
                  <a:pt x="46" y="2720"/>
                </a:cubicBezTo>
                <a:cubicBezTo>
                  <a:pt x="55" y="2702"/>
                  <a:pt x="76" y="2672"/>
                  <a:pt x="79" y="2650"/>
                </a:cubicBezTo>
                <a:cubicBezTo>
                  <a:pt x="78" y="2643"/>
                  <a:pt x="66" y="2646"/>
                  <a:pt x="66" y="2637"/>
                </a:cubicBezTo>
                <a:cubicBezTo>
                  <a:pt x="63" y="2623"/>
                  <a:pt x="78" y="2614"/>
                  <a:pt x="79" y="2599"/>
                </a:cubicBezTo>
                <a:cubicBezTo>
                  <a:pt x="75" y="2591"/>
                  <a:pt x="67" y="2587"/>
                  <a:pt x="58" y="2583"/>
                </a:cubicBezTo>
                <a:cubicBezTo>
                  <a:pt x="55" y="2594"/>
                  <a:pt x="48" y="2600"/>
                  <a:pt x="48" y="2613"/>
                </a:cubicBezTo>
                <a:cubicBezTo>
                  <a:pt x="35" y="2618"/>
                  <a:pt x="17" y="2626"/>
                  <a:pt x="0" y="2621"/>
                </a:cubicBezTo>
                <a:cubicBezTo>
                  <a:pt x="1" y="2571"/>
                  <a:pt x="21" y="2525"/>
                  <a:pt x="38" y="2486"/>
                </a:cubicBezTo>
                <a:cubicBezTo>
                  <a:pt x="58" y="2486"/>
                  <a:pt x="79" y="2492"/>
                  <a:pt x="79" y="2512"/>
                </a:cubicBezTo>
                <a:cubicBezTo>
                  <a:pt x="80" y="2525"/>
                  <a:pt x="64" y="2535"/>
                  <a:pt x="68" y="2551"/>
                </a:cubicBezTo>
                <a:cubicBezTo>
                  <a:pt x="75" y="2554"/>
                  <a:pt x="85" y="2555"/>
                  <a:pt x="91" y="2559"/>
                </a:cubicBezTo>
                <a:cubicBezTo>
                  <a:pt x="98" y="2542"/>
                  <a:pt x="98" y="2527"/>
                  <a:pt x="99" y="2516"/>
                </a:cubicBezTo>
                <a:cubicBezTo>
                  <a:pt x="106" y="2510"/>
                  <a:pt x="118" y="2508"/>
                  <a:pt x="125" y="2514"/>
                </a:cubicBezTo>
                <a:cubicBezTo>
                  <a:pt x="159" y="2418"/>
                  <a:pt x="201" y="2323"/>
                  <a:pt x="232" y="2226"/>
                </a:cubicBezTo>
                <a:cubicBezTo>
                  <a:pt x="241" y="2200"/>
                  <a:pt x="250" y="2171"/>
                  <a:pt x="254" y="2145"/>
                </a:cubicBezTo>
                <a:cubicBezTo>
                  <a:pt x="259" y="2115"/>
                  <a:pt x="275" y="2087"/>
                  <a:pt x="284" y="2063"/>
                </a:cubicBezTo>
                <a:cubicBezTo>
                  <a:pt x="298" y="2025"/>
                  <a:pt x="308" y="1986"/>
                  <a:pt x="323" y="1948"/>
                </a:cubicBezTo>
                <a:cubicBezTo>
                  <a:pt x="337" y="1913"/>
                  <a:pt x="355" y="1865"/>
                  <a:pt x="371" y="1825"/>
                </a:cubicBezTo>
                <a:cubicBezTo>
                  <a:pt x="385" y="1790"/>
                  <a:pt x="396" y="1754"/>
                  <a:pt x="411" y="1720"/>
                </a:cubicBezTo>
                <a:cubicBezTo>
                  <a:pt x="418" y="1703"/>
                  <a:pt x="429" y="1689"/>
                  <a:pt x="435" y="1672"/>
                </a:cubicBezTo>
                <a:cubicBezTo>
                  <a:pt x="445" y="1641"/>
                  <a:pt x="455" y="1614"/>
                  <a:pt x="466" y="1583"/>
                </a:cubicBezTo>
                <a:cubicBezTo>
                  <a:pt x="476" y="1556"/>
                  <a:pt x="484" y="1529"/>
                  <a:pt x="494" y="1504"/>
                </a:cubicBezTo>
                <a:cubicBezTo>
                  <a:pt x="498" y="1495"/>
                  <a:pt x="505" y="1487"/>
                  <a:pt x="508" y="1478"/>
                </a:cubicBezTo>
                <a:cubicBezTo>
                  <a:pt x="511" y="1468"/>
                  <a:pt x="510" y="1456"/>
                  <a:pt x="514" y="1446"/>
                </a:cubicBezTo>
                <a:cubicBezTo>
                  <a:pt x="517" y="1437"/>
                  <a:pt x="524" y="1429"/>
                  <a:pt x="528" y="1420"/>
                </a:cubicBezTo>
                <a:cubicBezTo>
                  <a:pt x="538" y="1396"/>
                  <a:pt x="544" y="1371"/>
                  <a:pt x="554" y="1345"/>
                </a:cubicBezTo>
                <a:cubicBezTo>
                  <a:pt x="565" y="1316"/>
                  <a:pt x="573" y="1294"/>
                  <a:pt x="587" y="1268"/>
                </a:cubicBezTo>
                <a:cubicBezTo>
                  <a:pt x="589" y="1262"/>
                  <a:pt x="584" y="1262"/>
                  <a:pt x="585" y="1256"/>
                </a:cubicBezTo>
                <a:cubicBezTo>
                  <a:pt x="597" y="1230"/>
                  <a:pt x="606" y="1208"/>
                  <a:pt x="615" y="1184"/>
                </a:cubicBezTo>
                <a:cubicBezTo>
                  <a:pt x="645" y="1167"/>
                  <a:pt x="704" y="1164"/>
                  <a:pt x="744" y="1153"/>
                </a:cubicBezTo>
                <a:cubicBezTo>
                  <a:pt x="768" y="1146"/>
                  <a:pt x="774" y="1124"/>
                  <a:pt x="782" y="1097"/>
                </a:cubicBezTo>
                <a:cubicBezTo>
                  <a:pt x="773" y="1101"/>
                  <a:pt x="752" y="1096"/>
                  <a:pt x="734" y="1097"/>
                </a:cubicBezTo>
                <a:cubicBezTo>
                  <a:pt x="730" y="1101"/>
                  <a:pt x="733" y="1112"/>
                  <a:pt x="732" y="1119"/>
                </a:cubicBezTo>
                <a:cubicBezTo>
                  <a:pt x="722" y="1141"/>
                  <a:pt x="688" y="1151"/>
                  <a:pt x="675" y="1131"/>
                </a:cubicBezTo>
                <a:cubicBezTo>
                  <a:pt x="656" y="1103"/>
                  <a:pt x="675" y="1053"/>
                  <a:pt x="673" y="1020"/>
                </a:cubicBezTo>
                <a:cubicBezTo>
                  <a:pt x="677" y="1020"/>
                  <a:pt x="679" y="1018"/>
                  <a:pt x="679" y="1014"/>
                </a:cubicBezTo>
                <a:cubicBezTo>
                  <a:pt x="700" y="1012"/>
                  <a:pt x="713" y="1017"/>
                  <a:pt x="724" y="1026"/>
                </a:cubicBezTo>
                <a:cubicBezTo>
                  <a:pt x="721" y="1035"/>
                  <a:pt x="726" y="1044"/>
                  <a:pt x="730" y="1052"/>
                </a:cubicBezTo>
                <a:cubicBezTo>
                  <a:pt x="749" y="1054"/>
                  <a:pt x="765" y="1052"/>
                  <a:pt x="790" y="1052"/>
                </a:cubicBezTo>
                <a:cubicBezTo>
                  <a:pt x="795" y="1038"/>
                  <a:pt x="792" y="1025"/>
                  <a:pt x="798" y="1010"/>
                </a:cubicBezTo>
                <a:cubicBezTo>
                  <a:pt x="782" y="993"/>
                  <a:pt x="759" y="973"/>
                  <a:pt x="754" y="946"/>
                </a:cubicBezTo>
                <a:cubicBezTo>
                  <a:pt x="745" y="902"/>
                  <a:pt x="775" y="860"/>
                  <a:pt x="798" y="835"/>
                </a:cubicBezTo>
                <a:cubicBezTo>
                  <a:pt x="784" y="824"/>
                  <a:pt x="768" y="815"/>
                  <a:pt x="760" y="798"/>
                </a:cubicBezTo>
                <a:cubicBezTo>
                  <a:pt x="772" y="773"/>
                  <a:pt x="782" y="747"/>
                  <a:pt x="792" y="720"/>
                </a:cubicBezTo>
                <a:cubicBezTo>
                  <a:pt x="693" y="632"/>
                  <a:pt x="582" y="556"/>
                  <a:pt x="478" y="472"/>
                </a:cubicBezTo>
                <a:cubicBezTo>
                  <a:pt x="481" y="468"/>
                  <a:pt x="478" y="469"/>
                  <a:pt x="480" y="462"/>
                </a:cubicBezTo>
                <a:cubicBezTo>
                  <a:pt x="391" y="385"/>
                  <a:pt x="306" y="303"/>
                  <a:pt x="210" y="232"/>
                </a:cubicBezTo>
                <a:cubicBezTo>
                  <a:pt x="205" y="232"/>
                  <a:pt x="200" y="232"/>
                  <a:pt x="195" y="232"/>
                </a:cubicBezTo>
                <a:cubicBezTo>
                  <a:pt x="188" y="226"/>
                  <a:pt x="180" y="221"/>
                  <a:pt x="173" y="216"/>
                </a:cubicBezTo>
                <a:cubicBezTo>
                  <a:pt x="174" y="207"/>
                  <a:pt x="171" y="202"/>
                  <a:pt x="167" y="199"/>
                </a:cubicBezTo>
                <a:cubicBezTo>
                  <a:pt x="187" y="121"/>
                  <a:pt x="223" y="54"/>
                  <a:pt x="298" y="16"/>
                </a:cubicBezTo>
                <a:cubicBezTo>
                  <a:pt x="308" y="11"/>
                  <a:pt x="321" y="9"/>
                  <a:pt x="331" y="0"/>
                </a:cubicBezTo>
                <a:cubicBezTo>
                  <a:pt x="354" y="3"/>
                  <a:pt x="371" y="19"/>
                  <a:pt x="371" y="38"/>
                </a:cubicBezTo>
                <a:cubicBezTo>
                  <a:pt x="462" y="117"/>
                  <a:pt x="559" y="190"/>
                  <a:pt x="637" y="282"/>
                </a:cubicBezTo>
                <a:cubicBezTo>
                  <a:pt x="645" y="281"/>
                  <a:pt x="643" y="281"/>
                  <a:pt x="651" y="282"/>
                </a:cubicBezTo>
                <a:cubicBezTo>
                  <a:pt x="756" y="362"/>
                  <a:pt x="840" y="465"/>
                  <a:pt x="946" y="544"/>
                </a:cubicBezTo>
                <a:cubicBezTo>
                  <a:pt x="953" y="555"/>
                  <a:pt x="955" y="570"/>
                  <a:pt x="970" y="571"/>
                </a:cubicBezTo>
                <a:cubicBezTo>
                  <a:pt x="974" y="550"/>
                  <a:pt x="963" y="527"/>
                  <a:pt x="946" y="520"/>
                </a:cubicBezTo>
                <a:cubicBezTo>
                  <a:pt x="949" y="516"/>
                  <a:pt x="948" y="509"/>
                  <a:pt x="950" y="504"/>
                </a:cubicBezTo>
                <a:cubicBezTo>
                  <a:pt x="993" y="463"/>
                  <a:pt x="1079" y="499"/>
                  <a:pt x="1061" y="552"/>
                </a:cubicBezTo>
                <a:cubicBezTo>
                  <a:pt x="1047" y="560"/>
                  <a:pt x="1038" y="565"/>
                  <a:pt x="1018" y="560"/>
                </a:cubicBezTo>
                <a:cubicBezTo>
                  <a:pt x="1007" y="570"/>
                  <a:pt x="1009" y="587"/>
                  <a:pt x="1000" y="595"/>
                </a:cubicBezTo>
                <a:cubicBezTo>
                  <a:pt x="1013" y="608"/>
                  <a:pt x="1026" y="620"/>
                  <a:pt x="1032" y="641"/>
                </a:cubicBezTo>
                <a:cubicBezTo>
                  <a:pt x="1063" y="681"/>
                  <a:pt x="1106" y="709"/>
                  <a:pt x="1145" y="744"/>
                </a:cubicBezTo>
                <a:cubicBezTo>
                  <a:pt x="1164" y="762"/>
                  <a:pt x="1186" y="780"/>
                  <a:pt x="1210" y="790"/>
                </a:cubicBezTo>
                <a:cubicBezTo>
                  <a:pt x="1217" y="760"/>
                  <a:pt x="1174" y="762"/>
                  <a:pt x="1176" y="730"/>
                </a:cubicBezTo>
                <a:cubicBezTo>
                  <a:pt x="1205" y="693"/>
                  <a:pt x="1261" y="714"/>
                  <a:pt x="1288" y="740"/>
                </a:cubicBezTo>
                <a:cubicBezTo>
                  <a:pt x="1292" y="755"/>
                  <a:pt x="1285" y="770"/>
                  <a:pt x="1284" y="778"/>
                </a:cubicBezTo>
                <a:cubicBezTo>
                  <a:pt x="1274" y="782"/>
                  <a:pt x="1262" y="782"/>
                  <a:pt x="1248" y="782"/>
                </a:cubicBezTo>
                <a:cubicBezTo>
                  <a:pt x="1243" y="790"/>
                  <a:pt x="1241" y="801"/>
                  <a:pt x="1234" y="808"/>
                </a:cubicBezTo>
                <a:cubicBezTo>
                  <a:pt x="1238" y="820"/>
                  <a:pt x="1251" y="827"/>
                  <a:pt x="1256" y="839"/>
                </a:cubicBezTo>
                <a:cubicBezTo>
                  <a:pt x="1258" y="845"/>
                  <a:pt x="1255" y="851"/>
                  <a:pt x="1258" y="857"/>
                </a:cubicBezTo>
                <a:cubicBezTo>
                  <a:pt x="1264" y="870"/>
                  <a:pt x="1280" y="884"/>
                  <a:pt x="1290" y="895"/>
                </a:cubicBezTo>
                <a:cubicBezTo>
                  <a:pt x="1372" y="985"/>
                  <a:pt x="1492" y="1063"/>
                  <a:pt x="1567" y="1159"/>
                </a:cubicBezTo>
                <a:cubicBezTo>
                  <a:pt x="1600" y="1179"/>
                  <a:pt x="1624" y="1226"/>
                  <a:pt x="1666" y="1244"/>
                </a:cubicBezTo>
                <a:cubicBezTo>
                  <a:pt x="1707" y="1221"/>
                  <a:pt x="1745" y="1194"/>
                  <a:pt x="1789" y="1175"/>
                </a:cubicBezTo>
                <a:cubicBezTo>
                  <a:pt x="1788" y="1169"/>
                  <a:pt x="1781" y="1167"/>
                  <a:pt x="1780" y="1161"/>
                </a:cubicBezTo>
                <a:cubicBezTo>
                  <a:pt x="1780" y="1152"/>
                  <a:pt x="1783" y="1146"/>
                  <a:pt x="1785" y="1139"/>
                </a:cubicBezTo>
                <a:cubicBezTo>
                  <a:pt x="1771" y="1127"/>
                  <a:pt x="1755" y="1117"/>
                  <a:pt x="1740" y="1105"/>
                </a:cubicBezTo>
                <a:cubicBezTo>
                  <a:pt x="1727" y="1111"/>
                  <a:pt x="1706" y="1119"/>
                  <a:pt x="1690" y="1111"/>
                </a:cubicBezTo>
                <a:cubicBezTo>
                  <a:pt x="1689" y="1101"/>
                  <a:pt x="1681" y="1092"/>
                  <a:pt x="1680" y="1081"/>
                </a:cubicBezTo>
                <a:cubicBezTo>
                  <a:pt x="1679" y="1049"/>
                  <a:pt x="1731" y="985"/>
                  <a:pt x="1760" y="988"/>
                </a:cubicBezTo>
                <a:cubicBezTo>
                  <a:pt x="1775" y="990"/>
                  <a:pt x="1800" y="1006"/>
                  <a:pt x="1803" y="1020"/>
                </a:cubicBezTo>
                <a:cubicBezTo>
                  <a:pt x="1805" y="1028"/>
                  <a:pt x="1797" y="1036"/>
                  <a:pt x="1799" y="1044"/>
                </a:cubicBezTo>
                <a:cubicBezTo>
                  <a:pt x="1803" y="1059"/>
                  <a:pt x="1817" y="1061"/>
                  <a:pt x="1831" y="1075"/>
                </a:cubicBezTo>
                <a:cubicBezTo>
                  <a:pt x="1858" y="1065"/>
                  <a:pt x="1883" y="1086"/>
                  <a:pt x="1877" y="1115"/>
                </a:cubicBezTo>
                <a:cubicBezTo>
                  <a:pt x="1882" y="1122"/>
                  <a:pt x="1883" y="1123"/>
                  <a:pt x="1889" y="1131"/>
                </a:cubicBezTo>
                <a:cubicBezTo>
                  <a:pt x="1893" y="1128"/>
                  <a:pt x="1898" y="1126"/>
                  <a:pt x="1902" y="1123"/>
                </a:cubicBezTo>
                <a:cubicBezTo>
                  <a:pt x="1898" y="1102"/>
                  <a:pt x="1874" y="1093"/>
                  <a:pt x="1883" y="1065"/>
                </a:cubicBezTo>
                <a:cubicBezTo>
                  <a:pt x="1925" y="1051"/>
                  <a:pt x="2003" y="1104"/>
                  <a:pt x="1978" y="1139"/>
                </a:cubicBezTo>
                <a:cubicBezTo>
                  <a:pt x="1966" y="1155"/>
                  <a:pt x="1937" y="1148"/>
                  <a:pt x="1922" y="1135"/>
                </a:cubicBezTo>
                <a:cubicBezTo>
                  <a:pt x="1913" y="1136"/>
                  <a:pt x="1920" y="1145"/>
                  <a:pt x="1906" y="1145"/>
                </a:cubicBezTo>
                <a:cubicBezTo>
                  <a:pt x="1909" y="1149"/>
                  <a:pt x="1913" y="1151"/>
                  <a:pt x="1918" y="1153"/>
                </a:cubicBezTo>
                <a:cubicBezTo>
                  <a:pt x="1921" y="1150"/>
                  <a:pt x="1925" y="1151"/>
                  <a:pt x="1928" y="1145"/>
                </a:cubicBezTo>
                <a:cubicBezTo>
                  <a:pt x="1950" y="1147"/>
                  <a:pt x="1965" y="1166"/>
                  <a:pt x="1958" y="1190"/>
                </a:cubicBezTo>
                <a:cubicBezTo>
                  <a:pt x="1967" y="1208"/>
                  <a:pt x="2006" y="1226"/>
                  <a:pt x="2006" y="1242"/>
                </a:cubicBezTo>
                <a:cubicBezTo>
                  <a:pt x="2005" y="1259"/>
                  <a:pt x="1984" y="1271"/>
                  <a:pt x="1972" y="1286"/>
                </a:cubicBezTo>
                <a:cubicBezTo>
                  <a:pt x="1938" y="1290"/>
                  <a:pt x="1934" y="1263"/>
                  <a:pt x="1914" y="1246"/>
                </a:cubicBezTo>
                <a:cubicBezTo>
                  <a:pt x="1899" y="1249"/>
                  <a:pt x="1893" y="1264"/>
                  <a:pt x="1879" y="1262"/>
                </a:cubicBezTo>
                <a:cubicBezTo>
                  <a:pt x="1858" y="1259"/>
                  <a:pt x="1859" y="1230"/>
                  <a:pt x="1875" y="1218"/>
                </a:cubicBezTo>
                <a:cubicBezTo>
                  <a:pt x="1864" y="1211"/>
                  <a:pt x="1857" y="1201"/>
                  <a:pt x="1845" y="1194"/>
                </a:cubicBezTo>
                <a:cubicBezTo>
                  <a:pt x="1794" y="1223"/>
                  <a:pt x="1747" y="1255"/>
                  <a:pt x="1696" y="1284"/>
                </a:cubicBezTo>
                <a:cubicBezTo>
                  <a:pt x="1691" y="1315"/>
                  <a:pt x="1702" y="1340"/>
                  <a:pt x="1726" y="1353"/>
                </a:cubicBezTo>
                <a:cubicBezTo>
                  <a:pt x="1728" y="1378"/>
                  <a:pt x="1747" y="1386"/>
                  <a:pt x="1760" y="1401"/>
                </a:cubicBezTo>
                <a:cubicBezTo>
                  <a:pt x="1783" y="1396"/>
                  <a:pt x="1799" y="1415"/>
                  <a:pt x="1805" y="1438"/>
                </a:cubicBezTo>
                <a:cubicBezTo>
                  <a:pt x="1815" y="1419"/>
                  <a:pt x="1849" y="1426"/>
                  <a:pt x="1861" y="1434"/>
                </a:cubicBezTo>
                <a:cubicBezTo>
                  <a:pt x="1872" y="1429"/>
                  <a:pt x="1880" y="1410"/>
                  <a:pt x="1899" y="1407"/>
                </a:cubicBezTo>
                <a:cubicBezTo>
                  <a:pt x="1907" y="1408"/>
                  <a:pt x="1906" y="1417"/>
                  <a:pt x="1916" y="1417"/>
                </a:cubicBezTo>
                <a:cubicBezTo>
                  <a:pt x="1929" y="1416"/>
                  <a:pt x="1947" y="1393"/>
                  <a:pt x="1966" y="1405"/>
                </a:cubicBezTo>
                <a:cubicBezTo>
                  <a:pt x="1981" y="1413"/>
                  <a:pt x="1985" y="1440"/>
                  <a:pt x="1978" y="1460"/>
                </a:cubicBezTo>
                <a:close/>
                <a:moveTo>
                  <a:pt x="1044" y="542"/>
                </a:moveTo>
                <a:cubicBezTo>
                  <a:pt x="1044" y="530"/>
                  <a:pt x="1046" y="526"/>
                  <a:pt x="1036" y="520"/>
                </a:cubicBezTo>
                <a:cubicBezTo>
                  <a:pt x="1025" y="546"/>
                  <a:pt x="989" y="527"/>
                  <a:pt x="986" y="506"/>
                </a:cubicBezTo>
                <a:cubicBezTo>
                  <a:pt x="976" y="504"/>
                  <a:pt x="967" y="514"/>
                  <a:pt x="970" y="518"/>
                </a:cubicBezTo>
                <a:cubicBezTo>
                  <a:pt x="976" y="527"/>
                  <a:pt x="1015" y="555"/>
                  <a:pt x="1044" y="542"/>
                </a:cubicBezTo>
                <a:close/>
                <a:moveTo>
                  <a:pt x="319" y="62"/>
                </a:moveTo>
                <a:cubicBezTo>
                  <a:pt x="293" y="122"/>
                  <a:pt x="260" y="173"/>
                  <a:pt x="206" y="201"/>
                </a:cubicBezTo>
                <a:cubicBezTo>
                  <a:pt x="212" y="210"/>
                  <a:pt x="197" y="204"/>
                  <a:pt x="198" y="214"/>
                </a:cubicBezTo>
                <a:cubicBezTo>
                  <a:pt x="204" y="219"/>
                  <a:pt x="213" y="211"/>
                  <a:pt x="220" y="216"/>
                </a:cubicBezTo>
                <a:cubicBezTo>
                  <a:pt x="281" y="176"/>
                  <a:pt x="351" y="124"/>
                  <a:pt x="349" y="40"/>
                </a:cubicBezTo>
                <a:cubicBezTo>
                  <a:pt x="349" y="37"/>
                  <a:pt x="350" y="35"/>
                  <a:pt x="353" y="36"/>
                </a:cubicBezTo>
                <a:cubicBezTo>
                  <a:pt x="350" y="27"/>
                  <a:pt x="344" y="22"/>
                  <a:pt x="333" y="20"/>
                </a:cubicBezTo>
                <a:cubicBezTo>
                  <a:pt x="335" y="32"/>
                  <a:pt x="314" y="46"/>
                  <a:pt x="319" y="62"/>
                </a:cubicBezTo>
                <a:close/>
                <a:moveTo>
                  <a:pt x="187" y="193"/>
                </a:moveTo>
                <a:cubicBezTo>
                  <a:pt x="246" y="159"/>
                  <a:pt x="295" y="104"/>
                  <a:pt x="308" y="30"/>
                </a:cubicBezTo>
                <a:cubicBezTo>
                  <a:pt x="240" y="57"/>
                  <a:pt x="205" y="123"/>
                  <a:pt x="187" y="193"/>
                </a:cubicBezTo>
                <a:close/>
                <a:moveTo>
                  <a:pt x="234" y="226"/>
                </a:moveTo>
                <a:cubicBezTo>
                  <a:pt x="265" y="261"/>
                  <a:pt x="304" y="287"/>
                  <a:pt x="339" y="316"/>
                </a:cubicBezTo>
                <a:cubicBezTo>
                  <a:pt x="393" y="359"/>
                  <a:pt x="439" y="412"/>
                  <a:pt x="496" y="450"/>
                </a:cubicBezTo>
                <a:cubicBezTo>
                  <a:pt x="557" y="419"/>
                  <a:pt x="614" y="372"/>
                  <a:pt x="621" y="288"/>
                </a:cubicBezTo>
                <a:cubicBezTo>
                  <a:pt x="544" y="205"/>
                  <a:pt x="463" y="126"/>
                  <a:pt x="367" y="62"/>
                </a:cubicBezTo>
                <a:cubicBezTo>
                  <a:pt x="344" y="137"/>
                  <a:pt x="297" y="190"/>
                  <a:pt x="234" y="226"/>
                </a:cubicBezTo>
                <a:close/>
                <a:moveTo>
                  <a:pt x="502" y="466"/>
                </a:moveTo>
                <a:cubicBezTo>
                  <a:pt x="605" y="562"/>
                  <a:pt x="727" y="638"/>
                  <a:pt x="833" y="730"/>
                </a:cubicBezTo>
                <a:cubicBezTo>
                  <a:pt x="846" y="724"/>
                  <a:pt x="863" y="718"/>
                  <a:pt x="875" y="708"/>
                </a:cubicBezTo>
                <a:cubicBezTo>
                  <a:pt x="889" y="697"/>
                  <a:pt x="919" y="666"/>
                  <a:pt x="925" y="651"/>
                </a:cubicBezTo>
                <a:cubicBezTo>
                  <a:pt x="926" y="648"/>
                  <a:pt x="922" y="642"/>
                  <a:pt x="923" y="639"/>
                </a:cubicBezTo>
                <a:cubicBezTo>
                  <a:pt x="926" y="621"/>
                  <a:pt x="944" y="611"/>
                  <a:pt x="948" y="593"/>
                </a:cubicBezTo>
                <a:cubicBezTo>
                  <a:pt x="935" y="555"/>
                  <a:pt x="899" y="540"/>
                  <a:pt x="881" y="506"/>
                </a:cubicBezTo>
                <a:cubicBezTo>
                  <a:pt x="866" y="500"/>
                  <a:pt x="865" y="490"/>
                  <a:pt x="849" y="488"/>
                </a:cubicBezTo>
                <a:cubicBezTo>
                  <a:pt x="826" y="466"/>
                  <a:pt x="810" y="437"/>
                  <a:pt x="780" y="423"/>
                </a:cubicBezTo>
                <a:cubicBezTo>
                  <a:pt x="741" y="375"/>
                  <a:pt x="698" y="333"/>
                  <a:pt x="643" y="302"/>
                </a:cubicBezTo>
                <a:cubicBezTo>
                  <a:pt x="622" y="378"/>
                  <a:pt x="578" y="439"/>
                  <a:pt x="502" y="466"/>
                </a:cubicBezTo>
                <a:close/>
                <a:moveTo>
                  <a:pt x="986" y="583"/>
                </a:moveTo>
                <a:cubicBezTo>
                  <a:pt x="996" y="576"/>
                  <a:pt x="994" y="567"/>
                  <a:pt x="996" y="556"/>
                </a:cubicBezTo>
                <a:cubicBezTo>
                  <a:pt x="992" y="555"/>
                  <a:pt x="991" y="551"/>
                  <a:pt x="986" y="552"/>
                </a:cubicBezTo>
                <a:cubicBezTo>
                  <a:pt x="986" y="562"/>
                  <a:pt x="986" y="573"/>
                  <a:pt x="986" y="583"/>
                </a:cubicBezTo>
                <a:close/>
                <a:moveTo>
                  <a:pt x="1055" y="932"/>
                </a:moveTo>
                <a:cubicBezTo>
                  <a:pt x="1078" y="933"/>
                  <a:pt x="1107" y="928"/>
                  <a:pt x="1125" y="917"/>
                </a:cubicBezTo>
                <a:cubicBezTo>
                  <a:pt x="1139" y="908"/>
                  <a:pt x="1164" y="882"/>
                  <a:pt x="1174" y="863"/>
                </a:cubicBezTo>
                <a:cubicBezTo>
                  <a:pt x="1181" y="852"/>
                  <a:pt x="1192" y="817"/>
                  <a:pt x="1186" y="802"/>
                </a:cubicBezTo>
                <a:cubicBezTo>
                  <a:pt x="1179" y="783"/>
                  <a:pt x="1144" y="768"/>
                  <a:pt x="1127" y="752"/>
                </a:cubicBezTo>
                <a:cubicBezTo>
                  <a:pt x="1122" y="748"/>
                  <a:pt x="1121" y="742"/>
                  <a:pt x="1117" y="738"/>
                </a:cubicBezTo>
                <a:cubicBezTo>
                  <a:pt x="1113" y="734"/>
                  <a:pt x="1108" y="732"/>
                  <a:pt x="1103" y="728"/>
                </a:cubicBezTo>
                <a:cubicBezTo>
                  <a:pt x="1078" y="708"/>
                  <a:pt x="1045" y="676"/>
                  <a:pt x="1024" y="663"/>
                </a:cubicBezTo>
                <a:cubicBezTo>
                  <a:pt x="1005" y="724"/>
                  <a:pt x="954" y="771"/>
                  <a:pt x="895" y="792"/>
                </a:cubicBezTo>
                <a:cubicBezTo>
                  <a:pt x="947" y="840"/>
                  <a:pt x="994" y="893"/>
                  <a:pt x="1055" y="932"/>
                </a:cubicBezTo>
                <a:close/>
                <a:moveTo>
                  <a:pt x="932" y="689"/>
                </a:moveTo>
                <a:cubicBezTo>
                  <a:pt x="929" y="689"/>
                  <a:pt x="930" y="694"/>
                  <a:pt x="925" y="692"/>
                </a:cubicBezTo>
                <a:cubicBezTo>
                  <a:pt x="925" y="690"/>
                  <a:pt x="933" y="685"/>
                  <a:pt x="927" y="683"/>
                </a:cubicBezTo>
                <a:cubicBezTo>
                  <a:pt x="913" y="696"/>
                  <a:pt x="901" y="711"/>
                  <a:pt x="885" y="722"/>
                </a:cubicBezTo>
                <a:cubicBezTo>
                  <a:pt x="889" y="730"/>
                  <a:pt x="883" y="727"/>
                  <a:pt x="881" y="732"/>
                </a:cubicBezTo>
                <a:cubicBezTo>
                  <a:pt x="890" y="735"/>
                  <a:pt x="893" y="731"/>
                  <a:pt x="885" y="738"/>
                </a:cubicBezTo>
                <a:cubicBezTo>
                  <a:pt x="890" y="741"/>
                  <a:pt x="893" y="732"/>
                  <a:pt x="895" y="738"/>
                </a:cubicBezTo>
                <a:cubicBezTo>
                  <a:pt x="887" y="749"/>
                  <a:pt x="907" y="748"/>
                  <a:pt x="913" y="752"/>
                </a:cubicBezTo>
                <a:cubicBezTo>
                  <a:pt x="906" y="753"/>
                  <a:pt x="913" y="757"/>
                  <a:pt x="909" y="758"/>
                </a:cubicBezTo>
                <a:cubicBezTo>
                  <a:pt x="896" y="764"/>
                  <a:pt x="896" y="762"/>
                  <a:pt x="905" y="760"/>
                </a:cubicBezTo>
                <a:cubicBezTo>
                  <a:pt x="919" y="757"/>
                  <a:pt x="932" y="749"/>
                  <a:pt x="944" y="744"/>
                </a:cubicBezTo>
                <a:cubicBezTo>
                  <a:pt x="949" y="736"/>
                  <a:pt x="958" y="732"/>
                  <a:pt x="962" y="722"/>
                </a:cubicBezTo>
                <a:cubicBezTo>
                  <a:pt x="956" y="721"/>
                  <a:pt x="958" y="728"/>
                  <a:pt x="952" y="726"/>
                </a:cubicBezTo>
                <a:cubicBezTo>
                  <a:pt x="954" y="721"/>
                  <a:pt x="948" y="722"/>
                  <a:pt x="948" y="718"/>
                </a:cubicBezTo>
                <a:cubicBezTo>
                  <a:pt x="956" y="713"/>
                  <a:pt x="949" y="718"/>
                  <a:pt x="946" y="714"/>
                </a:cubicBezTo>
                <a:cubicBezTo>
                  <a:pt x="949" y="708"/>
                  <a:pt x="944" y="701"/>
                  <a:pt x="946" y="698"/>
                </a:cubicBezTo>
                <a:cubicBezTo>
                  <a:pt x="941" y="703"/>
                  <a:pt x="925" y="704"/>
                  <a:pt x="923" y="696"/>
                </a:cubicBezTo>
                <a:cubicBezTo>
                  <a:pt x="927" y="696"/>
                  <a:pt x="935" y="689"/>
                  <a:pt x="932" y="689"/>
                </a:cubicBezTo>
                <a:close/>
                <a:moveTo>
                  <a:pt x="1198" y="740"/>
                </a:moveTo>
                <a:cubicBezTo>
                  <a:pt x="1205" y="756"/>
                  <a:pt x="1228" y="770"/>
                  <a:pt x="1244" y="758"/>
                </a:cubicBezTo>
                <a:cubicBezTo>
                  <a:pt x="1224" y="755"/>
                  <a:pt x="1217" y="740"/>
                  <a:pt x="1206" y="728"/>
                </a:cubicBezTo>
                <a:cubicBezTo>
                  <a:pt x="1205" y="734"/>
                  <a:pt x="1198" y="733"/>
                  <a:pt x="1198" y="740"/>
                </a:cubicBezTo>
                <a:close/>
                <a:moveTo>
                  <a:pt x="1248" y="742"/>
                </a:moveTo>
                <a:cubicBezTo>
                  <a:pt x="1246" y="732"/>
                  <a:pt x="1236" y="731"/>
                  <a:pt x="1228" y="728"/>
                </a:cubicBezTo>
                <a:cubicBezTo>
                  <a:pt x="1231" y="736"/>
                  <a:pt x="1236" y="743"/>
                  <a:pt x="1248" y="742"/>
                </a:cubicBezTo>
                <a:close/>
                <a:moveTo>
                  <a:pt x="780" y="792"/>
                </a:moveTo>
                <a:cubicBezTo>
                  <a:pt x="780" y="802"/>
                  <a:pt x="796" y="812"/>
                  <a:pt x="807" y="819"/>
                </a:cubicBezTo>
                <a:cubicBezTo>
                  <a:pt x="878" y="868"/>
                  <a:pt x="949" y="937"/>
                  <a:pt x="1020" y="974"/>
                </a:cubicBezTo>
                <a:cubicBezTo>
                  <a:pt x="1029" y="968"/>
                  <a:pt x="1035" y="959"/>
                  <a:pt x="1040" y="948"/>
                </a:cubicBezTo>
                <a:cubicBezTo>
                  <a:pt x="1035" y="947"/>
                  <a:pt x="1035" y="940"/>
                  <a:pt x="1032" y="936"/>
                </a:cubicBezTo>
                <a:cubicBezTo>
                  <a:pt x="998" y="958"/>
                  <a:pt x="985" y="930"/>
                  <a:pt x="962" y="913"/>
                </a:cubicBezTo>
                <a:cubicBezTo>
                  <a:pt x="926" y="885"/>
                  <a:pt x="886" y="856"/>
                  <a:pt x="859" y="827"/>
                </a:cubicBezTo>
                <a:cubicBezTo>
                  <a:pt x="845" y="823"/>
                  <a:pt x="825" y="808"/>
                  <a:pt x="817" y="792"/>
                </a:cubicBezTo>
                <a:cubicBezTo>
                  <a:pt x="818" y="782"/>
                  <a:pt x="829" y="782"/>
                  <a:pt x="827" y="770"/>
                </a:cubicBezTo>
                <a:cubicBezTo>
                  <a:pt x="824" y="760"/>
                  <a:pt x="811" y="750"/>
                  <a:pt x="798" y="744"/>
                </a:cubicBezTo>
                <a:cubicBezTo>
                  <a:pt x="799" y="761"/>
                  <a:pt x="778" y="774"/>
                  <a:pt x="780" y="792"/>
                </a:cubicBezTo>
                <a:close/>
                <a:moveTo>
                  <a:pt x="1246" y="758"/>
                </a:moveTo>
                <a:cubicBezTo>
                  <a:pt x="1247" y="770"/>
                  <a:pt x="1258" y="767"/>
                  <a:pt x="1270" y="766"/>
                </a:cubicBezTo>
                <a:cubicBezTo>
                  <a:pt x="1271" y="758"/>
                  <a:pt x="1272" y="752"/>
                  <a:pt x="1266" y="748"/>
                </a:cubicBezTo>
                <a:cubicBezTo>
                  <a:pt x="1261" y="754"/>
                  <a:pt x="1257" y="759"/>
                  <a:pt x="1246" y="758"/>
                </a:cubicBezTo>
                <a:close/>
                <a:moveTo>
                  <a:pt x="853" y="786"/>
                </a:moveTo>
                <a:cubicBezTo>
                  <a:pt x="848" y="789"/>
                  <a:pt x="842" y="789"/>
                  <a:pt x="837" y="788"/>
                </a:cubicBezTo>
                <a:cubicBezTo>
                  <a:pt x="880" y="837"/>
                  <a:pt x="939" y="869"/>
                  <a:pt x="986" y="913"/>
                </a:cubicBezTo>
                <a:cubicBezTo>
                  <a:pt x="1000" y="910"/>
                  <a:pt x="1005" y="934"/>
                  <a:pt x="1012" y="925"/>
                </a:cubicBezTo>
                <a:cubicBezTo>
                  <a:pt x="959" y="878"/>
                  <a:pt x="915" y="823"/>
                  <a:pt x="853" y="786"/>
                </a:cubicBezTo>
                <a:close/>
                <a:moveTo>
                  <a:pt x="811" y="845"/>
                </a:moveTo>
                <a:cubicBezTo>
                  <a:pt x="785" y="863"/>
                  <a:pt x="762" y="914"/>
                  <a:pt x="776" y="952"/>
                </a:cubicBezTo>
                <a:cubicBezTo>
                  <a:pt x="774" y="902"/>
                  <a:pt x="802" y="875"/>
                  <a:pt x="823" y="853"/>
                </a:cubicBezTo>
                <a:cubicBezTo>
                  <a:pt x="820" y="850"/>
                  <a:pt x="815" y="849"/>
                  <a:pt x="811" y="845"/>
                </a:cubicBezTo>
                <a:close/>
                <a:moveTo>
                  <a:pt x="1048" y="1266"/>
                </a:moveTo>
                <a:cubicBezTo>
                  <a:pt x="1036" y="1242"/>
                  <a:pt x="1030" y="1200"/>
                  <a:pt x="1014" y="1175"/>
                </a:cubicBezTo>
                <a:cubicBezTo>
                  <a:pt x="984" y="1156"/>
                  <a:pt x="939" y="1165"/>
                  <a:pt x="923" y="1135"/>
                </a:cubicBezTo>
                <a:cubicBezTo>
                  <a:pt x="908" y="1109"/>
                  <a:pt x="910" y="1066"/>
                  <a:pt x="907" y="1040"/>
                </a:cubicBezTo>
                <a:cubicBezTo>
                  <a:pt x="942" y="1031"/>
                  <a:pt x="974" y="1001"/>
                  <a:pt x="968" y="960"/>
                </a:cubicBezTo>
                <a:cubicBezTo>
                  <a:pt x="958" y="957"/>
                  <a:pt x="949" y="942"/>
                  <a:pt x="938" y="946"/>
                </a:cubicBezTo>
                <a:cubicBezTo>
                  <a:pt x="953" y="1010"/>
                  <a:pt x="863" y="1022"/>
                  <a:pt x="841" y="970"/>
                </a:cubicBezTo>
                <a:cubicBezTo>
                  <a:pt x="836" y="940"/>
                  <a:pt x="858" y="914"/>
                  <a:pt x="889" y="909"/>
                </a:cubicBezTo>
                <a:cubicBezTo>
                  <a:pt x="873" y="893"/>
                  <a:pt x="852" y="882"/>
                  <a:pt x="833" y="869"/>
                </a:cubicBezTo>
                <a:cubicBezTo>
                  <a:pt x="790" y="894"/>
                  <a:pt x="774" y="976"/>
                  <a:pt x="819" y="1008"/>
                </a:cubicBezTo>
                <a:cubicBezTo>
                  <a:pt x="800" y="1050"/>
                  <a:pt x="805" y="1137"/>
                  <a:pt x="768" y="1159"/>
                </a:cubicBezTo>
                <a:cubicBezTo>
                  <a:pt x="752" y="1168"/>
                  <a:pt x="729" y="1165"/>
                  <a:pt x="710" y="1171"/>
                </a:cubicBezTo>
                <a:cubicBezTo>
                  <a:pt x="705" y="1172"/>
                  <a:pt x="701" y="1177"/>
                  <a:pt x="696" y="1179"/>
                </a:cubicBezTo>
                <a:cubicBezTo>
                  <a:pt x="673" y="1185"/>
                  <a:pt x="649" y="1181"/>
                  <a:pt x="627" y="1194"/>
                </a:cubicBezTo>
                <a:cubicBezTo>
                  <a:pt x="617" y="1213"/>
                  <a:pt x="608" y="1231"/>
                  <a:pt x="603" y="1254"/>
                </a:cubicBezTo>
                <a:cubicBezTo>
                  <a:pt x="646" y="1252"/>
                  <a:pt x="684" y="1280"/>
                  <a:pt x="728" y="1266"/>
                </a:cubicBezTo>
                <a:cubicBezTo>
                  <a:pt x="734" y="1247"/>
                  <a:pt x="745" y="1222"/>
                  <a:pt x="772" y="1212"/>
                </a:cubicBezTo>
                <a:cubicBezTo>
                  <a:pt x="796" y="1203"/>
                  <a:pt x="855" y="1203"/>
                  <a:pt x="883" y="1208"/>
                </a:cubicBezTo>
                <a:cubicBezTo>
                  <a:pt x="915" y="1215"/>
                  <a:pt x="922" y="1243"/>
                  <a:pt x="934" y="1264"/>
                </a:cubicBezTo>
                <a:cubicBezTo>
                  <a:pt x="977" y="1271"/>
                  <a:pt x="1021" y="1268"/>
                  <a:pt x="1051" y="1270"/>
                </a:cubicBezTo>
                <a:cubicBezTo>
                  <a:pt x="1051" y="1266"/>
                  <a:pt x="1054" y="1265"/>
                  <a:pt x="1051" y="1264"/>
                </a:cubicBezTo>
                <a:cubicBezTo>
                  <a:pt x="1051" y="1265"/>
                  <a:pt x="1050" y="1266"/>
                  <a:pt x="1048" y="1266"/>
                </a:cubicBezTo>
                <a:close/>
                <a:moveTo>
                  <a:pt x="1135" y="1006"/>
                </a:moveTo>
                <a:cubicBezTo>
                  <a:pt x="1153" y="1037"/>
                  <a:pt x="1184" y="1057"/>
                  <a:pt x="1214" y="1079"/>
                </a:cubicBezTo>
                <a:cubicBezTo>
                  <a:pt x="1236" y="1096"/>
                  <a:pt x="1258" y="1114"/>
                  <a:pt x="1278" y="1131"/>
                </a:cubicBezTo>
                <a:cubicBezTo>
                  <a:pt x="1285" y="1137"/>
                  <a:pt x="1290" y="1145"/>
                  <a:pt x="1297" y="1151"/>
                </a:cubicBezTo>
                <a:cubicBezTo>
                  <a:pt x="1307" y="1159"/>
                  <a:pt x="1318" y="1161"/>
                  <a:pt x="1327" y="1169"/>
                </a:cubicBezTo>
                <a:cubicBezTo>
                  <a:pt x="1344" y="1183"/>
                  <a:pt x="1359" y="1200"/>
                  <a:pt x="1377" y="1216"/>
                </a:cubicBezTo>
                <a:cubicBezTo>
                  <a:pt x="1413" y="1248"/>
                  <a:pt x="1444" y="1273"/>
                  <a:pt x="1484" y="1303"/>
                </a:cubicBezTo>
                <a:cubicBezTo>
                  <a:pt x="1499" y="1315"/>
                  <a:pt x="1526" y="1344"/>
                  <a:pt x="1541" y="1343"/>
                </a:cubicBezTo>
                <a:cubicBezTo>
                  <a:pt x="1548" y="1343"/>
                  <a:pt x="1558" y="1331"/>
                  <a:pt x="1567" y="1323"/>
                </a:cubicBezTo>
                <a:cubicBezTo>
                  <a:pt x="1587" y="1307"/>
                  <a:pt x="1611" y="1287"/>
                  <a:pt x="1617" y="1264"/>
                </a:cubicBezTo>
                <a:cubicBezTo>
                  <a:pt x="1620" y="1253"/>
                  <a:pt x="1615" y="1242"/>
                  <a:pt x="1623" y="1236"/>
                </a:cubicBezTo>
                <a:cubicBezTo>
                  <a:pt x="1507" y="1107"/>
                  <a:pt x="1370" y="1000"/>
                  <a:pt x="1248" y="877"/>
                </a:cubicBezTo>
                <a:cubicBezTo>
                  <a:pt x="1220" y="930"/>
                  <a:pt x="1191" y="981"/>
                  <a:pt x="1135" y="1006"/>
                </a:cubicBezTo>
                <a:close/>
                <a:moveTo>
                  <a:pt x="1141" y="974"/>
                </a:moveTo>
                <a:cubicBezTo>
                  <a:pt x="1143" y="974"/>
                  <a:pt x="1145" y="971"/>
                  <a:pt x="1145" y="976"/>
                </a:cubicBezTo>
                <a:cubicBezTo>
                  <a:pt x="1161" y="964"/>
                  <a:pt x="1179" y="954"/>
                  <a:pt x="1186" y="932"/>
                </a:cubicBezTo>
                <a:cubicBezTo>
                  <a:pt x="1180" y="927"/>
                  <a:pt x="1180" y="939"/>
                  <a:pt x="1172" y="938"/>
                </a:cubicBezTo>
                <a:cubicBezTo>
                  <a:pt x="1164" y="932"/>
                  <a:pt x="1163" y="918"/>
                  <a:pt x="1163" y="909"/>
                </a:cubicBezTo>
                <a:cubicBezTo>
                  <a:pt x="1148" y="931"/>
                  <a:pt x="1125" y="935"/>
                  <a:pt x="1097" y="946"/>
                </a:cubicBezTo>
                <a:cubicBezTo>
                  <a:pt x="1108" y="946"/>
                  <a:pt x="1111" y="950"/>
                  <a:pt x="1117" y="950"/>
                </a:cubicBezTo>
                <a:cubicBezTo>
                  <a:pt x="1116" y="953"/>
                  <a:pt x="1114" y="954"/>
                  <a:pt x="1113" y="956"/>
                </a:cubicBezTo>
                <a:cubicBezTo>
                  <a:pt x="1124" y="953"/>
                  <a:pt x="1127" y="975"/>
                  <a:pt x="1137" y="964"/>
                </a:cubicBezTo>
                <a:cubicBezTo>
                  <a:pt x="1142" y="970"/>
                  <a:pt x="1142" y="971"/>
                  <a:pt x="1141" y="974"/>
                </a:cubicBezTo>
                <a:close/>
                <a:moveTo>
                  <a:pt x="923" y="962"/>
                </a:moveTo>
                <a:cubicBezTo>
                  <a:pt x="924" y="928"/>
                  <a:pt x="879" y="912"/>
                  <a:pt x="861" y="944"/>
                </a:cubicBezTo>
                <a:cubicBezTo>
                  <a:pt x="850" y="991"/>
                  <a:pt x="920" y="1004"/>
                  <a:pt x="923" y="962"/>
                </a:cubicBezTo>
                <a:close/>
                <a:moveTo>
                  <a:pt x="1049" y="1050"/>
                </a:moveTo>
                <a:cubicBezTo>
                  <a:pt x="1101" y="1048"/>
                  <a:pt x="1149" y="1068"/>
                  <a:pt x="1182" y="1073"/>
                </a:cubicBezTo>
                <a:cubicBezTo>
                  <a:pt x="1155" y="1056"/>
                  <a:pt x="1136" y="1032"/>
                  <a:pt x="1111" y="1012"/>
                </a:cubicBezTo>
                <a:cubicBezTo>
                  <a:pt x="1093" y="1017"/>
                  <a:pt x="1093" y="1014"/>
                  <a:pt x="1071" y="1014"/>
                </a:cubicBezTo>
                <a:cubicBezTo>
                  <a:pt x="1066" y="998"/>
                  <a:pt x="1052" y="991"/>
                  <a:pt x="1042" y="980"/>
                </a:cubicBezTo>
                <a:cubicBezTo>
                  <a:pt x="1028" y="1002"/>
                  <a:pt x="1005" y="993"/>
                  <a:pt x="994" y="982"/>
                </a:cubicBezTo>
                <a:cubicBezTo>
                  <a:pt x="1015" y="1002"/>
                  <a:pt x="1033" y="1025"/>
                  <a:pt x="1049" y="1050"/>
                </a:cubicBezTo>
                <a:close/>
                <a:moveTo>
                  <a:pt x="1004" y="1046"/>
                </a:moveTo>
                <a:cubicBezTo>
                  <a:pt x="1011" y="1044"/>
                  <a:pt x="1024" y="1048"/>
                  <a:pt x="1028" y="1044"/>
                </a:cubicBezTo>
                <a:cubicBezTo>
                  <a:pt x="1010" y="1031"/>
                  <a:pt x="1003" y="1007"/>
                  <a:pt x="984" y="996"/>
                </a:cubicBezTo>
                <a:cubicBezTo>
                  <a:pt x="969" y="1019"/>
                  <a:pt x="1009" y="1026"/>
                  <a:pt x="1004" y="1046"/>
                </a:cubicBezTo>
                <a:close/>
                <a:moveTo>
                  <a:pt x="1702" y="1087"/>
                </a:moveTo>
                <a:cubicBezTo>
                  <a:pt x="1716" y="1090"/>
                  <a:pt x="1726" y="1069"/>
                  <a:pt x="1732" y="1059"/>
                </a:cubicBezTo>
                <a:cubicBezTo>
                  <a:pt x="1745" y="1040"/>
                  <a:pt x="1768" y="1024"/>
                  <a:pt x="1750" y="1012"/>
                </a:cubicBezTo>
                <a:cubicBezTo>
                  <a:pt x="1732" y="1026"/>
                  <a:pt x="1698" y="1051"/>
                  <a:pt x="1702" y="1087"/>
                </a:cubicBezTo>
                <a:close/>
                <a:moveTo>
                  <a:pt x="1774" y="1044"/>
                </a:moveTo>
                <a:cubicBezTo>
                  <a:pt x="1760" y="1055"/>
                  <a:pt x="1751" y="1071"/>
                  <a:pt x="1742" y="1087"/>
                </a:cubicBezTo>
                <a:cubicBezTo>
                  <a:pt x="1766" y="1074"/>
                  <a:pt x="1774" y="1049"/>
                  <a:pt x="1785" y="1028"/>
                </a:cubicBezTo>
                <a:cubicBezTo>
                  <a:pt x="1782" y="1024"/>
                  <a:pt x="1781" y="1017"/>
                  <a:pt x="1776" y="1016"/>
                </a:cubicBezTo>
                <a:cubicBezTo>
                  <a:pt x="1776" y="1026"/>
                  <a:pt x="1769" y="1032"/>
                  <a:pt x="1774" y="1044"/>
                </a:cubicBezTo>
                <a:close/>
                <a:moveTo>
                  <a:pt x="968" y="1018"/>
                </a:moveTo>
                <a:cubicBezTo>
                  <a:pt x="961" y="1026"/>
                  <a:pt x="954" y="1034"/>
                  <a:pt x="946" y="1042"/>
                </a:cubicBezTo>
                <a:cubicBezTo>
                  <a:pt x="958" y="1039"/>
                  <a:pt x="977" y="1043"/>
                  <a:pt x="994" y="1046"/>
                </a:cubicBezTo>
                <a:cubicBezTo>
                  <a:pt x="989" y="1033"/>
                  <a:pt x="981" y="1022"/>
                  <a:pt x="968" y="1018"/>
                </a:cubicBezTo>
                <a:close/>
                <a:moveTo>
                  <a:pt x="683" y="1052"/>
                </a:moveTo>
                <a:cubicBezTo>
                  <a:pt x="688" y="1053"/>
                  <a:pt x="703" y="1050"/>
                  <a:pt x="710" y="1048"/>
                </a:cubicBezTo>
                <a:cubicBezTo>
                  <a:pt x="710" y="1022"/>
                  <a:pt x="678" y="1026"/>
                  <a:pt x="683" y="1052"/>
                </a:cubicBezTo>
                <a:close/>
                <a:moveTo>
                  <a:pt x="1333" y="1210"/>
                </a:moveTo>
                <a:cubicBezTo>
                  <a:pt x="1320" y="1185"/>
                  <a:pt x="1292" y="1166"/>
                  <a:pt x="1268" y="1149"/>
                </a:cubicBezTo>
                <a:cubicBezTo>
                  <a:pt x="1251" y="1137"/>
                  <a:pt x="1234" y="1128"/>
                  <a:pt x="1216" y="1117"/>
                </a:cubicBezTo>
                <a:cubicBezTo>
                  <a:pt x="1186" y="1097"/>
                  <a:pt x="1142" y="1076"/>
                  <a:pt x="1101" y="1069"/>
                </a:cubicBezTo>
                <a:cubicBezTo>
                  <a:pt x="1082" y="1067"/>
                  <a:pt x="1061" y="1068"/>
                  <a:pt x="1042" y="1065"/>
                </a:cubicBezTo>
                <a:cubicBezTo>
                  <a:pt x="1014" y="1062"/>
                  <a:pt x="988" y="1058"/>
                  <a:pt x="960" y="1057"/>
                </a:cubicBezTo>
                <a:cubicBezTo>
                  <a:pt x="955" y="1057"/>
                  <a:pt x="926" y="1053"/>
                  <a:pt x="927" y="1069"/>
                </a:cubicBezTo>
                <a:cubicBezTo>
                  <a:pt x="1014" y="1067"/>
                  <a:pt x="1116" y="1076"/>
                  <a:pt x="1186" y="1109"/>
                </a:cubicBezTo>
                <a:cubicBezTo>
                  <a:pt x="1192" y="1112"/>
                  <a:pt x="1195" y="1118"/>
                  <a:pt x="1200" y="1121"/>
                </a:cubicBezTo>
                <a:cubicBezTo>
                  <a:pt x="1215" y="1129"/>
                  <a:pt x="1228" y="1132"/>
                  <a:pt x="1242" y="1141"/>
                </a:cubicBezTo>
                <a:cubicBezTo>
                  <a:pt x="1261" y="1154"/>
                  <a:pt x="1278" y="1169"/>
                  <a:pt x="1293" y="1180"/>
                </a:cubicBezTo>
                <a:cubicBezTo>
                  <a:pt x="1300" y="1186"/>
                  <a:pt x="1309" y="1187"/>
                  <a:pt x="1315" y="1192"/>
                </a:cubicBezTo>
                <a:cubicBezTo>
                  <a:pt x="1335" y="1210"/>
                  <a:pt x="1340" y="1244"/>
                  <a:pt x="1369" y="1248"/>
                </a:cubicBezTo>
                <a:cubicBezTo>
                  <a:pt x="1359" y="1234"/>
                  <a:pt x="1351" y="1217"/>
                  <a:pt x="1333" y="1210"/>
                </a:cubicBezTo>
                <a:close/>
                <a:moveTo>
                  <a:pt x="683" y="1083"/>
                </a:moveTo>
                <a:cubicBezTo>
                  <a:pt x="692" y="1088"/>
                  <a:pt x="710" y="1083"/>
                  <a:pt x="714" y="1083"/>
                </a:cubicBezTo>
                <a:cubicBezTo>
                  <a:pt x="719" y="1064"/>
                  <a:pt x="703" y="1064"/>
                  <a:pt x="686" y="1061"/>
                </a:cubicBezTo>
                <a:cubicBezTo>
                  <a:pt x="681" y="1068"/>
                  <a:pt x="684" y="1072"/>
                  <a:pt x="683" y="1083"/>
                </a:cubicBezTo>
                <a:close/>
                <a:moveTo>
                  <a:pt x="1787" y="1063"/>
                </a:moveTo>
                <a:cubicBezTo>
                  <a:pt x="1779" y="1077"/>
                  <a:pt x="1767" y="1087"/>
                  <a:pt x="1758" y="1099"/>
                </a:cubicBezTo>
                <a:cubicBezTo>
                  <a:pt x="1773" y="1107"/>
                  <a:pt x="1781" y="1123"/>
                  <a:pt x="1803" y="1125"/>
                </a:cubicBezTo>
                <a:cubicBezTo>
                  <a:pt x="1812" y="1117"/>
                  <a:pt x="1819" y="1108"/>
                  <a:pt x="1825" y="1097"/>
                </a:cubicBezTo>
                <a:cubicBezTo>
                  <a:pt x="1814" y="1084"/>
                  <a:pt x="1804" y="1070"/>
                  <a:pt x="1787" y="1063"/>
                </a:cubicBezTo>
                <a:close/>
                <a:moveTo>
                  <a:pt x="756" y="1079"/>
                </a:moveTo>
                <a:cubicBezTo>
                  <a:pt x="769" y="1082"/>
                  <a:pt x="791" y="1085"/>
                  <a:pt x="790" y="1067"/>
                </a:cubicBezTo>
                <a:cubicBezTo>
                  <a:pt x="769" y="1063"/>
                  <a:pt x="757" y="1071"/>
                  <a:pt x="732" y="1069"/>
                </a:cubicBezTo>
                <a:cubicBezTo>
                  <a:pt x="732" y="1078"/>
                  <a:pt x="734" y="1077"/>
                  <a:pt x="732" y="1085"/>
                </a:cubicBezTo>
                <a:cubicBezTo>
                  <a:pt x="738" y="1083"/>
                  <a:pt x="756" y="1086"/>
                  <a:pt x="748" y="1079"/>
                </a:cubicBezTo>
                <a:cubicBezTo>
                  <a:pt x="755" y="1077"/>
                  <a:pt x="760" y="1088"/>
                  <a:pt x="756" y="1079"/>
                </a:cubicBezTo>
                <a:close/>
                <a:moveTo>
                  <a:pt x="1895" y="1079"/>
                </a:moveTo>
                <a:cubicBezTo>
                  <a:pt x="1906" y="1105"/>
                  <a:pt x="1925" y="1124"/>
                  <a:pt x="1956" y="1131"/>
                </a:cubicBezTo>
                <a:cubicBezTo>
                  <a:pt x="1958" y="1123"/>
                  <a:pt x="1961" y="1119"/>
                  <a:pt x="1964" y="1109"/>
                </a:cubicBezTo>
                <a:cubicBezTo>
                  <a:pt x="1962" y="1109"/>
                  <a:pt x="1960" y="1109"/>
                  <a:pt x="1960" y="1107"/>
                </a:cubicBezTo>
                <a:cubicBezTo>
                  <a:pt x="1952" y="1111"/>
                  <a:pt x="1951" y="1122"/>
                  <a:pt x="1940" y="1123"/>
                </a:cubicBezTo>
                <a:cubicBezTo>
                  <a:pt x="1928" y="1118"/>
                  <a:pt x="1922" y="1108"/>
                  <a:pt x="1918" y="1095"/>
                </a:cubicBezTo>
                <a:cubicBezTo>
                  <a:pt x="1919" y="1090"/>
                  <a:pt x="1927" y="1092"/>
                  <a:pt x="1928" y="1087"/>
                </a:cubicBezTo>
                <a:cubicBezTo>
                  <a:pt x="1920" y="1081"/>
                  <a:pt x="1905" y="1072"/>
                  <a:pt x="1895" y="1079"/>
                </a:cubicBezTo>
                <a:close/>
                <a:moveTo>
                  <a:pt x="1942" y="1099"/>
                </a:moveTo>
                <a:cubicBezTo>
                  <a:pt x="1937" y="1097"/>
                  <a:pt x="1935" y="1092"/>
                  <a:pt x="1930" y="1089"/>
                </a:cubicBezTo>
                <a:cubicBezTo>
                  <a:pt x="1931" y="1095"/>
                  <a:pt x="1938" y="1103"/>
                  <a:pt x="1942" y="1099"/>
                </a:cubicBezTo>
                <a:close/>
                <a:moveTo>
                  <a:pt x="1046" y="1097"/>
                </a:moveTo>
                <a:cubicBezTo>
                  <a:pt x="1118" y="1174"/>
                  <a:pt x="1182" y="1261"/>
                  <a:pt x="1250" y="1343"/>
                </a:cubicBezTo>
                <a:cubicBezTo>
                  <a:pt x="1270" y="1374"/>
                  <a:pt x="1289" y="1417"/>
                  <a:pt x="1319" y="1430"/>
                </a:cubicBezTo>
                <a:cubicBezTo>
                  <a:pt x="1286" y="1382"/>
                  <a:pt x="1251" y="1334"/>
                  <a:pt x="1216" y="1288"/>
                </a:cubicBezTo>
                <a:cubicBezTo>
                  <a:pt x="1203" y="1270"/>
                  <a:pt x="1189" y="1256"/>
                  <a:pt x="1180" y="1236"/>
                </a:cubicBezTo>
                <a:cubicBezTo>
                  <a:pt x="1144" y="1202"/>
                  <a:pt x="1118" y="1158"/>
                  <a:pt x="1085" y="1123"/>
                </a:cubicBezTo>
                <a:cubicBezTo>
                  <a:pt x="1074" y="1112"/>
                  <a:pt x="1064" y="1096"/>
                  <a:pt x="1048" y="1091"/>
                </a:cubicBezTo>
                <a:cubicBezTo>
                  <a:pt x="1046" y="1091"/>
                  <a:pt x="1045" y="1091"/>
                  <a:pt x="1044" y="1091"/>
                </a:cubicBezTo>
                <a:cubicBezTo>
                  <a:pt x="1044" y="1094"/>
                  <a:pt x="1043" y="1097"/>
                  <a:pt x="1046" y="1097"/>
                </a:cubicBezTo>
                <a:close/>
                <a:moveTo>
                  <a:pt x="1799" y="1149"/>
                </a:moveTo>
                <a:cubicBezTo>
                  <a:pt x="1799" y="1154"/>
                  <a:pt x="1803" y="1153"/>
                  <a:pt x="1801" y="1159"/>
                </a:cubicBezTo>
                <a:cubicBezTo>
                  <a:pt x="1825" y="1152"/>
                  <a:pt x="1849" y="1138"/>
                  <a:pt x="1847" y="1111"/>
                </a:cubicBezTo>
                <a:cubicBezTo>
                  <a:pt x="1852" y="1109"/>
                  <a:pt x="1853" y="1104"/>
                  <a:pt x="1861" y="1105"/>
                </a:cubicBezTo>
                <a:cubicBezTo>
                  <a:pt x="1861" y="1097"/>
                  <a:pt x="1854" y="1096"/>
                  <a:pt x="1851" y="1091"/>
                </a:cubicBezTo>
                <a:cubicBezTo>
                  <a:pt x="1837" y="1110"/>
                  <a:pt x="1822" y="1133"/>
                  <a:pt x="1799" y="1149"/>
                </a:cubicBezTo>
                <a:close/>
                <a:moveTo>
                  <a:pt x="688" y="1123"/>
                </a:moveTo>
                <a:cubicBezTo>
                  <a:pt x="689" y="1124"/>
                  <a:pt x="689" y="1125"/>
                  <a:pt x="690" y="1125"/>
                </a:cubicBezTo>
                <a:cubicBezTo>
                  <a:pt x="693" y="1117"/>
                  <a:pt x="698" y="1125"/>
                  <a:pt x="706" y="1123"/>
                </a:cubicBezTo>
                <a:cubicBezTo>
                  <a:pt x="708" y="1114"/>
                  <a:pt x="714" y="1110"/>
                  <a:pt x="714" y="1099"/>
                </a:cubicBezTo>
                <a:cubicBezTo>
                  <a:pt x="700" y="1101"/>
                  <a:pt x="693" y="1095"/>
                  <a:pt x="683" y="1093"/>
                </a:cubicBezTo>
                <a:cubicBezTo>
                  <a:pt x="677" y="1110"/>
                  <a:pt x="696" y="1117"/>
                  <a:pt x="688" y="1123"/>
                </a:cubicBezTo>
                <a:close/>
                <a:moveTo>
                  <a:pt x="1837" y="1163"/>
                </a:moveTo>
                <a:cubicBezTo>
                  <a:pt x="1851" y="1181"/>
                  <a:pt x="1875" y="1189"/>
                  <a:pt x="1893" y="1204"/>
                </a:cubicBezTo>
                <a:cubicBezTo>
                  <a:pt x="1899" y="1194"/>
                  <a:pt x="1911" y="1188"/>
                  <a:pt x="1912" y="1173"/>
                </a:cubicBezTo>
                <a:cubicBezTo>
                  <a:pt x="1898" y="1157"/>
                  <a:pt x="1880" y="1144"/>
                  <a:pt x="1863" y="1131"/>
                </a:cubicBezTo>
                <a:cubicBezTo>
                  <a:pt x="1855" y="1143"/>
                  <a:pt x="1842" y="1148"/>
                  <a:pt x="1837" y="1163"/>
                </a:cubicBezTo>
                <a:close/>
                <a:moveTo>
                  <a:pt x="1936" y="1202"/>
                </a:moveTo>
                <a:cubicBezTo>
                  <a:pt x="1938" y="1208"/>
                  <a:pt x="1943" y="1196"/>
                  <a:pt x="1936" y="1202"/>
                </a:cubicBezTo>
                <a:cubicBezTo>
                  <a:pt x="1939" y="1195"/>
                  <a:pt x="1949" y="1177"/>
                  <a:pt x="1936" y="1173"/>
                </a:cubicBezTo>
                <a:cubicBezTo>
                  <a:pt x="1926" y="1189"/>
                  <a:pt x="1912" y="1201"/>
                  <a:pt x="1902" y="1218"/>
                </a:cubicBezTo>
                <a:cubicBezTo>
                  <a:pt x="1897" y="1223"/>
                  <a:pt x="1882" y="1230"/>
                  <a:pt x="1887" y="1238"/>
                </a:cubicBezTo>
                <a:cubicBezTo>
                  <a:pt x="1907" y="1230"/>
                  <a:pt x="1920" y="1218"/>
                  <a:pt x="1936" y="1202"/>
                </a:cubicBezTo>
                <a:close/>
                <a:moveTo>
                  <a:pt x="1789" y="1188"/>
                </a:moveTo>
                <a:cubicBezTo>
                  <a:pt x="1751" y="1212"/>
                  <a:pt x="1705" y="1236"/>
                  <a:pt x="1678" y="1258"/>
                </a:cubicBezTo>
                <a:cubicBezTo>
                  <a:pt x="1681" y="1261"/>
                  <a:pt x="1684" y="1264"/>
                  <a:pt x="1686" y="1268"/>
                </a:cubicBezTo>
                <a:cubicBezTo>
                  <a:pt x="1739" y="1244"/>
                  <a:pt x="1782" y="1212"/>
                  <a:pt x="1831" y="1184"/>
                </a:cubicBezTo>
                <a:cubicBezTo>
                  <a:pt x="1822" y="1166"/>
                  <a:pt x="1803" y="1180"/>
                  <a:pt x="1789" y="1188"/>
                </a:cubicBezTo>
                <a:close/>
                <a:moveTo>
                  <a:pt x="1962" y="1266"/>
                </a:moveTo>
                <a:cubicBezTo>
                  <a:pt x="1970" y="1266"/>
                  <a:pt x="1984" y="1254"/>
                  <a:pt x="1984" y="1246"/>
                </a:cubicBezTo>
                <a:cubicBezTo>
                  <a:pt x="1984" y="1242"/>
                  <a:pt x="1955" y="1211"/>
                  <a:pt x="1946" y="1210"/>
                </a:cubicBezTo>
                <a:cubicBezTo>
                  <a:pt x="1940" y="1219"/>
                  <a:pt x="1931" y="1225"/>
                  <a:pt x="1926" y="1234"/>
                </a:cubicBezTo>
                <a:cubicBezTo>
                  <a:pt x="1936" y="1240"/>
                  <a:pt x="1946" y="1266"/>
                  <a:pt x="1962" y="1266"/>
                </a:cubicBezTo>
                <a:close/>
                <a:moveTo>
                  <a:pt x="831" y="1222"/>
                </a:moveTo>
                <a:cubicBezTo>
                  <a:pt x="809" y="1223"/>
                  <a:pt x="783" y="1216"/>
                  <a:pt x="768" y="1232"/>
                </a:cubicBezTo>
                <a:cubicBezTo>
                  <a:pt x="814" y="1235"/>
                  <a:pt x="857" y="1244"/>
                  <a:pt x="905" y="1242"/>
                </a:cubicBezTo>
                <a:cubicBezTo>
                  <a:pt x="891" y="1216"/>
                  <a:pt x="858" y="1221"/>
                  <a:pt x="831" y="1222"/>
                </a:cubicBezTo>
                <a:close/>
                <a:moveTo>
                  <a:pt x="766" y="1250"/>
                </a:moveTo>
                <a:cubicBezTo>
                  <a:pt x="764" y="1289"/>
                  <a:pt x="765" y="1327"/>
                  <a:pt x="764" y="1359"/>
                </a:cubicBezTo>
                <a:cubicBezTo>
                  <a:pt x="784" y="1466"/>
                  <a:pt x="764" y="1601"/>
                  <a:pt x="776" y="1728"/>
                </a:cubicBezTo>
                <a:cubicBezTo>
                  <a:pt x="768" y="1745"/>
                  <a:pt x="770" y="1769"/>
                  <a:pt x="772" y="1791"/>
                </a:cubicBezTo>
                <a:cubicBezTo>
                  <a:pt x="777" y="1864"/>
                  <a:pt x="785" y="1943"/>
                  <a:pt x="788" y="2012"/>
                </a:cubicBezTo>
                <a:cubicBezTo>
                  <a:pt x="803" y="2004"/>
                  <a:pt x="821" y="2013"/>
                  <a:pt x="833" y="2012"/>
                </a:cubicBezTo>
                <a:cubicBezTo>
                  <a:pt x="827" y="1951"/>
                  <a:pt x="833" y="1868"/>
                  <a:pt x="823" y="1809"/>
                </a:cubicBezTo>
                <a:cubicBezTo>
                  <a:pt x="831" y="1784"/>
                  <a:pt x="827" y="1747"/>
                  <a:pt x="825" y="1726"/>
                </a:cubicBezTo>
                <a:cubicBezTo>
                  <a:pt x="825" y="1719"/>
                  <a:pt x="830" y="1710"/>
                  <a:pt x="829" y="1704"/>
                </a:cubicBezTo>
                <a:cubicBezTo>
                  <a:pt x="829" y="1697"/>
                  <a:pt x="824" y="1691"/>
                  <a:pt x="823" y="1684"/>
                </a:cubicBezTo>
                <a:cubicBezTo>
                  <a:pt x="820" y="1656"/>
                  <a:pt x="819" y="1623"/>
                  <a:pt x="819" y="1591"/>
                </a:cubicBezTo>
                <a:cubicBezTo>
                  <a:pt x="819" y="1466"/>
                  <a:pt x="824" y="1362"/>
                  <a:pt x="821" y="1262"/>
                </a:cubicBezTo>
                <a:cubicBezTo>
                  <a:pt x="823" y="1258"/>
                  <a:pt x="830" y="1259"/>
                  <a:pt x="833" y="1256"/>
                </a:cubicBezTo>
                <a:cubicBezTo>
                  <a:pt x="805" y="1259"/>
                  <a:pt x="791" y="1247"/>
                  <a:pt x="766" y="1250"/>
                </a:cubicBezTo>
                <a:close/>
                <a:moveTo>
                  <a:pt x="841" y="1262"/>
                </a:moveTo>
                <a:cubicBezTo>
                  <a:pt x="841" y="1301"/>
                  <a:pt x="837" y="1343"/>
                  <a:pt x="835" y="1377"/>
                </a:cubicBezTo>
                <a:cubicBezTo>
                  <a:pt x="833" y="1414"/>
                  <a:pt x="835" y="1452"/>
                  <a:pt x="835" y="1490"/>
                </a:cubicBezTo>
                <a:cubicBezTo>
                  <a:pt x="835" y="1535"/>
                  <a:pt x="832" y="1581"/>
                  <a:pt x="835" y="1625"/>
                </a:cubicBezTo>
                <a:cubicBezTo>
                  <a:pt x="841" y="1707"/>
                  <a:pt x="851" y="1788"/>
                  <a:pt x="849" y="1875"/>
                </a:cubicBezTo>
                <a:cubicBezTo>
                  <a:pt x="849" y="1899"/>
                  <a:pt x="845" y="1922"/>
                  <a:pt x="845" y="1946"/>
                </a:cubicBezTo>
                <a:cubicBezTo>
                  <a:pt x="846" y="1970"/>
                  <a:pt x="854" y="1994"/>
                  <a:pt x="847" y="2016"/>
                </a:cubicBezTo>
                <a:cubicBezTo>
                  <a:pt x="861" y="2016"/>
                  <a:pt x="890" y="2022"/>
                  <a:pt x="893" y="2020"/>
                </a:cubicBezTo>
                <a:cubicBezTo>
                  <a:pt x="884" y="1950"/>
                  <a:pt x="890" y="1878"/>
                  <a:pt x="891" y="1815"/>
                </a:cubicBezTo>
                <a:cubicBezTo>
                  <a:pt x="891" y="1789"/>
                  <a:pt x="888" y="1762"/>
                  <a:pt x="889" y="1734"/>
                </a:cubicBezTo>
                <a:cubicBezTo>
                  <a:pt x="890" y="1674"/>
                  <a:pt x="882" y="1610"/>
                  <a:pt x="883" y="1547"/>
                </a:cubicBezTo>
                <a:cubicBezTo>
                  <a:pt x="883" y="1458"/>
                  <a:pt x="883" y="1339"/>
                  <a:pt x="883" y="1260"/>
                </a:cubicBezTo>
                <a:cubicBezTo>
                  <a:pt x="869" y="1259"/>
                  <a:pt x="851" y="1258"/>
                  <a:pt x="835" y="1258"/>
                </a:cubicBezTo>
                <a:cubicBezTo>
                  <a:pt x="838" y="1258"/>
                  <a:pt x="839" y="1261"/>
                  <a:pt x="841" y="1262"/>
                </a:cubicBezTo>
                <a:close/>
                <a:moveTo>
                  <a:pt x="718" y="1286"/>
                </a:moveTo>
                <a:cubicBezTo>
                  <a:pt x="686" y="1370"/>
                  <a:pt x="642" y="1456"/>
                  <a:pt x="619" y="1547"/>
                </a:cubicBezTo>
                <a:cubicBezTo>
                  <a:pt x="565" y="1699"/>
                  <a:pt x="502" y="1839"/>
                  <a:pt x="456" y="1992"/>
                </a:cubicBezTo>
                <a:cubicBezTo>
                  <a:pt x="420" y="2064"/>
                  <a:pt x="400" y="2134"/>
                  <a:pt x="369" y="2206"/>
                </a:cubicBezTo>
                <a:cubicBezTo>
                  <a:pt x="416" y="2198"/>
                  <a:pt x="449" y="2191"/>
                  <a:pt x="492" y="2186"/>
                </a:cubicBezTo>
                <a:cubicBezTo>
                  <a:pt x="479" y="2150"/>
                  <a:pt x="497" y="2116"/>
                  <a:pt x="532" y="2101"/>
                </a:cubicBezTo>
                <a:cubicBezTo>
                  <a:pt x="597" y="2074"/>
                  <a:pt x="681" y="2047"/>
                  <a:pt x="750" y="2026"/>
                </a:cubicBezTo>
                <a:cubicBezTo>
                  <a:pt x="758" y="2022"/>
                  <a:pt x="763" y="2011"/>
                  <a:pt x="774" y="2016"/>
                </a:cubicBezTo>
                <a:cubicBezTo>
                  <a:pt x="764" y="1964"/>
                  <a:pt x="768" y="1909"/>
                  <a:pt x="764" y="1851"/>
                </a:cubicBezTo>
                <a:cubicBezTo>
                  <a:pt x="761" y="1813"/>
                  <a:pt x="751" y="1777"/>
                  <a:pt x="754" y="1738"/>
                </a:cubicBezTo>
                <a:cubicBezTo>
                  <a:pt x="755" y="1725"/>
                  <a:pt x="760" y="1711"/>
                  <a:pt x="760" y="1698"/>
                </a:cubicBezTo>
                <a:cubicBezTo>
                  <a:pt x="760" y="1672"/>
                  <a:pt x="754" y="1645"/>
                  <a:pt x="754" y="1619"/>
                </a:cubicBezTo>
                <a:cubicBezTo>
                  <a:pt x="754" y="1590"/>
                  <a:pt x="756" y="1562"/>
                  <a:pt x="756" y="1534"/>
                </a:cubicBezTo>
                <a:cubicBezTo>
                  <a:pt x="756" y="1446"/>
                  <a:pt x="746" y="1358"/>
                  <a:pt x="748" y="1262"/>
                </a:cubicBezTo>
                <a:cubicBezTo>
                  <a:pt x="748" y="1260"/>
                  <a:pt x="746" y="1260"/>
                  <a:pt x="744" y="1260"/>
                </a:cubicBezTo>
                <a:cubicBezTo>
                  <a:pt x="741" y="1274"/>
                  <a:pt x="736" y="1287"/>
                  <a:pt x="718" y="1286"/>
                </a:cubicBezTo>
                <a:close/>
                <a:moveTo>
                  <a:pt x="905" y="1260"/>
                </a:moveTo>
                <a:cubicBezTo>
                  <a:pt x="900" y="1264"/>
                  <a:pt x="898" y="1274"/>
                  <a:pt x="897" y="1282"/>
                </a:cubicBezTo>
                <a:cubicBezTo>
                  <a:pt x="890" y="1341"/>
                  <a:pt x="897" y="1410"/>
                  <a:pt x="901" y="1466"/>
                </a:cubicBezTo>
                <a:cubicBezTo>
                  <a:pt x="903" y="1503"/>
                  <a:pt x="899" y="1539"/>
                  <a:pt x="899" y="1575"/>
                </a:cubicBezTo>
                <a:cubicBezTo>
                  <a:pt x="899" y="1644"/>
                  <a:pt x="911" y="1714"/>
                  <a:pt x="907" y="1780"/>
                </a:cubicBezTo>
                <a:cubicBezTo>
                  <a:pt x="905" y="1807"/>
                  <a:pt x="906" y="1825"/>
                  <a:pt x="907" y="1847"/>
                </a:cubicBezTo>
                <a:cubicBezTo>
                  <a:pt x="908" y="1873"/>
                  <a:pt x="906" y="1901"/>
                  <a:pt x="909" y="1924"/>
                </a:cubicBezTo>
                <a:cubicBezTo>
                  <a:pt x="909" y="1930"/>
                  <a:pt x="914" y="1936"/>
                  <a:pt x="915" y="1942"/>
                </a:cubicBezTo>
                <a:cubicBezTo>
                  <a:pt x="918" y="1967"/>
                  <a:pt x="911" y="2000"/>
                  <a:pt x="915" y="2026"/>
                </a:cubicBezTo>
                <a:cubicBezTo>
                  <a:pt x="984" y="2052"/>
                  <a:pt x="1086" y="2086"/>
                  <a:pt x="1153" y="2115"/>
                </a:cubicBezTo>
                <a:cubicBezTo>
                  <a:pt x="1176" y="2125"/>
                  <a:pt x="1185" y="2158"/>
                  <a:pt x="1180" y="2186"/>
                </a:cubicBezTo>
                <a:cubicBezTo>
                  <a:pt x="1207" y="2188"/>
                  <a:pt x="1232" y="2200"/>
                  <a:pt x="1254" y="2200"/>
                </a:cubicBezTo>
                <a:cubicBezTo>
                  <a:pt x="1173" y="1981"/>
                  <a:pt x="1099" y="1756"/>
                  <a:pt x="1010" y="1545"/>
                </a:cubicBezTo>
                <a:cubicBezTo>
                  <a:pt x="1004" y="1505"/>
                  <a:pt x="988" y="1478"/>
                  <a:pt x="976" y="1446"/>
                </a:cubicBezTo>
                <a:cubicBezTo>
                  <a:pt x="968" y="1425"/>
                  <a:pt x="964" y="1401"/>
                  <a:pt x="956" y="1381"/>
                </a:cubicBezTo>
                <a:cubicBezTo>
                  <a:pt x="951" y="1367"/>
                  <a:pt x="942" y="1354"/>
                  <a:pt x="936" y="1339"/>
                </a:cubicBezTo>
                <a:cubicBezTo>
                  <a:pt x="928" y="1317"/>
                  <a:pt x="928" y="1291"/>
                  <a:pt x="913" y="1278"/>
                </a:cubicBezTo>
                <a:cubicBezTo>
                  <a:pt x="914" y="1267"/>
                  <a:pt x="921" y="1259"/>
                  <a:pt x="905" y="1260"/>
                </a:cubicBezTo>
                <a:close/>
                <a:moveTo>
                  <a:pt x="599" y="1274"/>
                </a:moveTo>
                <a:cubicBezTo>
                  <a:pt x="589" y="1317"/>
                  <a:pt x="568" y="1337"/>
                  <a:pt x="561" y="1383"/>
                </a:cubicBezTo>
                <a:cubicBezTo>
                  <a:pt x="539" y="1419"/>
                  <a:pt x="531" y="1462"/>
                  <a:pt x="516" y="1502"/>
                </a:cubicBezTo>
                <a:cubicBezTo>
                  <a:pt x="487" y="1579"/>
                  <a:pt x="455" y="1655"/>
                  <a:pt x="429" y="1732"/>
                </a:cubicBezTo>
                <a:cubicBezTo>
                  <a:pt x="371" y="1847"/>
                  <a:pt x="337" y="1986"/>
                  <a:pt x="282" y="2103"/>
                </a:cubicBezTo>
                <a:cubicBezTo>
                  <a:pt x="278" y="2139"/>
                  <a:pt x="266" y="2152"/>
                  <a:pt x="264" y="2186"/>
                </a:cubicBezTo>
                <a:cubicBezTo>
                  <a:pt x="242" y="2235"/>
                  <a:pt x="225" y="2288"/>
                  <a:pt x="208" y="2347"/>
                </a:cubicBezTo>
                <a:cubicBezTo>
                  <a:pt x="190" y="2373"/>
                  <a:pt x="184" y="2406"/>
                  <a:pt x="173" y="2436"/>
                </a:cubicBezTo>
                <a:cubicBezTo>
                  <a:pt x="161" y="2466"/>
                  <a:pt x="144" y="2491"/>
                  <a:pt x="137" y="2521"/>
                </a:cubicBezTo>
                <a:cubicBezTo>
                  <a:pt x="148" y="2527"/>
                  <a:pt x="166" y="2536"/>
                  <a:pt x="177" y="2535"/>
                </a:cubicBezTo>
                <a:cubicBezTo>
                  <a:pt x="180" y="2502"/>
                  <a:pt x="196" y="2478"/>
                  <a:pt x="206" y="2450"/>
                </a:cubicBezTo>
                <a:cubicBezTo>
                  <a:pt x="213" y="2431"/>
                  <a:pt x="219" y="2412"/>
                  <a:pt x="226" y="2391"/>
                </a:cubicBezTo>
                <a:cubicBezTo>
                  <a:pt x="250" y="2318"/>
                  <a:pt x="283" y="2246"/>
                  <a:pt x="300" y="2164"/>
                </a:cubicBezTo>
                <a:cubicBezTo>
                  <a:pt x="357" y="2032"/>
                  <a:pt x="403" y="1895"/>
                  <a:pt x="454" y="1760"/>
                </a:cubicBezTo>
                <a:cubicBezTo>
                  <a:pt x="520" y="1596"/>
                  <a:pt x="571" y="1431"/>
                  <a:pt x="641" y="1276"/>
                </a:cubicBezTo>
                <a:cubicBezTo>
                  <a:pt x="630" y="1271"/>
                  <a:pt x="606" y="1265"/>
                  <a:pt x="599" y="1274"/>
                </a:cubicBezTo>
                <a:close/>
                <a:moveTo>
                  <a:pt x="657" y="1278"/>
                </a:moveTo>
                <a:cubicBezTo>
                  <a:pt x="643" y="1304"/>
                  <a:pt x="636" y="1331"/>
                  <a:pt x="625" y="1359"/>
                </a:cubicBezTo>
                <a:cubicBezTo>
                  <a:pt x="619" y="1374"/>
                  <a:pt x="609" y="1388"/>
                  <a:pt x="603" y="1403"/>
                </a:cubicBezTo>
                <a:cubicBezTo>
                  <a:pt x="586" y="1448"/>
                  <a:pt x="573" y="1496"/>
                  <a:pt x="556" y="1542"/>
                </a:cubicBezTo>
                <a:cubicBezTo>
                  <a:pt x="531" y="1604"/>
                  <a:pt x="514" y="1658"/>
                  <a:pt x="490" y="1716"/>
                </a:cubicBezTo>
                <a:cubicBezTo>
                  <a:pt x="484" y="1731"/>
                  <a:pt x="479" y="1745"/>
                  <a:pt x="474" y="1760"/>
                </a:cubicBezTo>
                <a:cubicBezTo>
                  <a:pt x="464" y="1789"/>
                  <a:pt x="450" y="1816"/>
                  <a:pt x="438" y="1843"/>
                </a:cubicBezTo>
                <a:cubicBezTo>
                  <a:pt x="432" y="1859"/>
                  <a:pt x="431" y="1876"/>
                  <a:pt x="425" y="1891"/>
                </a:cubicBezTo>
                <a:cubicBezTo>
                  <a:pt x="416" y="1911"/>
                  <a:pt x="408" y="1930"/>
                  <a:pt x="401" y="1952"/>
                </a:cubicBezTo>
                <a:cubicBezTo>
                  <a:pt x="397" y="1965"/>
                  <a:pt x="387" y="1976"/>
                  <a:pt x="383" y="1988"/>
                </a:cubicBezTo>
                <a:cubicBezTo>
                  <a:pt x="381" y="1992"/>
                  <a:pt x="384" y="1997"/>
                  <a:pt x="383" y="2002"/>
                </a:cubicBezTo>
                <a:cubicBezTo>
                  <a:pt x="379" y="2016"/>
                  <a:pt x="368" y="2029"/>
                  <a:pt x="363" y="2043"/>
                </a:cubicBezTo>
                <a:cubicBezTo>
                  <a:pt x="358" y="2059"/>
                  <a:pt x="355" y="2074"/>
                  <a:pt x="349" y="2089"/>
                </a:cubicBezTo>
                <a:cubicBezTo>
                  <a:pt x="326" y="2153"/>
                  <a:pt x="299" y="2217"/>
                  <a:pt x="282" y="2289"/>
                </a:cubicBezTo>
                <a:cubicBezTo>
                  <a:pt x="270" y="2312"/>
                  <a:pt x="260" y="2338"/>
                  <a:pt x="254" y="2357"/>
                </a:cubicBezTo>
                <a:cubicBezTo>
                  <a:pt x="253" y="2361"/>
                  <a:pt x="255" y="2367"/>
                  <a:pt x="254" y="2371"/>
                </a:cubicBezTo>
                <a:cubicBezTo>
                  <a:pt x="250" y="2385"/>
                  <a:pt x="241" y="2399"/>
                  <a:pt x="236" y="2414"/>
                </a:cubicBezTo>
                <a:cubicBezTo>
                  <a:pt x="222" y="2461"/>
                  <a:pt x="207" y="2499"/>
                  <a:pt x="191" y="2539"/>
                </a:cubicBezTo>
                <a:cubicBezTo>
                  <a:pt x="202" y="2534"/>
                  <a:pt x="214" y="2541"/>
                  <a:pt x="228" y="2539"/>
                </a:cubicBezTo>
                <a:cubicBezTo>
                  <a:pt x="232" y="2519"/>
                  <a:pt x="243" y="2502"/>
                  <a:pt x="250" y="2484"/>
                </a:cubicBezTo>
                <a:cubicBezTo>
                  <a:pt x="266" y="2445"/>
                  <a:pt x="278" y="2408"/>
                  <a:pt x="292" y="2371"/>
                </a:cubicBezTo>
                <a:cubicBezTo>
                  <a:pt x="298" y="2353"/>
                  <a:pt x="311" y="2337"/>
                  <a:pt x="316" y="2319"/>
                </a:cubicBezTo>
                <a:cubicBezTo>
                  <a:pt x="325" y="2284"/>
                  <a:pt x="331" y="2261"/>
                  <a:pt x="341" y="2232"/>
                </a:cubicBezTo>
                <a:cubicBezTo>
                  <a:pt x="356" y="2192"/>
                  <a:pt x="370" y="2163"/>
                  <a:pt x="385" y="2125"/>
                </a:cubicBezTo>
                <a:cubicBezTo>
                  <a:pt x="399" y="2090"/>
                  <a:pt x="412" y="2056"/>
                  <a:pt x="423" y="2026"/>
                </a:cubicBezTo>
                <a:cubicBezTo>
                  <a:pt x="441" y="1973"/>
                  <a:pt x="466" y="1923"/>
                  <a:pt x="476" y="1869"/>
                </a:cubicBezTo>
                <a:cubicBezTo>
                  <a:pt x="539" y="1730"/>
                  <a:pt x="588" y="1572"/>
                  <a:pt x="643" y="1426"/>
                </a:cubicBezTo>
                <a:cubicBezTo>
                  <a:pt x="661" y="1378"/>
                  <a:pt x="686" y="1333"/>
                  <a:pt x="698" y="1286"/>
                </a:cubicBezTo>
                <a:cubicBezTo>
                  <a:pt x="685" y="1286"/>
                  <a:pt x="675" y="1278"/>
                  <a:pt x="657" y="1278"/>
                </a:cubicBezTo>
                <a:close/>
                <a:moveTo>
                  <a:pt x="934" y="1284"/>
                </a:moveTo>
                <a:cubicBezTo>
                  <a:pt x="947" y="1317"/>
                  <a:pt x="955" y="1354"/>
                  <a:pt x="974" y="1381"/>
                </a:cubicBezTo>
                <a:cubicBezTo>
                  <a:pt x="979" y="1426"/>
                  <a:pt x="1008" y="1468"/>
                  <a:pt x="1020" y="1518"/>
                </a:cubicBezTo>
                <a:cubicBezTo>
                  <a:pt x="1030" y="1523"/>
                  <a:pt x="1025" y="1535"/>
                  <a:pt x="1034" y="1540"/>
                </a:cubicBezTo>
                <a:cubicBezTo>
                  <a:pt x="1037" y="1569"/>
                  <a:pt x="1048" y="1608"/>
                  <a:pt x="1063" y="1631"/>
                </a:cubicBezTo>
                <a:cubicBezTo>
                  <a:pt x="1106" y="1752"/>
                  <a:pt x="1156" y="1874"/>
                  <a:pt x="1200" y="1998"/>
                </a:cubicBezTo>
                <a:cubicBezTo>
                  <a:pt x="1220" y="2052"/>
                  <a:pt x="1233" y="2107"/>
                  <a:pt x="1254" y="2160"/>
                </a:cubicBezTo>
                <a:cubicBezTo>
                  <a:pt x="1260" y="2178"/>
                  <a:pt x="1272" y="2194"/>
                  <a:pt x="1278" y="2212"/>
                </a:cubicBezTo>
                <a:cubicBezTo>
                  <a:pt x="1284" y="2230"/>
                  <a:pt x="1286" y="2251"/>
                  <a:pt x="1292" y="2270"/>
                </a:cubicBezTo>
                <a:cubicBezTo>
                  <a:pt x="1319" y="2361"/>
                  <a:pt x="1343" y="2446"/>
                  <a:pt x="1383" y="2527"/>
                </a:cubicBezTo>
                <a:cubicBezTo>
                  <a:pt x="1401" y="2524"/>
                  <a:pt x="1416" y="2528"/>
                  <a:pt x="1434" y="2523"/>
                </a:cubicBezTo>
                <a:cubicBezTo>
                  <a:pt x="1433" y="2505"/>
                  <a:pt x="1415" y="2482"/>
                  <a:pt x="1424" y="2472"/>
                </a:cubicBezTo>
                <a:cubicBezTo>
                  <a:pt x="1416" y="2453"/>
                  <a:pt x="1408" y="2439"/>
                  <a:pt x="1401" y="2422"/>
                </a:cubicBezTo>
                <a:cubicBezTo>
                  <a:pt x="1396" y="2412"/>
                  <a:pt x="1397" y="2401"/>
                  <a:pt x="1393" y="2389"/>
                </a:cubicBezTo>
                <a:cubicBezTo>
                  <a:pt x="1388" y="2372"/>
                  <a:pt x="1378" y="2356"/>
                  <a:pt x="1371" y="2339"/>
                </a:cubicBezTo>
                <a:cubicBezTo>
                  <a:pt x="1363" y="2319"/>
                  <a:pt x="1357" y="2298"/>
                  <a:pt x="1353" y="2273"/>
                </a:cubicBezTo>
                <a:cubicBezTo>
                  <a:pt x="1318" y="2196"/>
                  <a:pt x="1270" y="2120"/>
                  <a:pt x="1258" y="2026"/>
                </a:cubicBezTo>
                <a:cubicBezTo>
                  <a:pt x="1219" y="1918"/>
                  <a:pt x="1183" y="1812"/>
                  <a:pt x="1145" y="1710"/>
                </a:cubicBezTo>
                <a:cubicBezTo>
                  <a:pt x="1139" y="1695"/>
                  <a:pt x="1131" y="1681"/>
                  <a:pt x="1125" y="1666"/>
                </a:cubicBezTo>
                <a:cubicBezTo>
                  <a:pt x="1102" y="1613"/>
                  <a:pt x="1086" y="1543"/>
                  <a:pt x="1059" y="1494"/>
                </a:cubicBezTo>
                <a:cubicBezTo>
                  <a:pt x="1023" y="1426"/>
                  <a:pt x="1008" y="1352"/>
                  <a:pt x="978" y="1284"/>
                </a:cubicBezTo>
                <a:cubicBezTo>
                  <a:pt x="967" y="1282"/>
                  <a:pt x="948" y="1273"/>
                  <a:pt x="934" y="1284"/>
                </a:cubicBezTo>
                <a:close/>
                <a:moveTo>
                  <a:pt x="998" y="1286"/>
                </a:moveTo>
                <a:cubicBezTo>
                  <a:pt x="1018" y="1348"/>
                  <a:pt x="1042" y="1424"/>
                  <a:pt x="1073" y="1482"/>
                </a:cubicBezTo>
                <a:cubicBezTo>
                  <a:pt x="1095" y="1541"/>
                  <a:pt x="1115" y="1600"/>
                  <a:pt x="1139" y="1655"/>
                </a:cubicBezTo>
                <a:cubicBezTo>
                  <a:pt x="1170" y="1726"/>
                  <a:pt x="1195" y="1800"/>
                  <a:pt x="1220" y="1875"/>
                </a:cubicBezTo>
                <a:cubicBezTo>
                  <a:pt x="1247" y="1956"/>
                  <a:pt x="1281" y="2038"/>
                  <a:pt x="1305" y="2125"/>
                </a:cubicBezTo>
                <a:cubicBezTo>
                  <a:pt x="1323" y="2178"/>
                  <a:pt x="1351" y="2227"/>
                  <a:pt x="1375" y="2277"/>
                </a:cubicBezTo>
                <a:cubicBezTo>
                  <a:pt x="1382" y="2293"/>
                  <a:pt x="1385" y="2313"/>
                  <a:pt x="1393" y="2329"/>
                </a:cubicBezTo>
                <a:cubicBezTo>
                  <a:pt x="1397" y="2339"/>
                  <a:pt x="1405" y="2347"/>
                  <a:pt x="1409" y="2357"/>
                </a:cubicBezTo>
                <a:cubicBezTo>
                  <a:pt x="1425" y="2404"/>
                  <a:pt x="1434" y="2456"/>
                  <a:pt x="1456" y="2504"/>
                </a:cubicBezTo>
                <a:cubicBezTo>
                  <a:pt x="1459" y="2513"/>
                  <a:pt x="1446" y="2513"/>
                  <a:pt x="1452" y="2519"/>
                </a:cubicBezTo>
                <a:cubicBezTo>
                  <a:pt x="1470" y="2516"/>
                  <a:pt x="1484" y="2509"/>
                  <a:pt x="1492" y="2496"/>
                </a:cubicBezTo>
                <a:cubicBezTo>
                  <a:pt x="1487" y="2472"/>
                  <a:pt x="1472" y="2446"/>
                  <a:pt x="1464" y="2426"/>
                </a:cubicBezTo>
                <a:cubicBezTo>
                  <a:pt x="1460" y="2415"/>
                  <a:pt x="1458" y="2404"/>
                  <a:pt x="1454" y="2393"/>
                </a:cubicBezTo>
                <a:cubicBezTo>
                  <a:pt x="1432" y="2324"/>
                  <a:pt x="1409" y="2261"/>
                  <a:pt x="1391" y="2194"/>
                </a:cubicBezTo>
                <a:cubicBezTo>
                  <a:pt x="1366" y="2103"/>
                  <a:pt x="1328" y="2018"/>
                  <a:pt x="1299" y="1930"/>
                </a:cubicBezTo>
                <a:cubicBezTo>
                  <a:pt x="1265" y="1823"/>
                  <a:pt x="1219" y="1722"/>
                  <a:pt x="1182" y="1625"/>
                </a:cubicBezTo>
                <a:cubicBezTo>
                  <a:pt x="1182" y="1617"/>
                  <a:pt x="1186" y="1615"/>
                  <a:pt x="1182" y="1609"/>
                </a:cubicBezTo>
                <a:cubicBezTo>
                  <a:pt x="1158" y="1537"/>
                  <a:pt x="1124" y="1466"/>
                  <a:pt x="1095" y="1405"/>
                </a:cubicBezTo>
                <a:cubicBezTo>
                  <a:pt x="1090" y="1362"/>
                  <a:pt x="1063" y="1326"/>
                  <a:pt x="1046" y="1286"/>
                </a:cubicBezTo>
                <a:cubicBezTo>
                  <a:pt x="1025" y="1291"/>
                  <a:pt x="1020" y="1278"/>
                  <a:pt x="998" y="1286"/>
                </a:cubicBezTo>
                <a:close/>
                <a:moveTo>
                  <a:pt x="1633" y="1357"/>
                </a:moveTo>
                <a:cubicBezTo>
                  <a:pt x="1633" y="1354"/>
                  <a:pt x="1635" y="1354"/>
                  <a:pt x="1635" y="1351"/>
                </a:cubicBezTo>
                <a:cubicBezTo>
                  <a:pt x="1630" y="1352"/>
                  <a:pt x="1627" y="1351"/>
                  <a:pt x="1627" y="1347"/>
                </a:cubicBezTo>
                <a:cubicBezTo>
                  <a:pt x="1622" y="1351"/>
                  <a:pt x="1609" y="1352"/>
                  <a:pt x="1615" y="1343"/>
                </a:cubicBezTo>
                <a:cubicBezTo>
                  <a:pt x="1608" y="1346"/>
                  <a:pt x="1607" y="1343"/>
                  <a:pt x="1599" y="1343"/>
                </a:cubicBezTo>
                <a:cubicBezTo>
                  <a:pt x="1595" y="1340"/>
                  <a:pt x="1597" y="1329"/>
                  <a:pt x="1591" y="1327"/>
                </a:cubicBezTo>
                <a:cubicBezTo>
                  <a:pt x="1584" y="1339"/>
                  <a:pt x="1567" y="1339"/>
                  <a:pt x="1567" y="1353"/>
                </a:cubicBezTo>
                <a:cubicBezTo>
                  <a:pt x="1569" y="1359"/>
                  <a:pt x="1570" y="1348"/>
                  <a:pt x="1575" y="1351"/>
                </a:cubicBezTo>
                <a:cubicBezTo>
                  <a:pt x="1573" y="1358"/>
                  <a:pt x="1582" y="1355"/>
                  <a:pt x="1583" y="1359"/>
                </a:cubicBezTo>
                <a:cubicBezTo>
                  <a:pt x="1580" y="1359"/>
                  <a:pt x="1579" y="1362"/>
                  <a:pt x="1579" y="1367"/>
                </a:cubicBezTo>
                <a:cubicBezTo>
                  <a:pt x="1593" y="1381"/>
                  <a:pt x="1618" y="1367"/>
                  <a:pt x="1627" y="1387"/>
                </a:cubicBezTo>
                <a:cubicBezTo>
                  <a:pt x="1640" y="1380"/>
                  <a:pt x="1647" y="1367"/>
                  <a:pt x="1655" y="1355"/>
                </a:cubicBezTo>
                <a:cubicBezTo>
                  <a:pt x="1652" y="1355"/>
                  <a:pt x="1649" y="1355"/>
                  <a:pt x="1649" y="1353"/>
                </a:cubicBezTo>
                <a:cubicBezTo>
                  <a:pt x="1651" y="1351"/>
                  <a:pt x="1660" y="1346"/>
                  <a:pt x="1655" y="1343"/>
                </a:cubicBezTo>
                <a:cubicBezTo>
                  <a:pt x="1649" y="1352"/>
                  <a:pt x="1643" y="1355"/>
                  <a:pt x="1633" y="1357"/>
                </a:cubicBezTo>
                <a:close/>
                <a:moveTo>
                  <a:pt x="1643" y="1403"/>
                </a:moveTo>
                <a:cubicBezTo>
                  <a:pt x="1684" y="1437"/>
                  <a:pt x="1737" y="1363"/>
                  <a:pt x="1686" y="1341"/>
                </a:cubicBezTo>
                <a:cubicBezTo>
                  <a:pt x="1674" y="1364"/>
                  <a:pt x="1658" y="1383"/>
                  <a:pt x="1643" y="1403"/>
                </a:cubicBezTo>
                <a:close/>
                <a:moveTo>
                  <a:pt x="1720" y="1391"/>
                </a:moveTo>
                <a:cubicBezTo>
                  <a:pt x="1711" y="1401"/>
                  <a:pt x="1701" y="1410"/>
                  <a:pt x="1692" y="1420"/>
                </a:cubicBezTo>
                <a:cubicBezTo>
                  <a:pt x="1704" y="1427"/>
                  <a:pt x="1712" y="1438"/>
                  <a:pt x="1722" y="1446"/>
                </a:cubicBezTo>
                <a:cubicBezTo>
                  <a:pt x="1731" y="1438"/>
                  <a:pt x="1749" y="1428"/>
                  <a:pt x="1748" y="1417"/>
                </a:cubicBezTo>
                <a:cubicBezTo>
                  <a:pt x="1738" y="1417"/>
                  <a:pt x="1734" y="1393"/>
                  <a:pt x="1720" y="1391"/>
                </a:cubicBezTo>
                <a:close/>
                <a:moveTo>
                  <a:pt x="1333" y="1422"/>
                </a:moveTo>
                <a:cubicBezTo>
                  <a:pt x="1332" y="1430"/>
                  <a:pt x="1335" y="1434"/>
                  <a:pt x="1335" y="1440"/>
                </a:cubicBezTo>
                <a:cubicBezTo>
                  <a:pt x="1329" y="1452"/>
                  <a:pt x="1312" y="1451"/>
                  <a:pt x="1299" y="1444"/>
                </a:cubicBezTo>
                <a:cubicBezTo>
                  <a:pt x="1294" y="1456"/>
                  <a:pt x="1281" y="1459"/>
                  <a:pt x="1282" y="1476"/>
                </a:cubicBezTo>
                <a:cubicBezTo>
                  <a:pt x="1316" y="1491"/>
                  <a:pt x="1347" y="1463"/>
                  <a:pt x="1365" y="1442"/>
                </a:cubicBezTo>
                <a:cubicBezTo>
                  <a:pt x="1367" y="1433"/>
                  <a:pt x="1353" y="1431"/>
                  <a:pt x="1359" y="1424"/>
                </a:cubicBezTo>
                <a:cubicBezTo>
                  <a:pt x="1349" y="1421"/>
                  <a:pt x="1345" y="1421"/>
                  <a:pt x="1333" y="1422"/>
                </a:cubicBezTo>
                <a:close/>
                <a:moveTo>
                  <a:pt x="1734" y="1468"/>
                </a:moveTo>
                <a:cubicBezTo>
                  <a:pt x="1737" y="1472"/>
                  <a:pt x="1747" y="1480"/>
                  <a:pt x="1752" y="1476"/>
                </a:cubicBezTo>
                <a:cubicBezTo>
                  <a:pt x="1760" y="1463"/>
                  <a:pt x="1777" y="1442"/>
                  <a:pt x="1776" y="1420"/>
                </a:cubicBezTo>
                <a:cubicBezTo>
                  <a:pt x="1759" y="1434"/>
                  <a:pt x="1740" y="1450"/>
                  <a:pt x="1734" y="1468"/>
                </a:cubicBezTo>
                <a:close/>
                <a:moveTo>
                  <a:pt x="1964" y="1434"/>
                </a:moveTo>
                <a:cubicBezTo>
                  <a:pt x="1960" y="1432"/>
                  <a:pt x="1959" y="1428"/>
                  <a:pt x="1956" y="1424"/>
                </a:cubicBezTo>
                <a:cubicBezTo>
                  <a:pt x="1952" y="1427"/>
                  <a:pt x="1960" y="1440"/>
                  <a:pt x="1964" y="1434"/>
                </a:cubicBezTo>
                <a:close/>
                <a:moveTo>
                  <a:pt x="1916" y="1438"/>
                </a:moveTo>
                <a:cubicBezTo>
                  <a:pt x="1920" y="1447"/>
                  <a:pt x="1921" y="1458"/>
                  <a:pt x="1930" y="1460"/>
                </a:cubicBezTo>
                <a:cubicBezTo>
                  <a:pt x="1939" y="1458"/>
                  <a:pt x="1941" y="1449"/>
                  <a:pt x="1950" y="1446"/>
                </a:cubicBezTo>
                <a:cubicBezTo>
                  <a:pt x="1946" y="1425"/>
                  <a:pt x="1933" y="1435"/>
                  <a:pt x="1916" y="1438"/>
                </a:cubicBezTo>
                <a:close/>
                <a:moveTo>
                  <a:pt x="1906" y="1472"/>
                </a:moveTo>
                <a:cubicBezTo>
                  <a:pt x="1910" y="1458"/>
                  <a:pt x="1900" y="1443"/>
                  <a:pt x="1893" y="1432"/>
                </a:cubicBezTo>
                <a:cubicBezTo>
                  <a:pt x="1892" y="1445"/>
                  <a:pt x="1889" y="1471"/>
                  <a:pt x="1906" y="1472"/>
                </a:cubicBezTo>
                <a:close/>
                <a:moveTo>
                  <a:pt x="1825" y="1446"/>
                </a:moveTo>
                <a:cubicBezTo>
                  <a:pt x="1827" y="1469"/>
                  <a:pt x="1804" y="1500"/>
                  <a:pt x="1829" y="1514"/>
                </a:cubicBezTo>
                <a:cubicBezTo>
                  <a:pt x="1846" y="1495"/>
                  <a:pt x="1833" y="1471"/>
                  <a:pt x="1825" y="1446"/>
                </a:cubicBezTo>
                <a:close/>
                <a:moveTo>
                  <a:pt x="1776" y="1482"/>
                </a:moveTo>
                <a:cubicBezTo>
                  <a:pt x="1784" y="1487"/>
                  <a:pt x="1787" y="1488"/>
                  <a:pt x="1799" y="1490"/>
                </a:cubicBezTo>
                <a:cubicBezTo>
                  <a:pt x="1802" y="1478"/>
                  <a:pt x="1799" y="1471"/>
                  <a:pt x="1805" y="1458"/>
                </a:cubicBezTo>
                <a:cubicBezTo>
                  <a:pt x="1799" y="1457"/>
                  <a:pt x="1799" y="1449"/>
                  <a:pt x="1791" y="1448"/>
                </a:cubicBezTo>
                <a:cubicBezTo>
                  <a:pt x="1787" y="1461"/>
                  <a:pt x="1775" y="1465"/>
                  <a:pt x="1776" y="1482"/>
                </a:cubicBezTo>
                <a:close/>
                <a:moveTo>
                  <a:pt x="1284" y="1510"/>
                </a:moveTo>
                <a:cubicBezTo>
                  <a:pt x="1332" y="1532"/>
                  <a:pt x="1365" y="1492"/>
                  <a:pt x="1387" y="1464"/>
                </a:cubicBezTo>
                <a:cubicBezTo>
                  <a:pt x="1382" y="1458"/>
                  <a:pt x="1390" y="1452"/>
                  <a:pt x="1383" y="1450"/>
                </a:cubicBezTo>
                <a:cubicBezTo>
                  <a:pt x="1370" y="1465"/>
                  <a:pt x="1354" y="1477"/>
                  <a:pt x="1339" y="1490"/>
                </a:cubicBezTo>
                <a:cubicBezTo>
                  <a:pt x="1310" y="1495"/>
                  <a:pt x="1288" y="1504"/>
                  <a:pt x="1272" y="1494"/>
                </a:cubicBezTo>
                <a:cubicBezTo>
                  <a:pt x="1278" y="1497"/>
                  <a:pt x="1279" y="1505"/>
                  <a:pt x="1284" y="1510"/>
                </a:cubicBezTo>
                <a:close/>
                <a:moveTo>
                  <a:pt x="1847" y="1458"/>
                </a:moveTo>
                <a:cubicBezTo>
                  <a:pt x="1850" y="1461"/>
                  <a:pt x="1849" y="1469"/>
                  <a:pt x="1853" y="1472"/>
                </a:cubicBezTo>
                <a:cubicBezTo>
                  <a:pt x="1864" y="1473"/>
                  <a:pt x="1871" y="1469"/>
                  <a:pt x="1879" y="1466"/>
                </a:cubicBezTo>
                <a:cubicBezTo>
                  <a:pt x="1880" y="1458"/>
                  <a:pt x="1875" y="1455"/>
                  <a:pt x="1873" y="1450"/>
                </a:cubicBezTo>
                <a:cubicBezTo>
                  <a:pt x="1861" y="1452"/>
                  <a:pt x="1853" y="1449"/>
                  <a:pt x="1847" y="1458"/>
                </a:cubicBezTo>
                <a:close/>
                <a:moveTo>
                  <a:pt x="1379" y="1520"/>
                </a:moveTo>
                <a:cubicBezTo>
                  <a:pt x="1373" y="1518"/>
                  <a:pt x="1378" y="1506"/>
                  <a:pt x="1371" y="1506"/>
                </a:cubicBezTo>
                <a:cubicBezTo>
                  <a:pt x="1357" y="1515"/>
                  <a:pt x="1366" y="1534"/>
                  <a:pt x="1379" y="1520"/>
                </a:cubicBezTo>
                <a:close/>
                <a:moveTo>
                  <a:pt x="1075" y="2147"/>
                </a:moveTo>
                <a:cubicBezTo>
                  <a:pt x="1076" y="2147"/>
                  <a:pt x="1078" y="2147"/>
                  <a:pt x="1077" y="2149"/>
                </a:cubicBezTo>
                <a:cubicBezTo>
                  <a:pt x="1065" y="2141"/>
                  <a:pt x="1050" y="2149"/>
                  <a:pt x="1034" y="2151"/>
                </a:cubicBezTo>
                <a:cubicBezTo>
                  <a:pt x="1004" y="2154"/>
                  <a:pt x="972" y="2150"/>
                  <a:pt x="946" y="2151"/>
                </a:cubicBezTo>
                <a:cubicBezTo>
                  <a:pt x="853" y="2154"/>
                  <a:pt x="802" y="2156"/>
                  <a:pt x="710" y="2158"/>
                </a:cubicBezTo>
                <a:cubicBezTo>
                  <a:pt x="652" y="2160"/>
                  <a:pt x="594" y="2159"/>
                  <a:pt x="548" y="2154"/>
                </a:cubicBezTo>
                <a:cubicBezTo>
                  <a:pt x="554" y="2168"/>
                  <a:pt x="618" y="2166"/>
                  <a:pt x="601" y="2172"/>
                </a:cubicBezTo>
                <a:cubicBezTo>
                  <a:pt x="628" y="2172"/>
                  <a:pt x="658" y="2178"/>
                  <a:pt x="690" y="2182"/>
                </a:cubicBezTo>
                <a:cubicBezTo>
                  <a:pt x="681" y="2189"/>
                  <a:pt x="665" y="2179"/>
                  <a:pt x="659" y="2186"/>
                </a:cubicBezTo>
                <a:cubicBezTo>
                  <a:pt x="665" y="2187"/>
                  <a:pt x="672" y="2194"/>
                  <a:pt x="679" y="2188"/>
                </a:cubicBezTo>
                <a:cubicBezTo>
                  <a:pt x="678" y="2191"/>
                  <a:pt x="679" y="2193"/>
                  <a:pt x="681" y="2194"/>
                </a:cubicBezTo>
                <a:cubicBezTo>
                  <a:pt x="737" y="2203"/>
                  <a:pt x="783" y="2199"/>
                  <a:pt x="839" y="2198"/>
                </a:cubicBezTo>
                <a:cubicBezTo>
                  <a:pt x="833" y="2202"/>
                  <a:pt x="848" y="2203"/>
                  <a:pt x="851" y="2200"/>
                </a:cubicBezTo>
                <a:cubicBezTo>
                  <a:pt x="837" y="2196"/>
                  <a:pt x="874" y="2193"/>
                  <a:pt x="885" y="2190"/>
                </a:cubicBezTo>
                <a:cubicBezTo>
                  <a:pt x="885" y="2193"/>
                  <a:pt x="881" y="2195"/>
                  <a:pt x="885" y="2196"/>
                </a:cubicBezTo>
                <a:cubicBezTo>
                  <a:pt x="889" y="2190"/>
                  <a:pt x="895" y="2199"/>
                  <a:pt x="903" y="2196"/>
                </a:cubicBezTo>
                <a:cubicBezTo>
                  <a:pt x="898" y="2182"/>
                  <a:pt x="933" y="2193"/>
                  <a:pt x="942" y="2186"/>
                </a:cubicBezTo>
                <a:cubicBezTo>
                  <a:pt x="940" y="2186"/>
                  <a:pt x="937" y="2187"/>
                  <a:pt x="936" y="2184"/>
                </a:cubicBezTo>
                <a:cubicBezTo>
                  <a:pt x="945" y="2187"/>
                  <a:pt x="952" y="2178"/>
                  <a:pt x="954" y="2186"/>
                </a:cubicBezTo>
                <a:cubicBezTo>
                  <a:pt x="951" y="2187"/>
                  <a:pt x="944" y="2184"/>
                  <a:pt x="944" y="2188"/>
                </a:cubicBezTo>
                <a:cubicBezTo>
                  <a:pt x="954" y="2188"/>
                  <a:pt x="963" y="2187"/>
                  <a:pt x="970" y="2184"/>
                </a:cubicBezTo>
                <a:cubicBezTo>
                  <a:pt x="967" y="2184"/>
                  <a:pt x="960" y="2186"/>
                  <a:pt x="962" y="2180"/>
                </a:cubicBezTo>
                <a:cubicBezTo>
                  <a:pt x="957" y="2186"/>
                  <a:pt x="949" y="2181"/>
                  <a:pt x="942" y="2176"/>
                </a:cubicBezTo>
                <a:cubicBezTo>
                  <a:pt x="991" y="2175"/>
                  <a:pt x="1034" y="2166"/>
                  <a:pt x="1079" y="2162"/>
                </a:cubicBezTo>
                <a:cubicBezTo>
                  <a:pt x="1076" y="2161"/>
                  <a:pt x="1069" y="2165"/>
                  <a:pt x="1069" y="2160"/>
                </a:cubicBezTo>
                <a:cubicBezTo>
                  <a:pt x="1093" y="2151"/>
                  <a:pt x="1129" y="2154"/>
                  <a:pt x="1145" y="2137"/>
                </a:cubicBezTo>
                <a:cubicBezTo>
                  <a:pt x="1148" y="2138"/>
                  <a:pt x="1156" y="2143"/>
                  <a:pt x="1157" y="2141"/>
                </a:cubicBezTo>
                <a:cubicBezTo>
                  <a:pt x="1151" y="2137"/>
                  <a:pt x="1148" y="2131"/>
                  <a:pt x="1139" y="2131"/>
                </a:cubicBezTo>
                <a:cubicBezTo>
                  <a:pt x="1134" y="2152"/>
                  <a:pt x="1095" y="2147"/>
                  <a:pt x="1075" y="2147"/>
                </a:cubicBezTo>
                <a:close/>
                <a:moveTo>
                  <a:pt x="1133" y="2200"/>
                </a:moveTo>
                <a:cubicBezTo>
                  <a:pt x="1116" y="2210"/>
                  <a:pt x="1087" y="2207"/>
                  <a:pt x="1067" y="2214"/>
                </a:cubicBezTo>
                <a:cubicBezTo>
                  <a:pt x="1136" y="2230"/>
                  <a:pt x="1199" y="2251"/>
                  <a:pt x="1272" y="2264"/>
                </a:cubicBezTo>
                <a:cubicBezTo>
                  <a:pt x="1267" y="2250"/>
                  <a:pt x="1263" y="2235"/>
                  <a:pt x="1260" y="2220"/>
                </a:cubicBezTo>
                <a:cubicBezTo>
                  <a:pt x="1222" y="2209"/>
                  <a:pt x="1175" y="2192"/>
                  <a:pt x="1133" y="2200"/>
                </a:cubicBezTo>
                <a:close/>
                <a:moveTo>
                  <a:pt x="609" y="2224"/>
                </a:moveTo>
                <a:cubicBezTo>
                  <a:pt x="611" y="2224"/>
                  <a:pt x="614" y="2223"/>
                  <a:pt x="611" y="2222"/>
                </a:cubicBezTo>
                <a:cubicBezTo>
                  <a:pt x="581" y="2214"/>
                  <a:pt x="532" y="2215"/>
                  <a:pt x="504" y="2198"/>
                </a:cubicBezTo>
                <a:cubicBezTo>
                  <a:pt x="456" y="2207"/>
                  <a:pt x="404" y="2212"/>
                  <a:pt x="359" y="2226"/>
                </a:cubicBezTo>
                <a:cubicBezTo>
                  <a:pt x="361" y="2238"/>
                  <a:pt x="349" y="2249"/>
                  <a:pt x="347" y="2264"/>
                </a:cubicBezTo>
                <a:cubicBezTo>
                  <a:pt x="435" y="2254"/>
                  <a:pt x="525" y="2238"/>
                  <a:pt x="609" y="2224"/>
                </a:cubicBezTo>
                <a:close/>
                <a:moveTo>
                  <a:pt x="772" y="2220"/>
                </a:moveTo>
                <a:cubicBezTo>
                  <a:pt x="772" y="2228"/>
                  <a:pt x="772" y="2236"/>
                  <a:pt x="772" y="2244"/>
                </a:cubicBezTo>
                <a:cubicBezTo>
                  <a:pt x="787" y="2254"/>
                  <a:pt x="808" y="2248"/>
                  <a:pt x="825" y="2256"/>
                </a:cubicBezTo>
                <a:cubicBezTo>
                  <a:pt x="826" y="2240"/>
                  <a:pt x="824" y="2227"/>
                  <a:pt x="819" y="2218"/>
                </a:cubicBezTo>
                <a:cubicBezTo>
                  <a:pt x="812" y="2220"/>
                  <a:pt x="784" y="2220"/>
                  <a:pt x="772" y="2220"/>
                </a:cubicBezTo>
                <a:close/>
                <a:moveTo>
                  <a:pt x="841" y="2256"/>
                </a:moveTo>
                <a:cubicBezTo>
                  <a:pt x="858" y="2256"/>
                  <a:pt x="873" y="2259"/>
                  <a:pt x="887" y="2254"/>
                </a:cubicBezTo>
                <a:cubicBezTo>
                  <a:pt x="886" y="2240"/>
                  <a:pt x="890" y="2232"/>
                  <a:pt x="887" y="2220"/>
                </a:cubicBezTo>
                <a:cubicBezTo>
                  <a:pt x="867" y="2219"/>
                  <a:pt x="866" y="2218"/>
                  <a:pt x="843" y="2218"/>
                </a:cubicBezTo>
                <a:cubicBezTo>
                  <a:pt x="839" y="2231"/>
                  <a:pt x="843" y="2241"/>
                  <a:pt x="841" y="2256"/>
                </a:cubicBezTo>
                <a:close/>
                <a:moveTo>
                  <a:pt x="754" y="2273"/>
                </a:moveTo>
                <a:cubicBezTo>
                  <a:pt x="754" y="2291"/>
                  <a:pt x="760" y="2312"/>
                  <a:pt x="768" y="2327"/>
                </a:cubicBezTo>
                <a:cubicBezTo>
                  <a:pt x="805" y="2345"/>
                  <a:pt x="878" y="2349"/>
                  <a:pt x="909" y="2321"/>
                </a:cubicBezTo>
                <a:cubicBezTo>
                  <a:pt x="907" y="2306"/>
                  <a:pt x="914" y="2285"/>
                  <a:pt x="907" y="2270"/>
                </a:cubicBezTo>
                <a:cubicBezTo>
                  <a:pt x="858" y="2279"/>
                  <a:pt x="799" y="2275"/>
                  <a:pt x="754" y="2273"/>
                </a:cubicBezTo>
                <a:close/>
                <a:moveTo>
                  <a:pt x="696" y="2299"/>
                </a:moveTo>
                <a:cubicBezTo>
                  <a:pt x="693" y="2297"/>
                  <a:pt x="699" y="2289"/>
                  <a:pt x="694" y="2283"/>
                </a:cubicBezTo>
                <a:cubicBezTo>
                  <a:pt x="688" y="2282"/>
                  <a:pt x="687" y="2287"/>
                  <a:pt x="681" y="2285"/>
                </a:cubicBezTo>
                <a:cubicBezTo>
                  <a:pt x="681" y="2291"/>
                  <a:pt x="681" y="2296"/>
                  <a:pt x="681" y="2301"/>
                </a:cubicBezTo>
                <a:cubicBezTo>
                  <a:pt x="688" y="2301"/>
                  <a:pt x="695" y="2301"/>
                  <a:pt x="696" y="2299"/>
                </a:cubicBezTo>
                <a:close/>
                <a:moveTo>
                  <a:pt x="714" y="2295"/>
                </a:moveTo>
                <a:cubicBezTo>
                  <a:pt x="714" y="2299"/>
                  <a:pt x="714" y="2302"/>
                  <a:pt x="714" y="2305"/>
                </a:cubicBezTo>
                <a:cubicBezTo>
                  <a:pt x="722" y="2302"/>
                  <a:pt x="732" y="2302"/>
                  <a:pt x="736" y="2295"/>
                </a:cubicBezTo>
                <a:cubicBezTo>
                  <a:pt x="732" y="2294"/>
                  <a:pt x="724" y="2294"/>
                  <a:pt x="714" y="2295"/>
                </a:cubicBezTo>
                <a:close/>
                <a:moveTo>
                  <a:pt x="686" y="2337"/>
                </a:moveTo>
                <a:cubicBezTo>
                  <a:pt x="697" y="2334"/>
                  <a:pt x="693" y="2329"/>
                  <a:pt x="696" y="2319"/>
                </a:cubicBezTo>
                <a:cubicBezTo>
                  <a:pt x="688" y="2320"/>
                  <a:pt x="687" y="2313"/>
                  <a:pt x="677" y="2315"/>
                </a:cubicBezTo>
                <a:cubicBezTo>
                  <a:pt x="676" y="2327"/>
                  <a:pt x="679" y="2334"/>
                  <a:pt x="686" y="2337"/>
                </a:cubicBezTo>
                <a:close/>
                <a:moveTo>
                  <a:pt x="863" y="2432"/>
                </a:moveTo>
                <a:cubicBezTo>
                  <a:pt x="865" y="2399"/>
                  <a:pt x="875" y="2387"/>
                  <a:pt x="867" y="2355"/>
                </a:cubicBezTo>
                <a:cubicBezTo>
                  <a:pt x="838" y="2358"/>
                  <a:pt x="816" y="2359"/>
                  <a:pt x="786" y="2351"/>
                </a:cubicBezTo>
                <a:cubicBezTo>
                  <a:pt x="786" y="2383"/>
                  <a:pt x="788" y="2402"/>
                  <a:pt x="784" y="2438"/>
                </a:cubicBezTo>
                <a:cubicBezTo>
                  <a:pt x="815" y="2446"/>
                  <a:pt x="834" y="2446"/>
                  <a:pt x="863" y="2432"/>
                </a:cubicBezTo>
                <a:close/>
                <a:moveTo>
                  <a:pt x="776" y="2482"/>
                </a:moveTo>
                <a:cubicBezTo>
                  <a:pt x="804" y="2492"/>
                  <a:pt x="870" y="2495"/>
                  <a:pt x="869" y="2452"/>
                </a:cubicBezTo>
                <a:cubicBezTo>
                  <a:pt x="836" y="2462"/>
                  <a:pt x="808" y="2466"/>
                  <a:pt x="776" y="2452"/>
                </a:cubicBezTo>
                <a:cubicBezTo>
                  <a:pt x="776" y="2462"/>
                  <a:pt x="776" y="2472"/>
                  <a:pt x="776" y="2482"/>
                </a:cubicBezTo>
                <a:close/>
                <a:moveTo>
                  <a:pt x="40" y="2516"/>
                </a:moveTo>
                <a:cubicBezTo>
                  <a:pt x="48" y="2514"/>
                  <a:pt x="55" y="2521"/>
                  <a:pt x="62" y="2516"/>
                </a:cubicBezTo>
                <a:cubicBezTo>
                  <a:pt x="59" y="2509"/>
                  <a:pt x="56" y="2502"/>
                  <a:pt x="48" y="2500"/>
                </a:cubicBezTo>
                <a:cubicBezTo>
                  <a:pt x="45" y="2505"/>
                  <a:pt x="42" y="2510"/>
                  <a:pt x="40" y="2516"/>
                </a:cubicBezTo>
                <a:close/>
                <a:moveTo>
                  <a:pt x="805" y="2504"/>
                </a:moveTo>
                <a:cubicBezTo>
                  <a:pt x="807" y="2526"/>
                  <a:pt x="835" y="2518"/>
                  <a:pt x="833" y="2504"/>
                </a:cubicBezTo>
                <a:cubicBezTo>
                  <a:pt x="823" y="2501"/>
                  <a:pt x="818" y="2504"/>
                  <a:pt x="805" y="2504"/>
                </a:cubicBezTo>
                <a:close/>
                <a:moveTo>
                  <a:pt x="1518" y="2521"/>
                </a:moveTo>
                <a:cubicBezTo>
                  <a:pt x="1510" y="2524"/>
                  <a:pt x="1503" y="2516"/>
                  <a:pt x="1494" y="2518"/>
                </a:cubicBezTo>
                <a:cubicBezTo>
                  <a:pt x="1474" y="2546"/>
                  <a:pt x="1416" y="2536"/>
                  <a:pt x="1383" y="2551"/>
                </a:cubicBezTo>
                <a:cubicBezTo>
                  <a:pt x="1382" y="2543"/>
                  <a:pt x="1378" y="2551"/>
                  <a:pt x="1373" y="2547"/>
                </a:cubicBezTo>
                <a:cubicBezTo>
                  <a:pt x="1392" y="2588"/>
                  <a:pt x="1401" y="2625"/>
                  <a:pt x="1420" y="2658"/>
                </a:cubicBezTo>
                <a:cubicBezTo>
                  <a:pt x="1464" y="2663"/>
                  <a:pt x="1517" y="2673"/>
                  <a:pt x="1539" y="2639"/>
                </a:cubicBezTo>
                <a:cubicBezTo>
                  <a:pt x="1544" y="2637"/>
                  <a:pt x="1546" y="2636"/>
                  <a:pt x="1551" y="2639"/>
                </a:cubicBezTo>
                <a:cubicBezTo>
                  <a:pt x="1562" y="2603"/>
                  <a:pt x="1537" y="2557"/>
                  <a:pt x="1518" y="2521"/>
                </a:cubicBezTo>
                <a:close/>
                <a:moveTo>
                  <a:pt x="1597" y="2541"/>
                </a:moveTo>
                <a:cubicBezTo>
                  <a:pt x="1603" y="2542"/>
                  <a:pt x="1603" y="2537"/>
                  <a:pt x="1609" y="2537"/>
                </a:cubicBezTo>
                <a:cubicBezTo>
                  <a:pt x="1606" y="2528"/>
                  <a:pt x="1603" y="2519"/>
                  <a:pt x="1593" y="2518"/>
                </a:cubicBezTo>
                <a:cubicBezTo>
                  <a:pt x="1591" y="2522"/>
                  <a:pt x="1594" y="2536"/>
                  <a:pt x="1597" y="2541"/>
                </a:cubicBezTo>
                <a:close/>
                <a:moveTo>
                  <a:pt x="24" y="2565"/>
                </a:moveTo>
                <a:cubicBezTo>
                  <a:pt x="33" y="2565"/>
                  <a:pt x="42" y="2564"/>
                  <a:pt x="48" y="2567"/>
                </a:cubicBezTo>
                <a:cubicBezTo>
                  <a:pt x="47" y="2552"/>
                  <a:pt x="55" y="2546"/>
                  <a:pt x="56" y="2533"/>
                </a:cubicBezTo>
                <a:cubicBezTo>
                  <a:pt x="49" y="2531"/>
                  <a:pt x="41" y="2530"/>
                  <a:pt x="34" y="2527"/>
                </a:cubicBezTo>
                <a:cubicBezTo>
                  <a:pt x="32" y="2540"/>
                  <a:pt x="22" y="2555"/>
                  <a:pt x="24" y="2565"/>
                </a:cubicBezTo>
                <a:close/>
                <a:moveTo>
                  <a:pt x="117" y="2535"/>
                </a:moveTo>
                <a:cubicBezTo>
                  <a:pt x="105" y="2564"/>
                  <a:pt x="98" y="2598"/>
                  <a:pt x="87" y="2629"/>
                </a:cubicBezTo>
                <a:cubicBezTo>
                  <a:pt x="106" y="2651"/>
                  <a:pt x="140" y="2657"/>
                  <a:pt x="177" y="2660"/>
                </a:cubicBezTo>
                <a:cubicBezTo>
                  <a:pt x="187" y="2656"/>
                  <a:pt x="190" y="2651"/>
                  <a:pt x="200" y="2656"/>
                </a:cubicBezTo>
                <a:cubicBezTo>
                  <a:pt x="215" y="2627"/>
                  <a:pt x="229" y="2599"/>
                  <a:pt x="234" y="2561"/>
                </a:cubicBezTo>
                <a:cubicBezTo>
                  <a:pt x="196" y="2563"/>
                  <a:pt x="156" y="2549"/>
                  <a:pt x="117" y="2535"/>
                </a:cubicBezTo>
                <a:close/>
                <a:moveTo>
                  <a:pt x="1603" y="2557"/>
                </a:moveTo>
                <a:cubicBezTo>
                  <a:pt x="1602" y="2563"/>
                  <a:pt x="1605" y="2564"/>
                  <a:pt x="1605" y="2569"/>
                </a:cubicBezTo>
                <a:cubicBezTo>
                  <a:pt x="1612" y="2570"/>
                  <a:pt x="1613" y="2566"/>
                  <a:pt x="1621" y="2567"/>
                </a:cubicBezTo>
                <a:cubicBezTo>
                  <a:pt x="1622" y="2561"/>
                  <a:pt x="1617" y="2560"/>
                  <a:pt x="1619" y="2553"/>
                </a:cubicBezTo>
                <a:cubicBezTo>
                  <a:pt x="1611" y="2552"/>
                  <a:pt x="1607" y="2555"/>
                  <a:pt x="1603" y="2557"/>
                </a:cubicBezTo>
                <a:close/>
                <a:moveTo>
                  <a:pt x="1559" y="2567"/>
                </a:moveTo>
                <a:cubicBezTo>
                  <a:pt x="1563" y="2568"/>
                  <a:pt x="1565" y="2572"/>
                  <a:pt x="1565" y="2577"/>
                </a:cubicBezTo>
                <a:cubicBezTo>
                  <a:pt x="1575" y="2577"/>
                  <a:pt x="1580" y="2572"/>
                  <a:pt x="1591" y="2573"/>
                </a:cubicBezTo>
                <a:cubicBezTo>
                  <a:pt x="1591" y="2567"/>
                  <a:pt x="1591" y="2563"/>
                  <a:pt x="1587" y="2561"/>
                </a:cubicBezTo>
                <a:cubicBezTo>
                  <a:pt x="1581" y="2561"/>
                  <a:pt x="1565" y="2562"/>
                  <a:pt x="1559" y="2567"/>
                </a:cubicBezTo>
                <a:close/>
                <a:moveTo>
                  <a:pt x="89" y="2575"/>
                </a:moveTo>
                <a:cubicBezTo>
                  <a:pt x="77" y="2571"/>
                  <a:pt x="77" y="2568"/>
                  <a:pt x="62" y="2567"/>
                </a:cubicBezTo>
                <a:cubicBezTo>
                  <a:pt x="68" y="2571"/>
                  <a:pt x="85" y="2582"/>
                  <a:pt x="89" y="2575"/>
                </a:cubicBezTo>
                <a:close/>
                <a:moveTo>
                  <a:pt x="16" y="2605"/>
                </a:moveTo>
                <a:cubicBezTo>
                  <a:pt x="33" y="2605"/>
                  <a:pt x="38" y="2594"/>
                  <a:pt x="42" y="2581"/>
                </a:cubicBezTo>
                <a:cubicBezTo>
                  <a:pt x="32" y="2581"/>
                  <a:pt x="27" y="2578"/>
                  <a:pt x="18" y="2577"/>
                </a:cubicBezTo>
                <a:cubicBezTo>
                  <a:pt x="19" y="2588"/>
                  <a:pt x="14" y="2593"/>
                  <a:pt x="16" y="2605"/>
                </a:cubicBezTo>
                <a:close/>
                <a:moveTo>
                  <a:pt x="1617" y="2583"/>
                </a:moveTo>
                <a:cubicBezTo>
                  <a:pt x="1615" y="2592"/>
                  <a:pt x="1620" y="2594"/>
                  <a:pt x="1625" y="2597"/>
                </a:cubicBezTo>
                <a:cubicBezTo>
                  <a:pt x="1624" y="2591"/>
                  <a:pt x="1631" y="2583"/>
                  <a:pt x="1623" y="2581"/>
                </a:cubicBezTo>
                <a:cubicBezTo>
                  <a:pt x="1622" y="2583"/>
                  <a:pt x="1620" y="2583"/>
                  <a:pt x="1617" y="2583"/>
                </a:cubicBezTo>
                <a:close/>
                <a:moveTo>
                  <a:pt x="52" y="2756"/>
                </a:moveTo>
                <a:cubicBezTo>
                  <a:pt x="79" y="2761"/>
                  <a:pt x="105" y="2780"/>
                  <a:pt x="131" y="2775"/>
                </a:cubicBezTo>
                <a:cubicBezTo>
                  <a:pt x="140" y="2742"/>
                  <a:pt x="160" y="2713"/>
                  <a:pt x="175" y="2676"/>
                </a:cubicBezTo>
                <a:cubicBezTo>
                  <a:pt x="141" y="2674"/>
                  <a:pt x="115" y="2671"/>
                  <a:pt x="89" y="2656"/>
                </a:cubicBezTo>
                <a:cubicBezTo>
                  <a:pt x="80" y="2693"/>
                  <a:pt x="68" y="2726"/>
                  <a:pt x="52" y="2756"/>
                </a:cubicBezTo>
                <a:close/>
                <a:moveTo>
                  <a:pt x="1450" y="2684"/>
                </a:moveTo>
                <a:cubicBezTo>
                  <a:pt x="1469" y="2716"/>
                  <a:pt x="1480" y="2756"/>
                  <a:pt x="1500" y="2787"/>
                </a:cubicBezTo>
                <a:cubicBezTo>
                  <a:pt x="1523" y="2775"/>
                  <a:pt x="1565" y="2782"/>
                  <a:pt x="1583" y="2765"/>
                </a:cubicBezTo>
                <a:cubicBezTo>
                  <a:pt x="1569" y="2732"/>
                  <a:pt x="1560" y="2692"/>
                  <a:pt x="1541" y="2662"/>
                </a:cubicBezTo>
                <a:cubicBezTo>
                  <a:pt x="1517" y="2689"/>
                  <a:pt x="1486" y="2678"/>
                  <a:pt x="1450" y="2684"/>
                </a:cubicBezTo>
                <a:close/>
                <a:moveTo>
                  <a:pt x="48" y="2827"/>
                </a:moveTo>
                <a:cubicBezTo>
                  <a:pt x="54" y="2824"/>
                  <a:pt x="60" y="2821"/>
                  <a:pt x="66" y="2827"/>
                </a:cubicBezTo>
                <a:cubicBezTo>
                  <a:pt x="66" y="2831"/>
                  <a:pt x="63" y="2831"/>
                  <a:pt x="64" y="2835"/>
                </a:cubicBezTo>
                <a:cubicBezTo>
                  <a:pt x="73" y="2840"/>
                  <a:pt x="85" y="2843"/>
                  <a:pt x="97" y="2845"/>
                </a:cubicBezTo>
                <a:cubicBezTo>
                  <a:pt x="108" y="2829"/>
                  <a:pt x="118" y="2813"/>
                  <a:pt x="125" y="2793"/>
                </a:cubicBezTo>
                <a:cubicBezTo>
                  <a:pt x="102" y="2793"/>
                  <a:pt x="69" y="2779"/>
                  <a:pt x="44" y="2775"/>
                </a:cubicBezTo>
                <a:cubicBezTo>
                  <a:pt x="40" y="2793"/>
                  <a:pt x="28" y="2823"/>
                  <a:pt x="48" y="2827"/>
                </a:cubicBezTo>
                <a:close/>
                <a:moveTo>
                  <a:pt x="1593" y="2785"/>
                </a:moveTo>
                <a:cubicBezTo>
                  <a:pt x="1567" y="2797"/>
                  <a:pt x="1537" y="2793"/>
                  <a:pt x="1510" y="2803"/>
                </a:cubicBezTo>
                <a:cubicBezTo>
                  <a:pt x="1519" y="2824"/>
                  <a:pt x="1526" y="2848"/>
                  <a:pt x="1539" y="2865"/>
                </a:cubicBezTo>
                <a:cubicBezTo>
                  <a:pt x="1565" y="2858"/>
                  <a:pt x="1596" y="2857"/>
                  <a:pt x="1609" y="2839"/>
                </a:cubicBezTo>
                <a:cubicBezTo>
                  <a:pt x="1607" y="2818"/>
                  <a:pt x="1601" y="2801"/>
                  <a:pt x="1593" y="2785"/>
                </a:cubicBezTo>
                <a:close/>
                <a:moveTo>
                  <a:pt x="44" y="2882"/>
                </a:moveTo>
                <a:cubicBezTo>
                  <a:pt x="50" y="2882"/>
                  <a:pt x="49" y="2889"/>
                  <a:pt x="58" y="2886"/>
                </a:cubicBezTo>
                <a:cubicBezTo>
                  <a:pt x="64" y="2878"/>
                  <a:pt x="68" y="2867"/>
                  <a:pt x="72" y="2857"/>
                </a:cubicBezTo>
                <a:cubicBezTo>
                  <a:pt x="64" y="2852"/>
                  <a:pt x="62" y="2855"/>
                  <a:pt x="56" y="2849"/>
                </a:cubicBezTo>
                <a:cubicBezTo>
                  <a:pt x="52" y="2860"/>
                  <a:pt x="44" y="2868"/>
                  <a:pt x="44" y="2882"/>
                </a:cubicBezTo>
                <a:close/>
                <a:moveTo>
                  <a:pt x="1575" y="2877"/>
                </a:moveTo>
                <a:cubicBezTo>
                  <a:pt x="1575" y="2888"/>
                  <a:pt x="1583" y="2900"/>
                  <a:pt x="1591" y="2908"/>
                </a:cubicBezTo>
                <a:cubicBezTo>
                  <a:pt x="1595" y="2898"/>
                  <a:pt x="1603" y="2882"/>
                  <a:pt x="1595" y="2871"/>
                </a:cubicBezTo>
                <a:cubicBezTo>
                  <a:pt x="1589" y="2873"/>
                  <a:pt x="1583" y="2875"/>
                  <a:pt x="1575" y="28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34" name="图标"/>
          <p:cNvSpPr>
            <a:spLocks noEditPoints="1"/>
          </p:cNvSpPr>
          <p:nvPr/>
        </p:nvSpPr>
        <p:spPr bwMode="auto">
          <a:xfrm>
            <a:off x="720707" y="3105420"/>
            <a:ext cx="482636" cy="515358"/>
          </a:xfrm>
          <a:custGeom>
            <a:avLst/>
            <a:gdLst>
              <a:gd name="T0" fmla="*/ 66 w 125"/>
              <a:gd name="T1" fmla="*/ 127 h 133"/>
              <a:gd name="T2" fmla="*/ 12 w 125"/>
              <a:gd name="T3" fmla="*/ 41 h 133"/>
              <a:gd name="T4" fmla="*/ 37 w 125"/>
              <a:gd name="T5" fmla="*/ 92 h 133"/>
              <a:gd name="T6" fmla="*/ 15 w 125"/>
              <a:gd name="T7" fmla="*/ 101 h 133"/>
              <a:gd name="T8" fmla="*/ 10 w 125"/>
              <a:gd name="T9" fmla="*/ 93 h 133"/>
              <a:gd name="T10" fmla="*/ 10 w 125"/>
              <a:gd name="T11" fmla="*/ 93 h 133"/>
              <a:gd name="T12" fmla="*/ 10 w 125"/>
              <a:gd name="T13" fmla="*/ 93 h 133"/>
              <a:gd name="T14" fmla="*/ 60 w 125"/>
              <a:gd name="T15" fmla="*/ 20 h 133"/>
              <a:gd name="T16" fmla="*/ 51 w 125"/>
              <a:gd name="T17" fmla="*/ 28 h 133"/>
              <a:gd name="T18" fmla="*/ 75 w 125"/>
              <a:gd name="T19" fmla="*/ 21 h 133"/>
              <a:gd name="T20" fmla="*/ 85 w 125"/>
              <a:gd name="T21" fmla="*/ 28 h 133"/>
              <a:gd name="T22" fmla="*/ 81 w 125"/>
              <a:gd name="T23" fmla="*/ 35 h 133"/>
              <a:gd name="T24" fmla="*/ 58 w 125"/>
              <a:gd name="T25" fmla="*/ 31 h 133"/>
              <a:gd name="T26" fmla="*/ 39 w 125"/>
              <a:gd name="T27" fmla="*/ 42 h 133"/>
              <a:gd name="T28" fmla="*/ 69 w 125"/>
              <a:gd name="T29" fmla="*/ 30 h 133"/>
              <a:gd name="T30" fmla="*/ 69 w 125"/>
              <a:gd name="T31" fmla="*/ 24 h 133"/>
              <a:gd name="T32" fmla="*/ 55 w 125"/>
              <a:gd name="T33" fmla="*/ 30 h 133"/>
              <a:gd name="T34" fmla="*/ 18 w 125"/>
              <a:gd name="T35" fmla="*/ 47 h 133"/>
              <a:gd name="T36" fmla="*/ 7 w 125"/>
              <a:gd name="T37" fmla="*/ 59 h 133"/>
              <a:gd name="T38" fmla="*/ 6 w 125"/>
              <a:gd name="T39" fmla="*/ 65 h 133"/>
              <a:gd name="T40" fmla="*/ 24 w 125"/>
              <a:gd name="T41" fmla="*/ 60 h 133"/>
              <a:gd name="T42" fmla="*/ 92 w 125"/>
              <a:gd name="T43" fmla="*/ 41 h 133"/>
              <a:gd name="T44" fmla="*/ 29 w 125"/>
              <a:gd name="T45" fmla="*/ 65 h 133"/>
              <a:gd name="T46" fmla="*/ 55 w 125"/>
              <a:gd name="T47" fmla="*/ 57 h 133"/>
              <a:gd name="T48" fmla="*/ 111 w 125"/>
              <a:gd name="T49" fmla="*/ 40 h 133"/>
              <a:gd name="T50" fmla="*/ 101 w 125"/>
              <a:gd name="T51" fmla="*/ 45 h 133"/>
              <a:gd name="T52" fmla="*/ 54 w 125"/>
              <a:gd name="T53" fmla="*/ 70 h 133"/>
              <a:gd name="T54" fmla="*/ 114 w 125"/>
              <a:gd name="T55" fmla="*/ 51 h 133"/>
              <a:gd name="T56" fmla="*/ 67 w 125"/>
              <a:gd name="T57" fmla="*/ 75 h 133"/>
              <a:gd name="T58" fmla="*/ 66 w 125"/>
              <a:gd name="T59" fmla="*/ 117 h 133"/>
              <a:gd name="T60" fmla="*/ 108 w 125"/>
              <a:gd name="T61" fmla="*/ 94 h 133"/>
              <a:gd name="T62" fmla="*/ 79 w 125"/>
              <a:gd name="T63" fmla="*/ 107 h 133"/>
              <a:gd name="T64" fmla="*/ 118 w 125"/>
              <a:gd name="T65" fmla="*/ 89 h 133"/>
              <a:gd name="T66" fmla="*/ 78 w 125"/>
              <a:gd name="T67" fmla="*/ 98 h 133"/>
              <a:gd name="T68" fmla="*/ 33 w 125"/>
              <a:gd name="T69" fmla="*/ 121 h 133"/>
              <a:gd name="T70" fmla="*/ 26 w 125"/>
              <a:gd name="T71" fmla="*/ 115 h 133"/>
              <a:gd name="T72" fmla="*/ 102 w 125"/>
              <a:gd name="T73" fmla="*/ 87 h 133"/>
              <a:gd name="T74" fmla="*/ 81 w 125"/>
              <a:gd name="T75" fmla="*/ 93 h 133"/>
              <a:gd name="T76" fmla="*/ 98 w 125"/>
              <a:gd name="T77" fmla="*/ 83 h 133"/>
              <a:gd name="T78" fmla="*/ 119 w 125"/>
              <a:gd name="T79" fmla="*/ 68 h 133"/>
              <a:gd name="T80" fmla="*/ 76 w 125"/>
              <a:gd name="T81" fmla="*/ 87 h 133"/>
              <a:gd name="T82" fmla="*/ 119 w 125"/>
              <a:gd name="T83" fmla="*/ 67 h 133"/>
              <a:gd name="T84" fmla="*/ 22 w 125"/>
              <a:gd name="T85" fmla="*/ 105 h 133"/>
              <a:gd name="T86" fmla="*/ 119 w 125"/>
              <a:gd name="T87" fmla="*/ 63 h 133"/>
              <a:gd name="T88" fmla="*/ 18 w 125"/>
              <a:gd name="T89" fmla="*/ 98 h 133"/>
              <a:gd name="T90" fmla="*/ 45 w 125"/>
              <a:gd name="T91" fmla="*/ 100 h 133"/>
              <a:gd name="T92" fmla="*/ 41 w 125"/>
              <a:gd name="T93" fmla="*/ 123 h 133"/>
              <a:gd name="T94" fmla="*/ 43 w 125"/>
              <a:gd name="T95" fmla="*/ 124 h 133"/>
              <a:gd name="T96" fmla="*/ 108 w 125"/>
              <a:gd name="T97" fmla="*/ 112 h 133"/>
              <a:gd name="T98" fmla="*/ 77 w 125"/>
              <a:gd name="T99" fmla="*/ 125 h 133"/>
              <a:gd name="T100" fmla="*/ 71 w 125"/>
              <a:gd name="T101" fmla="*/ 123 h 133"/>
              <a:gd name="T102" fmla="*/ 111 w 125"/>
              <a:gd name="T103" fmla="*/ 106 h 133"/>
              <a:gd name="T104" fmla="*/ 93 w 125"/>
              <a:gd name="T105" fmla="*/ 124 h 133"/>
              <a:gd name="T106" fmla="*/ 113 w 125"/>
              <a:gd name="T107" fmla="*/ 98 h 133"/>
              <a:gd name="T108" fmla="*/ 60 w 125"/>
              <a:gd name="T109" fmla="*/ 121 h 133"/>
              <a:gd name="T110" fmla="*/ 70 w 125"/>
              <a:gd name="T111" fmla="*/ 67 h 133"/>
              <a:gd name="T112" fmla="*/ 109 w 125"/>
              <a:gd name="T113" fmla="*/ 37 h 133"/>
              <a:gd name="T114" fmla="*/ 98 w 125"/>
              <a:gd name="T115" fmla="*/ 39 h 133"/>
              <a:gd name="T116" fmla="*/ 22 w 125"/>
              <a:gd name="T117" fmla="*/ 65 h 133"/>
              <a:gd name="T118" fmla="*/ 74 w 125"/>
              <a:gd name="T119" fmla="*/ 21 h 133"/>
              <a:gd name="T120" fmla="*/ 18 w 125"/>
              <a:gd name="T121" fmla="*/ 44 h 133"/>
              <a:gd name="T122" fmla="*/ 19 w 125"/>
              <a:gd name="T123" fmla="*/ 38 h 133"/>
              <a:gd name="T124" fmla="*/ 59 w 125"/>
              <a:gd name="T125" fmla="*/ 6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5" h="133">
                <a:moveTo>
                  <a:pt x="29" y="122"/>
                </a:moveTo>
                <a:cubicBezTo>
                  <a:pt x="39" y="128"/>
                  <a:pt x="49" y="127"/>
                  <a:pt x="60" y="125"/>
                </a:cubicBezTo>
                <a:cubicBezTo>
                  <a:pt x="59" y="126"/>
                  <a:pt x="58" y="128"/>
                  <a:pt x="58" y="130"/>
                </a:cubicBezTo>
                <a:cubicBezTo>
                  <a:pt x="57" y="132"/>
                  <a:pt x="59" y="133"/>
                  <a:pt x="60" y="131"/>
                </a:cubicBezTo>
                <a:cubicBezTo>
                  <a:pt x="60" y="131"/>
                  <a:pt x="61" y="130"/>
                  <a:pt x="61" y="130"/>
                </a:cubicBezTo>
                <a:cubicBezTo>
                  <a:pt x="61" y="130"/>
                  <a:pt x="61" y="130"/>
                  <a:pt x="61" y="130"/>
                </a:cubicBezTo>
                <a:cubicBezTo>
                  <a:pt x="62" y="131"/>
                  <a:pt x="64" y="131"/>
                  <a:pt x="64" y="130"/>
                </a:cubicBezTo>
                <a:cubicBezTo>
                  <a:pt x="64" y="129"/>
                  <a:pt x="64" y="129"/>
                  <a:pt x="64" y="129"/>
                </a:cubicBezTo>
                <a:cubicBezTo>
                  <a:pt x="65" y="130"/>
                  <a:pt x="67" y="130"/>
                  <a:pt x="67" y="128"/>
                </a:cubicBezTo>
                <a:cubicBezTo>
                  <a:pt x="67" y="128"/>
                  <a:pt x="67" y="128"/>
                  <a:pt x="66" y="127"/>
                </a:cubicBezTo>
                <a:cubicBezTo>
                  <a:pt x="67" y="127"/>
                  <a:pt x="68" y="126"/>
                  <a:pt x="68" y="125"/>
                </a:cubicBezTo>
                <a:cubicBezTo>
                  <a:pt x="77" y="129"/>
                  <a:pt x="87" y="131"/>
                  <a:pt x="96" y="127"/>
                </a:cubicBezTo>
                <a:cubicBezTo>
                  <a:pt x="106" y="122"/>
                  <a:pt x="112" y="113"/>
                  <a:pt x="117" y="102"/>
                </a:cubicBezTo>
                <a:cubicBezTo>
                  <a:pt x="124" y="83"/>
                  <a:pt x="125" y="58"/>
                  <a:pt x="114" y="40"/>
                </a:cubicBezTo>
                <a:cubicBezTo>
                  <a:pt x="105" y="25"/>
                  <a:pt x="87" y="19"/>
                  <a:pt x="71" y="18"/>
                </a:cubicBezTo>
                <a:cubicBezTo>
                  <a:pt x="72" y="12"/>
                  <a:pt x="76" y="7"/>
                  <a:pt x="80" y="4"/>
                </a:cubicBezTo>
                <a:cubicBezTo>
                  <a:pt x="82" y="3"/>
                  <a:pt x="81" y="0"/>
                  <a:pt x="79" y="1"/>
                </a:cubicBezTo>
                <a:cubicBezTo>
                  <a:pt x="73" y="5"/>
                  <a:pt x="69" y="11"/>
                  <a:pt x="68" y="18"/>
                </a:cubicBezTo>
                <a:cubicBezTo>
                  <a:pt x="66" y="18"/>
                  <a:pt x="64" y="18"/>
                  <a:pt x="62" y="18"/>
                </a:cubicBezTo>
                <a:cubicBezTo>
                  <a:pt x="43" y="18"/>
                  <a:pt x="23" y="25"/>
                  <a:pt x="12" y="41"/>
                </a:cubicBezTo>
                <a:cubicBezTo>
                  <a:pt x="0" y="57"/>
                  <a:pt x="0" y="78"/>
                  <a:pt x="8" y="96"/>
                </a:cubicBezTo>
                <a:cubicBezTo>
                  <a:pt x="13" y="106"/>
                  <a:pt x="20" y="115"/>
                  <a:pt x="29" y="122"/>
                </a:cubicBezTo>
                <a:close/>
                <a:moveTo>
                  <a:pt x="18" y="107"/>
                </a:moveTo>
                <a:cubicBezTo>
                  <a:pt x="25" y="104"/>
                  <a:pt x="32" y="101"/>
                  <a:pt x="39" y="97"/>
                </a:cubicBezTo>
                <a:cubicBezTo>
                  <a:pt x="47" y="94"/>
                  <a:pt x="55" y="91"/>
                  <a:pt x="62" y="88"/>
                </a:cubicBezTo>
                <a:cubicBezTo>
                  <a:pt x="55" y="91"/>
                  <a:pt x="48" y="95"/>
                  <a:pt x="41" y="98"/>
                </a:cubicBezTo>
                <a:cubicBezTo>
                  <a:pt x="35" y="102"/>
                  <a:pt x="26" y="105"/>
                  <a:pt x="21" y="110"/>
                </a:cubicBezTo>
                <a:cubicBezTo>
                  <a:pt x="20" y="109"/>
                  <a:pt x="19" y="108"/>
                  <a:pt x="18" y="107"/>
                </a:cubicBezTo>
                <a:close/>
                <a:moveTo>
                  <a:pt x="15" y="101"/>
                </a:moveTo>
                <a:cubicBezTo>
                  <a:pt x="22" y="101"/>
                  <a:pt x="31" y="95"/>
                  <a:pt x="37" y="92"/>
                </a:cubicBezTo>
                <a:cubicBezTo>
                  <a:pt x="46" y="88"/>
                  <a:pt x="55" y="85"/>
                  <a:pt x="64" y="81"/>
                </a:cubicBezTo>
                <a:cubicBezTo>
                  <a:pt x="73" y="76"/>
                  <a:pt x="83" y="72"/>
                  <a:pt x="93" y="68"/>
                </a:cubicBezTo>
                <a:cubicBezTo>
                  <a:pt x="98" y="66"/>
                  <a:pt x="103" y="64"/>
                  <a:pt x="108" y="62"/>
                </a:cubicBezTo>
                <a:cubicBezTo>
                  <a:pt x="108" y="62"/>
                  <a:pt x="108" y="62"/>
                  <a:pt x="108" y="63"/>
                </a:cubicBezTo>
                <a:cubicBezTo>
                  <a:pt x="103" y="65"/>
                  <a:pt x="98" y="67"/>
                  <a:pt x="93" y="69"/>
                </a:cubicBezTo>
                <a:cubicBezTo>
                  <a:pt x="84" y="72"/>
                  <a:pt x="76" y="76"/>
                  <a:pt x="67" y="80"/>
                </a:cubicBezTo>
                <a:cubicBezTo>
                  <a:pt x="59" y="83"/>
                  <a:pt x="50" y="88"/>
                  <a:pt x="42" y="92"/>
                </a:cubicBezTo>
                <a:cubicBezTo>
                  <a:pt x="37" y="94"/>
                  <a:pt x="33" y="97"/>
                  <a:pt x="30" y="99"/>
                </a:cubicBezTo>
                <a:cubicBezTo>
                  <a:pt x="26" y="102"/>
                  <a:pt x="21" y="103"/>
                  <a:pt x="17" y="106"/>
                </a:cubicBezTo>
                <a:cubicBezTo>
                  <a:pt x="16" y="104"/>
                  <a:pt x="15" y="103"/>
                  <a:pt x="15" y="101"/>
                </a:cubicBezTo>
                <a:close/>
                <a:moveTo>
                  <a:pt x="12" y="97"/>
                </a:moveTo>
                <a:cubicBezTo>
                  <a:pt x="15" y="97"/>
                  <a:pt x="17" y="96"/>
                  <a:pt x="20" y="94"/>
                </a:cubicBezTo>
                <a:cubicBezTo>
                  <a:pt x="24" y="92"/>
                  <a:pt x="28" y="91"/>
                  <a:pt x="33" y="89"/>
                </a:cubicBezTo>
                <a:cubicBezTo>
                  <a:pt x="43" y="85"/>
                  <a:pt x="53" y="81"/>
                  <a:pt x="63" y="77"/>
                </a:cubicBezTo>
                <a:cubicBezTo>
                  <a:pt x="65" y="76"/>
                  <a:pt x="66" y="76"/>
                  <a:pt x="68" y="75"/>
                </a:cubicBezTo>
                <a:cubicBezTo>
                  <a:pt x="67" y="76"/>
                  <a:pt x="66" y="76"/>
                  <a:pt x="65" y="77"/>
                </a:cubicBezTo>
                <a:cubicBezTo>
                  <a:pt x="56" y="80"/>
                  <a:pt x="47" y="84"/>
                  <a:pt x="39" y="88"/>
                </a:cubicBezTo>
                <a:cubicBezTo>
                  <a:pt x="30" y="92"/>
                  <a:pt x="22" y="95"/>
                  <a:pt x="14" y="100"/>
                </a:cubicBezTo>
                <a:cubicBezTo>
                  <a:pt x="13" y="99"/>
                  <a:pt x="13" y="98"/>
                  <a:pt x="12" y="97"/>
                </a:cubicBezTo>
                <a:close/>
                <a:moveTo>
                  <a:pt x="10" y="93"/>
                </a:moveTo>
                <a:cubicBezTo>
                  <a:pt x="10" y="93"/>
                  <a:pt x="10" y="93"/>
                  <a:pt x="10" y="93"/>
                </a:cubicBezTo>
                <a:cubicBezTo>
                  <a:pt x="14" y="92"/>
                  <a:pt x="18" y="90"/>
                  <a:pt x="21" y="89"/>
                </a:cubicBezTo>
                <a:cubicBezTo>
                  <a:pt x="26" y="86"/>
                  <a:pt x="31" y="84"/>
                  <a:pt x="36" y="82"/>
                </a:cubicBezTo>
                <a:cubicBezTo>
                  <a:pt x="45" y="78"/>
                  <a:pt x="55" y="74"/>
                  <a:pt x="64" y="70"/>
                </a:cubicBezTo>
                <a:cubicBezTo>
                  <a:pt x="65" y="70"/>
                  <a:pt x="67" y="69"/>
                  <a:pt x="68" y="69"/>
                </a:cubicBezTo>
                <a:cubicBezTo>
                  <a:pt x="65" y="70"/>
                  <a:pt x="63" y="71"/>
                  <a:pt x="60" y="72"/>
                </a:cubicBezTo>
                <a:cubicBezTo>
                  <a:pt x="51" y="76"/>
                  <a:pt x="42" y="80"/>
                  <a:pt x="33" y="84"/>
                </a:cubicBezTo>
                <a:cubicBezTo>
                  <a:pt x="29" y="86"/>
                  <a:pt x="26" y="88"/>
                  <a:pt x="22" y="90"/>
                </a:cubicBezTo>
                <a:cubicBezTo>
                  <a:pt x="18" y="92"/>
                  <a:pt x="15" y="94"/>
                  <a:pt x="12" y="96"/>
                </a:cubicBezTo>
                <a:cubicBezTo>
                  <a:pt x="11" y="95"/>
                  <a:pt x="10" y="94"/>
                  <a:pt x="10" y="93"/>
                </a:cubicBezTo>
                <a:close/>
                <a:moveTo>
                  <a:pt x="18" y="85"/>
                </a:moveTo>
                <a:cubicBezTo>
                  <a:pt x="24" y="83"/>
                  <a:pt x="30" y="81"/>
                  <a:pt x="35" y="79"/>
                </a:cubicBezTo>
                <a:cubicBezTo>
                  <a:pt x="50" y="72"/>
                  <a:pt x="64" y="66"/>
                  <a:pt x="78" y="60"/>
                </a:cubicBezTo>
                <a:cubicBezTo>
                  <a:pt x="84" y="58"/>
                  <a:pt x="90" y="56"/>
                  <a:pt x="95" y="54"/>
                </a:cubicBezTo>
                <a:cubicBezTo>
                  <a:pt x="94" y="54"/>
                  <a:pt x="92" y="55"/>
                  <a:pt x="90" y="56"/>
                </a:cubicBezTo>
                <a:cubicBezTo>
                  <a:pt x="81" y="61"/>
                  <a:pt x="71" y="65"/>
                  <a:pt x="61" y="69"/>
                </a:cubicBezTo>
                <a:cubicBezTo>
                  <a:pt x="52" y="72"/>
                  <a:pt x="44" y="76"/>
                  <a:pt x="36" y="80"/>
                </a:cubicBezTo>
                <a:cubicBezTo>
                  <a:pt x="32" y="82"/>
                  <a:pt x="28" y="83"/>
                  <a:pt x="24" y="85"/>
                </a:cubicBezTo>
                <a:cubicBezTo>
                  <a:pt x="19" y="87"/>
                  <a:pt x="15" y="90"/>
                  <a:pt x="10" y="92"/>
                </a:cubicBezTo>
                <a:cubicBezTo>
                  <a:pt x="10" y="93"/>
                  <a:pt x="10" y="93"/>
                  <a:pt x="10" y="93"/>
                </a:cubicBezTo>
                <a:cubicBezTo>
                  <a:pt x="10" y="92"/>
                  <a:pt x="9" y="91"/>
                  <a:pt x="9" y="90"/>
                </a:cubicBezTo>
                <a:cubicBezTo>
                  <a:pt x="12" y="89"/>
                  <a:pt x="15" y="87"/>
                  <a:pt x="18" y="85"/>
                </a:cubicBezTo>
                <a:close/>
                <a:moveTo>
                  <a:pt x="60" y="20"/>
                </a:moveTo>
                <a:cubicBezTo>
                  <a:pt x="45" y="27"/>
                  <a:pt x="30" y="35"/>
                  <a:pt x="16" y="42"/>
                </a:cubicBezTo>
                <a:cubicBezTo>
                  <a:pt x="15" y="42"/>
                  <a:pt x="15" y="43"/>
                  <a:pt x="14" y="43"/>
                </a:cubicBezTo>
                <a:cubicBezTo>
                  <a:pt x="15" y="43"/>
                  <a:pt x="15" y="43"/>
                  <a:pt x="15" y="42"/>
                </a:cubicBezTo>
                <a:cubicBezTo>
                  <a:pt x="16" y="41"/>
                  <a:pt x="18" y="40"/>
                  <a:pt x="20" y="39"/>
                </a:cubicBezTo>
                <a:cubicBezTo>
                  <a:pt x="23" y="37"/>
                  <a:pt x="27" y="34"/>
                  <a:pt x="31" y="32"/>
                </a:cubicBezTo>
                <a:cubicBezTo>
                  <a:pt x="39" y="28"/>
                  <a:pt x="47" y="25"/>
                  <a:pt x="55" y="21"/>
                </a:cubicBezTo>
                <a:cubicBezTo>
                  <a:pt x="56" y="21"/>
                  <a:pt x="58" y="21"/>
                  <a:pt x="60" y="20"/>
                </a:cubicBezTo>
                <a:close/>
                <a:moveTo>
                  <a:pt x="14" y="44"/>
                </a:moveTo>
                <a:cubicBezTo>
                  <a:pt x="21" y="41"/>
                  <a:pt x="28" y="37"/>
                  <a:pt x="35" y="33"/>
                </a:cubicBezTo>
                <a:cubicBezTo>
                  <a:pt x="40" y="31"/>
                  <a:pt x="44" y="29"/>
                  <a:pt x="48" y="26"/>
                </a:cubicBezTo>
                <a:cubicBezTo>
                  <a:pt x="50" y="26"/>
                  <a:pt x="51" y="25"/>
                  <a:pt x="53" y="24"/>
                </a:cubicBezTo>
                <a:cubicBezTo>
                  <a:pt x="39" y="32"/>
                  <a:pt x="25" y="40"/>
                  <a:pt x="11" y="48"/>
                </a:cubicBezTo>
                <a:cubicBezTo>
                  <a:pt x="12" y="47"/>
                  <a:pt x="13" y="45"/>
                  <a:pt x="14" y="44"/>
                </a:cubicBezTo>
                <a:close/>
                <a:moveTo>
                  <a:pt x="10" y="50"/>
                </a:moveTo>
                <a:cubicBezTo>
                  <a:pt x="14" y="49"/>
                  <a:pt x="17" y="47"/>
                  <a:pt x="20" y="45"/>
                </a:cubicBezTo>
                <a:cubicBezTo>
                  <a:pt x="25" y="42"/>
                  <a:pt x="30" y="39"/>
                  <a:pt x="35" y="37"/>
                </a:cubicBezTo>
                <a:cubicBezTo>
                  <a:pt x="40" y="34"/>
                  <a:pt x="46" y="31"/>
                  <a:pt x="51" y="28"/>
                </a:cubicBezTo>
                <a:cubicBezTo>
                  <a:pt x="46" y="31"/>
                  <a:pt x="41" y="34"/>
                  <a:pt x="36" y="36"/>
                </a:cubicBezTo>
                <a:cubicBezTo>
                  <a:pt x="31" y="39"/>
                  <a:pt x="26" y="42"/>
                  <a:pt x="21" y="45"/>
                </a:cubicBezTo>
                <a:cubicBezTo>
                  <a:pt x="18" y="46"/>
                  <a:pt x="15" y="48"/>
                  <a:pt x="12" y="50"/>
                </a:cubicBezTo>
                <a:cubicBezTo>
                  <a:pt x="11" y="50"/>
                  <a:pt x="11" y="50"/>
                  <a:pt x="10" y="50"/>
                </a:cubicBezTo>
                <a:cubicBezTo>
                  <a:pt x="10" y="50"/>
                  <a:pt x="10" y="50"/>
                  <a:pt x="10" y="50"/>
                </a:cubicBezTo>
                <a:close/>
                <a:moveTo>
                  <a:pt x="75" y="21"/>
                </a:moveTo>
                <a:cubicBezTo>
                  <a:pt x="77" y="21"/>
                  <a:pt x="79" y="22"/>
                  <a:pt x="82" y="22"/>
                </a:cubicBezTo>
                <a:cubicBezTo>
                  <a:pt x="77" y="24"/>
                  <a:pt x="73" y="26"/>
                  <a:pt x="69" y="28"/>
                </a:cubicBezTo>
                <a:cubicBezTo>
                  <a:pt x="69" y="27"/>
                  <a:pt x="69" y="26"/>
                  <a:pt x="69" y="25"/>
                </a:cubicBezTo>
                <a:cubicBezTo>
                  <a:pt x="71" y="23"/>
                  <a:pt x="73" y="22"/>
                  <a:pt x="75" y="21"/>
                </a:cubicBezTo>
                <a:cubicBezTo>
                  <a:pt x="75" y="21"/>
                  <a:pt x="75" y="21"/>
                  <a:pt x="75" y="21"/>
                </a:cubicBezTo>
                <a:close/>
                <a:moveTo>
                  <a:pt x="96" y="28"/>
                </a:moveTo>
                <a:cubicBezTo>
                  <a:pt x="82" y="34"/>
                  <a:pt x="68" y="40"/>
                  <a:pt x="54" y="46"/>
                </a:cubicBezTo>
                <a:cubicBezTo>
                  <a:pt x="41" y="52"/>
                  <a:pt x="28" y="58"/>
                  <a:pt x="15" y="65"/>
                </a:cubicBezTo>
                <a:cubicBezTo>
                  <a:pt x="12" y="66"/>
                  <a:pt x="8" y="68"/>
                  <a:pt x="6" y="69"/>
                </a:cubicBezTo>
                <a:cubicBezTo>
                  <a:pt x="9" y="67"/>
                  <a:pt x="11" y="65"/>
                  <a:pt x="14" y="64"/>
                </a:cubicBezTo>
                <a:cubicBezTo>
                  <a:pt x="21" y="60"/>
                  <a:pt x="27" y="56"/>
                  <a:pt x="34" y="53"/>
                </a:cubicBezTo>
                <a:cubicBezTo>
                  <a:pt x="46" y="47"/>
                  <a:pt x="58" y="41"/>
                  <a:pt x="70" y="35"/>
                </a:cubicBezTo>
                <a:cubicBezTo>
                  <a:pt x="75" y="35"/>
                  <a:pt x="80" y="33"/>
                  <a:pt x="85" y="31"/>
                </a:cubicBezTo>
                <a:cubicBezTo>
                  <a:pt x="87" y="31"/>
                  <a:pt x="86" y="28"/>
                  <a:pt x="85" y="28"/>
                </a:cubicBezTo>
                <a:cubicBezTo>
                  <a:pt x="83" y="29"/>
                  <a:pt x="81" y="30"/>
                  <a:pt x="80" y="30"/>
                </a:cubicBezTo>
                <a:cubicBezTo>
                  <a:pt x="80" y="30"/>
                  <a:pt x="81" y="30"/>
                  <a:pt x="82" y="29"/>
                </a:cubicBezTo>
                <a:cubicBezTo>
                  <a:pt x="82" y="29"/>
                  <a:pt x="82" y="29"/>
                  <a:pt x="82" y="29"/>
                </a:cubicBezTo>
                <a:cubicBezTo>
                  <a:pt x="84" y="28"/>
                  <a:pt x="86" y="27"/>
                  <a:pt x="88" y="26"/>
                </a:cubicBezTo>
                <a:cubicBezTo>
                  <a:pt x="89" y="26"/>
                  <a:pt x="89" y="25"/>
                  <a:pt x="89" y="25"/>
                </a:cubicBezTo>
                <a:cubicBezTo>
                  <a:pt x="89" y="25"/>
                  <a:pt x="89" y="25"/>
                  <a:pt x="90" y="25"/>
                </a:cubicBezTo>
                <a:cubicBezTo>
                  <a:pt x="92" y="25"/>
                  <a:pt x="94" y="26"/>
                  <a:pt x="96" y="28"/>
                </a:cubicBezTo>
                <a:close/>
                <a:moveTo>
                  <a:pt x="97" y="28"/>
                </a:moveTo>
                <a:cubicBezTo>
                  <a:pt x="97" y="28"/>
                  <a:pt x="96" y="28"/>
                  <a:pt x="96" y="29"/>
                </a:cubicBezTo>
                <a:cubicBezTo>
                  <a:pt x="91" y="31"/>
                  <a:pt x="86" y="33"/>
                  <a:pt x="81" y="35"/>
                </a:cubicBezTo>
                <a:cubicBezTo>
                  <a:pt x="83" y="34"/>
                  <a:pt x="85" y="34"/>
                  <a:pt x="87" y="33"/>
                </a:cubicBezTo>
                <a:cubicBezTo>
                  <a:pt x="89" y="32"/>
                  <a:pt x="91" y="31"/>
                  <a:pt x="93" y="30"/>
                </a:cubicBezTo>
                <a:cubicBezTo>
                  <a:pt x="94" y="29"/>
                  <a:pt x="96" y="28"/>
                  <a:pt x="97" y="28"/>
                </a:cubicBezTo>
                <a:cubicBezTo>
                  <a:pt x="97" y="28"/>
                  <a:pt x="97" y="28"/>
                  <a:pt x="97" y="28"/>
                </a:cubicBezTo>
                <a:close/>
                <a:moveTo>
                  <a:pt x="62" y="35"/>
                </a:moveTo>
                <a:cubicBezTo>
                  <a:pt x="64" y="35"/>
                  <a:pt x="66" y="35"/>
                  <a:pt x="67" y="35"/>
                </a:cubicBezTo>
                <a:cubicBezTo>
                  <a:pt x="55" y="41"/>
                  <a:pt x="42" y="46"/>
                  <a:pt x="29" y="52"/>
                </a:cubicBezTo>
                <a:cubicBezTo>
                  <a:pt x="40" y="47"/>
                  <a:pt x="51" y="41"/>
                  <a:pt x="61" y="35"/>
                </a:cubicBezTo>
                <a:cubicBezTo>
                  <a:pt x="62" y="35"/>
                  <a:pt x="62" y="35"/>
                  <a:pt x="62" y="35"/>
                </a:cubicBezTo>
                <a:close/>
                <a:moveTo>
                  <a:pt x="58" y="31"/>
                </a:moveTo>
                <a:cubicBezTo>
                  <a:pt x="61" y="30"/>
                  <a:pt x="64" y="28"/>
                  <a:pt x="66" y="26"/>
                </a:cubicBezTo>
                <a:cubicBezTo>
                  <a:pt x="66" y="27"/>
                  <a:pt x="66" y="28"/>
                  <a:pt x="66" y="29"/>
                </a:cubicBezTo>
                <a:cubicBezTo>
                  <a:pt x="65" y="30"/>
                  <a:pt x="63" y="31"/>
                  <a:pt x="61" y="32"/>
                </a:cubicBezTo>
                <a:cubicBezTo>
                  <a:pt x="60" y="32"/>
                  <a:pt x="59" y="31"/>
                  <a:pt x="58" y="31"/>
                </a:cubicBezTo>
                <a:close/>
                <a:moveTo>
                  <a:pt x="57" y="34"/>
                </a:moveTo>
                <a:cubicBezTo>
                  <a:pt x="53" y="36"/>
                  <a:pt x="48" y="38"/>
                  <a:pt x="44" y="40"/>
                </a:cubicBezTo>
                <a:cubicBezTo>
                  <a:pt x="32" y="46"/>
                  <a:pt x="21" y="51"/>
                  <a:pt x="10" y="57"/>
                </a:cubicBezTo>
                <a:cubicBezTo>
                  <a:pt x="10" y="57"/>
                  <a:pt x="10" y="57"/>
                  <a:pt x="10" y="57"/>
                </a:cubicBezTo>
                <a:cubicBezTo>
                  <a:pt x="14" y="56"/>
                  <a:pt x="17" y="54"/>
                  <a:pt x="20" y="52"/>
                </a:cubicBezTo>
                <a:cubicBezTo>
                  <a:pt x="26" y="48"/>
                  <a:pt x="32" y="45"/>
                  <a:pt x="39" y="42"/>
                </a:cubicBezTo>
                <a:cubicBezTo>
                  <a:pt x="44" y="39"/>
                  <a:pt x="50" y="36"/>
                  <a:pt x="55" y="33"/>
                </a:cubicBezTo>
                <a:cubicBezTo>
                  <a:pt x="56" y="33"/>
                  <a:pt x="57" y="34"/>
                  <a:pt x="57" y="34"/>
                </a:cubicBezTo>
                <a:close/>
                <a:moveTo>
                  <a:pt x="66" y="30"/>
                </a:moveTo>
                <a:cubicBezTo>
                  <a:pt x="66" y="31"/>
                  <a:pt x="66" y="31"/>
                  <a:pt x="66" y="32"/>
                </a:cubicBezTo>
                <a:cubicBezTo>
                  <a:pt x="66" y="32"/>
                  <a:pt x="66" y="32"/>
                  <a:pt x="65" y="32"/>
                </a:cubicBezTo>
                <a:cubicBezTo>
                  <a:pt x="64" y="32"/>
                  <a:pt x="63" y="32"/>
                  <a:pt x="63" y="32"/>
                </a:cubicBezTo>
                <a:cubicBezTo>
                  <a:pt x="64" y="31"/>
                  <a:pt x="65" y="31"/>
                  <a:pt x="66" y="30"/>
                </a:cubicBezTo>
                <a:close/>
                <a:moveTo>
                  <a:pt x="69" y="29"/>
                </a:moveTo>
                <a:cubicBezTo>
                  <a:pt x="73" y="27"/>
                  <a:pt x="77" y="25"/>
                  <a:pt x="80" y="23"/>
                </a:cubicBezTo>
                <a:cubicBezTo>
                  <a:pt x="77" y="25"/>
                  <a:pt x="73" y="28"/>
                  <a:pt x="69" y="30"/>
                </a:cubicBezTo>
                <a:cubicBezTo>
                  <a:pt x="69" y="30"/>
                  <a:pt x="69" y="29"/>
                  <a:pt x="69" y="29"/>
                </a:cubicBezTo>
                <a:close/>
                <a:moveTo>
                  <a:pt x="81" y="28"/>
                </a:moveTo>
                <a:cubicBezTo>
                  <a:pt x="79" y="29"/>
                  <a:pt x="77" y="30"/>
                  <a:pt x="75" y="31"/>
                </a:cubicBezTo>
                <a:cubicBezTo>
                  <a:pt x="73" y="32"/>
                  <a:pt x="71" y="32"/>
                  <a:pt x="69" y="32"/>
                </a:cubicBezTo>
                <a:cubicBezTo>
                  <a:pt x="69" y="32"/>
                  <a:pt x="69" y="31"/>
                  <a:pt x="69" y="31"/>
                </a:cubicBezTo>
                <a:cubicBezTo>
                  <a:pt x="74" y="29"/>
                  <a:pt x="78" y="26"/>
                  <a:pt x="82" y="23"/>
                </a:cubicBezTo>
                <a:cubicBezTo>
                  <a:pt x="82" y="23"/>
                  <a:pt x="82" y="22"/>
                  <a:pt x="82" y="22"/>
                </a:cubicBezTo>
                <a:cubicBezTo>
                  <a:pt x="84" y="23"/>
                  <a:pt x="87" y="23"/>
                  <a:pt x="89" y="24"/>
                </a:cubicBezTo>
                <a:cubicBezTo>
                  <a:pt x="86" y="26"/>
                  <a:pt x="84" y="27"/>
                  <a:pt x="81" y="28"/>
                </a:cubicBezTo>
                <a:close/>
                <a:moveTo>
                  <a:pt x="69" y="24"/>
                </a:moveTo>
                <a:cubicBezTo>
                  <a:pt x="69" y="24"/>
                  <a:pt x="69" y="24"/>
                  <a:pt x="69" y="24"/>
                </a:cubicBezTo>
                <a:cubicBezTo>
                  <a:pt x="71" y="23"/>
                  <a:pt x="72" y="22"/>
                  <a:pt x="73" y="21"/>
                </a:cubicBezTo>
                <a:cubicBezTo>
                  <a:pt x="72" y="22"/>
                  <a:pt x="71" y="23"/>
                  <a:pt x="69" y="24"/>
                </a:cubicBezTo>
                <a:close/>
                <a:moveTo>
                  <a:pt x="66" y="26"/>
                </a:moveTo>
                <a:cubicBezTo>
                  <a:pt x="63" y="27"/>
                  <a:pt x="60" y="29"/>
                  <a:pt x="57" y="31"/>
                </a:cubicBezTo>
                <a:cubicBezTo>
                  <a:pt x="57" y="31"/>
                  <a:pt x="57" y="31"/>
                  <a:pt x="56" y="30"/>
                </a:cubicBezTo>
                <a:cubicBezTo>
                  <a:pt x="60" y="29"/>
                  <a:pt x="63" y="27"/>
                  <a:pt x="66" y="25"/>
                </a:cubicBezTo>
                <a:cubicBezTo>
                  <a:pt x="66" y="25"/>
                  <a:pt x="66" y="25"/>
                  <a:pt x="66" y="26"/>
                </a:cubicBezTo>
                <a:close/>
                <a:moveTo>
                  <a:pt x="60" y="27"/>
                </a:moveTo>
                <a:cubicBezTo>
                  <a:pt x="59" y="28"/>
                  <a:pt x="57" y="29"/>
                  <a:pt x="55" y="30"/>
                </a:cubicBezTo>
                <a:cubicBezTo>
                  <a:pt x="54" y="30"/>
                  <a:pt x="54" y="29"/>
                  <a:pt x="53" y="29"/>
                </a:cubicBezTo>
                <a:cubicBezTo>
                  <a:pt x="52" y="28"/>
                  <a:pt x="50" y="31"/>
                  <a:pt x="52" y="32"/>
                </a:cubicBezTo>
                <a:cubicBezTo>
                  <a:pt x="52" y="32"/>
                  <a:pt x="52" y="32"/>
                  <a:pt x="52" y="32"/>
                </a:cubicBezTo>
                <a:cubicBezTo>
                  <a:pt x="49" y="33"/>
                  <a:pt x="46" y="34"/>
                  <a:pt x="43" y="36"/>
                </a:cubicBezTo>
                <a:cubicBezTo>
                  <a:pt x="38" y="38"/>
                  <a:pt x="32" y="41"/>
                  <a:pt x="27" y="43"/>
                </a:cubicBezTo>
                <a:cubicBezTo>
                  <a:pt x="21" y="46"/>
                  <a:pt x="16" y="50"/>
                  <a:pt x="10" y="51"/>
                </a:cubicBezTo>
                <a:cubicBezTo>
                  <a:pt x="10" y="51"/>
                  <a:pt x="10" y="51"/>
                  <a:pt x="10" y="51"/>
                </a:cubicBezTo>
                <a:cubicBezTo>
                  <a:pt x="10" y="51"/>
                  <a:pt x="10" y="51"/>
                  <a:pt x="10" y="51"/>
                </a:cubicBezTo>
                <a:cubicBezTo>
                  <a:pt x="11" y="51"/>
                  <a:pt x="12" y="51"/>
                  <a:pt x="12" y="50"/>
                </a:cubicBezTo>
                <a:cubicBezTo>
                  <a:pt x="14" y="50"/>
                  <a:pt x="16" y="48"/>
                  <a:pt x="18" y="47"/>
                </a:cubicBezTo>
                <a:cubicBezTo>
                  <a:pt x="24" y="44"/>
                  <a:pt x="29" y="41"/>
                  <a:pt x="35" y="38"/>
                </a:cubicBezTo>
                <a:cubicBezTo>
                  <a:pt x="46" y="32"/>
                  <a:pt x="56" y="26"/>
                  <a:pt x="67" y="21"/>
                </a:cubicBezTo>
                <a:cubicBezTo>
                  <a:pt x="67" y="22"/>
                  <a:pt x="67" y="23"/>
                  <a:pt x="67" y="24"/>
                </a:cubicBezTo>
                <a:cubicBezTo>
                  <a:pt x="64" y="25"/>
                  <a:pt x="62" y="26"/>
                  <a:pt x="60" y="27"/>
                </a:cubicBezTo>
                <a:close/>
                <a:moveTo>
                  <a:pt x="9" y="52"/>
                </a:moveTo>
                <a:cubicBezTo>
                  <a:pt x="13" y="51"/>
                  <a:pt x="16" y="50"/>
                  <a:pt x="19" y="48"/>
                </a:cubicBezTo>
                <a:cubicBezTo>
                  <a:pt x="25" y="45"/>
                  <a:pt x="31" y="42"/>
                  <a:pt x="37" y="40"/>
                </a:cubicBezTo>
                <a:cubicBezTo>
                  <a:pt x="42" y="37"/>
                  <a:pt x="47" y="35"/>
                  <a:pt x="53" y="32"/>
                </a:cubicBezTo>
                <a:cubicBezTo>
                  <a:pt x="53" y="32"/>
                  <a:pt x="54" y="32"/>
                  <a:pt x="54" y="33"/>
                </a:cubicBezTo>
                <a:cubicBezTo>
                  <a:pt x="38" y="41"/>
                  <a:pt x="22" y="49"/>
                  <a:pt x="7" y="59"/>
                </a:cubicBezTo>
                <a:cubicBezTo>
                  <a:pt x="8" y="56"/>
                  <a:pt x="8" y="54"/>
                  <a:pt x="9" y="52"/>
                </a:cubicBezTo>
                <a:close/>
                <a:moveTo>
                  <a:pt x="7" y="60"/>
                </a:moveTo>
                <a:cubicBezTo>
                  <a:pt x="11" y="59"/>
                  <a:pt x="16" y="55"/>
                  <a:pt x="20" y="53"/>
                </a:cubicBezTo>
                <a:cubicBezTo>
                  <a:pt x="26" y="50"/>
                  <a:pt x="33" y="46"/>
                  <a:pt x="39" y="43"/>
                </a:cubicBezTo>
                <a:cubicBezTo>
                  <a:pt x="46" y="40"/>
                  <a:pt x="52" y="37"/>
                  <a:pt x="58" y="34"/>
                </a:cubicBezTo>
                <a:cubicBezTo>
                  <a:pt x="59" y="34"/>
                  <a:pt x="60" y="35"/>
                  <a:pt x="61" y="35"/>
                </a:cubicBezTo>
                <a:cubicBezTo>
                  <a:pt x="55" y="38"/>
                  <a:pt x="49" y="41"/>
                  <a:pt x="43" y="44"/>
                </a:cubicBezTo>
                <a:cubicBezTo>
                  <a:pt x="34" y="49"/>
                  <a:pt x="25" y="54"/>
                  <a:pt x="16" y="59"/>
                </a:cubicBezTo>
                <a:cubicBezTo>
                  <a:pt x="14" y="60"/>
                  <a:pt x="12" y="61"/>
                  <a:pt x="11" y="62"/>
                </a:cubicBezTo>
                <a:cubicBezTo>
                  <a:pt x="9" y="63"/>
                  <a:pt x="7" y="64"/>
                  <a:pt x="6" y="65"/>
                </a:cubicBezTo>
                <a:cubicBezTo>
                  <a:pt x="6" y="63"/>
                  <a:pt x="6" y="62"/>
                  <a:pt x="7" y="60"/>
                </a:cubicBezTo>
                <a:close/>
                <a:moveTo>
                  <a:pt x="12" y="62"/>
                </a:moveTo>
                <a:cubicBezTo>
                  <a:pt x="15" y="60"/>
                  <a:pt x="19" y="58"/>
                  <a:pt x="22" y="57"/>
                </a:cubicBezTo>
                <a:cubicBezTo>
                  <a:pt x="30" y="53"/>
                  <a:pt x="38" y="49"/>
                  <a:pt x="46" y="45"/>
                </a:cubicBezTo>
                <a:cubicBezTo>
                  <a:pt x="52" y="43"/>
                  <a:pt x="57" y="41"/>
                  <a:pt x="63" y="38"/>
                </a:cubicBezTo>
                <a:cubicBezTo>
                  <a:pt x="43" y="48"/>
                  <a:pt x="23" y="56"/>
                  <a:pt x="5" y="69"/>
                </a:cubicBezTo>
                <a:cubicBezTo>
                  <a:pt x="5" y="68"/>
                  <a:pt x="6" y="67"/>
                  <a:pt x="6" y="66"/>
                </a:cubicBezTo>
                <a:cubicBezTo>
                  <a:pt x="8" y="65"/>
                  <a:pt x="10" y="63"/>
                  <a:pt x="12" y="62"/>
                </a:cubicBezTo>
                <a:close/>
                <a:moveTo>
                  <a:pt x="5" y="70"/>
                </a:moveTo>
                <a:cubicBezTo>
                  <a:pt x="12" y="67"/>
                  <a:pt x="18" y="64"/>
                  <a:pt x="24" y="60"/>
                </a:cubicBezTo>
                <a:cubicBezTo>
                  <a:pt x="32" y="56"/>
                  <a:pt x="41" y="52"/>
                  <a:pt x="49" y="49"/>
                </a:cubicBezTo>
                <a:cubicBezTo>
                  <a:pt x="53" y="47"/>
                  <a:pt x="56" y="46"/>
                  <a:pt x="60" y="44"/>
                </a:cubicBezTo>
                <a:cubicBezTo>
                  <a:pt x="56" y="46"/>
                  <a:pt x="53" y="47"/>
                  <a:pt x="50" y="49"/>
                </a:cubicBezTo>
                <a:cubicBezTo>
                  <a:pt x="42" y="53"/>
                  <a:pt x="34" y="57"/>
                  <a:pt x="26" y="61"/>
                </a:cubicBezTo>
                <a:cubicBezTo>
                  <a:pt x="19" y="65"/>
                  <a:pt x="12" y="70"/>
                  <a:pt x="5" y="73"/>
                </a:cubicBezTo>
                <a:cubicBezTo>
                  <a:pt x="5" y="72"/>
                  <a:pt x="5" y="71"/>
                  <a:pt x="5" y="70"/>
                </a:cubicBezTo>
                <a:close/>
                <a:moveTo>
                  <a:pt x="104" y="32"/>
                </a:moveTo>
                <a:cubicBezTo>
                  <a:pt x="104" y="33"/>
                  <a:pt x="105" y="34"/>
                  <a:pt x="106" y="35"/>
                </a:cubicBezTo>
                <a:cubicBezTo>
                  <a:pt x="104" y="35"/>
                  <a:pt x="102" y="36"/>
                  <a:pt x="101" y="37"/>
                </a:cubicBezTo>
                <a:cubicBezTo>
                  <a:pt x="98" y="38"/>
                  <a:pt x="95" y="39"/>
                  <a:pt x="92" y="41"/>
                </a:cubicBezTo>
                <a:cubicBezTo>
                  <a:pt x="88" y="42"/>
                  <a:pt x="85" y="43"/>
                  <a:pt x="81" y="44"/>
                </a:cubicBezTo>
                <a:cubicBezTo>
                  <a:pt x="78" y="46"/>
                  <a:pt x="74" y="48"/>
                  <a:pt x="70" y="50"/>
                </a:cubicBezTo>
                <a:cubicBezTo>
                  <a:pt x="67" y="51"/>
                  <a:pt x="63" y="52"/>
                  <a:pt x="60" y="54"/>
                </a:cubicBezTo>
                <a:cubicBezTo>
                  <a:pt x="46" y="59"/>
                  <a:pt x="32" y="65"/>
                  <a:pt x="19" y="71"/>
                </a:cubicBezTo>
                <a:cubicBezTo>
                  <a:pt x="18" y="71"/>
                  <a:pt x="18" y="71"/>
                  <a:pt x="17" y="72"/>
                </a:cubicBezTo>
                <a:cubicBezTo>
                  <a:pt x="22" y="69"/>
                  <a:pt x="26" y="67"/>
                  <a:pt x="31" y="65"/>
                </a:cubicBezTo>
                <a:cubicBezTo>
                  <a:pt x="42" y="59"/>
                  <a:pt x="52" y="54"/>
                  <a:pt x="63" y="49"/>
                </a:cubicBezTo>
                <a:cubicBezTo>
                  <a:pt x="73" y="45"/>
                  <a:pt x="84" y="41"/>
                  <a:pt x="94" y="37"/>
                </a:cubicBezTo>
                <a:cubicBezTo>
                  <a:pt x="97" y="35"/>
                  <a:pt x="100" y="34"/>
                  <a:pt x="104" y="32"/>
                </a:cubicBezTo>
                <a:close/>
                <a:moveTo>
                  <a:pt x="29" y="65"/>
                </a:moveTo>
                <a:cubicBezTo>
                  <a:pt x="21" y="69"/>
                  <a:pt x="13" y="73"/>
                  <a:pt x="6" y="78"/>
                </a:cubicBezTo>
                <a:cubicBezTo>
                  <a:pt x="6" y="76"/>
                  <a:pt x="5" y="75"/>
                  <a:pt x="5" y="74"/>
                </a:cubicBezTo>
                <a:cubicBezTo>
                  <a:pt x="12" y="73"/>
                  <a:pt x="18" y="68"/>
                  <a:pt x="24" y="65"/>
                </a:cubicBezTo>
                <a:cubicBezTo>
                  <a:pt x="33" y="60"/>
                  <a:pt x="43" y="57"/>
                  <a:pt x="53" y="53"/>
                </a:cubicBezTo>
                <a:cubicBezTo>
                  <a:pt x="53" y="53"/>
                  <a:pt x="53" y="53"/>
                  <a:pt x="53" y="53"/>
                </a:cubicBezTo>
                <a:cubicBezTo>
                  <a:pt x="45" y="57"/>
                  <a:pt x="37" y="61"/>
                  <a:pt x="29" y="65"/>
                </a:cubicBezTo>
                <a:close/>
                <a:moveTo>
                  <a:pt x="6" y="78"/>
                </a:moveTo>
                <a:cubicBezTo>
                  <a:pt x="8" y="77"/>
                  <a:pt x="11" y="76"/>
                  <a:pt x="13" y="74"/>
                </a:cubicBezTo>
                <a:cubicBezTo>
                  <a:pt x="17" y="72"/>
                  <a:pt x="21" y="70"/>
                  <a:pt x="25" y="68"/>
                </a:cubicBezTo>
                <a:cubicBezTo>
                  <a:pt x="35" y="64"/>
                  <a:pt x="45" y="60"/>
                  <a:pt x="55" y="57"/>
                </a:cubicBezTo>
                <a:cubicBezTo>
                  <a:pt x="56" y="56"/>
                  <a:pt x="57" y="56"/>
                  <a:pt x="58" y="55"/>
                </a:cubicBezTo>
                <a:cubicBezTo>
                  <a:pt x="57" y="56"/>
                  <a:pt x="55" y="56"/>
                  <a:pt x="54" y="57"/>
                </a:cubicBezTo>
                <a:cubicBezTo>
                  <a:pt x="45" y="61"/>
                  <a:pt x="36" y="66"/>
                  <a:pt x="27" y="70"/>
                </a:cubicBezTo>
                <a:cubicBezTo>
                  <a:pt x="20" y="74"/>
                  <a:pt x="13" y="77"/>
                  <a:pt x="6" y="82"/>
                </a:cubicBezTo>
                <a:cubicBezTo>
                  <a:pt x="6" y="81"/>
                  <a:pt x="6" y="80"/>
                  <a:pt x="6" y="78"/>
                </a:cubicBezTo>
                <a:close/>
                <a:moveTo>
                  <a:pt x="7" y="83"/>
                </a:moveTo>
                <a:cubicBezTo>
                  <a:pt x="13" y="82"/>
                  <a:pt x="19" y="78"/>
                  <a:pt x="26" y="75"/>
                </a:cubicBezTo>
                <a:cubicBezTo>
                  <a:pt x="35" y="71"/>
                  <a:pt x="44" y="67"/>
                  <a:pt x="53" y="62"/>
                </a:cubicBezTo>
                <a:cubicBezTo>
                  <a:pt x="72" y="54"/>
                  <a:pt x="90" y="46"/>
                  <a:pt x="109" y="38"/>
                </a:cubicBezTo>
                <a:cubicBezTo>
                  <a:pt x="110" y="39"/>
                  <a:pt x="110" y="39"/>
                  <a:pt x="111" y="40"/>
                </a:cubicBezTo>
                <a:cubicBezTo>
                  <a:pt x="111" y="40"/>
                  <a:pt x="111" y="40"/>
                  <a:pt x="110" y="40"/>
                </a:cubicBezTo>
                <a:cubicBezTo>
                  <a:pt x="92" y="49"/>
                  <a:pt x="74" y="57"/>
                  <a:pt x="55" y="64"/>
                </a:cubicBezTo>
                <a:cubicBezTo>
                  <a:pt x="51" y="66"/>
                  <a:pt x="48" y="68"/>
                  <a:pt x="44" y="69"/>
                </a:cubicBezTo>
                <a:cubicBezTo>
                  <a:pt x="40" y="72"/>
                  <a:pt x="35" y="73"/>
                  <a:pt x="30" y="75"/>
                </a:cubicBezTo>
                <a:cubicBezTo>
                  <a:pt x="22" y="78"/>
                  <a:pt x="14" y="81"/>
                  <a:pt x="7" y="85"/>
                </a:cubicBezTo>
                <a:cubicBezTo>
                  <a:pt x="7" y="84"/>
                  <a:pt x="7" y="84"/>
                  <a:pt x="7" y="83"/>
                </a:cubicBezTo>
                <a:close/>
                <a:moveTo>
                  <a:pt x="103" y="44"/>
                </a:moveTo>
                <a:cubicBezTo>
                  <a:pt x="102" y="45"/>
                  <a:pt x="101" y="45"/>
                  <a:pt x="100" y="46"/>
                </a:cubicBezTo>
                <a:cubicBezTo>
                  <a:pt x="96" y="48"/>
                  <a:pt x="91" y="50"/>
                  <a:pt x="87" y="51"/>
                </a:cubicBezTo>
                <a:cubicBezTo>
                  <a:pt x="92" y="49"/>
                  <a:pt x="96" y="47"/>
                  <a:pt x="101" y="45"/>
                </a:cubicBezTo>
                <a:cubicBezTo>
                  <a:pt x="102" y="45"/>
                  <a:pt x="102" y="45"/>
                  <a:pt x="103" y="44"/>
                </a:cubicBezTo>
                <a:close/>
                <a:moveTo>
                  <a:pt x="108" y="42"/>
                </a:moveTo>
                <a:cubicBezTo>
                  <a:pt x="109" y="42"/>
                  <a:pt x="109" y="42"/>
                  <a:pt x="109" y="42"/>
                </a:cubicBezTo>
                <a:cubicBezTo>
                  <a:pt x="110" y="41"/>
                  <a:pt x="110" y="41"/>
                  <a:pt x="111" y="41"/>
                </a:cubicBezTo>
                <a:cubicBezTo>
                  <a:pt x="111" y="41"/>
                  <a:pt x="111" y="41"/>
                  <a:pt x="111" y="41"/>
                </a:cubicBezTo>
                <a:cubicBezTo>
                  <a:pt x="112" y="42"/>
                  <a:pt x="112" y="43"/>
                  <a:pt x="113" y="44"/>
                </a:cubicBezTo>
                <a:cubicBezTo>
                  <a:pt x="110" y="45"/>
                  <a:pt x="107" y="47"/>
                  <a:pt x="105" y="49"/>
                </a:cubicBezTo>
                <a:cubicBezTo>
                  <a:pt x="104" y="49"/>
                  <a:pt x="104" y="49"/>
                  <a:pt x="103" y="49"/>
                </a:cubicBezTo>
                <a:cubicBezTo>
                  <a:pt x="103" y="50"/>
                  <a:pt x="103" y="50"/>
                  <a:pt x="102" y="50"/>
                </a:cubicBezTo>
                <a:cubicBezTo>
                  <a:pt x="86" y="57"/>
                  <a:pt x="70" y="63"/>
                  <a:pt x="54" y="70"/>
                </a:cubicBezTo>
                <a:cubicBezTo>
                  <a:pt x="46" y="73"/>
                  <a:pt x="37" y="77"/>
                  <a:pt x="29" y="80"/>
                </a:cubicBezTo>
                <a:cubicBezTo>
                  <a:pt x="27" y="81"/>
                  <a:pt x="26" y="81"/>
                  <a:pt x="24" y="82"/>
                </a:cubicBezTo>
                <a:cubicBezTo>
                  <a:pt x="36" y="76"/>
                  <a:pt x="48" y="70"/>
                  <a:pt x="60" y="64"/>
                </a:cubicBezTo>
                <a:cubicBezTo>
                  <a:pt x="76" y="56"/>
                  <a:pt x="93" y="51"/>
                  <a:pt x="108" y="42"/>
                </a:cubicBezTo>
                <a:close/>
                <a:moveTo>
                  <a:pt x="109" y="47"/>
                </a:moveTo>
                <a:cubicBezTo>
                  <a:pt x="109" y="47"/>
                  <a:pt x="108" y="47"/>
                  <a:pt x="108" y="47"/>
                </a:cubicBezTo>
                <a:cubicBezTo>
                  <a:pt x="109" y="47"/>
                  <a:pt x="109" y="47"/>
                  <a:pt x="110" y="46"/>
                </a:cubicBezTo>
                <a:cubicBezTo>
                  <a:pt x="113" y="45"/>
                  <a:pt x="109" y="47"/>
                  <a:pt x="109" y="47"/>
                </a:cubicBezTo>
                <a:close/>
                <a:moveTo>
                  <a:pt x="113" y="51"/>
                </a:moveTo>
                <a:cubicBezTo>
                  <a:pt x="114" y="51"/>
                  <a:pt x="114" y="51"/>
                  <a:pt x="114" y="51"/>
                </a:cubicBezTo>
                <a:cubicBezTo>
                  <a:pt x="115" y="50"/>
                  <a:pt x="115" y="50"/>
                  <a:pt x="116" y="50"/>
                </a:cubicBezTo>
                <a:cubicBezTo>
                  <a:pt x="116" y="52"/>
                  <a:pt x="117" y="54"/>
                  <a:pt x="117" y="55"/>
                </a:cubicBezTo>
                <a:cubicBezTo>
                  <a:pt x="117" y="55"/>
                  <a:pt x="117" y="56"/>
                  <a:pt x="116" y="56"/>
                </a:cubicBezTo>
                <a:cubicBezTo>
                  <a:pt x="116" y="56"/>
                  <a:pt x="116" y="56"/>
                  <a:pt x="115" y="56"/>
                </a:cubicBezTo>
                <a:cubicBezTo>
                  <a:pt x="115" y="56"/>
                  <a:pt x="115" y="57"/>
                  <a:pt x="115" y="57"/>
                </a:cubicBezTo>
                <a:cubicBezTo>
                  <a:pt x="113" y="57"/>
                  <a:pt x="111" y="58"/>
                  <a:pt x="110" y="59"/>
                </a:cubicBezTo>
                <a:cubicBezTo>
                  <a:pt x="106" y="60"/>
                  <a:pt x="102" y="62"/>
                  <a:pt x="98" y="63"/>
                </a:cubicBezTo>
                <a:cubicBezTo>
                  <a:pt x="97" y="64"/>
                  <a:pt x="96" y="64"/>
                  <a:pt x="95" y="65"/>
                </a:cubicBezTo>
                <a:cubicBezTo>
                  <a:pt x="94" y="65"/>
                  <a:pt x="94" y="65"/>
                  <a:pt x="93" y="65"/>
                </a:cubicBezTo>
                <a:cubicBezTo>
                  <a:pt x="84" y="69"/>
                  <a:pt x="75" y="72"/>
                  <a:pt x="67" y="75"/>
                </a:cubicBezTo>
                <a:cubicBezTo>
                  <a:pt x="52" y="80"/>
                  <a:pt x="38" y="86"/>
                  <a:pt x="24" y="92"/>
                </a:cubicBezTo>
                <a:cubicBezTo>
                  <a:pt x="22" y="93"/>
                  <a:pt x="19" y="94"/>
                  <a:pt x="17" y="95"/>
                </a:cubicBezTo>
                <a:cubicBezTo>
                  <a:pt x="14" y="97"/>
                  <a:pt x="13" y="96"/>
                  <a:pt x="15" y="95"/>
                </a:cubicBezTo>
                <a:cubicBezTo>
                  <a:pt x="16" y="94"/>
                  <a:pt x="18" y="93"/>
                  <a:pt x="19" y="92"/>
                </a:cubicBezTo>
                <a:cubicBezTo>
                  <a:pt x="26" y="89"/>
                  <a:pt x="32" y="85"/>
                  <a:pt x="39" y="82"/>
                </a:cubicBezTo>
                <a:cubicBezTo>
                  <a:pt x="53" y="77"/>
                  <a:pt x="65" y="70"/>
                  <a:pt x="79" y="65"/>
                </a:cubicBezTo>
                <a:cubicBezTo>
                  <a:pt x="90" y="61"/>
                  <a:pt x="102" y="57"/>
                  <a:pt x="113" y="51"/>
                </a:cubicBezTo>
                <a:close/>
                <a:moveTo>
                  <a:pt x="117" y="91"/>
                </a:moveTo>
                <a:cubicBezTo>
                  <a:pt x="107" y="96"/>
                  <a:pt x="97" y="101"/>
                  <a:pt x="87" y="107"/>
                </a:cubicBezTo>
                <a:cubicBezTo>
                  <a:pt x="80" y="110"/>
                  <a:pt x="73" y="113"/>
                  <a:pt x="66" y="117"/>
                </a:cubicBezTo>
                <a:cubicBezTo>
                  <a:pt x="67" y="116"/>
                  <a:pt x="68" y="116"/>
                  <a:pt x="69" y="115"/>
                </a:cubicBezTo>
                <a:cubicBezTo>
                  <a:pt x="74" y="111"/>
                  <a:pt x="80" y="108"/>
                  <a:pt x="86" y="105"/>
                </a:cubicBezTo>
                <a:cubicBezTo>
                  <a:pt x="87" y="104"/>
                  <a:pt x="89" y="103"/>
                  <a:pt x="90" y="103"/>
                </a:cubicBezTo>
                <a:cubicBezTo>
                  <a:pt x="91" y="102"/>
                  <a:pt x="92" y="102"/>
                  <a:pt x="93" y="102"/>
                </a:cubicBezTo>
                <a:cubicBezTo>
                  <a:pt x="100" y="98"/>
                  <a:pt x="108" y="95"/>
                  <a:pt x="115" y="91"/>
                </a:cubicBezTo>
                <a:cubicBezTo>
                  <a:pt x="116" y="91"/>
                  <a:pt x="117" y="91"/>
                  <a:pt x="117" y="90"/>
                </a:cubicBezTo>
                <a:cubicBezTo>
                  <a:pt x="117" y="90"/>
                  <a:pt x="117" y="91"/>
                  <a:pt x="117" y="91"/>
                </a:cubicBezTo>
                <a:close/>
                <a:moveTo>
                  <a:pt x="95" y="100"/>
                </a:moveTo>
                <a:cubicBezTo>
                  <a:pt x="98" y="99"/>
                  <a:pt x="100" y="98"/>
                  <a:pt x="102" y="97"/>
                </a:cubicBezTo>
                <a:cubicBezTo>
                  <a:pt x="104" y="96"/>
                  <a:pt x="106" y="95"/>
                  <a:pt x="108" y="94"/>
                </a:cubicBezTo>
                <a:cubicBezTo>
                  <a:pt x="104" y="96"/>
                  <a:pt x="100" y="98"/>
                  <a:pt x="95" y="100"/>
                </a:cubicBezTo>
                <a:close/>
                <a:moveTo>
                  <a:pt x="118" y="89"/>
                </a:moveTo>
                <a:cubicBezTo>
                  <a:pt x="117" y="89"/>
                  <a:pt x="117" y="90"/>
                  <a:pt x="117" y="90"/>
                </a:cubicBezTo>
                <a:cubicBezTo>
                  <a:pt x="116" y="90"/>
                  <a:pt x="116" y="90"/>
                  <a:pt x="116" y="90"/>
                </a:cubicBezTo>
                <a:cubicBezTo>
                  <a:pt x="115" y="91"/>
                  <a:pt x="115" y="91"/>
                  <a:pt x="114" y="91"/>
                </a:cubicBezTo>
                <a:cubicBezTo>
                  <a:pt x="113" y="92"/>
                  <a:pt x="112" y="92"/>
                  <a:pt x="111" y="92"/>
                </a:cubicBezTo>
                <a:cubicBezTo>
                  <a:pt x="109" y="93"/>
                  <a:pt x="107" y="94"/>
                  <a:pt x="105" y="95"/>
                </a:cubicBezTo>
                <a:cubicBezTo>
                  <a:pt x="101" y="96"/>
                  <a:pt x="97" y="98"/>
                  <a:pt x="93" y="101"/>
                </a:cubicBezTo>
                <a:cubicBezTo>
                  <a:pt x="91" y="101"/>
                  <a:pt x="90" y="102"/>
                  <a:pt x="88" y="103"/>
                </a:cubicBezTo>
                <a:cubicBezTo>
                  <a:pt x="85" y="104"/>
                  <a:pt x="82" y="105"/>
                  <a:pt x="79" y="107"/>
                </a:cubicBezTo>
                <a:cubicBezTo>
                  <a:pt x="73" y="110"/>
                  <a:pt x="66" y="112"/>
                  <a:pt x="60" y="116"/>
                </a:cubicBezTo>
                <a:cubicBezTo>
                  <a:pt x="57" y="117"/>
                  <a:pt x="54" y="119"/>
                  <a:pt x="51" y="120"/>
                </a:cubicBezTo>
                <a:cubicBezTo>
                  <a:pt x="49" y="121"/>
                  <a:pt x="46" y="122"/>
                  <a:pt x="44" y="122"/>
                </a:cubicBezTo>
                <a:cubicBezTo>
                  <a:pt x="40" y="124"/>
                  <a:pt x="45" y="122"/>
                  <a:pt x="46" y="122"/>
                </a:cubicBezTo>
                <a:cubicBezTo>
                  <a:pt x="49" y="120"/>
                  <a:pt x="51" y="118"/>
                  <a:pt x="54" y="116"/>
                </a:cubicBezTo>
                <a:cubicBezTo>
                  <a:pt x="56" y="114"/>
                  <a:pt x="60" y="113"/>
                  <a:pt x="63" y="111"/>
                </a:cubicBezTo>
                <a:cubicBezTo>
                  <a:pt x="69" y="107"/>
                  <a:pt x="76" y="104"/>
                  <a:pt x="83" y="101"/>
                </a:cubicBezTo>
                <a:cubicBezTo>
                  <a:pt x="84" y="100"/>
                  <a:pt x="84" y="100"/>
                  <a:pt x="85" y="100"/>
                </a:cubicBezTo>
                <a:cubicBezTo>
                  <a:pt x="96" y="95"/>
                  <a:pt x="107" y="91"/>
                  <a:pt x="118" y="86"/>
                </a:cubicBezTo>
                <a:cubicBezTo>
                  <a:pt x="118" y="87"/>
                  <a:pt x="118" y="88"/>
                  <a:pt x="118" y="89"/>
                </a:cubicBezTo>
                <a:close/>
                <a:moveTo>
                  <a:pt x="118" y="85"/>
                </a:moveTo>
                <a:cubicBezTo>
                  <a:pt x="108" y="89"/>
                  <a:pt x="98" y="93"/>
                  <a:pt x="88" y="97"/>
                </a:cubicBezTo>
                <a:cubicBezTo>
                  <a:pt x="81" y="100"/>
                  <a:pt x="74" y="103"/>
                  <a:pt x="68" y="106"/>
                </a:cubicBezTo>
                <a:cubicBezTo>
                  <a:pt x="61" y="108"/>
                  <a:pt x="55" y="111"/>
                  <a:pt x="50" y="114"/>
                </a:cubicBezTo>
                <a:cubicBezTo>
                  <a:pt x="46" y="115"/>
                  <a:pt x="43" y="117"/>
                  <a:pt x="40" y="118"/>
                </a:cubicBezTo>
                <a:cubicBezTo>
                  <a:pt x="38" y="119"/>
                  <a:pt x="36" y="120"/>
                  <a:pt x="34" y="121"/>
                </a:cubicBezTo>
                <a:cubicBezTo>
                  <a:pt x="35" y="121"/>
                  <a:pt x="37" y="119"/>
                  <a:pt x="38" y="118"/>
                </a:cubicBezTo>
                <a:cubicBezTo>
                  <a:pt x="43" y="113"/>
                  <a:pt x="51" y="111"/>
                  <a:pt x="57" y="108"/>
                </a:cubicBezTo>
                <a:cubicBezTo>
                  <a:pt x="59" y="106"/>
                  <a:pt x="61" y="105"/>
                  <a:pt x="63" y="104"/>
                </a:cubicBezTo>
                <a:cubicBezTo>
                  <a:pt x="68" y="102"/>
                  <a:pt x="73" y="100"/>
                  <a:pt x="78" y="98"/>
                </a:cubicBezTo>
                <a:cubicBezTo>
                  <a:pt x="79" y="97"/>
                  <a:pt x="79" y="97"/>
                  <a:pt x="79" y="97"/>
                </a:cubicBezTo>
                <a:cubicBezTo>
                  <a:pt x="88" y="94"/>
                  <a:pt x="97" y="90"/>
                  <a:pt x="106" y="86"/>
                </a:cubicBezTo>
                <a:cubicBezTo>
                  <a:pt x="108" y="85"/>
                  <a:pt x="111" y="84"/>
                  <a:pt x="113" y="83"/>
                </a:cubicBezTo>
                <a:cubicBezTo>
                  <a:pt x="116" y="82"/>
                  <a:pt x="117" y="81"/>
                  <a:pt x="119" y="80"/>
                </a:cubicBezTo>
                <a:cubicBezTo>
                  <a:pt x="119" y="82"/>
                  <a:pt x="119" y="83"/>
                  <a:pt x="118" y="85"/>
                </a:cubicBezTo>
                <a:close/>
                <a:moveTo>
                  <a:pt x="30" y="119"/>
                </a:moveTo>
                <a:cubicBezTo>
                  <a:pt x="39" y="115"/>
                  <a:pt x="48" y="111"/>
                  <a:pt x="56" y="107"/>
                </a:cubicBezTo>
                <a:cubicBezTo>
                  <a:pt x="55" y="108"/>
                  <a:pt x="53" y="109"/>
                  <a:pt x="52" y="110"/>
                </a:cubicBezTo>
                <a:cubicBezTo>
                  <a:pt x="48" y="112"/>
                  <a:pt x="45" y="113"/>
                  <a:pt x="41" y="115"/>
                </a:cubicBezTo>
                <a:cubicBezTo>
                  <a:pt x="38" y="116"/>
                  <a:pt x="36" y="119"/>
                  <a:pt x="33" y="121"/>
                </a:cubicBezTo>
                <a:cubicBezTo>
                  <a:pt x="32" y="120"/>
                  <a:pt x="31" y="120"/>
                  <a:pt x="30" y="119"/>
                </a:cubicBezTo>
                <a:close/>
                <a:moveTo>
                  <a:pt x="26" y="115"/>
                </a:moveTo>
                <a:cubicBezTo>
                  <a:pt x="32" y="113"/>
                  <a:pt x="39" y="108"/>
                  <a:pt x="45" y="105"/>
                </a:cubicBezTo>
                <a:cubicBezTo>
                  <a:pt x="54" y="101"/>
                  <a:pt x="63" y="98"/>
                  <a:pt x="72" y="94"/>
                </a:cubicBezTo>
                <a:cubicBezTo>
                  <a:pt x="80" y="91"/>
                  <a:pt x="88" y="87"/>
                  <a:pt x="97" y="84"/>
                </a:cubicBezTo>
                <a:cubicBezTo>
                  <a:pt x="93" y="86"/>
                  <a:pt x="90" y="88"/>
                  <a:pt x="87" y="89"/>
                </a:cubicBezTo>
                <a:cubicBezTo>
                  <a:pt x="81" y="92"/>
                  <a:pt x="76" y="94"/>
                  <a:pt x="70" y="96"/>
                </a:cubicBezTo>
                <a:cubicBezTo>
                  <a:pt x="62" y="99"/>
                  <a:pt x="53" y="102"/>
                  <a:pt x="46" y="107"/>
                </a:cubicBezTo>
                <a:cubicBezTo>
                  <a:pt x="41" y="110"/>
                  <a:pt x="33" y="113"/>
                  <a:pt x="29" y="118"/>
                </a:cubicBezTo>
                <a:cubicBezTo>
                  <a:pt x="28" y="117"/>
                  <a:pt x="27" y="116"/>
                  <a:pt x="26" y="115"/>
                </a:cubicBezTo>
                <a:close/>
                <a:moveTo>
                  <a:pt x="91" y="92"/>
                </a:moveTo>
                <a:cubicBezTo>
                  <a:pt x="93" y="92"/>
                  <a:pt x="94" y="91"/>
                  <a:pt x="95" y="90"/>
                </a:cubicBezTo>
                <a:cubicBezTo>
                  <a:pt x="94" y="91"/>
                  <a:pt x="93" y="92"/>
                  <a:pt x="91" y="92"/>
                </a:cubicBezTo>
                <a:close/>
                <a:moveTo>
                  <a:pt x="114" y="82"/>
                </a:moveTo>
                <a:cubicBezTo>
                  <a:pt x="114" y="82"/>
                  <a:pt x="115" y="81"/>
                  <a:pt x="116" y="81"/>
                </a:cubicBezTo>
                <a:cubicBezTo>
                  <a:pt x="122" y="77"/>
                  <a:pt x="116" y="81"/>
                  <a:pt x="115" y="82"/>
                </a:cubicBezTo>
                <a:cubicBezTo>
                  <a:pt x="114" y="82"/>
                  <a:pt x="114" y="82"/>
                  <a:pt x="114" y="82"/>
                </a:cubicBezTo>
                <a:close/>
                <a:moveTo>
                  <a:pt x="111" y="82"/>
                </a:moveTo>
                <a:cubicBezTo>
                  <a:pt x="110" y="83"/>
                  <a:pt x="108" y="84"/>
                  <a:pt x="106" y="85"/>
                </a:cubicBezTo>
                <a:cubicBezTo>
                  <a:pt x="105" y="86"/>
                  <a:pt x="103" y="86"/>
                  <a:pt x="102" y="87"/>
                </a:cubicBezTo>
                <a:cubicBezTo>
                  <a:pt x="94" y="90"/>
                  <a:pt x="86" y="93"/>
                  <a:pt x="79" y="97"/>
                </a:cubicBezTo>
                <a:cubicBezTo>
                  <a:pt x="78" y="97"/>
                  <a:pt x="76" y="98"/>
                  <a:pt x="75" y="98"/>
                </a:cubicBezTo>
                <a:cubicBezTo>
                  <a:pt x="71" y="100"/>
                  <a:pt x="67" y="101"/>
                  <a:pt x="64" y="103"/>
                </a:cubicBezTo>
                <a:cubicBezTo>
                  <a:pt x="63" y="103"/>
                  <a:pt x="62" y="103"/>
                  <a:pt x="62" y="104"/>
                </a:cubicBezTo>
                <a:cubicBezTo>
                  <a:pt x="54" y="107"/>
                  <a:pt x="45" y="111"/>
                  <a:pt x="37" y="115"/>
                </a:cubicBezTo>
                <a:cubicBezTo>
                  <a:pt x="36" y="115"/>
                  <a:pt x="34" y="116"/>
                  <a:pt x="32" y="117"/>
                </a:cubicBezTo>
                <a:cubicBezTo>
                  <a:pt x="29" y="119"/>
                  <a:pt x="32" y="116"/>
                  <a:pt x="33" y="116"/>
                </a:cubicBezTo>
                <a:cubicBezTo>
                  <a:pt x="35" y="114"/>
                  <a:pt x="38" y="113"/>
                  <a:pt x="40" y="112"/>
                </a:cubicBezTo>
                <a:cubicBezTo>
                  <a:pt x="46" y="108"/>
                  <a:pt x="52" y="104"/>
                  <a:pt x="59" y="101"/>
                </a:cubicBezTo>
                <a:cubicBezTo>
                  <a:pt x="66" y="98"/>
                  <a:pt x="73" y="95"/>
                  <a:pt x="81" y="93"/>
                </a:cubicBezTo>
                <a:cubicBezTo>
                  <a:pt x="87" y="90"/>
                  <a:pt x="93" y="87"/>
                  <a:pt x="99" y="84"/>
                </a:cubicBezTo>
                <a:cubicBezTo>
                  <a:pt x="101" y="83"/>
                  <a:pt x="104" y="82"/>
                  <a:pt x="106" y="81"/>
                </a:cubicBezTo>
                <a:cubicBezTo>
                  <a:pt x="111" y="79"/>
                  <a:pt x="115" y="77"/>
                  <a:pt x="119" y="74"/>
                </a:cubicBezTo>
                <a:cubicBezTo>
                  <a:pt x="119" y="74"/>
                  <a:pt x="119" y="74"/>
                  <a:pt x="119" y="74"/>
                </a:cubicBezTo>
                <a:cubicBezTo>
                  <a:pt x="119" y="75"/>
                  <a:pt x="119" y="77"/>
                  <a:pt x="119" y="79"/>
                </a:cubicBezTo>
                <a:cubicBezTo>
                  <a:pt x="116" y="80"/>
                  <a:pt x="114" y="81"/>
                  <a:pt x="111" y="82"/>
                </a:cubicBezTo>
                <a:close/>
                <a:moveTo>
                  <a:pt x="119" y="73"/>
                </a:moveTo>
                <a:cubicBezTo>
                  <a:pt x="116" y="74"/>
                  <a:pt x="113" y="76"/>
                  <a:pt x="110" y="78"/>
                </a:cubicBezTo>
                <a:cubicBezTo>
                  <a:pt x="109" y="78"/>
                  <a:pt x="108" y="79"/>
                  <a:pt x="107" y="79"/>
                </a:cubicBezTo>
                <a:cubicBezTo>
                  <a:pt x="104" y="81"/>
                  <a:pt x="101" y="82"/>
                  <a:pt x="98" y="83"/>
                </a:cubicBezTo>
                <a:cubicBezTo>
                  <a:pt x="84" y="88"/>
                  <a:pt x="70" y="94"/>
                  <a:pt x="56" y="100"/>
                </a:cubicBezTo>
                <a:cubicBezTo>
                  <a:pt x="50" y="102"/>
                  <a:pt x="44" y="105"/>
                  <a:pt x="39" y="108"/>
                </a:cubicBezTo>
                <a:cubicBezTo>
                  <a:pt x="36" y="109"/>
                  <a:pt x="33" y="111"/>
                  <a:pt x="30" y="112"/>
                </a:cubicBezTo>
                <a:cubicBezTo>
                  <a:pt x="29" y="113"/>
                  <a:pt x="24" y="116"/>
                  <a:pt x="27" y="113"/>
                </a:cubicBezTo>
                <a:cubicBezTo>
                  <a:pt x="29" y="112"/>
                  <a:pt x="30" y="111"/>
                  <a:pt x="32" y="110"/>
                </a:cubicBezTo>
                <a:cubicBezTo>
                  <a:pt x="45" y="103"/>
                  <a:pt x="58" y="96"/>
                  <a:pt x="72" y="90"/>
                </a:cubicBezTo>
                <a:cubicBezTo>
                  <a:pt x="74" y="89"/>
                  <a:pt x="77" y="87"/>
                  <a:pt x="79" y="86"/>
                </a:cubicBezTo>
                <a:cubicBezTo>
                  <a:pt x="85" y="84"/>
                  <a:pt x="90" y="81"/>
                  <a:pt x="96" y="79"/>
                </a:cubicBezTo>
                <a:cubicBezTo>
                  <a:pt x="104" y="75"/>
                  <a:pt x="112" y="73"/>
                  <a:pt x="119" y="68"/>
                </a:cubicBezTo>
                <a:cubicBezTo>
                  <a:pt x="119" y="68"/>
                  <a:pt x="119" y="68"/>
                  <a:pt x="119" y="68"/>
                </a:cubicBezTo>
                <a:cubicBezTo>
                  <a:pt x="119" y="70"/>
                  <a:pt x="119" y="72"/>
                  <a:pt x="119" y="74"/>
                </a:cubicBezTo>
                <a:cubicBezTo>
                  <a:pt x="119" y="73"/>
                  <a:pt x="119" y="73"/>
                  <a:pt x="119" y="73"/>
                </a:cubicBezTo>
                <a:close/>
                <a:moveTo>
                  <a:pt x="94" y="79"/>
                </a:moveTo>
                <a:cubicBezTo>
                  <a:pt x="99" y="77"/>
                  <a:pt x="103" y="75"/>
                  <a:pt x="108" y="73"/>
                </a:cubicBezTo>
                <a:cubicBezTo>
                  <a:pt x="108" y="73"/>
                  <a:pt x="108" y="73"/>
                  <a:pt x="108" y="73"/>
                </a:cubicBezTo>
                <a:cubicBezTo>
                  <a:pt x="103" y="75"/>
                  <a:pt x="98" y="77"/>
                  <a:pt x="94" y="79"/>
                </a:cubicBezTo>
                <a:close/>
                <a:moveTo>
                  <a:pt x="119" y="67"/>
                </a:moveTo>
                <a:cubicBezTo>
                  <a:pt x="119" y="67"/>
                  <a:pt x="119" y="67"/>
                  <a:pt x="119" y="67"/>
                </a:cubicBezTo>
                <a:cubicBezTo>
                  <a:pt x="112" y="71"/>
                  <a:pt x="104" y="74"/>
                  <a:pt x="96" y="77"/>
                </a:cubicBezTo>
                <a:cubicBezTo>
                  <a:pt x="89" y="80"/>
                  <a:pt x="83" y="84"/>
                  <a:pt x="76" y="87"/>
                </a:cubicBezTo>
                <a:cubicBezTo>
                  <a:pt x="66" y="91"/>
                  <a:pt x="55" y="95"/>
                  <a:pt x="45" y="100"/>
                </a:cubicBezTo>
                <a:cubicBezTo>
                  <a:pt x="38" y="102"/>
                  <a:pt x="32" y="106"/>
                  <a:pt x="26" y="108"/>
                </a:cubicBezTo>
                <a:cubicBezTo>
                  <a:pt x="25" y="109"/>
                  <a:pt x="23" y="109"/>
                  <a:pt x="22" y="110"/>
                </a:cubicBezTo>
                <a:cubicBezTo>
                  <a:pt x="23" y="109"/>
                  <a:pt x="25" y="108"/>
                  <a:pt x="27" y="107"/>
                </a:cubicBezTo>
                <a:cubicBezTo>
                  <a:pt x="29" y="105"/>
                  <a:pt x="33" y="104"/>
                  <a:pt x="36" y="102"/>
                </a:cubicBezTo>
                <a:cubicBezTo>
                  <a:pt x="48" y="96"/>
                  <a:pt x="61" y="89"/>
                  <a:pt x="74" y="83"/>
                </a:cubicBezTo>
                <a:cubicBezTo>
                  <a:pt x="88" y="77"/>
                  <a:pt x="103" y="71"/>
                  <a:pt x="117" y="65"/>
                </a:cubicBezTo>
                <a:cubicBezTo>
                  <a:pt x="117" y="65"/>
                  <a:pt x="117" y="64"/>
                  <a:pt x="117" y="64"/>
                </a:cubicBezTo>
                <a:cubicBezTo>
                  <a:pt x="118" y="64"/>
                  <a:pt x="118" y="64"/>
                  <a:pt x="119" y="64"/>
                </a:cubicBezTo>
                <a:cubicBezTo>
                  <a:pt x="119" y="65"/>
                  <a:pt x="119" y="66"/>
                  <a:pt x="119" y="67"/>
                </a:cubicBezTo>
                <a:close/>
                <a:moveTo>
                  <a:pt x="86" y="77"/>
                </a:moveTo>
                <a:cubicBezTo>
                  <a:pt x="89" y="76"/>
                  <a:pt x="92" y="74"/>
                  <a:pt x="95" y="73"/>
                </a:cubicBezTo>
                <a:cubicBezTo>
                  <a:pt x="99" y="71"/>
                  <a:pt x="103" y="69"/>
                  <a:pt x="107" y="68"/>
                </a:cubicBezTo>
                <a:cubicBezTo>
                  <a:pt x="109" y="67"/>
                  <a:pt x="111" y="67"/>
                  <a:pt x="112" y="66"/>
                </a:cubicBezTo>
                <a:cubicBezTo>
                  <a:pt x="112" y="66"/>
                  <a:pt x="112" y="66"/>
                  <a:pt x="113" y="66"/>
                </a:cubicBezTo>
                <a:cubicBezTo>
                  <a:pt x="104" y="70"/>
                  <a:pt x="95" y="73"/>
                  <a:pt x="86" y="77"/>
                </a:cubicBezTo>
                <a:close/>
                <a:moveTo>
                  <a:pt x="74" y="82"/>
                </a:moveTo>
                <a:cubicBezTo>
                  <a:pt x="73" y="82"/>
                  <a:pt x="73" y="83"/>
                  <a:pt x="73" y="83"/>
                </a:cubicBezTo>
                <a:cubicBezTo>
                  <a:pt x="59" y="88"/>
                  <a:pt x="46" y="94"/>
                  <a:pt x="33" y="100"/>
                </a:cubicBezTo>
                <a:cubicBezTo>
                  <a:pt x="29" y="102"/>
                  <a:pt x="25" y="103"/>
                  <a:pt x="22" y="105"/>
                </a:cubicBezTo>
                <a:cubicBezTo>
                  <a:pt x="21" y="105"/>
                  <a:pt x="19" y="106"/>
                  <a:pt x="18" y="106"/>
                </a:cubicBezTo>
                <a:cubicBezTo>
                  <a:pt x="20" y="105"/>
                  <a:pt x="21" y="104"/>
                  <a:pt x="23" y="104"/>
                </a:cubicBezTo>
                <a:cubicBezTo>
                  <a:pt x="29" y="100"/>
                  <a:pt x="35" y="96"/>
                  <a:pt x="42" y="93"/>
                </a:cubicBezTo>
                <a:cubicBezTo>
                  <a:pt x="56" y="85"/>
                  <a:pt x="70" y="79"/>
                  <a:pt x="85" y="73"/>
                </a:cubicBezTo>
                <a:cubicBezTo>
                  <a:pt x="91" y="71"/>
                  <a:pt x="97" y="68"/>
                  <a:pt x="104" y="65"/>
                </a:cubicBezTo>
                <a:cubicBezTo>
                  <a:pt x="107" y="64"/>
                  <a:pt x="110" y="63"/>
                  <a:pt x="113" y="61"/>
                </a:cubicBezTo>
                <a:cubicBezTo>
                  <a:pt x="113" y="61"/>
                  <a:pt x="113" y="61"/>
                  <a:pt x="114" y="60"/>
                </a:cubicBezTo>
                <a:cubicBezTo>
                  <a:pt x="115" y="60"/>
                  <a:pt x="117" y="59"/>
                  <a:pt x="118" y="58"/>
                </a:cubicBezTo>
                <a:cubicBezTo>
                  <a:pt x="118" y="58"/>
                  <a:pt x="118" y="58"/>
                  <a:pt x="118" y="58"/>
                </a:cubicBezTo>
                <a:cubicBezTo>
                  <a:pt x="118" y="60"/>
                  <a:pt x="119" y="61"/>
                  <a:pt x="119" y="63"/>
                </a:cubicBezTo>
                <a:cubicBezTo>
                  <a:pt x="103" y="68"/>
                  <a:pt x="88" y="75"/>
                  <a:pt x="74" y="82"/>
                </a:cubicBezTo>
                <a:close/>
                <a:moveTo>
                  <a:pt x="118" y="58"/>
                </a:moveTo>
                <a:cubicBezTo>
                  <a:pt x="118" y="58"/>
                  <a:pt x="118" y="58"/>
                  <a:pt x="118" y="58"/>
                </a:cubicBezTo>
                <a:cubicBezTo>
                  <a:pt x="116" y="58"/>
                  <a:pt x="115" y="59"/>
                  <a:pt x="113" y="60"/>
                </a:cubicBezTo>
                <a:cubicBezTo>
                  <a:pt x="112" y="60"/>
                  <a:pt x="110" y="61"/>
                  <a:pt x="109" y="61"/>
                </a:cubicBezTo>
                <a:cubicBezTo>
                  <a:pt x="96" y="66"/>
                  <a:pt x="82" y="71"/>
                  <a:pt x="70" y="77"/>
                </a:cubicBezTo>
                <a:cubicBezTo>
                  <a:pt x="57" y="84"/>
                  <a:pt x="43" y="89"/>
                  <a:pt x="29" y="95"/>
                </a:cubicBezTo>
                <a:cubicBezTo>
                  <a:pt x="26" y="97"/>
                  <a:pt x="22" y="98"/>
                  <a:pt x="18" y="100"/>
                </a:cubicBezTo>
                <a:cubicBezTo>
                  <a:pt x="18" y="100"/>
                  <a:pt x="15" y="100"/>
                  <a:pt x="14" y="101"/>
                </a:cubicBezTo>
                <a:cubicBezTo>
                  <a:pt x="16" y="100"/>
                  <a:pt x="17" y="99"/>
                  <a:pt x="18" y="98"/>
                </a:cubicBezTo>
                <a:cubicBezTo>
                  <a:pt x="25" y="95"/>
                  <a:pt x="32" y="92"/>
                  <a:pt x="39" y="88"/>
                </a:cubicBezTo>
                <a:cubicBezTo>
                  <a:pt x="54" y="81"/>
                  <a:pt x="69" y="76"/>
                  <a:pt x="84" y="69"/>
                </a:cubicBezTo>
                <a:cubicBezTo>
                  <a:pt x="91" y="67"/>
                  <a:pt x="98" y="64"/>
                  <a:pt x="104" y="62"/>
                </a:cubicBezTo>
                <a:cubicBezTo>
                  <a:pt x="107" y="61"/>
                  <a:pt x="109" y="60"/>
                  <a:pt x="112" y="59"/>
                </a:cubicBezTo>
                <a:cubicBezTo>
                  <a:pt x="113" y="58"/>
                  <a:pt x="114" y="58"/>
                  <a:pt x="115" y="57"/>
                </a:cubicBezTo>
                <a:cubicBezTo>
                  <a:pt x="116" y="57"/>
                  <a:pt x="117" y="56"/>
                  <a:pt x="118" y="56"/>
                </a:cubicBezTo>
                <a:cubicBezTo>
                  <a:pt x="118" y="57"/>
                  <a:pt x="118" y="57"/>
                  <a:pt x="118" y="58"/>
                </a:cubicBezTo>
                <a:close/>
                <a:moveTo>
                  <a:pt x="22" y="111"/>
                </a:moveTo>
                <a:cubicBezTo>
                  <a:pt x="22" y="111"/>
                  <a:pt x="22" y="111"/>
                  <a:pt x="22" y="111"/>
                </a:cubicBezTo>
                <a:cubicBezTo>
                  <a:pt x="30" y="108"/>
                  <a:pt x="37" y="104"/>
                  <a:pt x="45" y="100"/>
                </a:cubicBezTo>
                <a:cubicBezTo>
                  <a:pt x="51" y="98"/>
                  <a:pt x="56" y="96"/>
                  <a:pt x="62" y="93"/>
                </a:cubicBezTo>
                <a:cubicBezTo>
                  <a:pt x="56" y="96"/>
                  <a:pt x="51" y="99"/>
                  <a:pt x="45" y="102"/>
                </a:cubicBezTo>
                <a:cubicBezTo>
                  <a:pt x="38" y="106"/>
                  <a:pt x="31" y="109"/>
                  <a:pt x="25" y="114"/>
                </a:cubicBezTo>
                <a:cubicBezTo>
                  <a:pt x="24" y="113"/>
                  <a:pt x="23" y="112"/>
                  <a:pt x="22" y="111"/>
                </a:cubicBezTo>
                <a:close/>
                <a:moveTo>
                  <a:pt x="35" y="122"/>
                </a:moveTo>
                <a:cubicBezTo>
                  <a:pt x="41" y="120"/>
                  <a:pt x="46" y="116"/>
                  <a:pt x="51" y="114"/>
                </a:cubicBezTo>
                <a:cubicBezTo>
                  <a:pt x="59" y="110"/>
                  <a:pt x="67" y="107"/>
                  <a:pt x="76" y="103"/>
                </a:cubicBezTo>
                <a:cubicBezTo>
                  <a:pt x="70" y="106"/>
                  <a:pt x="65" y="109"/>
                  <a:pt x="59" y="112"/>
                </a:cubicBezTo>
                <a:cubicBezTo>
                  <a:pt x="57" y="113"/>
                  <a:pt x="54" y="115"/>
                  <a:pt x="52" y="117"/>
                </a:cubicBezTo>
                <a:cubicBezTo>
                  <a:pt x="49" y="120"/>
                  <a:pt x="45" y="121"/>
                  <a:pt x="41" y="123"/>
                </a:cubicBezTo>
                <a:cubicBezTo>
                  <a:pt x="41" y="123"/>
                  <a:pt x="41" y="123"/>
                  <a:pt x="41" y="123"/>
                </a:cubicBezTo>
                <a:cubicBezTo>
                  <a:pt x="41" y="123"/>
                  <a:pt x="41" y="123"/>
                  <a:pt x="41" y="123"/>
                </a:cubicBezTo>
                <a:cubicBezTo>
                  <a:pt x="39" y="123"/>
                  <a:pt x="37" y="122"/>
                  <a:pt x="35" y="122"/>
                </a:cubicBezTo>
                <a:close/>
                <a:moveTo>
                  <a:pt x="43" y="124"/>
                </a:moveTo>
                <a:cubicBezTo>
                  <a:pt x="50" y="121"/>
                  <a:pt x="57" y="117"/>
                  <a:pt x="65" y="114"/>
                </a:cubicBezTo>
                <a:cubicBezTo>
                  <a:pt x="71" y="111"/>
                  <a:pt x="77" y="109"/>
                  <a:pt x="83" y="106"/>
                </a:cubicBezTo>
                <a:cubicBezTo>
                  <a:pt x="78" y="109"/>
                  <a:pt x="73" y="112"/>
                  <a:pt x="69" y="114"/>
                </a:cubicBezTo>
                <a:cubicBezTo>
                  <a:pt x="66" y="116"/>
                  <a:pt x="63" y="118"/>
                  <a:pt x="61" y="120"/>
                </a:cubicBezTo>
                <a:cubicBezTo>
                  <a:pt x="59" y="121"/>
                  <a:pt x="58" y="122"/>
                  <a:pt x="56" y="122"/>
                </a:cubicBezTo>
                <a:cubicBezTo>
                  <a:pt x="52" y="124"/>
                  <a:pt x="47" y="124"/>
                  <a:pt x="43" y="124"/>
                </a:cubicBezTo>
                <a:close/>
                <a:moveTo>
                  <a:pt x="115" y="97"/>
                </a:moveTo>
                <a:cubicBezTo>
                  <a:pt x="115" y="99"/>
                  <a:pt x="115" y="100"/>
                  <a:pt x="114" y="101"/>
                </a:cubicBezTo>
                <a:cubicBezTo>
                  <a:pt x="112" y="102"/>
                  <a:pt x="110" y="103"/>
                  <a:pt x="108" y="104"/>
                </a:cubicBezTo>
                <a:cubicBezTo>
                  <a:pt x="100" y="108"/>
                  <a:pt x="93" y="111"/>
                  <a:pt x="86" y="115"/>
                </a:cubicBezTo>
                <a:cubicBezTo>
                  <a:pt x="81" y="117"/>
                  <a:pt x="77" y="119"/>
                  <a:pt x="73" y="122"/>
                </a:cubicBezTo>
                <a:cubicBezTo>
                  <a:pt x="69" y="124"/>
                  <a:pt x="75" y="120"/>
                  <a:pt x="76" y="120"/>
                </a:cubicBezTo>
                <a:cubicBezTo>
                  <a:pt x="77" y="119"/>
                  <a:pt x="79" y="117"/>
                  <a:pt x="81" y="116"/>
                </a:cubicBezTo>
                <a:cubicBezTo>
                  <a:pt x="87" y="113"/>
                  <a:pt x="92" y="110"/>
                  <a:pt x="98" y="107"/>
                </a:cubicBezTo>
                <a:cubicBezTo>
                  <a:pt x="104" y="104"/>
                  <a:pt x="110" y="101"/>
                  <a:pt x="115" y="97"/>
                </a:cubicBezTo>
                <a:close/>
                <a:moveTo>
                  <a:pt x="108" y="112"/>
                </a:moveTo>
                <a:cubicBezTo>
                  <a:pt x="108" y="112"/>
                  <a:pt x="108" y="112"/>
                  <a:pt x="108" y="112"/>
                </a:cubicBezTo>
                <a:cubicBezTo>
                  <a:pt x="103" y="114"/>
                  <a:pt x="99" y="117"/>
                  <a:pt x="95" y="120"/>
                </a:cubicBezTo>
                <a:cubicBezTo>
                  <a:pt x="92" y="122"/>
                  <a:pt x="90" y="123"/>
                  <a:pt x="88" y="124"/>
                </a:cubicBezTo>
                <a:cubicBezTo>
                  <a:pt x="86" y="125"/>
                  <a:pt x="85" y="126"/>
                  <a:pt x="83" y="126"/>
                </a:cubicBezTo>
                <a:cubicBezTo>
                  <a:pt x="83" y="126"/>
                  <a:pt x="83" y="126"/>
                  <a:pt x="83" y="126"/>
                </a:cubicBezTo>
                <a:cubicBezTo>
                  <a:pt x="83" y="126"/>
                  <a:pt x="83" y="126"/>
                  <a:pt x="83" y="126"/>
                </a:cubicBezTo>
                <a:cubicBezTo>
                  <a:pt x="83" y="126"/>
                  <a:pt x="87" y="124"/>
                  <a:pt x="87" y="124"/>
                </a:cubicBezTo>
                <a:cubicBezTo>
                  <a:pt x="95" y="118"/>
                  <a:pt x="104" y="113"/>
                  <a:pt x="112" y="107"/>
                </a:cubicBezTo>
                <a:cubicBezTo>
                  <a:pt x="111" y="109"/>
                  <a:pt x="110" y="110"/>
                  <a:pt x="108" y="112"/>
                </a:cubicBezTo>
                <a:close/>
                <a:moveTo>
                  <a:pt x="77" y="125"/>
                </a:moveTo>
                <a:cubicBezTo>
                  <a:pt x="82" y="124"/>
                  <a:pt x="87" y="121"/>
                  <a:pt x="91" y="119"/>
                </a:cubicBezTo>
                <a:cubicBezTo>
                  <a:pt x="95" y="116"/>
                  <a:pt x="100" y="114"/>
                  <a:pt x="104" y="112"/>
                </a:cubicBezTo>
                <a:cubicBezTo>
                  <a:pt x="102" y="113"/>
                  <a:pt x="99" y="115"/>
                  <a:pt x="97" y="117"/>
                </a:cubicBezTo>
                <a:cubicBezTo>
                  <a:pt x="92" y="120"/>
                  <a:pt x="87" y="122"/>
                  <a:pt x="82" y="126"/>
                </a:cubicBezTo>
                <a:cubicBezTo>
                  <a:pt x="81" y="126"/>
                  <a:pt x="79" y="126"/>
                  <a:pt x="77" y="125"/>
                </a:cubicBezTo>
                <a:close/>
                <a:moveTo>
                  <a:pt x="71" y="123"/>
                </a:moveTo>
                <a:cubicBezTo>
                  <a:pt x="82" y="118"/>
                  <a:pt x="92" y="113"/>
                  <a:pt x="103" y="108"/>
                </a:cubicBezTo>
                <a:cubicBezTo>
                  <a:pt x="101" y="109"/>
                  <a:pt x="99" y="110"/>
                  <a:pt x="97" y="111"/>
                </a:cubicBezTo>
                <a:cubicBezTo>
                  <a:pt x="90" y="116"/>
                  <a:pt x="83" y="120"/>
                  <a:pt x="76" y="125"/>
                </a:cubicBezTo>
                <a:cubicBezTo>
                  <a:pt x="74" y="124"/>
                  <a:pt x="73" y="124"/>
                  <a:pt x="71" y="123"/>
                </a:cubicBezTo>
                <a:close/>
                <a:moveTo>
                  <a:pt x="111" y="106"/>
                </a:moveTo>
                <a:cubicBezTo>
                  <a:pt x="104" y="112"/>
                  <a:pt x="96" y="115"/>
                  <a:pt x="88" y="120"/>
                </a:cubicBezTo>
                <a:cubicBezTo>
                  <a:pt x="85" y="121"/>
                  <a:pt x="79" y="124"/>
                  <a:pt x="77" y="125"/>
                </a:cubicBezTo>
                <a:cubicBezTo>
                  <a:pt x="82" y="122"/>
                  <a:pt x="87" y="119"/>
                  <a:pt x="91" y="116"/>
                </a:cubicBezTo>
                <a:cubicBezTo>
                  <a:pt x="96" y="113"/>
                  <a:pt x="100" y="111"/>
                  <a:pt x="104" y="108"/>
                </a:cubicBezTo>
                <a:cubicBezTo>
                  <a:pt x="105" y="107"/>
                  <a:pt x="107" y="106"/>
                  <a:pt x="109" y="105"/>
                </a:cubicBezTo>
                <a:cubicBezTo>
                  <a:pt x="109" y="105"/>
                  <a:pt x="109" y="105"/>
                  <a:pt x="110" y="104"/>
                </a:cubicBezTo>
                <a:cubicBezTo>
                  <a:pt x="111" y="104"/>
                  <a:pt x="112" y="103"/>
                  <a:pt x="114" y="102"/>
                </a:cubicBezTo>
                <a:cubicBezTo>
                  <a:pt x="113" y="104"/>
                  <a:pt x="113" y="105"/>
                  <a:pt x="112" y="106"/>
                </a:cubicBezTo>
                <a:cubicBezTo>
                  <a:pt x="112" y="106"/>
                  <a:pt x="112" y="106"/>
                  <a:pt x="111" y="106"/>
                </a:cubicBezTo>
                <a:close/>
                <a:moveTo>
                  <a:pt x="70" y="123"/>
                </a:moveTo>
                <a:cubicBezTo>
                  <a:pt x="69" y="122"/>
                  <a:pt x="67" y="122"/>
                  <a:pt x="66" y="121"/>
                </a:cubicBezTo>
                <a:cubicBezTo>
                  <a:pt x="73" y="118"/>
                  <a:pt x="79" y="116"/>
                  <a:pt x="85" y="113"/>
                </a:cubicBezTo>
                <a:cubicBezTo>
                  <a:pt x="80" y="116"/>
                  <a:pt x="75" y="119"/>
                  <a:pt x="70" y="123"/>
                </a:cubicBezTo>
                <a:close/>
                <a:moveTo>
                  <a:pt x="85" y="126"/>
                </a:moveTo>
                <a:cubicBezTo>
                  <a:pt x="91" y="123"/>
                  <a:pt x="97" y="119"/>
                  <a:pt x="103" y="116"/>
                </a:cubicBezTo>
                <a:cubicBezTo>
                  <a:pt x="104" y="115"/>
                  <a:pt x="105" y="115"/>
                  <a:pt x="106" y="114"/>
                </a:cubicBezTo>
                <a:cubicBezTo>
                  <a:pt x="107" y="113"/>
                  <a:pt x="108" y="113"/>
                  <a:pt x="107" y="114"/>
                </a:cubicBezTo>
                <a:cubicBezTo>
                  <a:pt x="106" y="115"/>
                  <a:pt x="104" y="116"/>
                  <a:pt x="103" y="117"/>
                </a:cubicBezTo>
                <a:cubicBezTo>
                  <a:pt x="100" y="120"/>
                  <a:pt x="97" y="122"/>
                  <a:pt x="93" y="124"/>
                </a:cubicBezTo>
                <a:cubicBezTo>
                  <a:pt x="93" y="124"/>
                  <a:pt x="93" y="125"/>
                  <a:pt x="93" y="125"/>
                </a:cubicBezTo>
                <a:cubicBezTo>
                  <a:pt x="91" y="126"/>
                  <a:pt x="88" y="126"/>
                  <a:pt x="85" y="126"/>
                </a:cubicBezTo>
                <a:close/>
                <a:moveTo>
                  <a:pt x="96" y="124"/>
                </a:moveTo>
                <a:cubicBezTo>
                  <a:pt x="98" y="122"/>
                  <a:pt x="100" y="121"/>
                  <a:pt x="102" y="119"/>
                </a:cubicBezTo>
                <a:cubicBezTo>
                  <a:pt x="102" y="120"/>
                  <a:pt x="101" y="120"/>
                  <a:pt x="100" y="121"/>
                </a:cubicBezTo>
                <a:cubicBezTo>
                  <a:pt x="99" y="122"/>
                  <a:pt x="97" y="123"/>
                  <a:pt x="96" y="124"/>
                </a:cubicBezTo>
                <a:close/>
                <a:moveTo>
                  <a:pt x="116" y="97"/>
                </a:moveTo>
                <a:cubicBezTo>
                  <a:pt x="116" y="97"/>
                  <a:pt x="115" y="97"/>
                  <a:pt x="115" y="97"/>
                </a:cubicBezTo>
                <a:cubicBezTo>
                  <a:pt x="115" y="97"/>
                  <a:pt x="114" y="97"/>
                  <a:pt x="114" y="97"/>
                </a:cubicBezTo>
                <a:cubicBezTo>
                  <a:pt x="114" y="97"/>
                  <a:pt x="113" y="98"/>
                  <a:pt x="113" y="98"/>
                </a:cubicBezTo>
                <a:cubicBezTo>
                  <a:pt x="107" y="101"/>
                  <a:pt x="100" y="104"/>
                  <a:pt x="93" y="108"/>
                </a:cubicBezTo>
                <a:cubicBezTo>
                  <a:pt x="84" y="112"/>
                  <a:pt x="75" y="117"/>
                  <a:pt x="65" y="120"/>
                </a:cubicBezTo>
                <a:cubicBezTo>
                  <a:pt x="65" y="120"/>
                  <a:pt x="65" y="120"/>
                  <a:pt x="65" y="120"/>
                </a:cubicBezTo>
                <a:cubicBezTo>
                  <a:pt x="64" y="120"/>
                  <a:pt x="63" y="120"/>
                  <a:pt x="63" y="120"/>
                </a:cubicBezTo>
                <a:cubicBezTo>
                  <a:pt x="63" y="120"/>
                  <a:pt x="63" y="120"/>
                  <a:pt x="63" y="120"/>
                </a:cubicBezTo>
                <a:cubicBezTo>
                  <a:pt x="62" y="120"/>
                  <a:pt x="62" y="121"/>
                  <a:pt x="61" y="121"/>
                </a:cubicBezTo>
                <a:cubicBezTo>
                  <a:pt x="61" y="121"/>
                  <a:pt x="61" y="121"/>
                  <a:pt x="61" y="121"/>
                </a:cubicBezTo>
                <a:cubicBezTo>
                  <a:pt x="61" y="121"/>
                  <a:pt x="60" y="122"/>
                  <a:pt x="59" y="122"/>
                </a:cubicBezTo>
                <a:cubicBezTo>
                  <a:pt x="59" y="122"/>
                  <a:pt x="60" y="122"/>
                  <a:pt x="60" y="121"/>
                </a:cubicBezTo>
                <a:cubicBezTo>
                  <a:pt x="60" y="121"/>
                  <a:pt x="60" y="121"/>
                  <a:pt x="60" y="121"/>
                </a:cubicBezTo>
                <a:cubicBezTo>
                  <a:pt x="63" y="120"/>
                  <a:pt x="65" y="119"/>
                  <a:pt x="67" y="117"/>
                </a:cubicBezTo>
                <a:cubicBezTo>
                  <a:pt x="71" y="115"/>
                  <a:pt x="76" y="113"/>
                  <a:pt x="80" y="111"/>
                </a:cubicBezTo>
                <a:cubicBezTo>
                  <a:pt x="85" y="109"/>
                  <a:pt x="89" y="106"/>
                  <a:pt x="93" y="104"/>
                </a:cubicBezTo>
                <a:cubicBezTo>
                  <a:pt x="101" y="99"/>
                  <a:pt x="109" y="96"/>
                  <a:pt x="117" y="92"/>
                </a:cubicBezTo>
                <a:cubicBezTo>
                  <a:pt x="117" y="92"/>
                  <a:pt x="117" y="93"/>
                  <a:pt x="117" y="94"/>
                </a:cubicBezTo>
                <a:cubicBezTo>
                  <a:pt x="116" y="95"/>
                  <a:pt x="116" y="96"/>
                  <a:pt x="116" y="97"/>
                </a:cubicBezTo>
                <a:close/>
                <a:moveTo>
                  <a:pt x="115" y="49"/>
                </a:moveTo>
                <a:cubicBezTo>
                  <a:pt x="106" y="54"/>
                  <a:pt x="97" y="57"/>
                  <a:pt x="87" y="61"/>
                </a:cubicBezTo>
                <a:cubicBezTo>
                  <a:pt x="85" y="62"/>
                  <a:pt x="82" y="63"/>
                  <a:pt x="79" y="64"/>
                </a:cubicBezTo>
                <a:cubicBezTo>
                  <a:pt x="76" y="65"/>
                  <a:pt x="73" y="66"/>
                  <a:pt x="70" y="67"/>
                </a:cubicBezTo>
                <a:cubicBezTo>
                  <a:pt x="57" y="72"/>
                  <a:pt x="44" y="78"/>
                  <a:pt x="31" y="84"/>
                </a:cubicBezTo>
                <a:cubicBezTo>
                  <a:pt x="25" y="86"/>
                  <a:pt x="17" y="89"/>
                  <a:pt x="12" y="92"/>
                </a:cubicBezTo>
                <a:cubicBezTo>
                  <a:pt x="19" y="88"/>
                  <a:pt x="26" y="85"/>
                  <a:pt x="33" y="82"/>
                </a:cubicBezTo>
                <a:cubicBezTo>
                  <a:pt x="40" y="79"/>
                  <a:pt x="47" y="75"/>
                  <a:pt x="54" y="72"/>
                </a:cubicBezTo>
                <a:cubicBezTo>
                  <a:pt x="62" y="69"/>
                  <a:pt x="70" y="66"/>
                  <a:pt x="78" y="62"/>
                </a:cubicBezTo>
                <a:cubicBezTo>
                  <a:pt x="85" y="59"/>
                  <a:pt x="93" y="56"/>
                  <a:pt x="100" y="52"/>
                </a:cubicBezTo>
                <a:cubicBezTo>
                  <a:pt x="101" y="51"/>
                  <a:pt x="102" y="51"/>
                  <a:pt x="103" y="51"/>
                </a:cubicBezTo>
                <a:cubicBezTo>
                  <a:pt x="107" y="49"/>
                  <a:pt x="110" y="48"/>
                  <a:pt x="113" y="45"/>
                </a:cubicBezTo>
                <a:cubicBezTo>
                  <a:pt x="114" y="46"/>
                  <a:pt x="115" y="48"/>
                  <a:pt x="115" y="49"/>
                </a:cubicBezTo>
                <a:close/>
                <a:moveTo>
                  <a:pt x="109" y="37"/>
                </a:moveTo>
                <a:cubicBezTo>
                  <a:pt x="81" y="49"/>
                  <a:pt x="53" y="62"/>
                  <a:pt x="25" y="74"/>
                </a:cubicBezTo>
                <a:cubicBezTo>
                  <a:pt x="19" y="77"/>
                  <a:pt x="13" y="81"/>
                  <a:pt x="7" y="83"/>
                </a:cubicBezTo>
                <a:cubicBezTo>
                  <a:pt x="7" y="83"/>
                  <a:pt x="7" y="83"/>
                  <a:pt x="7" y="83"/>
                </a:cubicBezTo>
                <a:cubicBezTo>
                  <a:pt x="8" y="82"/>
                  <a:pt x="9" y="81"/>
                  <a:pt x="10" y="80"/>
                </a:cubicBezTo>
                <a:cubicBezTo>
                  <a:pt x="11" y="79"/>
                  <a:pt x="13" y="79"/>
                  <a:pt x="14" y="78"/>
                </a:cubicBezTo>
                <a:cubicBezTo>
                  <a:pt x="18" y="76"/>
                  <a:pt x="21" y="74"/>
                  <a:pt x="24" y="72"/>
                </a:cubicBezTo>
                <a:cubicBezTo>
                  <a:pt x="38" y="65"/>
                  <a:pt x="52" y="59"/>
                  <a:pt x="66" y="52"/>
                </a:cubicBezTo>
                <a:cubicBezTo>
                  <a:pt x="67" y="52"/>
                  <a:pt x="68" y="51"/>
                  <a:pt x="68" y="51"/>
                </a:cubicBezTo>
                <a:cubicBezTo>
                  <a:pt x="77" y="48"/>
                  <a:pt x="85" y="44"/>
                  <a:pt x="94" y="41"/>
                </a:cubicBezTo>
                <a:cubicBezTo>
                  <a:pt x="95" y="40"/>
                  <a:pt x="97" y="40"/>
                  <a:pt x="98" y="39"/>
                </a:cubicBezTo>
                <a:cubicBezTo>
                  <a:pt x="99" y="39"/>
                  <a:pt x="100" y="38"/>
                  <a:pt x="101" y="38"/>
                </a:cubicBezTo>
                <a:cubicBezTo>
                  <a:pt x="101" y="38"/>
                  <a:pt x="102" y="37"/>
                  <a:pt x="102" y="37"/>
                </a:cubicBezTo>
                <a:cubicBezTo>
                  <a:pt x="104" y="36"/>
                  <a:pt x="105" y="36"/>
                  <a:pt x="107" y="35"/>
                </a:cubicBezTo>
                <a:cubicBezTo>
                  <a:pt x="107" y="36"/>
                  <a:pt x="108" y="37"/>
                  <a:pt x="109" y="37"/>
                </a:cubicBezTo>
                <a:close/>
                <a:moveTo>
                  <a:pt x="103" y="32"/>
                </a:moveTo>
                <a:cubicBezTo>
                  <a:pt x="99" y="33"/>
                  <a:pt x="96" y="35"/>
                  <a:pt x="92" y="36"/>
                </a:cubicBezTo>
                <a:cubicBezTo>
                  <a:pt x="91" y="37"/>
                  <a:pt x="90" y="37"/>
                  <a:pt x="89" y="38"/>
                </a:cubicBezTo>
                <a:cubicBezTo>
                  <a:pt x="83" y="40"/>
                  <a:pt x="78" y="42"/>
                  <a:pt x="72" y="44"/>
                </a:cubicBezTo>
                <a:cubicBezTo>
                  <a:pt x="61" y="49"/>
                  <a:pt x="49" y="54"/>
                  <a:pt x="37" y="59"/>
                </a:cubicBezTo>
                <a:cubicBezTo>
                  <a:pt x="32" y="61"/>
                  <a:pt x="27" y="63"/>
                  <a:pt x="22" y="65"/>
                </a:cubicBezTo>
                <a:cubicBezTo>
                  <a:pt x="17" y="68"/>
                  <a:pt x="13" y="71"/>
                  <a:pt x="7" y="73"/>
                </a:cubicBezTo>
                <a:cubicBezTo>
                  <a:pt x="3" y="75"/>
                  <a:pt x="9" y="72"/>
                  <a:pt x="10" y="71"/>
                </a:cubicBezTo>
                <a:cubicBezTo>
                  <a:pt x="13" y="70"/>
                  <a:pt x="15" y="68"/>
                  <a:pt x="18" y="67"/>
                </a:cubicBezTo>
                <a:cubicBezTo>
                  <a:pt x="23" y="64"/>
                  <a:pt x="28" y="60"/>
                  <a:pt x="34" y="58"/>
                </a:cubicBezTo>
                <a:cubicBezTo>
                  <a:pt x="45" y="52"/>
                  <a:pt x="56" y="47"/>
                  <a:pt x="67" y="42"/>
                </a:cubicBezTo>
                <a:cubicBezTo>
                  <a:pt x="73" y="39"/>
                  <a:pt x="79" y="37"/>
                  <a:pt x="85" y="34"/>
                </a:cubicBezTo>
                <a:cubicBezTo>
                  <a:pt x="89" y="33"/>
                  <a:pt x="94" y="31"/>
                  <a:pt x="98" y="28"/>
                </a:cubicBezTo>
                <a:cubicBezTo>
                  <a:pt x="98" y="29"/>
                  <a:pt x="99" y="29"/>
                  <a:pt x="100" y="30"/>
                </a:cubicBezTo>
                <a:cubicBezTo>
                  <a:pt x="101" y="30"/>
                  <a:pt x="102" y="31"/>
                  <a:pt x="103" y="32"/>
                </a:cubicBezTo>
                <a:close/>
                <a:moveTo>
                  <a:pt x="74" y="21"/>
                </a:moveTo>
                <a:cubicBezTo>
                  <a:pt x="72" y="21"/>
                  <a:pt x="71" y="22"/>
                  <a:pt x="70" y="22"/>
                </a:cubicBezTo>
                <a:cubicBezTo>
                  <a:pt x="70" y="22"/>
                  <a:pt x="70" y="21"/>
                  <a:pt x="70" y="20"/>
                </a:cubicBezTo>
                <a:cubicBezTo>
                  <a:pt x="71" y="21"/>
                  <a:pt x="72" y="21"/>
                  <a:pt x="74" y="21"/>
                </a:cubicBezTo>
                <a:close/>
                <a:moveTo>
                  <a:pt x="66" y="20"/>
                </a:moveTo>
                <a:cubicBezTo>
                  <a:pt x="66" y="20"/>
                  <a:pt x="65" y="20"/>
                  <a:pt x="65" y="21"/>
                </a:cubicBezTo>
                <a:cubicBezTo>
                  <a:pt x="48" y="28"/>
                  <a:pt x="30" y="38"/>
                  <a:pt x="13" y="48"/>
                </a:cubicBezTo>
                <a:cubicBezTo>
                  <a:pt x="13" y="48"/>
                  <a:pt x="11" y="49"/>
                  <a:pt x="10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1" y="49"/>
                  <a:pt x="11" y="49"/>
                  <a:pt x="11" y="49"/>
                </a:cubicBezTo>
                <a:cubicBezTo>
                  <a:pt x="14" y="47"/>
                  <a:pt x="16" y="46"/>
                  <a:pt x="18" y="44"/>
                </a:cubicBezTo>
                <a:cubicBezTo>
                  <a:pt x="23" y="42"/>
                  <a:pt x="27" y="39"/>
                  <a:pt x="32" y="36"/>
                </a:cubicBezTo>
                <a:cubicBezTo>
                  <a:pt x="42" y="31"/>
                  <a:pt x="52" y="26"/>
                  <a:pt x="62" y="20"/>
                </a:cubicBezTo>
                <a:cubicBezTo>
                  <a:pt x="63" y="20"/>
                  <a:pt x="64" y="20"/>
                  <a:pt x="66" y="20"/>
                </a:cubicBezTo>
                <a:close/>
                <a:moveTo>
                  <a:pt x="38" y="25"/>
                </a:moveTo>
                <a:cubicBezTo>
                  <a:pt x="41" y="24"/>
                  <a:pt x="44" y="23"/>
                  <a:pt x="47" y="22"/>
                </a:cubicBezTo>
                <a:cubicBezTo>
                  <a:pt x="45" y="23"/>
                  <a:pt x="42" y="25"/>
                  <a:pt x="39" y="26"/>
                </a:cubicBezTo>
                <a:cubicBezTo>
                  <a:pt x="33" y="30"/>
                  <a:pt x="26" y="33"/>
                  <a:pt x="20" y="36"/>
                </a:cubicBezTo>
                <a:cubicBezTo>
                  <a:pt x="25" y="32"/>
                  <a:pt x="31" y="28"/>
                  <a:pt x="38" y="25"/>
                </a:cubicBezTo>
                <a:close/>
                <a:moveTo>
                  <a:pt x="19" y="37"/>
                </a:moveTo>
                <a:cubicBezTo>
                  <a:pt x="19" y="38"/>
                  <a:pt x="19" y="38"/>
                  <a:pt x="19" y="38"/>
                </a:cubicBezTo>
                <a:cubicBezTo>
                  <a:pt x="26" y="34"/>
                  <a:pt x="33" y="30"/>
                  <a:pt x="40" y="27"/>
                </a:cubicBezTo>
                <a:cubicBezTo>
                  <a:pt x="43" y="25"/>
                  <a:pt x="46" y="23"/>
                  <a:pt x="49" y="22"/>
                </a:cubicBezTo>
                <a:cubicBezTo>
                  <a:pt x="50" y="22"/>
                  <a:pt x="51" y="22"/>
                  <a:pt x="52" y="21"/>
                </a:cubicBezTo>
                <a:cubicBezTo>
                  <a:pt x="52" y="21"/>
                  <a:pt x="52" y="21"/>
                  <a:pt x="52" y="21"/>
                </a:cubicBezTo>
                <a:cubicBezTo>
                  <a:pt x="51" y="22"/>
                  <a:pt x="49" y="23"/>
                  <a:pt x="47" y="24"/>
                </a:cubicBezTo>
                <a:cubicBezTo>
                  <a:pt x="37" y="29"/>
                  <a:pt x="26" y="34"/>
                  <a:pt x="16" y="40"/>
                </a:cubicBezTo>
                <a:cubicBezTo>
                  <a:pt x="17" y="39"/>
                  <a:pt x="18" y="38"/>
                  <a:pt x="19" y="37"/>
                </a:cubicBezTo>
                <a:close/>
                <a:moveTo>
                  <a:pt x="7" y="85"/>
                </a:moveTo>
                <a:cubicBezTo>
                  <a:pt x="19" y="79"/>
                  <a:pt x="31" y="76"/>
                  <a:pt x="43" y="71"/>
                </a:cubicBezTo>
                <a:cubicBezTo>
                  <a:pt x="49" y="68"/>
                  <a:pt x="54" y="66"/>
                  <a:pt x="59" y="63"/>
                </a:cubicBezTo>
                <a:cubicBezTo>
                  <a:pt x="46" y="70"/>
                  <a:pt x="33" y="77"/>
                  <a:pt x="20" y="83"/>
                </a:cubicBezTo>
                <a:cubicBezTo>
                  <a:pt x="19" y="84"/>
                  <a:pt x="18" y="84"/>
                  <a:pt x="17" y="85"/>
                </a:cubicBezTo>
                <a:cubicBezTo>
                  <a:pt x="14" y="86"/>
                  <a:pt x="11" y="88"/>
                  <a:pt x="9" y="90"/>
                </a:cubicBezTo>
                <a:cubicBezTo>
                  <a:pt x="8" y="88"/>
                  <a:pt x="8" y="87"/>
                  <a:pt x="7" y="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35" name="图标"/>
          <p:cNvSpPr>
            <a:spLocks noEditPoints="1"/>
          </p:cNvSpPr>
          <p:nvPr/>
        </p:nvSpPr>
        <p:spPr bwMode="auto">
          <a:xfrm>
            <a:off x="9067345" y="5520411"/>
            <a:ext cx="825400" cy="1028494"/>
          </a:xfrm>
          <a:custGeom>
            <a:avLst/>
            <a:gdLst>
              <a:gd name="T0" fmla="*/ 196 w 268"/>
              <a:gd name="T1" fmla="*/ 288 h 334"/>
              <a:gd name="T2" fmla="*/ 192 w 268"/>
              <a:gd name="T3" fmla="*/ 88 h 334"/>
              <a:gd name="T4" fmla="*/ 172 w 268"/>
              <a:gd name="T5" fmla="*/ 88 h 334"/>
              <a:gd name="T6" fmla="*/ 201 w 268"/>
              <a:gd name="T7" fmla="*/ 244 h 334"/>
              <a:gd name="T8" fmla="*/ 263 w 268"/>
              <a:gd name="T9" fmla="*/ 254 h 334"/>
              <a:gd name="T10" fmla="*/ 211 w 268"/>
              <a:gd name="T11" fmla="*/ 300 h 334"/>
              <a:gd name="T12" fmla="*/ 246 w 268"/>
              <a:gd name="T13" fmla="*/ 271 h 334"/>
              <a:gd name="T14" fmla="*/ 245 w 268"/>
              <a:gd name="T15" fmla="*/ 215 h 334"/>
              <a:gd name="T16" fmla="*/ 204 w 268"/>
              <a:gd name="T17" fmla="*/ 199 h 334"/>
              <a:gd name="T18" fmla="*/ 210 w 268"/>
              <a:gd name="T19" fmla="*/ 221 h 334"/>
              <a:gd name="T20" fmla="*/ 206 w 268"/>
              <a:gd name="T21" fmla="*/ 167 h 334"/>
              <a:gd name="T22" fmla="*/ 238 w 268"/>
              <a:gd name="T23" fmla="*/ 165 h 334"/>
              <a:gd name="T24" fmla="*/ 219 w 268"/>
              <a:gd name="T25" fmla="*/ 176 h 334"/>
              <a:gd name="T26" fmla="*/ 203 w 268"/>
              <a:gd name="T27" fmla="*/ 212 h 334"/>
              <a:gd name="T28" fmla="*/ 216 w 268"/>
              <a:gd name="T29" fmla="*/ 266 h 334"/>
              <a:gd name="T30" fmla="*/ 231 w 268"/>
              <a:gd name="T31" fmla="*/ 237 h 334"/>
              <a:gd name="T32" fmla="*/ 207 w 268"/>
              <a:gd name="T33" fmla="*/ 158 h 334"/>
              <a:gd name="T34" fmla="*/ 159 w 268"/>
              <a:gd name="T35" fmla="*/ 313 h 334"/>
              <a:gd name="T36" fmla="*/ 133 w 268"/>
              <a:gd name="T37" fmla="*/ 306 h 334"/>
              <a:gd name="T38" fmla="*/ 166 w 268"/>
              <a:gd name="T39" fmla="*/ 259 h 334"/>
              <a:gd name="T40" fmla="*/ 156 w 268"/>
              <a:gd name="T41" fmla="*/ 224 h 334"/>
              <a:gd name="T42" fmla="*/ 98 w 268"/>
              <a:gd name="T43" fmla="*/ 284 h 334"/>
              <a:gd name="T44" fmla="*/ 109 w 268"/>
              <a:gd name="T45" fmla="*/ 265 h 334"/>
              <a:gd name="T46" fmla="*/ 169 w 268"/>
              <a:gd name="T47" fmla="*/ 240 h 334"/>
              <a:gd name="T48" fmla="*/ 174 w 268"/>
              <a:gd name="T49" fmla="*/ 201 h 334"/>
              <a:gd name="T50" fmla="*/ 130 w 268"/>
              <a:gd name="T51" fmla="*/ 215 h 334"/>
              <a:gd name="T52" fmla="*/ 129 w 268"/>
              <a:gd name="T53" fmla="*/ 194 h 334"/>
              <a:gd name="T54" fmla="*/ 138 w 268"/>
              <a:gd name="T55" fmla="*/ 178 h 334"/>
              <a:gd name="T56" fmla="*/ 126 w 268"/>
              <a:gd name="T57" fmla="*/ 191 h 334"/>
              <a:gd name="T58" fmla="*/ 118 w 268"/>
              <a:gd name="T59" fmla="*/ 184 h 334"/>
              <a:gd name="T60" fmla="*/ 176 w 268"/>
              <a:gd name="T61" fmla="*/ 167 h 334"/>
              <a:gd name="T62" fmla="*/ 160 w 268"/>
              <a:gd name="T63" fmla="*/ 174 h 334"/>
              <a:gd name="T64" fmla="*/ 97 w 268"/>
              <a:gd name="T65" fmla="*/ 201 h 334"/>
              <a:gd name="T66" fmla="*/ 170 w 268"/>
              <a:gd name="T67" fmla="*/ 256 h 334"/>
              <a:gd name="T68" fmla="*/ 134 w 268"/>
              <a:gd name="T69" fmla="*/ 304 h 334"/>
              <a:gd name="T70" fmla="*/ 163 w 268"/>
              <a:gd name="T71" fmla="*/ 304 h 334"/>
              <a:gd name="T72" fmla="*/ 193 w 268"/>
              <a:gd name="T73" fmla="*/ 312 h 334"/>
              <a:gd name="T74" fmla="*/ 258 w 268"/>
              <a:gd name="T75" fmla="*/ 275 h 334"/>
              <a:gd name="T76" fmla="*/ 207 w 268"/>
              <a:gd name="T77" fmla="*/ 260 h 334"/>
              <a:gd name="T78" fmla="*/ 106 w 268"/>
              <a:gd name="T79" fmla="*/ 133 h 334"/>
              <a:gd name="T80" fmla="*/ 30 w 268"/>
              <a:gd name="T81" fmla="*/ 256 h 334"/>
              <a:gd name="T82" fmla="*/ 48 w 268"/>
              <a:gd name="T83" fmla="*/ 76 h 334"/>
              <a:gd name="T84" fmla="*/ 121 w 268"/>
              <a:gd name="T85" fmla="*/ 15 h 334"/>
              <a:gd name="T86" fmla="*/ 99 w 268"/>
              <a:gd name="T87" fmla="*/ 46 h 334"/>
              <a:gd name="T88" fmla="*/ 139 w 268"/>
              <a:gd name="T89" fmla="*/ 36 h 334"/>
              <a:gd name="T90" fmla="*/ 38 w 268"/>
              <a:gd name="T91" fmla="*/ 168 h 334"/>
              <a:gd name="T92" fmla="*/ 14 w 268"/>
              <a:gd name="T93" fmla="*/ 153 h 334"/>
              <a:gd name="T94" fmla="*/ 41 w 268"/>
              <a:gd name="T95" fmla="*/ 123 h 334"/>
              <a:gd name="T96" fmla="*/ 34 w 268"/>
              <a:gd name="T97" fmla="*/ 154 h 334"/>
              <a:gd name="T98" fmla="*/ 37 w 268"/>
              <a:gd name="T99" fmla="*/ 105 h 334"/>
              <a:gd name="T100" fmla="*/ 35 w 268"/>
              <a:gd name="T101" fmla="*/ 86 h 334"/>
              <a:gd name="T102" fmla="*/ 23 w 268"/>
              <a:gd name="T103" fmla="*/ 120 h 334"/>
              <a:gd name="T104" fmla="*/ 27 w 268"/>
              <a:gd name="T105" fmla="*/ 140 h 334"/>
              <a:gd name="T106" fmla="*/ 21 w 268"/>
              <a:gd name="T107" fmla="*/ 178 h 334"/>
              <a:gd name="T108" fmla="*/ 8 w 268"/>
              <a:gd name="T109" fmla="*/ 209 h 334"/>
              <a:gd name="T110" fmla="*/ 19 w 268"/>
              <a:gd name="T111" fmla="*/ 214 h 334"/>
              <a:gd name="T112" fmla="*/ 36 w 268"/>
              <a:gd name="T113" fmla="*/ 182 h 334"/>
              <a:gd name="T114" fmla="*/ 9 w 268"/>
              <a:gd name="T115" fmla="*/ 205 h 334"/>
              <a:gd name="T116" fmla="*/ 31 w 268"/>
              <a:gd name="T117" fmla="*/ 230 h 334"/>
              <a:gd name="T118" fmla="*/ 33 w 268"/>
              <a:gd name="T119" fmla="*/ 250 h 334"/>
              <a:gd name="T120" fmla="*/ 145 w 268"/>
              <a:gd name="T121" fmla="*/ 30 h 334"/>
              <a:gd name="T122" fmla="*/ 5 w 268"/>
              <a:gd name="T123" fmla="*/ 257 h 334"/>
              <a:gd name="T124" fmla="*/ 80 w 268"/>
              <a:gd name="T125" fmla="*/ 294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68" h="334">
                <a:moveTo>
                  <a:pt x="261" y="170"/>
                </a:moveTo>
                <a:cubicBezTo>
                  <a:pt x="261" y="170"/>
                  <a:pt x="261" y="170"/>
                  <a:pt x="261" y="169"/>
                </a:cubicBezTo>
                <a:cubicBezTo>
                  <a:pt x="261" y="168"/>
                  <a:pt x="261" y="166"/>
                  <a:pt x="261" y="164"/>
                </a:cubicBezTo>
                <a:cubicBezTo>
                  <a:pt x="259" y="151"/>
                  <a:pt x="256" y="139"/>
                  <a:pt x="251" y="127"/>
                </a:cubicBezTo>
                <a:cubicBezTo>
                  <a:pt x="250" y="124"/>
                  <a:pt x="249" y="121"/>
                  <a:pt x="248" y="119"/>
                </a:cubicBezTo>
                <a:cubicBezTo>
                  <a:pt x="248" y="119"/>
                  <a:pt x="248" y="118"/>
                  <a:pt x="247" y="118"/>
                </a:cubicBezTo>
                <a:cubicBezTo>
                  <a:pt x="238" y="98"/>
                  <a:pt x="223" y="82"/>
                  <a:pt x="206" y="68"/>
                </a:cubicBezTo>
                <a:cubicBezTo>
                  <a:pt x="190" y="56"/>
                  <a:pt x="172" y="47"/>
                  <a:pt x="153" y="42"/>
                </a:cubicBezTo>
                <a:cubicBezTo>
                  <a:pt x="152" y="38"/>
                  <a:pt x="152" y="33"/>
                  <a:pt x="148" y="29"/>
                </a:cubicBezTo>
                <a:cubicBezTo>
                  <a:pt x="144" y="25"/>
                  <a:pt x="138" y="26"/>
                  <a:pt x="132" y="24"/>
                </a:cubicBezTo>
                <a:cubicBezTo>
                  <a:pt x="124" y="23"/>
                  <a:pt x="124" y="10"/>
                  <a:pt x="118" y="6"/>
                </a:cubicBezTo>
                <a:cubicBezTo>
                  <a:pt x="110" y="0"/>
                  <a:pt x="103" y="8"/>
                  <a:pt x="100" y="14"/>
                </a:cubicBezTo>
                <a:cubicBezTo>
                  <a:pt x="97" y="19"/>
                  <a:pt x="93" y="24"/>
                  <a:pt x="91" y="30"/>
                </a:cubicBezTo>
                <a:cubicBezTo>
                  <a:pt x="88" y="36"/>
                  <a:pt x="89" y="41"/>
                  <a:pt x="90" y="47"/>
                </a:cubicBezTo>
                <a:cubicBezTo>
                  <a:pt x="90" y="47"/>
                  <a:pt x="90" y="47"/>
                  <a:pt x="90" y="47"/>
                </a:cubicBezTo>
                <a:cubicBezTo>
                  <a:pt x="76" y="49"/>
                  <a:pt x="64" y="52"/>
                  <a:pt x="53" y="59"/>
                </a:cubicBezTo>
                <a:cubicBezTo>
                  <a:pt x="43" y="66"/>
                  <a:pt x="36" y="76"/>
                  <a:pt x="32" y="86"/>
                </a:cubicBezTo>
                <a:cubicBezTo>
                  <a:pt x="26" y="99"/>
                  <a:pt x="23" y="113"/>
                  <a:pt x="19" y="127"/>
                </a:cubicBezTo>
                <a:cubicBezTo>
                  <a:pt x="14" y="142"/>
                  <a:pt x="10" y="157"/>
                  <a:pt x="8" y="172"/>
                </a:cubicBezTo>
                <a:cubicBezTo>
                  <a:pt x="5" y="187"/>
                  <a:pt x="5" y="201"/>
                  <a:pt x="5" y="216"/>
                </a:cubicBezTo>
                <a:cubicBezTo>
                  <a:pt x="5" y="224"/>
                  <a:pt x="3" y="231"/>
                  <a:pt x="2" y="239"/>
                </a:cubicBezTo>
                <a:cubicBezTo>
                  <a:pt x="0" y="245"/>
                  <a:pt x="0" y="251"/>
                  <a:pt x="1" y="257"/>
                </a:cubicBezTo>
                <a:cubicBezTo>
                  <a:pt x="3" y="262"/>
                  <a:pt x="8" y="267"/>
                  <a:pt x="13" y="268"/>
                </a:cubicBezTo>
                <a:cubicBezTo>
                  <a:pt x="13" y="269"/>
                  <a:pt x="13" y="269"/>
                  <a:pt x="13" y="269"/>
                </a:cubicBezTo>
                <a:cubicBezTo>
                  <a:pt x="15" y="276"/>
                  <a:pt x="18" y="284"/>
                  <a:pt x="25" y="287"/>
                </a:cubicBezTo>
                <a:cubicBezTo>
                  <a:pt x="32" y="290"/>
                  <a:pt x="42" y="284"/>
                  <a:pt x="48" y="290"/>
                </a:cubicBezTo>
                <a:cubicBezTo>
                  <a:pt x="48" y="291"/>
                  <a:pt x="48" y="291"/>
                  <a:pt x="48" y="291"/>
                </a:cubicBezTo>
                <a:cubicBezTo>
                  <a:pt x="49" y="291"/>
                  <a:pt x="49" y="292"/>
                  <a:pt x="49" y="292"/>
                </a:cubicBezTo>
                <a:cubicBezTo>
                  <a:pt x="55" y="301"/>
                  <a:pt x="61" y="309"/>
                  <a:pt x="70" y="315"/>
                </a:cubicBezTo>
                <a:cubicBezTo>
                  <a:pt x="87" y="327"/>
                  <a:pt x="109" y="329"/>
                  <a:pt x="130" y="330"/>
                </a:cubicBezTo>
                <a:cubicBezTo>
                  <a:pt x="144" y="330"/>
                  <a:pt x="159" y="330"/>
                  <a:pt x="173" y="331"/>
                </a:cubicBezTo>
                <a:cubicBezTo>
                  <a:pt x="188" y="332"/>
                  <a:pt x="201" y="334"/>
                  <a:pt x="215" y="329"/>
                </a:cubicBezTo>
                <a:cubicBezTo>
                  <a:pt x="235" y="321"/>
                  <a:pt x="250" y="302"/>
                  <a:pt x="258" y="283"/>
                </a:cubicBezTo>
                <a:cubicBezTo>
                  <a:pt x="262" y="272"/>
                  <a:pt x="265" y="261"/>
                  <a:pt x="266" y="250"/>
                </a:cubicBezTo>
                <a:cubicBezTo>
                  <a:pt x="268" y="235"/>
                  <a:pt x="265" y="219"/>
                  <a:pt x="264" y="204"/>
                </a:cubicBezTo>
                <a:cubicBezTo>
                  <a:pt x="262" y="193"/>
                  <a:pt x="262" y="182"/>
                  <a:pt x="261" y="170"/>
                </a:cubicBezTo>
                <a:close/>
                <a:moveTo>
                  <a:pt x="261" y="264"/>
                </a:moveTo>
                <a:cubicBezTo>
                  <a:pt x="261" y="264"/>
                  <a:pt x="261" y="263"/>
                  <a:pt x="261" y="264"/>
                </a:cubicBezTo>
                <a:cubicBezTo>
                  <a:pt x="256" y="265"/>
                  <a:pt x="250" y="268"/>
                  <a:pt x="245" y="270"/>
                </a:cubicBezTo>
                <a:cubicBezTo>
                  <a:pt x="239" y="272"/>
                  <a:pt x="233" y="275"/>
                  <a:pt x="227" y="277"/>
                </a:cubicBezTo>
                <a:cubicBezTo>
                  <a:pt x="221" y="279"/>
                  <a:pt x="215" y="281"/>
                  <a:pt x="209" y="283"/>
                </a:cubicBezTo>
                <a:cubicBezTo>
                  <a:pt x="205" y="285"/>
                  <a:pt x="200" y="286"/>
                  <a:pt x="196" y="288"/>
                </a:cubicBezTo>
                <a:cubicBezTo>
                  <a:pt x="196" y="287"/>
                  <a:pt x="196" y="286"/>
                  <a:pt x="197" y="285"/>
                </a:cubicBezTo>
                <a:cubicBezTo>
                  <a:pt x="202" y="284"/>
                  <a:pt x="206" y="282"/>
                  <a:pt x="211" y="280"/>
                </a:cubicBezTo>
                <a:cubicBezTo>
                  <a:pt x="217" y="278"/>
                  <a:pt x="224" y="277"/>
                  <a:pt x="230" y="275"/>
                </a:cubicBezTo>
                <a:cubicBezTo>
                  <a:pt x="236" y="274"/>
                  <a:pt x="241" y="272"/>
                  <a:pt x="246" y="269"/>
                </a:cubicBezTo>
                <a:cubicBezTo>
                  <a:pt x="251" y="267"/>
                  <a:pt x="257" y="265"/>
                  <a:pt x="261" y="263"/>
                </a:cubicBezTo>
                <a:cubicBezTo>
                  <a:pt x="261" y="263"/>
                  <a:pt x="261" y="263"/>
                  <a:pt x="261" y="264"/>
                </a:cubicBezTo>
                <a:close/>
                <a:moveTo>
                  <a:pt x="260" y="269"/>
                </a:moveTo>
                <a:cubicBezTo>
                  <a:pt x="260" y="269"/>
                  <a:pt x="259" y="269"/>
                  <a:pt x="259" y="269"/>
                </a:cubicBezTo>
                <a:cubicBezTo>
                  <a:pt x="255" y="272"/>
                  <a:pt x="249" y="273"/>
                  <a:pt x="244" y="275"/>
                </a:cubicBezTo>
                <a:cubicBezTo>
                  <a:pt x="238" y="277"/>
                  <a:pt x="232" y="280"/>
                  <a:pt x="226" y="282"/>
                </a:cubicBezTo>
                <a:cubicBezTo>
                  <a:pt x="220" y="284"/>
                  <a:pt x="214" y="286"/>
                  <a:pt x="208" y="288"/>
                </a:cubicBezTo>
                <a:cubicBezTo>
                  <a:pt x="205" y="289"/>
                  <a:pt x="203" y="290"/>
                  <a:pt x="200" y="291"/>
                </a:cubicBezTo>
                <a:cubicBezTo>
                  <a:pt x="199" y="291"/>
                  <a:pt x="197" y="291"/>
                  <a:pt x="196" y="292"/>
                </a:cubicBezTo>
                <a:cubicBezTo>
                  <a:pt x="198" y="291"/>
                  <a:pt x="199" y="290"/>
                  <a:pt x="201" y="290"/>
                </a:cubicBezTo>
                <a:cubicBezTo>
                  <a:pt x="206" y="287"/>
                  <a:pt x="213" y="285"/>
                  <a:pt x="219" y="283"/>
                </a:cubicBezTo>
                <a:cubicBezTo>
                  <a:pt x="225" y="281"/>
                  <a:pt x="231" y="278"/>
                  <a:pt x="237" y="276"/>
                </a:cubicBezTo>
                <a:cubicBezTo>
                  <a:pt x="242" y="274"/>
                  <a:pt x="247" y="272"/>
                  <a:pt x="252" y="270"/>
                </a:cubicBezTo>
                <a:cubicBezTo>
                  <a:pt x="255" y="268"/>
                  <a:pt x="259" y="267"/>
                  <a:pt x="261" y="264"/>
                </a:cubicBezTo>
                <a:cubicBezTo>
                  <a:pt x="261" y="266"/>
                  <a:pt x="260" y="267"/>
                  <a:pt x="260" y="269"/>
                </a:cubicBezTo>
                <a:close/>
                <a:moveTo>
                  <a:pt x="204" y="92"/>
                </a:moveTo>
                <a:cubicBezTo>
                  <a:pt x="206" y="93"/>
                  <a:pt x="209" y="94"/>
                  <a:pt x="211" y="95"/>
                </a:cubicBezTo>
                <a:cubicBezTo>
                  <a:pt x="209" y="94"/>
                  <a:pt x="207" y="93"/>
                  <a:pt x="204" y="93"/>
                </a:cubicBezTo>
                <a:cubicBezTo>
                  <a:pt x="204" y="93"/>
                  <a:pt x="204" y="92"/>
                  <a:pt x="203" y="92"/>
                </a:cubicBezTo>
                <a:cubicBezTo>
                  <a:pt x="203" y="92"/>
                  <a:pt x="204" y="92"/>
                  <a:pt x="204" y="92"/>
                </a:cubicBezTo>
                <a:close/>
                <a:moveTo>
                  <a:pt x="201" y="92"/>
                </a:moveTo>
                <a:cubicBezTo>
                  <a:pt x="201" y="92"/>
                  <a:pt x="200" y="91"/>
                  <a:pt x="200" y="91"/>
                </a:cubicBezTo>
                <a:cubicBezTo>
                  <a:pt x="200" y="91"/>
                  <a:pt x="200" y="91"/>
                  <a:pt x="200" y="90"/>
                </a:cubicBezTo>
                <a:cubicBezTo>
                  <a:pt x="200" y="90"/>
                  <a:pt x="200" y="90"/>
                  <a:pt x="200" y="90"/>
                </a:cubicBezTo>
                <a:cubicBezTo>
                  <a:pt x="200" y="90"/>
                  <a:pt x="201" y="91"/>
                  <a:pt x="201" y="91"/>
                </a:cubicBezTo>
                <a:cubicBezTo>
                  <a:pt x="201" y="91"/>
                  <a:pt x="201" y="91"/>
                  <a:pt x="201" y="92"/>
                </a:cubicBezTo>
                <a:close/>
                <a:moveTo>
                  <a:pt x="197" y="90"/>
                </a:moveTo>
                <a:cubicBezTo>
                  <a:pt x="197" y="90"/>
                  <a:pt x="197" y="90"/>
                  <a:pt x="196" y="90"/>
                </a:cubicBezTo>
                <a:cubicBezTo>
                  <a:pt x="196" y="90"/>
                  <a:pt x="197" y="90"/>
                  <a:pt x="197" y="90"/>
                </a:cubicBezTo>
                <a:cubicBezTo>
                  <a:pt x="197" y="90"/>
                  <a:pt x="197" y="89"/>
                  <a:pt x="197" y="89"/>
                </a:cubicBezTo>
                <a:cubicBezTo>
                  <a:pt x="197" y="89"/>
                  <a:pt x="197" y="89"/>
                  <a:pt x="197" y="89"/>
                </a:cubicBezTo>
                <a:cubicBezTo>
                  <a:pt x="197" y="89"/>
                  <a:pt x="197" y="89"/>
                  <a:pt x="197" y="89"/>
                </a:cubicBezTo>
                <a:cubicBezTo>
                  <a:pt x="197" y="89"/>
                  <a:pt x="197" y="89"/>
                  <a:pt x="197" y="89"/>
                </a:cubicBezTo>
                <a:cubicBezTo>
                  <a:pt x="197" y="90"/>
                  <a:pt x="197" y="90"/>
                  <a:pt x="197" y="90"/>
                </a:cubicBezTo>
                <a:cubicBezTo>
                  <a:pt x="197" y="90"/>
                  <a:pt x="197" y="90"/>
                  <a:pt x="197" y="90"/>
                </a:cubicBezTo>
                <a:close/>
                <a:moveTo>
                  <a:pt x="194" y="90"/>
                </a:moveTo>
                <a:cubicBezTo>
                  <a:pt x="193" y="90"/>
                  <a:pt x="192" y="89"/>
                  <a:pt x="192" y="89"/>
                </a:cubicBezTo>
                <a:cubicBezTo>
                  <a:pt x="192" y="89"/>
                  <a:pt x="192" y="89"/>
                  <a:pt x="192" y="88"/>
                </a:cubicBezTo>
                <a:cubicBezTo>
                  <a:pt x="192" y="88"/>
                  <a:pt x="193" y="88"/>
                  <a:pt x="194" y="89"/>
                </a:cubicBezTo>
                <a:cubicBezTo>
                  <a:pt x="194" y="89"/>
                  <a:pt x="194" y="89"/>
                  <a:pt x="194" y="90"/>
                </a:cubicBezTo>
                <a:cubicBezTo>
                  <a:pt x="194" y="90"/>
                  <a:pt x="194" y="90"/>
                  <a:pt x="194" y="90"/>
                </a:cubicBezTo>
                <a:close/>
                <a:moveTo>
                  <a:pt x="189" y="89"/>
                </a:moveTo>
                <a:cubicBezTo>
                  <a:pt x="188" y="89"/>
                  <a:pt x="188" y="89"/>
                  <a:pt x="187" y="89"/>
                </a:cubicBezTo>
                <a:cubicBezTo>
                  <a:pt x="187" y="88"/>
                  <a:pt x="187" y="88"/>
                  <a:pt x="187" y="88"/>
                </a:cubicBezTo>
                <a:cubicBezTo>
                  <a:pt x="188" y="88"/>
                  <a:pt x="188" y="88"/>
                  <a:pt x="189" y="88"/>
                </a:cubicBezTo>
                <a:cubicBezTo>
                  <a:pt x="189" y="88"/>
                  <a:pt x="189" y="88"/>
                  <a:pt x="189" y="89"/>
                </a:cubicBezTo>
                <a:close/>
                <a:moveTo>
                  <a:pt x="184" y="87"/>
                </a:moveTo>
                <a:cubicBezTo>
                  <a:pt x="184" y="88"/>
                  <a:pt x="184" y="88"/>
                  <a:pt x="184" y="88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4" y="88"/>
                  <a:pt x="183" y="88"/>
                  <a:pt x="183" y="88"/>
                </a:cubicBezTo>
                <a:cubicBezTo>
                  <a:pt x="183" y="88"/>
                  <a:pt x="183" y="88"/>
                  <a:pt x="183" y="87"/>
                </a:cubicBezTo>
                <a:cubicBezTo>
                  <a:pt x="183" y="87"/>
                  <a:pt x="184" y="87"/>
                  <a:pt x="184" y="87"/>
                </a:cubicBezTo>
                <a:close/>
                <a:moveTo>
                  <a:pt x="180" y="87"/>
                </a:move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8"/>
                  <a:pt x="180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80" y="87"/>
                  <a:pt x="180" y="88"/>
                  <a:pt x="180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80" y="88"/>
                  <a:pt x="180" y="88"/>
                  <a:pt x="179" y="88"/>
                </a:cubicBezTo>
                <a:cubicBezTo>
                  <a:pt x="179" y="88"/>
                  <a:pt x="179" y="88"/>
                  <a:pt x="179" y="88"/>
                </a:cubicBezTo>
                <a:cubicBezTo>
                  <a:pt x="179" y="88"/>
                  <a:pt x="179" y="88"/>
                  <a:pt x="179" y="88"/>
                </a:cubicBezTo>
                <a:cubicBezTo>
                  <a:pt x="179" y="88"/>
                  <a:pt x="179" y="87"/>
                  <a:pt x="179" y="87"/>
                </a:cubicBezTo>
                <a:cubicBezTo>
                  <a:pt x="179" y="87"/>
                  <a:pt x="179" y="87"/>
                  <a:pt x="179" y="87"/>
                </a:cubicBezTo>
                <a:cubicBezTo>
                  <a:pt x="179" y="87"/>
                  <a:pt x="180" y="87"/>
                  <a:pt x="180" y="87"/>
                </a:cubicBezTo>
                <a:close/>
                <a:moveTo>
                  <a:pt x="176" y="88"/>
                </a:moveTo>
                <a:cubicBezTo>
                  <a:pt x="176" y="88"/>
                  <a:pt x="176" y="88"/>
                  <a:pt x="176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6" y="88"/>
                  <a:pt x="175" y="88"/>
                  <a:pt x="175" y="88"/>
                </a:cubicBezTo>
                <a:cubicBezTo>
                  <a:pt x="175" y="88"/>
                  <a:pt x="175" y="88"/>
                  <a:pt x="175" y="88"/>
                </a:cubicBezTo>
                <a:cubicBezTo>
                  <a:pt x="175" y="88"/>
                  <a:pt x="176" y="88"/>
                  <a:pt x="176" y="88"/>
                </a:cubicBezTo>
                <a:close/>
                <a:moveTo>
                  <a:pt x="172" y="88"/>
                </a:moveTo>
                <a:cubicBezTo>
                  <a:pt x="172" y="88"/>
                  <a:pt x="172" y="89"/>
                  <a:pt x="172" y="89"/>
                </a:cubicBezTo>
                <a:cubicBezTo>
                  <a:pt x="172" y="89"/>
                  <a:pt x="172" y="89"/>
                  <a:pt x="172" y="89"/>
                </a:cubicBezTo>
                <a:cubicBezTo>
                  <a:pt x="172" y="89"/>
                  <a:pt x="171" y="89"/>
                  <a:pt x="171" y="89"/>
                </a:cubicBezTo>
                <a:cubicBezTo>
                  <a:pt x="171" y="89"/>
                  <a:pt x="171" y="89"/>
                  <a:pt x="171" y="89"/>
                </a:cubicBezTo>
                <a:cubicBezTo>
                  <a:pt x="171" y="88"/>
                  <a:pt x="172" y="88"/>
                  <a:pt x="172" y="88"/>
                </a:cubicBezTo>
                <a:close/>
                <a:moveTo>
                  <a:pt x="166" y="102"/>
                </a:moveTo>
                <a:cubicBezTo>
                  <a:pt x="166" y="99"/>
                  <a:pt x="167" y="96"/>
                  <a:pt x="168" y="94"/>
                </a:cubicBezTo>
                <a:cubicBezTo>
                  <a:pt x="168" y="96"/>
                  <a:pt x="169" y="99"/>
                  <a:pt x="169" y="101"/>
                </a:cubicBezTo>
                <a:cubicBezTo>
                  <a:pt x="170" y="105"/>
                  <a:pt x="171" y="110"/>
                  <a:pt x="168" y="113"/>
                </a:cubicBezTo>
                <a:cubicBezTo>
                  <a:pt x="166" y="116"/>
                  <a:pt x="165" y="110"/>
                  <a:pt x="165" y="109"/>
                </a:cubicBezTo>
                <a:cubicBezTo>
                  <a:pt x="165" y="107"/>
                  <a:pt x="165" y="104"/>
                  <a:pt x="166" y="102"/>
                </a:cubicBezTo>
                <a:close/>
                <a:moveTo>
                  <a:pt x="171" y="94"/>
                </a:moveTo>
                <a:cubicBezTo>
                  <a:pt x="175" y="96"/>
                  <a:pt x="178" y="98"/>
                  <a:pt x="181" y="101"/>
                </a:cubicBezTo>
                <a:cubicBezTo>
                  <a:pt x="183" y="103"/>
                  <a:pt x="185" y="105"/>
                  <a:pt x="186" y="108"/>
                </a:cubicBezTo>
                <a:cubicBezTo>
                  <a:pt x="187" y="110"/>
                  <a:pt x="184" y="113"/>
                  <a:pt x="182" y="113"/>
                </a:cubicBezTo>
                <a:cubicBezTo>
                  <a:pt x="178" y="114"/>
                  <a:pt x="175" y="106"/>
                  <a:pt x="174" y="103"/>
                </a:cubicBezTo>
                <a:cubicBezTo>
                  <a:pt x="173" y="100"/>
                  <a:pt x="172" y="97"/>
                  <a:pt x="171" y="94"/>
                </a:cubicBezTo>
                <a:close/>
                <a:moveTo>
                  <a:pt x="168" y="86"/>
                </a:moveTo>
                <a:cubicBezTo>
                  <a:pt x="168" y="85"/>
                  <a:pt x="169" y="85"/>
                  <a:pt x="170" y="85"/>
                </a:cubicBezTo>
                <a:cubicBezTo>
                  <a:pt x="171" y="85"/>
                  <a:pt x="171" y="85"/>
                  <a:pt x="171" y="85"/>
                </a:cubicBezTo>
                <a:cubicBezTo>
                  <a:pt x="170" y="85"/>
                  <a:pt x="169" y="86"/>
                  <a:pt x="168" y="86"/>
                </a:cubicBezTo>
                <a:close/>
                <a:moveTo>
                  <a:pt x="165" y="90"/>
                </a:moveTo>
                <a:cubicBezTo>
                  <a:pt x="165" y="90"/>
                  <a:pt x="165" y="90"/>
                  <a:pt x="165" y="90"/>
                </a:cubicBezTo>
                <a:cubicBezTo>
                  <a:pt x="163" y="90"/>
                  <a:pt x="161" y="91"/>
                  <a:pt x="160" y="91"/>
                </a:cubicBezTo>
                <a:cubicBezTo>
                  <a:pt x="161" y="91"/>
                  <a:pt x="163" y="90"/>
                  <a:pt x="165" y="90"/>
                </a:cubicBezTo>
                <a:close/>
                <a:moveTo>
                  <a:pt x="134" y="164"/>
                </a:moveTo>
                <a:cubicBezTo>
                  <a:pt x="134" y="165"/>
                  <a:pt x="134" y="165"/>
                  <a:pt x="134" y="165"/>
                </a:cubicBezTo>
                <a:cubicBezTo>
                  <a:pt x="134" y="165"/>
                  <a:pt x="134" y="165"/>
                  <a:pt x="134" y="165"/>
                </a:cubicBezTo>
                <a:cubicBezTo>
                  <a:pt x="134" y="166"/>
                  <a:pt x="133" y="166"/>
                  <a:pt x="133" y="166"/>
                </a:cubicBezTo>
                <a:cubicBezTo>
                  <a:pt x="133" y="166"/>
                  <a:pt x="133" y="165"/>
                  <a:pt x="133" y="165"/>
                </a:cubicBezTo>
                <a:cubicBezTo>
                  <a:pt x="133" y="165"/>
                  <a:pt x="134" y="164"/>
                  <a:pt x="134" y="164"/>
                </a:cubicBezTo>
                <a:close/>
                <a:moveTo>
                  <a:pt x="262" y="215"/>
                </a:moveTo>
                <a:cubicBezTo>
                  <a:pt x="262" y="215"/>
                  <a:pt x="262" y="215"/>
                  <a:pt x="262" y="215"/>
                </a:cubicBezTo>
                <a:cubicBezTo>
                  <a:pt x="251" y="221"/>
                  <a:pt x="240" y="225"/>
                  <a:pt x="229" y="230"/>
                </a:cubicBezTo>
                <a:cubicBezTo>
                  <a:pt x="224" y="232"/>
                  <a:pt x="218" y="235"/>
                  <a:pt x="213" y="237"/>
                </a:cubicBezTo>
                <a:cubicBezTo>
                  <a:pt x="211" y="239"/>
                  <a:pt x="208" y="240"/>
                  <a:pt x="206" y="241"/>
                </a:cubicBezTo>
                <a:cubicBezTo>
                  <a:pt x="204" y="242"/>
                  <a:pt x="203" y="242"/>
                  <a:pt x="201" y="243"/>
                </a:cubicBezTo>
                <a:cubicBezTo>
                  <a:pt x="202" y="243"/>
                  <a:pt x="203" y="242"/>
                  <a:pt x="204" y="241"/>
                </a:cubicBezTo>
                <a:cubicBezTo>
                  <a:pt x="209" y="239"/>
                  <a:pt x="213" y="236"/>
                  <a:pt x="218" y="234"/>
                </a:cubicBezTo>
                <a:cubicBezTo>
                  <a:pt x="224" y="231"/>
                  <a:pt x="229" y="229"/>
                  <a:pt x="234" y="227"/>
                </a:cubicBezTo>
                <a:cubicBezTo>
                  <a:pt x="243" y="222"/>
                  <a:pt x="254" y="218"/>
                  <a:pt x="261" y="212"/>
                </a:cubicBezTo>
                <a:cubicBezTo>
                  <a:pt x="262" y="213"/>
                  <a:pt x="262" y="214"/>
                  <a:pt x="262" y="215"/>
                </a:cubicBezTo>
                <a:close/>
                <a:moveTo>
                  <a:pt x="262" y="221"/>
                </a:moveTo>
                <a:cubicBezTo>
                  <a:pt x="262" y="221"/>
                  <a:pt x="262" y="221"/>
                  <a:pt x="262" y="221"/>
                </a:cubicBezTo>
                <a:cubicBezTo>
                  <a:pt x="252" y="225"/>
                  <a:pt x="241" y="229"/>
                  <a:pt x="230" y="232"/>
                </a:cubicBezTo>
                <a:cubicBezTo>
                  <a:pt x="220" y="236"/>
                  <a:pt x="210" y="241"/>
                  <a:pt x="201" y="245"/>
                </a:cubicBezTo>
                <a:cubicBezTo>
                  <a:pt x="201" y="245"/>
                  <a:pt x="201" y="244"/>
                  <a:pt x="201" y="244"/>
                </a:cubicBezTo>
                <a:cubicBezTo>
                  <a:pt x="205" y="242"/>
                  <a:pt x="209" y="240"/>
                  <a:pt x="214" y="238"/>
                </a:cubicBezTo>
                <a:cubicBezTo>
                  <a:pt x="219" y="235"/>
                  <a:pt x="224" y="233"/>
                  <a:pt x="230" y="231"/>
                </a:cubicBezTo>
                <a:cubicBezTo>
                  <a:pt x="240" y="226"/>
                  <a:pt x="252" y="222"/>
                  <a:pt x="262" y="216"/>
                </a:cubicBezTo>
                <a:cubicBezTo>
                  <a:pt x="262" y="216"/>
                  <a:pt x="262" y="216"/>
                  <a:pt x="262" y="216"/>
                </a:cubicBezTo>
                <a:cubicBezTo>
                  <a:pt x="262" y="218"/>
                  <a:pt x="262" y="219"/>
                  <a:pt x="262" y="221"/>
                </a:cubicBezTo>
                <a:close/>
                <a:moveTo>
                  <a:pt x="263" y="231"/>
                </a:moveTo>
                <a:cubicBezTo>
                  <a:pt x="263" y="231"/>
                  <a:pt x="263" y="231"/>
                  <a:pt x="263" y="231"/>
                </a:cubicBezTo>
                <a:cubicBezTo>
                  <a:pt x="252" y="235"/>
                  <a:pt x="241" y="240"/>
                  <a:pt x="229" y="243"/>
                </a:cubicBezTo>
                <a:cubicBezTo>
                  <a:pt x="224" y="245"/>
                  <a:pt x="219" y="246"/>
                  <a:pt x="214" y="248"/>
                </a:cubicBezTo>
                <a:cubicBezTo>
                  <a:pt x="212" y="249"/>
                  <a:pt x="209" y="251"/>
                  <a:pt x="207" y="252"/>
                </a:cubicBezTo>
                <a:cubicBezTo>
                  <a:pt x="207" y="251"/>
                  <a:pt x="208" y="251"/>
                  <a:pt x="209" y="251"/>
                </a:cubicBezTo>
                <a:cubicBezTo>
                  <a:pt x="211" y="249"/>
                  <a:pt x="213" y="248"/>
                  <a:pt x="216" y="247"/>
                </a:cubicBezTo>
                <a:cubicBezTo>
                  <a:pt x="221" y="244"/>
                  <a:pt x="227" y="242"/>
                  <a:pt x="232" y="239"/>
                </a:cubicBezTo>
                <a:cubicBezTo>
                  <a:pt x="243" y="235"/>
                  <a:pt x="253" y="231"/>
                  <a:pt x="263" y="226"/>
                </a:cubicBezTo>
                <a:cubicBezTo>
                  <a:pt x="263" y="228"/>
                  <a:pt x="263" y="229"/>
                  <a:pt x="263" y="231"/>
                </a:cubicBezTo>
                <a:close/>
                <a:moveTo>
                  <a:pt x="263" y="249"/>
                </a:moveTo>
                <a:cubicBezTo>
                  <a:pt x="263" y="249"/>
                  <a:pt x="263" y="250"/>
                  <a:pt x="263" y="251"/>
                </a:cubicBezTo>
                <a:cubicBezTo>
                  <a:pt x="253" y="255"/>
                  <a:pt x="243" y="259"/>
                  <a:pt x="232" y="263"/>
                </a:cubicBezTo>
                <a:cubicBezTo>
                  <a:pt x="229" y="264"/>
                  <a:pt x="226" y="265"/>
                  <a:pt x="222" y="266"/>
                </a:cubicBezTo>
                <a:cubicBezTo>
                  <a:pt x="216" y="269"/>
                  <a:pt x="209" y="271"/>
                  <a:pt x="202" y="274"/>
                </a:cubicBezTo>
                <a:cubicBezTo>
                  <a:pt x="201" y="274"/>
                  <a:pt x="200" y="274"/>
                  <a:pt x="199" y="275"/>
                </a:cubicBezTo>
                <a:cubicBezTo>
                  <a:pt x="200" y="274"/>
                  <a:pt x="202" y="274"/>
                  <a:pt x="204" y="273"/>
                </a:cubicBezTo>
                <a:cubicBezTo>
                  <a:pt x="207" y="272"/>
                  <a:pt x="210" y="270"/>
                  <a:pt x="212" y="269"/>
                </a:cubicBezTo>
                <a:cubicBezTo>
                  <a:pt x="222" y="263"/>
                  <a:pt x="234" y="260"/>
                  <a:pt x="245" y="256"/>
                </a:cubicBezTo>
                <a:cubicBezTo>
                  <a:pt x="251" y="254"/>
                  <a:pt x="258" y="252"/>
                  <a:pt x="263" y="249"/>
                </a:cubicBezTo>
                <a:close/>
                <a:moveTo>
                  <a:pt x="259" y="250"/>
                </a:moveTo>
                <a:cubicBezTo>
                  <a:pt x="259" y="250"/>
                  <a:pt x="260" y="250"/>
                  <a:pt x="260" y="250"/>
                </a:cubicBezTo>
                <a:cubicBezTo>
                  <a:pt x="260" y="250"/>
                  <a:pt x="259" y="250"/>
                  <a:pt x="259" y="250"/>
                </a:cubicBezTo>
                <a:close/>
                <a:moveTo>
                  <a:pt x="260" y="250"/>
                </a:moveTo>
                <a:cubicBezTo>
                  <a:pt x="260" y="249"/>
                  <a:pt x="261" y="249"/>
                  <a:pt x="261" y="249"/>
                </a:cubicBezTo>
                <a:cubicBezTo>
                  <a:pt x="261" y="249"/>
                  <a:pt x="260" y="249"/>
                  <a:pt x="260" y="250"/>
                </a:cubicBezTo>
                <a:close/>
                <a:moveTo>
                  <a:pt x="263" y="254"/>
                </a:moveTo>
                <a:cubicBezTo>
                  <a:pt x="249" y="261"/>
                  <a:pt x="235" y="266"/>
                  <a:pt x="221" y="271"/>
                </a:cubicBezTo>
                <a:cubicBezTo>
                  <a:pt x="214" y="273"/>
                  <a:pt x="207" y="275"/>
                  <a:pt x="200" y="277"/>
                </a:cubicBezTo>
                <a:cubicBezTo>
                  <a:pt x="197" y="278"/>
                  <a:pt x="200" y="277"/>
                  <a:pt x="200" y="277"/>
                </a:cubicBezTo>
                <a:cubicBezTo>
                  <a:pt x="202" y="276"/>
                  <a:pt x="204" y="275"/>
                  <a:pt x="205" y="275"/>
                </a:cubicBezTo>
                <a:cubicBezTo>
                  <a:pt x="208" y="274"/>
                  <a:pt x="211" y="272"/>
                  <a:pt x="214" y="271"/>
                </a:cubicBezTo>
                <a:cubicBezTo>
                  <a:pt x="221" y="269"/>
                  <a:pt x="227" y="266"/>
                  <a:pt x="233" y="264"/>
                </a:cubicBezTo>
                <a:cubicBezTo>
                  <a:pt x="243" y="261"/>
                  <a:pt x="252" y="257"/>
                  <a:pt x="261" y="253"/>
                </a:cubicBezTo>
                <a:cubicBezTo>
                  <a:pt x="262" y="253"/>
                  <a:pt x="262" y="253"/>
                  <a:pt x="262" y="252"/>
                </a:cubicBezTo>
                <a:cubicBezTo>
                  <a:pt x="263" y="252"/>
                  <a:pt x="263" y="252"/>
                  <a:pt x="263" y="252"/>
                </a:cubicBezTo>
                <a:cubicBezTo>
                  <a:pt x="263" y="253"/>
                  <a:pt x="263" y="253"/>
                  <a:pt x="263" y="254"/>
                </a:cubicBezTo>
                <a:close/>
                <a:moveTo>
                  <a:pt x="231" y="270"/>
                </a:moveTo>
                <a:cubicBezTo>
                  <a:pt x="240" y="267"/>
                  <a:pt x="250" y="264"/>
                  <a:pt x="259" y="259"/>
                </a:cubicBezTo>
                <a:cubicBezTo>
                  <a:pt x="261" y="259"/>
                  <a:pt x="261" y="259"/>
                  <a:pt x="261" y="259"/>
                </a:cubicBezTo>
                <a:cubicBezTo>
                  <a:pt x="261" y="258"/>
                  <a:pt x="262" y="258"/>
                  <a:pt x="262" y="258"/>
                </a:cubicBezTo>
                <a:cubicBezTo>
                  <a:pt x="262" y="259"/>
                  <a:pt x="262" y="260"/>
                  <a:pt x="262" y="262"/>
                </a:cubicBezTo>
                <a:cubicBezTo>
                  <a:pt x="257" y="264"/>
                  <a:pt x="252" y="266"/>
                  <a:pt x="247" y="268"/>
                </a:cubicBezTo>
                <a:cubicBezTo>
                  <a:pt x="242" y="271"/>
                  <a:pt x="236" y="273"/>
                  <a:pt x="230" y="274"/>
                </a:cubicBezTo>
                <a:cubicBezTo>
                  <a:pt x="224" y="276"/>
                  <a:pt x="218" y="277"/>
                  <a:pt x="213" y="279"/>
                </a:cubicBezTo>
                <a:cubicBezTo>
                  <a:pt x="210" y="280"/>
                  <a:pt x="208" y="281"/>
                  <a:pt x="205" y="282"/>
                </a:cubicBezTo>
                <a:cubicBezTo>
                  <a:pt x="203" y="283"/>
                  <a:pt x="199" y="283"/>
                  <a:pt x="197" y="284"/>
                </a:cubicBezTo>
                <a:cubicBezTo>
                  <a:pt x="200" y="283"/>
                  <a:pt x="203" y="281"/>
                  <a:pt x="206" y="280"/>
                </a:cubicBezTo>
                <a:cubicBezTo>
                  <a:pt x="214" y="276"/>
                  <a:pt x="222" y="273"/>
                  <a:pt x="231" y="270"/>
                </a:cubicBezTo>
                <a:close/>
                <a:moveTo>
                  <a:pt x="197" y="284"/>
                </a:moveTo>
                <a:cubicBezTo>
                  <a:pt x="197" y="284"/>
                  <a:pt x="197" y="283"/>
                  <a:pt x="197" y="283"/>
                </a:cubicBezTo>
                <a:cubicBezTo>
                  <a:pt x="198" y="282"/>
                  <a:pt x="200" y="282"/>
                  <a:pt x="201" y="281"/>
                </a:cubicBezTo>
                <a:cubicBezTo>
                  <a:pt x="199" y="282"/>
                  <a:pt x="198" y="283"/>
                  <a:pt x="197" y="284"/>
                </a:cubicBezTo>
                <a:close/>
                <a:moveTo>
                  <a:pt x="194" y="308"/>
                </a:moveTo>
                <a:cubicBezTo>
                  <a:pt x="194" y="308"/>
                  <a:pt x="194" y="308"/>
                  <a:pt x="194" y="308"/>
                </a:cubicBezTo>
                <a:cubicBezTo>
                  <a:pt x="198" y="308"/>
                  <a:pt x="201" y="307"/>
                  <a:pt x="205" y="305"/>
                </a:cubicBezTo>
                <a:cubicBezTo>
                  <a:pt x="211" y="303"/>
                  <a:pt x="216" y="302"/>
                  <a:pt x="222" y="300"/>
                </a:cubicBezTo>
                <a:cubicBezTo>
                  <a:pt x="227" y="298"/>
                  <a:pt x="233" y="297"/>
                  <a:pt x="238" y="294"/>
                </a:cubicBezTo>
                <a:cubicBezTo>
                  <a:pt x="241" y="293"/>
                  <a:pt x="243" y="292"/>
                  <a:pt x="245" y="291"/>
                </a:cubicBezTo>
                <a:cubicBezTo>
                  <a:pt x="247" y="290"/>
                  <a:pt x="249" y="289"/>
                  <a:pt x="250" y="288"/>
                </a:cubicBezTo>
                <a:cubicBezTo>
                  <a:pt x="251" y="288"/>
                  <a:pt x="252" y="288"/>
                  <a:pt x="252" y="287"/>
                </a:cubicBezTo>
                <a:cubicBezTo>
                  <a:pt x="252" y="288"/>
                  <a:pt x="251" y="289"/>
                  <a:pt x="251" y="290"/>
                </a:cubicBezTo>
                <a:cubicBezTo>
                  <a:pt x="249" y="293"/>
                  <a:pt x="243" y="293"/>
                  <a:pt x="240" y="294"/>
                </a:cubicBezTo>
                <a:cubicBezTo>
                  <a:pt x="233" y="296"/>
                  <a:pt x="227" y="298"/>
                  <a:pt x="220" y="301"/>
                </a:cubicBezTo>
                <a:cubicBezTo>
                  <a:pt x="214" y="303"/>
                  <a:pt x="208" y="305"/>
                  <a:pt x="202" y="307"/>
                </a:cubicBezTo>
                <a:cubicBezTo>
                  <a:pt x="199" y="308"/>
                  <a:pt x="196" y="308"/>
                  <a:pt x="193" y="310"/>
                </a:cubicBezTo>
                <a:cubicBezTo>
                  <a:pt x="193" y="310"/>
                  <a:pt x="193" y="309"/>
                  <a:pt x="194" y="308"/>
                </a:cubicBezTo>
                <a:close/>
                <a:moveTo>
                  <a:pt x="207" y="302"/>
                </a:moveTo>
                <a:cubicBezTo>
                  <a:pt x="213" y="300"/>
                  <a:pt x="218" y="298"/>
                  <a:pt x="224" y="297"/>
                </a:cubicBezTo>
                <a:cubicBezTo>
                  <a:pt x="229" y="295"/>
                  <a:pt x="234" y="294"/>
                  <a:pt x="240" y="292"/>
                </a:cubicBezTo>
                <a:cubicBezTo>
                  <a:pt x="240" y="292"/>
                  <a:pt x="241" y="292"/>
                  <a:pt x="242" y="292"/>
                </a:cubicBezTo>
                <a:cubicBezTo>
                  <a:pt x="236" y="295"/>
                  <a:pt x="231" y="296"/>
                  <a:pt x="225" y="298"/>
                </a:cubicBezTo>
                <a:cubicBezTo>
                  <a:pt x="220" y="300"/>
                  <a:pt x="215" y="301"/>
                  <a:pt x="209" y="303"/>
                </a:cubicBezTo>
                <a:cubicBezTo>
                  <a:pt x="205" y="304"/>
                  <a:pt x="201" y="306"/>
                  <a:pt x="197" y="307"/>
                </a:cubicBezTo>
                <a:cubicBezTo>
                  <a:pt x="192" y="308"/>
                  <a:pt x="197" y="306"/>
                  <a:pt x="198" y="306"/>
                </a:cubicBezTo>
                <a:cubicBezTo>
                  <a:pt x="201" y="304"/>
                  <a:pt x="204" y="303"/>
                  <a:pt x="207" y="302"/>
                </a:cubicBezTo>
                <a:close/>
                <a:moveTo>
                  <a:pt x="238" y="292"/>
                </a:moveTo>
                <a:cubicBezTo>
                  <a:pt x="233" y="294"/>
                  <a:pt x="227" y="295"/>
                  <a:pt x="222" y="297"/>
                </a:cubicBezTo>
                <a:cubicBezTo>
                  <a:pt x="219" y="298"/>
                  <a:pt x="215" y="299"/>
                  <a:pt x="211" y="300"/>
                </a:cubicBezTo>
                <a:cubicBezTo>
                  <a:pt x="214" y="299"/>
                  <a:pt x="217" y="298"/>
                  <a:pt x="219" y="297"/>
                </a:cubicBezTo>
                <a:cubicBezTo>
                  <a:pt x="228" y="295"/>
                  <a:pt x="238" y="292"/>
                  <a:pt x="247" y="289"/>
                </a:cubicBezTo>
                <a:cubicBezTo>
                  <a:pt x="244" y="290"/>
                  <a:pt x="241" y="291"/>
                  <a:pt x="238" y="292"/>
                </a:cubicBezTo>
                <a:close/>
                <a:moveTo>
                  <a:pt x="194" y="307"/>
                </a:moveTo>
                <a:cubicBezTo>
                  <a:pt x="194" y="306"/>
                  <a:pt x="194" y="306"/>
                  <a:pt x="194" y="305"/>
                </a:cubicBezTo>
                <a:cubicBezTo>
                  <a:pt x="196" y="305"/>
                  <a:pt x="198" y="304"/>
                  <a:pt x="201" y="304"/>
                </a:cubicBezTo>
                <a:cubicBezTo>
                  <a:pt x="198" y="305"/>
                  <a:pt x="196" y="306"/>
                  <a:pt x="194" y="307"/>
                </a:cubicBezTo>
                <a:close/>
                <a:moveTo>
                  <a:pt x="194" y="302"/>
                </a:moveTo>
                <a:cubicBezTo>
                  <a:pt x="200" y="300"/>
                  <a:pt x="205" y="298"/>
                  <a:pt x="210" y="297"/>
                </a:cubicBezTo>
                <a:cubicBezTo>
                  <a:pt x="216" y="295"/>
                  <a:pt x="221" y="293"/>
                  <a:pt x="227" y="292"/>
                </a:cubicBezTo>
                <a:cubicBezTo>
                  <a:pt x="228" y="292"/>
                  <a:pt x="229" y="291"/>
                  <a:pt x="230" y="291"/>
                </a:cubicBezTo>
                <a:cubicBezTo>
                  <a:pt x="218" y="295"/>
                  <a:pt x="206" y="299"/>
                  <a:pt x="194" y="304"/>
                </a:cubicBezTo>
                <a:cubicBezTo>
                  <a:pt x="194" y="303"/>
                  <a:pt x="194" y="303"/>
                  <a:pt x="194" y="302"/>
                </a:cubicBezTo>
                <a:close/>
                <a:moveTo>
                  <a:pt x="195" y="297"/>
                </a:moveTo>
                <a:cubicBezTo>
                  <a:pt x="200" y="296"/>
                  <a:pt x="205" y="294"/>
                  <a:pt x="209" y="292"/>
                </a:cubicBezTo>
                <a:cubicBezTo>
                  <a:pt x="215" y="290"/>
                  <a:pt x="221" y="288"/>
                  <a:pt x="226" y="286"/>
                </a:cubicBezTo>
                <a:cubicBezTo>
                  <a:pt x="232" y="285"/>
                  <a:pt x="238" y="283"/>
                  <a:pt x="244" y="281"/>
                </a:cubicBezTo>
                <a:cubicBezTo>
                  <a:pt x="246" y="280"/>
                  <a:pt x="249" y="278"/>
                  <a:pt x="252" y="277"/>
                </a:cubicBezTo>
                <a:cubicBezTo>
                  <a:pt x="253" y="277"/>
                  <a:pt x="254" y="276"/>
                  <a:pt x="255" y="276"/>
                </a:cubicBezTo>
                <a:cubicBezTo>
                  <a:pt x="256" y="276"/>
                  <a:pt x="256" y="275"/>
                  <a:pt x="257" y="275"/>
                </a:cubicBezTo>
                <a:cubicBezTo>
                  <a:pt x="257" y="275"/>
                  <a:pt x="257" y="275"/>
                  <a:pt x="257" y="275"/>
                </a:cubicBezTo>
                <a:cubicBezTo>
                  <a:pt x="253" y="278"/>
                  <a:pt x="248" y="280"/>
                  <a:pt x="243" y="282"/>
                </a:cubicBezTo>
                <a:cubicBezTo>
                  <a:pt x="237" y="285"/>
                  <a:pt x="231" y="287"/>
                  <a:pt x="224" y="289"/>
                </a:cubicBezTo>
                <a:cubicBezTo>
                  <a:pt x="214" y="293"/>
                  <a:pt x="204" y="296"/>
                  <a:pt x="195" y="301"/>
                </a:cubicBezTo>
                <a:cubicBezTo>
                  <a:pt x="195" y="299"/>
                  <a:pt x="195" y="298"/>
                  <a:pt x="195" y="297"/>
                </a:cubicBezTo>
                <a:close/>
                <a:moveTo>
                  <a:pt x="196" y="293"/>
                </a:moveTo>
                <a:cubicBezTo>
                  <a:pt x="200" y="292"/>
                  <a:pt x="204" y="290"/>
                  <a:pt x="208" y="288"/>
                </a:cubicBezTo>
                <a:cubicBezTo>
                  <a:pt x="215" y="286"/>
                  <a:pt x="221" y="284"/>
                  <a:pt x="228" y="282"/>
                </a:cubicBezTo>
                <a:cubicBezTo>
                  <a:pt x="233" y="280"/>
                  <a:pt x="239" y="278"/>
                  <a:pt x="244" y="276"/>
                </a:cubicBezTo>
                <a:cubicBezTo>
                  <a:pt x="248" y="274"/>
                  <a:pt x="253" y="273"/>
                  <a:pt x="257" y="271"/>
                </a:cubicBezTo>
                <a:cubicBezTo>
                  <a:pt x="253" y="273"/>
                  <a:pt x="249" y="274"/>
                  <a:pt x="246" y="276"/>
                </a:cubicBezTo>
                <a:cubicBezTo>
                  <a:pt x="239" y="279"/>
                  <a:pt x="233" y="281"/>
                  <a:pt x="226" y="284"/>
                </a:cubicBezTo>
                <a:cubicBezTo>
                  <a:pt x="216" y="287"/>
                  <a:pt x="205" y="291"/>
                  <a:pt x="195" y="296"/>
                </a:cubicBezTo>
                <a:cubicBezTo>
                  <a:pt x="195" y="295"/>
                  <a:pt x="195" y="294"/>
                  <a:pt x="196" y="293"/>
                </a:cubicBezTo>
                <a:close/>
                <a:moveTo>
                  <a:pt x="196" y="289"/>
                </a:moveTo>
                <a:cubicBezTo>
                  <a:pt x="201" y="286"/>
                  <a:pt x="206" y="285"/>
                  <a:pt x="211" y="284"/>
                </a:cubicBezTo>
                <a:cubicBezTo>
                  <a:pt x="218" y="281"/>
                  <a:pt x="224" y="279"/>
                  <a:pt x="230" y="276"/>
                </a:cubicBezTo>
                <a:cubicBezTo>
                  <a:pt x="236" y="274"/>
                  <a:pt x="242" y="272"/>
                  <a:pt x="247" y="270"/>
                </a:cubicBezTo>
                <a:cubicBezTo>
                  <a:pt x="250" y="269"/>
                  <a:pt x="252" y="268"/>
                  <a:pt x="255" y="267"/>
                </a:cubicBezTo>
                <a:cubicBezTo>
                  <a:pt x="256" y="267"/>
                  <a:pt x="257" y="266"/>
                  <a:pt x="258" y="265"/>
                </a:cubicBezTo>
                <a:cubicBezTo>
                  <a:pt x="262" y="263"/>
                  <a:pt x="258" y="266"/>
                  <a:pt x="257" y="266"/>
                </a:cubicBezTo>
                <a:cubicBezTo>
                  <a:pt x="254" y="269"/>
                  <a:pt x="250" y="270"/>
                  <a:pt x="246" y="271"/>
                </a:cubicBezTo>
                <a:cubicBezTo>
                  <a:pt x="240" y="274"/>
                  <a:pt x="233" y="276"/>
                  <a:pt x="227" y="279"/>
                </a:cubicBezTo>
                <a:cubicBezTo>
                  <a:pt x="221" y="281"/>
                  <a:pt x="216" y="283"/>
                  <a:pt x="210" y="285"/>
                </a:cubicBezTo>
                <a:cubicBezTo>
                  <a:pt x="205" y="287"/>
                  <a:pt x="200" y="289"/>
                  <a:pt x="196" y="291"/>
                </a:cubicBezTo>
                <a:cubicBezTo>
                  <a:pt x="196" y="291"/>
                  <a:pt x="196" y="290"/>
                  <a:pt x="196" y="289"/>
                </a:cubicBezTo>
                <a:close/>
                <a:moveTo>
                  <a:pt x="210" y="161"/>
                </a:moveTo>
                <a:cubicBezTo>
                  <a:pt x="209" y="162"/>
                  <a:pt x="208" y="162"/>
                  <a:pt x="206" y="163"/>
                </a:cubicBezTo>
                <a:cubicBezTo>
                  <a:pt x="206" y="162"/>
                  <a:pt x="206" y="162"/>
                  <a:pt x="206" y="161"/>
                </a:cubicBezTo>
                <a:cubicBezTo>
                  <a:pt x="208" y="161"/>
                  <a:pt x="209" y="161"/>
                  <a:pt x="210" y="161"/>
                </a:cubicBezTo>
                <a:close/>
                <a:moveTo>
                  <a:pt x="201" y="246"/>
                </a:moveTo>
                <a:cubicBezTo>
                  <a:pt x="212" y="241"/>
                  <a:pt x="223" y="236"/>
                  <a:pt x="234" y="232"/>
                </a:cubicBezTo>
                <a:cubicBezTo>
                  <a:pt x="239" y="230"/>
                  <a:pt x="245" y="228"/>
                  <a:pt x="251" y="226"/>
                </a:cubicBezTo>
                <a:cubicBezTo>
                  <a:pt x="253" y="225"/>
                  <a:pt x="255" y="224"/>
                  <a:pt x="257" y="224"/>
                </a:cubicBezTo>
                <a:cubicBezTo>
                  <a:pt x="256" y="224"/>
                  <a:pt x="256" y="224"/>
                  <a:pt x="256" y="224"/>
                </a:cubicBezTo>
                <a:cubicBezTo>
                  <a:pt x="245" y="229"/>
                  <a:pt x="234" y="233"/>
                  <a:pt x="223" y="238"/>
                </a:cubicBezTo>
                <a:cubicBezTo>
                  <a:pt x="218" y="240"/>
                  <a:pt x="214" y="243"/>
                  <a:pt x="209" y="245"/>
                </a:cubicBezTo>
                <a:cubicBezTo>
                  <a:pt x="206" y="246"/>
                  <a:pt x="203" y="247"/>
                  <a:pt x="200" y="249"/>
                </a:cubicBezTo>
                <a:cubicBezTo>
                  <a:pt x="200" y="248"/>
                  <a:pt x="200" y="247"/>
                  <a:pt x="201" y="246"/>
                </a:cubicBezTo>
                <a:close/>
                <a:moveTo>
                  <a:pt x="201" y="240"/>
                </a:moveTo>
                <a:cubicBezTo>
                  <a:pt x="205" y="239"/>
                  <a:pt x="208" y="236"/>
                  <a:pt x="212" y="234"/>
                </a:cubicBezTo>
                <a:cubicBezTo>
                  <a:pt x="217" y="232"/>
                  <a:pt x="223" y="230"/>
                  <a:pt x="228" y="227"/>
                </a:cubicBezTo>
                <a:cubicBezTo>
                  <a:pt x="233" y="225"/>
                  <a:pt x="238" y="223"/>
                  <a:pt x="244" y="220"/>
                </a:cubicBezTo>
                <a:cubicBezTo>
                  <a:pt x="246" y="219"/>
                  <a:pt x="249" y="218"/>
                  <a:pt x="251" y="216"/>
                </a:cubicBezTo>
                <a:cubicBezTo>
                  <a:pt x="253" y="216"/>
                  <a:pt x="254" y="215"/>
                  <a:pt x="256" y="214"/>
                </a:cubicBezTo>
                <a:cubicBezTo>
                  <a:pt x="256" y="214"/>
                  <a:pt x="262" y="210"/>
                  <a:pt x="259" y="213"/>
                </a:cubicBezTo>
                <a:cubicBezTo>
                  <a:pt x="249" y="220"/>
                  <a:pt x="238" y="224"/>
                  <a:pt x="227" y="229"/>
                </a:cubicBezTo>
                <a:cubicBezTo>
                  <a:pt x="218" y="233"/>
                  <a:pt x="209" y="237"/>
                  <a:pt x="201" y="242"/>
                </a:cubicBezTo>
                <a:cubicBezTo>
                  <a:pt x="201" y="242"/>
                  <a:pt x="201" y="241"/>
                  <a:pt x="201" y="240"/>
                </a:cubicBezTo>
                <a:close/>
                <a:moveTo>
                  <a:pt x="207" y="236"/>
                </a:moveTo>
                <a:cubicBezTo>
                  <a:pt x="207" y="236"/>
                  <a:pt x="200" y="241"/>
                  <a:pt x="203" y="238"/>
                </a:cubicBezTo>
                <a:cubicBezTo>
                  <a:pt x="205" y="237"/>
                  <a:pt x="207" y="236"/>
                  <a:pt x="209" y="235"/>
                </a:cubicBezTo>
                <a:cubicBezTo>
                  <a:pt x="208" y="235"/>
                  <a:pt x="208" y="236"/>
                  <a:pt x="207" y="236"/>
                </a:cubicBezTo>
                <a:close/>
                <a:moveTo>
                  <a:pt x="213" y="233"/>
                </a:moveTo>
                <a:cubicBezTo>
                  <a:pt x="209" y="235"/>
                  <a:pt x="205" y="237"/>
                  <a:pt x="201" y="239"/>
                </a:cubicBezTo>
                <a:cubicBezTo>
                  <a:pt x="201" y="239"/>
                  <a:pt x="201" y="238"/>
                  <a:pt x="201" y="238"/>
                </a:cubicBezTo>
                <a:cubicBezTo>
                  <a:pt x="201" y="237"/>
                  <a:pt x="201" y="236"/>
                  <a:pt x="201" y="236"/>
                </a:cubicBezTo>
                <a:cubicBezTo>
                  <a:pt x="211" y="232"/>
                  <a:pt x="220" y="226"/>
                  <a:pt x="229" y="222"/>
                </a:cubicBezTo>
                <a:cubicBezTo>
                  <a:pt x="235" y="219"/>
                  <a:pt x="241" y="216"/>
                  <a:pt x="247" y="214"/>
                </a:cubicBezTo>
                <a:cubicBezTo>
                  <a:pt x="249" y="213"/>
                  <a:pt x="252" y="211"/>
                  <a:pt x="254" y="210"/>
                </a:cubicBezTo>
                <a:cubicBezTo>
                  <a:pt x="255" y="209"/>
                  <a:pt x="257" y="208"/>
                  <a:pt x="258" y="207"/>
                </a:cubicBezTo>
                <a:cubicBezTo>
                  <a:pt x="258" y="207"/>
                  <a:pt x="258" y="207"/>
                  <a:pt x="258" y="207"/>
                </a:cubicBezTo>
                <a:cubicBezTo>
                  <a:pt x="258" y="207"/>
                  <a:pt x="258" y="207"/>
                  <a:pt x="258" y="207"/>
                </a:cubicBezTo>
                <a:cubicBezTo>
                  <a:pt x="255" y="211"/>
                  <a:pt x="249" y="213"/>
                  <a:pt x="245" y="215"/>
                </a:cubicBezTo>
                <a:cubicBezTo>
                  <a:pt x="240" y="218"/>
                  <a:pt x="234" y="221"/>
                  <a:pt x="228" y="224"/>
                </a:cubicBezTo>
                <a:cubicBezTo>
                  <a:pt x="223" y="227"/>
                  <a:pt x="218" y="230"/>
                  <a:pt x="213" y="233"/>
                </a:cubicBezTo>
                <a:close/>
                <a:moveTo>
                  <a:pt x="248" y="212"/>
                </a:moveTo>
                <a:cubicBezTo>
                  <a:pt x="243" y="215"/>
                  <a:pt x="237" y="217"/>
                  <a:pt x="232" y="219"/>
                </a:cubicBezTo>
                <a:cubicBezTo>
                  <a:pt x="224" y="223"/>
                  <a:pt x="217" y="227"/>
                  <a:pt x="210" y="231"/>
                </a:cubicBezTo>
                <a:cubicBezTo>
                  <a:pt x="211" y="230"/>
                  <a:pt x="212" y="229"/>
                  <a:pt x="213" y="229"/>
                </a:cubicBezTo>
                <a:cubicBezTo>
                  <a:pt x="218" y="225"/>
                  <a:pt x="223" y="222"/>
                  <a:pt x="228" y="220"/>
                </a:cubicBezTo>
                <a:cubicBezTo>
                  <a:pt x="239" y="215"/>
                  <a:pt x="250" y="209"/>
                  <a:pt x="261" y="203"/>
                </a:cubicBezTo>
                <a:cubicBezTo>
                  <a:pt x="261" y="203"/>
                  <a:pt x="261" y="204"/>
                  <a:pt x="261" y="205"/>
                </a:cubicBezTo>
                <a:cubicBezTo>
                  <a:pt x="261" y="205"/>
                  <a:pt x="260" y="205"/>
                  <a:pt x="260" y="205"/>
                </a:cubicBezTo>
                <a:cubicBezTo>
                  <a:pt x="256" y="207"/>
                  <a:pt x="252" y="210"/>
                  <a:pt x="248" y="212"/>
                </a:cubicBezTo>
                <a:close/>
                <a:moveTo>
                  <a:pt x="259" y="187"/>
                </a:moveTo>
                <a:cubicBezTo>
                  <a:pt x="250" y="192"/>
                  <a:pt x="239" y="195"/>
                  <a:pt x="230" y="199"/>
                </a:cubicBezTo>
                <a:cubicBezTo>
                  <a:pt x="225" y="202"/>
                  <a:pt x="220" y="204"/>
                  <a:pt x="215" y="206"/>
                </a:cubicBezTo>
                <a:cubicBezTo>
                  <a:pt x="214" y="207"/>
                  <a:pt x="212" y="208"/>
                  <a:pt x="210" y="209"/>
                </a:cubicBezTo>
                <a:cubicBezTo>
                  <a:pt x="208" y="211"/>
                  <a:pt x="205" y="212"/>
                  <a:pt x="203" y="213"/>
                </a:cubicBezTo>
                <a:cubicBezTo>
                  <a:pt x="211" y="207"/>
                  <a:pt x="220" y="203"/>
                  <a:pt x="229" y="198"/>
                </a:cubicBezTo>
                <a:cubicBezTo>
                  <a:pt x="234" y="196"/>
                  <a:pt x="239" y="193"/>
                  <a:pt x="243" y="191"/>
                </a:cubicBezTo>
                <a:cubicBezTo>
                  <a:pt x="246" y="190"/>
                  <a:pt x="249" y="189"/>
                  <a:pt x="252" y="187"/>
                </a:cubicBezTo>
                <a:cubicBezTo>
                  <a:pt x="253" y="187"/>
                  <a:pt x="254" y="186"/>
                  <a:pt x="255" y="186"/>
                </a:cubicBezTo>
                <a:cubicBezTo>
                  <a:pt x="255" y="185"/>
                  <a:pt x="256" y="185"/>
                  <a:pt x="257" y="185"/>
                </a:cubicBezTo>
                <a:cubicBezTo>
                  <a:pt x="258" y="185"/>
                  <a:pt x="258" y="184"/>
                  <a:pt x="258" y="184"/>
                </a:cubicBezTo>
                <a:cubicBezTo>
                  <a:pt x="258" y="184"/>
                  <a:pt x="259" y="184"/>
                  <a:pt x="259" y="183"/>
                </a:cubicBezTo>
                <a:cubicBezTo>
                  <a:pt x="259" y="186"/>
                  <a:pt x="259" y="188"/>
                  <a:pt x="260" y="191"/>
                </a:cubicBezTo>
                <a:cubicBezTo>
                  <a:pt x="250" y="194"/>
                  <a:pt x="240" y="200"/>
                  <a:pt x="231" y="204"/>
                </a:cubicBezTo>
                <a:cubicBezTo>
                  <a:pt x="226" y="206"/>
                  <a:pt x="220" y="209"/>
                  <a:pt x="215" y="211"/>
                </a:cubicBezTo>
                <a:cubicBezTo>
                  <a:pt x="213" y="213"/>
                  <a:pt x="211" y="214"/>
                  <a:pt x="208" y="216"/>
                </a:cubicBezTo>
                <a:cubicBezTo>
                  <a:pt x="207" y="216"/>
                  <a:pt x="206" y="217"/>
                  <a:pt x="205" y="217"/>
                </a:cubicBezTo>
                <a:cubicBezTo>
                  <a:pt x="205" y="218"/>
                  <a:pt x="201" y="221"/>
                  <a:pt x="204" y="218"/>
                </a:cubicBezTo>
                <a:cubicBezTo>
                  <a:pt x="213" y="211"/>
                  <a:pt x="222" y="206"/>
                  <a:pt x="232" y="201"/>
                </a:cubicBezTo>
                <a:cubicBezTo>
                  <a:pt x="237" y="199"/>
                  <a:pt x="242" y="196"/>
                  <a:pt x="247" y="194"/>
                </a:cubicBezTo>
                <a:cubicBezTo>
                  <a:pt x="251" y="192"/>
                  <a:pt x="255" y="190"/>
                  <a:pt x="259" y="187"/>
                </a:cubicBezTo>
                <a:cubicBezTo>
                  <a:pt x="259" y="187"/>
                  <a:pt x="259" y="187"/>
                  <a:pt x="259" y="187"/>
                </a:cubicBezTo>
                <a:close/>
                <a:moveTo>
                  <a:pt x="203" y="206"/>
                </a:moveTo>
                <a:cubicBezTo>
                  <a:pt x="212" y="202"/>
                  <a:pt x="221" y="198"/>
                  <a:pt x="230" y="193"/>
                </a:cubicBezTo>
                <a:cubicBezTo>
                  <a:pt x="235" y="191"/>
                  <a:pt x="240" y="188"/>
                  <a:pt x="245" y="186"/>
                </a:cubicBezTo>
                <a:cubicBezTo>
                  <a:pt x="248" y="185"/>
                  <a:pt x="250" y="184"/>
                  <a:pt x="253" y="182"/>
                </a:cubicBezTo>
                <a:cubicBezTo>
                  <a:pt x="253" y="182"/>
                  <a:pt x="253" y="182"/>
                  <a:pt x="253" y="182"/>
                </a:cubicBezTo>
                <a:cubicBezTo>
                  <a:pt x="246" y="187"/>
                  <a:pt x="238" y="190"/>
                  <a:pt x="230" y="193"/>
                </a:cubicBezTo>
                <a:cubicBezTo>
                  <a:pt x="220" y="198"/>
                  <a:pt x="212" y="204"/>
                  <a:pt x="203" y="209"/>
                </a:cubicBezTo>
                <a:cubicBezTo>
                  <a:pt x="203" y="208"/>
                  <a:pt x="203" y="207"/>
                  <a:pt x="203" y="206"/>
                </a:cubicBezTo>
                <a:close/>
                <a:moveTo>
                  <a:pt x="204" y="199"/>
                </a:moveTo>
                <a:cubicBezTo>
                  <a:pt x="204" y="199"/>
                  <a:pt x="204" y="199"/>
                  <a:pt x="204" y="199"/>
                </a:cubicBezTo>
                <a:cubicBezTo>
                  <a:pt x="212" y="194"/>
                  <a:pt x="221" y="190"/>
                  <a:pt x="230" y="186"/>
                </a:cubicBezTo>
                <a:cubicBezTo>
                  <a:pt x="240" y="182"/>
                  <a:pt x="248" y="177"/>
                  <a:pt x="257" y="172"/>
                </a:cubicBezTo>
                <a:cubicBezTo>
                  <a:pt x="258" y="173"/>
                  <a:pt x="258" y="173"/>
                  <a:pt x="258" y="173"/>
                </a:cubicBezTo>
                <a:cubicBezTo>
                  <a:pt x="258" y="173"/>
                  <a:pt x="258" y="174"/>
                  <a:pt x="258" y="174"/>
                </a:cubicBezTo>
                <a:cubicBezTo>
                  <a:pt x="258" y="174"/>
                  <a:pt x="258" y="174"/>
                  <a:pt x="258" y="174"/>
                </a:cubicBezTo>
                <a:cubicBezTo>
                  <a:pt x="249" y="179"/>
                  <a:pt x="240" y="183"/>
                  <a:pt x="231" y="188"/>
                </a:cubicBezTo>
                <a:cubicBezTo>
                  <a:pt x="226" y="190"/>
                  <a:pt x="221" y="192"/>
                  <a:pt x="215" y="194"/>
                </a:cubicBezTo>
                <a:cubicBezTo>
                  <a:pt x="211" y="196"/>
                  <a:pt x="207" y="199"/>
                  <a:pt x="203" y="201"/>
                </a:cubicBezTo>
                <a:cubicBezTo>
                  <a:pt x="203" y="200"/>
                  <a:pt x="203" y="200"/>
                  <a:pt x="204" y="199"/>
                </a:cubicBezTo>
                <a:close/>
                <a:moveTo>
                  <a:pt x="258" y="175"/>
                </a:moveTo>
                <a:cubicBezTo>
                  <a:pt x="259" y="176"/>
                  <a:pt x="259" y="177"/>
                  <a:pt x="259" y="179"/>
                </a:cubicBezTo>
                <a:cubicBezTo>
                  <a:pt x="259" y="179"/>
                  <a:pt x="259" y="179"/>
                  <a:pt x="258" y="179"/>
                </a:cubicBezTo>
                <a:cubicBezTo>
                  <a:pt x="249" y="184"/>
                  <a:pt x="239" y="188"/>
                  <a:pt x="230" y="192"/>
                </a:cubicBezTo>
                <a:cubicBezTo>
                  <a:pt x="225" y="195"/>
                  <a:pt x="220" y="197"/>
                  <a:pt x="215" y="200"/>
                </a:cubicBezTo>
                <a:cubicBezTo>
                  <a:pt x="212" y="201"/>
                  <a:pt x="209" y="202"/>
                  <a:pt x="207" y="204"/>
                </a:cubicBezTo>
                <a:cubicBezTo>
                  <a:pt x="200" y="207"/>
                  <a:pt x="205" y="204"/>
                  <a:pt x="207" y="203"/>
                </a:cubicBezTo>
                <a:cubicBezTo>
                  <a:pt x="215" y="197"/>
                  <a:pt x="225" y="193"/>
                  <a:pt x="234" y="189"/>
                </a:cubicBezTo>
                <a:cubicBezTo>
                  <a:pt x="242" y="185"/>
                  <a:pt x="252" y="181"/>
                  <a:pt x="258" y="175"/>
                </a:cubicBezTo>
                <a:close/>
                <a:moveTo>
                  <a:pt x="232" y="193"/>
                </a:moveTo>
                <a:cubicBezTo>
                  <a:pt x="241" y="189"/>
                  <a:pt x="250" y="185"/>
                  <a:pt x="259" y="179"/>
                </a:cubicBezTo>
                <a:cubicBezTo>
                  <a:pt x="259" y="179"/>
                  <a:pt x="259" y="179"/>
                  <a:pt x="259" y="179"/>
                </a:cubicBezTo>
                <a:cubicBezTo>
                  <a:pt x="259" y="180"/>
                  <a:pt x="259" y="182"/>
                  <a:pt x="259" y="183"/>
                </a:cubicBezTo>
                <a:cubicBezTo>
                  <a:pt x="257" y="184"/>
                  <a:pt x="255" y="185"/>
                  <a:pt x="252" y="186"/>
                </a:cubicBezTo>
                <a:cubicBezTo>
                  <a:pt x="245" y="190"/>
                  <a:pt x="237" y="193"/>
                  <a:pt x="229" y="196"/>
                </a:cubicBezTo>
                <a:cubicBezTo>
                  <a:pt x="224" y="199"/>
                  <a:pt x="219" y="201"/>
                  <a:pt x="214" y="204"/>
                </a:cubicBezTo>
                <a:cubicBezTo>
                  <a:pt x="212" y="205"/>
                  <a:pt x="210" y="206"/>
                  <a:pt x="208" y="207"/>
                </a:cubicBezTo>
                <a:cubicBezTo>
                  <a:pt x="208" y="207"/>
                  <a:pt x="208" y="207"/>
                  <a:pt x="207" y="207"/>
                </a:cubicBezTo>
                <a:cubicBezTo>
                  <a:pt x="215" y="202"/>
                  <a:pt x="223" y="197"/>
                  <a:pt x="232" y="193"/>
                </a:cubicBezTo>
                <a:close/>
                <a:moveTo>
                  <a:pt x="228" y="206"/>
                </a:moveTo>
                <a:cubicBezTo>
                  <a:pt x="233" y="204"/>
                  <a:pt x="238" y="202"/>
                  <a:pt x="242" y="199"/>
                </a:cubicBezTo>
                <a:cubicBezTo>
                  <a:pt x="247" y="197"/>
                  <a:pt x="254" y="195"/>
                  <a:pt x="258" y="192"/>
                </a:cubicBezTo>
                <a:cubicBezTo>
                  <a:pt x="249" y="198"/>
                  <a:pt x="239" y="202"/>
                  <a:pt x="229" y="207"/>
                </a:cubicBezTo>
                <a:cubicBezTo>
                  <a:pt x="219" y="211"/>
                  <a:pt x="211" y="217"/>
                  <a:pt x="202" y="222"/>
                </a:cubicBezTo>
                <a:cubicBezTo>
                  <a:pt x="202" y="221"/>
                  <a:pt x="202" y="220"/>
                  <a:pt x="202" y="220"/>
                </a:cubicBezTo>
                <a:cubicBezTo>
                  <a:pt x="211" y="216"/>
                  <a:pt x="219" y="210"/>
                  <a:pt x="228" y="206"/>
                </a:cubicBezTo>
                <a:close/>
                <a:moveTo>
                  <a:pt x="202" y="223"/>
                </a:moveTo>
                <a:cubicBezTo>
                  <a:pt x="206" y="223"/>
                  <a:pt x="209" y="220"/>
                  <a:pt x="213" y="218"/>
                </a:cubicBezTo>
                <a:cubicBezTo>
                  <a:pt x="218" y="215"/>
                  <a:pt x="223" y="212"/>
                  <a:pt x="229" y="210"/>
                </a:cubicBezTo>
                <a:cubicBezTo>
                  <a:pt x="232" y="208"/>
                  <a:pt x="235" y="207"/>
                  <a:pt x="238" y="205"/>
                </a:cubicBezTo>
                <a:cubicBezTo>
                  <a:pt x="234" y="207"/>
                  <a:pt x="229" y="210"/>
                  <a:pt x="224" y="212"/>
                </a:cubicBezTo>
                <a:cubicBezTo>
                  <a:pt x="219" y="215"/>
                  <a:pt x="215" y="218"/>
                  <a:pt x="210" y="221"/>
                </a:cubicBezTo>
                <a:cubicBezTo>
                  <a:pt x="207" y="223"/>
                  <a:pt x="204" y="224"/>
                  <a:pt x="202" y="226"/>
                </a:cubicBezTo>
                <a:cubicBezTo>
                  <a:pt x="202" y="225"/>
                  <a:pt x="202" y="224"/>
                  <a:pt x="202" y="223"/>
                </a:cubicBezTo>
                <a:close/>
                <a:moveTo>
                  <a:pt x="202" y="228"/>
                </a:moveTo>
                <a:cubicBezTo>
                  <a:pt x="211" y="224"/>
                  <a:pt x="220" y="219"/>
                  <a:pt x="229" y="215"/>
                </a:cubicBezTo>
                <a:cubicBezTo>
                  <a:pt x="234" y="212"/>
                  <a:pt x="240" y="210"/>
                  <a:pt x="245" y="207"/>
                </a:cubicBezTo>
                <a:cubicBezTo>
                  <a:pt x="247" y="206"/>
                  <a:pt x="249" y="205"/>
                  <a:pt x="252" y="204"/>
                </a:cubicBezTo>
                <a:cubicBezTo>
                  <a:pt x="243" y="208"/>
                  <a:pt x="235" y="213"/>
                  <a:pt x="226" y="217"/>
                </a:cubicBezTo>
                <a:cubicBezTo>
                  <a:pt x="221" y="219"/>
                  <a:pt x="216" y="222"/>
                  <a:pt x="211" y="225"/>
                </a:cubicBezTo>
                <a:cubicBezTo>
                  <a:pt x="208" y="227"/>
                  <a:pt x="204" y="229"/>
                  <a:pt x="201" y="231"/>
                </a:cubicBezTo>
                <a:cubicBezTo>
                  <a:pt x="201" y="230"/>
                  <a:pt x="202" y="229"/>
                  <a:pt x="202" y="228"/>
                </a:cubicBezTo>
                <a:close/>
                <a:moveTo>
                  <a:pt x="214" y="224"/>
                </a:moveTo>
                <a:cubicBezTo>
                  <a:pt x="219" y="221"/>
                  <a:pt x="224" y="218"/>
                  <a:pt x="230" y="216"/>
                </a:cubicBezTo>
                <a:cubicBezTo>
                  <a:pt x="240" y="211"/>
                  <a:pt x="250" y="206"/>
                  <a:pt x="260" y="200"/>
                </a:cubicBezTo>
                <a:cubicBezTo>
                  <a:pt x="260" y="200"/>
                  <a:pt x="260" y="199"/>
                  <a:pt x="260" y="199"/>
                </a:cubicBezTo>
                <a:cubicBezTo>
                  <a:pt x="249" y="204"/>
                  <a:pt x="239" y="209"/>
                  <a:pt x="228" y="214"/>
                </a:cubicBezTo>
                <a:cubicBezTo>
                  <a:pt x="223" y="216"/>
                  <a:pt x="219" y="219"/>
                  <a:pt x="214" y="221"/>
                </a:cubicBezTo>
                <a:cubicBezTo>
                  <a:pt x="211" y="222"/>
                  <a:pt x="209" y="224"/>
                  <a:pt x="206" y="225"/>
                </a:cubicBezTo>
                <a:cubicBezTo>
                  <a:pt x="205" y="226"/>
                  <a:pt x="203" y="226"/>
                  <a:pt x="202" y="227"/>
                </a:cubicBezTo>
                <a:cubicBezTo>
                  <a:pt x="202" y="227"/>
                  <a:pt x="202" y="227"/>
                  <a:pt x="202" y="227"/>
                </a:cubicBezTo>
                <a:cubicBezTo>
                  <a:pt x="202" y="226"/>
                  <a:pt x="204" y="226"/>
                  <a:pt x="204" y="226"/>
                </a:cubicBezTo>
                <a:cubicBezTo>
                  <a:pt x="212" y="220"/>
                  <a:pt x="220" y="215"/>
                  <a:pt x="229" y="210"/>
                </a:cubicBezTo>
                <a:cubicBezTo>
                  <a:pt x="239" y="205"/>
                  <a:pt x="250" y="201"/>
                  <a:pt x="259" y="195"/>
                </a:cubicBezTo>
                <a:cubicBezTo>
                  <a:pt x="260" y="195"/>
                  <a:pt x="259" y="194"/>
                  <a:pt x="259" y="194"/>
                </a:cubicBezTo>
                <a:cubicBezTo>
                  <a:pt x="249" y="199"/>
                  <a:pt x="240" y="204"/>
                  <a:pt x="230" y="208"/>
                </a:cubicBezTo>
                <a:cubicBezTo>
                  <a:pt x="221" y="213"/>
                  <a:pt x="210" y="218"/>
                  <a:pt x="203" y="223"/>
                </a:cubicBezTo>
                <a:cubicBezTo>
                  <a:pt x="212" y="217"/>
                  <a:pt x="221" y="211"/>
                  <a:pt x="231" y="207"/>
                </a:cubicBezTo>
                <a:cubicBezTo>
                  <a:pt x="241" y="202"/>
                  <a:pt x="250" y="198"/>
                  <a:pt x="260" y="192"/>
                </a:cubicBezTo>
                <a:cubicBezTo>
                  <a:pt x="260" y="193"/>
                  <a:pt x="260" y="194"/>
                  <a:pt x="260" y="195"/>
                </a:cubicBezTo>
                <a:cubicBezTo>
                  <a:pt x="260" y="198"/>
                  <a:pt x="260" y="200"/>
                  <a:pt x="260" y="202"/>
                </a:cubicBezTo>
                <a:cubicBezTo>
                  <a:pt x="260" y="202"/>
                  <a:pt x="260" y="202"/>
                  <a:pt x="260" y="202"/>
                </a:cubicBezTo>
                <a:cubicBezTo>
                  <a:pt x="260" y="202"/>
                  <a:pt x="259" y="203"/>
                  <a:pt x="259" y="203"/>
                </a:cubicBezTo>
                <a:cubicBezTo>
                  <a:pt x="258" y="203"/>
                  <a:pt x="258" y="203"/>
                  <a:pt x="257" y="203"/>
                </a:cubicBezTo>
                <a:cubicBezTo>
                  <a:pt x="248" y="208"/>
                  <a:pt x="238" y="213"/>
                  <a:pt x="229" y="217"/>
                </a:cubicBezTo>
                <a:cubicBezTo>
                  <a:pt x="224" y="220"/>
                  <a:pt x="219" y="222"/>
                  <a:pt x="215" y="225"/>
                </a:cubicBezTo>
                <a:cubicBezTo>
                  <a:pt x="212" y="226"/>
                  <a:pt x="210" y="227"/>
                  <a:pt x="208" y="229"/>
                </a:cubicBezTo>
                <a:cubicBezTo>
                  <a:pt x="207" y="230"/>
                  <a:pt x="203" y="230"/>
                  <a:pt x="202" y="232"/>
                </a:cubicBezTo>
                <a:cubicBezTo>
                  <a:pt x="205" y="228"/>
                  <a:pt x="210" y="226"/>
                  <a:pt x="214" y="224"/>
                </a:cubicBezTo>
                <a:close/>
                <a:moveTo>
                  <a:pt x="206" y="163"/>
                </a:moveTo>
                <a:cubicBezTo>
                  <a:pt x="208" y="163"/>
                  <a:pt x="209" y="163"/>
                  <a:pt x="209" y="162"/>
                </a:cubicBezTo>
                <a:cubicBezTo>
                  <a:pt x="209" y="163"/>
                  <a:pt x="208" y="164"/>
                  <a:pt x="206" y="165"/>
                </a:cubicBezTo>
                <a:cubicBezTo>
                  <a:pt x="206" y="164"/>
                  <a:pt x="206" y="164"/>
                  <a:pt x="206" y="163"/>
                </a:cubicBezTo>
                <a:close/>
                <a:moveTo>
                  <a:pt x="206" y="167"/>
                </a:moveTo>
                <a:cubicBezTo>
                  <a:pt x="209" y="166"/>
                  <a:pt x="212" y="164"/>
                  <a:pt x="214" y="163"/>
                </a:cubicBezTo>
                <a:cubicBezTo>
                  <a:pt x="212" y="165"/>
                  <a:pt x="209" y="167"/>
                  <a:pt x="206" y="169"/>
                </a:cubicBezTo>
                <a:cubicBezTo>
                  <a:pt x="206" y="168"/>
                  <a:pt x="206" y="167"/>
                  <a:pt x="206" y="167"/>
                </a:cubicBezTo>
                <a:close/>
                <a:moveTo>
                  <a:pt x="206" y="171"/>
                </a:moveTo>
                <a:cubicBezTo>
                  <a:pt x="211" y="169"/>
                  <a:pt x="216" y="166"/>
                  <a:pt x="219" y="164"/>
                </a:cubicBezTo>
                <a:cubicBezTo>
                  <a:pt x="215" y="167"/>
                  <a:pt x="210" y="170"/>
                  <a:pt x="206" y="173"/>
                </a:cubicBezTo>
                <a:cubicBezTo>
                  <a:pt x="206" y="172"/>
                  <a:pt x="206" y="172"/>
                  <a:pt x="206" y="171"/>
                </a:cubicBezTo>
                <a:close/>
                <a:moveTo>
                  <a:pt x="206" y="175"/>
                </a:moveTo>
                <a:cubicBezTo>
                  <a:pt x="213" y="173"/>
                  <a:pt x="219" y="168"/>
                  <a:pt x="226" y="164"/>
                </a:cubicBezTo>
                <a:cubicBezTo>
                  <a:pt x="219" y="168"/>
                  <a:pt x="212" y="174"/>
                  <a:pt x="206" y="178"/>
                </a:cubicBezTo>
                <a:cubicBezTo>
                  <a:pt x="206" y="177"/>
                  <a:pt x="206" y="176"/>
                  <a:pt x="206" y="175"/>
                </a:cubicBezTo>
                <a:close/>
                <a:moveTo>
                  <a:pt x="228" y="164"/>
                </a:moveTo>
                <a:cubicBezTo>
                  <a:pt x="229" y="164"/>
                  <a:pt x="230" y="164"/>
                  <a:pt x="230" y="164"/>
                </a:cubicBezTo>
                <a:cubicBezTo>
                  <a:pt x="225" y="166"/>
                  <a:pt x="220" y="169"/>
                  <a:pt x="215" y="172"/>
                </a:cubicBezTo>
                <a:cubicBezTo>
                  <a:pt x="219" y="169"/>
                  <a:pt x="223" y="167"/>
                  <a:pt x="227" y="164"/>
                </a:cubicBezTo>
                <a:cubicBezTo>
                  <a:pt x="228" y="164"/>
                  <a:pt x="228" y="164"/>
                  <a:pt x="228" y="164"/>
                </a:cubicBezTo>
                <a:close/>
                <a:moveTo>
                  <a:pt x="206" y="179"/>
                </a:moveTo>
                <a:cubicBezTo>
                  <a:pt x="206" y="180"/>
                  <a:pt x="206" y="179"/>
                  <a:pt x="207" y="179"/>
                </a:cubicBezTo>
                <a:cubicBezTo>
                  <a:pt x="210" y="176"/>
                  <a:pt x="213" y="174"/>
                  <a:pt x="217" y="172"/>
                </a:cubicBezTo>
                <a:cubicBezTo>
                  <a:pt x="219" y="171"/>
                  <a:pt x="221" y="169"/>
                  <a:pt x="224" y="168"/>
                </a:cubicBezTo>
                <a:cubicBezTo>
                  <a:pt x="226" y="167"/>
                  <a:pt x="229" y="166"/>
                  <a:pt x="231" y="164"/>
                </a:cubicBezTo>
                <a:cubicBezTo>
                  <a:pt x="227" y="168"/>
                  <a:pt x="222" y="170"/>
                  <a:pt x="218" y="173"/>
                </a:cubicBezTo>
                <a:cubicBezTo>
                  <a:pt x="213" y="176"/>
                  <a:pt x="209" y="179"/>
                  <a:pt x="205" y="182"/>
                </a:cubicBezTo>
                <a:cubicBezTo>
                  <a:pt x="205" y="181"/>
                  <a:pt x="206" y="180"/>
                  <a:pt x="206" y="179"/>
                </a:cubicBezTo>
                <a:cubicBezTo>
                  <a:pt x="206" y="179"/>
                  <a:pt x="206" y="179"/>
                  <a:pt x="206" y="179"/>
                </a:cubicBezTo>
                <a:close/>
                <a:moveTo>
                  <a:pt x="209" y="180"/>
                </a:moveTo>
                <a:cubicBezTo>
                  <a:pt x="212" y="178"/>
                  <a:pt x="215" y="176"/>
                  <a:pt x="218" y="174"/>
                </a:cubicBezTo>
                <a:cubicBezTo>
                  <a:pt x="223" y="171"/>
                  <a:pt x="228" y="168"/>
                  <a:pt x="232" y="164"/>
                </a:cubicBezTo>
                <a:cubicBezTo>
                  <a:pt x="234" y="164"/>
                  <a:pt x="235" y="164"/>
                  <a:pt x="236" y="164"/>
                </a:cubicBezTo>
                <a:cubicBezTo>
                  <a:pt x="232" y="167"/>
                  <a:pt x="227" y="169"/>
                  <a:pt x="223" y="172"/>
                </a:cubicBezTo>
                <a:cubicBezTo>
                  <a:pt x="218" y="174"/>
                  <a:pt x="214" y="177"/>
                  <a:pt x="209" y="180"/>
                </a:cubicBezTo>
                <a:cubicBezTo>
                  <a:pt x="209" y="180"/>
                  <a:pt x="209" y="180"/>
                  <a:pt x="209" y="180"/>
                </a:cubicBezTo>
                <a:close/>
                <a:moveTo>
                  <a:pt x="238" y="165"/>
                </a:moveTo>
                <a:cubicBezTo>
                  <a:pt x="239" y="165"/>
                  <a:pt x="241" y="165"/>
                  <a:pt x="242" y="165"/>
                </a:cubicBezTo>
                <a:cubicBezTo>
                  <a:pt x="240" y="167"/>
                  <a:pt x="238" y="168"/>
                  <a:pt x="235" y="170"/>
                </a:cubicBezTo>
                <a:cubicBezTo>
                  <a:pt x="232" y="172"/>
                  <a:pt x="228" y="173"/>
                  <a:pt x="225" y="175"/>
                </a:cubicBezTo>
                <a:cubicBezTo>
                  <a:pt x="218" y="178"/>
                  <a:pt x="213" y="183"/>
                  <a:pt x="206" y="186"/>
                </a:cubicBezTo>
                <a:cubicBezTo>
                  <a:pt x="205" y="186"/>
                  <a:pt x="205" y="186"/>
                  <a:pt x="205" y="187"/>
                </a:cubicBezTo>
                <a:cubicBezTo>
                  <a:pt x="205" y="186"/>
                  <a:pt x="205" y="186"/>
                  <a:pt x="205" y="186"/>
                </a:cubicBezTo>
                <a:cubicBezTo>
                  <a:pt x="206" y="185"/>
                  <a:pt x="210" y="183"/>
                  <a:pt x="211" y="182"/>
                </a:cubicBezTo>
                <a:cubicBezTo>
                  <a:pt x="214" y="180"/>
                  <a:pt x="218" y="178"/>
                  <a:pt x="221" y="176"/>
                </a:cubicBezTo>
                <a:cubicBezTo>
                  <a:pt x="226" y="172"/>
                  <a:pt x="232" y="169"/>
                  <a:pt x="238" y="165"/>
                </a:cubicBezTo>
                <a:close/>
                <a:moveTo>
                  <a:pt x="205" y="187"/>
                </a:moveTo>
                <a:cubicBezTo>
                  <a:pt x="211" y="184"/>
                  <a:pt x="217" y="181"/>
                  <a:pt x="222" y="177"/>
                </a:cubicBezTo>
                <a:cubicBezTo>
                  <a:pt x="229" y="173"/>
                  <a:pt x="235" y="170"/>
                  <a:pt x="242" y="166"/>
                </a:cubicBezTo>
                <a:cubicBezTo>
                  <a:pt x="230" y="174"/>
                  <a:pt x="217" y="181"/>
                  <a:pt x="204" y="190"/>
                </a:cubicBezTo>
                <a:cubicBezTo>
                  <a:pt x="205" y="189"/>
                  <a:pt x="205" y="188"/>
                  <a:pt x="205" y="187"/>
                </a:cubicBezTo>
                <a:close/>
                <a:moveTo>
                  <a:pt x="205" y="191"/>
                </a:moveTo>
                <a:cubicBezTo>
                  <a:pt x="207" y="189"/>
                  <a:pt x="209" y="188"/>
                  <a:pt x="211" y="186"/>
                </a:cubicBezTo>
                <a:cubicBezTo>
                  <a:pt x="214" y="184"/>
                  <a:pt x="218" y="182"/>
                  <a:pt x="221" y="179"/>
                </a:cubicBezTo>
                <a:cubicBezTo>
                  <a:pt x="228" y="175"/>
                  <a:pt x="236" y="171"/>
                  <a:pt x="243" y="166"/>
                </a:cubicBezTo>
                <a:cubicBezTo>
                  <a:pt x="243" y="166"/>
                  <a:pt x="243" y="166"/>
                  <a:pt x="243" y="166"/>
                </a:cubicBezTo>
                <a:cubicBezTo>
                  <a:pt x="245" y="166"/>
                  <a:pt x="246" y="166"/>
                  <a:pt x="248" y="167"/>
                </a:cubicBezTo>
                <a:cubicBezTo>
                  <a:pt x="242" y="171"/>
                  <a:pt x="235" y="174"/>
                  <a:pt x="228" y="177"/>
                </a:cubicBezTo>
                <a:cubicBezTo>
                  <a:pt x="221" y="181"/>
                  <a:pt x="215" y="185"/>
                  <a:pt x="207" y="189"/>
                </a:cubicBezTo>
                <a:cubicBezTo>
                  <a:pt x="207" y="189"/>
                  <a:pt x="204" y="191"/>
                  <a:pt x="205" y="191"/>
                </a:cubicBezTo>
                <a:close/>
                <a:moveTo>
                  <a:pt x="206" y="174"/>
                </a:moveTo>
                <a:cubicBezTo>
                  <a:pt x="206" y="174"/>
                  <a:pt x="206" y="174"/>
                  <a:pt x="206" y="174"/>
                </a:cubicBezTo>
                <a:cubicBezTo>
                  <a:pt x="209" y="173"/>
                  <a:pt x="212" y="170"/>
                  <a:pt x="215" y="168"/>
                </a:cubicBezTo>
                <a:cubicBezTo>
                  <a:pt x="217" y="166"/>
                  <a:pt x="219" y="165"/>
                  <a:pt x="222" y="163"/>
                </a:cubicBezTo>
                <a:cubicBezTo>
                  <a:pt x="223" y="163"/>
                  <a:pt x="225" y="163"/>
                  <a:pt x="226" y="163"/>
                </a:cubicBezTo>
                <a:cubicBezTo>
                  <a:pt x="219" y="167"/>
                  <a:pt x="213" y="172"/>
                  <a:pt x="206" y="174"/>
                </a:cubicBezTo>
                <a:close/>
                <a:moveTo>
                  <a:pt x="210" y="168"/>
                </a:moveTo>
                <a:cubicBezTo>
                  <a:pt x="209" y="169"/>
                  <a:pt x="208" y="169"/>
                  <a:pt x="208" y="170"/>
                </a:cubicBezTo>
                <a:cubicBezTo>
                  <a:pt x="204" y="171"/>
                  <a:pt x="211" y="166"/>
                  <a:pt x="210" y="167"/>
                </a:cubicBezTo>
                <a:cubicBezTo>
                  <a:pt x="212" y="165"/>
                  <a:pt x="214" y="164"/>
                  <a:pt x="216" y="162"/>
                </a:cubicBezTo>
                <a:cubicBezTo>
                  <a:pt x="216" y="162"/>
                  <a:pt x="216" y="162"/>
                  <a:pt x="216" y="162"/>
                </a:cubicBezTo>
                <a:cubicBezTo>
                  <a:pt x="218" y="162"/>
                  <a:pt x="219" y="162"/>
                  <a:pt x="220" y="163"/>
                </a:cubicBezTo>
                <a:cubicBezTo>
                  <a:pt x="220" y="163"/>
                  <a:pt x="220" y="163"/>
                  <a:pt x="220" y="163"/>
                </a:cubicBezTo>
                <a:cubicBezTo>
                  <a:pt x="217" y="164"/>
                  <a:pt x="214" y="166"/>
                  <a:pt x="210" y="168"/>
                </a:cubicBezTo>
                <a:close/>
                <a:moveTo>
                  <a:pt x="215" y="162"/>
                </a:moveTo>
                <a:cubicBezTo>
                  <a:pt x="213" y="163"/>
                  <a:pt x="210" y="164"/>
                  <a:pt x="208" y="165"/>
                </a:cubicBezTo>
                <a:cubicBezTo>
                  <a:pt x="207" y="165"/>
                  <a:pt x="207" y="166"/>
                  <a:pt x="206" y="166"/>
                </a:cubicBezTo>
                <a:cubicBezTo>
                  <a:pt x="206" y="166"/>
                  <a:pt x="206" y="166"/>
                  <a:pt x="206" y="166"/>
                </a:cubicBezTo>
                <a:cubicBezTo>
                  <a:pt x="207" y="165"/>
                  <a:pt x="208" y="165"/>
                  <a:pt x="208" y="165"/>
                </a:cubicBezTo>
                <a:cubicBezTo>
                  <a:pt x="209" y="164"/>
                  <a:pt x="210" y="163"/>
                  <a:pt x="211" y="162"/>
                </a:cubicBezTo>
                <a:cubicBezTo>
                  <a:pt x="211" y="162"/>
                  <a:pt x="211" y="162"/>
                  <a:pt x="211" y="161"/>
                </a:cubicBezTo>
                <a:cubicBezTo>
                  <a:pt x="212" y="162"/>
                  <a:pt x="214" y="162"/>
                  <a:pt x="215" y="162"/>
                </a:cubicBezTo>
                <a:close/>
                <a:moveTo>
                  <a:pt x="205" y="183"/>
                </a:moveTo>
                <a:cubicBezTo>
                  <a:pt x="210" y="181"/>
                  <a:pt x="215" y="177"/>
                  <a:pt x="220" y="174"/>
                </a:cubicBezTo>
                <a:cubicBezTo>
                  <a:pt x="224" y="172"/>
                  <a:pt x="228" y="170"/>
                  <a:pt x="232" y="168"/>
                </a:cubicBezTo>
                <a:cubicBezTo>
                  <a:pt x="232" y="168"/>
                  <a:pt x="232" y="168"/>
                  <a:pt x="232" y="168"/>
                </a:cubicBezTo>
                <a:cubicBezTo>
                  <a:pt x="231" y="169"/>
                  <a:pt x="229" y="170"/>
                  <a:pt x="228" y="171"/>
                </a:cubicBezTo>
                <a:cubicBezTo>
                  <a:pt x="225" y="173"/>
                  <a:pt x="222" y="174"/>
                  <a:pt x="219" y="176"/>
                </a:cubicBezTo>
                <a:cubicBezTo>
                  <a:pt x="214" y="180"/>
                  <a:pt x="209" y="182"/>
                  <a:pt x="205" y="186"/>
                </a:cubicBezTo>
                <a:cubicBezTo>
                  <a:pt x="205" y="185"/>
                  <a:pt x="205" y="184"/>
                  <a:pt x="205" y="183"/>
                </a:cubicBezTo>
                <a:close/>
                <a:moveTo>
                  <a:pt x="204" y="191"/>
                </a:moveTo>
                <a:cubicBezTo>
                  <a:pt x="212" y="188"/>
                  <a:pt x="219" y="183"/>
                  <a:pt x="226" y="179"/>
                </a:cubicBezTo>
                <a:cubicBezTo>
                  <a:pt x="233" y="175"/>
                  <a:pt x="242" y="172"/>
                  <a:pt x="248" y="167"/>
                </a:cubicBezTo>
                <a:cubicBezTo>
                  <a:pt x="248" y="167"/>
                  <a:pt x="249" y="167"/>
                  <a:pt x="249" y="167"/>
                </a:cubicBezTo>
                <a:cubicBezTo>
                  <a:pt x="249" y="167"/>
                  <a:pt x="249" y="167"/>
                  <a:pt x="250" y="168"/>
                </a:cubicBezTo>
                <a:cubicBezTo>
                  <a:pt x="247" y="169"/>
                  <a:pt x="244" y="171"/>
                  <a:pt x="241" y="173"/>
                </a:cubicBezTo>
                <a:cubicBezTo>
                  <a:pt x="237" y="175"/>
                  <a:pt x="233" y="177"/>
                  <a:pt x="229" y="180"/>
                </a:cubicBezTo>
                <a:cubicBezTo>
                  <a:pt x="221" y="184"/>
                  <a:pt x="213" y="188"/>
                  <a:pt x="204" y="193"/>
                </a:cubicBezTo>
                <a:cubicBezTo>
                  <a:pt x="204" y="193"/>
                  <a:pt x="204" y="193"/>
                  <a:pt x="205" y="193"/>
                </a:cubicBezTo>
                <a:cubicBezTo>
                  <a:pt x="213" y="189"/>
                  <a:pt x="221" y="185"/>
                  <a:pt x="229" y="180"/>
                </a:cubicBezTo>
                <a:cubicBezTo>
                  <a:pt x="233" y="178"/>
                  <a:pt x="236" y="176"/>
                  <a:pt x="240" y="174"/>
                </a:cubicBezTo>
                <a:cubicBezTo>
                  <a:pt x="242" y="173"/>
                  <a:pt x="244" y="172"/>
                  <a:pt x="246" y="171"/>
                </a:cubicBezTo>
                <a:cubicBezTo>
                  <a:pt x="248" y="170"/>
                  <a:pt x="249" y="169"/>
                  <a:pt x="251" y="168"/>
                </a:cubicBezTo>
                <a:cubicBezTo>
                  <a:pt x="252" y="169"/>
                  <a:pt x="254" y="169"/>
                  <a:pt x="255" y="170"/>
                </a:cubicBezTo>
                <a:cubicBezTo>
                  <a:pt x="238" y="180"/>
                  <a:pt x="221" y="187"/>
                  <a:pt x="204" y="196"/>
                </a:cubicBezTo>
                <a:cubicBezTo>
                  <a:pt x="204" y="196"/>
                  <a:pt x="204" y="197"/>
                  <a:pt x="205" y="197"/>
                </a:cubicBezTo>
                <a:cubicBezTo>
                  <a:pt x="221" y="187"/>
                  <a:pt x="239" y="180"/>
                  <a:pt x="256" y="171"/>
                </a:cubicBezTo>
                <a:cubicBezTo>
                  <a:pt x="256" y="171"/>
                  <a:pt x="256" y="172"/>
                  <a:pt x="257" y="172"/>
                </a:cubicBezTo>
                <a:cubicBezTo>
                  <a:pt x="248" y="176"/>
                  <a:pt x="239" y="181"/>
                  <a:pt x="230" y="185"/>
                </a:cubicBezTo>
                <a:cubicBezTo>
                  <a:pt x="221" y="189"/>
                  <a:pt x="212" y="193"/>
                  <a:pt x="204" y="198"/>
                </a:cubicBezTo>
                <a:cubicBezTo>
                  <a:pt x="204" y="197"/>
                  <a:pt x="204" y="196"/>
                  <a:pt x="204" y="195"/>
                </a:cubicBezTo>
                <a:cubicBezTo>
                  <a:pt x="211" y="191"/>
                  <a:pt x="219" y="187"/>
                  <a:pt x="227" y="184"/>
                </a:cubicBezTo>
                <a:cubicBezTo>
                  <a:pt x="236" y="179"/>
                  <a:pt x="244" y="175"/>
                  <a:pt x="253" y="170"/>
                </a:cubicBezTo>
                <a:cubicBezTo>
                  <a:pt x="254" y="170"/>
                  <a:pt x="253" y="169"/>
                  <a:pt x="253" y="170"/>
                </a:cubicBezTo>
                <a:cubicBezTo>
                  <a:pt x="244" y="174"/>
                  <a:pt x="235" y="179"/>
                  <a:pt x="227" y="183"/>
                </a:cubicBezTo>
                <a:cubicBezTo>
                  <a:pt x="219" y="187"/>
                  <a:pt x="211" y="190"/>
                  <a:pt x="204" y="195"/>
                </a:cubicBezTo>
                <a:cubicBezTo>
                  <a:pt x="204" y="193"/>
                  <a:pt x="204" y="192"/>
                  <a:pt x="204" y="191"/>
                </a:cubicBezTo>
                <a:close/>
                <a:moveTo>
                  <a:pt x="203" y="202"/>
                </a:moveTo>
                <a:cubicBezTo>
                  <a:pt x="208" y="200"/>
                  <a:pt x="212" y="197"/>
                  <a:pt x="216" y="195"/>
                </a:cubicBezTo>
                <a:cubicBezTo>
                  <a:pt x="221" y="193"/>
                  <a:pt x="226" y="191"/>
                  <a:pt x="231" y="188"/>
                </a:cubicBezTo>
                <a:cubicBezTo>
                  <a:pt x="236" y="186"/>
                  <a:pt x="241" y="184"/>
                  <a:pt x="246" y="181"/>
                </a:cubicBezTo>
                <a:cubicBezTo>
                  <a:pt x="248" y="180"/>
                  <a:pt x="250" y="179"/>
                  <a:pt x="252" y="178"/>
                </a:cubicBezTo>
                <a:cubicBezTo>
                  <a:pt x="254" y="177"/>
                  <a:pt x="260" y="173"/>
                  <a:pt x="255" y="177"/>
                </a:cubicBezTo>
                <a:cubicBezTo>
                  <a:pt x="247" y="182"/>
                  <a:pt x="237" y="186"/>
                  <a:pt x="229" y="190"/>
                </a:cubicBezTo>
                <a:cubicBezTo>
                  <a:pt x="220" y="195"/>
                  <a:pt x="211" y="199"/>
                  <a:pt x="203" y="205"/>
                </a:cubicBezTo>
                <a:cubicBezTo>
                  <a:pt x="203" y="204"/>
                  <a:pt x="203" y="203"/>
                  <a:pt x="203" y="202"/>
                </a:cubicBezTo>
                <a:close/>
                <a:moveTo>
                  <a:pt x="203" y="210"/>
                </a:moveTo>
                <a:cubicBezTo>
                  <a:pt x="212" y="206"/>
                  <a:pt x="221" y="201"/>
                  <a:pt x="231" y="196"/>
                </a:cubicBezTo>
                <a:cubicBezTo>
                  <a:pt x="233" y="196"/>
                  <a:pt x="234" y="195"/>
                  <a:pt x="235" y="194"/>
                </a:cubicBezTo>
                <a:cubicBezTo>
                  <a:pt x="224" y="200"/>
                  <a:pt x="213" y="205"/>
                  <a:pt x="203" y="212"/>
                </a:cubicBezTo>
                <a:cubicBezTo>
                  <a:pt x="203" y="212"/>
                  <a:pt x="203" y="211"/>
                  <a:pt x="203" y="210"/>
                </a:cubicBezTo>
                <a:close/>
                <a:moveTo>
                  <a:pt x="202" y="214"/>
                </a:moveTo>
                <a:cubicBezTo>
                  <a:pt x="206" y="213"/>
                  <a:pt x="208" y="212"/>
                  <a:pt x="211" y="210"/>
                </a:cubicBezTo>
                <a:cubicBezTo>
                  <a:pt x="216" y="207"/>
                  <a:pt x="220" y="205"/>
                  <a:pt x="225" y="202"/>
                </a:cubicBezTo>
                <a:cubicBezTo>
                  <a:pt x="236" y="197"/>
                  <a:pt x="247" y="193"/>
                  <a:pt x="258" y="188"/>
                </a:cubicBezTo>
                <a:cubicBezTo>
                  <a:pt x="239" y="197"/>
                  <a:pt x="219" y="206"/>
                  <a:pt x="202" y="218"/>
                </a:cubicBezTo>
                <a:cubicBezTo>
                  <a:pt x="202" y="217"/>
                  <a:pt x="202" y="215"/>
                  <a:pt x="202" y="214"/>
                </a:cubicBezTo>
                <a:close/>
                <a:moveTo>
                  <a:pt x="201" y="232"/>
                </a:moveTo>
                <a:cubicBezTo>
                  <a:pt x="205" y="231"/>
                  <a:pt x="208" y="230"/>
                  <a:pt x="211" y="228"/>
                </a:cubicBezTo>
                <a:cubicBezTo>
                  <a:pt x="216" y="225"/>
                  <a:pt x="221" y="222"/>
                  <a:pt x="226" y="220"/>
                </a:cubicBezTo>
                <a:cubicBezTo>
                  <a:pt x="234" y="216"/>
                  <a:pt x="241" y="212"/>
                  <a:pt x="249" y="209"/>
                </a:cubicBezTo>
                <a:cubicBezTo>
                  <a:pt x="247" y="209"/>
                  <a:pt x="246" y="210"/>
                  <a:pt x="244" y="211"/>
                </a:cubicBezTo>
                <a:cubicBezTo>
                  <a:pt x="239" y="214"/>
                  <a:pt x="234" y="217"/>
                  <a:pt x="228" y="219"/>
                </a:cubicBezTo>
                <a:cubicBezTo>
                  <a:pt x="223" y="222"/>
                  <a:pt x="218" y="225"/>
                  <a:pt x="213" y="228"/>
                </a:cubicBezTo>
                <a:cubicBezTo>
                  <a:pt x="209" y="230"/>
                  <a:pt x="205" y="232"/>
                  <a:pt x="201" y="234"/>
                </a:cubicBezTo>
                <a:cubicBezTo>
                  <a:pt x="201" y="234"/>
                  <a:pt x="201" y="233"/>
                  <a:pt x="201" y="232"/>
                </a:cubicBezTo>
                <a:close/>
                <a:moveTo>
                  <a:pt x="200" y="251"/>
                </a:moveTo>
                <a:cubicBezTo>
                  <a:pt x="211" y="246"/>
                  <a:pt x="222" y="241"/>
                  <a:pt x="233" y="237"/>
                </a:cubicBezTo>
                <a:cubicBezTo>
                  <a:pt x="239" y="235"/>
                  <a:pt x="244" y="233"/>
                  <a:pt x="250" y="231"/>
                </a:cubicBezTo>
                <a:cubicBezTo>
                  <a:pt x="243" y="234"/>
                  <a:pt x="236" y="237"/>
                  <a:pt x="229" y="240"/>
                </a:cubicBezTo>
                <a:cubicBezTo>
                  <a:pt x="223" y="242"/>
                  <a:pt x="218" y="245"/>
                  <a:pt x="213" y="248"/>
                </a:cubicBezTo>
                <a:cubicBezTo>
                  <a:pt x="209" y="250"/>
                  <a:pt x="204" y="252"/>
                  <a:pt x="200" y="254"/>
                </a:cubicBezTo>
                <a:cubicBezTo>
                  <a:pt x="200" y="253"/>
                  <a:pt x="200" y="252"/>
                  <a:pt x="200" y="251"/>
                </a:cubicBezTo>
                <a:close/>
                <a:moveTo>
                  <a:pt x="205" y="252"/>
                </a:moveTo>
                <a:cubicBezTo>
                  <a:pt x="204" y="253"/>
                  <a:pt x="198" y="256"/>
                  <a:pt x="202" y="254"/>
                </a:cubicBezTo>
                <a:cubicBezTo>
                  <a:pt x="203" y="253"/>
                  <a:pt x="204" y="253"/>
                  <a:pt x="205" y="252"/>
                </a:cubicBezTo>
                <a:close/>
                <a:moveTo>
                  <a:pt x="198" y="276"/>
                </a:moveTo>
                <a:cubicBezTo>
                  <a:pt x="203" y="275"/>
                  <a:pt x="209" y="272"/>
                  <a:pt x="214" y="270"/>
                </a:cubicBezTo>
                <a:cubicBezTo>
                  <a:pt x="217" y="269"/>
                  <a:pt x="219" y="268"/>
                  <a:pt x="222" y="267"/>
                </a:cubicBezTo>
                <a:cubicBezTo>
                  <a:pt x="217" y="269"/>
                  <a:pt x="212" y="271"/>
                  <a:pt x="208" y="273"/>
                </a:cubicBezTo>
                <a:cubicBezTo>
                  <a:pt x="204" y="274"/>
                  <a:pt x="201" y="275"/>
                  <a:pt x="197" y="278"/>
                </a:cubicBezTo>
                <a:cubicBezTo>
                  <a:pt x="198" y="277"/>
                  <a:pt x="198" y="276"/>
                  <a:pt x="198" y="276"/>
                </a:cubicBezTo>
                <a:close/>
                <a:moveTo>
                  <a:pt x="197" y="282"/>
                </a:moveTo>
                <a:cubicBezTo>
                  <a:pt x="197" y="281"/>
                  <a:pt x="197" y="280"/>
                  <a:pt x="197" y="279"/>
                </a:cubicBezTo>
                <a:cubicBezTo>
                  <a:pt x="203" y="278"/>
                  <a:pt x="208" y="275"/>
                  <a:pt x="214" y="274"/>
                </a:cubicBezTo>
                <a:cubicBezTo>
                  <a:pt x="220" y="272"/>
                  <a:pt x="227" y="269"/>
                  <a:pt x="233" y="267"/>
                </a:cubicBezTo>
                <a:cubicBezTo>
                  <a:pt x="236" y="266"/>
                  <a:pt x="240" y="265"/>
                  <a:pt x="243" y="264"/>
                </a:cubicBezTo>
                <a:cubicBezTo>
                  <a:pt x="228" y="270"/>
                  <a:pt x="211" y="274"/>
                  <a:pt x="197" y="282"/>
                </a:cubicBezTo>
                <a:close/>
                <a:moveTo>
                  <a:pt x="212" y="268"/>
                </a:moveTo>
                <a:cubicBezTo>
                  <a:pt x="207" y="270"/>
                  <a:pt x="202" y="272"/>
                  <a:pt x="198" y="275"/>
                </a:cubicBezTo>
                <a:cubicBezTo>
                  <a:pt x="198" y="274"/>
                  <a:pt x="198" y="274"/>
                  <a:pt x="198" y="273"/>
                </a:cubicBezTo>
                <a:cubicBezTo>
                  <a:pt x="204" y="270"/>
                  <a:pt x="210" y="268"/>
                  <a:pt x="216" y="266"/>
                </a:cubicBezTo>
                <a:cubicBezTo>
                  <a:pt x="215" y="266"/>
                  <a:pt x="213" y="267"/>
                  <a:pt x="212" y="268"/>
                </a:cubicBezTo>
                <a:close/>
                <a:moveTo>
                  <a:pt x="198" y="272"/>
                </a:moveTo>
                <a:cubicBezTo>
                  <a:pt x="198" y="271"/>
                  <a:pt x="199" y="270"/>
                  <a:pt x="199" y="268"/>
                </a:cubicBezTo>
                <a:cubicBezTo>
                  <a:pt x="203" y="267"/>
                  <a:pt x="207" y="265"/>
                  <a:pt x="212" y="263"/>
                </a:cubicBezTo>
                <a:cubicBezTo>
                  <a:pt x="218" y="260"/>
                  <a:pt x="224" y="258"/>
                  <a:pt x="230" y="256"/>
                </a:cubicBezTo>
                <a:cubicBezTo>
                  <a:pt x="241" y="252"/>
                  <a:pt x="253" y="247"/>
                  <a:pt x="263" y="243"/>
                </a:cubicBezTo>
                <a:cubicBezTo>
                  <a:pt x="258" y="245"/>
                  <a:pt x="253" y="248"/>
                  <a:pt x="248" y="250"/>
                </a:cubicBezTo>
                <a:cubicBezTo>
                  <a:pt x="242" y="253"/>
                  <a:pt x="235" y="255"/>
                  <a:pt x="229" y="258"/>
                </a:cubicBezTo>
                <a:cubicBezTo>
                  <a:pt x="218" y="262"/>
                  <a:pt x="208" y="266"/>
                  <a:pt x="198" y="272"/>
                </a:cubicBezTo>
                <a:close/>
                <a:moveTo>
                  <a:pt x="205" y="265"/>
                </a:moveTo>
                <a:cubicBezTo>
                  <a:pt x="203" y="266"/>
                  <a:pt x="201" y="267"/>
                  <a:pt x="199" y="268"/>
                </a:cubicBezTo>
                <a:cubicBezTo>
                  <a:pt x="200" y="267"/>
                  <a:pt x="202" y="266"/>
                  <a:pt x="203" y="265"/>
                </a:cubicBezTo>
                <a:cubicBezTo>
                  <a:pt x="206" y="264"/>
                  <a:pt x="209" y="263"/>
                  <a:pt x="212" y="262"/>
                </a:cubicBezTo>
                <a:cubicBezTo>
                  <a:pt x="212" y="262"/>
                  <a:pt x="213" y="262"/>
                  <a:pt x="214" y="261"/>
                </a:cubicBezTo>
                <a:cubicBezTo>
                  <a:pt x="211" y="263"/>
                  <a:pt x="208" y="264"/>
                  <a:pt x="205" y="265"/>
                </a:cubicBezTo>
                <a:close/>
                <a:moveTo>
                  <a:pt x="210" y="262"/>
                </a:moveTo>
                <a:cubicBezTo>
                  <a:pt x="206" y="264"/>
                  <a:pt x="202" y="265"/>
                  <a:pt x="199" y="267"/>
                </a:cubicBezTo>
                <a:cubicBezTo>
                  <a:pt x="199" y="266"/>
                  <a:pt x="199" y="265"/>
                  <a:pt x="199" y="264"/>
                </a:cubicBezTo>
                <a:cubicBezTo>
                  <a:pt x="205" y="262"/>
                  <a:pt x="210" y="259"/>
                  <a:pt x="215" y="257"/>
                </a:cubicBezTo>
                <a:cubicBezTo>
                  <a:pt x="221" y="254"/>
                  <a:pt x="227" y="253"/>
                  <a:pt x="233" y="251"/>
                </a:cubicBezTo>
                <a:cubicBezTo>
                  <a:pt x="239" y="248"/>
                  <a:pt x="245" y="247"/>
                  <a:pt x="251" y="245"/>
                </a:cubicBezTo>
                <a:cubicBezTo>
                  <a:pt x="252" y="245"/>
                  <a:pt x="253" y="245"/>
                  <a:pt x="253" y="244"/>
                </a:cubicBezTo>
                <a:cubicBezTo>
                  <a:pt x="252" y="245"/>
                  <a:pt x="251" y="245"/>
                  <a:pt x="250" y="246"/>
                </a:cubicBezTo>
                <a:cubicBezTo>
                  <a:pt x="243" y="249"/>
                  <a:pt x="236" y="252"/>
                  <a:pt x="229" y="254"/>
                </a:cubicBezTo>
                <a:cubicBezTo>
                  <a:pt x="223" y="257"/>
                  <a:pt x="216" y="260"/>
                  <a:pt x="210" y="262"/>
                </a:cubicBezTo>
                <a:close/>
                <a:moveTo>
                  <a:pt x="199" y="263"/>
                </a:moveTo>
                <a:cubicBezTo>
                  <a:pt x="199" y="262"/>
                  <a:pt x="199" y="261"/>
                  <a:pt x="200" y="259"/>
                </a:cubicBezTo>
                <a:cubicBezTo>
                  <a:pt x="205" y="258"/>
                  <a:pt x="209" y="256"/>
                  <a:pt x="214" y="254"/>
                </a:cubicBezTo>
                <a:cubicBezTo>
                  <a:pt x="220" y="251"/>
                  <a:pt x="226" y="249"/>
                  <a:pt x="232" y="247"/>
                </a:cubicBezTo>
                <a:cubicBezTo>
                  <a:pt x="238" y="245"/>
                  <a:pt x="243" y="244"/>
                  <a:pt x="249" y="241"/>
                </a:cubicBezTo>
                <a:cubicBezTo>
                  <a:pt x="243" y="244"/>
                  <a:pt x="237" y="246"/>
                  <a:pt x="232" y="248"/>
                </a:cubicBezTo>
                <a:cubicBezTo>
                  <a:pt x="220" y="252"/>
                  <a:pt x="210" y="258"/>
                  <a:pt x="199" y="263"/>
                </a:cubicBezTo>
                <a:close/>
                <a:moveTo>
                  <a:pt x="200" y="255"/>
                </a:moveTo>
                <a:cubicBezTo>
                  <a:pt x="210" y="251"/>
                  <a:pt x="220" y="247"/>
                  <a:pt x="231" y="243"/>
                </a:cubicBezTo>
                <a:cubicBezTo>
                  <a:pt x="237" y="242"/>
                  <a:pt x="242" y="240"/>
                  <a:pt x="248" y="238"/>
                </a:cubicBezTo>
                <a:cubicBezTo>
                  <a:pt x="251" y="236"/>
                  <a:pt x="253" y="235"/>
                  <a:pt x="256" y="234"/>
                </a:cubicBezTo>
                <a:cubicBezTo>
                  <a:pt x="257" y="234"/>
                  <a:pt x="257" y="234"/>
                  <a:pt x="257" y="234"/>
                </a:cubicBezTo>
                <a:cubicBezTo>
                  <a:pt x="247" y="238"/>
                  <a:pt x="237" y="243"/>
                  <a:pt x="227" y="247"/>
                </a:cubicBezTo>
                <a:cubicBezTo>
                  <a:pt x="218" y="250"/>
                  <a:pt x="208" y="253"/>
                  <a:pt x="200" y="258"/>
                </a:cubicBezTo>
                <a:cubicBezTo>
                  <a:pt x="200" y="257"/>
                  <a:pt x="200" y="256"/>
                  <a:pt x="200" y="255"/>
                </a:cubicBezTo>
                <a:close/>
                <a:moveTo>
                  <a:pt x="248" y="231"/>
                </a:moveTo>
                <a:cubicBezTo>
                  <a:pt x="243" y="233"/>
                  <a:pt x="237" y="235"/>
                  <a:pt x="231" y="237"/>
                </a:cubicBezTo>
                <a:cubicBezTo>
                  <a:pt x="226" y="238"/>
                  <a:pt x="221" y="241"/>
                  <a:pt x="216" y="243"/>
                </a:cubicBezTo>
                <a:cubicBezTo>
                  <a:pt x="213" y="244"/>
                  <a:pt x="210" y="245"/>
                  <a:pt x="207" y="246"/>
                </a:cubicBezTo>
                <a:cubicBezTo>
                  <a:pt x="206" y="247"/>
                  <a:pt x="205" y="248"/>
                  <a:pt x="204" y="248"/>
                </a:cubicBezTo>
                <a:cubicBezTo>
                  <a:pt x="204" y="248"/>
                  <a:pt x="199" y="251"/>
                  <a:pt x="201" y="249"/>
                </a:cubicBezTo>
                <a:cubicBezTo>
                  <a:pt x="205" y="246"/>
                  <a:pt x="211" y="245"/>
                  <a:pt x="215" y="243"/>
                </a:cubicBezTo>
                <a:cubicBezTo>
                  <a:pt x="220" y="241"/>
                  <a:pt x="224" y="238"/>
                  <a:pt x="229" y="236"/>
                </a:cubicBezTo>
                <a:cubicBezTo>
                  <a:pt x="239" y="232"/>
                  <a:pt x="250" y="228"/>
                  <a:pt x="260" y="223"/>
                </a:cubicBezTo>
                <a:cubicBezTo>
                  <a:pt x="261" y="223"/>
                  <a:pt x="261" y="223"/>
                  <a:pt x="261" y="222"/>
                </a:cubicBezTo>
                <a:cubicBezTo>
                  <a:pt x="261" y="222"/>
                  <a:pt x="262" y="222"/>
                  <a:pt x="263" y="222"/>
                </a:cubicBezTo>
                <a:cubicBezTo>
                  <a:pt x="263" y="223"/>
                  <a:pt x="263" y="224"/>
                  <a:pt x="263" y="226"/>
                </a:cubicBezTo>
                <a:cubicBezTo>
                  <a:pt x="258" y="227"/>
                  <a:pt x="253" y="229"/>
                  <a:pt x="248" y="231"/>
                </a:cubicBezTo>
                <a:close/>
                <a:moveTo>
                  <a:pt x="261" y="211"/>
                </a:moveTo>
                <a:cubicBezTo>
                  <a:pt x="257" y="213"/>
                  <a:pt x="252" y="215"/>
                  <a:pt x="248" y="217"/>
                </a:cubicBezTo>
                <a:cubicBezTo>
                  <a:pt x="242" y="220"/>
                  <a:pt x="236" y="223"/>
                  <a:pt x="231" y="225"/>
                </a:cubicBezTo>
                <a:cubicBezTo>
                  <a:pt x="225" y="228"/>
                  <a:pt x="219" y="231"/>
                  <a:pt x="214" y="233"/>
                </a:cubicBezTo>
                <a:cubicBezTo>
                  <a:pt x="215" y="232"/>
                  <a:pt x="216" y="232"/>
                  <a:pt x="217" y="231"/>
                </a:cubicBezTo>
                <a:cubicBezTo>
                  <a:pt x="223" y="229"/>
                  <a:pt x="228" y="225"/>
                  <a:pt x="233" y="222"/>
                </a:cubicBezTo>
                <a:cubicBezTo>
                  <a:pt x="239" y="220"/>
                  <a:pt x="244" y="217"/>
                  <a:pt x="249" y="214"/>
                </a:cubicBezTo>
                <a:cubicBezTo>
                  <a:pt x="253" y="211"/>
                  <a:pt x="258" y="209"/>
                  <a:pt x="261" y="205"/>
                </a:cubicBezTo>
                <a:cubicBezTo>
                  <a:pt x="261" y="205"/>
                  <a:pt x="261" y="205"/>
                  <a:pt x="261" y="205"/>
                </a:cubicBezTo>
                <a:cubicBezTo>
                  <a:pt x="261" y="207"/>
                  <a:pt x="261" y="209"/>
                  <a:pt x="261" y="211"/>
                </a:cubicBezTo>
                <a:cubicBezTo>
                  <a:pt x="261" y="211"/>
                  <a:pt x="261" y="211"/>
                  <a:pt x="261" y="211"/>
                </a:cubicBezTo>
                <a:close/>
                <a:moveTo>
                  <a:pt x="224" y="160"/>
                </a:moveTo>
                <a:cubicBezTo>
                  <a:pt x="222" y="160"/>
                  <a:pt x="219" y="160"/>
                  <a:pt x="217" y="159"/>
                </a:cubicBezTo>
                <a:cubicBezTo>
                  <a:pt x="217" y="159"/>
                  <a:pt x="217" y="159"/>
                  <a:pt x="217" y="159"/>
                </a:cubicBezTo>
                <a:cubicBezTo>
                  <a:pt x="217" y="159"/>
                  <a:pt x="217" y="159"/>
                  <a:pt x="217" y="158"/>
                </a:cubicBezTo>
                <a:cubicBezTo>
                  <a:pt x="218" y="159"/>
                  <a:pt x="218" y="159"/>
                  <a:pt x="218" y="159"/>
                </a:cubicBezTo>
                <a:cubicBezTo>
                  <a:pt x="221" y="159"/>
                  <a:pt x="224" y="160"/>
                  <a:pt x="227" y="161"/>
                </a:cubicBezTo>
                <a:cubicBezTo>
                  <a:pt x="226" y="161"/>
                  <a:pt x="225" y="161"/>
                  <a:pt x="224" y="160"/>
                </a:cubicBezTo>
                <a:close/>
                <a:moveTo>
                  <a:pt x="214" y="159"/>
                </a:moveTo>
                <a:cubicBezTo>
                  <a:pt x="213" y="159"/>
                  <a:pt x="211" y="159"/>
                  <a:pt x="210" y="159"/>
                </a:cubicBezTo>
                <a:cubicBezTo>
                  <a:pt x="210" y="158"/>
                  <a:pt x="210" y="158"/>
                  <a:pt x="210" y="157"/>
                </a:cubicBezTo>
                <a:cubicBezTo>
                  <a:pt x="211" y="157"/>
                  <a:pt x="213" y="158"/>
                  <a:pt x="214" y="158"/>
                </a:cubicBezTo>
                <a:cubicBezTo>
                  <a:pt x="214" y="158"/>
                  <a:pt x="214" y="158"/>
                  <a:pt x="214" y="159"/>
                </a:cubicBezTo>
                <a:cubicBezTo>
                  <a:pt x="214" y="159"/>
                  <a:pt x="214" y="159"/>
                  <a:pt x="214" y="159"/>
                </a:cubicBezTo>
                <a:close/>
                <a:moveTo>
                  <a:pt x="207" y="158"/>
                </a:moveTo>
                <a:cubicBezTo>
                  <a:pt x="207" y="158"/>
                  <a:pt x="207" y="158"/>
                  <a:pt x="207" y="158"/>
                </a:cubicBezTo>
                <a:cubicBezTo>
                  <a:pt x="206" y="158"/>
                  <a:pt x="205" y="158"/>
                  <a:pt x="204" y="158"/>
                </a:cubicBezTo>
                <a:cubicBezTo>
                  <a:pt x="204" y="158"/>
                  <a:pt x="204" y="158"/>
                  <a:pt x="204" y="158"/>
                </a:cubicBezTo>
                <a:cubicBezTo>
                  <a:pt x="204" y="158"/>
                  <a:pt x="204" y="157"/>
                  <a:pt x="204" y="156"/>
                </a:cubicBezTo>
                <a:cubicBezTo>
                  <a:pt x="205" y="156"/>
                  <a:pt x="206" y="157"/>
                  <a:pt x="207" y="157"/>
                </a:cubicBezTo>
                <a:cubicBezTo>
                  <a:pt x="207" y="157"/>
                  <a:pt x="207" y="157"/>
                  <a:pt x="207" y="158"/>
                </a:cubicBezTo>
                <a:close/>
                <a:moveTo>
                  <a:pt x="201" y="158"/>
                </a:moveTo>
                <a:cubicBezTo>
                  <a:pt x="201" y="158"/>
                  <a:pt x="201" y="158"/>
                  <a:pt x="200" y="158"/>
                </a:cubicBezTo>
                <a:cubicBezTo>
                  <a:pt x="200" y="158"/>
                  <a:pt x="199" y="158"/>
                  <a:pt x="198" y="158"/>
                </a:cubicBezTo>
                <a:cubicBezTo>
                  <a:pt x="198" y="157"/>
                  <a:pt x="198" y="157"/>
                  <a:pt x="198" y="156"/>
                </a:cubicBezTo>
                <a:cubicBezTo>
                  <a:pt x="199" y="156"/>
                  <a:pt x="200" y="156"/>
                  <a:pt x="201" y="156"/>
                </a:cubicBezTo>
                <a:cubicBezTo>
                  <a:pt x="201" y="157"/>
                  <a:pt x="201" y="157"/>
                  <a:pt x="201" y="158"/>
                </a:cubicBezTo>
                <a:close/>
                <a:moveTo>
                  <a:pt x="196" y="158"/>
                </a:moveTo>
                <a:cubicBezTo>
                  <a:pt x="195" y="158"/>
                  <a:pt x="194" y="158"/>
                  <a:pt x="193" y="158"/>
                </a:cubicBezTo>
                <a:cubicBezTo>
                  <a:pt x="193" y="158"/>
                  <a:pt x="193" y="157"/>
                  <a:pt x="193" y="156"/>
                </a:cubicBezTo>
                <a:cubicBezTo>
                  <a:pt x="194" y="156"/>
                  <a:pt x="195" y="156"/>
                  <a:pt x="196" y="156"/>
                </a:cubicBezTo>
                <a:cubicBezTo>
                  <a:pt x="196" y="157"/>
                  <a:pt x="196" y="157"/>
                  <a:pt x="196" y="158"/>
                </a:cubicBezTo>
                <a:close/>
                <a:moveTo>
                  <a:pt x="190" y="156"/>
                </a:moveTo>
                <a:cubicBezTo>
                  <a:pt x="190" y="157"/>
                  <a:pt x="190" y="158"/>
                  <a:pt x="190" y="158"/>
                </a:cubicBezTo>
                <a:cubicBezTo>
                  <a:pt x="190" y="158"/>
                  <a:pt x="189" y="159"/>
                  <a:pt x="188" y="159"/>
                </a:cubicBezTo>
                <a:cubicBezTo>
                  <a:pt x="189" y="158"/>
                  <a:pt x="189" y="157"/>
                  <a:pt x="189" y="156"/>
                </a:cubicBezTo>
                <a:cubicBezTo>
                  <a:pt x="189" y="156"/>
                  <a:pt x="189" y="156"/>
                  <a:pt x="190" y="156"/>
                </a:cubicBezTo>
                <a:close/>
                <a:moveTo>
                  <a:pt x="186" y="159"/>
                </a:moveTo>
                <a:cubicBezTo>
                  <a:pt x="184" y="159"/>
                  <a:pt x="183" y="159"/>
                  <a:pt x="182" y="159"/>
                </a:cubicBezTo>
                <a:cubicBezTo>
                  <a:pt x="182" y="158"/>
                  <a:pt x="182" y="158"/>
                  <a:pt x="182" y="157"/>
                </a:cubicBezTo>
                <a:cubicBezTo>
                  <a:pt x="183" y="157"/>
                  <a:pt x="185" y="157"/>
                  <a:pt x="186" y="157"/>
                </a:cubicBezTo>
                <a:cubicBezTo>
                  <a:pt x="186" y="157"/>
                  <a:pt x="186" y="158"/>
                  <a:pt x="186" y="159"/>
                </a:cubicBezTo>
                <a:close/>
                <a:moveTo>
                  <a:pt x="179" y="159"/>
                </a:moveTo>
                <a:cubicBezTo>
                  <a:pt x="179" y="159"/>
                  <a:pt x="179" y="159"/>
                  <a:pt x="179" y="160"/>
                </a:cubicBezTo>
                <a:cubicBezTo>
                  <a:pt x="178" y="160"/>
                  <a:pt x="177" y="160"/>
                  <a:pt x="176" y="160"/>
                </a:cubicBezTo>
                <a:cubicBezTo>
                  <a:pt x="176" y="159"/>
                  <a:pt x="176" y="159"/>
                  <a:pt x="176" y="158"/>
                </a:cubicBezTo>
                <a:cubicBezTo>
                  <a:pt x="176" y="158"/>
                  <a:pt x="176" y="158"/>
                  <a:pt x="176" y="158"/>
                </a:cubicBezTo>
                <a:cubicBezTo>
                  <a:pt x="177" y="158"/>
                  <a:pt x="178" y="157"/>
                  <a:pt x="179" y="157"/>
                </a:cubicBezTo>
                <a:cubicBezTo>
                  <a:pt x="179" y="158"/>
                  <a:pt x="179" y="159"/>
                  <a:pt x="179" y="159"/>
                </a:cubicBezTo>
                <a:close/>
                <a:moveTo>
                  <a:pt x="163" y="313"/>
                </a:moveTo>
                <a:cubicBezTo>
                  <a:pt x="163" y="313"/>
                  <a:pt x="164" y="312"/>
                  <a:pt x="164" y="312"/>
                </a:cubicBezTo>
                <a:cubicBezTo>
                  <a:pt x="164" y="313"/>
                  <a:pt x="164" y="313"/>
                  <a:pt x="164" y="314"/>
                </a:cubicBezTo>
                <a:cubicBezTo>
                  <a:pt x="162" y="315"/>
                  <a:pt x="159" y="316"/>
                  <a:pt x="163" y="313"/>
                </a:cubicBezTo>
                <a:close/>
                <a:moveTo>
                  <a:pt x="154" y="313"/>
                </a:moveTo>
                <a:cubicBezTo>
                  <a:pt x="153" y="314"/>
                  <a:pt x="151" y="314"/>
                  <a:pt x="149" y="315"/>
                </a:cubicBezTo>
                <a:cubicBezTo>
                  <a:pt x="154" y="310"/>
                  <a:pt x="161" y="307"/>
                  <a:pt x="166" y="302"/>
                </a:cubicBezTo>
                <a:cubicBezTo>
                  <a:pt x="165" y="303"/>
                  <a:pt x="165" y="304"/>
                  <a:pt x="165" y="305"/>
                </a:cubicBezTo>
                <a:cubicBezTo>
                  <a:pt x="163" y="307"/>
                  <a:pt x="160" y="309"/>
                  <a:pt x="157" y="310"/>
                </a:cubicBezTo>
                <a:cubicBezTo>
                  <a:pt x="157" y="310"/>
                  <a:pt x="154" y="312"/>
                  <a:pt x="154" y="313"/>
                </a:cubicBezTo>
                <a:close/>
                <a:moveTo>
                  <a:pt x="165" y="307"/>
                </a:moveTo>
                <a:cubicBezTo>
                  <a:pt x="165" y="308"/>
                  <a:pt x="165" y="309"/>
                  <a:pt x="165" y="310"/>
                </a:cubicBezTo>
                <a:cubicBezTo>
                  <a:pt x="164" y="310"/>
                  <a:pt x="163" y="311"/>
                  <a:pt x="162" y="311"/>
                </a:cubicBezTo>
                <a:cubicBezTo>
                  <a:pt x="161" y="312"/>
                  <a:pt x="160" y="312"/>
                  <a:pt x="159" y="313"/>
                </a:cubicBezTo>
                <a:cubicBezTo>
                  <a:pt x="159" y="313"/>
                  <a:pt x="155" y="316"/>
                  <a:pt x="157" y="314"/>
                </a:cubicBezTo>
                <a:cubicBezTo>
                  <a:pt x="159" y="311"/>
                  <a:pt x="162" y="309"/>
                  <a:pt x="165" y="307"/>
                </a:cubicBezTo>
                <a:close/>
                <a:moveTo>
                  <a:pt x="166" y="301"/>
                </a:moveTo>
                <a:cubicBezTo>
                  <a:pt x="166" y="301"/>
                  <a:pt x="166" y="301"/>
                  <a:pt x="166" y="301"/>
                </a:cubicBezTo>
                <a:cubicBezTo>
                  <a:pt x="162" y="304"/>
                  <a:pt x="157" y="306"/>
                  <a:pt x="153" y="309"/>
                </a:cubicBezTo>
                <a:cubicBezTo>
                  <a:pt x="151" y="310"/>
                  <a:pt x="149" y="312"/>
                  <a:pt x="147" y="314"/>
                </a:cubicBezTo>
                <a:cubicBezTo>
                  <a:pt x="146" y="314"/>
                  <a:pt x="144" y="315"/>
                  <a:pt x="143" y="316"/>
                </a:cubicBezTo>
                <a:cubicBezTo>
                  <a:pt x="143" y="316"/>
                  <a:pt x="143" y="316"/>
                  <a:pt x="143" y="316"/>
                </a:cubicBezTo>
                <a:cubicBezTo>
                  <a:pt x="143" y="316"/>
                  <a:pt x="144" y="316"/>
                  <a:pt x="144" y="315"/>
                </a:cubicBezTo>
                <a:cubicBezTo>
                  <a:pt x="151" y="309"/>
                  <a:pt x="160" y="305"/>
                  <a:pt x="166" y="298"/>
                </a:cubicBezTo>
                <a:cubicBezTo>
                  <a:pt x="166" y="299"/>
                  <a:pt x="166" y="300"/>
                  <a:pt x="166" y="301"/>
                </a:cubicBezTo>
                <a:close/>
                <a:moveTo>
                  <a:pt x="166" y="296"/>
                </a:moveTo>
                <a:cubicBezTo>
                  <a:pt x="162" y="299"/>
                  <a:pt x="157" y="303"/>
                  <a:pt x="152" y="306"/>
                </a:cubicBezTo>
                <a:cubicBezTo>
                  <a:pt x="149" y="307"/>
                  <a:pt x="147" y="309"/>
                  <a:pt x="144" y="310"/>
                </a:cubicBezTo>
                <a:cubicBezTo>
                  <a:pt x="143" y="311"/>
                  <a:pt x="142" y="312"/>
                  <a:pt x="141" y="313"/>
                </a:cubicBezTo>
                <a:cubicBezTo>
                  <a:pt x="149" y="306"/>
                  <a:pt x="159" y="301"/>
                  <a:pt x="167" y="294"/>
                </a:cubicBezTo>
                <a:cubicBezTo>
                  <a:pt x="167" y="293"/>
                  <a:pt x="167" y="293"/>
                  <a:pt x="167" y="293"/>
                </a:cubicBezTo>
                <a:cubicBezTo>
                  <a:pt x="167" y="294"/>
                  <a:pt x="167" y="295"/>
                  <a:pt x="166" y="296"/>
                </a:cubicBezTo>
                <a:close/>
                <a:moveTo>
                  <a:pt x="167" y="293"/>
                </a:moveTo>
                <a:cubicBezTo>
                  <a:pt x="167" y="293"/>
                  <a:pt x="167" y="293"/>
                  <a:pt x="166" y="293"/>
                </a:cubicBezTo>
                <a:cubicBezTo>
                  <a:pt x="160" y="296"/>
                  <a:pt x="154" y="301"/>
                  <a:pt x="147" y="304"/>
                </a:cubicBezTo>
                <a:cubicBezTo>
                  <a:pt x="144" y="306"/>
                  <a:pt x="141" y="308"/>
                  <a:pt x="139" y="310"/>
                </a:cubicBezTo>
                <a:cubicBezTo>
                  <a:pt x="138" y="311"/>
                  <a:pt x="137" y="312"/>
                  <a:pt x="135" y="313"/>
                </a:cubicBezTo>
                <a:cubicBezTo>
                  <a:pt x="134" y="313"/>
                  <a:pt x="131" y="316"/>
                  <a:pt x="134" y="313"/>
                </a:cubicBezTo>
                <a:cubicBezTo>
                  <a:pt x="141" y="307"/>
                  <a:pt x="148" y="303"/>
                  <a:pt x="155" y="298"/>
                </a:cubicBezTo>
                <a:cubicBezTo>
                  <a:pt x="159" y="295"/>
                  <a:pt x="164" y="293"/>
                  <a:pt x="167" y="290"/>
                </a:cubicBezTo>
                <a:cubicBezTo>
                  <a:pt x="167" y="291"/>
                  <a:pt x="167" y="292"/>
                  <a:pt x="167" y="293"/>
                </a:cubicBezTo>
                <a:close/>
                <a:moveTo>
                  <a:pt x="163" y="293"/>
                </a:moveTo>
                <a:cubicBezTo>
                  <a:pt x="164" y="292"/>
                  <a:pt x="165" y="291"/>
                  <a:pt x="166" y="290"/>
                </a:cubicBezTo>
                <a:cubicBezTo>
                  <a:pt x="165" y="291"/>
                  <a:pt x="163" y="292"/>
                  <a:pt x="164" y="292"/>
                </a:cubicBezTo>
                <a:cubicBezTo>
                  <a:pt x="164" y="292"/>
                  <a:pt x="163" y="292"/>
                  <a:pt x="163" y="293"/>
                </a:cubicBezTo>
                <a:close/>
                <a:moveTo>
                  <a:pt x="168" y="288"/>
                </a:moveTo>
                <a:cubicBezTo>
                  <a:pt x="161" y="293"/>
                  <a:pt x="154" y="297"/>
                  <a:pt x="147" y="301"/>
                </a:cubicBezTo>
                <a:cubicBezTo>
                  <a:pt x="144" y="303"/>
                  <a:pt x="140" y="305"/>
                  <a:pt x="137" y="307"/>
                </a:cubicBezTo>
                <a:cubicBezTo>
                  <a:pt x="137" y="307"/>
                  <a:pt x="136" y="308"/>
                  <a:pt x="136" y="308"/>
                </a:cubicBezTo>
                <a:cubicBezTo>
                  <a:pt x="141" y="304"/>
                  <a:pt x="146" y="300"/>
                  <a:pt x="151" y="297"/>
                </a:cubicBezTo>
                <a:cubicBezTo>
                  <a:pt x="157" y="293"/>
                  <a:pt x="163" y="290"/>
                  <a:pt x="168" y="285"/>
                </a:cubicBezTo>
                <a:cubicBezTo>
                  <a:pt x="168" y="286"/>
                  <a:pt x="168" y="287"/>
                  <a:pt x="168" y="288"/>
                </a:cubicBezTo>
                <a:close/>
                <a:moveTo>
                  <a:pt x="168" y="284"/>
                </a:moveTo>
                <a:cubicBezTo>
                  <a:pt x="161" y="289"/>
                  <a:pt x="154" y="293"/>
                  <a:pt x="147" y="297"/>
                </a:cubicBezTo>
                <a:cubicBezTo>
                  <a:pt x="141" y="300"/>
                  <a:pt x="136" y="304"/>
                  <a:pt x="131" y="308"/>
                </a:cubicBezTo>
                <a:cubicBezTo>
                  <a:pt x="132" y="307"/>
                  <a:pt x="133" y="306"/>
                  <a:pt x="133" y="306"/>
                </a:cubicBezTo>
                <a:cubicBezTo>
                  <a:pt x="138" y="302"/>
                  <a:pt x="143" y="298"/>
                  <a:pt x="148" y="295"/>
                </a:cubicBezTo>
                <a:cubicBezTo>
                  <a:pt x="155" y="290"/>
                  <a:pt x="163" y="286"/>
                  <a:pt x="168" y="280"/>
                </a:cubicBezTo>
                <a:cubicBezTo>
                  <a:pt x="168" y="281"/>
                  <a:pt x="168" y="283"/>
                  <a:pt x="168" y="284"/>
                </a:cubicBezTo>
                <a:close/>
                <a:moveTo>
                  <a:pt x="169" y="277"/>
                </a:moveTo>
                <a:cubicBezTo>
                  <a:pt x="169" y="278"/>
                  <a:pt x="169" y="278"/>
                  <a:pt x="169" y="279"/>
                </a:cubicBezTo>
                <a:cubicBezTo>
                  <a:pt x="161" y="285"/>
                  <a:pt x="152" y="290"/>
                  <a:pt x="144" y="295"/>
                </a:cubicBezTo>
                <a:cubicBezTo>
                  <a:pt x="138" y="299"/>
                  <a:pt x="132" y="302"/>
                  <a:pt x="127" y="306"/>
                </a:cubicBezTo>
                <a:cubicBezTo>
                  <a:pt x="128" y="305"/>
                  <a:pt x="128" y="305"/>
                  <a:pt x="129" y="304"/>
                </a:cubicBezTo>
                <a:cubicBezTo>
                  <a:pt x="134" y="301"/>
                  <a:pt x="139" y="297"/>
                  <a:pt x="144" y="294"/>
                </a:cubicBezTo>
                <a:cubicBezTo>
                  <a:pt x="152" y="288"/>
                  <a:pt x="161" y="283"/>
                  <a:pt x="169" y="276"/>
                </a:cubicBezTo>
                <a:cubicBezTo>
                  <a:pt x="169" y="276"/>
                  <a:pt x="169" y="277"/>
                  <a:pt x="169" y="277"/>
                </a:cubicBezTo>
                <a:close/>
                <a:moveTo>
                  <a:pt x="169" y="275"/>
                </a:moveTo>
                <a:cubicBezTo>
                  <a:pt x="159" y="282"/>
                  <a:pt x="148" y="289"/>
                  <a:pt x="137" y="295"/>
                </a:cubicBezTo>
                <a:cubicBezTo>
                  <a:pt x="134" y="297"/>
                  <a:pt x="131" y="299"/>
                  <a:pt x="128" y="300"/>
                </a:cubicBezTo>
                <a:cubicBezTo>
                  <a:pt x="133" y="297"/>
                  <a:pt x="139" y="293"/>
                  <a:pt x="145" y="289"/>
                </a:cubicBezTo>
                <a:cubicBezTo>
                  <a:pt x="149" y="286"/>
                  <a:pt x="154" y="283"/>
                  <a:pt x="158" y="280"/>
                </a:cubicBezTo>
                <a:cubicBezTo>
                  <a:pt x="162" y="277"/>
                  <a:pt x="166" y="274"/>
                  <a:pt x="169" y="271"/>
                </a:cubicBezTo>
                <a:cubicBezTo>
                  <a:pt x="169" y="272"/>
                  <a:pt x="169" y="273"/>
                  <a:pt x="169" y="275"/>
                </a:cubicBezTo>
                <a:close/>
                <a:moveTo>
                  <a:pt x="169" y="269"/>
                </a:moveTo>
                <a:cubicBezTo>
                  <a:pt x="160" y="279"/>
                  <a:pt x="147" y="284"/>
                  <a:pt x="136" y="291"/>
                </a:cubicBezTo>
                <a:cubicBezTo>
                  <a:pt x="131" y="294"/>
                  <a:pt x="125" y="298"/>
                  <a:pt x="120" y="301"/>
                </a:cubicBezTo>
                <a:cubicBezTo>
                  <a:pt x="123" y="298"/>
                  <a:pt x="127" y="296"/>
                  <a:pt x="130" y="294"/>
                </a:cubicBezTo>
                <a:cubicBezTo>
                  <a:pt x="135" y="290"/>
                  <a:pt x="141" y="286"/>
                  <a:pt x="146" y="283"/>
                </a:cubicBezTo>
                <a:cubicBezTo>
                  <a:pt x="154" y="278"/>
                  <a:pt x="164" y="272"/>
                  <a:pt x="169" y="265"/>
                </a:cubicBezTo>
                <a:cubicBezTo>
                  <a:pt x="169" y="266"/>
                  <a:pt x="169" y="268"/>
                  <a:pt x="169" y="269"/>
                </a:cubicBezTo>
                <a:close/>
                <a:moveTo>
                  <a:pt x="169" y="263"/>
                </a:moveTo>
                <a:cubicBezTo>
                  <a:pt x="161" y="269"/>
                  <a:pt x="154" y="275"/>
                  <a:pt x="146" y="281"/>
                </a:cubicBezTo>
                <a:cubicBezTo>
                  <a:pt x="137" y="287"/>
                  <a:pt x="127" y="292"/>
                  <a:pt x="118" y="297"/>
                </a:cubicBezTo>
                <a:cubicBezTo>
                  <a:pt x="114" y="300"/>
                  <a:pt x="109" y="303"/>
                  <a:pt x="105" y="305"/>
                </a:cubicBezTo>
                <a:cubicBezTo>
                  <a:pt x="104" y="306"/>
                  <a:pt x="103" y="306"/>
                  <a:pt x="102" y="306"/>
                </a:cubicBezTo>
                <a:cubicBezTo>
                  <a:pt x="102" y="306"/>
                  <a:pt x="102" y="306"/>
                  <a:pt x="102" y="306"/>
                </a:cubicBezTo>
                <a:cubicBezTo>
                  <a:pt x="108" y="304"/>
                  <a:pt x="112" y="300"/>
                  <a:pt x="117" y="296"/>
                </a:cubicBezTo>
                <a:cubicBezTo>
                  <a:pt x="125" y="291"/>
                  <a:pt x="132" y="286"/>
                  <a:pt x="139" y="281"/>
                </a:cubicBezTo>
                <a:cubicBezTo>
                  <a:pt x="146" y="277"/>
                  <a:pt x="152" y="272"/>
                  <a:pt x="159" y="267"/>
                </a:cubicBezTo>
                <a:cubicBezTo>
                  <a:pt x="162" y="265"/>
                  <a:pt x="168" y="262"/>
                  <a:pt x="170" y="258"/>
                </a:cubicBezTo>
                <a:cubicBezTo>
                  <a:pt x="170" y="260"/>
                  <a:pt x="170" y="261"/>
                  <a:pt x="169" y="263"/>
                </a:cubicBezTo>
                <a:close/>
                <a:moveTo>
                  <a:pt x="104" y="305"/>
                </a:moveTo>
                <a:cubicBezTo>
                  <a:pt x="104" y="304"/>
                  <a:pt x="104" y="304"/>
                  <a:pt x="104" y="304"/>
                </a:cubicBezTo>
                <a:cubicBezTo>
                  <a:pt x="106" y="302"/>
                  <a:pt x="108" y="301"/>
                  <a:pt x="110" y="299"/>
                </a:cubicBezTo>
                <a:cubicBezTo>
                  <a:pt x="119" y="292"/>
                  <a:pt x="129" y="286"/>
                  <a:pt x="138" y="279"/>
                </a:cubicBezTo>
                <a:cubicBezTo>
                  <a:pt x="146" y="274"/>
                  <a:pt x="154" y="268"/>
                  <a:pt x="162" y="262"/>
                </a:cubicBezTo>
                <a:cubicBezTo>
                  <a:pt x="164" y="261"/>
                  <a:pt x="165" y="260"/>
                  <a:pt x="166" y="259"/>
                </a:cubicBezTo>
                <a:cubicBezTo>
                  <a:pt x="167" y="258"/>
                  <a:pt x="168" y="257"/>
                  <a:pt x="169" y="257"/>
                </a:cubicBezTo>
                <a:cubicBezTo>
                  <a:pt x="169" y="257"/>
                  <a:pt x="169" y="257"/>
                  <a:pt x="169" y="258"/>
                </a:cubicBezTo>
                <a:cubicBezTo>
                  <a:pt x="168" y="259"/>
                  <a:pt x="167" y="260"/>
                  <a:pt x="166" y="261"/>
                </a:cubicBezTo>
                <a:cubicBezTo>
                  <a:pt x="162" y="264"/>
                  <a:pt x="158" y="267"/>
                  <a:pt x="154" y="270"/>
                </a:cubicBezTo>
                <a:cubicBezTo>
                  <a:pt x="145" y="277"/>
                  <a:pt x="136" y="283"/>
                  <a:pt x="126" y="289"/>
                </a:cubicBezTo>
                <a:cubicBezTo>
                  <a:pt x="119" y="294"/>
                  <a:pt x="112" y="301"/>
                  <a:pt x="104" y="305"/>
                </a:cubicBezTo>
                <a:close/>
                <a:moveTo>
                  <a:pt x="98" y="305"/>
                </a:moveTo>
                <a:cubicBezTo>
                  <a:pt x="99" y="305"/>
                  <a:pt x="99" y="304"/>
                  <a:pt x="99" y="304"/>
                </a:cubicBezTo>
                <a:cubicBezTo>
                  <a:pt x="111" y="292"/>
                  <a:pt x="125" y="283"/>
                  <a:pt x="137" y="273"/>
                </a:cubicBezTo>
                <a:cubicBezTo>
                  <a:pt x="144" y="268"/>
                  <a:pt x="150" y="263"/>
                  <a:pt x="157" y="257"/>
                </a:cubicBezTo>
                <a:cubicBezTo>
                  <a:pt x="162" y="253"/>
                  <a:pt x="167" y="249"/>
                  <a:pt x="171" y="244"/>
                </a:cubicBezTo>
                <a:cubicBezTo>
                  <a:pt x="170" y="246"/>
                  <a:pt x="170" y="247"/>
                  <a:pt x="170" y="249"/>
                </a:cubicBezTo>
                <a:cubicBezTo>
                  <a:pt x="165" y="253"/>
                  <a:pt x="160" y="256"/>
                  <a:pt x="155" y="260"/>
                </a:cubicBezTo>
                <a:cubicBezTo>
                  <a:pt x="148" y="266"/>
                  <a:pt x="143" y="271"/>
                  <a:pt x="136" y="276"/>
                </a:cubicBezTo>
                <a:cubicBezTo>
                  <a:pt x="129" y="282"/>
                  <a:pt x="122" y="287"/>
                  <a:pt x="115" y="293"/>
                </a:cubicBezTo>
                <a:cubicBezTo>
                  <a:pt x="112" y="295"/>
                  <a:pt x="108" y="298"/>
                  <a:pt x="105" y="301"/>
                </a:cubicBezTo>
                <a:cubicBezTo>
                  <a:pt x="103" y="302"/>
                  <a:pt x="102" y="303"/>
                  <a:pt x="101" y="304"/>
                </a:cubicBezTo>
                <a:cubicBezTo>
                  <a:pt x="100" y="304"/>
                  <a:pt x="99" y="305"/>
                  <a:pt x="99" y="305"/>
                </a:cubicBezTo>
                <a:cubicBezTo>
                  <a:pt x="99" y="305"/>
                  <a:pt x="98" y="305"/>
                  <a:pt x="98" y="305"/>
                </a:cubicBezTo>
                <a:close/>
                <a:moveTo>
                  <a:pt x="98" y="268"/>
                </a:moveTo>
                <a:cubicBezTo>
                  <a:pt x="100" y="266"/>
                  <a:pt x="103" y="263"/>
                  <a:pt x="105" y="261"/>
                </a:cubicBezTo>
                <a:cubicBezTo>
                  <a:pt x="111" y="256"/>
                  <a:pt x="118" y="251"/>
                  <a:pt x="124" y="247"/>
                </a:cubicBezTo>
                <a:cubicBezTo>
                  <a:pt x="133" y="241"/>
                  <a:pt x="142" y="235"/>
                  <a:pt x="151" y="229"/>
                </a:cubicBezTo>
                <a:cubicBezTo>
                  <a:pt x="155" y="226"/>
                  <a:pt x="158" y="223"/>
                  <a:pt x="161" y="220"/>
                </a:cubicBezTo>
                <a:cubicBezTo>
                  <a:pt x="164" y="218"/>
                  <a:pt x="166" y="216"/>
                  <a:pt x="168" y="214"/>
                </a:cubicBezTo>
                <a:cubicBezTo>
                  <a:pt x="169" y="214"/>
                  <a:pt x="169" y="213"/>
                  <a:pt x="170" y="212"/>
                </a:cubicBezTo>
                <a:cubicBezTo>
                  <a:pt x="170" y="212"/>
                  <a:pt x="171" y="212"/>
                  <a:pt x="171" y="212"/>
                </a:cubicBezTo>
                <a:cubicBezTo>
                  <a:pt x="172" y="211"/>
                  <a:pt x="172" y="211"/>
                  <a:pt x="173" y="210"/>
                </a:cubicBezTo>
                <a:cubicBezTo>
                  <a:pt x="173" y="211"/>
                  <a:pt x="173" y="213"/>
                  <a:pt x="173" y="214"/>
                </a:cubicBezTo>
                <a:cubicBezTo>
                  <a:pt x="171" y="215"/>
                  <a:pt x="170" y="217"/>
                  <a:pt x="168" y="218"/>
                </a:cubicBezTo>
                <a:cubicBezTo>
                  <a:pt x="165" y="221"/>
                  <a:pt x="161" y="223"/>
                  <a:pt x="158" y="226"/>
                </a:cubicBezTo>
                <a:cubicBezTo>
                  <a:pt x="156" y="227"/>
                  <a:pt x="155" y="228"/>
                  <a:pt x="154" y="229"/>
                </a:cubicBezTo>
                <a:cubicBezTo>
                  <a:pt x="145" y="235"/>
                  <a:pt x="136" y="241"/>
                  <a:pt x="127" y="247"/>
                </a:cubicBezTo>
                <a:cubicBezTo>
                  <a:pt x="116" y="254"/>
                  <a:pt x="105" y="262"/>
                  <a:pt x="95" y="271"/>
                </a:cubicBezTo>
                <a:cubicBezTo>
                  <a:pt x="90" y="276"/>
                  <a:pt x="97" y="269"/>
                  <a:pt x="98" y="268"/>
                </a:cubicBezTo>
                <a:close/>
                <a:moveTo>
                  <a:pt x="93" y="272"/>
                </a:moveTo>
                <a:cubicBezTo>
                  <a:pt x="93" y="271"/>
                  <a:pt x="93" y="269"/>
                  <a:pt x="93" y="267"/>
                </a:cubicBezTo>
                <a:cubicBezTo>
                  <a:pt x="95" y="266"/>
                  <a:pt x="97" y="264"/>
                  <a:pt x="99" y="263"/>
                </a:cubicBezTo>
                <a:cubicBezTo>
                  <a:pt x="103" y="261"/>
                  <a:pt x="106" y="258"/>
                  <a:pt x="109" y="256"/>
                </a:cubicBezTo>
                <a:cubicBezTo>
                  <a:pt x="116" y="251"/>
                  <a:pt x="123" y="246"/>
                  <a:pt x="130" y="241"/>
                </a:cubicBezTo>
                <a:cubicBezTo>
                  <a:pt x="142" y="234"/>
                  <a:pt x="152" y="225"/>
                  <a:pt x="163" y="217"/>
                </a:cubicBezTo>
                <a:cubicBezTo>
                  <a:pt x="161" y="219"/>
                  <a:pt x="159" y="222"/>
                  <a:pt x="156" y="224"/>
                </a:cubicBezTo>
                <a:cubicBezTo>
                  <a:pt x="148" y="230"/>
                  <a:pt x="139" y="236"/>
                  <a:pt x="131" y="241"/>
                </a:cubicBezTo>
                <a:cubicBezTo>
                  <a:pt x="118" y="250"/>
                  <a:pt x="104" y="260"/>
                  <a:pt x="93" y="272"/>
                </a:cubicBezTo>
                <a:close/>
                <a:moveTo>
                  <a:pt x="173" y="215"/>
                </a:moveTo>
                <a:cubicBezTo>
                  <a:pt x="173" y="215"/>
                  <a:pt x="173" y="215"/>
                  <a:pt x="172" y="215"/>
                </a:cubicBezTo>
                <a:cubicBezTo>
                  <a:pt x="173" y="215"/>
                  <a:pt x="173" y="215"/>
                  <a:pt x="173" y="215"/>
                </a:cubicBezTo>
                <a:close/>
                <a:moveTo>
                  <a:pt x="158" y="227"/>
                </a:moveTo>
                <a:cubicBezTo>
                  <a:pt x="163" y="224"/>
                  <a:pt x="168" y="220"/>
                  <a:pt x="173" y="216"/>
                </a:cubicBezTo>
                <a:cubicBezTo>
                  <a:pt x="173" y="216"/>
                  <a:pt x="173" y="217"/>
                  <a:pt x="173" y="217"/>
                </a:cubicBezTo>
                <a:cubicBezTo>
                  <a:pt x="161" y="225"/>
                  <a:pt x="151" y="234"/>
                  <a:pt x="140" y="242"/>
                </a:cubicBezTo>
                <a:cubicBezTo>
                  <a:pt x="127" y="250"/>
                  <a:pt x="116" y="259"/>
                  <a:pt x="104" y="268"/>
                </a:cubicBezTo>
                <a:cubicBezTo>
                  <a:pt x="102" y="270"/>
                  <a:pt x="99" y="272"/>
                  <a:pt x="97" y="275"/>
                </a:cubicBezTo>
                <a:cubicBezTo>
                  <a:pt x="97" y="274"/>
                  <a:pt x="92" y="279"/>
                  <a:pt x="95" y="275"/>
                </a:cubicBezTo>
                <a:cubicBezTo>
                  <a:pt x="96" y="274"/>
                  <a:pt x="97" y="273"/>
                  <a:pt x="99" y="272"/>
                </a:cubicBezTo>
                <a:cubicBezTo>
                  <a:pt x="104" y="266"/>
                  <a:pt x="110" y="261"/>
                  <a:pt x="117" y="256"/>
                </a:cubicBezTo>
                <a:cubicBezTo>
                  <a:pt x="128" y="248"/>
                  <a:pt x="141" y="240"/>
                  <a:pt x="152" y="231"/>
                </a:cubicBezTo>
                <a:cubicBezTo>
                  <a:pt x="154" y="230"/>
                  <a:pt x="156" y="228"/>
                  <a:pt x="158" y="227"/>
                </a:cubicBezTo>
                <a:close/>
                <a:moveTo>
                  <a:pt x="95" y="300"/>
                </a:moveTo>
                <a:cubicBezTo>
                  <a:pt x="95" y="298"/>
                  <a:pt x="95" y="297"/>
                  <a:pt x="95" y="295"/>
                </a:cubicBezTo>
                <a:cubicBezTo>
                  <a:pt x="97" y="294"/>
                  <a:pt x="99" y="292"/>
                  <a:pt x="101" y="290"/>
                </a:cubicBezTo>
                <a:cubicBezTo>
                  <a:pt x="104" y="287"/>
                  <a:pt x="107" y="284"/>
                  <a:pt x="111" y="282"/>
                </a:cubicBezTo>
                <a:cubicBezTo>
                  <a:pt x="118" y="275"/>
                  <a:pt x="125" y="269"/>
                  <a:pt x="132" y="263"/>
                </a:cubicBezTo>
                <a:cubicBezTo>
                  <a:pt x="139" y="258"/>
                  <a:pt x="147" y="253"/>
                  <a:pt x="154" y="248"/>
                </a:cubicBezTo>
                <a:cubicBezTo>
                  <a:pt x="157" y="245"/>
                  <a:pt x="160" y="243"/>
                  <a:pt x="164" y="240"/>
                </a:cubicBezTo>
                <a:cubicBezTo>
                  <a:pt x="160" y="244"/>
                  <a:pt x="155" y="248"/>
                  <a:pt x="151" y="251"/>
                </a:cubicBezTo>
                <a:cubicBezTo>
                  <a:pt x="144" y="257"/>
                  <a:pt x="137" y="263"/>
                  <a:pt x="130" y="268"/>
                </a:cubicBezTo>
                <a:cubicBezTo>
                  <a:pt x="123" y="274"/>
                  <a:pt x="116" y="280"/>
                  <a:pt x="110" y="286"/>
                </a:cubicBezTo>
                <a:cubicBezTo>
                  <a:pt x="105" y="291"/>
                  <a:pt x="99" y="294"/>
                  <a:pt x="95" y="300"/>
                </a:cubicBezTo>
                <a:close/>
                <a:moveTo>
                  <a:pt x="171" y="232"/>
                </a:moveTo>
                <a:cubicBezTo>
                  <a:pt x="171" y="232"/>
                  <a:pt x="171" y="232"/>
                  <a:pt x="171" y="233"/>
                </a:cubicBezTo>
                <a:cubicBezTo>
                  <a:pt x="158" y="244"/>
                  <a:pt x="144" y="254"/>
                  <a:pt x="130" y="264"/>
                </a:cubicBezTo>
                <a:cubicBezTo>
                  <a:pt x="124" y="269"/>
                  <a:pt x="118" y="274"/>
                  <a:pt x="111" y="280"/>
                </a:cubicBezTo>
                <a:cubicBezTo>
                  <a:pt x="108" y="282"/>
                  <a:pt x="105" y="285"/>
                  <a:pt x="102" y="288"/>
                </a:cubicBezTo>
                <a:cubicBezTo>
                  <a:pt x="101" y="289"/>
                  <a:pt x="100" y="290"/>
                  <a:pt x="98" y="292"/>
                </a:cubicBezTo>
                <a:cubicBezTo>
                  <a:pt x="97" y="293"/>
                  <a:pt x="94" y="296"/>
                  <a:pt x="97" y="293"/>
                </a:cubicBezTo>
                <a:cubicBezTo>
                  <a:pt x="109" y="280"/>
                  <a:pt x="122" y="268"/>
                  <a:pt x="136" y="257"/>
                </a:cubicBezTo>
                <a:cubicBezTo>
                  <a:pt x="148" y="247"/>
                  <a:pt x="161" y="238"/>
                  <a:pt x="172" y="226"/>
                </a:cubicBezTo>
                <a:cubicBezTo>
                  <a:pt x="172" y="228"/>
                  <a:pt x="172" y="230"/>
                  <a:pt x="171" y="232"/>
                </a:cubicBezTo>
                <a:close/>
                <a:moveTo>
                  <a:pt x="172" y="224"/>
                </a:moveTo>
                <a:cubicBezTo>
                  <a:pt x="170" y="225"/>
                  <a:pt x="169" y="227"/>
                  <a:pt x="167" y="229"/>
                </a:cubicBezTo>
                <a:cubicBezTo>
                  <a:pt x="165" y="231"/>
                  <a:pt x="162" y="233"/>
                  <a:pt x="159" y="236"/>
                </a:cubicBezTo>
                <a:cubicBezTo>
                  <a:pt x="152" y="242"/>
                  <a:pt x="144" y="247"/>
                  <a:pt x="137" y="252"/>
                </a:cubicBezTo>
                <a:cubicBezTo>
                  <a:pt x="123" y="262"/>
                  <a:pt x="111" y="273"/>
                  <a:pt x="98" y="284"/>
                </a:cubicBezTo>
                <a:cubicBezTo>
                  <a:pt x="97" y="285"/>
                  <a:pt x="93" y="288"/>
                  <a:pt x="96" y="285"/>
                </a:cubicBezTo>
                <a:cubicBezTo>
                  <a:pt x="98" y="284"/>
                  <a:pt x="99" y="282"/>
                  <a:pt x="101" y="280"/>
                </a:cubicBezTo>
                <a:cubicBezTo>
                  <a:pt x="104" y="277"/>
                  <a:pt x="107" y="275"/>
                  <a:pt x="110" y="272"/>
                </a:cubicBezTo>
                <a:cubicBezTo>
                  <a:pt x="117" y="266"/>
                  <a:pt x="125" y="260"/>
                  <a:pt x="132" y="254"/>
                </a:cubicBezTo>
                <a:cubicBezTo>
                  <a:pt x="146" y="244"/>
                  <a:pt x="159" y="234"/>
                  <a:pt x="172" y="222"/>
                </a:cubicBezTo>
                <a:cubicBezTo>
                  <a:pt x="172" y="223"/>
                  <a:pt x="172" y="224"/>
                  <a:pt x="172" y="224"/>
                </a:cubicBezTo>
                <a:close/>
                <a:moveTo>
                  <a:pt x="94" y="283"/>
                </a:moveTo>
                <a:cubicBezTo>
                  <a:pt x="95" y="283"/>
                  <a:pt x="96" y="282"/>
                  <a:pt x="97" y="281"/>
                </a:cubicBezTo>
                <a:cubicBezTo>
                  <a:pt x="100" y="278"/>
                  <a:pt x="103" y="275"/>
                  <a:pt x="106" y="273"/>
                </a:cubicBezTo>
                <a:cubicBezTo>
                  <a:pt x="113" y="266"/>
                  <a:pt x="120" y="261"/>
                  <a:pt x="128" y="255"/>
                </a:cubicBezTo>
                <a:cubicBezTo>
                  <a:pt x="135" y="250"/>
                  <a:pt x="143" y="245"/>
                  <a:pt x="150" y="240"/>
                </a:cubicBezTo>
                <a:cubicBezTo>
                  <a:pt x="144" y="245"/>
                  <a:pt x="138" y="249"/>
                  <a:pt x="132" y="254"/>
                </a:cubicBezTo>
                <a:cubicBezTo>
                  <a:pt x="119" y="264"/>
                  <a:pt x="105" y="274"/>
                  <a:pt x="94" y="286"/>
                </a:cubicBezTo>
                <a:cubicBezTo>
                  <a:pt x="94" y="285"/>
                  <a:pt x="94" y="284"/>
                  <a:pt x="94" y="283"/>
                </a:cubicBezTo>
                <a:close/>
                <a:moveTo>
                  <a:pt x="171" y="222"/>
                </a:moveTo>
                <a:cubicBezTo>
                  <a:pt x="170" y="224"/>
                  <a:pt x="168" y="225"/>
                  <a:pt x="166" y="227"/>
                </a:cubicBezTo>
                <a:cubicBezTo>
                  <a:pt x="165" y="228"/>
                  <a:pt x="163" y="229"/>
                  <a:pt x="162" y="230"/>
                </a:cubicBezTo>
                <a:cubicBezTo>
                  <a:pt x="164" y="229"/>
                  <a:pt x="166" y="227"/>
                  <a:pt x="168" y="225"/>
                </a:cubicBezTo>
                <a:cubicBezTo>
                  <a:pt x="168" y="225"/>
                  <a:pt x="173" y="221"/>
                  <a:pt x="171" y="222"/>
                </a:cubicBezTo>
                <a:close/>
                <a:moveTo>
                  <a:pt x="155" y="235"/>
                </a:moveTo>
                <a:cubicBezTo>
                  <a:pt x="148" y="241"/>
                  <a:pt x="139" y="247"/>
                  <a:pt x="131" y="252"/>
                </a:cubicBezTo>
                <a:cubicBezTo>
                  <a:pt x="124" y="257"/>
                  <a:pt x="117" y="262"/>
                  <a:pt x="111" y="268"/>
                </a:cubicBezTo>
                <a:cubicBezTo>
                  <a:pt x="107" y="271"/>
                  <a:pt x="104" y="274"/>
                  <a:pt x="100" y="277"/>
                </a:cubicBezTo>
                <a:cubicBezTo>
                  <a:pt x="99" y="278"/>
                  <a:pt x="97" y="280"/>
                  <a:pt x="96" y="281"/>
                </a:cubicBezTo>
                <a:cubicBezTo>
                  <a:pt x="94" y="282"/>
                  <a:pt x="94" y="282"/>
                  <a:pt x="95" y="280"/>
                </a:cubicBezTo>
                <a:cubicBezTo>
                  <a:pt x="96" y="279"/>
                  <a:pt x="97" y="278"/>
                  <a:pt x="98" y="277"/>
                </a:cubicBezTo>
                <a:cubicBezTo>
                  <a:pt x="100" y="274"/>
                  <a:pt x="104" y="272"/>
                  <a:pt x="107" y="270"/>
                </a:cubicBezTo>
                <a:cubicBezTo>
                  <a:pt x="110" y="267"/>
                  <a:pt x="113" y="264"/>
                  <a:pt x="117" y="261"/>
                </a:cubicBezTo>
                <a:cubicBezTo>
                  <a:pt x="124" y="254"/>
                  <a:pt x="132" y="249"/>
                  <a:pt x="140" y="244"/>
                </a:cubicBezTo>
                <a:cubicBezTo>
                  <a:pt x="147" y="239"/>
                  <a:pt x="153" y="234"/>
                  <a:pt x="160" y="230"/>
                </a:cubicBezTo>
                <a:cubicBezTo>
                  <a:pt x="162" y="228"/>
                  <a:pt x="164" y="227"/>
                  <a:pt x="166" y="226"/>
                </a:cubicBezTo>
                <a:cubicBezTo>
                  <a:pt x="162" y="229"/>
                  <a:pt x="159" y="232"/>
                  <a:pt x="155" y="235"/>
                </a:cubicBezTo>
                <a:close/>
                <a:moveTo>
                  <a:pt x="173" y="219"/>
                </a:moveTo>
                <a:cubicBezTo>
                  <a:pt x="172" y="219"/>
                  <a:pt x="171" y="220"/>
                  <a:pt x="171" y="221"/>
                </a:cubicBezTo>
                <a:cubicBezTo>
                  <a:pt x="166" y="226"/>
                  <a:pt x="159" y="229"/>
                  <a:pt x="154" y="233"/>
                </a:cubicBezTo>
                <a:cubicBezTo>
                  <a:pt x="154" y="233"/>
                  <a:pt x="154" y="233"/>
                  <a:pt x="155" y="232"/>
                </a:cubicBezTo>
                <a:cubicBezTo>
                  <a:pt x="158" y="230"/>
                  <a:pt x="162" y="227"/>
                  <a:pt x="165" y="224"/>
                </a:cubicBezTo>
                <a:cubicBezTo>
                  <a:pt x="167" y="222"/>
                  <a:pt x="169" y="221"/>
                  <a:pt x="172" y="219"/>
                </a:cubicBezTo>
                <a:cubicBezTo>
                  <a:pt x="172" y="219"/>
                  <a:pt x="172" y="219"/>
                  <a:pt x="173" y="218"/>
                </a:cubicBezTo>
                <a:cubicBezTo>
                  <a:pt x="173" y="219"/>
                  <a:pt x="173" y="219"/>
                  <a:pt x="173" y="219"/>
                </a:cubicBezTo>
                <a:close/>
                <a:moveTo>
                  <a:pt x="99" y="274"/>
                </a:moveTo>
                <a:cubicBezTo>
                  <a:pt x="102" y="271"/>
                  <a:pt x="106" y="268"/>
                  <a:pt x="109" y="265"/>
                </a:cubicBezTo>
                <a:cubicBezTo>
                  <a:pt x="117" y="259"/>
                  <a:pt x="125" y="253"/>
                  <a:pt x="134" y="247"/>
                </a:cubicBezTo>
                <a:cubicBezTo>
                  <a:pt x="138" y="244"/>
                  <a:pt x="143" y="241"/>
                  <a:pt x="148" y="238"/>
                </a:cubicBezTo>
                <a:cubicBezTo>
                  <a:pt x="142" y="242"/>
                  <a:pt x="136" y="246"/>
                  <a:pt x="130" y="250"/>
                </a:cubicBezTo>
                <a:cubicBezTo>
                  <a:pt x="123" y="255"/>
                  <a:pt x="116" y="260"/>
                  <a:pt x="110" y="266"/>
                </a:cubicBezTo>
                <a:cubicBezTo>
                  <a:pt x="104" y="271"/>
                  <a:pt x="99" y="275"/>
                  <a:pt x="94" y="281"/>
                </a:cubicBezTo>
                <a:cubicBezTo>
                  <a:pt x="94" y="280"/>
                  <a:pt x="94" y="279"/>
                  <a:pt x="94" y="278"/>
                </a:cubicBezTo>
                <a:cubicBezTo>
                  <a:pt x="96" y="277"/>
                  <a:pt x="97" y="276"/>
                  <a:pt x="99" y="274"/>
                </a:cubicBezTo>
                <a:close/>
                <a:moveTo>
                  <a:pt x="100" y="284"/>
                </a:moveTo>
                <a:cubicBezTo>
                  <a:pt x="103" y="281"/>
                  <a:pt x="107" y="277"/>
                  <a:pt x="110" y="274"/>
                </a:cubicBezTo>
                <a:cubicBezTo>
                  <a:pt x="118" y="268"/>
                  <a:pt x="125" y="262"/>
                  <a:pt x="133" y="256"/>
                </a:cubicBezTo>
                <a:cubicBezTo>
                  <a:pt x="140" y="251"/>
                  <a:pt x="147" y="246"/>
                  <a:pt x="155" y="240"/>
                </a:cubicBezTo>
                <a:cubicBezTo>
                  <a:pt x="158" y="238"/>
                  <a:pt x="161" y="236"/>
                  <a:pt x="164" y="233"/>
                </a:cubicBezTo>
                <a:cubicBezTo>
                  <a:pt x="167" y="231"/>
                  <a:pt x="169" y="227"/>
                  <a:pt x="172" y="225"/>
                </a:cubicBezTo>
                <a:cubicBezTo>
                  <a:pt x="172" y="225"/>
                  <a:pt x="172" y="225"/>
                  <a:pt x="172" y="225"/>
                </a:cubicBezTo>
                <a:cubicBezTo>
                  <a:pt x="170" y="227"/>
                  <a:pt x="167" y="230"/>
                  <a:pt x="165" y="232"/>
                </a:cubicBezTo>
                <a:cubicBezTo>
                  <a:pt x="162" y="235"/>
                  <a:pt x="159" y="238"/>
                  <a:pt x="155" y="241"/>
                </a:cubicBezTo>
                <a:cubicBezTo>
                  <a:pt x="148" y="247"/>
                  <a:pt x="141" y="252"/>
                  <a:pt x="134" y="257"/>
                </a:cubicBezTo>
                <a:cubicBezTo>
                  <a:pt x="120" y="268"/>
                  <a:pt x="107" y="281"/>
                  <a:pt x="95" y="294"/>
                </a:cubicBezTo>
                <a:cubicBezTo>
                  <a:pt x="95" y="292"/>
                  <a:pt x="94" y="290"/>
                  <a:pt x="94" y="288"/>
                </a:cubicBezTo>
                <a:cubicBezTo>
                  <a:pt x="96" y="287"/>
                  <a:pt x="98" y="285"/>
                  <a:pt x="100" y="284"/>
                </a:cubicBezTo>
                <a:close/>
                <a:moveTo>
                  <a:pt x="96" y="301"/>
                </a:moveTo>
                <a:cubicBezTo>
                  <a:pt x="96" y="301"/>
                  <a:pt x="96" y="301"/>
                  <a:pt x="96" y="301"/>
                </a:cubicBezTo>
                <a:cubicBezTo>
                  <a:pt x="96" y="301"/>
                  <a:pt x="96" y="301"/>
                  <a:pt x="96" y="301"/>
                </a:cubicBezTo>
                <a:cubicBezTo>
                  <a:pt x="96" y="301"/>
                  <a:pt x="96" y="301"/>
                  <a:pt x="96" y="301"/>
                </a:cubicBezTo>
                <a:close/>
                <a:moveTo>
                  <a:pt x="99" y="298"/>
                </a:moveTo>
                <a:cubicBezTo>
                  <a:pt x="103" y="295"/>
                  <a:pt x="107" y="292"/>
                  <a:pt x="111" y="289"/>
                </a:cubicBezTo>
                <a:cubicBezTo>
                  <a:pt x="114" y="286"/>
                  <a:pt x="116" y="284"/>
                  <a:pt x="119" y="282"/>
                </a:cubicBezTo>
                <a:cubicBezTo>
                  <a:pt x="126" y="276"/>
                  <a:pt x="133" y="271"/>
                  <a:pt x="140" y="265"/>
                </a:cubicBezTo>
                <a:cubicBezTo>
                  <a:pt x="148" y="259"/>
                  <a:pt x="154" y="254"/>
                  <a:pt x="162" y="248"/>
                </a:cubicBezTo>
                <a:cubicBezTo>
                  <a:pt x="165" y="245"/>
                  <a:pt x="169" y="242"/>
                  <a:pt x="171" y="238"/>
                </a:cubicBezTo>
                <a:cubicBezTo>
                  <a:pt x="171" y="240"/>
                  <a:pt x="171" y="241"/>
                  <a:pt x="171" y="243"/>
                </a:cubicBezTo>
                <a:cubicBezTo>
                  <a:pt x="157" y="253"/>
                  <a:pt x="144" y="264"/>
                  <a:pt x="131" y="276"/>
                </a:cubicBezTo>
                <a:cubicBezTo>
                  <a:pt x="124" y="282"/>
                  <a:pt x="117" y="288"/>
                  <a:pt x="109" y="293"/>
                </a:cubicBezTo>
                <a:cubicBezTo>
                  <a:pt x="106" y="295"/>
                  <a:pt x="104" y="297"/>
                  <a:pt x="102" y="299"/>
                </a:cubicBezTo>
                <a:cubicBezTo>
                  <a:pt x="100" y="300"/>
                  <a:pt x="98" y="302"/>
                  <a:pt x="96" y="303"/>
                </a:cubicBezTo>
                <a:cubicBezTo>
                  <a:pt x="96" y="303"/>
                  <a:pt x="98" y="300"/>
                  <a:pt x="99" y="298"/>
                </a:cubicBezTo>
                <a:close/>
                <a:moveTo>
                  <a:pt x="123" y="278"/>
                </a:moveTo>
                <a:cubicBezTo>
                  <a:pt x="127" y="275"/>
                  <a:pt x="130" y="272"/>
                  <a:pt x="134" y="268"/>
                </a:cubicBezTo>
                <a:cubicBezTo>
                  <a:pt x="141" y="262"/>
                  <a:pt x="147" y="256"/>
                  <a:pt x="155" y="250"/>
                </a:cubicBezTo>
                <a:cubicBezTo>
                  <a:pt x="158" y="248"/>
                  <a:pt x="161" y="246"/>
                  <a:pt x="164" y="244"/>
                </a:cubicBezTo>
                <a:cubicBezTo>
                  <a:pt x="166" y="243"/>
                  <a:pt x="167" y="241"/>
                  <a:pt x="168" y="240"/>
                </a:cubicBezTo>
                <a:cubicBezTo>
                  <a:pt x="169" y="240"/>
                  <a:pt x="171" y="237"/>
                  <a:pt x="169" y="240"/>
                </a:cubicBezTo>
                <a:cubicBezTo>
                  <a:pt x="166" y="245"/>
                  <a:pt x="158" y="250"/>
                  <a:pt x="153" y="254"/>
                </a:cubicBezTo>
                <a:cubicBezTo>
                  <a:pt x="146" y="260"/>
                  <a:pt x="138" y="266"/>
                  <a:pt x="131" y="271"/>
                </a:cubicBezTo>
                <a:cubicBezTo>
                  <a:pt x="128" y="273"/>
                  <a:pt x="126" y="276"/>
                  <a:pt x="123" y="278"/>
                </a:cubicBezTo>
                <a:close/>
                <a:moveTo>
                  <a:pt x="168" y="245"/>
                </a:moveTo>
                <a:cubicBezTo>
                  <a:pt x="172" y="243"/>
                  <a:pt x="169" y="246"/>
                  <a:pt x="168" y="246"/>
                </a:cubicBezTo>
                <a:cubicBezTo>
                  <a:pt x="167" y="248"/>
                  <a:pt x="165" y="249"/>
                  <a:pt x="164" y="251"/>
                </a:cubicBezTo>
                <a:cubicBezTo>
                  <a:pt x="161" y="253"/>
                  <a:pt x="158" y="255"/>
                  <a:pt x="155" y="258"/>
                </a:cubicBezTo>
                <a:cubicBezTo>
                  <a:pt x="148" y="263"/>
                  <a:pt x="142" y="268"/>
                  <a:pt x="135" y="274"/>
                </a:cubicBezTo>
                <a:cubicBezTo>
                  <a:pt x="132" y="276"/>
                  <a:pt x="129" y="278"/>
                  <a:pt x="126" y="281"/>
                </a:cubicBezTo>
                <a:cubicBezTo>
                  <a:pt x="126" y="280"/>
                  <a:pt x="127" y="280"/>
                  <a:pt x="127" y="280"/>
                </a:cubicBezTo>
                <a:cubicBezTo>
                  <a:pt x="141" y="268"/>
                  <a:pt x="154" y="256"/>
                  <a:pt x="168" y="245"/>
                </a:cubicBezTo>
                <a:close/>
                <a:moveTo>
                  <a:pt x="171" y="236"/>
                </a:moveTo>
                <a:cubicBezTo>
                  <a:pt x="171" y="236"/>
                  <a:pt x="171" y="236"/>
                  <a:pt x="171" y="237"/>
                </a:cubicBezTo>
                <a:cubicBezTo>
                  <a:pt x="165" y="242"/>
                  <a:pt x="159" y="246"/>
                  <a:pt x="153" y="251"/>
                </a:cubicBezTo>
                <a:cubicBezTo>
                  <a:pt x="146" y="256"/>
                  <a:pt x="140" y="262"/>
                  <a:pt x="133" y="268"/>
                </a:cubicBezTo>
                <a:cubicBezTo>
                  <a:pt x="127" y="274"/>
                  <a:pt x="120" y="280"/>
                  <a:pt x="113" y="286"/>
                </a:cubicBezTo>
                <a:cubicBezTo>
                  <a:pt x="110" y="288"/>
                  <a:pt x="107" y="291"/>
                  <a:pt x="104" y="293"/>
                </a:cubicBezTo>
                <a:cubicBezTo>
                  <a:pt x="101" y="295"/>
                  <a:pt x="98" y="298"/>
                  <a:pt x="96" y="300"/>
                </a:cubicBezTo>
                <a:cubicBezTo>
                  <a:pt x="98" y="297"/>
                  <a:pt x="101" y="295"/>
                  <a:pt x="104" y="293"/>
                </a:cubicBezTo>
                <a:cubicBezTo>
                  <a:pt x="107" y="290"/>
                  <a:pt x="110" y="287"/>
                  <a:pt x="113" y="284"/>
                </a:cubicBezTo>
                <a:cubicBezTo>
                  <a:pt x="120" y="278"/>
                  <a:pt x="126" y="272"/>
                  <a:pt x="133" y="267"/>
                </a:cubicBezTo>
                <a:cubicBezTo>
                  <a:pt x="140" y="261"/>
                  <a:pt x="147" y="255"/>
                  <a:pt x="154" y="249"/>
                </a:cubicBezTo>
                <a:cubicBezTo>
                  <a:pt x="160" y="244"/>
                  <a:pt x="166" y="239"/>
                  <a:pt x="171" y="234"/>
                </a:cubicBezTo>
                <a:cubicBezTo>
                  <a:pt x="171" y="235"/>
                  <a:pt x="171" y="235"/>
                  <a:pt x="171" y="236"/>
                </a:cubicBezTo>
                <a:close/>
                <a:moveTo>
                  <a:pt x="172" y="221"/>
                </a:moveTo>
                <a:cubicBezTo>
                  <a:pt x="171" y="222"/>
                  <a:pt x="170" y="223"/>
                  <a:pt x="169" y="223"/>
                </a:cubicBezTo>
                <a:cubicBezTo>
                  <a:pt x="170" y="222"/>
                  <a:pt x="171" y="221"/>
                  <a:pt x="172" y="220"/>
                </a:cubicBezTo>
                <a:cubicBezTo>
                  <a:pt x="172" y="220"/>
                  <a:pt x="172" y="221"/>
                  <a:pt x="172" y="221"/>
                </a:cubicBezTo>
                <a:close/>
                <a:moveTo>
                  <a:pt x="173" y="209"/>
                </a:moveTo>
                <a:cubicBezTo>
                  <a:pt x="173" y="209"/>
                  <a:pt x="172" y="210"/>
                  <a:pt x="171" y="210"/>
                </a:cubicBezTo>
                <a:cubicBezTo>
                  <a:pt x="171" y="211"/>
                  <a:pt x="171" y="211"/>
                  <a:pt x="171" y="211"/>
                </a:cubicBezTo>
                <a:cubicBezTo>
                  <a:pt x="161" y="218"/>
                  <a:pt x="152" y="226"/>
                  <a:pt x="142" y="232"/>
                </a:cubicBezTo>
                <a:cubicBezTo>
                  <a:pt x="133" y="239"/>
                  <a:pt x="123" y="245"/>
                  <a:pt x="113" y="252"/>
                </a:cubicBezTo>
                <a:cubicBezTo>
                  <a:pt x="109" y="255"/>
                  <a:pt x="105" y="258"/>
                  <a:pt x="100" y="261"/>
                </a:cubicBezTo>
                <a:cubicBezTo>
                  <a:pt x="98" y="263"/>
                  <a:pt x="96" y="264"/>
                  <a:pt x="94" y="266"/>
                </a:cubicBezTo>
                <a:cubicBezTo>
                  <a:pt x="93" y="267"/>
                  <a:pt x="93" y="267"/>
                  <a:pt x="94" y="265"/>
                </a:cubicBezTo>
                <a:cubicBezTo>
                  <a:pt x="96" y="264"/>
                  <a:pt x="97" y="263"/>
                  <a:pt x="99" y="261"/>
                </a:cubicBezTo>
                <a:cubicBezTo>
                  <a:pt x="108" y="255"/>
                  <a:pt x="116" y="249"/>
                  <a:pt x="125" y="242"/>
                </a:cubicBezTo>
                <a:cubicBezTo>
                  <a:pt x="141" y="229"/>
                  <a:pt x="159" y="217"/>
                  <a:pt x="174" y="202"/>
                </a:cubicBezTo>
                <a:cubicBezTo>
                  <a:pt x="174" y="205"/>
                  <a:pt x="174" y="207"/>
                  <a:pt x="173" y="209"/>
                </a:cubicBezTo>
                <a:close/>
                <a:moveTo>
                  <a:pt x="174" y="199"/>
                </a:moveTo>
                <a:cubicBezTo>
                  <a:pt x="174" y="200"/>
                  <a:pt x="174" y="200"/>
                  <a:pt x="174" y="201"/>
                </a:cubicBezTo>
                <a:cubicBezTo>
                  <a:pt x="167" y="205"/>
                  <a:pt x="162" y="211"/>
                  <a:pt x="156" y="216"/>
                </a:cubicBezTo>
                <a:cubicBezTo>
                  <a:pt x="148" y="221"/>
                  <a:pt x="141" y="226"/>
                  <a:pt x="133" y="232"/>
                </a:cubicBezTo>
                <a:cubicBezTo>
                  <a:pt x="127" y="236"/>
                  <a:pt x="121" y="240"/>
                  <a:pt x="115" y="245"/>
                </a:cubicBezTo>
                <a:cubicBezTo>
                  <a:pt x="121" y="240"/>
                  <a:pt x="127" y="235"/>
                  <a:pt x="134" y="230"/>
                </a:cubicBezTo>
                <a:cubicBezTo>
                  <a:pt x="148" y="219"/>
                  <a:pt x="161" y="207"/>
                  <a:pt x="175" y="195"/>
                </a:cubicBezTo>
                <a:cubicBezTo>
                  <a:pt x="175" y="197"/>
                  <a:pt x="174" y="198"/>
                  <a:pt x="174" y="199"/>
                </a:cubicBezTo>
                <a:close/>
                <a:moveTo>
                  <a:pt x="102" y="247"/>
                </a:moveTo>
                <a:cubicBezTo>
                  <a:pt x="100" y="249"/>
                  <a:pt x="97" y="251"/>
                  <a:pt x="94" y="253"/>
                </a:cubicBezTo>
                <a:cubicBezTo>
                  <a:pt x="94" y="253"/>
                  <a:pt x="93" y="254"/>
                  <a:pt x="92" y="254"/>
                </a:cubicBezTo>
                <a:cubicBezTo>
                  <a:pt x="92" y="254"/>
                  <a:pt x="92" y="254"/>
                  <a:pt x="92" y="254"/>
                </a:cubicBezTo>
                <a:cubicBezTo>
                  <a:pt x="93" y="253"/>
                  <a:pt x="95" y="252"/>
                  <a:pt x="96" y="251"/>
                </a:cubicBezTo>
                <a:cubicBezTo>
                  <a:pt x="101" y="246"/>
                  <a:pt x="107" y="242"/>
                  <a:pt x="112" y="237"/>
                </a:cubicBezTo>
                <a:cubicBezTo>
                  <a:pt x="117" y="232"/>
                  <a:pt x="123" y="228"/>
                  <a:pt x="128" y="224"/>
                </a:cubicBezTo>
                <a:cubicBezTo>
                  <a:pt x="135" y="219"/>
                  <a:pt x="142" y="214"/>
                  <a:pt x="149" y="209"/>
                </a:cubicBezTo>
                <a:cubicBezTo>
                  <a:pt x="154" y="205"/>
                  <a:pt x="159" y="201"/>
                  <a:pt x="164" y="197"/>
                </a:cubicBezTo>
                <a:cubicBezTo>
                  <a:pt x="166" y="196"/>
                  <a:pt x="168" y="194"/>
                  <a:pt x="170" y="193"/>
                </a:cubicBezTo>
                <a:cubicBezTo>
                  <a:pt x="171" y="192"/>
                  <a:pt x="173" y="191"/>
                  <a:pt x="175" y="189"/>
                </a:cubicBezTo>
                <a:cubicBezTo>
                  <a:pt x="175" y="189"/>
                  <a:pt x="175" y="189"/>
                  <a:pt x="175" y="189"/>
                </a:cubicBezTo>
                <a:cubicBezTo>
                  <a:pt x="175" y="191"/>
                  <a:pt x="175" y="192"/>
                  <a:pt x="175" y="194"/>
                </a:cubicBezTo>
                <a:cubicBezTo>
                  <a:pt x="151" y="212"/>
                  <a:pt x="126" y="229"/>
                  <a:pt x="102" y="247"/>
                </a:cubicBezTo>
                <a:close/>
                <a:moveTo>
                  <a:pt x="176" y="187"/>
                </a:moveTo>
                <a:cubicBezTo>
                  <a:pt x="174" y="188"/>
                  <a:pt x="173" y="189"/>
                  <a:pt x="172" y="191"/>
                </a:cubicBezTo>
                <a:cubicBezTo>
                  <a:pt x="171" y="191"/>
                  <a:pt x="170" y="191"/>
                  <a:pt x="170" y="192"/>
                </a:cubicBezTo>
                <a:cubicBezTo>
                  <a:pt x="157" y="200"/>
                  <a:pt x="146" y="209"/>
                  <a:pt x="134" y="217"/>
                </a:cubicBezTo>
                <a:cubicBezTo>
                  <a:pt x="122" y="226"/>
                  <a:pt x="110" y="234"/>
                  <a:pt x="99" y="243"/>
                </a:cubicBezTo>
                <a:cubicBezTo>
                  <a:pt x="97" y="245"/>
                  <a:pt x="94" y="247"/>
                  <a:pt x="92" y="249"/>
                </a:cubicBezTo>
                <a:cubicBezTo>
                  <a:pt x="94" y="247"/>
                  <a:pt x="96" y="246"/>
                  <a:pt x="97" y="244"/>
                </a:cubicBezTo>
                <a:cubicBezTo>
                  <a:pt x="103" y="240"/>
                  <a:pt x="108" y="234"/>
                  <a:pt x="114" y="230"/>
                </a:cubicBezTo>
                <a:cubicBezTo>
                  <a:pt x="124" y="221"/>
                  <a:pt x="136" y="212"/>
                  <a:pt x="147" y="204"/>
                </a:cubicBezTo>
                <a:cubicBezTo>
                  <a:pt x="157" y="197"/>
                  <a:pt x="168" y="189"/>
                  <a:pt x="176" y="180"/>
                </a:cubicBezTo>
                <a:cubicBezTo>
                  <a:pt x="176" y="182"/>
                  <a:pt x="176" y="185"/>
                  <a:pt x="176" y="187"/>
                </a:cubicBezTo>
                <a:close/>
                <a:moveTo>
                  <a:pt x="130" y="215"/>
                </a:moveTo>
                <a:cubicBezTo>
                  <a:pt x="123" y="221"/>
                  <a:pt x="115" y="227"/>
                  <a:pt x="108" y="233"/>
                </a:cubicBezTo>
                <a:cubicBezTo>
                  <a:pt x="104" y="236"/>
                  <a:pt x="101" y="239"/>
                  <a:pt x="98" y="242"/>
                </a:cubicBezTo>
                <a:cubicBezTo>
                  <a:pt x="96" y="244"/>
                  <a:pt x="94" y="246"/>
                  <a:pt x="92" y="248"/>
                </a:cubicBezTo>
                <a:cubicBezTo>
                  <a:pt x="92" y="246"/>
                  <a:pt x="92" y="245"/>
                  <a:pt x="92" y="244"/>
                </a:cubicBezTo>
                <a:cubicBezTo>
                  <a:pt x="98" y="240"/>
                  <a:pt x="104" y="234"/>
                  <a:pt x="110" y="229"/>
                </a:cubicBezTo>
                <a:cubicBezTo>
                  <a:pt x="118" y="222"/>
                  <a:pt x="127" y="215"/>
                  <a:pt x="136" y="209"/>
                </a:cubicBezTo>
                <a:cubicBezTo>
                  <a:pt x="143" y="203"/>
                  <a:pt x="151" y="198"/>
                  <a:pt x="159" y="192"/>
                </a:cubicBezTo>
                <a:cubicBezTo>
                  <a:pt x="163" y="189"/>
                  <a:pt x="166" y="187"/>
                  <a:pt x="170" y="184"/>
                </a:cubicBezTo>
                <a:cubicBezTo>
                  <a:pt x="171" y="183"/>
                  <a:pt x="172" y="182"/>
                  <a:pt x="173" y="182"/>
                </a:cubicBezTo>
                <a:cubicBezTo>
                  <a:pt x="160" y="195"/>
                  <a:pt x="144" y="204"/>
                  <a:pt x="130" y="215"/>
                </a:cubicBezTo>
                <a:close/>
                <a:moveTo>
                  <a:pt x="92" y="250"/>
                </a:moveTo>
                <a:cubicBezTo>
                  <a:pt x="94" y="248"/>
                  <a:pt x="96" y="246"/>
                  <a:pt x="98" y="245"/>
                </a:cubicBezTo>
                <a:cubicBezTo>
                  <a:pt x="102" y="241"/>
                  <a:pt x="107" y="238"/>
                  <a:pt x="111" y="235"/>
                </a:cubicBezTo>
                <a:cubicBezTo>
                  <a:pt x="118" y="229"/>
                  <a:pt x="126" y="224"/>
                  <a:pt x="134" y="218"/>
                </a:cubicBezTo>
                <a:cubicBezTo>
                  <a:pt x="142" y="212"/>
                  <a:pt x="150" y="206"/>
                  <a:pt x="158" y="201"/>
                </a:cubicBezTo>
                <a:cubicBezTo>
                  <a:pt x="160" y="200"/>
                  <a:pt x="162" y="198"/>
                  <a:pt x="163" y="197"/>
                </a:cubicBezTo>
                <a:cubicBezTo>
                  <a:pt x="140" y="216"/>
                  <a:pt x="115" y="233"/>
                  <a:pt x="92" y="254"/>
                </a:cubicBezTo>
                <a:cubicBezTo>
                  <a:pt x="92" y="252"/>
                  <a:pt x="92" y="251"/>
                  <a:pt x="92" y="250"/>
                </a:cubicBezTo>
                <a:close/>
                <a:moveTo>
                  <a:pt x="92" y="255"/>
                </a:moveTo>
                <a:cubicBezTo>
                  <a:pt x="99" y="251"/>
                  <a:pt x="105" y="246"/>
                  <a:pt x="111" y="241"/>
                </a:cubicBezTo>
                <a:cubicBezTo>
                  <a:pt x="119" y="236"/>
                  <a:pt x="126" y="231"/>
                  <a:pt x="133" y="226"/>
                </a:cubicBezTo>
                <a:cubicBezTo>
                  <a:pt x="141" y="220"/>
                  <a:pt x="148" y="215"/>
                  <a:pt x="155" y="210"/>
                </a:cubicBezTo>
                <a:cubicBezTo>
                  <a:pt x="159" y="207"/>
                  <a:pt x="163" y="204"/>
                  <a:pt x="167" y="201"/>
                </a:cubicBezTo>
                <a:cubicBezTo>
                  <a:pt x="167" y="201"/>
                  <a:pt x="168" y="200"/>
                  <a:pt x="169" y="199"/>
                </a:cubicBezTo>
                <a:cubicBezTo>
                  <a:pt x="157" y="210"/>
                  <a:pt x="144" y="221"/>
                  <a:pt x="131" y="231"/>
                </a:cubicBezTo>
                <a:cubicBezTo>
                  <a:pt x="124" y="236"/>
                  <a:pt x="118" y="241"/>
                  <a:pt x="111" y="247"/>
                </a:cubicBezTo>
                <a:cubicBezTo>
                  <a:pt x="105" y="251"/>
                  <a:pt x="98" y="255"/>
                  <a:pt x="92" y="261"/>
                </a:cubicBezTo>
                <a:cubicBezTo>
                  <a:pt x="92" y="259"/>
                  <a:pt x="92" y="257"/>
                  <a:pt x="92" y="255"/>
                </a:cubicBezTo>
                <a:close/>
                <a:moveTo>
                  <a:pt x="92" y="262"/>
                </a:moveTo>
                <a:cubicBezTo>
                  <a:pt x="96" y="258"/>
                  <a:pt x="100" y="255"/>
                  <a:pt x="104" y="252"/>
                </a:cubicBezTo>
                <a:cubicBezTo>
                  <a:pt x="103" y="253"/>
                  <a:pt x="102" y="254"/>
                  <a:pt x="101" y="255"/>
                </a:cubicBezTo>
                <a:cubicBezTo>
                  <a:pt x="98" y="257"/>
                  <a:pt x="94" y="260"/>
                  <a:pt x="92" y="262"/>
                </a:cubicBezTo>
                <a:cubicBezTo>
                  <a:pt x="92" y="262"/>
                  <a:pt x="92" y="262"/>
                  <a:pt x="92" y="262"/>
                </a:cubicBezTo>
                <a:close/>
                <a:moveTo>
                  <a:pt x="92" y="196"/>
                </a:moveTo>
                <a:cubicBezTo>
                  <a:pt x="95" y="193"/>
                  <a:pt x="99" y="190"/>
                  <a:pt x="102" y="188"/>
                </a:cubicBezTo>
                <a:cubicBezTo>
                  <a:pt x="98" y="190"/>
                  <a:pt x="95" y="193"/>
                  <a:pt x="92" y="197"/>
                </a:cubicBezTo>
                <a:cubicBezTo>
                  <a:pt x="92" y="197"/>
                  <a:pt x="92" y="197"/>
                  <a:pt x="92" y="196"/>
                </a:cubicBezTo>
                <a:cubicBezTo>
                  <a:pt x="92" y="196"/>
                  <a:pt x="92" y="196"/>
                  <a:pt x="92" y="196"/>
                </a:cubicBezTo>
                <a:close/>
                <a:moveTo>
                  <a:pt x="152" y="167"/>
                </a:moveTo>
                <a:cubicBezTo>
                  <a:pt x="146" y="171"/>
                  <a:pt x="141" y="175"/>
                  <a:pt x="135" y="179"/>
                </a:cubicBezTo>
                <a:cubicBezTo>
                  <a:pt x="135" y="177"/>
                  <a:pt x="135" y="176"/>
                  <a:pt x="135" y="175"/>
                </a:cubicBezTo>
                <a:cubicBezTo>
                  <a:pt x="137" y="173"/>
                  <a:pt x="139" y="172"/>
                  <a:pt x="140" y="170"/>
                </a:cubicBezTo>
                <a:cubicBezTo>
                  <a:pt x="144" y="169"/>
                  <a:pt x="148" y="168"/>
                  <a:pt x="152" y="167"/>
                </a:cubicBezTo>
                <a:close/>
                <a:moveTo>
                  <a:pt x="161" y="165"/>
                </a:moveTo>
                <a:cubicBezTo>
                  <a:pt x="152" y="172"/>
                  <a:pt x="143" y="179"/>
                  <a:pt x="134" y="185"/>
                </a:cubicBezTo>
                <a:cubicBezTo>
                  <a:pt x="134" y="185"/>
                  <a:pt x="135" y="184"/>
                  <a:pt x="135" y="184"/>
                </a:cubicBezTo>
                <a:cubicBezTo>
                  <a:pt x="141" y="179"/>
                  <a:pt x="147" y="173"/>
                  <a:pt x="153" y="167"/>
                </a:cubicBezTo>
                <a:cubicBezTo>
                  <a:pt x="153" y="167"/>
                  <a:pt x="153" y="167"/>
                  <a:pt x="153" y="167"/>
                </a:cubicBezTo>
                <a:cubicBezTo>
                  <a:pt x="156" y="166"/>
                  <a:pt x="158" y="166"/>
                  <a:pt x="161" y="165"/>
                </a:cubicBezTo>
                <a:close/>
                <a:moveTo>
                  <a:pt x="167" y="164"/>
                </a:moveTo>
                <a:cubicBezTo>
                  <a:pt x="155" y="174"/>
                  <a:pt x="142" y="184"/>
                  <a:pt x="129" y="194"/>
                </a:cubicBezTo>
                <a:cubicBezTo>
                  <a:pt x="129" y="194"/>
                  <a:pt x="129" y="194"/>
                  <a:pt x="129" y="194"/>
                </a:cubicBezTo>
                <a:cubicBezTo>
                  <a:pt x="127" y="196"/>
                  <a:pt x="125" y="197"/>
                  <a:pt x="122" y="199"/>
                </a:cubicBezTo>
                <a:cubicBezTo>
                  <a:pt x="116" y="203"/>
                  <a:pt x="110" y="208"/>
                  <a:pt x="104" y="214"/>
                </a:cubicBezTo>
                <a:cubicBezTo>
                  <a:pt x="102" y="216"/>
                  <a:pt x="100" y="217"/>
                  <a:pt x="99" y="219"/>
                </a:cubicBezTo>
                <a:cubicBezTo>
                  <a:pt x="96" y="221"/>
                  <a:pt x="94" y="223"/>
                  <a:pt x="91" y="225"/>
                </a:cubicBezTo>
                <a:cubicBezTo>
                  <a:pt x="91" y="225"/>
                  <a:pt x="91" y="225"/>
                  <a:pt x="91" y="225"/>
                </a:cubicBezTo>
                <a:cubicBezTo>
                  <a:pt x="94" y="223"/>
                  <a:pt x="97" y="220"/>
                  <a:pt x="99" y="218"/>
                </a:cubicBezTo>
                <a:cubicBezTo>
                  <a:pt x="101" y="215"/>
                  <a:pt x="104" y="212"/>
                  <a:pt x="107" y="209"/>
                </a:cubicBezTo>
                <a:cubicBezTo>
                  <a:pt x="113" y="204"/>
                  <a:pt x="120" y="199"/>
                  <a:pt x="126" y="194"/>
                </a:cubicBezTo>
                <a:cubicBezTo>
                  <a:pt x="127" y="193"/>
                  <a:pt x="129" y="192"/>
                  <a:pt x="130" y="191"/>
                </a:cubicBezTo>
                <a:cubicBezTo>
                  <a:pt x="131" y="191"/>
                  <a:pt x="132" y="190"/>
                  <a:pt x="132" y="189"/>
                </a:cubicBezTo>
                <a:cubicBezTo>
                  <a:pt x="143" y="182"/>
                  <a:pt x="153" y="174"/>
                  <a:pt x="162" y="165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4" y="165"/>
                  <a:pt x="166" y="164"/>
                  <a:pt x="167" y="164"/>
                </a:cubicBezTo>
                <a:close/>
                <a:moveTo>
                  <a:pt x="139" y="170"/>
                </a:moveTo>
                <a:cubicBezTo>
                  <a:pt x="139" y="171"/>
                  <a:pt x="138" y="172"/>
                  <a:pt x="137" y="172"/>
                </a:cubicBezTo>
                <a:cubicBezTo>
                  <a:pt x="137" y="173"/>
                  <a:pt x="136" y="173"/>
                  <a:pt x="135" y="174"/>
                </a:cubicBezTo>
                <a:cubicBezTo>
                  <a:pt x="135" y="173"/>
                  <a:pt x="135" y="172"/>
                  <a:pt x="135" y="172"/>
                </a:cubicBezTo>
                <a:cubicBezTo>
                  <a:pt x="135" y="172"/>
                  <a:pt x="136" y="171"/>
                  <a:pt x="136" y="171"/>
                </a:cubicBezTo>
                <a:cubicBezTo>
                  <a:pt x="136" y="171"/>
                  <a:pt x="136" y="171"/>
                  <a:pt x="137" y="171"/>
                </a:cubicBezTo>
                <a:cubicBezTo>
                  <a:pt x="137" y="171"/>
                  <a:pt x="138" y="170"/>
                  <a:pt x="139" y="170"/>
                </a:cubicBezTo>
                <a:close/>
                <a:moveTo>
                  <a:pt x="132" y="173"/>
                </a:moveTo>
                <a:cubicBezTo>
                  <a:pt x="132" y="173"/>
                  <a:pt x="132" y="173"/>
                  <a:pt x="132" y="173"/>
                </a:cubicBezTo>
                <a:cubicBezTo>
                  <a:pt x="132" y="173"/>
                  <a:pt x="132" y="173"/>
                  <a:pt x="132" y="172"/>
                </a:cubicBezTo>
                <a:cubicBezTo>
                  <a:pt x="132" y="173"/>
                  <a:pt x="132" y="173"/>
                  <a:pt x="132" y="173"/>
                </a:cubicBezTo>
                <a:close/>
                <a:moveTo>
                  <a:pt x="131" y="175"/>
                </a:moveTo>
                <a:cubicBezTo>
                  <a:pt x="131" y="174"/>
                  <a:pt x="132" y="174"/>
                  <a:pt x="132" y="174"/>
                </a:cubicBezTo>
                <a:cubicBezTo>
                  <a:pt x="132" y="175"/>
                  <a:pt x="133" y="176"/>
                  <a:pt x="133" y="177"/>
                </a:cubicBezTo>
                <a:cubicBezTo>
                  <a:pt x="131" y="178"/>
                  <a:pt x="130" y="179"/>
                  <a:pt x="129" y="180"/>
                </a:cubicBezTo>
                <a:cubicBezTo>
                  <a:pt x="129" y="178"/>
                  <a:pt x="130" y="176"/>
                  <a:pt x="131" y="175"/>
                </a:cubicBezTo>
                <a:close/>
                <a:moveTo>
                  <a:pt x="131" y="178"/>
                </a:moveTo>
                <a:cubicBezTo>
                  <a:pt x="132" y="178"/>
                  <a:pt x="132" y="177"/>
                  <a:pt x="133" y="177"/>
                </a:cubicBezTo>
                <a:cubicBezTo>
                  <a:pt x="133" y="178"/>
                  <a:pt x="133" y="180"/>
                  <a:pt x="132" y="181"/>
                </a:cubicBezTo>
                <a:cubicBezTo>
                  <a:pt x="131" y="182"/>
                  <a:pt x="129" y="183"/>
                  <a:pt x="127" y="185"/>
                </a:cubicBezTo>
                <a:cubicBezTo>
                  <a:pt x="128" y="183"/>
                  <a:pt x="128" y="181"/>
                  <a:pt x="128" y="180"/>
                </a:cubicBezTo>
                <a:cubicBezTo>
                  <a:pt x="129" y="179"/>
                  <a:pt x="130" y="179"/>
                  <a:pt x="131" y="178"/>
                </a:cubicBezTo>
                <a:close/>
                <a:moveTo>
                  <a:pt x="131" y="186"/>
                </a:moveTo>
                <a:cubicBezTo>
                  <a:pt x="130" y="187"/>
                  <a:pt x="129" y="188"/>
                  <a:pt x="128" y="189"/>
                </a:cubicBezTo>
                <a:cubicBezTo>
                  <a:pt x="127" y="188"/>
                  <a:pt x="127" y="187"/>
                  <a:pt x="127" y="186"/>
                </a:cubicBezTo>
                <a:cubicBezTo>
                  <a:pt x="129" y="184"/>
                  <a:pt x="131" y="183"/>
                  <a:pt x="132" y="182"/>
                </a:cubicBezTo>
                <a:cubicBezTo>
                  <a:pt x="132" y="183"/>
                  <a:pt x="132" y="185"/>
                  <a:pt x="131" y="186"/>
                </a:cubicBezTo>
                <a:close/>
                <a:moveTo>
                  <a:pt x="135" y="180"/>
                </a:moveTo>
                <a:cubicBezTo>
                  <a:pt x="136" y="179"/>
                  <a:pt x="137" y="178"/>
                  <a:pt x="138" y="178"/>
                </a:cubicBezTo>
                <a:cubicBezTo>
                  <a:pt x="141" y="176"/>
                  <a:pt x="144" y="173"/>
                  <a:pt x="147" y="171"/>
                </a:cubicBezTo>
                <a:cubicBezTo>
                  <a:pt x="148" y="170"/>
                  <a:pt x="149" y="170"/>
                  <a:pt x="150" y="169"/>
                </a:cubicBezTo>
                <a:cubicBezTo>
                  <a:pt x="150" y="169"/>
                  <a:pt x="150" y="169"/>
                  <a:pt x="150" y="169"/>
                </a:cubicBezTo>
                <a:cubicBezTo>
                  <a:pt x="150" y="170"/>
                  <a:pt x="149" y="170"/>
                  <a:pt x="148" y="171"/>
                </a:cubicBezTo>
                <a:cubicBezTo>
                  <a:pt x="144" y="175"/>
                  <a:pt x="140" y="179"/>
                  <a:pt x="135" y="183"/>
                </a:cubicBezTo>
                <a:cubicBezTo>
                  <a:pt x="135" y="182"/>
                  <a:pt x="135" y="181"/>
                  <a:pt x="135" y="180"/>
                </a:cubicBezTo>
                <a:close/>
                <a:moveTo>
                  <a:pt x="127" y="191"/>
                </a:moveTo>
                <a:cubicBezTo>
                  <a:pt x="128" y="191"/>
                  <a:pt x="128" y="192"/>
                  <a:pt x="128" y="191"/>
                </a:cubicBezTo>
                <a:cubicBezTo>
                  <a:pt x="126" y="193"/>
                  <a:pt x="123" y="195"/>
                  <a:pt x="120" y="197"/>
                </a:cubicBezTo>
                <a:cubicBezTo>
                  <a:pt x="115" y="202"/>
                  <a:pt x="109" y="206"/>
                  <a:pt x="104" y="211"/>
                </a:cubicBezTo>
                <a:cubicBezTo>
                  <a:pt x="101" y="214"/>
                  <a:pt x="99" y="217"/>
                  <a:pt x="96" y="219"/>
                </a:cubicBezTo>
                <a:cubicBezTo>
                  <a:pt x="94" y="221"/>
                  <a:pt x="93" y="222"/>
                  <a:pt x="91" y="224"/>
                </a:cubicBezTo>
                <a:cubicBezTo>
                  <a:pt x="91" y="223"/>
                  <a:pt x="91" y="222"/>
                  <a:pt x="91" y="221"/>
                </a:cubicBezTo>
                <a:cubicBezTo>
                  <a:pt x="96" y="217"/>
                  <a:pt x="100" y="213"/>
                  <a:pt x="105" y="209"/>
                </a:cubicBezTo>
                <a:cubicBezTo>
                  <a:pt x="112" y="203"/>
                  <a:pt x="119" y="197"/>
                  <a:pt x="126" y="192"/>
                </a:cubicBezTo>
                <a:cubicBezTo>
                  <a:pt x="126" y="192"/>
                  <a:pt x="126" y="192"/>
                  <a:pt x="127" y="191"/>
                </a:cubicBezTo>
                <a:cubicBezTo>
                  <a:pt x="127" y="191"/>
                  <a:pt x="127" y="191"/>
                  <a:pt x="127" y="191"/>
                </a:cubicBezTo>
                <a:close/>
                <a:moveTo>
                  <a:pt x="134" y="186"/>
                </a:moveTo>
                <a:cubicBezTo>
                  <a:pt x="138" y="183"/>
                  <a:pt x="142" y="180"/>
                  <a:pt x="146" y="177"/>
                </a:cubicBezTo>
                <a:cubicBezTo>
                  <a:pt x="149" y="175"/>
                  <a:pt x="152" y="173"/>
                  <a:pt x="155" y="171"/>
                </a:cubicBezTo>
                <a:cubicBezTo>
                  <a:pt x="156" y="170"/>
                  <a:pt x="156" y="170"/>
                  <a:pt x="157" y="169"/>
                </a:cubicBezTo>
                <a:cubicBezTo>
                  <a:pt x="150" y="176"/>
                  <a:pt x="142" y="182"/>
                  <a:pt x="133" y="188"/>
                </a:cubicBezTo>
                <a:cubicBezTo>
                  <a:pt x="134" y="187"/>
                  <a:pt x="134" y="187"/>
                  <a:pt x="134" y="186"/>
                </a:cubicBezTo>
                <a:close/>
                <a:moveTo>
                  <a:pt x="92" y="214"/>
                </a:moveTo>
                <a:cubicBezTo>
                  <a:pt x="96" y="211"/>
                  <a:pt x="99" y="207"/>
                  <a:pt x="102" y="204"/>
                </a:cubicBezTo>
                <a:cubicBezTo>
                  <a:pt x="108" y="199"/>
                  <a:pt x="114" y="195"/>
                  <a:pt x="120" y="191"/>
                </a:cubicBezTo>
                <a:cubicBezTo>
                  <a:pt x="122" y="190"/>
                  <a:pt x="123" y="189"/>
                  <a:pt x="124" y="188"/>
                </a:cubicBezTo>
                <a:cubicBezTo>
                  <a:pt x="124" y="189"/>
                  <a:pt x="124" y="190"/>
                  <a:pt x="125" y="190"/>
                </a:cubicBezTo>
                <a:cubicBezTo>
                  <a:pt x="122" y="193"/>
                  <a:pt x="119" y="195"/>
                  <a:pt x="116" y="197"/>
                </a:cubicBezTo>
                <a:cubicBezTo>
                  <a:pt x="111" y="201"/>
                  <a:pt x="106" y="204"/>
                  <a:pt x="102" y="208"/>
                </a:cubicBezTo>
                <a:cubicBezTo>
                  <a:pt x="99" y="211"/>
                  <a:pt x="94" y="215"/>
                  <a:pt x="91" y="219"/>
                </a:cubicBezTo>
                <a:cubicBezTo>
                  <a:pt x="91" y="217"/>
                  <a:pt x="92" y="215"/>
                  <a:pt x="92" y="214"/>
                </a:cubicBezTo>
                <a:close/>
                <a:moveTo>
                  <a:pt x="124" y="193"/>
                </a:moveTo>
                <a:cubicBezTo>
                  <a:pt x="118" y="197"/>
                  <a:pt x="112" y="201"/>
                  <a:pt x="107" y="206"/>
                </a:cubicBezTo>
                <a:cubicBezTo>
                  <a:pt x="104" y="208"/>
                  <a:pt x="102" y="210"/>
                  <a:pt x="99" y="213"/>
                </a:cubicBezTo>
                <a:cubicBezTo>
                  <a:pt x="98" y="214"/>
                  <a:pt x="97" y="215"/>
                  <a:pt x="96" y="216"/>
                </a:cubicBezTo>
                <a:cubicBezTo>
                  <a:pt x="95" y="217"/>
                  <a:pt x="93" y="219"/>
                  <a:pt x="91" y="220"/>
                </a:cubicBezTo>
                <a:cubicBezTo>
                  <a:pt x="91" y="220"/>
                  <a:pt x="91" y="220"/>
                  <a:pt x="91" y="220"/>
                </a:cubicBezTo>
                <a:cubicBezTo>
                  <a:pt x="93" y="217"/>
                  <a:pt x="96" y="215"/>
                  <a:pt x="98" y="213"/>
                </a:cubicBezTo>
                <a:cubicBezTo>
                  <a:pt x="100" y="211"/>
                  <a:pt x="102" y="209"/>
                  <a:pt x="105" y="207"/>
                </a:cubicBezTo>
                <a:cubicBezTo>
                  <a:pt x="111" y="202"/>
                  <a:pt x="117" y="197"/>
                  <a:pt x="123" y="193"/>
                </a:cubicBezTo>
                <a:cubicBezTo>
                  <a:pt x="124" y="192"/>
                  <a:pt x="125" y="192"/>
                  <a:pt x="126" y="191"/>
                </a:cubicBezTo>
                <a:cubicBezTo>
                  <a:pt x="126" y="191"/>
                  <a:pt x="126" y="191"/>
                  <a:pt x="126" y="191"/>
                </a:cubicBezTo>
                <a:cubicBezTo>
                  <a:pt x="125" y="192"/>
                  <a:pt x="125" y="192"/>
                  <a:pt x="124" y="193"/>
                </a:cubicBezTo>
                <a:close/>
                <a:moveTo>
                  <a:pt x="129" y="188"/>
                </a:moveTo>
                <a:cubicBezTo>
                  <a:pt x="129" y="189"/>
                  <a:pt x="128" y="189"/>
                  <a:pt x="128" y="189"/>
                </a:cubicBezTo>
                <a:cubicBezTo>
                  <a:pt x="129" y="188"/>
                  <a:pt x="130" y="188"/>
                  <a:pt x="131" y="187"/>
                </a:cubicBezTo>
                <a:cubicBezTo>
                  <a:pt x="130" y="188"/>
                  <a:pt x="130" y="188"/>
                  <a:pt x="129" y="188"/>
                </a:cubicBezTo>
                <a:close/>
                <a:moveTo>
                  <a:pt x="124" y="187"/>
                </a:moveTo>
                <a:cubicBezTo>
                  <a:pt x="122" y="188"/>
                  <a:pt x="121" y="189"/>
                  <a:pt x="120" y="190"/>
                </a:cubicBezTo>
                <a:cubicBezTo>
                  <a:pt x="115" y="193"/>
                  <a:pt x="110" y="197"/>
                  <a:pt x="106" y="201"/>
                </a:cubicBezTo>
                <a:cubicBezTo>
                  <a:pt x="101" y="204"/>
                  <a:pt x="97" y="209"/>
                  <a:pt x="92" y="212"/>
                </a:cubicBezTo>
                <a:cubicBezTo>
                  <a:pt x="92" y="213"/>
                  <a:pt x="92" y="213"/>
                  <a:pt x="92" y="213"/>
                </a:cubicBezTo>
                <a:cubicBezTo>
                  <a:pt x="92" y="213"/>
                  <a:pt x="92" y="213"/>
                  <a:pt x="92" y="212"/>
                </a:cubicBezTo>
                <a:cubicBezTo>
                  <a:pt x="92" y="211"/>
                  <a:pt x="94" y="209"/>
                  <a:pt x="95" y="209"/>
                </a:cubicBezTo>
                <a:cubicBezTo>
                  <a:pt x="97" y="207"/>
                  <a:pt x="99" y="204"/>
                  <a:pt x="102" y="202"/>
                </a:cubicBezTo>
                <a:cubicBezTo>
                  <a:pt x="106" y="198"/>
                  <a:pt x="111" y="194"/>
                  <a:pt x="116" y="190"/>
                </a:cubicBezTo>
                <a:cubicBezTo>
                  <a:pt x="119" y="188"/>
                  <a:pt x="121" y="185"/>
                  <a:pt x="124" y="183"/>
                </a:cubicBezTo>
                <a:cubicBezTo>
                  <a:pt x="124" y="185"/>
                  <a:pt x="124" y="186"/>
                  <a:pt x="124" y="187"/>
                </a:cubicBezTo>
                <a:close/>
                <a:moveTo>
                  <a:pt x="91" y="230"/>
                </a:moveTo>
                <a:cubicBezTo>
                  <a:pt x="93" y="229"/>
                  <a:pt x="94" y="228"/>
                  <a:pt x="95" y="227"/>
                </a:cubicBezTo>
                <a:cubicBezTo>
                  <a:pt x="94" y="229"/>
                  <a:pt x="93" y="230"/>
                  <a:pt x="91" y="231"/>
                </a:cubicBezTo>
                <a:cubicBezTo>
                  <a:pt x="91" y="231"/>
                  <a:pt x="91" y="230"/>
                  <a:pt x="91" y="230"/>
                </a:cubicBezTo>
                <a:close/>
                <a:moveTo>
                  <a:pt x="91" y="226"/>
                </a:moveTo>
                <a:cubicBezTo>
                  <a:pt x="92" y="225"/>
                  <a:pt x="93" y="225"/>
                  <a:pt x="94" y="224"/>
                </a:cubicBezTo>
                <a:cubicBezTo>
                  <a:pt x="93" y="225"/>
                  <a:pt x="92" y="227"/>
                  <a:pt x="91" y="228"/>
                </a:cubicBezTo>
                <a:cubicBezTo>
                  <a:pt x="91" y="227"/>
                  <a:pt x="91" y="226"/>
                  <a:pt x="91" y="226"/>
                </a:cubicBezTo>
                <a:close/>
                <a:moveTo>
                  <a:pt x="92" y="198"/>
                </a:moveTo>
                <a:cubicBezTo>
                  <a:pt x="96" y="193"/>
                  <a:pt x="101" y="189"/>
                  <a:pt x="106" y="186"/>
                </a:cubicBezTo>
                <a:cubicBezTo>
                  <a:pt x="106" y="185"/>
                  <a:pt x="107" y="184"/>
                  <a:pt x="108" y="184"/>
                </a:cubicBezTo>
                <a:cubicBezTo>
                  <a:pt x="110" y="182"/>
                  <a:pt x="112" y="181"/>
                  <a:pt x="114" y="180"/>
                </a:cubicBezTo>
                <a:cubicBezTo>
                  <a:pt x="107" y="187"/>
                  <a:pt x="99" y="193"/>
                  <a:pt x="92" y="200"/>
                </a:cubicBezTo>
                <a:cubicBezTo>
                  <a:pt x="92" y="200"/>
                  <a:pt x="92" y="199"/>
                  <a:pt x="92" y="198"/>
                </a:cubicBezTo>
                <a:close/>
                <a:moveTo>
                  <a:pt x="92" y="201"/>
                </a:moveTo>
                <a:cubicBezTo>
                  <a:pt x="93" y="200"/>
                  <a:pt x="94" y="199"/>
                  <a:pt x="95" y="198"/>
                </a:cubicBezTo>
                <a:cubicBezTo>
                  <a:pt x="98" y="195"/>
                  <a:pt x="101" y="192"/>
                  <a:pt x="104" y="190"/>
                </a:cubicBezTo>
                <a:cubicBezTo>
                  <a:pt x="108" y="186"/>
                  <a:pt x="112" y="183"/>
                  <a:pt x="116" y="179"/>
                </a:cubicBezTo>
                <a:cubicBezTo>
                  <a:pt x="117" y="179"/>
                  <a:pt x="118" y="178"/>
                  <a:pt x="120" y="178"/>
                </a:cubicBezTo>
                <a:cubicBezTo>
                  <a:pt x="117" y="180"/>
                  <a:pt x="115" y="181"/>
                  <a:pt x="113" y="183"/>
                </a:cubicBezTo>
                <a:cubicBezTo>
                  <a:pt x="107" y="188"/>
                  <a:pt x="101" y="193"/>
                  <a:pt x="95" y="198"/>
                </a:cubicBezTo>
                <a:cubicBezTo>
                  <a:pt x="94" y="199"/>
                  <a:pt x="93" y="200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lose/>
                <a:moveTo>
                  <a:pt x="126" y="178"/>
                </a:moveTo>
                <a:cubicBezTo>
                  <a:pt x="124" y="180"/>
                  <a:pt x="121" y="182"/>
                  <a:pt x="118" y="184"/>
                </a:cubicBezTo>
                <a:cubicBezTo>
                  <a:pt x="110" y="191"/>
                  <a:pt x="102" y="198"/>
                  <a:pt x="94" y="205"/>
                </a:cubicBezTo>
                <a:cubicBezTo>
                  <a:pt x="94" y="205"/>
                  <a:pt x="93" y="207"/>
                  <a:pt x="92" y="207"/>
                </a:cubicBezTo>
                <a:cubicBezTo>
                  <a:pt x="92" y="207"/>
                  <a:pt x="92" y="207"/>
                  <a:pt x="92" y="207"/>
                </a:cubicBezTo>
                <a:cubicBezTo>
                  <a:pt x="92" y="207"/>
                  <a:pt x="92" y="207"/>
                  <a:pt x="92" y="206"/>
                </a:cubicBezTo>
                <a:cubicBezTo>
                  <a:pt x="94" y="205"/>
                  <a:pt x="96" y="203"/>
                  <a:pt x="98" y="201"/>
                </a:cubicBezTo>
                <a:cubicBezTo>
                  <a:pt x="101" y="198"/>
                  <a:pt x="105" y="195"/>
                  <a:pt x="108" y="191"/>
                </a:cubicBezTo>
                <a:cubicBezTo>
                  <a:pt x="115" y="186"/>
                  <a:pt x="122" y="180"/>
                  <a:pt x="128" y="174"/>
                </a:cubicBezTo>
                <a:cubicBezTo>
                  <a:pt x="128" y="175"/>
                  <a:pt x="127" y="176"/>
                  <a:pt x="126" y="178"/>
                </a:cubicBezTo>
                <a:close/>
                <a:moveTo>
                  <a:pt x="115" y="188"/>
                </a:moveTo>
                <a:cubicBezTo>
                  <a:pt x="118" y="185"/>
                  <a:pt x="122" y="182"/>
                  <a:pt x="126" y="179"/>
                </a:cubicBezTo>
                <a:cubicBezTo>
                  <a:pt x="125" y="180"/>
                  <a:pt x="125" y="182"/>
                  <a:pt x="124" y="183"/>
                </a:cubicBezTo>
                <a:cubicBezTo>
                  <a:pt x="120" y="186"/>
                  <a:pt x="116" y="188"/>
                  <a:pt x="113" y="191"/>
                </a:cubicBezTo>
                <a:cubicBezTo>
                  <a:pt x="108" y="195"/>
                  <a:pt x="104" y="199"/>
                  <a:pt x="100" y="203"/>
                </a:cubicBezTo>
                <a:cubicBezTo>
                  <a:pt x="97" y="205"/>
                  <a:pt x="94" y="208"/>
                  <a:pt x="92" y="211"/>
                </a:cubicBezTo>
                <a:cubicBezTo>
                  <a:pt x="92" y="210"/>
                  <a:pt x="92" y="209"/>
                  <a:pt x="92" y="208"/>
                </a:cubicBezTo>
                <a:cubicBezTo>
                  <a:pt x="100" y="202"/>
                  <a:pt x="107" y="195"/>
                  <a:pt x="115" y="188"/>
                </a:cubicBezTo>
                <a:close/>
                <a:moveTo>
                  <a:pt x="91" y="233"/>
                </a:moveTo>
                <a:cubicBezTo>
                  <a:pt x="94" y="232"/>
                  <a:pt x="96" y="230"/>
                  <a:pt x="98" y="228"/>
                </a:cubicBezTo>
                <a:cubicBezTo>
                  <a:pt x="101" y="224"/>
                  <a:pt x="106" y="221"/>
                  <a:pt x="109" y="218"/>
                </a:cubicBezTo>
                <a:cubicBezTo>
                  <a:pt x="117" y="211"/>
                  <a:pt x="126" y="205"/>
                  <a:pt x="134" y="199"/>
                </a:cubicBezTo>
                <a:cubicBezTo>
                  <a:pt x="138" y="197"/>
                  <a:pt x="143" y="194"/>
                  <a:pt x="147" y="191"/>
                </a:cubicBezTo>
                <a:cubicBezTo>
                  <a:pt x="140" y="196"/>
                  <a:pt x="134" y="201"/>
                  <a:pt x="128" y="206"/>
                </a:cubicBezTo>
                <a:cubicBezTo>
                  <a:pt x="120" y="211"/>
                  <a:pt x="113" y="217"/>
                  <a:pt x="106" y="224"/>
                </a:cubicBezTo>
                <a:cubicBezTo>
                  <a:pt x="103" y="227"/>
                  <a:pt x="100" y="230"/>
                  <a:pt x="97" y="233"/>
                </a:cubicBezTo>
                <a:cubicBezTo>
                  <a:pt x="95" y="234"/>
                  <a:pt x="93" y="236"/>
                  <a:pt x="92" y="237"/>
                </a:cubicBezTo>
                <a:cubicBezTo>
                  <a:pt x="92" y="236"/>
                  <a:pt x="91" y="235"/>
                  <a:pt x="91" y="233"/>
                </a:cubicBezTo>
                <a:close/>
                <a:moveTo>
                  <a:pt x="92" y="238"/>
                </a:moveTo>
                <a:cubicBezTo>
                  <a:pt x="92" y="238"/>
                  <a:pt x="93" y="237"/>
                  <a:pt x="93" y="237"/>
                </a:cubicBezTo>
                <a:cubicBezTo>
                  <a:pt x="94" y="236"/>
                  <a:pt x="95" y="235"/>
                  <a:pt x="96" y="234"/>
                </a:cubicBezTo>
                <a:cubicBezTo>
                  <a:pt x="99" y="232"/>
                  <a:pt x="101" y="229"/>
                  <a:pt x="104" y="227"/>
                </a:cubicBezTo>
                <a:cubicBezTo>
                  <a:pt x="115" y="216"/>
                  <a:pt x="127" y="207"/>
                  <a:pt x="139" y="198"/>
                </a:cubicBezTo>
                <a:cubicBezTo>
                  <a:pt x="151" y="189"/>
                  <a:pt x="162" y="180"/>
                  <a:pt x="172" y="171"/>
                </a:cubicBezTo>
                <a:cubicBezTo>
                  <a:pt x="173" y="171"/>
                  <a:pt x="173" y="170"/>
                  <a:pt x="173" y="170"/>
                </a:cubicBezTo>
                <a:cubicBezTo>
                  <a:pt x="173" y="170"/>
                  <a:pt x="174" y="170"/>
                  <a:pt x="174" y="170"/>
                </a:cubicBezTo>
                <a:cubicBezTo>
                  <a:pt x="174" y="169"/>
                  <a:pt x="175" y="169"/>
                  <a:pt x="175" y="169"/>
                </a:cubicBezTo>
                <a:cubicBezTo>
                  <a:pt x="175" y="168"/>
                  <a:pt x="175" y="168"/>
                  <a:pt x="176" y="168"/>
                </a:cubicBezTo>
                <a:cubicBezTo>
                  <a:pt x="176" y="170"/>
                  <a:pt x="176" y="171"/>
                  <a:pt x="176" y="173"/>
                </a:cubicBezTo>
                <a:cubicBezTo>
                  <a:pt x="153" y="193"/>
                  <a:pt x="127" y="207"/>
                  <a:pt x="105" y="227"/>
                </a:cubicBezTo>
                <a:cubicBezTo>
                  <a:pt x="100" y="231"/>
                  <a:pt x="96" y="236"/>
                  <a:pt x="92" y="239"/>
                </a:cubicBezTo>
                <a:cubicBezTo>
                  <a:pt x="92" y="239"/>
                  <a:pt x="92" y="239"/>
                  <a:pt x="92" y="238"/>
                </a:cubicBezTo>
                <a:close/>
                <a:moveTo>
                  <a:pt x="175" y="164"/>
                </a:moveTo>
                <a:cubicBezTo>
                  <a:pt x="175" y="165"/>
                  <a:pt x="175" y="166"/>
                  <a:pt x="176" y="167"/>
                </a:cubicBezTo>
                <a:cubicBezTo>
                  <a:pt x="174" y="168"/>
                  <a:pt x="173" y="169"/>
                  <a:pt x="172" y="170"/>
                </a:cubicBezTo>
                <a:cubicBezTo>
                  <a:pt x="171" y="171"/>
                  <a:pt x="171" y="171"/>
                  <a:pt x="170" y="171"/>
                </a:cubicBezTo>
                <a:cubicBezTo>
                  <a:pt x="168" y="173"/>
                  <a:pt x="166" y="174"/>
                  <a:pt x="165" y="176"/>
                </a:cubicBezTo>
                <a:cubicBezTo>
                  <a:pt x="158" y="181"/>
                  <a:pt x="151" y="186"/>
                  <a:pt x="145" y="191"/>
                </a:cubicBezTo>
                <a:cubicBezTo>
                  <a:pt x="133" y="200"/>
                  <a:pt x="120" y="208"/>
                  <a:pt x="109" y="218"/>
                </a:cubicBezTo>
                <a:cubicBezTo>
                  <a:pt x="103" y="222"/>
                  <a:pt x="98" y="228"/>
                  <a:pt x="92" y="232"/>
                </a:cubicBezTo>
                <a:cubicBezTo>
                  <a:pt x="92" y="232"/>
                  <a:pt x="92" y="232"/>
                  <a:pt x="91" y="233"/>
                </a:cubicBezTo>
                <a:cubicBezTo>
                  <a:pt x="91" y="232"/>
                  <a:pt x="91" y="232"/>
                  <a:pt x="91" y="232"/>
                </a:cubicBezTo>
                <a:cubicBezTo>
                  <a:pt x="92" y="232"/>
                  <a:pt x="92" y="231"/>
                  <a:pt x="93" y="231"/>
                </a:cubicBezTo>
                <a:cubicBezTo>
                  <a:pt x="94" y="230"/>
                  <a:pt x="95" y="229"/>
                  <a:pt x="96" y="227"/>
                </a:cubicBezTo>
                <a:cubicBezTo>
                  <a:pt x="99" y="225"/>
                  <a:pt x="101" y="222"/>
                  <a:pt x="104" y="219"/>
                </a:cubicBezTo>
                <a:cubicBezTo>
                  <a:pt x="115" y="209"/>
                  <a:pt x="127" y="200"/>
                  <a:pt x="139" y="191"/>
                </a:cubicBezTo>
                <a:cubicBezTo>
                  <a:pt x="143" y="188"/>
                  <a:pt x="148" y="184"/>
                  <a:pt x="153" y="181"/>
                </a:cubicBezTo>
                <a:cubicBezTo>
                  <a:pt x="156" y="178"/>
                  <a:pt x="159" y="176"/>
                  <a:pt x="163" y="173"/>
                </a:cubicBezTo>
                <a:cubicBezTo>
                  <a:pt x="165" y="171"/>
                  <a:pt x="166" y="170"/>
                  <a:pt x="168" y="168"/>
                </a:cubicBezTo>
                <a:cubicBezTo>
                  <a:pt x="169" y="167"/>
                  <a:pt x="170" y="166"/>
                  <a:pt x="172" y="166"/>
                </a:cubicBezTo>
                <a:cubicBezTo>
                  <a:pt x="173" y="165"/>
                  <a:pt x="173" y="165"/>
                  <a:pt x="173" y="165"/>
                </a:cubicBezTo>
                <a:cubicBezTo>
                  <a:pt x="174" y="164"/>
                  <a:pt x="174" y="164"/>
                  <a:pt x="174" y="164"/>
                </a:cubicBezTo>
                <a:cubicBezTo>
                  <a:pt x="175" y="164"/>
                  <a:pt x="175" y="163"/>
                  <a:pt x="174" y="163"/>
                </a:cubicBezTo>
                <a:cubicBezTo>
                  <a:pt x="174" y="163"/>
                  <a:pt x="173" y="164"/>
                  <a:pt x="173" y="164"/>
                </a:cubicBezTo>
                <a:cubicBezTo>
                  <a:pt x="173" y="164"/>
                  <a:pt x="173" y="164"/>
                  <a:pt x="173" y="164"/>
                </a:cubicBezTo>
                <a:cubicBezTo>
                  <a:pt x="166" y="168"/>
                  <a:pt x="159" y="174"/>
                  <a:pt x="153" y="179"/>
                </a:cubicBezTo>
                <a:cubicBezTo>
                  <a:pt x="147" y="184"/>
                  <a:pt x="142" y="188"/>
                  <a:pt x="136" y="192"/>
                </a:cubicBezTo>
                <a:cubicBezTo>
                  <a:pt x="135" y="193"/>
                  <a:pt x="134" y="194"/>
                  <a:pt x="132" y="195"/>
                </a:cubicBezTo>
                <a:cubicBezTo>
                  <a:pt x="118" y="205"/>
                  <a:pt x="106" y="216"/>
                  <a:pt x="93" y="228"/>
                </a:cubicBezTo>
                <a:cubicBezTo>
                  <a:pt x="92" y="229"/>
                  <a:pt x="92" y="229"/>
                  <a:pt x="91" y="229"/>
                </a:cubicBezTo>
                <a:cubicBezTo>
                  <a:pt x="91" y="229"/>
                  <a:pt x="91" y="229"/>
                  <a:pt x="91" y="229"/>
                </a:cubicBezTo>
                <a:cubicBezTo>
                  <a:pt x="92" y="228"/>
                  <a:pt x="93" y="228"/>
                  <a:pt x="93" y="227"/>
                </a:cubicBezTo>
                <a:cubicBezTo>
                  <a:pt x="94" y="226"/>
                  <a:pt x="96" y="224"/>
                  <a:pt x="97" y="223"/>
                </a:cubicBezTo>
                <a:cubicBezTo>
                  <a:pt x="98" y="221"/>
                  <a:pt x="100" y="219"/>
                  <a:pt x="101" y="218"/>
                </a:cubicBezTo>
                <a:cubicBezTo>
                  <a:pt x="103" y="216"/>
                  <a:pt x="105" y="214"/>
                  <a:pt x="107" y="212"/>
                </a:cubicBezTo>
                <a:cubicBezTo>
                  <a:pt x="114" y="206"/>
                  <a:pt x="121" y="201"/>
                  <a:pt x="129" y="195"/>
                </a:cubicBezTo>
                <a:cubicBezTo>
                  <a:pt x="129" y="195"/>
                  <a:pt x="129" y="195"/>
                  <a:pt x="129" y="195"/>
                </a:cubicBezTo>
                <a:cubicBezTo>
                  <a:pt x="133" y="192"/>
                  <a:pt x="138" y="188"/>
                  <a:pt x="143" y="185"/>
                </a:cubicBezTo>
                <a:cubicBezTo>
                  <a:pt x="144" y="184"/>
                  <a:pt x="145" y="183"/>
                  <a:pt x="146" y="182"/>
                </a:cubicBezTo>
                <a:cubicBezTo>
                  <a:pt x="147" y="181"/>
                  <a:pt x="148" y="181"/>
                  <a:pt x="149" y="180"/>
                </a:cubicBezTo>
                <a:cubicBezTo>
                  <a:pt x="156" y="175"/>
                  <a:pt x="163" y="170"/>
                  <a:pt x="169" y="164"/>
                </a:cubicBezTo>
                <a:cubicBezTo>
                  <a:pt x="169" y="164"/>
                  <a:pt x="170" y="164"/>
                  <a:pt x="170" y="164"/>
                </a:cubicBezTo>
                <a:cubicBezTo>
                  <a:pt x="172" y="163"/>
                  <a:pt x="173" y="163"/>
                  <a:pt x="175" y="163"/>
                </a:cubicBezTo>
                <a:cubicBezTo>
                  <a:pt x="175" y="163"/>
                  <a:pt x="175" y="163"/>
                  <a:pt x="175" y="164"/>
                </a:cubicBezTo>
                <a:close/>
                <a:moveTo>
                  <a:pt x="154" y="179"/>
                </a:moveTo>
                <a:cubicBezTo>
                  <a:pt x="156" y="177"/>
                  <a:pt x="158" y="176"/>
                  <a:pt x="160" y="174"/>
                </a:cubicBezTo>
                <a:cubicBezTo>
                  <a:pt x="158" y="175"/>
                  <a:pt x="157" y="177"/>
                  <a:pt x="155" y="178"/>
                </a:cubicBezTo>
                <a:cubicBezTo>
                  <a:pt x="155" y="178"/>
                  <a:pt x="154" y="179"/>
                  <a:pt x="154" y="179"/>
                </a:cubicBezTo>
                <a:close/>
                <a:moveTo>
                  <a:pt x="173" y="160"/>
                </a:moveTo>
                <a:cubicBezTo>
                  <a:pt x="173" y="160"/>
                  <a:pt x="173" y="160"/>
                  <a:pt x="173" y="160"/>
                </a:cubicBezTo>
                <a:cubicBezTo>
                  <a:pt x="172" y="161"/>
                  <a:pt x="171" y="161"/>
                  <a:pt x="170" y="161"/>
                </a:cubicBezTo>
                <a:cubicBezTo>
                  <a:pt x="170" y="160"/>
                  <a:pt x="170" y="159"/>
                  <a:pt x="170" y="159"/>
                </a:cubicBezTo>
                <a:cubicBezTo>
                  <a:pt x="171" y="159"/>
                  <a:pt x="171" y="159"/>
                  <a:pt x="171" y="159"/>
                </a:cubicBezTo>
                <a:cubicBezTo>
                  <a:pt x="172" y="159"/>
                  <a:pt x="173" y="158"/>
                  <a:pt x="173" y="158"/>
                </a:cubicBezTo>
                <a:cubicBezTo>
                  <a:pt x="173" y="159"/>
                  <a:pt x="173" y="159"/>
                  <a:pt x="173" y="160"/>
                </a:cubicBezTo>
                <a:close/>
                <a:moveTo>
                  <a:pt x="167" y="160"/>
                </a:moveTo>
                <a:cubicBezTo>
                  <a:pt x="167" y="160"/>
                  <a:pt x="167" y="161"/>
                  <a:pt x="167" y="161"/>
                </a:cubicBezTo>
                <a:cubicBezTo>
                  <a:pt x="167" y="161"/>
                  <a:pt x="166" y="161"/>
                  <a:pt x="165" y="161"/>
                </a:cubicBezTo>
                <a:cubicBezTo>
                  <a:pt x="165" y="161"/>
                  <a:pt x="165" y="160"/>
                  <a:pt x="165" y="160"/>
                </a:cubicBezTo>
                <a:cubicBezTo>
                  <a:pt x="166" y="160"/>
                  <a:pt x="167" y="160"/>
                  <a:pt x="167" y="159"/>
                </a:cubicBezTo>
                <a:cubicBezTo>
                  <a:pt x="167" y="160"/>
                  <a:pt x="167" y="160"/>
                  <a:pt x="167" y="160"/>
                </a:cubicBezTo>
                <a:close/>
                <a:moveTo>
                  <a:pt x="162" y="162"/>
                </a:moveTo>
                <a:cubicBezTo>
                  <a:pt x="161" y="162"/>
                  <a:pt x="160" y="162"/>
                  <a:pt x="159" y="162"/>
                </a:cubicBezTo>
                <a:cubicBezTo>
                  <a:pt x="159" y="162"/>
                  <a:pt x="159" y="162"/>
                  <a:pt x="159" y="161"/>
                </a:cubicBezTo>
                <a:cubicBezTo>
                  <a:pt x="160" y="161"/>
                  <a:pt x="161" y="161"/>
                  <a:pt x="162" y="160"/>
                </a:cubicBezTo>
                <a:cubicBezTo>
                  <a:pt x="162" y="161"/>
                  <a:pt x="162" y="161"/>
                  <a:pt x="162" y="162"/>
                </a:cubicBezTo>
                <a:close/>
                <a:moveTo>
                  <a:pt x="156" y="163"/>
                </a:moveTo>
                <a:cubicBezTo>
                  <a:pt x="155" y="163"/>
                  <a:pt x="153" y="163"/>
                  <a:pt x="152" y="164"/>
                </a:cubicBezTo>
                <a:cubicBezTo>
                  <a:pt x="152" y="164"/>
                  <a:pt x="152" y="163"/>
                  <a:pt x="152" y="163"/>
                </a:cubicBezTo>
                <a:cubicBezTo>
                  <a:pt x="153" y="163"/>
                  <a:pt x="155" y="162"/>
                  <a:pt x="156" y="162"/>
                </a:cubicBezTo>
                <a:cubicBezTo>
                  <a:pt x="156" y="162"/>
                  <a:pt x="156" y="163"/>
                  <a:pt x="156" y="163"/>
                </a:cubicBezTo>
                <a:close/>
                <a:moveTo>
                  <a:pt x="149" y="164"/>
                </a:moveTo>
                <a:cubicBezTo>
                  <a:pt x="146" y="165"/>
                  <a:pt x="142" y="166"/>
                  <a:pt x="139" y="167"/>
                </a:cubicBezTo>
                <a:cubicBezTo>
                  <a:pt x="142" y="166"/>
                  <a:pt x="146" y="165"/>
                  <a:pt x="149" y="164"/>
                </a:cubicBezTo>
                <a:cubicBezTo>
                  <a:pt x="149" y="164"/>
                  <a:pt x="149" y="164"/>
                  <a:pt x="149" y="164"/>
                </a:cubicBezTo>
                <a:close/>
                <a:moveTo>
                  <a:pt x="92" y="192"/>
                </a:moveTo>
                <a:cubicBezTo>
                  <a:pt x="92" y="192"/>
                  <a:pt x="92" y="192"/>
                  <a:pt x="92" y="192"/>
                </a:cubicBezTo>
                <a:cubicBezTo>
                  <a:pt x="93" y="191"/>
                  <a:pt x="94" y="191"/>
                  <a:pt x="94" y="190"/>
                </a:cubicBezTo>
                <a:cubicBezTo>
                  <a:pt x="94" y="191"/>
                  <a:pt x="93" y="191"/>
                  <a:pt x="92" y="192"/>
                </a:cubicBezTo>
                <a:close/>
                <a:moveTo>
                  <a:pt x="92" y="202"/>
                </a:moveTo>
                <a:cubicBezTo>
                  <a:pt x="94" y="200"/>
                  <a:pt x="96" y="199"/>
                  <a:pt x="98" y="197"/>
                </a:cubicBezTo>
                <a:cubicBezTo>
                  <a:pt x="101" y="193"/>
                  <a:pt x="105" y="190"/>
                  <a:pt x="110" y="187"/>
                </a:cubicBezTo>
                <a:cubicBezTo>
                  <a:pt x="113" y="184"/>
                  <a:pt x="116" y="182"/>
                  <a:pt x="119" y="179"/>
                </a:cubicBezTo>
                <a:cubicBezTo>
                  <a:pt x="121" y="178"/>
                  <a:pt x="122" y="177"/>
                  <a:pt x="123" y="176"/>
                </a:cubicBezTo>
                <a:cubicBezTo>
                  <a:pt x="124" y="176"/>
                  <a:pt x="125" y="175"/>
                  <a:pt x="126" y="175"/>
                </a:cubicBezTo>
                <a:cubicBezTo>
                  <a:pt x="126" y="175"/>
                  <a:pt x="126" y="175"/>
                  <a:pt x="127" y="175"/>
                </a:cubicBezTo>
                <a:cubicBezTo>
                  <a:pt x="120" y="181"/>
                  <a:pt x="113" y="186"/>
                  <a:pt x="107" y="192"/>
                </a:cubicBezTo>
                <a:cubicBezTo>
                  <a:pt x="103" y="195"/>
                  <a:pt x="100" y="198"/>
                  <a:pt x="97" y="201"/>
                </a:cubicBezTo>
                <a:cubicBezTo>
                  <a:pt x="95" y="203"/>
                  <a:pt x="93" y="204"/>
                  <a:pt x="92" y="206"/>
                </a:cubicBezTo>
                <a:cubicBezTo>
                  <a:pt x="92" y="205"/>
                  <a:pt x="92" y="203"/>
                  <a:pt x="92" y="202"/>
                </a:cubicBezTo>
                <a:close/>
                <a:moveTo>
                  <a:pt x="96" y="237"/>
                </a:moveTo>
                <a:cubicBezTo>
                  <a:pt x="98" y="234"/>
                  <a:pt x="101" y="231"/>
                  <a:pt x="104" y="228"/>
                </a:cubicBezTo>
                <a:cubicBezTo>
                  <a:pt x="112" y="221"/>
                  <a:pt x="121" y="215"/>
                  <a:pt x="129" y="208"/>
                </a:cubicBezTo>
                <a:cubicBezTo>
                  <a:pt x="145" y="197"/>
                  <a:pt x="161" y="187"/>
                  <a:pt x="176" y="174"/>
                </a:cubicBezTo>
                <a:cubicBezTo>
                  <a:pt x="176" y="176"/>
                  <a:pt x="176" y="177"/>
                  <a:pt x="176" y="178"/>
                </a:cubicBezTo>
                <a:cubicBezTo>
                  <a:pt x="174" y="181"/>
                  <a:pt x="171" y="182"/>
                  <a:pt x="168" y="184"/>
                </a:cubicBezTo>
                <a:cubicBezTo>
                  <a:pt x="164" y="188"/>
                  <a:pt x="160" y="191"/>
                  <a:pt x="156" y="194"/>
                </a:cubicBezTo>
                <a:cubicBezTo>
                  <a:pt x="148" y="199"/>
                  <a:pt x="140" y="204"/>
                  <a:pt x="132" y="210"/>
                </a:cubicBezTo>
                <a:cubicBezTo>
                  <a:pt x="125" y="215"/>
                  <a:pt x="119" y="221"/>
                  <a:pt x="112" y="226"/>
                </a:cubicBezTo>
                <a:cubicBezTo>
                  <a:pt x="105" y="232"/>
                  <a:pt x="99" y="238"/>
                  <a:pt x="92" y="243"/>
                </a:cubicBezTo>
                <a:cubicBezTo>
                  <a:pt x="92" y="242"/>
                  <a:pt x="92" y="241"/>
                  <a:pt x="92" y="240"/>
                </a:cubicBezTo>
                <a:cubicBezTo>
                  <a:pt x="93" y="239"/>
                  <a:pt x="94" y="238"/>
                  <a:pt x="96" y="237"/>
                </a:cubicBezTo>
                <a:close/>
                <a:moveTo>
                  <a:pt x="98" y="258"/>
                </a:moveTo>
                <a:cubicBezTo>
                  <a:pt x="101" y="255"/>
                  <a:pt x="106" y="252"/>
                  <a:pt x="110" y="249"/>
                </a:cubicBezTo>
                <a:cubicBezTo>
                  <a:pt x="117" y="244"/>
                  <a:pt x="125" y="239"/>
                  <a:pt x="132" y="233"/>
                </a:cubicBezTo>
                <a:cubicBezTo>
                  <a:pt x="146" y="224"/>
                  <a:pt x="162" y="213"/>
                  <a:pt x="174" y="202"/>
                </a:cubicBezTo>
                <a:cubicBezTo>
                  <a:pt x="161" y="214"/>
                  <a:pt x="146" y="224"/>
                  <a:pt x="132" y="235"/>
                </a:cubicBezTo>
                <a:cubicBezTo>
                  <a:pt x="125" y="241"/>
                  <a:pt x="118" y="246"/>
                  <a:pt x="111" y="251"/>
                </a:cubicBezTo>
                <a:cubicBezTo>
                  <a:pt x="105" y="256"/>
                  <a:pt x="98" y="260"/>
                  <a:pt x="93" y="266"/>
                </a:cubicBezTo>
                <a:cubicBezTo>
                  <a:pt x="93" y="265"/>
                  <a:pt x="93" y="264"/>
                  <a:pt x="93" y="263"/>
                </a:cubicBezTo>
                <a:cubicBezTo>
                  <a:pt x="94" y="261"/>
                  <a:pt x="96" y="260"/>
                  <a:pt x="98" y="258"/>
                </a:cubicBezTo>
                <a:close/>
                <a:moveTo>
                  <a:pt x="110" y="260"/>
                </a:moveTo>
                <a:cubicBezTo>
                  <a:pt x="118" y="254"/>
                  <a:pt x="125" y="248"/>
                  <a:pt x="133" y="243"/>
                </a:cubicBezTo>
                <a:cubicBezTo>
                  <a:pt x="135" y="242"/>
                  <a:pt x="137" y="241"/>
                  <a:pt x="138" y="240"/>
                </a:cubicBezTo>
                <a:cubicBezTo>
                  <a:pt x="136" y="241"/>
                  <a:pt x="135" y="243"/>
                  <a:pt x="133" y="244"/>
                </a:cubicBezTo>
                <a:cubicBezTo>
                  <a:pt x="119" y="253"/>
                  <a:pt x="105" y="264"/>
                  <a:pt x="93" y="276"/>
                </a:cubicBezTo>
                <a:cubicBezTo>
                  <a:pt x="93" y="275"/>
                  <a:pt x="93" y="274"/>
                  <a:pt x="93" y="274"/>
                </a:cubicBezTo>
                <a:cubicBezTo>
                  <a:pt x="99" y="270"/>
                  <a:pt x="104" y="264"/>
                  <a:pt x="110" y="260"/>
                </a:cubicBezTo>
                <a:close/>
                <a:moveTo>
                  <a:pt x="100" y="301"/>
                </a:moveTo>
                <a:cubicBezTo>
                  <a:pt x="103" y="298"/>
                  <a:pt x="106" y="296"/>
                  <a:pt x="109" y="294"/>
                </a:cubicBezTo>
                <a:cubicBezTo>
                  <a:pt x="109" y="294"/>
                  <a:pt x="109" y="294"/>
                  <a:pt x="110" y="294"/>
                </a:cubicBezTo>
                <a:cubicBezTo>
                  <a:pt x="105" y="297"/>
                  <a:pt x="102" y="301"/>
                  <a:pt x="98" y="304"/>
                </a:cubicBezTo>
                <a:cubicBezTo>
                  <a:pt x="97" y="304"/>
                  <a:pt x="97" y="304"/>
                  <a:pt x="96" y="303"/>
                </a:cubicBezTo>
                <a:cubicBezTo>
                  <a:pt x="96" y="303"/>
                  <a:pt x="96" y="303"/>
                  <a:pt x="96" y="303"/>
                </a:cubicBezTo>
                <a:cubicBezTo>
                  <a:pt x="98" y="303"/>
                  <a:pt x="99" y="302"/>
                  <a:pt x="100" y="301"/>
                </a:cubicBezTo>
                <a:close/>
                <a:moveTo>
                  <a:pt x="115" y="294"/>
                </a:moveTo>
                <a:cubicBezTo>
                  <a:pt x="121" y="289"/>
                  <a:pt x="128" y="284"/>
                  <a:pt x="135" y="278"/>
                </a:cubicBezTo>
                <a:cubicBezTo>
                  <a:pt x="142" y="273"/>
                  <a:pt x="148" y="267"/>
                  <a:pt x="154" y="262"/>
                </a:cubicBezTo>
                <a:cubicBezTo>
                  <a:pt x="159" y="257"/>
                  <a:pt x="165" y="254"/>
                  <a:pt x="170" y="250"/>
                </a:cubicBezTo>
                <a:cubicBezTo>
                  <a:pt x="170" y="252"/>
                  <a:pt x="170" y="254"/>
                  <a:pt x="170" y="256"/>
                </a:cubicBezTo>
                <a:cubicBezTo>
                  <a:pt x="167" y="257"/>
                  <a:pt x="166" y="259"/>
                  <a:pt x="163" y="260"/>
                </a:cubicBezTo>
                <a:cubicBezTo>
                  <a:pt x="160" y="263"/>
                  <a:pt x="157" y="265"/>
                  <a:pt x="154" y="267"/>
                </a:cubicBezTo>
                <a:cubicBezTo>
                  <a:pt x="147" y="272"/>
                  <a:pt x="141" y="276"/>
                  <a:pt x="135" y="281"/>
                </a:cubicBezTo>
                <a:cubicBezTo>
                  <a:pt x="124" y="289"/>
                  <a:pt x="111" y="296"/>
                  <a:pt x="102" y="306"/>
                </a:cubicBezTo>
                <a:cubicBezTo>
                  <a:pt x="101" y="306"/>
                  <a:pt x="101" y="306"/>
                  <a:pt x="101" y="306"/>
                </a:cubicBezTo>
                <a:cubicBezTo>
                  <a:pt x="100" y="306"/>
                  <a:pt x="100" y="305"/>
                  <a:pt x="99" y="305"/>
                </a:cubicBezTo>
                <a:cubicBezTo>
                  <a:pt x="105" y="302"/>
                  <a:pt x="110" y="298"/>
                  <a:pt x="115" y="294"/>
                </a:cubicBezTo>
                <a:close/>
                <a:moveTo>
                  <a:pt x="114" y="301"/>
                </a:moveTo>
                <a:cubicBezTo>
                  <a:pt x="120" y="297"/>
                  <a:pt x="126" y="293"/>
                  <a:pt x="132" y="290"/>
                </a:cubicBezTo>
                <a:cubicBezTo>
                  <a:pt x="138" y="286"/>
                  <a:pt x="145" y="282"/>
                  <a:pt x="150" y="278"/>
                </a:cubicBezTo>
                <a:cubicBezTo>
                  <a:pt x="156" y="274"/>
                  <a:pt x="161" y="270"/>
                  <a:pt x="167" y="266"/>
                </a:cubicBezTo>
                <a:cubicBezTo>
                  <a:pt x="168" y="265"/>
                  <a:pt x="170" y="263"/>
                  <a:pt x="167" y="266"/>
                </a:cubicBezTo>
                <a:cubicBezTo>
                  <a:pt x="166" y="267"/>
                  <a:pt x="165" y="268"/>
                  <a:pt x="164" y="269"/>
                </a:cubicBezTo>
                <a:cubicBezTo>
                  <a:pt x="161" y="271"/>
                  <a:pt x="159" y="273"/>
                  <a:pt x="156" y="275"/>
                </a:cubicBezTo>
                <a:cubicBezTo>
                  <a:pt x="150" y="279"/>
                  <a:pt x="144" y="283"/>
                  <a:pt x="139" y="287"/>
                </a:cubicBezTo>
                <a:cubicBezTo>
                  <a:pt x="133" y="291"/>
                  <a:pt x="127" y="295"/>
                  <a:pt x="121" y="299"/>
                </a:cubicBezTo>
                <a:cubicBezTo>
                  <a:pt x="116" y="302"/>
                  <a:pt x="111" y="305"/>
                  <a:pt x="107" y="309"/>
                </a:cubicBezTo>
                <a:cubicBezTo>
                  <a:pt x="107" y="309"/>
                  <a:pt x="107" y="309"/>
                  <a:pt x="106" y="309"/>
                </a:cubicBezTo>
                <a:cubicBezTo>
                  <a:pt x="105" y="308"/>
                  <a:pt x="104" y="308"/>
                  <a:pt x="103" y="307"/>
                </a:cubicBezTo>
                <a:cubicBezTo>
                  <a:pt x="107" y="306"/>
                  <a:pt x="111" y="302"/>
                  <a:pt x="114" y="301"/>
                </a:cubicBezTo>
                <a:close/>
                <a:moveTo>
                  <a:pt x="140" y="290"/>
                </a:moveTo>
                <a:cubicBezTo>
                  <a:pt x="146" y="286"/>
                  <a:pt x="151" y="283"/>
                  <a:pt x="157" y="280"/>
                </a:cubicBezTo>
                <a:cubicBezTo>
                  <a:pt x="152" y="284"/>
                  <a:pt x="147" y="287"/>
                  <a:pt x="141" y="290"/>
                </a:cubicBezTo>
                <a:cubicBezTo>
                  <a:pt x="131" y="297"/>
                  <a:pt x="122" y="304"/>
                  <a:pt x="112" y="311"/>
                </a:cubicBezTo>
                <a:cubicBezTo>
                  <a:pt x="110" y="310"/>
                  <a:pt x="109" y="310"/>
                  <a:pt x="107" y="309"/>
                </a:cubicBezTo>
                <a:cubicBezTo>
                  <a:pt x="118" y="303"/>
                  <a:pt x="129" y="296"/>
                  <a:pt x="140" y="290"/>
                </a:cubicBezTo>
                <a:close/>
                <a:moveTo>
                  <a:pt x="149" y="289"/>
                </a:moveTo>
                <a:cubicBezTo>
                  <a:pt x="153" y="286"/>
                  <a:pt x="158" y="283"/>
                  <a:pt x="162" y="280"/>
                </a:cubicBezTo>
                <a:cubicBezTo>
                  <a:pt x="159" y="282"/>
                  <a:pt x="156" y="284"/>
                  <a:pt x="153" y="286"/>
                </a:cubicBezTo>
                <a:cubicBezTo>
                  <a:pt x="142" y="294"/>
                  <a:pt x="130" y="302"/>
                  <a:pt x="120" y="311"/>
                </a:cubicBezTo>
                <a:cubicBezTo>
                  <a:pt x="119" y="311"/>
                  <a:pt x="119" y="311"/>
                  <a:pt x="119" y="311"/>
                </a:cubicBezTo>
                <a:cubicBezTo>
                  <a:pt x="119" y="311"/>
                  <a:pt x="118" y="312"/>
                  <a:pt x="117" y="312"/>
                </a:cubicBezTo>
                <a:cubicBezTo>
                  <a:pt x="116" y="312"/>
                  <a:pt x="114" y="311"/>
                  <a:pt x="113" y="311"/>
                </a:cubicBezTo>
                <a:cubicBezTo>
                  <a:pt x="125" y="304"/>
                  <a:pt x="137" y="296"/>
                  <a:pt x="149" y="289"/>
                </a:cubicBezTo>
                <a:close/>
                <a:moveTo>
                  <a:pt x="121" y="311"/>
                </a:moveTo>
                <a:cubicBezTo>
                  <a:pt x="122" y="310"/>
                  <a:pt x="122" y="310"/>
                  <a:pt x="122" y="310"/>
                </a:cubicBezTo>
                <a:cubicBezTo>
                  <a:pt x="124" y="309"/>
                  <a:pt x="125" y="308"/>
                  <a:pt x="127" y="307"/>
                </a:cubicBezTo>
                <a:cubicBezTo>
                  <a:pt x="130" y="305"/>
                  <a:pt x="133" y="303"/>
                  <a:pt x="136" y="301"/>
                </a:cubicBezTo>
                <a:cubicBezTo>
                  <a:pt x="143" y="297"/>
                  <a:pt x="149" y="293"/>
                  <a:pt x="156" y="289"/>
                </a:cubicBezTo>
                <a:cubicBezTo>
                  <a:pt x="158" y="287"/>
                  <a:pt x="160" y="286"/>
                  <a:pt x="163" y="284"/>
                </a:cubicBezTo>
                <a:cubicBezTo>
                  <a:pt x="159" y="287"/>
                  <a:pt x="154" y="290"/>
                  <a:pt x="150" y="292"/>
                </a:cubicBezTo>
                <a:cubicBezTo>
                  <a:pt x="145" y="296"/>
                  <a:pt x="140" y="300"/>
                  <a:pt x="134" y="304"/>
                </a:cubicBezTo>
                <a:cubicBezTo>
                  <a:pt x="132" y="306"/>
                  <a:pt x="130" y="307"/>
                  <a:pt x="128" y="309"/>
                </a:cubicBezTo>
                <a:cubicBezTo>
                  <a:pt x="127" y="310"/>
                  <a:pt x="127" y="310"/>
                  <a:pt x="127" y="310"/>
                </a:cubicBezTo>
                <a:cubicBezTo>
                  <a:pt x="126" y="311"/>
                  <a:pt x="126" y="311"/>
                  <a:pt x="125" y="312"/>
                </a:cubicBezTo>
                <a:cubicBezTo>
                  <a:pt x="125" y="312"/>
                  <a:pt x="124" y="313"/>
                  <a:pt x="123" y="313"/>
                </a:cubicBezTo>
                <a:cubicBezTo>
                  <a:pt x="123" y="313"/>
                  <a:pt x="123" y="313"/>
                  <a:pt x="123" y="314"/>
                </a:cubicBezTo>
                <a:cubicBezTo>
                  <a:pt x="121" y="313"/>
                  <a:pt x="120" y="313"/>
                  <a:pt x="118" y="312"/>
                </a:cubicBezTo>
                <a:cubicBezTo>
                  <a:pt x="119" y="312"/>
                  <a:pt x="120" y="311"/>
                  <a:pt x="121" y="311"/>
                </a:cubicBezTo>
                <a:close/>
                <a:moveTo>
                  <a:pt x="125" y="313"/>
                </a:moveTo>
                <a:cubicBezTo>
                  <a:pt x="125" y="313"/>
                  <a:pt x="125" y="313"/>
                  <a:pt x="125" y="313"/>
                </a:cubicBezTo>
                <a:cubicBezTo>
                  <a:pt x="127" y="312"/>
                  <a:pt x="129" y="310"/>
                  <a:pt x="131" y="309"/>
                </a:cubicBezTo>
                <a:cubicBezTo>
                  <a:pt x="136" y="305"/>
                  <a:pt x="142" y="300"/>
                  <a:pt x="148" y="297"/>
                </a:cubicBezTo>
                <a:cubicBezTo>
                  <a:pt x="153" y="294"/>
                  <a:pt x="159" y="291"/>
                  <a:pt x="163" y="288"/>
                </a:cubicBezTo>
                <a:cubicBezTo>
                  <a:pt x="163" y="288"/>
                  <a:pt x="162" y="289"/>
                  <a:pt x="162" y="289"/>
                </a:cubicBezTo>
                <a:cubicBezTo>
                  <a:pt x="159" y="291"/>
                  <a:pt x="156" y="293"/>
                  <a:pt x="154" y="294"/>
                </a:cubicBezTo>
                <a:cubicBezTo>
                  <a:pt x="148" y="298"/>
                  <a:pt x="143" y="301"/>
                  <a:pt x="138" y="305"/>
                </a:cubicBezTo>
                <a:cubicBezTo>
                  <a:pt x="134" y="308"/>
                  <a:pt x="131" y="311"/>
                  <a:pt x="127" y="314"/>
                </a:cubicBezTo>
                <a:cubicBezTo>
                  <a:pt x="127" y="314"/>
                  <a:pt x="127" y="314"/>
                  <a:pt x="127" y="314"/>
                </a:cubicBezTo>
                <a:cubicBezTo>
                  <a:pt x="126" y="314"/>
                  <a:pt x="125" y="314"/>
                  <a:pt x="124" y="314"/>
                </a:cubicBezTo>
                <a:cubicBezTo>
                  <a:pt x="124" y="313"/>
                  <a:pt x="125" y="313"/>
                  <a:pt x="125" y="313"/>
                </a:cubicBezTo>
                <a:close/>
                <a:moveTo>
                  <a:pt x="129" y="313"/>
                </a:moveTo>
                <a:cubicBezTo>
                  <a:pt x="130" y="314"/>
                  <a:pt x="130" y="313"/>
                  <a:pt x="130" y="313"/>
                </a:cubicBezTo>
                <a:cubicBezTo>
                  <a:pt x="138" y="307"/>
                  <a:pt x="146" y="303"/>
                  <a:pt x="154" y="298"/>
                </a:cubicBezTo>
                <a:cubicBezTo>
                  <a:pt x="152" y="299"/>
                  <a:pt x="151" y="300"/>
                  <a:pt x="150" y="301"/>
                </a:cubicBezTo>
                <a:cubicBezTo>
                  <a:pt x="143" y="305"/>
                  <a:pt x="137" y="309"/>
                  <a:pt x="131" y="315"/>
                </a:cubicBezTo>
                <a:cubicBezTo>
                  <a:pt x="130" y="315"/>
                  <a:pt x="129" y="315"/>
                  <a:pt x="128" y="314"/>
                </a:cubicBezTo>
                <a:cubicBezTo>
                  <a:pt x="128" y="314"/>
                  <a:pt x="129" y="314"/>
                  <a:pt x="129" y="313"/>
                </a:cubicBezTo>
                <a:close/>
                <a:moveTo>
                  <a:pt x="146" y="306"/>
                </a:moveTo>
                <a:cubicBezTo>
                  <a:pt x="152" y="302"/>
                  <a:pt x="158" y="299"/>
                  <a:pt x="164" y="295"/>
                </a:cubicBezTo>
                <a:cubicBezTo>
                  <a:pt x="164" y="295"/>
                  <a:pt x="165" y="295"/>
                  <a:pt x="165" y="294"/>
                </a:cubicBezTo>
                <a:cubicBezTo>
                  <a:pt x="165" y="295"/>
                  <a:pt x="164" y="295"/>
                  <a:pt x="164" y="295"/>
                </a:cubicBezTo>
                <a:cubicBezTo>
                  <a:pt x="163" y="297"/>
                  <a:pt x="161" y="298"/>
                  <a:pt x="159" y="299"/>
                </a:cubicBezTo>
                <a:cubicBezTo>
                  <a:pt x="157" y="301"/>
                  <a:pt x="154" y="302"/>
                  <a:pt x="151" y="304"/>
                </a:cubicBezTo>
                <a:cubicBezTo>
                  <a:pt x="146" y="308"/>
                  <a:pt x="141" y="311"/>
                  <a:pt x="136" y="315"/>
                </a:cubicBezTo>
                <a:cubicBezTo>
                  <a:pt x="135" y="315"/>
                  <a:pt x="134" y="315"/>
                  <a:pt x="133" y="315"/>
                </a:cubicBezTo>
                <a:cubicBezTo>
                  <a:pt x="137" y="312"/>
                  <a:pt x="141" y="309"/>
                  <a:pt x="146" y="306"/>
                </a:cubicBezTo>
                <a:close/>
                <a:moveTo>
                  <a:pt x="152" y="306"/>
                </a:moveTo>
                <a:cubicBezTo>
                  <a:pt x="156" y="303"/>
                  <a:pt x="163" y="301"/>
                  <a:pt x="166" y="297"/>
                </a:cubicBezTo>
                <a:cubicBezTo>
                  <a:pt x="159" y="305"/>
                  <a:pt x="150" y="309"/>
                  <a:pt x="142" y="316"/>
                </a:cubicBezTo>
                <a:cubicBezTo>
                  <a:pt x="141" y="316"/>
                  <a:pt x="139" y="316"/>
                  <a:pt x="138" y="316"/>
                </a:cubicBezTo>
                <a:cubicBezTo>
                  <a:pt x="142" y="312"/>
                  <a:pt x="147" y="309"/>
                  <a:pt x="152" y="306"/>
                </a:cubicBezTo>
                <a:close/>
                <a:moveTo>
                  <a:pt x="152" y="310"/>
                </a:moveTo>
                <a:cubicBezTo>
                  <a:pt x="155" y="308"/>
                  <a:pt x="159" y="306"/>
                  <a:pt x="163" y="304"/>
                </a:cubicBezTo>
                <a:cubicBezTo>
                  <a:pt x="164" y="304"/>
                  <a:pt x="164" y="303"/>
                  <a:pt x="164" y="303"/>
                </a:cubicBezTo>
                <a:cubicBezTo>
                  <a:pt x="163" y="304"/>
                  <a:pt x="163" y="304"/>
                  <a:pt x="162" y="304"/>
                </a:cubicBezTo>
                <a:cubicBezTo>
                  <a:pt x="160" y="306"/>
                  <a:pt x="158" y="308"/>
                  <a:pt x="156" y="309"/>
                </a:cubicBezTo>
                <a:cubicBezTo>
                  <a:pt x="153" y="311"/>
                  <a:pt x="150" y="313"/>
                  <a:pt x="148" y="316"/>
                </a:cubicBezTo>
                <a:cubicBezTo>
                  <a:pt x="148" y="316"/>
                  <a:pt x="148" y="316"/>
                  <a:pt x="148" y="316"/>
                </a:cubicBezTo>
                <a:cubicBezTo>
                  <a:pt x="147" y="316"/>
                  <a:pt x="145" y="316"/>
                  <a:pt x="144" y="316"/>
                </a:cubicBezTo>
                <a:cubicBezTo>
                  <a:pt x="147" y="314"/>
                  <a:pt x="149" y="312"/>
                  <a:pt x="152" y="310"/>
                </a:cubicBezTo>
                <a:close/>
                <a:moveTo>
                  <a:pt x="154" y="313"/>
                </a:moveTo>
                <a:cubicBezTo>
                  <a:pt x="157" y="311"/>
                  <a:pt x="160" y="310"/>
                  <a:pt x="162" y="308"/>
                </a:cubicBezTo>
                <a:cubicBezTo>
                  <a:pt x="162" y="309"/>
                  <a:pt x="161" y="309"/>
                  <a:pt x="160" y="310"/>
                </a:cubicBezTo>
                <a:cubicBezTo>
                  <a:pt x="158" y="311"/>
                  <a:pt x="156" y="313"/>
                  <a:pt x="155" y="315"/>
                </a:cubicBezTo>
                <a:cubicBezTo>
                  <a:pt x="154" y="316"/>
                  <a:pt x="155" y="316"/>
                  <a:pt x="155" y="316"/>
                </a:cubicBezTo>
                <a:cubicBezTo>
                  <a:pt x="158" y="314"/>
                  <a:pt x="161" y="313"/>
                  <a:pt x="163" y="311"/>
                </a:cubicBezTo>
                <a:cubicBezTo>
                  <a:pt x="166" y="310"/>
                  <a:pt x="162" y="313"/>
                  <a:pt x="161" y="313"/>
                </a:cubicBezTo>
                <a:cubicBezTo>
                  <a:pt x="160" y="314"/>
                  <a:pt x="160" y="315"/>
                  <a:pt x="159" y="315"/>
                </a:cubicBezTo>
                <a:cubicBezTo>
                  <a:pt x="159" y="316"/>
                  <a:pt x="159" y="316"/>
                  <a:pt x="159" y="316"/>
                </a:cubicBezTo>
                <a:cubicBezTo>
                  <a:pt x="156" y="316"/>
                  <a:pt x="153" y="316"/>
                  <a:pt x="150" y="316"/>
                </a:cubicBezTo>
                <a:cubicBezTo>
                  <a:pt x="151" y="315"/>
                  <a:pt x="153" y="314"/>
                  <a:pt x="154" y="313"/>
                </a:cubicBezTo>
                <a:close/>
                <a:moveTo>
                  <a:pt x="162" y="316"/>
                </a:moveTo>
                <a:cubicBezTo>
                  <a:pt x="162" y="316"/>
                  <a:pt x="164" y="315"/>
                  <a:pt x="164" y="315"/>
                </a:cubicBezTo>
                <a:cubicBezTo>
                  <a:pt x="164" y="315"/>
                  <a:pt x="164" y="315"/>
                  <a:pt x="164" y="315"/>
                </a:cubicBezTo>
                <a:cubicBezTo>
                  <a:pt x="164" y="315"/>
                  <a:pt x="164" y="316"/>
                  <a:pt x="164" y="316"/>
                </a:cubicBezTo>
                <a:cubicBezTo>
                  <a:pt x="164" y="316"/>
                  <a:pt x="163" y="316"/>
                  <a:pt x="162" y="316"/>
                </a:cubicBezTo>
                <a:cubicBezTo>
                  <a:pt x="162" y="316"/>
                  <a:pt x="162" y="316"/>
                  <a:pt x="161" y="316"/>
                </a:cubicBezTo>
                <a:cubicBezTo>
                  <a:pt x="161" y="316"/>
                  <a:pt x="162" y="316"/>
                  <a:pt x="162" y="316"/>
                </a:cubicBezTo>
                <a:close/>
                <a:moveTo>
                  <a:pt x="167" y="315"/>
                </a:moveTo>
                <a:cubicBezTo>
                  <a:pt x="168" y="302"/>
                  <a:pt x="171" y="290"/>
                  <a:pt x="172" y="277"/>
                </a:cubicBezTo>
                <a:cubicBezTo>
                  <a:pt x="172" y="264"/>
                  <a:pt x="173" y="251"/>
                  <a:pt x="174" y="238"/>
                </a:cubicBezTo>
                <a:cubicBezTo>
                  <a:pt x="175" y="225"/>
                  <a:pt x="176" y="212"/>
                  <a:pt x="177" y="199"/>
                </a:cubicBezTo>
                <a:cubicBezTo>
                  <a:pt x="178" y="187"/>
                  <a:pt x="181" y="175"/>
                  <a:pt x="178" y="163"/>
                </a:cubicBezTo>
                <a:cubicBezTo>
                  <a:pt x="178" y="163"/>
                  <a:pt x="178" y="163"/>
                  <a:pt x="178" y="163"/>
                </a:cubicBezTo>
                <a:cubicBezTo>
                  <a:pt x="186" y="162"/>
                  <a:pt x="195" y="161"/>
                  <a:pt x="203" y="161"/>
                </a:cubicBezTo>
                <a:cubicBezTo>
                  <a:pt x="204" y="173"/>
                  <a:pt x="202" y="184"/>
                  <a:pt x="201" y="196"/>
                </a:cubicBezTo>
                <a:cubicBezTo>
                  <a:pt x="200" y="208"/>
                  <a:pt x="199" y="221"/>
                  <a:pt x="198" y="234"/>
                </a:cubicBezTo>
                <a:cubicBezTo>
                  <a:pt x="198" y="247"/>
                  <a:pt x="197" y="260"/>
                  <a:pt x="195" y="273"/>
                </a:cubicBezTo>
                <a:cubicBezTo>
                  <a:pt x="194" y="286"/>
                  <a:pt x="192" y="299"/>
                  <a:pt x="190" y="312"/>
                </a:cubicBezTo>
                <a:cubicBezTo>
                  <a:pt x="190" y="312"/>
                  <a:pt x="190" y="312"/>
                  <a:pt x="190" y="313"/>
                </a:cubicBezTo>
                <a:cubicBezTo>
                  <a:pt x="182" y="314"/>
                  <a:pt x="175" y="315"/>
                  <a:pt x="167" y="315"/>
                </a:cubicBezTo>
                <a:cubicBezTo>
                  <a:pt x="167" y="315"/>
                  <a:pt x="167" y="315"/>
                  <a:pt x="167" y="315"/>
                </a:cubicBezTo>
                <a:close/>
                <a:moveTo>
                  <a:pt x="193" y="311"/>
                </a:moveTo>
                <a:cubicBezTo>
                  <a:pt x="194" y="312"/>
                  <a:pt x="195" y="311"/>
                  <a:pt x="195" y="311"/>
                </a:cubicBezTo>
                <a:cubicBezTo>
                  <a:pt x="195" y="312"/>
                  <a:pt x="194" y="312"/>
                  <a:pt x="193" y="312"/>
                </a:cubicBezTo>
                <a:cubicBezTo>
                  <a:pt x="193" y="312"/>
                  <a:pt x="193" y="312"/>
                  <a:pt x="193" y="311"/>
                </a:cubicBezTo>
                <a:close/>
                <a:moveTo>
                  <a:pt x="249" y="293"/>
                </a:moveTo>
                <a:cubicBezTo>
                  <a:pt x="249" y="294"/>
                  <a:pt x="249" y="294"/>
                  <a:pt x="249" y="294"/>
                </a:cubicBezTo>
                <a:cubicBezTo>
                  <a:pt x="249" y="293"/>
                  <a:pt x="248" y="293"/>
                  <a:pt x="247" y="293"/>
                </a:cubicBezTo>
                <a:cubicBezTo>
                  <a:pt x="246" y="294"/>
                  <a:pt x="244" y="295"/>
                  <a:pt x="242" y="296"/>
                </a:cubicBezTo>
                <a:cubicBezTo>
                  <a:pt x="234" y="298"/>
                  <a:pt x="226" y="300"/>
                  <a:pt x="217" y="303"/>
                </a:cubicBezTo>
                <a:cubicBezTo>
                  <a:pt x="213" y="304"/>
                  <a:pt x="209" y="306"/>
                  <a:pt x="205" y="307"/>
                </a:cubicBezTo>
                <a:cubicBezTo>
                  <a:pt x="202" y="308"/>
                  <a:pt x="200" y="309"/>
                  <a:pt x="198" y="310"/>
                </a:cubicBezTo>
                <a:cubicBezTo>
                  <a:pt x="194" y="311"/>
                  <a:pt x="194" y="310"/>
                  <a:pt x="198" y="309"/>
                </a:cubicBezTo>
                <a:cubicBezTo>
                  <a:pt x="202" y="307"/>
                  <a:pt x="207" y="306"/>
                  <a:pt x="212" y="304"/>
                </a:cubicBezTo>
                <a:cubicBezTo>
                  <a:pt x="218" y="303"/>
                  <a:pt x="223" y="300"/>
                  <a:pt x="229" y="298"/>
                </a:cubicBezTo>
                <a:cubicBezTo>
                  <a:pt x="235" y="297"/>
                  <a:pt x="241" y="295"/>
                  <a:pt x="246" y="293"/>
                </a:cubicBezTo>
                <a:cubicBezTo>
                  <a:pt x="247" y="293"/>
                  <a:pt x="250" y="292"/>
                  <a:pt x="250" y="292"/>
                </a:cubicBezTo>
                <a:cubicBezTo>
                  <a:pt x="251" y="291"/>
                  <a:pt x="252" y="289"/>
                  <a:pt x="252" y="288"/>
                </a:cubicBezTo>
                <a:cubicBezTo>
                  <a:pt x="251" y="290"/>
                  <a:pt x="250" y="292"/>
                  <a:pt x="249" y="293"/>
                </a:cubicBezTo>
                <a:close/>
                <a:moveTo>
                  <a:pt x="238" y="298"/>
                </a:moveTo>
                <a:cubicBezTo>
                  <a:pt x="225" y="303"/>
                  <a:pt x="212" y="308"/>
                  <a:pt x="198" y="311"/>
                </a:cubicBezTo>
                <a:cubicBezTo>
                  <a:pt x="199" y="310"/>
                  <a:pt x="200" y="310"/>
                  <a:pt x="202" y="309"/>
                </a:cubicBezTo>
                <a:cubicBezTo>
                  <a:pt x="206" y="308"/>
                  <a:pt x="211" y="306"/>
                  <a:pt x="216" y="304"/>
                </a:cubicBezTo>
                <a:cubicBezTo>
                  <a:pt x="223" y="302"/>
                  <a:pt x="230" y="300"/>
                  <a:pt x="238" y="298"/>
                </a:cubicBezTo>
                <a:close/>
                <a:moveTo>
                  <a:pt x="253" y="286"/>
                </a:moveTo>
                <a:cubicBezTo>
                  <a:pt x="253" y="286"/>
                  <a:pt x="252" y="286"/>
                  <a:pt x="252" y="286"/>
                </a:cubicBezTo>
                <a:cubicBezTo>
                  <a:pt x="252" y="286"/>
                  <a:pt x="251" y="286"/>
                  <a:pt x="251" y="287"/>
                </a:cubicBezTo>
                <a:cubicBezTo>
                  <a:pt x="241" y="290"/>
                  <a:pt x="231" y="293"/>
                  <a:pt x="221" y="296"/>
                </a:cubicBezTo>
                <a:cubicBezTo>
                  <a:pt x="216" y="298"/>
                  <a:pt x="211" y="299"/>
                  <a:pt x="206" y="301"/>
                </a:cubicBezTo>
                <a:cubicBezTo>
                  <a:pt x="203" y="302"/>
                  <a:pt x="201" y="303"/>
                  <a:pt x="199" y="304"/>
                </a:cubicBezTo>
                <a:cubicBezTo>
                  <a:pt x="198" y="304"/>
                  <a:pt x="197" y="304"/>
                  <a:pt x="196" y="304"/>
                </a:cubicBezTo>
                <a:cubicBezTo>
                  <a:pt x="193" y="305"/>
                  <a:pt x="198" y="303"/>
                  <a:pt x="198" y="303"/>
                </a:cubicBezTo>
                <a:cubicBezTo>
                  <a:pt x="209" y="299"/>
                  <a:pt x="220" y="295"/>
                  <a:pt x="231" y="291"/>
                </a:cubicBezTo>
                <a:cubicBezTo>
                  <a:pt x="233" y="291"/>
                  <a:pt x="235" y="290"/>
                  <a:pt x="237" y="289"/>
                </a:cubicBezTo>
                <a:cubicBezTo>
                  <a:pt x="243" y="288"/>
                  <a:pt x="249" y="286"/>
                  <a:pt x="255" y="283"/>
                </a:cubicBezTo>
                <a:cubicBezTo>
                  <a:pt x="254" y="284"/>
                  <a:pt x="254" y="285"/>
                  <a:pt x="253" y="286"/>
                </a:cubicBezTo>
                <a:close/>
                <a:moveTo>
                  <a:pt x="256" y="279"/>
                </a:moveTo>
                <a:cubicBezTo>
                  <a:pt x="256" y="280"/>
                  <a:pt x="256" y="281"/>
                  <a:pt x="255" y="281"/>
                </a:cubicBezTo>
                <a:cubicBezTo>
                  <a:pt x="249" y="284"/>
                  <a:pt x="243" y="286"/>
                  <a:pt x="237" y="289"/>
                </a:cubicBezTo>
                <a:cubicBezTo>
                  <a:pt x="231" y="290"/>
                  <a:pt x="225" y="292"/>
                  <a:pt x="220" y="293"/>
                </a:cubicBezTo>
                <a:cubicBezTo>
                  <a:pt x="215" y="294"/>
                  <a:pt x="210" y="296"/>
                  <a:pt x="205" y="297"/>
                </a:cubicBezTo>
                <a:cubicBezTo>
                  <a:pt x="202" y="298"/>
                  <a:pt x="199" y="299"/>
                  <a:pt x="197" y="300"/>
                </a:cubicBezTo>
                <a:cubicBezTo>
                  <a:pt x="192" y="302"/>
                  <a:pt x="199" y="299"/>
                  <a:pt x="200" y="299"/>
                </a:cubicBezTo>
                <a:cubicBezTo>
                  <a:pt x="210" y="294"/>
                  <a:pt x="222" y="291"/>
                  <a:pt x="233" y="287"/>
                </a:cubicBezTo>
                <a:cubicBezTo>
                  <a:pt x="238" y="285"/>
                  <a:pt x="243" y="283"/>
                  <a:pt x="248" y="281"/>
                </a:cubicBezTo>
                <a:cubicBezTo>
                  <a:pt x="251" y="279"/>
                  <a:pt x="255" y="278"/>
                  <a:pt x="258" y="275"/>
                </a:cubicBezTo>
                <a:cubicBezTo>
                  <a:pt x="257" y="277"/>
                  <a:pt x="257" y="278"/>
                  <a:pt x="256" y="279"/>
                </a:cubicBezTo>
                <a:close/>
                <a:moveTo>
                  <a:pt x="258" y="274"/>
                </a:moveTo>
                <a:cubicBezTo>
                  <a:pt x="247" y="279"/>
                  <a:pt x="235" y="283"/>
                  <a:pt x="223" y="287"/>
                </a:cubicBezTo>
                <a:cubicBezTo>
                  <a:pt x="217" y="289"/>
                  <a:pt x="211" y="290"/>
                  <a:pt x="206" y="292"/>
                </a:cubicBezTo>
                <a:cubicBezTo>
                  <a:pt x="203" y="294"/>
                  <a:pt x="200" y="295"/>
                  <a:pt x="197" y="296"/>
                </a:cubicBezTo>
                <a:cubicBezTo>
                  <a:pt x="193" y="297"/>
                  <a:pt x="199" y="295"/>
                  <a:pt x="200" y="294"/>
                </a:cubicBezTo>
                <a:cubicBezTo>
                  <a:pt x="212" y="289"/>
                  <a:pt x="223" y="285"/>
                  <a:pt x="235" y="281"/>
                </a:cubicBezTo>
                <a:cubicBezTo>
                  <a:pt x="240" y="279"/>
                  <a:pt x="245" y="277"/>
                  <a:pt x="250" y="275"/>
                </a:cubicBezTo>
                <a:cubicBezTo>
                  <a:pt x="253" y="274"/>
                  <a:pt x="257" y="272"/>
                  <a:pt x="259" y="270"/>
                </a:cubicBezTo>
                <a:cubicBezTo>
                  <a:pt x="259" y="271"/>
                  <a:pt x="259" y="273"/>
                  <a:pt x="258" y="274"/>
                </a:cubicBezTo>
                <a:close/>
                <a:moveTo>
                  <a:pt x="257" y="271"/>
                </a:moveTo>
                <a:cubicBezTo>
                  <a:pt x="257" y="271"/>
                  <a:pt x="258" y="271"/>
                  <a:pt x="259" y="271"/>
                </a:cubicBezTo>
                <a:cubicBezTo>
                  <a:pt x="258" y="271"/>
                  <a:pt x="257" y="271"/>
                  <a:pt x="257" y="271"/>
                </a:cubicBezTo>
                <a:close/>
                <a:moveTo>
                  <a:pt x="262" y="257"/>
                </a:moveTo>
                <a:cubicBezTo>
                  <a:pt x="262" y="257"/>
                  <a:pt x="262" y="257"/>
                  <a:pt x="262" y="257"/>
                </a:cubicBezTo>
                <a:cubicBezTo>
                  <a:pt x="246" y="265"/>
                  <a:pt x="229" y="269"/>
                  <a:pt x="212" y="276"/>
                </a:cubicBezTo>
                <a:cubicBezTo>
                  <a:pt x="211" y="277"/>
                  <a:pt x="209" y="277"/>
                  <a:pt x="208" y="278"/>
                </a:cubicBezTo>
                <a:cubicBezTo>
                  <a:pt x="206" y="279"/>
                  <a:pt x="203" y="280"/>
                  <a:pt x="201" y="281"/>
                </a:cubicBezTo>
                <a:cubicBezTo>
                  <a:pt x="202" y="280"/>
                  <a:pt x="203" y="280"/>
                  <a:pt x="204" y="279"/>
                </a:cubicBezTo>
                <a:cubicBezTo>
                  <a:pt x="223" y="270"/>
                  <a:pt x="245" y="266"/>
                  <a:pt x="263" y="255"/>
                </a:cubicBezTo>
                <a:cubicBezTo>
                  <a:pt x="263" y="256"/>
                  <a:pt x="263" y="256"/>
                  <a:pt x="262" y="257"/>
                </a:cubicBezTo>
                <a:close/>
                <a:moveTo>
                  <a:pt x="264" y="248"/>
                </a:moveTo>
                <a:cubicBezTo>
                  <a:pt x="258" y="250"/>
                  <a:pt x="253" y="252"/>
                  <a:pt x="248" y="254"/>
                </a:cubicBezTo>
                <a:cubicBezTo>
                  <a:pt x="242" y="256"/>
                  <a:pt x="236" y="258"/>
                  <a:pt x="230" y="260"/>
                </a:cubicBezTo>
                <a:cubicBezTo>
                  <a:pt x="223" y="262"/>
                  <a:pt x="216" y="265"/>
                  <a:pt x="209" y="267"/>
                </a:cubicBezTo>
                <a:cubicBezTo>
                  <a:pt x="208" y="268"/>
                  <a:pt x="206" y="269"/>
                  <a:pt x="204" y="269"/>
                </a:cubicBezTo>
                <a:cubicBezTo>
                  <a:pt x="205" y="269"/>
                  <a:pt x="206" y="269"/>
                  <a:pt x="207" y="268"/>
                </a:cubicBezTo>
                <a:cubicBezTo>
                  <a:pt x="216" y="263"/>
                  <a:pt x="226" y="260"/>
                  <a:pt x="236" y="256"/>
                </a:cubicBezTo>
                <a:cubicBezTo>
                  <a:pt x="245" y="252"/>
                  <a:pt x="254" y="247"/>
                  <a:pt x="264" y="244"/>
                </a:cubicBezTo>
                <a:cubicBezTo>
                  <a:pt x="264" y="245"/>
                  <a:pt x="264" y="246"/>
                  <a:pt x="264" y="248"/>
                </a:cubicBezTo>
                <a:close/>
                <a:moveTo>
                  <a:pt x="264" y="243"/>
                </a:moveTo>
                <a:cubicBezTo>
                  <a:pt x="257" y="244"/>
                  <a:pt x="251" y="247"/>
                  <a:pt x="245" y="250"/>
                </a:cubicBezTo>
                <a:cubicBezTo>
                  <a:pt x="242" y="251"/>
                  <a:pt x="238" y="252"/>
                  <a:pt x="234" y="254"/>
                </a:cubicBezTo>
                <a:cubicBezTo>
                  <a:pt x="240" y="251"/>
                  <a:pt x="246" y="249"/>
                  <a:pt x="252" y="246"/>
                </a:cubicBezTo>
                <a:cubicBezTo>
                  <a:pt x="253" y="245"/>
                  <a:pt x="255" y="244"/>
                  <a:pt x="257" y="243"/>
                </a:cubicBezTo>
                <a:cubicBezTo>
                  <a:pt x="259" y="243"/>
                  <a:pt x="262" y="242"/>
                  <a:pt x="264" y="241"/>
                </a:cubicBezTo>
                <a:cubicBezTo>
                  <a:pt x="264" y="242"/>
                  <a:pt x="264" y="242"/>
                  <a:pt x="264" y="243"/>
                </a:cubicBezTo>
                <a:close/>
                <a:moveTo>
                  <a:pt x="264" y="240"/>
                </a:moveTo>
                <a:cubicBezTo>
                  <a:pt x="262" y="240"/>
                  <a:pt x="261" y="241"/>
                  <a:pt x="259" y="242"/>
                </a:cubicBezTo>
                <a:cubicBezTo>
                  <a:pt x="252" y="244"/>
                  <a:pt x="245" y="246"/>
                  <a:pt x="238" y="248"/>
                </a:cubicBezTo>
                <a:cubicBezTo>
                  <a:pt x="231" y="250"/>
                  <a:pt x="224" y="252"/>
                  <a:pt x="218" y="255"/>
                </a:cubicBezTo>
                <a:cubicBezTo>
                  <a:pt x="214" y="256"/>
                  <a:pt x="210" y="258"/>
                  <a:pt x="207" y="260"/>
                </a:cubicBezTo>
                <a:cubicBezTo>
                  <a:pt x="211" y="258"/>
                  <a:pt x="214" y="256"/>
                  <a:pt x="218" y="254"/>
                </a:cubicBezTo>
                <a:cubicBezTo>
                  <a:pt x="226" y="250"/>
                  <a:pt x="234" y="248"/>
                  <a:pt x="242" y="245"/>
                </a:cubicBezTo>
                <a:cubicBezTo>
                  <a:pt x="247" y="243"/>
                  <a:pt x="252" y="240"/>
                  <a:pt x="257" y="238"/>
                </a:cubicBezTo>
                <a:cubicBezTo>
                  <a:pt x="259" y="237"/>
                  <a:pt x="261" y="236"/>
                  <a:pt x="264" y="235"/>
                </a:cubicBezTo>
                <a:cubicBezTo>
                  <a:pt x="264" y="237"/>
                  <a:pt x="264" y="238"/>
                  <a:pt x="264" y="240"/>
                </a:cubicBezTo>
                <a:close/>
                <a:moveTo>
                  <a:pt x="258" y="236"/>
                </a:moveTo>
                <a:cubicBezTo>
                  <a:pt x="256" y="237"/>
                  <a:pt x="253" y="239"/>
                  <a:pt x="251" y="240"/>
                </a:cubicBezTo>
                <a:cubicBezTo>
                  <a:pt x="237" y="246"/>
                  <a:pt x="222" y="249"/>
                  <a:pt x="208" y="256"/>
                </a:cubicBezTo>
                <a:cubicBezTo>
                  <a:pt x="206" y="256"/>
                  <a:pt x="204" y="257"/>
                  <a:pt x="202" y="258"/>
                </a:cubicBezTo>
                <a:cubicBezTo>
                  <a:pt x="200" y="259"/>
                  <a:pt x="199" y="259"/>
                  <a:pt x="201" y="258"/>
                </a:cubicBezTo>
                <a:cubicBezTo>
                  <a:pt x="204" y="256"/>
                  <a:pt x="208" y="255"/>
                  <a:pt x="211" y="254"/>
                </a:cubicBezTo>
                <a:cubicBezTo>
                  <a:pt x="217" y="251"/>
                  <a:pt x="223" y="249"/>
                  <a:pt x="229" y="247"/>
                </a:cubicBezTo>
                <a:cubicBezTo>
                  <a:pt x="235" y="245"/>
                  <a:pt x="240" y="242"/>
                  <a:pt x="246" y="240"/>
                </a:cubicBezTo>
                <a:cubicBezTo>
                  <a:pt x="252" y="237"/>
                  <a:pt x="258" y="235"/>
                  <a:pt x="263" y="232"/>
                </a:cubicBezTo>
                <a:cubicBezTo>
                  <a:pt x="263" y="233"/>
                  <a:pt x="264" y="233"/>
                  <a:pt x="264" y="234"/>
                </a:cubicBezTo>
                <a:cubicBezTo>
                  <a:pt x="262" y="235"/>
                  <a:pt x="260" y="236"/>
                  <a:pt x="258" y="236"/>
                </a:cubicBezTo>
                <a:close/>
                <a:moveTo>
                  <a:pt x="258" y="167"/>
                </a:moveTo>
                <a:cubicBezTo>
                  <a:pt x="245" y="161"/>
                  <a:pt x="232" y="159"/>
                  <a:pt x="219" y="156"/>
                </a:cubicBezTo>
                <a:cubicBezTo>
                  <a:pt x="204" y="152"/>
                  <a:pt x="189" y="153"/>
                  <a:pt x="174" y="155"/>
                </a:cubicBezTo>
                <a:cubicBezTo>
                  <a:pt x="161" y="157"/>
                  <a:pt x="149" y="160"/>
                  <a:pt x="137" y="164"/>
                </a:cubicBezTo>
                <a:cubicBezTo>
                  <a:pt x="137" y="163"/>
                  <a:pt x="137" y="162"/>
                  <a:pt x="135" y="162"/>
                </a:cubicBezTo>
                <a:cubicBezTo>
                  <a:pt x="133" y="161"/>
                  <a:pt x="132" y="162"/>
                  <a:pt x="131" y="163"/>
                </a:cubicBezTo>
                <a:cubicBezTo>
                  <a:pt x="130" y="164"/>
                  <a:pt x="130" y="166"/>
                  <a:pt x="130" y="167"/>
                </a:cubicBezTo>
                <a:cubicBezTo>
                  <a:pt x="116" y="172"/>
                  <a:pt x="104" y="179"/>
                  <a:pt x="93" y="187"/>
                </a:cubicBezTo>
                <a:cubicBezTo>
                  <a:pt x="95" y="170"/>
                  <a:pt x="102" y="151"/>
                  <a:pt x="109" y="135"/>
                </a:cubicBezTo>
                <a:cubicBezTo>
                  <a:pt x="112" y="128"/>
                  <a:pt x="116" y="121"/>
                  <a:pt x="122" y="115"/>
                </a:cubicBezTo>
                <a:cubicBezTo>
                  <a:pt x="129" y="108"/>
                  <a:pt x="137" y="104"/>
                  <a:pt x="145" y="100"/>
                </a:cubicBezTo>
                <a:cubicBezTo>
                  <a:pt x="151" y="97"/>
                  <a:pt x="158" y="95"/>
                  <a:pt x="164" y="93"/>
                </a:cubicBezTo>
                <a:cubicBezTo>
                  <a:pt x="163" y="102"/>
                  <a:pt x="159" y="119"/>
                  <a:pt x="168" y="117"/>
                </a:cubicBezTo>
                <a:cubicBezTo>
                  <a:pt x="172" y="116"/>
                  <a:pt x="173" y="112"/>
                  <a:pt x="173" y="108"/>
                </a:cubicBezTo>
                <a:cubicBezTo>
                  <a:pt x="176" y="114"/>
                  <a:pt x="179" y="118"/>
                  <a:pt x="185" y="116"/>
                </a:cubicBezTo>
                <a:cubicBezTo>
                  <a:pt x="191" y="113"/>
                  <a:pt x="189" y="106"/>
                  <a:pt x="186" y="102"/>
                </a:cubicBezTo>
                <a:cubicBezTo>
                  <a:pt x="183" y="98"/>
                  <a:pt x="178" y="94"/>
                  <a:pt x="173" y="92"/>
                </a:cubicBezTo>
                <a:cubicBezTo>
                  <a:pt x="174" y="91"/>
                  <a:pt x="174" y="91"/>
                  <a:pt x="175" y="91"/>
                </a:cubicBezTo>
                <a:cubicBezTo>
                  <a:pt x="184" y="90"/>
                  <a:pt x="193" y="92"/>
                  <a:pt x="202" y="95"/>
                </a:cubicBezTo>
                <a:cubicBezTo>
                  <a:pt x="211" y="98"/>
                  <a:pt x="220" y="101"/>
                  <a:pt x="227" y="105"/>
                </a:cubicBezTo>
                <a:cubicBezTo>
                  <a:pt x="232" y="109"/>
                  <a:pt x="237" y="113"/>
                  <a:pt x="242" y="117"/>
                </a:cubicBezTo>
                <a:cubicBezTo>
                  <a:pt x="243" y="119"/>
                  <a:pt x="244" y="120"/>
                  <a:pt x="246" y="122"/>
                </a:cubicBezTo>
                <a:cubicBezTo>
                  <a:pt x="246" y="123"/>
                  <a:pt x="246" y="123"/>
                  <a:pt x="246" y="123"/>
                </a:cubicBezTo>
                <a:cubicBezTo>
                  <a:pt x="253" y="137"/>
                  <a:pt x="256" y="152"/>
                  <a:pt x="258" y="167"/>
                </a:cubicBezTo>
                <a:close/>
                <a:moveTo>
                  <a:pt x="97" y="158"/>
                </a:moveTo>
                <a:cubicBezTo>
                  <a:pt x="99" y="150"/>
                  <a:pt x="102" y="141"/>
                  <a:pt x="106" y="133"/>
                </a:cubicBezTo>
                <a:cubicBezTo>
                  <a:pt x="103" y="141"/>
                  <a:pt x="100" y="150"/>
                  <a:pt x="97" y="158"/>
                </a:cubicBezTo>
                <a:close/>
                <a:moveTo>
                  <a:pt x="240" y="111"/>
                </a:moveTo>
                <a:cubicBezTo>
                  <a:pt x="237" y="108"/>
                  <a:pt x="233" y="105"/>
                  <a:pt x="229" y="103"/>
                </a:cubicBezTo>
                <a:cubicBezTo>
                  <a:pt x="216" y="93"/>
                  <a:pt x="202" y="85"/>
                  <a:pt x="185" y="84"/>
                </a:cubicBezTo>
                <a:cubicBezTo>
                  <a:pt x="181" y="84"/>
                  <a:pt x="178" y="84"/>
                  <a:pt x="174" y="85"/>
                </a:cubicBezTo>
                <a:cubicBezTo>
                  <a:pt x="174" y="83"/>
                  <a:pt x="173" y="82"/>
                  <a:pt x="171" y="82"/>
                </a:cubicBezTo>
                <a:cubicBezTo>
                  <a:pt x="168" y="82"/>
                  <a:pt x="165" y="83"/>
                  <a:pt x="164" y="86"/>
                </a:cubicBezTo>
                <a:cubicBezTo>
                  <a:pt x="164" y="86"/>
                  <a:pt x="164" y="86"/>
                  <a:pt x="164" y="87"/>
                </a:cubicBezTo>
                <a:cubicBezTo>
                  <a:pt x="147" y="91"/>
                  <a:pt x="130" y="101"/>
                  <a:pt x="117" y="113"/>
                </a:cubicBezTo>
                <a:cubicBezTo>
                  <a:pt x="99" y="131"/>
                  <a:pt x="93" y="157"/>
                  <a:pt x="90" y="182"/>
                </a:cubicBezTo>
                <a:cubicBezTo>
                  <a:pt x="88" y="213"/>
                  <a:pt x="88" y="245"/>
                  <a:pt x="90" y="276"/>
                </a:cubicBezTo>
                <a:cubicBezTo>
                  <a:pt x="91" y="285"/>
                  <a:pt x="92" y="293"/>
                  <a:pt x="93" y="301"/>
                </a:cubicBezTo>
                <a:cubicBezTo>
                  <a:pt x="86" y="296"/>
                  <a:pt x="80" y="289"/>
                  <a:pt x="76" y="281"/>
                </a:cubicBezTo>
                <a:cubicBezTo>
                  <a:pt x="71" y="270"/>
                  <a:pt x="73" y="258"/>
                  <a:pt x="75" y="246"/>
                </a:cubicBezTo>
                <a:cubicBezTo>
                  <a:pt x="77" y="231"/>
                  <a:pt x="76" y="216"/>
                  <a:pt x="77" y="201"/>
                </a:cubicBezTo>
                <a:cubicBezTo>
                  <a:pt x="78" y="194"/>
                  <a:pt x="79" y="186"/>
                  <a:pt x="79" y="179"/>
                </a:cubicBezTo>
                <a:cubicBezTo>
                  <a:pt x="80" y="172"/>
                  <a:pt x="79" y="165"/>
                  <a:pt x="78" y="158"/>
                </a:cubicBezTo>
                <a:cubicBezTo>
                  <a:pt x="76" y="144"/>
                  <a:pt x="72" y="130"/>
                  <a:pt x="75" y="114"/>
                </a:cubicBezTo>
                <a:cubicBezTo>
                  <a:pt x="77" y="100"/>
                  <a:pt x="86" y="88"/>
                  <a:pt x="96" y="79"/>
                </a:cubicBezTo>
                <a:cubicBezTo>
                  <a:pt x="107" y="70"/>
                  <a:pt x="120" y="65"/>
                  <a:pt x="134" y="62"/>
                </a:cubicBezTo>
                <a:cubicBezTo>
                  <a:pt x="142" y="61"/>
                  <a:pt x="151" y="61"/>
                  <a:pt x="159" y="60"/>
                </a:cubicBezTo>
                <a:cubicBezTo>
                  <a:pt x="166" y="59"/>
                  <a:pt x="173" y="57"/>
                  <a:pt x="181" y="56"/>
                </a:cubicBezTo>
                <a:cubicBezTo>
                  <a:pt x="181" y="56"/>
                  <a:pt x="181" y="56"/>
                  <a:pt x="181" y="56"/>
                </a:cubicBezTo>
                <a:cubicBezTo>
                  <a:pt x="183" y="57"/>
                  <a:pt x="186" y="59"/>
                  <a:pt x="189" y="60"/>
                </a:cubicBezTo>
                <a:cubicBezTo>
                  <a:pt x="209" y="72"/>
                  <a:pt x="228" y="90"/>
                  <a:pt x="240" y="111"/>
                </a:cubicBezTo>
                <a:close/>
                <a:moveTo>
                  <a:pt x="41" y="229"/>
                </a:moveTo>
                <a:cubicBezTo>
                  <a:pt x="39" y="243"/>
                  <a:pt x="39" y="257"/>
                  <a:pt x="38" y="272"/>
                </a:cubicBezTo>
                <a:cubicBezTo>
                  <a:pt x="38" y="272"/>
                  <a:pt x="38" y="272"/>
                  <a:pt x="38" y="272"/>
                </a:cubicBezTo>
                <a:cubicBezTo>
                  <a:pt x="39" y="275"/>
                  <a:pt x="39" y="278"/>
                  <a:pt x="40" y="280"/>
                </a:cubicBezTo>
                <a:cubicBezTo>
                  <a:pt x="33" y="277"/>
                  <a:pt x="24" y="275"/>
                  <a:pt x="29" y="266"/>
                </a:cubicBezTo>
                <a:cubicBezTo>
                  <a:pt x="29" y="266"/>
                  <a:pt x="29" y="266"/>
                  <a:pt x="29" y="266"/>
                </a:cubicBezTo>
                <a:cubicBezTo>
                  <a:pt x="33" y="262"/>
                  <a:pt x="36" y="256"/>
                  <a:pt x="36" y="250"/>
                </a:cubicBezTo>
                <a:cubicBezTo>
                  <a:pt x="36" y="243"/>
                  <a:pt x="34" y="237"/>
                  <a:pt x="34" y="231"/>
                </a:cubicBezTo>
                <a:cubicBezTo>
                  <a:pt x="34" y="222"/>
                  <a:pt x="36" y="213"/>
                  <a:pt x="37" y="204"/>
                </a:cubicBezTo>
                <a:cubicBezTo>
                  <a:pt x="40" y="189"/>
                  <a:pt x="39" y="174"/>
                  <a:pt x="42" y="160"/>
                </a:cubicBezTo>
                <a:cubicBezTo>
                  <a:pt x="43" y="169"/>
                  <a:pt x="44" y="178"/>
                  <a:pt x="44" y="187"/>
                </a:cubicBezTo>
                <a:cubicBezTo>
                  <a:pt x="44" y="188"/>
                  <a:pt x="44" y="189"/>
                  <a:pt x="44" y="190"/>
                </a:cubicBezTo>
                <a:cubicBezTo>
                  <a:pt x="44" y="190"/>
                  <a:pt x="44" y="190"/>
                  <a:pt x="44" y="190"/>
                </a:cubicBezTo>
                <a:cubicBezTo>
                  <a:pt x="44" y="203"/>
                  <a:pt x="42" y="216"/>
                  <a:pt x="41" y="229"/>
                </a:cubicBezTo>
                <a:close/>
                <a:moveTo>
                  <a:pt x="15" y="266"/>
                </a:moveTo>
                <a:cubicBezTo>
                  <a:pt x="19" y="265"/>
                  <a:pt x="23" y="262"/>
                  <a:pt x="26" y="259"/>
                </a:cubicBezTo>
                <a:cubicBezTo>
                  <a:pt x="27" y="258"/>
                  <a:pt x="33" y="252"/>
                  <a:pt x="30" y="256"/>
                </a:cubicBezTo>
                <a:cubicBezTo>
                  <a:pt x="28" y="260"/>
                  <a:pt x="25" y="262"/>
                  <a:pt x="22" y="265"/>
                </a:cubicBezTo>
                <a:cubicBezTo>
                  <a:pt x="22" y="265"/>
                  <a:pt x="22" y="265"/>
                  <a:pt x="22" y="265"/>
                </a:cubicBezTo>
                <a:cubicBezTo>
                  <a:pt x="26" y="265"/>
                  <a:pt x="28" y="262"/>
                  <a:pt x="30" y="260"/>
                </a:cubicBezTo>
                <a:cubicBezTo>
                  <a:pt x="30" y="260"/>
                  <a:pt x="30" y="260"/>
                  <a:pt x="30" y="260"/>
                </a:cubicBezTo>
                <a:cubicBezTo>
                  <a:pt x="28" y="263"/>
                  <a:pt x="25" y="266"/>
                  <a:pt x="20" y="266"/>
                </a:cubicBezTo>
                <a:cubicBezTo>
                  <a:pt x="18" y="267"/>
                  <a:pt x="16" y="267"/>
                  <a:pt x="15" y="266"/>
                </a:cubicBezTo>
                <a:close/>
                <a:moveTo>
                  <a:pt x="8" y="186"/>
                </a:moveTo>
                <a:cubicBezTo>
                  <a:pt x="8" y="186"/>
                  <a:pt x="8" y="186"/>
                  <a:pt x="9" y="186"/>
                </a:cubicBezTo>
                <a:cubicBezTo>
                  <a:pt x="13" y="183"/>
                  <a:pt x="19" y="182"/>
                  <a:pt x="24" y="180"/>
                </a:cubicBezTo>
                <a:cubicBezTo>
                  <a:pt x="26" y="179"/>
                  <a:pt x="29" y="178"/>
                  <a:pt x="31" y="177"/>
                </a:cubicBezTo>
                <a:cubicBezTo>
                  <a:pt x="32" y="176"/>
                  <a:pt x="34" y="175"/>
                  <a:pt x="36" y="175"/>
                </a:cubicBezTo>
                <a:cubicBezTo>
                  <a:pt x="34" y="175"/>
                  <a:pt x="33" y="176"/>
                  <a:pt x="32" y="177"/>
                </a:cubicBezTo>
                <a:cubicBezTo>
                  <a:pt x="25" y="182"/>
                  <a:pt x="15" y="184"/>
                  <a:pt x="8" y="190"/>
                </a:cubicBezTo>
                <a:cubicBezTo>
                  <a:pt x="8" y="189"/>
                  <a:pt x="8" y="188"/>
                  <a:pt x="8" y="186"/>
                </a:cubicBezTo>
                <a:close/>
                <a:moveTo>
                  <a:pt x="45" y="69"/>
                </a:moveTo>
                <a:cubicBezTo>
                  <a:pt x="51" y="66"/>
                  <a:pt x="56" y="63"/>
                  <a:pt x="62" y="60"/>
                </a:cubicBezTo>
                <a:cubicBezTo>
                  <a:pt x="65" y="58"/>
                  <a:pt x="68" y="57"/>
                  <a:pt x="71" y="55"/>
                </a:cubicBezTo>
                <a:cubicBezTo>
                  <a:pt x="71" y="55"/>
                  <a:pt x="72" y="55"/>
                  <a:pt x="72" y="55"/>
                </a:cubicBezTo>
                <a:cubicBezTo>
                  <a:pt x="61" y="61"/>
                  <a:pt x="51" y="67"/>
                  <a:pt x="42" y="74"/>
                </a:cubicBezTo>
                <a:cubicBezTo>
                  <a:pt x="43" y="72"/>
                  <a:pt x="44" y="71"/>
                  <a:pt x="45" y="69"/>
                </a:cubicBezTo>
                <a:close/>
                <a:moveTo>
                  <a:pt x="83" y="51"/>
                </a:moveTo>
                <a:cubicBezTo>
                  <a:pt x="82" y="52"/>
                  <a:pt x="81" y="52"/>
                  <a:pt x="80" y="53"/>
                </a:cubicBezTo>
                <a:cubicBezTo>
                  <a:pt x="76" y="55"/>
                  <a:pt x="72" y="57"/>
                  <a:pt x="67" y="60"/>
                </a:cubicBezTo>
                <a:cubicBezTo>
                  <a:pt x="60" y="64"/>
                  <a:pt x="52" y="68"/>
                  <a:pt x="44" y="73"/>
                </a:cubicBezTo>
                <a:cubicBezTo>
                  <a:pt x="45" y="73"/>
                  <a:pt x="45" y="72"/>
                  <a:pt x="45" y="72"/>
                </a:cubicBezTo>
                <a:cubicBezTo>
                  <a:pt x="49" y="69"/>
                  <a:pt x="53" y="67"/>
                  <a:pt x="57" y="64"/>
                </a:cubicBezTo>
                <a:cubicBezTo>
                  <a:pt x="64" y="60"/>
                  <a:pt x="72" y="57"/>
                  <a:pt x="78" y="52"/>
                </a:cubicBezTo>
                <a:cubicBezTo>
                  <a:pt x="80" y="52"/>
                  <a:pt x="82" y="51"/>
                  <a:pt x="83" y="51"/>
                </a:cubicBezTo>
                <a:close/>
                <a:moveTo>
                  <a:pt x="40" y="77"/>
                </a:moveTo>
                <a:cubicBezTo>
                  <a:pt x="40" y="76"/>
                  <a:pt x="40" y="76"/>
                  <a:pt x="41" y="76"/>
                </a:cubicBezTo>
                <a:cubicBezTo>
                  <a:pt x="48" y="71"/>
                  <a:pt x="55" y="67"/>
                  <a:pt x="63" y="63"/>
                </a:cubicBezTo>
                <a:cubicBezTo>
                  <a:pt x="67" y="61"/>
                  <a:pt x="71" y="58"/>
                  <a:pt x="76" y="56"/>
                </a:cubicBezTo>
                <a:cubicBezTo>
                  <a:pt x="78" y="55"/>
                  <a:pt x="80" y="54"/>
                  <a:pt x="82" y="52"/>
                </a:cubicBezTo>
                <a:cubicBezTo>
                  <a:pt x="83" y="52"/>
                  <a:pt x="84" y="51"/>
                  <a:pt x="85" y="51"/>
                </a:cubicBezTo>
                <a:cubicBezTo>
                  <a:pt x="85" y="51"/>
                  <a:pt x="85" y="51"/>
                  <a:pt x="85" y="51"/>
                </a:cubicBezTo>
                <a:cubicBezTo>
                  <a:pt x="85" y="51"/>
                  <a:pt x="85" y="51"/>
                  <a:pt x="86" y="51"/>
                </a:cubicBezTo>
                <a:cubicBezTo>
                  <a:pt x="85" y="51"/>
                  <a:pt x="84" y="51"/>
                  <a:pt x="84" y="52"/>
                </a:cubicBezTo>
                <a:cubicBezTo>
                  <a:pt x="76" y="57"/>
                  <a:pt x="68" y="61"/>
                  <a:pt x="59" y="66"/>
                </a:cubicBezTo>
                <a:cubicBezTo>
                  <a:pt x="52" y="70"/>
                  <a:pt x="45" y="75"/>
                  <a:pt x="38" y="80"/>
                </a:cubicBezTo>
                <a:cubicBezTo>
                  <a:pt x="39" y="79"/>
                  <a:pt x="39" y="78"/>
                  <a:pt x="40" y="77"/>
                </a:cubicBezTo>
                <a:close/>
                <a:moveTo>
                  <a:pt x="37" y="82"/>
                </a:moveTo>
                <a:cubicBezTo>
                  <a:pt x="41" y="80"/>
                  <a:pt x="44" y="78"/>
                  <a:pt x="48" y="76"/>
                </a:cubicBezTo>
                <a:cubicBezTo>
                  <a:pt x="53" y="73"/>
                  <a:pt x="59" y="71"/>
                  <a:pt x="63" y="68"/>
                </a:cubicBezTo>
                <a:cubicBezTo>
                  <a:pt x="66" y="67"/>
                  <a:pt x="68" y="65"/>
                  <a:pt x="70" y="64"/>
                </a:cubicBezTo>
                <a:cubicBezTo>
                  <a:pt x="68" y="66"/>
                  <a:pt x="66" y="68"/>
                  <a:pt x="64" y="70"/>
                </a:cubicBezTo>
                <a:cubicBezTo>
                  <a:pt x="55" y="75"/>
                  <a:pt x="46" y="80"/>
                  <a:pt x="36" y="84"/>
                </a:cubicBezTo>
                <a:cubicBezTo>
                  <a:pt x="36" y="83"/>
                  <a:pt x="36" y="83"/>
                  <a:pt x="37" y="82"/>
                </a:cubicBezTo>
                <a:close/>
                <a:moveTo>
                  <a:pt x="105" y="11"/>
                </a:moveTo>
                <a:cubicBezTo>
                  <a:pt x="106" y="11"/>
                  <a:pt x="107" y="11"/>
                  <a:pt x="108" y="10"/>
                </a:cubicBezTo>
                <a:cubicBezTo>
                  <a:pt x="109" y="10"/>
                  <a:pt x="110" y="9"/>
                  <a:pt x="111" y="9"/>
                </a:cubicBezTo>
                <a:cubicBezTo>
                  <a:pt x="111" y="9"/>
                  <a:pt x="115" y="6"/>
                  <a:pt x="113" y="8"/>
                </a:cubicBezTo>
                <a:cubicBezTo>
                  <a:pt x="110" y="10"/>
                  <a:pt x="107" y="11"/>
                  <a:pt x="104" y="12"/>
                </a:cubicBezTo>
                <a:cubicBezTo>
                  <a:pt x="105" y="12"/>
                  <a:pt x="105" y="11"/>
                  <a:pt x="105" y="11"/>
                </a:cubicBezTo>
                <a:close/>
                <a:moveTo>
                  <a:pt x="117" y="9"/>
                </a:moveTo>
                <a:cubicBezTo>
                  <a:pt x="117" y="9"/>
                  <a:pt x="117" y="9"/>
                  <a:pt x="117" y="9"/>
                </a:cubicBezTo>
                <a:cubicBezTo>
                  <a:pt x="114" y="10"/>
                  <a:pt x="112" y="11"/>
                  <a:pt x="109" y="12"/>
                </a:cubicBezTo>
                <a:cubicBezTo>
                  <a:pt x="108" y="12"/>
                  <a:pt x="107" y="13"/>
                  <a:pt x="105" y="13"/>
                </a:cubicBezTo>
                <a:cubicBezTo>
                  <a:pt x="105" y="13"/>
                  <a:pt x="104" y="14"/>
                  <a:pt x="103" y="14"/>
                </a:cubicBezTo>
                <a:cubicBezTo>
                  <a:pt x="103" y="14"/>
                  <a:pt x="103" y="14"/>
                  <a:pt x="104" y="13"/>
                </a:cubicBezTo>
                <a:cubicBezTo>
                  <a:pt x="107" y="12"/>
                  <a:pt x="112" y="10"/>
                  <a:pt x="115" y="8"/>
                </a:cubicBezTo>
                <a:cubicBezTo>
                  <a:pt x="115" y="8"/>
                  <a:pt x="116" y="8"/>
                  <a:pt x="117" y="9"/>
                </a:cubicBezTo>
                <a:close/>
                <a:moveTo>
                  <a:pt x="103" y="14"/>
                </a:moveTo>
                <a:cubicBezTo>
                  <a:pt x="105" y="14"/>
                  <a:pt x="106" y="13"/>
                  <a:pt x="108" y="13"/>
                </a:cubicBezTo>
                <a:cubicBezTo>
                  <a:pt x="110" y="12"/>
                  <a:pt x="111" y="12"/>
                  <a:pt x="112" y="11"/>
                </a:cubicBezTo>
                <a:cubicBezTo>
                  <a:pt x="114" y="10"/>
                  <a:pt x="117" y="9"/>
                  <a:pt x="113" y="11"/>
                </a:cubicBezTo>
                <a:cubicBezTo>
                  <a:pt x="110" y="13"/>
                  <a:pt x="106" y="14"/>
                  <a:pt x="102" y="16"/>
                </a:cubicBezTo>
                <a:cubicBezTo>
                  <a:pt x="102" y="16"/>
                  <a:pt x="103" y="15"/>
                  <a:pt x="103" y="14"/>
                </a:cubicBezTo>
                <a:close/>
                <a:moveTo>
                  <a:pt x="101" y="19"/>
                </a:moveTo>
                <a:cubicBezTo>
                  <a:pt x="103" y="18"/>
                  <a:pt x="105" y="17"/>
                  <a:pt x="107" y="16"/>
                </a:cubicBezTo>
                <a:cubicBezTo>
                  <a:pt x="106" y="17"/>
                  <a:pt x="106" y="18"/>
                  <a:pt x="105" y="19"/>
                </a:cubicBezTo>
                <a:cubicBezTo>
                  <a:pt x="103" y="20"/>
                  <a:pt x="101" y="20"/>
                  <a:pt x="100" y="21"/>
                </a:cubicBezTo>
                <a:cubicBezTo>
                  <a:pt x="100" y="20"/>
                  <a:pt x="100" y="19"/>
                  <a:pt x="101" y="19"/>
                </a:cubicBezTo>
                <a:close/>
                <a:moveTo>
                  <a:pt x="119" y="12"/>
                </a:moveTo>
                <a:cubicBezTo>
                  <a:pt x="119" y="13"/>
                  <a:pt x="120" y="13"/>
                  <a:pt x="120" y="14"/>
                </a:cubicBezTo>
                <a:cubicBezTo>
                  <a:pt x="118" y="14"/>
                  <a:pt x="117" y="14"/>
                  <a:pt x="115" y="15"/>
                </a:cubicBezTo>
                <a:cubicBezTo>
                  <a:pt x="115" y="15"/>
                  <a:pt x="115" y="15"/>
                  <a:pt x="115" y="15"/>
                </a:cubicBezTo>
                <a:cubicBezTo>
                  <a:pt x="114" y="15"/>
                  <a:pt x="114" y="15"/>
                  <a:pt x="114" y="15"/>
                </a:cubicBezTo>
                <a:cubicBezTo>
                  <a:pt x="114" y="15"/>
                  <a:pt x="114" y="15"/>
                  <a:pt x="115" y="14"/>
                </a:cubicBezTo>
                <a:cubicBezTo>
                  <a:pt x="116" y="14"/>
                  <a:pt x="118" y="13"/>
                  <a:pt x="119" y="12"/>
                </a:cubicBezTo>
                <a:cubicBezTo>
                  <a:pt x="119" y="12"/>
                  <a:pt x="119" y="12"/>
                  <a:pt x="119" y="12"/>
                </a:cubicBezTo>
                <a:close/>
                <a:moveTo>
                  <a:pt x="123" y="19"/>
                </a:moveTo>
                <a:cubicBezTo>
                  <a:pt x="122" y="19"/>
                  <a:pt x="122" y="18"/>
                  <a:pt x="122" y="18"/>
                </a:cubicBezTo>
                <a:cubicBezTo>
                  <a:pt x="122" y="18"/>
                  <a:pt x="122" y="18"/>
                  <a:pt x="122" y="18"/>
                </a:cubicBezTo>
                <a:cubicBezTo>
                  <a:pt x="120" y="17"/>
                  <a:pt x="119" y="16"/>
                  <a:pt x="121" y="15"/>
                </a:cubicBezTo>
                <a:cubicBezTo>
                  <a:pt x="121" y="16"/>
                  <a:pt x="122" y="17"/>
                  <a:pt x="123" y="19"/>
                </a:cubicBezTo>
                <a:close/>
                <a:moveTo>
                  <a:pt x="142" y="40"/>
                </a:moveTo>
                <a:cubicBezTo>
                  <a:pt x="141" y="40"/>
                  <a:pt x="140" y="40"/>
                  <a:pt x="139" y="40"/>
                </a:cubicBezTo>
                <a:cubicBezTo>
                  <a:pt x="139" y="40"/>
                  <a:pt x="139" y="39"/>
                  <a:pt x="139" y="39"/>
                </a:cubicBezTo>
                <a:cubicBezTo>
                  <a:pt x="142" y="38"/>
                  <a:pt x="145" y="37"/>
                  <a:pt x="148" y="37"/>
                </a:cubicBezTo>
                <a:cubicBezTo>
                  <a:pt x="148" y="37"/>
                  <a:pt x="145" y="39"/>
                  <a:pt x="144" y="39"/>
                </a:cubicBezTo>
                <a:cubicBezTo>
                  <a:pt x="144" y="39"/>
                  <a:pt x="143" y="40"/>
                  <a:pt x="142" y="40"/>
                </a:cubicBezTo>
                <a:close/>
                <a:moveTo>
                  <a:pt x="105" y="44"/>
                </a:moveTo>
                <a:cubicBezTo>
                  <a:pt x="105" y="37"/>
                  <a:pt x="103" y="23"/>
                  <a:pt x="110" y="18"/>
                </a:cubicBezTo>
                <a:cubicBezTo>
                  <a:pt x="114" y="15"/>
                  <a:pt x="121" y="22"/>
                  <a:pt x="125" y="24"/>
                </a:cubicBezTo>
                <a:cubicBezTo>
                  <a:pt x="131" y="28"/>
                  <a:pt x="137" y="32"/>
                  <a:pt x="136" y="40"/>
                </a:cubicBezTo>
                <a:cubicBezTo>
                  <a:pt x="126" y="39"/>
                  <a:pt x="115" y="41"/>
                  <a:pt x="105" y="44"/>
                </a:cubicBezTo>
                <a:close/>
                <a:moveTo>
                  <a:pt x="92" y="42"/>
                </a:moveTo>
                <a:cubicBezTo>
                  <a:pt x="94" y="41"/>
                  <a:pt x="96" y="40"/>
                  <a:pt x="98" y="39"/>
                </a:cubicBezTo>
                <a:cubicBezTo>
                  <a:pt x="98" y="40"/>
                  <a:pt x="98" y="41"/>
                  <a:pt x="98" y="41"/>
                </a:cubicBezTo>
                <a:cubicBezTo>
                  <a:pt x="97" y="42"/>
                  <a:pt x="96" y="42"/>
                  <a:pt x="96" y="43"/>
                </a:cubicBezTo>
                <a:cubicBezTo>
                  <a:pt x="95" y="43"/>
                  <a:pt x="94" y="44"/>
                  <a:pt x="93" y="44"/>
                </a:cubicBezTo>
                <a:cubicBezTo>
                  <a:pt x="92" y="43"/>
                  <a:pt x="92" y="43"/>
                  <a:pt x="92" y="42"/>
                </a:cubicBezTo>
                <a:close/>
                <a:moveTo>
                  <a:pt x="92" y="41"/>
                </a:moveTo>
                <a:cubicBezTo>
                  <a:pt x="92" y="40"/>
                  <a:pt x="92" y="39"/>
                  <a:pt x="92" y="39"/>
                </a:cubicBezTo>
                <a:cubicBezTo>
                  <a:pt x="92" y="39"/>
                  <a:pt x="92" y="39"/>
                  <a:pt x="92" y="39"/>
                </a:cubicBezTo>
                <a:cubicBezTo>
                  <a:pt x="93" y="38"/>
                  <a:pt x="94" y="38"/>
                  <a:pt x="95" y="38"/>
                </a:cubicBezTo>
                <a:cubicBezTo>
                  <a:pt x="95" y="37"/>
                  <a:pt x="101" y="36"/>
                  <a:pt x="98" y="37"/>
                </a:cubicBezTo>
                <a:cubicBezTo>
                  <a:pt x="96" y="39"/>
                  <a:pt x="94" y="40"/>
                  <a:pt x="92" y="41"/>
                </a:cubicBezTo>
                <a:close/>
                <a:moveTo>
                  <a:pt x="94" y="37"/>
                </a:moveTo>
                <a:cubicBezTo>
                  <a:pt x="95" y="37"/>
                  <a:pt x="96" y="36"/>
                  <a:pt x="96" y="36"/>
                </a:cubicBezTo>
                <a:cubicBezTo>
                  <a:pt x="94" y="37"/>
                  <a:pt x="92" y="39"/>
                  <a:pt x="94" y="37"/>
                </a:cubicBezTo>
                <a:close/>
                <a:moveTo>
                  <a:pt x="92" y="38"/>
                </a:moveTo>
                <a:cubicBezTo>
                  <a:pt x="92" y="37"/>
                  <a:pt x="92" y="36"/>
                  <a:pt x="92" y="36"/>
                </a:cubicBezTo>
                <a:cubicBezTo>
                  <a:pt x="93" y="35"/>
                  <a:pt x="94" y="35"/>
                  <a:pt x="94" y="35"/>
                </a:cubicBezTo>
                <a:cubicBezTo>
                  <a:pt x="95" y="34"/>
                  <a:pt x="103" y="31"/>
                  <a:pt x="99" y="34"/>
                </a:cubicBezTo>
                <a:cubicBezTo>
                  <a:pt x="97" y="36"/>
                  <a:pt x="94" y="36"/>
                  <a:pt x="92" y="38"/>
                </a:cubicBezTo>
                <a:close/>
                <a:moveTo>
                  <a:pt x="93" y="49"/>
                </a:moveTo>
                <a:cubicBezTo>
                  <a:pt x="93" y="47"/>
                  <a:pt x="93" y="46"/>
                  <a:pt x="93" y="45"/>
                </a:cubicBezTo>
                <a:cubicBezTo>
                  <a:pt x="94" y="45"/>
                  <a:pt x="95" y="44"/>
                  <a:pt x="97" y="44"/>
                </a:cubicBezTo>
                <a:cubicBezTo>
                  <a:pt x="98" y="44"/>
                  <a:pt x="99" y="44"/>
                  <a:pt x="100" y="44"/>
                </a:cubicBezTo>
                <a:cubicBezTo>
                  <a:pt x="99" y="45"/>
                  <a:pt x="98" y="45"/>
                  <a:pt x="97" y="46"/>
                </a:cubicBezTo>
                <a:cubicBezTo>
                  <a:pt x="96" y="46"/>
                  <a:pt x="95" y="47"/>
                  <a:pt x="94" y="48"/>
                </a:cubicBezTo>
                <a:cubicBezTo>
                  <a:pt x="94" y="48"/>
                  <a:pt x="94" y="48"/>
                  <a:pt x="94" y="48"/>
                </a:cubicBezTo>
                <a:cubicBezTo>
                  <a:pt x="94" y="48"/>
                  <a:pt x="94" y="48"/>
                  <a:pt x="93" y="49"/>
                </a:cubicBezTo>
                <a:close/>
                <a:moveTo>
                  <a:pt x="99" y="46"/>
                </a:moveTo>
                <a:cubicBezTo>
                  <a:pt x="99" y="46"/>
                  <a:pt x="99" y="46"/>
                  <a:pt x="99" y="46"/>
                </a:cubicBezTo>
                <a:cubicBezTo>
                  <a:pt x="99" y="46"/>
                  <a:pt x="99" y="46"/>
                  <a:pt x="99" y="46"/>
                </a:cubicBezTo>
                <a:cubicBezTo>
                  <a:pt x="100" y="45"/>
                  <a:pt x="101" y="44"/>
                  <a:pt x="102" y="43"/>
                </a:cubicBezTo>
                <a:cubicBezTo>
                  <a:pt x="102" y="43"/>
                  <a:pt x="102" y="42"/>
                  <a:pt x="101" y="42"/>
                </a:cubicBezTo>
                <a:cubicBezTo>
                  <a:pt x="100" y="42"/>
                  <a:pt x="99" y="42"/>
                  <a:pt x="98" y="43"/>
                </a:cubicBezTo>
                <a:cubicBezTo>
                  <a:pt x="97" y="43"/>
                  <a:pt x="91" y="46"/>
                  <a:pt x="94" y="44"/>
                </a:cubicBezTo>
                <a:cubicBezTo>
                  <a:pt x="97" y="43"/>
                  <a:pt x="100" y="42"/>
                  <a:pt x="101" y="39"/>
                </a:cubicBezTo>
                <a:cubicBezTo>
                  <a:pt x="101" y="39"/>
                  <a:pt x="100" y="38"/>
                  <a:pt x="100" y="38"/>
                </a:cubicBezTo>
                <a:cubicBezTo>
                  <a:pt x="98" y="38"/>
                  <a:pt x="96" y="39"/>
                  <a:pt x="95" y="40"/>
                </a:cubicBezTo>
                <a:cubicBezTo>
                  <a:pt x="97" y="38"/>
                  <a:pt x="100" y="38"/>
                  <a:pt x="102" y="35"/>
                </a:cubicBezTo>
                <a:cubicBezTo>
                  <a:pt x="102" y="35"/>
                  <a:pt x="101" y="34"/>
                  <a:pt x="101" y="34"/>
                </a:cubicBezTo>
                <a:cubicBezTo>
                  <a:pt x="100" y="35"/>
                  <a:pt x="99" y="35"/>
                  <a:pt x="98" y="35"/>
                </a:cubicBezTo>
                <a:cubicBezTo>
                  <a:pt x="98" y="35"/>
                  <a:pt x="98" y="35"/>
                  <a:pt x="98" y="35"/>
                </a:cubicBezTo>
                <a:cubicBezTo>
                  <a:pt x="99" y="34"/>
                  <a:pt x="101" y="33"/>
                  <a:pt x="102" y="32"/>
                </a:cubicBezTo>
                <a:cubicBezTo>
                  <a:pt x="102" y="32"/>
                  <a:pt x="101" y="31"/>
                  <a:pt x="101" y="32"/>
                </a:cubicBezTo>
                <a:cubicBezTo>
                  <a:pt x="100" y="32"/>
                  <a:pt x="98" y="32"/>
                  <a:pt x="97" y="33"/>
                </a:cubicBezTo>
                <a:cubicBezTo>
                  <a:pt x="95" y="34"/>
                  <a:pt x="90" y="36"/>
                  <a:pt x="95" y="33"/>
                </a:cubicBezTo>
                <a:cubicBezTo>
                  <a:pt x="97" y="31"/>
                  <a:pt x="100" y="30"/>
                  <a:pt x="102" y="28"/>
                </a:cubicBezTo>
                <a:cubicBezTo>
                  <a:pt x="102" y="27"/>
                  <a:pt x="102" y="27"/>
                  <a:pt x="101" y="27"/>
                </a:cubicBezTo>
                <a:cubicBezTo>
                  <a:pt x="100" y="27"/>
                  <a:pt x="100" y="27"/>
                  <a:pt x="99" y="28"/>
                </a:cubicBezTo>
                <a:cubicBezTo>
                  <a:pt x="98" y="28"/>
                  <a:pt x="96" y="29"/>
                  <a:pt x="94" y="30"/>
                </a:cubicBezTo>
                <a:cubicBezTo>
                  <a:pt x="94" y="29"/>
                  <a:pt x="94" y="29"/>
                  <a:pt x="95" y="28"/>
                </a:cubicBezTo>
                <a:cubicBezTo>
                  <a:pt x="97" y="27"/>
                  <a:pt x="101" y="26"/>
                  <a:pt x="103" y="24"/>
                </a:cubicBezTo>
                <a:cubicBezTo>
                  <a:pt x="103" y="23"/>
                  <a:pt x="103" y="23"/>
                  <a:pt x="103" y="23"/>
                </a:cubicBezTo>
                <a:cubicBezTo>
                  <a:pt x="101" y="23"/>
                  <a:pt x="100" y="24"/>
                  <a:pt x="99" y="24"/>
                </a:cubicBezTo>
                <a:cubicBezTo>
                  <a:pt x="98" y="24"/>
                  <a:pt x="97" y="25"/>
                  <a:pt x="97" y="25"/>
                </a:cubicBezTo>
                <a:cubicBezTo>
                  <a:pt x="97" y="25"/>
                  <a:pt x="97" y="25"/>
                  <a:pt x="97" y="25"/>
                </a:cubicBezTo>
                <a:cubicBezTo>
                  <a:pt x="97" y="25"/>
                  <a:pt x="97" y="25"/>
                  <a:pt x="97" y="25"/>
                </a:cubicBezTo>
                <a:cubicBezTo>
                  <a:pt x="99" y="23"/>
                  <a:pt x="102" y="22"/>
                  <a:pt x="104" y="21"/>
                </a:cubicBezTo>
                <a:cubicBezTo>
                  <a:pt x="101" y="28"/>
                  <a:pt x="102" y="39"/>
                  <a:pt x="102" y="44"/>
                </a:cubicBezTo>
                <a:cubicBezTo>
                  <a:pt x="102" y="44"/>
                  <a:pt x="102" y="45"/>
                  <a:pt x="102" y="45"/>
                </a:cubicBezTo>
                <a:cubicBezTo>
                  <a:pt x="101" y="45"/>
                  <a:pt x="100" y="46"/>
                  <a:pt x="99" y="46"/>
                </a:cubicBezTo>
                <a:close/>
                <a:moveTo>
                  <a:pt x="118" y="16"/>
                </a:moveTo>
                <a:cubicBezTo>
                  <a:pt x="117" y="16"/>
                  <a:pt x="116" y="16"/>
                  <a:pt x="116" y="15"/>
                </a:cubicBezTo>
                <a:cubicBezTo>
                  <a:pt x="116" y="15"/>
                  <a:pt x="116" y="15"/>
                  <a:pt x="116" y="15"/>
                </a:cubicBezTo>
                <a:cubicBezTo>
                  <a:pt x="117" y="15"/>
                  <a:pt x="118" y="15"/>
                  <a:pt x="119" y="15"/>
                </a:cubicBezTo>
                <a:cubicBezTo>
                  <a:pt x="118" y="16"/>
                  <a:pt x="118" y="16"/>
                  <a:pt x="118" y="16"/>
                </a:cubicBezTo>
                <a:close/>
                <a:moveTo>
                  <a:pt x="139" y="36"/>
                </a:moveTo>
                <a:cubicBezTo>
                  <a:pt x="141" y="35"/>
                  <a:pt x="144" y="34"/>
                  <a:pt x="146" y="34"/>
                </a:cubicBezTo>
                <a:cubicBezTo>
                  <a:pt x="146" y="34"/>
                  <a:pt x="144" y="35"/>
                  <a:pt x="144" y="36"/>
                </a:cubicBezTo>
                <a:cubicBezTo>
                  <a:pt x="143" y="36"/>
                  <a:pt x="142" y="36"/>
                  <a:pt x="141" y="37"/>
                </a:cubicBezTo>
                <a:cubicBezTo>
                  <a:pt x="140" y="37"/>
                  <a:pt x="140" y="37"/>
                  <a:pt x="139" y="38"/>
                </a:cubicBezTo>
                <a:cubicBezTo>
                  <a:pt x="139" y="37"/>
                  <a:pt x="139" y="36"/>
                  <a:pt x="139" y="36"/>
                </a:cubicBezTo>
                <a:close/>
                <a:moveTo>
                  <a:pt x="138" y="32"/>
                </a:moveTo>
                <a:cubicBezTo>
                  <a:pt x="138" y="32"/>
                  <a:pt x="139" y="32"/>
                  <a:pt x="139" y="32"/>
                </a:cubicBezTo>
                <a:cubicBezTo>
                  <a:pt x="140" y="32"/>
                  <a:pt x="144" y="31"/>
                  <a:pt x="144" y="30"/>
                </a:cubicBezTo>
                <a:cubicBezTo>
                  <a:pt x="144" y="32"/>
                  <a:pt x="141" y="33"/>
                  <a:pt x="139" y="34"/>
                </a:cubicBezTo>
                <a:cubicBezTo>
                  <a:pt x="138" y="34"/>
                  <a:pt x="138" y="33"/>
                  <a:pt x="138" y="32"/>
                </a:cubicBezTo>
                <a:close/>
                <a:moveTo>
                  <a:pt x="137" y="32"/>
                </a:moveTo>
                <a:cubicBezTo>
                  <a:pt x="137" y="32"/>
                  <a:pt x="137" y="32"/>
                  <a:pt x="137" y="31"/>
                </a:cubicBezTo>
                <a:cubicBezTo>
                  <a:pt x="138" y="31"/>
                  <a:pt x="139" y="30"/>
                  <a:pt x="139" y="30"/>
                </a:cubicBezTo>
                <a:cubicBezTo>
                  <a:pt x="140" y="29"/>
                  <a:pt x="140" y="29"/>
                  <a:pt x="141" y="29"/>
                </a:cubicBezTo>
                <a:cubicBezTo>
                  <a:pt x="142" y="29"/>
                  <a:pt x="143" y="29"/>
                  <a:pt x="144" y="30"/>
                </a:cubicBezTo>
                <a:cubicBezTo>
                  <a:pt x="142" y="30"/>
                  <a:pt x="140" y="31"/>
                  <a:pt x="137" y="32"/>
                </a:cubicBezTo>
                <a:close/>
                <a:moveTo>
                  <a:pt x="140" y="28"/>
                </a:moveTo>
                <a:cubicBezTo>
                  <a:pt x="139" y="29"/>
                  <a:pt x="138" y="30"/>
                  <a:pt x="137" y="30"/>
                </a:cubicBezTo>
                <a:cubicBezTo>
                  <a:pt x="137" y="30"/>
                  <a:pt x="137" y="30"/>
                  <a:pt x="137" y="31"/>
                </a:cubicBezTo>
                <a:cubicBezTo>
                  <a:pt x="136" y="30"/>
                  <a:pt x="136" y="30"/>
                  <a:pt x="136" y="29"/>
                </a:cubicBezTo>
                <a:cubicBezTo>
                  <a:pt x="137" y="29"/>
                  <a:pt x="138" y="29"/>
                  <a:pt x="140" y="28"/>
                </a:cubicBezTo>
                <a:cubicBezTo>
                  <a:pt x="140" y="28"/>
                  <a:pt x="140" y="28"/>
                  <a:pt x="140" y="28"/>
                </a:cubicBezTo>
                <a:close/>
                <a:moveTo>
                  <a:pt x="117" y="13"/>
                </a:moveTo>
                <a:cubicBezTo>
                  <a:pt x="115" y="13"/>
                  <a:pt x="114" y="14"/>
                  <a:pt x="113" y="15"/>
                </a:cubicBezTo>
                <a:cubicBezTo>
                  <a:pt x="112" y="15"/>
                  <a:pt x="112" y="15"/>
                  <a:pt x="112" y="15"/>
                </a:cubicBezTo>
                <a:cubicBezTo>
                  <a:pt x="111" y="15"/>
                  <a:pt x="111" y="15"/>
                  <a:pt x="110" y="15"/>
                </a:cubicBezTo>
                <a:cubicBezTo>
                  <a:pt x="111" y="14"/>
                  <a:pt x="112" y="14"/>
                  <a:pt x="113" y="14"/>
                </a:cubicBezTo>
                <a:cubicBezTo>
                  <a:pt x="114" y="13"/>
                  <a:pt x="115" y="13"/>
                  <a:pt x="116" y="13"/>
                </a:cubicBezTo>
                <a:cubicBezTo>
                  <a:pt x="116" y="13"/>
                  <a:pt x="117" y="12"/>
                  <a:pt x="117" y="12"/>
                </a:cubicBezTo>
                <a:cubicBezTo>
                  <a:pt x="117" y="12"/>
                  <a:pt x="117" y="12"/>
                  <a:pt x="117" y="13"/>
                </a:cubicBezTo>
                <a:close/>
                <a:moveTo>
                  <a:pt x="99" y="22"/>
                </a:moveTo>
                <a:cubicBezTo>
                  <a:pt x="100" y="21"/>
                  <a:pt x="101" y="21"/>
                  <a:pt x="102" y="20"/>
                </a:cubicBezTo>
                <a:cubicBezTo>
                  <a:pt x="106" y="19"/>
                  <a:pt x="103" y="21"/>
                  <a:pt x="102" y="21"/>
                </a:cubicBezTo>
                <a:cubicBezTo>
                  <a:pt x="101" y="22"/>
                  <a:pt x="99" y="23"/>
                  <a:pt x="98" y="24"/>
                </a:cubicBezTo>
                <a:cubicBezTo>
                  <a:pt x="98" y="23"/>
                  <a:pt x="99" y="22"/>
                  <a:pt x="99" y="22"/>
                </a:cubicBezTo>
                <a:close/>
                <a:moveTo>
                  <a:pt x="96" y="26"/>
                </a:moveTo>
                <a:cubicBezTo>
                  <a:pt x="97" y="26"/>
                  <a:pt x="98" y="26"/>
                  <a:pt x="98" y="25"/>
                </a:cubicBezTo>
                <a:cubicBezTo>
                  <a:pt x="101" y="24"/>
                  <a:pt x="102" y="23"/>
                  <a:pt x="99" y="25"/>
                </a:cubicBezTo>
                <a:cubicBezTo>
                  <a:pt x="98" y="26"/>
                  <a:pt x="97" y="27"/>
                  <a:pt x="95" y="28"/>
                </a:cubicBezTo>
                <a:cubicBezTo>
                  <a:pt x="95" y="27"/>
                  <a:pt x="96" y="27"/>
                  <a:pt x="96" y="26"/>
                </a:cubicBezTo>
                <a:close/>
                <a:moveTo>
                  <a:pt x="94" y="31"/>
                </a:moveTo>
                <a:cubicBezTo>
                  <a:pt x="95" y="31"/>
                  <a:pt x="96" y="30"/>
                  <a:pt x="96" y="30"/>
                </a:cubicBezTo>
                <a:cubicBezTo>
                  <a:pt x="97" y="29"/>
                  <a:pt x="98" y="29"/>
                  <a:pt x="100" y="29"/>
                </a:cubicBezTo>
                <a:cubicBezTo>
                  <a:pt x="97" y="31"/>
                  <a:pt x="94" y="32"/>
                  <a:pt x="92" y="34"/>
                </a:cubicBezTo>
                <a:cubicBezTo>
                  <a:pt x="92" y="33"/>
                  <a:pt x="93" y="32"/>
                  <a:pt x="93" y="31"/>
                </a:cubicBezTo>
                <a:cubicBezTo>
                  <a:pt x="93" y="31"/>
                  <a:pt x="94" y="31"/>
                  <a:pt x="94" y="31"/>
                </a:cubicBezTo>
                <a:close/>
                <a:moveTo>
                  <a:pt x="38" y="168"/>
                </a:moveTo>
                <a:cubicBezTo>
                  <a:pt x="33" y="171"/>
                  <a:pt x="29" y="173"/>
                  <a:pt x="24" y="175"/>
                </a:cubicBezTo>
                <a:cubicBezTo>
                  <a:pt x="22" y="177"/>
                  <a:pt x="19" y="178"/>
                  <a:pt x="17" y="179"/>
                </a:cubicBezTo>
                <a:cubicBezTo>
                  <a:pt x="15" y="180"/>
                  <a:pt x="14" y="181"/>
                  <a:pt x="13" y="181"/>
                </a:cubicBezTo>
                <a:cubicBezTo>
                  <a:pt x="12" y="182"/>
                  <a:pt x="7" y="185"/>
                  <a:pt x="12" y="182"/>
                </a:cubicBezTo>
                <a:cubicBezTo>
                  <a:pt x="17" y="178"/>
                  <a:pt x="22" y="175"/>
                  <a:pt x="28" y="171"/>
                </a:cubicBezTo>
                <a:cubicBezTo>
                  <a:pt x="31" y="169"/>
                  <a:pt x="35" y="167"/>
                  <a:pt x="38" y="164"/>
                </a:cubicBezTo>
                <a:cubicBezTo>
                  <a:pt x="38" y="166"/>
                  <a:pt x="38" y="167"/>
                  <a:pt x="38" y="168"/>
                </a:cubicBezTo>
                <a:close/>
                <a:moveTo>
                  <a:pt x="9" y="179"/>
                </a:moveTo>
                <a:cubicBezTo>
                  <a:pt x="15" y="177"/>
                  <a:pt x="20" y="174"/>
                  <a:pt x="25" y="171"/>
                </a:cubicBezTo>
                <a:cubicBezTo>
                  <a:pt x="27" y="170"/>
                  <a:pt x="30" y="168"/>
                  <a:pt x="32" y="167"/>
                </a:cubicBezTo>
                <a:cubicBezTo>
                  <a:pt x="33" y="167"/>
                  <a:pt x="33" y="167"/>
                  <a:pt x="34" y="166"/>
                </a:cubicBezTo>
                <a:cubicBezTo>
                  <a:pt x="25" y="172"/>
                  <a:pt x="16" y="177"/>
                  <a:pt x="9" y="183"/>
                </a:cubicBezTo>
                <a:cubicBezTo>
                  <a:pt x="9" y="182"/>
                  <a:pt x="9" y="181"/>
                  <a:pt x="9" y="179"/>
                </a:cubicBezTo>
                <a:close/>
                <a:moveTo>
                  <a:pt x="39" y="163"/>
                </a:moveTo>
                <a:cubicBezTo>
                  <a:pt x="34" y="166"/>
                  <a:pt x="29" y="168"/>
                  <a:pt x="24" y="171"/>
                </a:cubicBezTo>
                <a:cubicBezTo>
                  <a:pt x="22" y="172"/>
                  <a:pt x="19" y="173"/>
                  <a:pt x="17" y="175"/>
                </a:cubicBezTo>
                <a:cubicBezTo>
                  <a:pt x="15" y="176"/>
                  <a:pt x="13" y="176"/>
                  <a:pt x="12" y="177"/>
                </a:cubicBezTo>
                <a:cubicBezTo>
                  <a:pt x="8" y="179"/>
                  <a:pt x="12" y="177"/>
                  <a:pt x="13" y="177"/>
                </a:cubicBezTo>
                <a:cubicBezTo>
                  <a:pt x="21" y="170"/>
                  <a:pt x="31" y="165"/>
                  <a:pt x="40" y="159"/>
                </a:cubicBezTo>
                <a:cubicBezTo>
                  <a:pt x="39" y="160"/>
                  <a:pt x="39" y="161"/>
                  <a:pt x="39" y="163"/>
                </a:cubicBezTo>
                <a:close/>
                <a:moveTo>
                  <a:pt x="40" y="158"/>
                </a:moveTo>
                <a:cubicBezTo>
                  <a:pt x="33" y="162"/>
                  <a:pt x="25" y="165"/>
                  <a:pt x="18" y="169"/>
                </a:cubicBezTo>
                <a:cubicBezTo>
                  <a:pt x="16" y="170"/>
                  <a:pt x="14" y="171"/>
                  <a:pt x="12" y="172"/>
                </a:cubicBezTo>
                <a:cubicBezTo>
                  <a:pt x="13" y="172"/>
                  <a:pt x="13" y="172"/>
                  <a:pt x="13" y="172"/>
                </a:cubicBezTo>
                <a:cubicBezTo>
                  <a:pt x="17" y="169"/>
                  <a:pt x="21" y="167"/>
                  <a:pt x="25" y="164"/>
                </a:cubicBezTo>
                <a:cubicBezTo>
                  <a:pt x="28" y="162"/>
                  <a:pt x="30" y="160"/>
                  <a:pt x="33" y="159"/>
                </a:cubicBezTo>
                <a:cubicBezTo>
                  <a:pt x="36" y="157"/>
                  <a:pt x="39" y="155"/>
                  <a:pt x="41" y="153"/>
                </a:cubicBezTo>
                <a:cubicBezTo>
                  <a:pt x="41" y="155"/>
                  <a:pt x="40" y="156"/>
                  <a:pt x="40" y="158"/>
                </a:cubicBezTo>
                <a:close/>
                <a:moveTo>
                  <a:pt x="11" y="171"/>
                </a:moveTo>
                <a:cubicBezTo>
                  <a:pt x="16" y="169"/>
                  <a:pt x="21" y="166"/>
                  <a:pt x="26" y="163"/>
                </a:cubicBezTo>
                <a:cubicBezTo>
                  <a:pt x="25" y="163"/>
                  <a:pt x="25" y="163"/>
                  <a:pt x="25" y="164"/>
                </a:cubicBezTo>
                <a:cubicBezTo>
                  <a:pt x="20" y="167"/>
                  <a:pt x="14" y="169"/>
                  <a:pt x="10" y="173"/>
                </a:cubicBezTo>
                <a:cubicBezTo>
                  <a:pt x="10" y="173"/>
                  <a:pt x="10" y="172"/>
                  <a:pt x="11" y="171"/>
                </a:cubicBezTo>
                <a:close/>
                <a:moveTo>
                  <a:pt x="13" y="158"/>
                </a:moveTo>
                <a:cubicBezTo>
                  <a:pt x="13" y="158"/>
                  <a:pt x="14" y="158"/>
                  <a:pt x="14" y="158"/>
                </a:cubicBezTo>
                <a:cubicBezTo>
                  <a:pt x="14" y="158"/>
                  <a:pt x="14" y="158"/>
                  <a:pt x="15" y="158"/>
                </a:cubicBezTo>
                <a:cubicBezTo>
                  <a:pt x="19" y="156"/>
                  <a:pt x="22" y="154"/>
                  <a:pt x="26" y="151"/>
                </a:cubicBezTo>
                <a:cubicBezTo>
                  <a:pt x="29" y="150"/>
                  <a:pt x="33" y="149"/>
                  <a:pt x="36" y="147"/>
                </a:cubicBezTo>
                <a:cubicBezTo>
                  <a:pt x="32" y="150"/>
                  <a:pt x="28" y="152"/>
                  <a:pt x="25" y="154"/>
                </a:cubicBezTo>
                <a:cubicBezTo>
                  <a:pt x="20" y="157"/>
                  <a:pt x="16" y="159"/>
                  <a:pt x="12" y="162"/>
                </a:cubicBezTo>
                <a:cubicBezTo>
                  <a:pt x="13" y="161"/>
                  <a:pt x="13" y="160"/>
                  <a:pt x="13" y="158"/>
                </a:cubicBezTo>
                <a:close/>
                <a:moveTo>
                  <a:pt x="14" y="153"/>
                </a:moveTo>
                <a:cubicBezTo>
                  <a:pt x="15" y="153"/>
                  <a:pt x="15" y="153"/>
                  <a:pt x="15" y="153"/>
                </a:cubicBezTo>
                <a:cubicBezTo>
                  <a:pt x="17" y="151"/>
                  <a:pt x="18" y="150"/>
                  <a:pt x="20" y="149"/>
                </a:cubicBezTo>
                <a:cubicBezTo>
                  <a:pt x="22" y="148"/>
                  <a:pt x="24" y="147"/>
                  <a:pt x="26" y="146"/>
                </a:cubicBezTo>
                <a:cubicBezTo>
                  <a:pt x="31" y="143"/>
                  <a:pt x="36" y="139"/>
                  <a:pt x="41" y="136"/>
                </a:cubicBezTo>
                <a:cubicBezTo>
                  <a:pt x="41" y="137"/>
                  <a:pt x="41" y="138"/>
                  <a:pt x="41" y="139"/>
                </a:cubicBezTo>
                <a:cubicBezTo>
                  <a:pt x="37" y="140"/>
                  <a:pt x="33" y="143"/>
                  <a:pt x="29" y="145"/>
                </a:cubicBezTo>
                <a:cubicBezTo>
                  <a:pt x="25" y="148"/>
                  <a:pt x="20" y="150"/>
                  <a:pt x="16" y="153"/>
                </a:cubicBezTo>
                <a:cubicBezTo>
                  <a:pt x="15" y="153"/>
                  <a:pt x="15" y="153"/>
                  <a:pt x="14" y="154"/>
                </a:cubicBezTo>
                <a:cubicBezTo>
                  <a:pt x="14" y="154"/>
                  <a:pt x="14" y="153"/>
                  <a:pt x="14" y="153"/>
                </a:cubicBezTo>
                <a:close/>
                <a:moveTo>
                  <a:pt x="16" y="146"/>
                </a:moveTo>
                <a:cubicBezTo>
                  <a:pt x="16" y="146"/>
                  <a:pt x="16" y="145"/>
                  <a:pt x="16" y="145"/>
                </a:cubicBezTo>
                <a:cubicBezTo>
                  <a:pt x="17" y="145"/>
                  <a:pt x="19" y="144"/>
                  <a:pt x="19" y="143"/>
                </a:cubicBezTo>
                <a:cubicBezTo>
                  <a:pt x="23" y="140"/>
                  <a:pt x="27" y="138"/>
                  <a:pt x="32" y="136"/>
                </a:cubicBezTo>
                <a:cubicBezTo>
                  <a:pt x="35" y="134"/>
                  <a:pt x="38" y="132"/>
                  <a:pt x="41" y="129"/>
                </a:cubicBezTo>
                <a:cubicBezTo>
                  <a:pt x="41" y="130"/>
                  <a:pt x="41" y="131"/>
                  <a:pt x="41" y="132"/>
                </a:cubicBezTo>
                <a:cubicBezTo>
                  <a:pt x="37" y="134"/>
                  <a:pt x="32" y="136"/>
                  <a:pt x="28" y="139"/>
                </a:cubicBezTo>
                <a:cubicBezTo>
                  <a:pt x="26" y="140"/>
                  <a:pt x="24" y="141"/>
                  <a:pt x="21" y="143"/>
                </a:cubicBezTo>
                <a:cubicBezTo>
                  <a:pt x="21" y="143"/>
                  <a:pt x="20" y="144"/>
                  <a:pt x="19" y="144"/>
                </a:cubicBezTo>
                <a:cubicBezTo>
                  <a:pt x="18" y="145"/>
                  <a:pt x="17" y="146"/>
                  <a:pt x="16" y="146"/>
                </a:cubicBezTo>
                <a:cubicBezTo>
                  <a:pt x="16" y="146"/>
                  <a:pt x="16" y="146"/>
                  <a:pt x="16" y="146"/>
                </a:cubicBezTo>
                <a:close/>
                <a:moveTo>
                  <a:pt x="42" y="116"/>
                </a:moveTo>
                <a:cubicBezTo>
                  <a:pt x="42" y="116"/>
                  <a:pt x="42" y="115"/>
                  <a:pt x="42" y="115"/>
                </a:cubicBezTo>
                <a:cubicBezTo>
                  <a:pt x="42" y="115"/>
                  <a:pt x="42" y="115"/>
                  <a:pt x="43" y="115"/>
                </a:cubicBezTo>
                <a:cubicBezTo>
                  <a:pt x="42" y="116"/>
                  <a:pt x="42" y="117"/>
                  <a:pt x="42" y="117"/>
                </a:cubicBezTo>
                <a:cubicBezTo>
                  <a:pt x="39" y="119"/>
                  <a:pt x="37" y="120"/>
                  <a:pt x="34" y="122"/>
                </a:cubicBezTo>
                <a:cubicBezTo>
                  <a:pt x="32" y="124"/>
                  <a:pt x="29" y="125"/>
                  <a:pt x="26" y="127"/>
                </a:cubicBezTo>
                <a:cubicBezTo>
                  <a:pt x="28" y="126"/>
                  <a:pt x="29" y="125"/>
                  <a:pt x="31" y="123"/>
                </a:cubicBezTo>
                <a:cubicBezTo>
                  <a:pt x="34" y="121"/>
                  <a:pt x="38" y="118"/>
                  <a:pt x="42" y="116"/>
                </a:cubicBezTo>
                <a:close/>
                <a:moveTo>
                  <a:pt x="42" y="122"/>
                </a:moveTo>
                <a:cubicBezTo>
                  <a:pt x="38" y="124"/>
                  <a:pt x="34" y="126"/>
                  <a:pt x="30" y="128"/>
                </a:cubicBezTo>
                <a:cubicBezTo>
                  <a:pt x="28" y="129"/>
                  <a:pt x="26" y="131"/>
                  <a:pt x="24" y="132"/>
                </a:cubicBezTo>
                <a:cubicBezTo>
                  <a:pt x="23" y="132"/>
                  <a:pt x="22" y="133"/>
                  <a:pt x="21" y="133"/>
                </a:cubicBezTo>
                <a:cubicBezTo>
                  <a:pt x="20" y="134"/>
                  <a:pt x="20" y="134"/>
                  <a:pt x="19" y="134"/>
                </a:cubicBezTo>
                <a:cubicBezTo>
                  <a:pt x="20" y="134"/>
                  <a:pt x="20" y="134"/>
                  <a:pt x="20" y="133"/>
                </a:cubicBezTo>
                <a:cubicBezTo>
                  <a:pt x="24" y="130"/>
                  <a:pt x="27" y="128"/>
                  <a:pt x="31" y="126"/>
                </a:cubicBezTo>
                <a:cubicBezTo>
                  <a:pt x="35" y="124"/>
                  <a:pt x="38" y="121"/>
                  <a:pt x="42" y="119"/>
                </a:cubicBezTo>
                <a:cubicBezTo>
                  <a:pt x="42" y="120"/>
                  <a:pt x="42" y="121"/>
                  <a:pt x="42" y="122"/>
                </a:cubicBezTo>
                <a:close/>
                <a:moveTo>
                  <a:pt x="41" y="126"/>
                </a:moveTo>
                <a:cubicBezTo>
                  <a:pt x="37" y="129"/>
                  <a:pt x="34" y="131"/>
                  <a:pt x="30" y="134"/>
                </a:cubicBezTo>
                <a:cubicBezTo>
                  <a:pt x="27" y="135"/>
                  <a:pt x="25" y="136"/>
                  <a:pt x="22" y="137"/>
                </a:cubicBezTo>
                <a:cubicBezTo>
                  <a:pt x="22" y="138"/>
                  <a:pt x="16" y="141"/>
                  <a:pt x="19" y="139"/>
                </a:cubicBezTo>
                <a:cubicBezTo>
                  <a:pt x="26" y="132"/>
                  <a:pt x="35" y="129"/>
                  <a:pt x="41" y="123"/>
                </a:cubicBezTo>
                <a:cubicBezTo>
                  <a:pt x="41" y="124"/>
                  <a:pt x="41" y="125"/>
                  <a:pt x="41" y="126"/>
                </a:cubicBezTo>
                <a:close/>
                <a:moveTo>
                  <a:pt x="41" y="127"/>
                </a:moveTo>
                <a:cubicBezTo>
                  <a:pt x="41" y="127"/>
                  <a:pt x="41" y="128"/>
                  <a:pt x="41" y="128"/>
                </a:cubicBezTo>
                <a:cubicBezTo>
                  <a:pt x="41" y="128"/>
                  <a:pt x="40" y="128"/>
                  <a:pt x="39" y="128"/>
                </a:cubicBezTo>
                <a:cubicBezTo>
                  <a:pt x="40" y="128"/>
                  <a:pt x="41" y="127"/>
                  <a:pt x="41" y="127"/>
                </a:cubicBezTo>
                <a:close/>
                <a:moveTo>
                  <a:pt x="41" y="135"/>
                </a:moveTo>
                <a:cubicBezTo>
                  <a:pt x="37" y="137"/>
                  <a:pt x="33" y="139"/>
                  <a:pt x="28" y="142"/>
                </a:cubicBezTo>
                <a:cubicBezTo>
                  <a:pt x="26" y="143"/>
                  <a:pt x="24" y="144"/>
                  <a:pt x="22" y="146"/>
                </a:cubicBezTo>
                <a:cubicBezTo>
                  <a:pt x="21" y="146"/>
                  <a:pt x="20" y="147"/>
                  <a:pt x="19" y="147"/>
                </a:cubicBezTo>
                <a:cubicBezTo>
                  <a:pt x="18" y="148"/>
                  <a:pt x="14" y="150"/>
                  <a:pt x="17" y="148"/>
                </a:cubicBezTo>
                <a:cubicBezTo>
                  <a:pt x="22" y="145"/>
                  <a:pt x="26" y="142"/>
                  <a:pt x="31" y="139"/>
                </a:cubicBezTo>
                <a:cubicBezTo>
                  <a:pt x="34" y="137"/>
                  <a:pt x="38" y="136"/>
                  <a:pt x="41" y="133"/>
                </a:cubicBezTo>
                <a:cubicBezTo>
                  <a:pt x="41" y="134"/>
                  <a:pt x="41" y="135"/>
                  <a:pt x="41" y="135"/>
                </a:cubicBezTo>
                <a:close/>
                <a:moveTo>
                  <a:pt x="41" y="144"/>
                </a:moveTo>
                <a:cubicBezTo>
                  <a:pt x="41" y="144"/>
                  <a:pt x="41" y="144"/>
                  <a:pt x="40" y="144"/>
                </a:cubicBezTo>
                <a:cubicBezTo>
                  <a:pt x="40" y="144"/>
                  <a:pt x="40" y="144"/>
                  <a:pt x="40" y="144"/>
                </a:cubicBezTo>
                <a:cubicBezTo>
                  <a:pt x="39" y="145"/>
                  <a:pt x="37" y="146"/>
                  <a:pt x="36" y="146"/>
                </a:cubicBezTo>
                <a:cubicBezTo>
                  <a:pt x="31" y="148"/>
                  <a:pt x="26" y="151"/>
                  <a:pt x="21" y="153"/>
                </a:cubicBezTo>
                <a:cubicBezTo>
                  <a:pt x="21" y="154"/>
                  <a:pt x="20" y="154"/>
                  <a:pt x="19" y="155"/>
                </a:cubicBezTo>
                <a:cubicBezTo>
                  <a:pt x="19" y="155"/>
                  <a:pt x="19" y="155"/>
                  <a:pt x="19" y="154"/>
                </a:cubicBezTo>
                <a:cubicBezTo>
                  <a:pt x="26" y="150"/>
                  <a:pt x="35" y="146"/>
                  <a:pt x="41" y="140"/>
                </a:cubicBezTo>
                <a:cubicBezTo>
                  <a:pt x="41" y="141"/>
                  <a:pt x="41" y="142"/>
                  <a:pt x="41" y="144"/>
                </a:cubicBezTo>
                <a:close/>
                <a:moveTo>
                  <a:pt x="16" y="160"/>
                </a:moveTo>
                <a:cubicBezTo>
                  <a:pt x="20" y="157"/>
                  <a:pt x="25" y="155"/>
                  <a:pt x="29" y="152"/>
                </a:cubicBezTo>
                <a:cubicBezTo>
                  <a:pt x="31" y="151"/>
                  <a:pt x="34" y="149"/>
                  <a:pt x="36" y="148"/>
                </a:cubicBezTo>
                <a:cubicBezTo>
                  <a:pt x="38" y="147"/>
                  <a:pt x="39" y="146"/>
                  <a:pt x="41" y="145"/>
                </a:cubicBezTo>
                <a:cubicBezTo>
                  <a:pt x="41" y="145"/>
                  <a:pt x="41" y="145"/>
                  <a:pt x="41" y="145"/>
                </a:cubicBezTo>
                <a:cubicBezTo>
                  <a:pt x="41" y="145"/>
                  <a:pt x="41" y="144"/>
                  <a:pt x="41" y="144"/>
                </a:cubicBezTo>
                <a:cubicBezTo>
                  <a:pt x="41" y="145"/>
                  <a:pt x="41" y="146"/>
                  <a:pt x="41" y="146"/>
                </a:cubicBezTo>
                <a:cubicBezTo>
                  <a:pt x="36" y="149"/>
                  <a:pt x="31" y="152"/>
                  <a:pt x="25" y="155"/>
                </a:cubicBezTo>
                <a:cubicBezTo>
                  <a:pt x="22" y="157"/>
                  <a:pt x="20" y="158"/>
                  <a:pt x="17" y="160"/>
                </a:cubicBezTo>
                <a:cubicBezTo>
                  <a:pt x="16" y="160"/>
                  <a:pt x="15" y="161"/>
                  <a:pt x="14" y="162"/>
                </a:cubicBezTo>
                <a:cubicBezTo>
                  <a:pt x="12" y="163"/>
                  <a:pt x="18" y="159"/>
                  <a:pt x="16" y="160"/>
                </a:cubicBezTo>
                <a:close/>
                <a:moveTo>
                  <a:pt x="42" y="149"/>
                </a:moveTo>
                <a:cubicBezTo>
                  <a:pt x="39" y="150"/>
                  <a:pt x="37" y="152"/>
                  <a:pt x="35" y="153"/>
                </a:cubicBezTo>
                <a:cubicBezTo>
                  <a:pt x="32" y="155"/>
                  <a:pt x="28" y="157"/>
                  <a:pt x="25" y="159"/>
                </a:cubicBezTo>
                <a:cubicBezTo>
                  <a:pt x="21" y="161"/>
                  <a:pt x="17" y="164"/>
                  <a:pt x="13" y="166"/>
                </a:cubicBezTo>
                <a:cubicBezTo>
                  <a:pt x="9" y="168"/>
                  <a:pt x="14" y="165"/>
                  <a:pt x="15" y="164"/>
                </a:cubicBezTo>
                <a:cubicBezTo>
                  <a:pt x="17" y="163"/>
                  <a:pt x="20" y="161"/>
                  <a:pt x="22" y="160"/>
                </a:cubicBezTo>
                <a:cubicBezTo>
                  <a:pt x="28" y="156"/>
                  <a:pt x="36" y="153"/>
                  <a:pt x="41" y="147"/>
                </a:cubicBezTo>
                <a:cubicBezTo>
                  <a:pt x="41" y="148"/>
                  <a:pt x="41" y="148"/>
                  <a:pt x="42" y="149"/>
                </a:cubicBezTo>
                <a:close/>
                <a:moveTo>
                  <a:pt x="34" y="154"/>
                </a:moveTo>
                <a:cubicBezTo>
                  <a:pt x="35" y="154"/>
                  <a:pt x="35" y="154"/>
                  <a:pt x="36" y="153"/>
                </a:cubicBezTo>
                <a:cubicBezTo>
                  <a:pt x="38" y="152"/>
                  <a:pt x="40" y="151"/>
                  <a:pt x="42" y="150"/>
                </a:cubicBezTo>
                <a:cubicBezTo>
                  <a:pt x="42" y="150"/>
                  <a:pt x="42" y="151"/>
                  <a:pt x="42" y="152"/>
                </a:cubicBezTo>
                <a:cubicBezTo>
                  <a:pt x="39" y="153"/>
                  <a:pt x="36" y="155"/>
                  <a:pt x="33" y="157"/>
                </a:cubicBezTo>
                <a:cubicBezTo>
                  <a:pt x="30" y="159"/>
                  <a:pt x="26" y="161"/>
                  <a:pt x="23" y="163"/>
                </a:cubicBezTo>
                <a:cubicBezTo>
                  <a:pt x="22" y="165"/>
                  <a:pt x="20" y="166"/>
                  <a:pt x="18" y="167"/>
                </a:cubicBezTo>
                <a:cubicBezTo>
                  <a:pt x="16" y="168"/>
                  <a:pt x="12" y="169"/>
                  <a:pt x="11" y="170"/>
                </a:cubicBezTo>
                <a:cubicBezTo>
                  <a:pt x="14" y="167"/>
                  <a:pt x="18" y="166"/>
                  <a:pt x="22" y="163"/>
                </a:cubicBezTo>
                <a:cubicBezTo>
                  <a:pt x="26" y="160"/>
                  <a:pt x="30" y="157"/>
                  <a:pt x="34" y="154"/>
                </a:cubicBezTo>
                <a:close/>
                <a:moveTo>
                  <a:pt x="43" y="113"/>
                </a:moveTo>
                <a:cubicBezTo>
                  <a:pt x="43" y="113"/>
                  <a:pt x="43" y="114"/>
                  <a:pt x="43" y="114"/>
                </a:cubicBezTo>
                <a:cubicBezTo>
                  <a:pt x="39" y="116"/>
                  <a:pt x="35" y="118"/>
                  <a:pt x="31" y="120"/>
                </a:cubicBezTo>
                <a:cubicBezTo>
                  <a:pt x="29" y="121"/>
                  <a:pt x="27" y="122"/>
                  <a:pt x="25" y="123"/>
                </a:cubicBezTo>
                <a:cubicBezTo>
                  <a:pt x="24" y="123"/>
                  <a:pt x="23" y="124"/>
                  <a:pt x="22" y="125"/>
                </a:cubicBezTo>
                <a:cubicBezTo>
                  <a:pt x="23" y="124"/>
                  <a:pt x="24" y="123"/>
                  <a:pt x="25" y="123"/>
                </a:cubicBezTo>
                <a:cubicBezTo>
                  <a:pt x="30" y="118"/>
                  <a:pt x="37" y="115"/>
                  <a:pt x="44" y="110"/>
                </a:cubicBezTo>
                <a:cubicBezTo>
                  <a:pt x="43" y="111"/>
                  <a:pt x="43" y="112"/>
                  <a:pt x="43" y="113"/>
                </a:cubicBezTo>
                <a:close/>
                <a:moveTo>
                  <a:pt x="44" y="109"/>
                </a:moveTo>
                <a:cubicBezTo>
                  <a:pt x="40" y="111"/>
                  <a:pt x="36" y="113"/>
                  <a:pt x="32" y="115"/>
                </a:cubicBezTo>
                <a:cubicBezTo>
                  <a:pt x="29" y="116"/>
                  <a:pt x="26" y="117"/>
                  <a:pt x="24" y="119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7" y="117"/>
                  <a:pt x="30" y="116"/>
                  <a:pt x="33" y="114"/>
                </a:cubicBezTo>
                <a:cubicBezTo>
                  <a:pt x="37" y="111"/>
                  <a:pt x="40" y="109"/>
                  <a:pt x="44" y="107"/>
                </a:cubicBezTo>
                <a:cubicBezTo>
                  <a:pt x="44" y="107"/>
                  <a:pt x="44" y="108"/>
                  <a:pt x="44" y="109"/>
                </a:cubicBezTo>
                <a:close/>
                <a:moveTo>
                  <a:pt x="25" y="115"/>
                </a:moveTo>
                <a:cubicBezTo>
                  <a:pt x="28" y="114"/>
                  <a:pt x="31" y="113"/>
                  <a:pt x="34" y="111"/>
                </a:cubicBezTo>
                <a:cubicBezTo>
                  <a:pt x="36" y="110"/>
                  <a:pt x="38" y="109"/>
                  <a:pt x="40" y="108"/>
                </a:cubicBezTo>
                <a:cubicBezTo>
                  <a:pt x="40" y="108"/>
                  <a:pt x="40" y="108"/>
                  <a:pt x="41" y="108"/>
                </a:cubicBezTo>
                <a:cubicBezTo>
                  <a:pt x="37" y="110"/>
                  <a:pt x="33" y="113"/>
                  <a:pt x="29" y="115"/>
                </a:cubicBezTo>
                <a:cubicBezTo>
                  <a:pt x="28" y="116"/>
                  <a:pt x="26" y="117"/>
                  <a:pt x="24" y="118"/>
                </a:cubicBezTo>
                <a:cubicBezTo>
                  <a:pt x="24" y="117"/>
                  <a:pt x="25" y="116"/>
                  <a:pt x="25" y="115"/>
                </a:cubicBezTo>
                <a:close/>
                <a:moveTo>
                  <a:pt x="45" y="105"/>
                </a:moveTo>
                <a:cubicBezTo>
                  <a:pt x="42" y="107"/>
                  <a:pt x="38" y="108"/>
                  <a:pt x="35" y="110"/>
                </a:cubicBezTo>
                <a:cubicBezTo>
                  <a:pt x="34" y="110"/>
                  <a:pt x="32" y="112"/>
                  <a:pt x="30" y="113"/>
                </a:cubicBezTo>
                <a:cubicBezTo>
                  <a:pt x="29" y="113"/>
                  <a:pt x="27" y="114"/>
                  <a:pt x="26" y="114"/>
                </a:cubicBezTo>
                <a:cubicBezTo>
                  <a:pt x="26" y="115"/>
                  <a:pt x="25" y="115"/>
                  <a:pt x="25" y="115"/>
                </a:cubicBezTo>
                <a:cubicBezTo>
                  <a:pt x="25" y="115"/>
                  <a:pt x="25" y="114"/>
                  <a:pt x="25" y="114"/>
                </a:cubicBezTo>
                <a:cubicBezTo>
                  <a:pt x="26" y="114"/>
                  <a:pt x="27" y="113"/>
                  <a:pt x="27" y="113"/>
                </a:cubicBezTo>
                <a:cubicBezTo>
                  <a:pt x="33" y="109"/>
                  <a:pt x="40" y="107"/>
                  <a:pt x="46" y="103"/>
                </a:cubicBezTo>
                <a:cubicBezTo>
                  <a:pt x="45" y="104"/>
                  <a:pt x="45" y="104"/>
                  <a:pt x="45" y="105"/>
                </a:cubicBezTo>
                <a:close/>
                <a:moveTo>
                  <a:pt x="46" y="101"/>
                </a:moveTo>
                <a:cubicBezTo>
                  <a:pt x="43" y="102"/>
                  <a:pt x="40" y="104"/>
                  <a:pt x="37" y="105"/>
                </a:cubicBezTo>
                <a:cubicBezTo>
                  <a:pt x="34" y="106"/>
                  <a:pt x="32" y="107"/>
                  <a:pt x="29" y="108"/>
                </a:cubicBezTo>
                <a:cubicBezTo>
                  <a:pt x="25" y="110"/>
                  <a:pt x="32" y="106"/>
                  <a:pt x="32" y="106"/>
                </a:cubicBezTo>
                <a:cubicBezTo>
                  <a:pt x="38" y="104"/>
                  <a:pt x="43" y="101"/>
                  <a:pt x="47" y="98"/>
                </a:cubicBezTo>
                <a:cubicBezTo>
                  <a:pt x="47" y="99"/>
                  <a:pt x="47" y="100"/>
                  <a:pt x="46" y="101"/>
                </a:cubicBezTo>
                <a:close/>
                <a:moveTo>
                  <a:pt x="48" y="96"/>
                </a:moveTo>
                <a:cubicBezTo>
                  <a:pt x="45" y="97"/>
                  <a:pt x="42" y="99"/>
                  <a:pt x="38" y="100"/>
                </a:cubicBezTo>
                <a:cubicBezTo>
                  <a:pt x="36" y="101"/>
                  <a:pt x="34" y="102"/>
                  <a:pt x="32" y="103"/>
                </a:cubicBezTo>
                <a:cubicBezTo>
                  <a:pt x="31" y="104"/>
                  <a:pt x="30" y="104"/>
                  <a:pt x="29" y="105"/>
                </a:cubicBezTo>
                <a:cubicBezTo>
                  <a:pt x="30" y="104"/>
                  <a:pt x="31" y="104"/>
                  <a:pt x="31" y="103"/>
                </a:cubicBezTo>
                <a:cubicBezTo>
                  <a:pt x="37" y="100"/>
                  <a:pt x="44" y="98"/>
                  <a:pt x="49" y="94"/>
                </a:cubicBezTo>
                <a:cubicBezTo>
                  <a:pt x="49" y="94"/>
                  <a:pt x="48" y="95"/>
                  <a:pt x="48" y="96"/>
                </a:cubicBezTo>
                <a:close/>
                <a:moveTo>
                  <a:pt x="50" y="91"/>
                </a:moveTo>
                <a:cubicBezTo>
                  <a:pt x="47" y="93"/>
                  <a:pt x="44" y="94"/>
                  <a:pt x="41" y="96"/>
                </a:cubicBezTo>
                <a:cubicBezTo>
                  <a:pt x="39" y="97"/>
                  <a:pt x="37" y="98"/>
                  <a:pt x="35" y="99"/>
                </a:cubicBezTo>
                <a:cubicBezTo>
                  <a:pt x="34" y="99"/>
                  <a:pt x="26" y="103"/>
                  <a:pt x="31" y="100"/>
                </a:cubicBezTo>
                <a:cubicBezTo>
                  <a:pt x="38" y="95"/>
                  <a:pt x="45" y="94"/>
                  <a:pt x="51" y="89"/>
                </a:cubicBezTo>
                <a:cubicBezTo>
                  <a:pt x="51" y="90"/>
                  <a:pt x="50" y="90"/>
                  <a:pt x="50" y="91"/>
                </a:cubicBezTo>
                <a:close/>
                <a:moveTo>
                  <a:pt x="30" y="98"/>
                </a:moveTo>
                <a:cubicBezTo>
                  <a:pt x="34" y="97"/>
                  <a:pt x="38" y="95"/>
                  <a:pt x="41" y="93"/>
                </a:cubicBezTo>
                <a:cubicBezTo>
                  <a:pt x="43" y="92"/>
                  <a:pt x="45" y="91"/>
                  <a:pt x="47" y="90"/>
                </a:cubicBezTo>
                <a:cubicBezTo>
                  <a:pt x="48" y="90"/>
                  <a:pt x="54" y="86"/>
                  <a:pt x="49" y="90"/>
                </a:cubicBezTo>
                <a:cubicBezTo>
                  <a:pt x="43" y="94"/>
                  <a:pt x="35" y="96"/>
                  <a:pt x="30" y="100"/>
                </a:cubicBezTo>
                <a:cubicBezTo>
                  <a:pt x="30" y="99"/>
                  <a:pt x="30" y="99"/>
                  <a:pt x="30" y="98"/>
                </a:cubicBezTo>
                <a:close/>
                <a:moveTo>
                  <a:pt x="52" y="87"/>
                </a:moveTo>
                <a:cubicBezTo>
                  <a:pt x="52" y="87"/>
                  <a:pt x="52" y="87"/>
                  <a:pt x="52" y="87"/>
                </a:cubicBezTo>
                <a:cubicBezTo>
                  <a:pt x="48" y="89"/>
                  <a:pt x="44" y="91"/>
                  <a:pt x="41" y="93"/>
                </a:cubicBezTo>
                <a:cubicBezTo>
                  <a:pt x="38" y="94"/>
                  <a:pt x="36" y="95"/>
                  <a:pt x="34" y="96"/>
                </a:cubicBezTo>
                <a:cubicBezTo>
                  <a:pt x="33" y="97"/>
                  <a:pt x="29" y="99"/>
                  <a:pt x="32" y="96"/>
                </a:cubicBezTo>
                <a:cubicBezTo>
                  <a:pt x="39" y="92"/>
                  <a:pt x="47" y="89"/>
                  <a:pt x="54" y="84"/>
                </a:cubicBezTo>
                <a:cubicBezTo>
                  <a:pt x="53" y="85"/>
                  <a:pt x="53" y="86"/>
                  <a:pt x="52" y="87"/>
                </a:cubicBezTo>
                <a:close/>
                <a:moveTo>
                  <a:pt x="55" y="82"/>
                </a:moveTo>
                <a:cubicBezTo>
                  <a:pt x="52" y="83"/>
                  <a:pt x="49" y="85"/>
                  <a:pt x="45" y="86"/>
                </a:cubicBezTo>
                <a:cubicBezTo>
                  <a:pt x="41" y="88"/>
                  <a:pt x="35" y="91"/>
                  <a:pt x="32" y="93"/>
                </a:cubicBezTo>
                <a:cubicBezTo>
                  <a:pt x="32" y="93"/>
                  <a:pt x="32" y="93"/>
                  <a:pt x="32" y="93"/>
                </a:cubicBezTo>
                <a:cubicBezTo>
                  <a:pt x="40" y="88"/>
                  <a:pt x="49" y="84"/>
                  <a:pt x="57" y="79"/>
                </a:cubicBezTo>
                <a:cubicBezTo>
                  <a:pt x="56" y="80"/>
                  <a:pt x="56" y="81"/>
                  <a:pt x="55" y="82"/>
                </a:cubicBezTo>
                <a:close/>
                <a:moveTo>
                  <a:pt x="59" y="76"/>
                </a:moveTo>
                <a:cubicBezTo>
                  <a:pt x="55" y="78"/>
                  <a:pt x="51" y="79"/>
                  <a:pt x="47" y="81"/>
                </a:cubicBezTo>
                <a:cubicBezTo>
                  <a:pt x="45" y="82"/>
                  <a:pt x="42" y="83"/>
                  <a:pt x="39" y="85"/>
                </a:cubicBezTo>
                <a:cubicBezTo>
                  <a:pt x="38" y="85"/>
                  <a:pt x="37" y="85"/>
                  <a:pt x="36" y="86"/>
                </a:cubicBezTo>
                <a:cubicBezTo>
                  <a:pt x="36" y="86"/>
                  <a:pt x="35" y="86"/>
                  <a:pt x="35" y="86"/>
                </a:cubicBezTo>
                <a:cubicBezTo>
                  <a:pt x="35" y="86"/>
                  <a:pt x="35" y="86"/>
                  <a:pt x="35" y="86"/>
                </a:cubicBezTo>
                <a:cubicBezTo>
                  <a:pt x="36" y="85"/>
                  <a:pt x="38" y="84"/>
                  <a:pt x="38" y="85"/>
                </a:cubicBezTo>
                <a:cubicBezTo>
                  <a:pt x="46" y="81"/>
                  <a:pt x="55" y="77"/>
                  <a:pt x="62" y="72"/>
                </a:cubicBezTo>
                <a:cubicBezTo>
                  <a:pt x="61" y="73"/>
                  <a:pt x="60" y="75"/>
                  <a:pt x="59" y="76"/>
                </a:cubicBezTo>
                <a:close/>
                <a:moveTo>
                  <a:pt x="42" y="82"/>
                </a:moveTo>
                <a:cubicBezTo>
                  <a:pt x="45" y="81"/>
                  <a:pt x="48" y="79"/>
                  <a:pt x="50" y="78"/>
                </a:cubicBezTo>
                <a:cubicBezTo>
                  <a:pt x="51" y="78"/>
                  <a:pt x="52" y="77"/>
                  <a:pt x="52" y="77"/>
                </a:cubicBezTo>
                <a:cubicBezTo>
                  <a:pt x="50" y="78"/>
                  <a:pt x="48" y="79"/>
                  <a:pt x="47" y="80"/>
                </a:cubicBezTo>
                <a:cubicBezTo>
                  <a:pt x="45" y="81"/>
                  <a:pt x="44" y="81"/>
                  <a:pt x="42" y="82"/>
                </a:cubicBezTo>
                <a:close/>
                <a:moveTo>
                  <a:pt x="35" y="87"/>
                </a:moveTo>
                <a:cubicBezTo>
                  <a:pt x="38" y="86"/>
                  <a:pt x="42" y="84"/>
                  <a:pt x="45" y="83"/>
                </a:cubicBezTo>
                <a:cubicBezTo>
                  <a:pt x="49" y="81"/>
                  <a:pt x="55" y="79"/>
                  <a:pt x="58" y="77"/>
                </a:cubicBezTo>
                <a:cubicBezTo>
                  <a:pt x="58" y="77"/>
                  <a:pt x="58" y="77"/>
                  <a:pt x="58" y="77"/>
                </a:cubicBezTo>
                <a:cubicBezTo>
                  <a:pt x="50" y="83"/>
                  <a:pt x="41" y="87"/>
                  <a:pt x="32" y="92"/>
                </a:cubicBezTo>
                <a:cubicBezTo>
                  <a:pt x="33" y="90"/>
                  <a:pt x="34" y="89"/>
                  <a:pt x="35" y="87"/>
                </a:cubicBezTo>
                <a:close/>
                <a:moveTo>
                  <a:pt x="32" y="94"/>
                </a:moveTo>
                <a:cubicBezTo>
                  <a:pt x="36" y="92"/>
                  <a:pt x="39" y="90"/>
                  <a:pt x="43" y="88"/>
                </a:cubicBezTo>
                <a:cubicBezTo>
                  <a:pt x="46" y="87"/>
                  <a:pt x="52" y="85"/>
                  <a:pt x="55" y="83"/>
                </a:cubicBezTo>
                <a:cubicBezTo>
                  <a:pt x="55" y="83"/>
                  <a:pt x="55" y="83"/>
                  <a:pt x="55" y="83"/>
                </a:cubicBezTo>
                <a:cubicBezTo>
                  <a:pt x="47" y="88"/>
                  <a:pt x="39" y="91"/>
                  <a:pt x="31" y="96"/>
                </a:cubicBezTo>
                <a:cubicBezTo>
                  <a:pt x="31" y="95"/>
                  <a:pt x="32" y="94"/>
                  <a:pt x="32" y="94"/>
                </a:cubicBezTo>
                <a:close/>
                <a:moveTo>
                  <a:pt x="29" y="102"/>
                </a:moveTo>
                <a:cubicBezTo>
                  <a:pt x="33" y="101"/>
                  <a:pt x="36" y="99"/>
                  <a:pt x="40" y="97"/>
                </a:cubicBezTo>
                <a:cubicBezTo>
                  <a:pt x="43" y="95"/>
                  <a:pt x="47" y="94"/>
                  <a:pt x="50" y="92"/>
                </a:cubicBezTo>
                <a:cubicBezTo>
                  <a:pt x="50" y="92"/>
                  <a:pt x="50" y="92"/>
                  <a:pt x="50" y="92"/>
                </a:cubicBezTo>
                <a:cubicBezTo>
                  <a:pt x="47" y="95"/>
                  <a:pt x="43" y="96"/>
                  <a:pt x="40" y="98"/>
                </a:cubicBezTo>
                <a:cubicBezTo>
                  <a:pt x="36" y="100"/>
                  <a:pt x="32" y="102"/>
                  <a:pt x="28" y="104"/>
                </a:cubicBezTo>
                <a:cubicBezTo>
                  <a:pt x="29" y="104"/>
                  <a:pt x="29" y="103"/>
                  <a:pt x="29" y="102"/>
                </a:cubicBezTo>
                <a:close/>
                <a:moveTo>
                  <a:pt x="28" y="106"/>
                </a:moveTo>
                <a:cubicBezTo>
                  <a:pt x="31" y="104"/>
                  <a:pt x="34" y="103"/>
                  <a:pt x="37" y="102"/>
                </a:cubicBezTo>
                <a:cubicBezTo>
                  <a:pt x="39" y="101"/>
                  <a:pt x="41" y="100"/>
                  <a:pt x="43" y="99"/>
                </a:cubicBezTo>
                <a:cubicBezTo>
                  <a:pt x="44" y="98"/>
                  <a:pt x="49" y="95"/>
                  <a:pt x="47" y="97"/>
                </a:cubicBezTo>
                <a:cubicBezTo>
                  <a:pt x="41" y="102"/>
                  <a:pt x="34" y="104"/>
                  <a:pt x="27" y="108"/>
                </a:cubicBezTo>
                <a:cubicBezTo>
                  <a:pt x="28" y="107"/>
                  <a:pt x="28" y="106"/>
                  <a:pt x="28" y="106"/>
                </a:cubicBezTo>
                <a:close/>
                <a:moveTo>
                  <a:pt x="27" y="109"/>
                </a:moveTo>
                <a:cubicBezTo>
                  <a:pt x="29" y="109"/>
                  <a:pt x="32" y="108"/>
                  <a:pt x="34" y="107"/>
                </a:cubicBezTo>
                <a:cubicBezTo>
                  <a:pt x="36" y="106"/>
                  <a:pt x="39" y="105"/>
                  <a:pt x="41" y="104"/>
                </a:cubicBezTo>
                <a:cubicBezTo>
                  <a:pt x="42" y="104"/>
                  <a:pt x="42" y="104"/>
                  <a:pt x="43" y="103"/>
                </a:cubicBezTo>
                <a:cubicBezTo>
                  <a:pt x="43" y="103"/>
                  <a:pt x="47" y="101"/>
                  <a:pt x="45" y="102"/>
                </a:cubicBezTo>
                <a:cubicBezTo>
                  <a:pt x="42" y="105"/>
                  <a:pt x="37" y="106"/>
                  <a:pt x="34" y="108"/>
                </a:cubicBezTo>
                <a:cubicBezTo>
                  <a:pt x="31" y="109"/>
                  <a:pt x="28" y="111"/>
                  <a:pt x="26" y="113"/>
                </a:cubicBezTo>
                <a:cubicBezTo>
                  <a:pt x="26" y="112"/>
                  <a:pt x="26" y="111"/>
                  <a:pt x="27" y="109"/>
                </a:cubicBezTo>
                <a:close/>
                <a:moveTo>
                  <a:pt x="23" y="120"/>
                </a:moveTo>
                <a:cubicBezTo>
                  <a:pt x="27" y="118"/>
                  <a:pt x="31" y="116"/>
                  <a:pt x="35" y="115"/>
                </a:cubicBezTo>
                <a:cubicBezTo>
                  <a:pt x="35" y="115"/>
                  <a:pt x="36" y="114"/>
                  <a:pt x="36" y="114"/>
                </a:cubicBezTo>
                <a:cubicBezTo>
                  <a:pt x="32" y="117"/>
                  <a:pt x="27" y="120"/>
                  <a:pt x="23" y="123"/>
                </a:cubicBezTo>
                <a:cubicBezTo>
                  <a:pt x="23" y="122"/>
                  <a:pt x="23" y="121"/>
                  <a:pt x="23" y="120"/>
                </a:cubicBezTo>
                <a:close/>
                <a:moveTo>
                  <a:pt x="22" y="125"/>
                </a:moveTo>
                <a:cubicBezTo>
                  <a:pt x="25" y="124"/>
                  <a:pt x="28" y="122"/>
                  <a:pt x="31" y="120"/>
                </a:cubicBezTo>
                <a:cubicBezTo>
                  <a:pt x="33" y="119"/>
                  <a:pt x="35" y="118"/>
                  <a:pt x="37" y="117"/>
                </a:cubicBezTo>
                <a:cubicBezTo>
                  <a:pt x="38" y="117"/>
                  <a:pt x="38" y="117"/>
                  <a:pt x="39" y="117"/>
                </a:cubicBezTo>
                <a:cubicBezTo>
                  <a:pt x="36" y="119"/>
                  <a:pt x="33" y="121"/>
                  <a:pt x="30" y="123"/>
                </a:cubicBezTo>
                <a:cubicBezTo>
                  <a:pt x="27" y="125"/>
                  <a:pt x="24" y="127"/>
                  <a:pt x="21" y="129"/>
                </a:cubicBezTo>
                <a:cubicBezTo>
                  <a:pt x="21" y="128"/>
                  <a:pt x="22" y="127"/>
                  <a:pt x="22" y="125"/>
                </a:cubicBezTo>
                <a:close/>
                <a:moveTo>
                  <a:pt x="21" y="130"/>
                </a:moveTo>
                <a:cubicBezTo>
                  <a:pt x="25" y="128"/>
                  <a:pt x="29" y="126"/>
                  <a:pt x="33" y="123"/>
                </a:cubicBezTo>
                <a:cubicBezTo>
                  <a:pt x="35" y="123"/>
                  <a:pt x="36" y="122"/>
                  <a:pt x="38" y="120"/>
                </a:cubicBezTo>
                <a:cubicBezTo>
                  <a:pt x="39" y="120"/>
                  <a:pt x="39" y="119"/>
                  <a:pt x="40" y="119"/>
                </a:cubicBezTo>
                <a:cubicBezTo>
                  <a:pt x="43" y="117"/>
                  <a:pt x="39" y="120"/>
                  <a:pt x="38" y="120"/>
                </a:cubicBezTo>
                <a:cubicBezTo>
                  <a:pt x="35" y="123"/>
                  <a:pt x="31" y="126"/>
                  <a:pt x="26" y="128"/>
                </a:cubicBezTo>
                <a:cubicBezTo>
                  <a:pt x="24" y="129"/>
                  <a:pt x="22" y="131"/>
                  <a:pt x="20" y="133"/>
                </a:cubicBezTo>
                <a:cubicBezTo>
                  <a:pt x="20" y="132"/>
                  <a:pt x="20" y="131"/>
                  <a:pt x="21" y="130"/>
                </a:cubicBezTo>
                <a:close/>
                <a:moveTo>
                  <a:pt x="19" y="135"/>
                </a:moveTo>
                <a:cubicBezTo>
                  <a:pt x="24" y="133"/>
                  <a:pt x="28" y="130"/>
                  <a:pt x="32" y="128"/>
                </a:cubicBezTo>
                <a:cubicBezTo>
                  <a:pt x="34" y="127"/>
                  <a:pt x="36" y="126"/>
                  <a:pt x="38" y="124"/>
                </a:cubicBezTo>
                <a:cubicBezTo>
                  <a:pt x="39" y="124"/>
                  <a:pt x="40" y="123"/>
                  <a:pt x="42" y="123"/>
                </a:cubicBezTo>
                <a:cubicBezTo>
                  <a:pt x="42" y="123"/>
                  <a:pt x="42" y="123"/>
                  <a:pt x="42" y="123"/>
                </a:cubicBezTo>
                <a:cubicBezTo>
                  <a:pt x="42" y="123"/>
                  <a:pt x="42" y="123"/>
                  <a:pt x="42" y="123"/>
                </a:cubicBezTo>
                <a:cubicBezTo>
                  <a:pt x="41" y="124"/>
                  <a:pt x="38" y="125"/>
                  <a:pt x="39" y="125"/>
                </a:cubicBezTo>
                <a:cubicBezTo>
                  <a:pt x="32" y="130"/>
                  <a:pt x="24" y="133"/>
                  <a:pt x="18" y="139"/>
                </a:cubicBezTo>
                <a:cubicBezTo>
                  <a:pt x="19" y="137"/>
                  <a:pt x="19" y="136"/>
                  <a:pt x="19" y="135"/>
                </a:cubicBezTo>
                <a:close/>
                <a:moveTo>
                  <a:pt x="18" y="141"/>
                </a:moveTo>
                <a:cubicBezTo>
                  <a:pt x="18" y="141"/>
                  <a:pt x="18" y="141"/>
                  <a:pt x="18" y="140"/>
                </a:cubicBezTo>
                <a:cubicBezTo>
                  <a:pt x="18" y="141"/>
                  <a:pt x="18" y="141"/>
                  <a:pt x="18" y="141"/>
                </a:cubicBezTo>
                <a:cubicBezTo>
                  <a:pt x="18" y="141"/>
                  <a:pt x="18" y="141"/>
                  <a:pt x="18" y="141"/>
                </a:cubicBezTo>
                <a:close/>
                <a:moveTo>
                  <a:pt x="17" y="142"/>
                </a:moveTo>
                <a:cubicBezTo>
                  <a:pt x="21" y="140"/>
                  <a:pt x="24" y="138"/>
                  <a:pt x="28" y="136"/>
                </a:cubicBezTo>
                <a:cubicBezTo>
                  <a:pt x="30" y="135"/>
                  <a:pt x="32" y="134"/>
                  <a:pt x="34" y="132"/>
                </a:cubicBezTo>
                <a:cubicBezTo>
                  <a:pt x="35" y="132"/>
                  <a:pt x="35" y="131"/>
                  <a:pt x="36" y="131"/>
                </a:cubicBezTo>
                <a:cubicBezTo>
                  <a:pt x="37" y="130"/>
                  <a:pt x="41" y="129"/>
                  <a:pt x="41" y="129"/>
                </a:cubicBezTo>
                <a:cubicBezTo>
                  <a:pt x="37" y="133"/>
                  <a:pt x="32" y="135"/>
                  <a:pt x="27" y="137"/>
                </a:cubicBezTo>
                <a:cubicBezTo>
                  <a:pt x="24" y="139"/>
                  <a:pt x="20" y="142"/>
                  <a:pt x="17" y="144"/>
                </a:cubicBezTo>
                <a:cubicBezTo>
                  <a:pt x="17" y="144"/>
                  <a:pt x="17" y="143"/>
                  <a:pt x="17" y="142"/>
                </a:cubicBezTo>
                <a:close/>
                <a:moveTo>
                  <a:pt x="16" y="146"/>
                </a:moveTo>
                <a:cubicBezTo>
                  <a:pt x="20" y="145"/>
                  <a:pt x="24" y="142"/>
                  <a:pt x="27" y="140"/>
                </a:cubicBezTo>
                <a:cubicBezTo>
                  <a:pt x="29" y="139"/>
                  <a:pt x="32" y="137"/>
                  <a:pt x="34" y="136"/>
                </a:cubicBezTo>
                <a:cubicBezTo>
                  <a:pt x="35" y="136"/>
                  <a:pt x="36" y="135"/>
                  <a:pt x="37" y="135"/>
                </a:cubicBezTo>
                <a:cubicBezTo>
                  <a:pt x="37" y="135"/>
                  <a:pt x="42" y="132"/>
                  <a:pt x="40" y="134"/>
                </a:cubicBezTo>
                <a:cubicBezTo>
                  <a:pt x="38" y="135"/>
                  <a:pt x="35" y="136"/>
                  <a:pt x="33" y="137"/>
                </a:cubicBezTo>
                <a:cubicBezTo>
                  <a:pt x="31" y="138"/>
                  <a:pt x="28" y="140"/>
                  <a:pt x="26" y="142"/>
                </a:cubicBezTo>
                <a:cubicBezTo>
                  <a:pt x="23" y="144"/>
                  <a:pt x="19" y="146"/>
                  <a:pt x="16" y="148"/>
                </a:cubicBezTo>
                <a:cubicBezTo>
                  <a:pt x="16" y="148"/>
                  <a:pt x="16" y="147"/>
                  <a:pt x="16" y="146"/>
                </a:cubicBezTo>
                <a:close/>
                <a:moveTo>
                  <a:pt x="15" y="150"/>
                </a:moveTo>
                <a:cubicBezTo>
                  <a:pt x="20" y="148"/>
                  <a:pt x="24" y="145"/>
                  <a:pt x="29" y="142"/>
                </a:cubicBezTo>
                <a:cubicBezTo>
                  <a:pt x="31" y="141"/>
                  <a:pt x="33" y="140"/>
                  <a:pt x="36" y="138"/>
                </a:cubicBezTo>
                <a:cubicBezTo>
                  <a:pt x="36" y="138"/>
                  <a:pt x="37" y="138"/>
                  <a:pt x="37" y="138"/>
                </a:cubicBezTo>
                <a:cubicBezTo>
                  <a:pt x="32" y="141"/>
                  <a:pt x="28" y="144"/>
                  <a:pt x="23" y="146"/>
                </a:cubicBezTo>
                <a:cubicBezTo>
                  <a:pt x="20" y="148"/>
                  <a:pt x="17" y="150"/>
                  <a:pt x="15" y="152"/>
                </a:cubicBezTo>
                <a:cubicBezTo>
                  <a:pt x="15" y="151"/>
                  <a:pt x="15" y="150"/>
                  <a:pt x="15" y="150"/>
                </a:cubicBezTo>
                <a:close/>
                <a:moveTo>
                  <a:pt x="14" y="154"/>
                </a:moveTo>
                <a:cubicBezTo>
                  <a:pt x="19" y="152"/>
                  <a:pt x="23" y="149"/>
                  <a:pt x="27" y="147"/>
                </a:cubicBezTo>
                <a:cubicBezTo>
                  <a:pt x="29" y="146"/>
                  <a:pt x="31" y="145"/>
                  <a:pt x="34" y="144"/>
                </a:cubicBezTo>
                <a:cubicBezTo>
                  <a:pt x="35" y="143"/>
                  <a:pt x="36" y="142"/>
                  <a:pt x="38" y="141"/>
                </a:cubicBezTo>
                <a:cubicBezTo>
                  <a:pt x="38" y="141"/>
                  <a:pt x="42" y="138"/>
                  <a:pt x="40" y="140"/>
                </a:cubicBezTo>
                <a:cubicBezTo>
                  <a:pt x="36" y="144"/>
                  <a:pt x="31" y="147"/>
                  <a:pt x="26" y="149"/>
                </a:cubicBezTo>
                <a:cubicBezTo>
                  <a:pt x="22" y="152"/>
                  <a:pt x="18" y="155"/>
                  <a:pt x="14" y="157"/>
                </a:cubicBezTo>
                <a:cubicBezTo>
                  <a:pt x="14" y="156"/>
                  <a:pt x="14" y="155"/>
                  <a:pt x="14" y="154"/>
                </a:cubicBezTo>
                <a:close/>
                <a:moveTo>
                  <a:pt x="12" y="163"/>
                </a:moveTo>
                <a:cubicBezTo>
                  <a:pt x="12" y="163"/>
                  <a:pt x="12" y="163"/>
                  <a:pt x="12" y="163"/>
                </a:cubicBezTo>
                <a:cubicBezTo>
                  <a:pt x="18" y="160"/>
                  <a:pt x="23" y="157"/>
                  <a:pt x="29" y="154"/>
                </a:cubicBezTo>
                <a:cubicBezTo>
                  <a:pt x="32" y="152"/>
                  <a:pt x="34" y="151"/>
                  <a:pt x="37" y="149"/>
                </a:cubicBezTo>
                <a:cubicBezTo>
                  <a:pt x="38" y="149"/>
                  <a:pt x="40" y="148"/>
                  <a:pt x="41" y="147"/>
                </a:cubicBezTo>
                <a:cubicBezTo>
                  <a:pt x="39" y="149"/>
                  <a:pt x="37" y="150"/>
                  <a:pt x="36" y="151"/>
                </a:cubicBezTo>
                <a:cubicBezTo>
                  <a:pt x="28" y="156"/>
                  <a:pt x="19" y="160"/>
                  <a:pt x="12" y="166"/>
                </a:cubicBezTo>
                <a:cubicBezTo>
                  <a:pt x="12" y="165"/>
                  <a:pt x="12" y="164"/>
                  <a:pt x="12" y="163"/>
                </a:cubicBezTo>
                <a:close/>
                <a:moveTo>
                  <a:pt x="11" y="168"/>
                </a:moveTo>
                <a:cubicBezTo>
                  <a:pt x="14" y="166"/>
                  <a:pt x="17" y="165"/>
                  <a:pt x="19" y="163"/>
                </a:cubicBezTo>
                <a:cubicBezTo>
                  <a:pt x="16" y="165"/>
                  <a:pt x="13" y="167"/>
                  <a:pt x="11" y="169"/>
                </a:cubicBezTo>
                <a:cubicBezTo>
                  <a:pt x="11" y="169"/>
                  <a:pt x="11" y="168"/>
                  <a:pt x="11" y="168"/>
                </a:cubicBezTo>
                <a:close/>
                <a:moveTo>
                  <a:pt x="10" y="175"/>
                </a:moveTo>
                <a:cubicBezTo>
                  <a:pt x="15" y="171"/>
                  <a:pt x="20" y="169"/>
                  <a:pt x="26" y="166"/>
                </a:cubicBezTo>
                <a:cubicBezTo>
                  <a:pt x="28" y="165"/>
                  <a:pt x="30" y="164"/>
                  <a:pt x="33" y="162"/>
                </a:cubicBezTo>
                <a:cubicBezTo>
                  <a:pt x="25" y="167"/>
                  <a:pt x="17" y="172"/>
                  <a:pt x="9" y="178"/>
                </a:cubicBezTo>
                <a:cubicBezTo>
                  <a:pt x="10" y="177"/>
                  <a:pt x="10" y="176"/>
                  <a:pt x="10" y="175"/>
                </a:cubicBezTo>
                <a:close/>
                <a:moveTo>
                  <a:pt x="9" y="184"/>
                </a:moveTo>
                <a:cubicBezTo>
                  <a:pt x="9" y="184"/>
                  <a:pt x="9" y="184"/>
                  <a:pt x="9" y="184"/>
                </a:cubicBezTo>
                <a:cubicBezTo>
                  <a:pt x="13" y="183"/>
                  <a:pt x="17" y="180"/>
                  <a:pt x="21" y="178"/>
                </a:cubicBezTo>
                <a:cubicBezTo>
                  <a:pt x="27" y="175"/>
                  <a:pt x="32" y="172"/>
                  <a:pt x="38" y="169"/>
                </a:cubicBezTo>
                <a:cubicBezTo>
                  <a:pt x="37" y="171"/>
                  <a:pt x="37" y="172"/>
                  <a:pt x="37" y="173"/>
                </a:cubicBezTo>
                <a:cubicBezTo>
                  <a:pt x="32" y="175"/>
                  <a:pt x="27" y="178"/>
                  <a:pt x="21" y="180"/>
                </a:cubicBezTo>
                <a:cubicBezTo>
                  <a:pt x="17" y="182"/>
                  <a:pt x="12" y="183"/>
                  <a:pt x="8" y="186"/>
                </a:cubicBezTo>
                <a:cubicBezTo>
                  <a:pt x="8" y="185"/>
                  <a:pt x="9" y="185"/>
                  <a:pt x="9" y="184"/>
                </a:cubicBezTo>
                <a:close/>
                <a:moveTo>
                  <a:pt x="4" y="244"/>
                </a:moveTo>
                <a:cubicBezTo>
                  <a:pt x="4" y="244"/>
                  <a:pt x="4" y="244"/>
                  <a:pt x="4" y="244"/>
                </a:cubicBezTo>
                <a:cubicBezTo>
                  <a:pt x="5" y="244"/>
                  <a:pt x="8" y="241"/>
                  <a:pt x="10" y="240"/>
                </a:cubicBezTo>
                <a:cubicBezTo>
                  <a:pt x="13" y="238"/>
                  <a:pt x="15" y="236"/>
                  <a:pt x="18" y="235"/>
                </a:cubicBezTo>
                <a:cubicBezTo>
                  <a:pt x="23" y="232"/>
                  <a:pt x="27" y="229"/>
                  <a:pt x="31" y="226"/>
                </a:cubicBezTo>
                <a:cubicBezTo>
                  <a:pt x="31" y="227"/>
                  <a:pt x="31" y="228"/>
                  <a:pt x="31" y="229"/>
                </a:cubicBezTo>
                <a:cubicBezTo>
                  <a:pt x="22" y="233"/>
                  <a:pt x="14" y="242"/>
                  <a:pt x="4" y="244"/>
                </a:cubicBezTo>
                <a:close/>
                <a:moveTo>
                  <a:pt x="5" y="238"/>
                </a:moveTo>
                <a:cubicBezTo>
                  <a:pt x="5" y="238"/>
                  <a:pt x="5" y="237"/>
                  <a:pt x="6" y="237"/>
                </a:cubicBezTo>
                <a:cubicBezTo>
                  <a:pt x="14" y="231"/>
                  <a:pt x="24" y="228"/>
                  <a:pt x="31" y="221"/>
                </a:cubicBezTo>
                <a:cubicBezTo>
                  <a:pt x="31" y="223"/>
                  <a:pt x="31" y="224"/>
                  <a:pt x="31" y="225"/>
                </a:cubicBezTo>
                <a:cubicBezTo>
                  <a:pt x="31" y="225"/>
                  <a:pt x="31" y="225"/>
                  <a:pt x="31" y="225"/>
                </a:cubicBezTo>
                <a:cubicBezTo>
                  <a:pt x="26" y="227"/>
                  <a:pt x="22" y="229"/>
                  <a:pt x="18" y="232"/>
                </a:cubicBezTo>
                <a:cubicBezTo>
                  <a:pt x="16" y="233"/>
                  <a:pt x="13" y="234"/>
                  <a:pt x="11" y="235"/>
                </a:cubicBezTo>
                <a:cubicBezTo>
                  <a:pt x="10" y="236"/>
                  <a:pt x="5" y="238"/>
                  <a:pt x="5" y="238"/>
                </a:cubicBezTo>
                <a:cubicBezTo>
                  <a:pt x="5" y="238"/>
                  <a:pt x="5" y="238"/>
                  <a:pt x="5" y="238"/>
                </a:cubicBezTo>
                <a:close/>
                <a:moveTo>
                  <a:pt x="31" y="220"/>
                </a:moveTo>
                <a:cubicBezTo>
                  <a:pt x="27" y="222"/>
                  <a:pt x="23" y="224"/>
                  <a:pt x="19" y="226"/>
                </a:cubicBezTo>
                <a:cubicBezTo>
                  <a:pt x="16" y="227"/>
                  <a:pt x="13" y="228"/>
                  <a:pt x="11" y="229"/>
                </a:cubicBezTo>
                <a:cubicBezTo>
                  <a:pt x="10" y="230"/>
                  <a:pt x="5" y="233"/>
                  <a:pt x="8" y="231"/>
                </a:cubicBezTo>
                <a:cubicBezTo>
                  <a:pt x="16" y="225"/>
                  <a:pt x="25" y="222"/>
                  <a:pt x="32" y="216"/>
                </a:cubicBezTo>
                <a:cubicBezTo>
                  <a:pt x="32" y="218"/>
                  <a:pt x="32" y="219"/>
                  <a:pt x="31" y="220"/>
                </a:cubicBezTo>
                <a:close/>
                <a:moveTo>
                  <a:pt x="32" y="215"/>
                </a:moveTo>
                <a:cubicBezTo>
                  <a:pt x="23" y="217"/>
                  <a:pt x="16" y="224"/>
                  <a:pt x="7" y="226"/>
                </a:cubicBezTo>
                <a:cubicBezTo>
                  <a:pt x="9" y="226"/>
                  <a:pt x="11" y="224"/>
                  <a:pt x="12" y="223"/>
                </a:cubicBezTo>
                <a:cubicBezTo>
                  <a:pt x="14" y="222"/>
                  <a:pt x="17" y="221"/>
                  <a:pt x="19" y="220"/>
                </a:cubicBezTo>
                <a:cubicBezTo>
                  <a:pt x="23" y="217"/>
                  <a:pt x="28" y="215"/>
                  <a:pt x="33" y="213"/>
                </a:cubicBezTo>
                <a:cubicBezTo>
                  <a:pt x="32" y="214"/>
                  <a:pt x="32" y="214"/>
                  <a:pt x="32" y="215"/>
                </a:cubicBezTo>
                <a:close/>
                <a:moveTo>
                  <a:pt x="33" y="212"/>
                </a:moveTo>
                <a:cubicBezTo>
                  <a:pt x="29" y="213"/>
                  <a:pt x="25" y="214"/>
                  <a:pt x="22" y="216"/>
                </a:cubicBezTo>
                <a:cubicBezTo>
                  <a:pt x="18" y="218"/>
                  <a:pt x="14" y="221"/>
                  <a:pt x="9" y="222"/>
                </a:cubicBezTo>
                <a:cubicBezTo>
                  <a:pt x="13" y="221"/>
                  <a:pt x="17" y="218"/>
                  <a:pt x="21" y="216"/>
                </a:cubicBezTo>
                <a:cubicBezTo>
                  <a:pt x="25" y="213"/>
                  <a:pt x="29" y="211"/>
                  <a:pt x="33" y="209"/>
                </a:cubicBezTo>
                <a:cubicBezTo>
                  <a:pt x="33" y="210"/>
                  <a:pt x="33" y="211"/>
                  <a:pt x="33" y="212"/>
                </a:cubicBezTo>
                <a:close/>
                <a:moveTo>
                  <a:pt x="24" y="200"/>
                </a:moveTo>
                <a:cubicBezTo>
                  <a:pt x="23" y="201"/>
                  <a:pt x="23" y="201"/>
                  <a:pt x="23" y="201"/>
                </a:cubicBezTo>
                <a:cubicBezTo>
                  <a:pt x="18" y="204"/>
                  <a:pt x="12" y="206"/>
                  <a:pt x="8" y="209"/>
                </a:cubicBezTo>
                <a:cubicBezTo>
                  <a:pt x="8" y="209"/>
                  <a:pt x="8" y="208"/>
                  <a:pt x="8" y="207"/>
                </a:cubicBezTo>
                <a:cubicBezTo>
                  <a:pt x="13" y="204"/>
                  <a:pt x="18" y="202"/>
                  <a:pt x="24" y="200"/>
                </a:cubicBezTo>
                <a:close/>
                <a:moveTo>
                  <a:pt x="32" y="197"/>
                </a:moveTo>
                <a:cubicBezTo>
                  <a:pt x="34" y="197"/>
                  <a:pt x="35" y="196"/>
                  <a:pt x="35" y="196"/>
                </a:cubicBezTo>
                <a:cubicBezTo>
                  <a:pt x="35" y="196"/>
                  <a:pt x="35" y="196"/>
                  <a:pt x="35" y="195"/>
                </a:cubicBezTo>
                <a:cubicBezTo>
                  <a:pt x="35" y="196"/>
                  <a:pt x="35" y="197"/>
                  <a:pt x="35" y="198"/>
                </a:cubicBezTo>
                <a:cubicBezTo>
                  <a:pt x="31" y="200"/>
                  <a:pt x="26" y="202"/>
                  <a:pt x="22" y="204"/>
                </a:cubicBezTo>
                <a:cubicBezTo>
                  <a:pt x="18" y="205"/>
                  <a:pt x="13" y="207"/>
                  <a:pt x="9" y="209"/>
                </a:cubicBezTo>
                <a:cubicBezTo>
                  <a:pt x="13" y="206"/>
                  <a:pt x="18" y="205"/>
                  <a:pt x="22" y="203"/>
                </a:cubicBezTo>
                <a:cubicBezTo>
                  <a:pt x="23" y="201"/>
                  <a:pt x="25" y="200"/>
                  <a:pt x="27" y="199"/>
                </a:cubicBezTo>
                <a:cubicBezTo>
                  <a:pt x="28" y="199"/>
                  <a:pt x="28" y="199"/>
                  <a:pt x="28" y="199"/>
                </a:cubicBezTo>
                <a:cubicBezTo>
                  <a:pt x="30" y="198"/>
                  <a:pt x="31" y="197"/>
                  <a:pt x="32" y="197"/>
                </a:cubicBezTo>
                <a:close/>
                <a:moveTo>
                  <a:pt x="10" y="211"/>
                </a:moveTo>
                <a:cubicBezTo>
                  <a:pt x="9" y="211"/>
                  <a:pt x="9" y="211"/>
                  <a:pt x="9" y="212"/>
                </a:cubicBezTo>
                <a:cubicBezTo>
                  <a:pt x="8" y="212"/>
                  <a:pt x="8" y="212"/>
                  <a:pt x="8" y="212"/>
                </a:cubicBezTo>
                <a:cubicBezTo>
                  <a:pt x="8" y="212"/>
                  <a:pt x="8" y="211"/>
                  <a:pt x="8" y="210"/>
                </a:cubicBezTo>
                <a:cubicBezTo>
                  <a:pt x="17" y="207"/>
                  <a:pt x="26" y="203"/>
                  <a:pt x="34" y="199"/>
                </a:cubicBezTo>
                <a:cubicBezTo>
                  <a:pt x="26" y="203"/>
                  <a:pt x="18" y="207"/>
                  <a:pt x="10" y="211"/>
                </a:cubicBezTo>
                <a:close/>
                <a:moveTo>
                  <a:pt x="8" y="213"/>
                </a:moveTo>
                <a:cubicBezTo>
                  <a:pt x="12" y="211"/>
                  <a:pt x="17" y="208"/>
                  <a:pt x="21" y="206"/>
                </a:cubicBezTo>
                <a:cubicBezTo>
                  <a:pt x="24" y="205"/>
                  <a:pt x="27" y="204"/>
                  <a:pt x="29" y="203"/>
                </a:cubicBezTo>
                <a:cubicBezTo>
                  <a:pt x="30" y="203"/>
                  <a:pt x="31" y="203"/>
                  <a:pt x="31" y="202"/>
                </a:cubicBezTo>
                <a:cubicBezTo>
                  <a:pt x="27" y="204"/>
                  <a:pt x="23" y="207"/>
                  <a:pt x="19" y="209"/>
                </a:cubicBezTo>
                <a:cubicBezTo>
                  <a:pt x="16" y="211"/>
                  <a:pt x="11" y="212"/>
                  <a:pt x="8" y="215"/>
                </a:cubicBezTo>
                <a:cubicBezTo>
                  <a:pt x="8" y="214"/>
                  <a:pt x="8" y="214"/>
                  <a:pt x="8" y="213"/>
                </a:cubicBezTo>
                <a:close/>
                <a:moveTo>
                  <a:pt x="29" y="202"/>
                </a:moveTo>
                <a:cubicBezTo>
                  <a:pt x="31" y="201"/>
                  <a:pt x="33" y="200"/>
                  <a:pt x="35" y="199"/>
                </a:cubicBezTo>
                <a:cubicBezTo>
                  <a:pt x="35" y="200"/>
                  <a:pt x="35" y="200"/>
                  <a:pt x="35" y="201"/>
                </a:cubicBezTo>
                <a:cubicBezTo>
                  <a:pt x="33" y="201"/>
                  <a:pt x="31" y="202"/>
                  <a:pt x="29" y="202"/>
                </a:cubicBezTo>
                <a:close/>
                <a:moveTo>
                  <a:pt x="8" y="216"/>
                </a:moveTo>
                <a:cubicBezTo>
                  <a:pt x="12" y="215"/>
                  <a:pt x="15" y="214"/>
                  <a:pt x="19" y="212"/>
                </a:cubicBezTo>
                <a:cubicBezTo>
                  <a:pt x="15" y="214"/>
                  <a:pt x="11" y="216"/>
                  <a:pt x="7" y="219"/>
                </a:cubicBezTo>
                <a:cubicBezTo>
                  <a:pt x="7" y="218"/>
                  <a:pt x="8" y="217"/>
                  <a:pt x="8" y="216"/>
                </a:cubicBezTo>
                <a:close/>
                <a:moveTo>
                  <a:pt x="34" y="206"/>
                </a:moveTo>
                <a:cubicBezTo>
                  <a:pt x="34" y="206"/>
                  <a:pt x="34" y="207"/>
                  <a:pt x="34" y="208"/>
                </a:cubicBezTo>
                <a:cubicBezTo>
                  <a:pt x="26" y="211"/>
                  <a:pt x="18" y="214"/>
                  <a:pt x="10" y="218"/>
                </a:cubicBezTo>
                <a:cubicBezTo>
                  <a:pt x="7" y="219"/>
                  <a:pt x="12" y="217"/>
                  <a:pt x="12" y="217"/>
                </a:cubicBezTo>
                <a:cubicBezTo>
                  <a:pt x="14" y="215"/>
                  <a:pt x="17" y="214"/>
                  <a:pt x="19" y="213"/>
                </a:cubicBezTo>
                <a:cubicBezTo>
                  <a:pt x="23" y="211"/>
                  <a:pt x="27" y="209"/>
                  <a:pt x="31" y="207"/>
                </a:cubicBezTo>
                <a:cubicBezTo>
                  <a:pt x="32" y="207"/>
                  <a:pt x="33" y="206"/>
                  <a:pt x="34" y="206"/>
                </a:cubicBezTo>
                <a:close/>
                <a:moveTo>
                  <a:pt x="7" y="220"/>
                </a:moveTo>
                <a:cubicBezTo>
                  <a:pt x="11" y="218"/>
                  <a:pt x="15" y="216"/>
                  <a:pt x="19" y="214"/>
                </a:cubicBezTo>
                <a:cubicBezTo>
                  <a:pt x="22" y="213"/>
                  <a:pt x="24" y="212"/>
                  <a:pt x="27" y="211"/>
                </a:cubicBezTo>
                <a:cubicBezTo>
                  <a:pt x="25" y="213"/>
                  <a:pt x="23" y="214"/>
                  <a:pt x="20" y="215"/>
                </a:cubicBezTo>
                <a:cubicBezTo>
                  <a:pt x="16" y="217"/>
                  <a:pt x="11" y="220"/>
                  <a:pt x="7" y="223"/>
                </a:cubicBezTo>
                <a:cubicBezTo>
                  <a:pt x="7" y="222"/>
                  <a:pt x="7" y="221"/>
                  <a:pt x="7" y="220"/>
                </a:cubicBezTo>
                <a:close/>
                <a:moveTo>
                  <a:pt x="34" y="205"/>
                </a:moveTo>
                <a:cubicBezTo>
                  <a:pt x="33" y="205"/>
                  <a:pt x="32" y="206"/>
                  <a:pt x="31" y="206"/>
                </a:cubicBezTo>
                <a:cubicBezTo>
                  <a:pt x="30" y="207"/>
                  <a:pt x="29" y="207"/>
                  <a:pt x="29" y="207"/>
                </a:cubicBezTo>
                <a:cubicBezTo>
                  <a:pt x="27" y="208"/>
                  <a:pt x="24" y="209"/>
                  <a:pt x="22" y="210"/>
                </a:cubicBezTo>
                <a:cubicBezTo>
                  <a:pt x="17" y="212"/>
                  <a:pt x="13" y="214"/>
                  <a:pt x="9" y="215"/>
                </a:cubicBezTo>
                <a:cubicBezTo>
                  <a:pt x="10" y="215"/>
                  <a:pt x="12" y="213"/>
                  <a:pt x="13" y="213"/>
                </a:cubicBezTo>
                <a:cubicBezTo>
                  <a:pt x="15" y="212"/>
                  <a:pt x="18" y="211"/>
                  <a:pt x="20" y="209"/>
                </a:cubicBezTo>
                <a:cubicBezTo>
                  <a:pt x="25" y="207"/>
                  <a:pt x="29" y="204"/>
                  <a:pt x="35" y="202"/>
                </a:cubicBezTo>
                <a:cubicBezTo>
                  <a:pt x="34" y="203"/>
                  <a:pt x="34" y="204"/>
                  <a:pt x="34" y="205"/>
                </a:cubicBezTo>
                <a:close/>
                <a:moveTo>
                  <a:pt x="36" y="193"/>
                </a:moveTo>
                <a:cubicBezTo>
                  <a:pt x="36" y="194"/>
                  <a:pt x="35" y="194"/>
                  <a:pt x="35" y="195"/>
                </a:cubicBezTo>
                <a:cubicBezTo>
                  <a:pt x="33" y="195"/>
                  <a:pt x="30" y="197"/>
                  <a:pt x="28" y="198"/>
                </a:cubicBezTo>
                <a:cubicBezTo>
                  <a:pt x="25" y="199"/>
                  <a:pt x="22" y="200"/>
                  <a:pt x="20" y="201"/>
                </a:cubicBezTo>
                <a:cubicBezTo>
                  <a:pt x="19" y="202"/>
                  <a:pt x="17" y="202"/>
                  <a:pt x="16" y="202"/>
                </a:cubicBezTo>
                <a:cubicBezTo>
                  <a:pt x="18" y="202"/>
                  <a:pt x="19" y="201"/>
                  <a:pt x="21" y="200"/>
                </a:cubicBezTo>
                <a:cubicBezTo>
                  <a:pt x="25" y="198"/>
                  <a:pt x="28" y="195"/>
                  <a:pt x="32" y="193"/>
                </a:cubicBezTo>
                <a:cubicBezTo>
                  <a:pt x="33" y="193"/>
                  <a:pt x="34" y="193"/>
                  <a:pt x="36" y="192"/>
                </a:cubicBezTo>
                <a:cubicBezTo>
                  <a:pt x="36" y="193"/>
                  <a:pt x="36" y="193"/>
                  <a:pt x="36" y="193"/>
                </a:cubicBezTo>
                <a:close/>
                <a:moveTo>
                  <a:pt x="36" y="192"/>
                </a:moveTo>
                <a:cubicBezTo>
                  <a:pt x="34" y="192"/>
                  <a:pt x="33" y="192"/>
                  <a:pt x="32" y="193"/>
                </a:cubicBezTo>
                <a:cubicBezTo>
                  <a:pt x="32" y="193"/>
                  <a:pt x="31" y="193"/>
                  <a:pt x="31" y="193"/>
                </a:cubicBezTo>
                <a:cubicBezTo>
                  <a:pt x="29" y="194"/>
                  <a:pt x="27" y="195"/>
                  <a:pt x="24" y="195"/>
                </a:cubicBezTo>
                <a:cubicBezTo>
                  <a:pt x="20" y="197"/>
                  <a:pt x="16" y="198"/>
                  <a:pt x="12" y="200"/>
                </a:cubicBezTo>
                <a:cubicBezTo>
                  <a:pt x="6" y="203"/>
                  <a:pt x="11" y="200"/>
                  <a:pt x="12" y="200"/>
                </a:cubicBezTo>
                <a:cubicBezTo>
                  <a:pt x="14" y="198"/>
                  <a:pt x="17" y="197"/>
                  <a:pt x="19" y="196"/>
                </a:cubicBezTo>
                <a:cubicBezTo>
                  <a:pt x="24" y="193"/>
                  <a:pt x="29" y="191"/>
                  <a:pt x="33" y="188"/>
                </a:cubicBezTo>
                <a:cubicBezTo>
                  <a:pt x="33" y="188"/>
                  <a:pt x="34" y="188"/>
                  <a:pt x="34" y="188"/>
                </a:cubicBezTo>
                <a:cubicBezTo>
                  <a:pt x="34" y="188"/>
                  <a:pt x="35" y="188"/>
                  <a:pt x="36" y="187"/>
                </a:cubicBezTo>
                <a:cubicBezTo>
                  <a:pt x="36" y="189"/>
                  <a:pt x="36" y="190"/>
                  <a:pt x="36" y="192"/>
                </a:cubicBezTo>
                <a:close/>
                <a:moveTo>
                  <a:pt x="35" y="187"/>
                </a:moveTo>
                <a:cubicBezTo>
                  <a:pt x="35" y="187"/>
                  <a:pt x="34" y="187"/>
                  <a:pt x="33" y="188"/>
                </a:cubicBezTo>
                <a:cubicBezTo>
                  <a:pt x="32" y="188"/>
                  <a:pt x="31" y="189"/>
                  <a:pt x="30" y="189"/>
                </a:cubicBezTo>
                <a:cubicBezTo>
                  <a:pt x="27" y="190"/>
                  <a:pt x="24" y="191"/>
                  <a:pt x="22" y="192"/>
                </a:cubicBezTo>
                <a:cubicBezTo>
                  <a:pt x="17" y="193"/>
                  <a:pt x="13" y="195"/>
                  <a:pt x="8" y="197"/>
                </a:cubicBezTo>
                <a:cubicBezTo>
                  <a:pt x="18" y="193"/>
                  <a:pt x="27" y="188"/>
                  <a:pt x="36" y="183"/>
                </a:cubicBezTo>
                <a:cubicBezTo>
                  <a:pt x="36" y="184"/>
                  <a:pt x="36" y="185"/>
                  <a:pt x="36" y="187"/>
                </a:cubicBezTo>
                <a:cubicBezTo>
                  <a:pt x="36" y="187"/>
                  <a:pt x="35" y="187"/>
                  <a:pt x="35" y="187"/>
                </a:cubicBezTo>
                <a:close/>
                <a:moveTo>
                  <a:pt x="36" y="182"/>
                </a:moveTo>
                <a:cubicBezTo>
                  <a:pt x="36" y="182"/>
                  <a:pt x="36" y="182"/>
                  <a:pt x="36" y="182"/>
                </a:cubicBezTo>
                <a:cubicBezTo>
                  <a:pt x="31" y="183"/>
                  <a:pt x="26" y="185"/>
                  <a:pt x="21" y="187"/>
                </a:cubicBezTo>
                <a:cubicBezTo>
                  <a:pt x="20" y="187"/>
                  <a:pt x="18" y="188"/>
                  <a:pt x="17" y="189"/>
                </a:cubicBezTo>
                <a:cubicBezTo>
                  <a:pt x="19" y="187"/>
                  <a:pt x="22" y="186"/>
                  <a:pt x="25" y="185"/>
                </a:cubicBezTo>
                <a:cubicBezTo>
                  <a:pt x="29" y="184"/>
                  <a:pt x="33" y="182"/>
                  <a:pt x="36" y="179"/>
                </a:cubicBezTo>
                <a:cubicBezTo>
                  <a:pt x="36" y="180"/>
                  <a:pt x="36" y="181"/>
                  <a:pt x="36" y="182"/>
                </a:cubicBezTo>
                <a:close/>
                <a:moveTo>
                  <a:pt x="21" y="186"/>
                </a:moveTo>
                <a:cubicBezTo>
                  <a:pt x="17" y="188"/>
                  <a:pt x="13" y="190"/>
                  <a:pt x="10" y="192"/>
                </a:cubicBezTo>
                <a:cubicBezTo>
                  <a:pt x="9" y="192"/>
                  <a:pt x="9" y="192"/>
                  <a:pt x="9" y="192"/>
                </a:cubicBezTo>
                <a:cubicBezTo>
                  <a:pt x="8" y="192"/>
                  <a:pt x="8" y="193"/>
                  <a:pt x="8" y="193"/>
                </a:cubicBezTo>
                <a:cubicBezTo>
                  <a:pt x="8" y="193"/>
                  <a:pt x="8" y="193"/>
                  <a:pt x="8" y="192"/>
                </a:cubicBezTo>
                <a:cubicBezTo>
                  <a:pt x="8" y="192"/>
                  <a:pt x="8" y="191"/>
                  <a:pt x="8" y="191"/>
                </a:cubicBezTo>
                <a:cubicBezTo>
                  <a:pt x="13" y="188"/>
                  <a:pt x="18" y="186"/>
                  <a:pt x="23" y="184"/>
                </a:cubicBezTo>
                <a:cubicBezTo>
                  <a:pt x="27" y="183"/>
                  <a:pt x="32" y="182"/>
                  <a:pt x="35" y="180"/>
                </a:cubicBezTo>
                <a:cubicBezTo>
                  <a:pt x="31" y="183"/>
                  <a:pt x="26" y="184"/>
                  <a:pt x="21" y="186"/>
                </a:cubicBezTo>
                <a:close/>
                <a:moveTo>
                  <a:pt x="8" y="194"/>
                </a:moveTo>
                <a:cubicBezTo>
                  <a:pt x="13" y="191"/>
                  <a:pt x="18" y="189"/>
                  <a:pt x="23" y="187"/>
                </a:cubicBezTo>
                <a:cubicBezTo>
                  <a:pt x="25" y="186"/>
                  <a:pt x="27" y="185"/>
                  <a:pt x="30" y="184"/>
                </a:cubicBezTo>
                <a:cubicBezTo>
                  <a:pt x="31" y="184"/>
                  <a:pt x="32" y="184"/>
                  <a:pt x="33" y="183"/>
                </a:cubicBezTo>
                <a:cubicBezTo>
                  <a:pt x="34" y="183"/>
                  <a:pt x="34" y="183"/>
                  <a:pt x="34" y="183"/>
                </a:cubicBezTo>
                <a:cubicBezTo>
                  <a:pt x="34" y="183"/>
                  <a:pt x="33" y="183"/>
                  <a:pt x="33" y="184"/>
                </a:cubicBezTo>
                <a:cubicBezTo>
                  <a:pt x="25" y="188"/>
                  <a:pt x="15" y="192"/>
                  <a:pt x="8" y="197"/>
                </a:cubicBezTo>
                <a:cubicBezTo>
                  <a:pt x="8" y="196"/>
                  <a:pt x="8" y="195"/>
                  <a:pt x="8" y="194"/>
                </a:cubicBezTo>
                <a:close/>
                <a:moveTo>
                  <a:pt x="8" y="198"/>
                </a:moveTo>
                <a:cubicBezTo>
                  <a:pt x="14" y="195"/>
                  <a:pt x="20" y="193"/>
                  <a:pt x="27" y="191"/>
                </a:cubicBezTo>
                <a:cubicBezTo>
                  <a:pt x="25" y="192"/>
                  <a:pt x="24" y="192"/>
                  <a:pt x="22" y="193"/>
                </a:cubicBezTo>
                <a:cubicBezTo>
                  <a:pt x="17" y="196"/>
                  <a:pt x="12" y="199"/>
                  <a:pt x="8" y="202"/>
                </a:cubicBezTo>
                <a:cubicBezTo>
                  <a:pt x="8" y="201"/>
                  <a:pt x="8" y="200"/>
                  <a:pt x="8" y="198"/>
                </a:cubicBezTo>
                <a:close/>
                <a:moveTo>
                  <a:pt x="36" y="179"/>
                </a:moveTo>
                <a:cubicBezTo>
                  <a:pt x="36" y="179"/>
                  <a:pt x="36" y="179"/>
                  <a:pt x="36" y="179"/>
                </a:cubicBezTo>
                <a:cubicBezTo>
                  <a:pt x="31" y="181"/>
                  <a:pt x="25" y="182"/>
                  <a:pt x="20" y="184"/>
                </a:cubicBezTo>
                <a:cubicBezTo>
                  <a:pt x="18" y="185"/>
                  <a:pt x="15" y="186"/>
                  <a:pt x="13" y="187"/>
                </a:cubicBezTo>
                <a:cubicBezTo>
                  <a:pt x="12" y="188"/>
                  <a:pt x="11" y="188"/>
                  <a:pt x="10" y="189"/>
                </a:cubicBezTo>
                <a:cubicBezTo>
                  <a:pt x="6" y="191"/>
                  <a:pt x="11" y="189"/>
                  <a:pt x="11" y="188"/>
                </a:cubicBezTo>
                <a:cubicBezTo>
                  <a:pt x="19" y="183"/>
                  <a:pt x="29" y="181"/>
                  <a:pt x="37" y="174"/>
                </a:cubicBezTo>
                <a:cubicBezTo>
                  <a:pt x="37" y="176"/>
                  <a:pt x="37" y="177"/>
                  <a:pt x="36" y="179"/>
                </a:cubicBezTo>
                <a:close/>
                <a:moveTo>
                  <a:pt x="8" y="203"/>
                </a:moveTo>
                <a:cubicBezTo>
                  <a:pt x="8" y="203"/>
                  <a:pt x="8" y="203"/>
                  <a:pt x="8" y="203"/>
                </a:cubicBezTo>
                <a:cubicBezTo>
                  <a:pt x="13" y="202"/>
                  <a:pt x="17" y="199"/>
                  <a:pt x="22" y="197"/>
                </a:cubicBezTo>
                <a:cubicBezTo>
                  <a:pt x="24" y="196"/>
                  <a:pt x="26" y="196"/>
                  <a:pt x="28" y="195"/>
                </a:cubicBezTo>
                <a:cubicBezTo>
                  <a:pt x="26" y="196"/>
                  <a:pt x="24" y="197"/>
                  <a:pt x="23" y="198"/>
                </a:cubicBezTo>
                <a:cubicBezTo>
                  <a:pt x="18" y="201"/>
                  <a:pt x="14" y="203"/>
                  <a:pt x="9" y="205"/>
                </a:cubicBezTo>
                <a:cubicBezTo>
                  <a:pt x="9" y="205"/>
                  <a:pt x="8" y="206"/>
                  <a:pt x="8" y="206"/>
                </a:cubicBezTo>
                <a:cubicBezTo>
                  <a:pt x="8" y="206"/>
                  <a:pt x="8" y="206"/>
                  <a:pt x="8" y="206"/>
                </a:cubicBezTo>
                <a:cubicBezTo>
                  <a:pt x="8" y="205"/>
                  <a:pt x="8" y="204"/>
                  <a:pt x="8" y="203"/>
                </a:cubicBezTo>
                <a:close/>
                <a:moveTo>
                  <a:pt x="7" y="224"/>
                </a:moveTo>
                <a:cubicBezTo>
                  <a:pt x="7" y="224"/>
                  <a:pt x="7" y="224"/>
                  <a:pt x="7" y="224"/>
                </a:cubicBezTo>
                <a:cubicBezTo>
                  <a:pt x="11" y="223"/>
                  <a:pt x="15" y="221"/>
                  <a:pt x="18" y="219"/>
                </a:cubicBezTo>
                <a:cubicBezTo>
                  <a:pt x="20" y="217"/>
                  <a:pt x="23" y="216"/>
                  <a:pt x="25" y="215"/>
                </a:cubicBezTo>
                <a:cubicBezTo>
                  <a:pt x="22" y="217"/>
                  <a:pt x="20" y="219"/>
                  <a:pt x="17" y="220"/>
                </a:cubicBezTo>
                <a:cubicBezTo>
                  <a:pt x="14" y="222"/>
                  <a:pt x="10" y="224"/>
                  <a:pt x="7" y="226"/>
                </a:cubicBezTo>
                <a:cubicBezTo>
                  <a:pt x="7" y="225"/>
                  <a:pt x="7" y="224"/>
                  <a:pt x="7" y="224"/>
                </a:cubicBezTo>
                <a:close/>
                <a:moveTo>
                  <a:pt x="7" y="227"/>
                </a:moveTo>
                <a:cubicBezTo>
                  <a:pt x="15" y="225"/>
                  <a:pt x="23" y="219"/>
                  <a:pt x="31" y="216"/>
                </a:cubicBezTo>
                <a:cubicBezTo>
                  <a:pt x="30" y="217"/>
                  <a:pt x="28" y="219"/>
                  <a:pt x="26" y="220"/>
                </a:cubicBezTo>
                <a:cubicBezTo>
                  <a:pt x="24" y="221"/>
                  <a:pt x="21" y="222"/>
                  <a:pt x="19" y="223"/>
                </a:cubicBezTo>
                <a:cubicBezTo>
                  <a:pt x="14" y="226"/>
                  <a:pt x="10" y="229"/>
                  <a:pt x="6" y="231"/>
                </a:cubicBezTo>
                <a:cubicBezTo>
                  <a:pt x="6" y="230"/>
                  <a:pt x="7" y="229"/>
                  <a:pt x="7" y="227"/>
                </a:cubicBezTo>
                <a:close/>
                <a:moveTo>
                  <a:pt x="5" y="236"/>
                </a:moveTo>
                <a:cubicBezTo>
                  <a:pt x="6" y="235"/>
                  <a:pt x="6" y="234"/>
                  <a:pt x="6" y="233"/>
                </a:cubicBezTo>
                <a:cubicBezTo>
                  <a:pt x="10" y="231"/>
                  <a:pt x="14" y="229"/>
                  <a:pt x="18" y="227"/>
                </a:cubicBezTo>
                <a:cubicBezTo>
                  <a:pt x="20" y="226"/>
                  <a:pt x="23" y="225"/>
                  <a:pt x="26" y="223"/>
                </a:cubicBezTo>
                <a:cubicBezTo>
                  <a:pt x="27" y="223"/>
                  <a:pt x="29" y="222"/>
                  <a:pt x="31" y="221"/>
                </a:cubicBezTo>
                <a:cubicBezTo>
                  <a:pt x="32" y="221"/>
                  <a:pt x="26" y="225"/>
                  <a:pt x="27" y="224"/>
                </a:cubicBezTo>
                <a:cubicBezTo>
                  <a:pt x="21" y="229"/>
                  <a:pt x="12" y="231"/>
                  <a:pt x="5" y="237"/>
                </a:cubicBezTo>
                <a:cubicBezTo>
                  <a:pt x="5" y="237"/>
                  <a:pt x="5" y="236"/>
                  <a:pt x="5" y="236"/>
                </a:cubicBezTo>
                <a:close/>
                <a:moveTo>
                  <a:pt x="5" y="239"/>
                </a:moveTo>
                <a:cubicBezTo>
                  <a:pt x="9" y="237"/>
                  <a:pt x="13" y="235"/>
                  <a:pt x="17" y="233"/>
                </a:cubicBezTo>
                <a:cubicBezTo>
                  <a:pt x="19" y="232"/>
                  <a:pt x="22" y="230"/>
                  <a:pt x="24" y="229"/>
                </a:cubicBezTo>
                <a:cubicBezTo>
                  <a:pt x="26" y="228"/>
                  <a:pt x="33" y="223"/>
                  <a:pt x="27" y="228"/>
                </a:cubicBezTo>
                <a:cubicBezTo>
                  <a:pt x="20" y="234"/>
                  <a:pt x="11" y="237"/>
                  <a:pt x="4" y="243"/>
                </a:cubicBezTo>
                <a:cubicBezTo>
                  <a:pt x="4" y="242"/>
                  <a:pt x="4" y="240"/>
                  <a:pt x="5" y="239"/>
                </a:cubicBezTo>
                <a:close/>
                <a:moveTo>
                  <a:pt x="3" y="245"/>
                </a:moveTo>
                <a:cubicBezTo>
                  <a:pt x="8" y="244"/>
                  <a:pt x="13" y="241"/>
                  <a:pt x="17" y="238"/>
                </a:cubicBezTo>
                <a:cubicBezTo>
                  <a:pt x="19" y="237"/>
                  <a:pt x="22" y="235"/>
                  <a:pt x="24" y="234"/>
                </a:cubicBezTo>
                <a:cubicBezTo>
                  <a:pt x="25" y="233"/>
                  <a:pt x="27" y="232"/>
                  <a:pt x="28" y="231"/>
                </a:cubicBezTo>
                <a:cubicBezTo>
                  <a:pt x="28" y="231"/>
                  <a:pt x="32" y="228"/>
                  <a:pt x="30" y="231"/>
                </a:cubicBezTo>
                <a:cubicBezTo>
                  <a:pt x="28" y="233"/>
                  <a:pt x="24" y="234"/>
                  <a:pt x="22" y="236"/>
                </a:cubicBezTo>
                <a:cubicBezTo>
                  <a:pt x="19" y="237"/>
                  <a:pt x="17" y="239"/>
                  <a:pt x="14" y="241"/>
                </a:cubicBezTo>
                <a:cubicBezTo>
                  <a:pt x="10" y="244"/>
                  <a:pt x="6" y="246"/>
                  <a:pt x="3" y="249"/>
                </a:cubicBezTo>
                <a:cubicBezTo>
                  <a:pt x="3" y="248"/>
                  <a:pt x="3" y="246"/>
                  <a:pt x="3" y="245"/>
                </a:cubicBezTo>
                <a:close/>
                <a:moveTo>
                  <a:pt x="5" y="248"/>
                </a:moveTo>
                <a:cubicBezTo>
                  <a:pt x="10" y="244"/>
                  <a:pt x="16" y="241"/>
                  <a:pt x="21" y="237"/>
                </a:cubicBezTo>
                <a:cubicBezTo>
                  <a:pt x="24" y="235"/>
                  <a:pt x="28" y="233"/>
                  <a:pt x="31" y="230"/>
                </a:cubicBezTo>
                <a:cubicBezTo>
                  <a:pt x="31" y="231"/>
                  <a:pt x="31" y="231"/>
                  <a:pt x="31" y="232"/>
                </a:cubicBezTo>
                <a:cubicBezTo>
                  <a:pt x="26" y="235"/>
                  <a:pt x="21" y="238"/>
                  <a:pt x="16" y="242"/>
                </a:cubicBezTo>
                <a:cubicBezTo>
                  <a:pt x="13" y="244"/>
                  <a:pt x="10" y="246"/>
                  <a:pt x="7" y="247"/>
                </a:cubicBezTo>
                <a:cubicBezTo>
                  <a:pt x="5" y="248"/>
                  <a:pt x="1" y="252"/>
                  <a:pt x="5" y="248"/>
                </a:cubicBezTo>
                <a:close/>
                <a:moveTo>
                  <a:pt x="31" y="234"/>
                </a:moveTo>
                <a:cubicBezTo>
                  <a:pt x="31" y="235"/>
                  <a:pt x="31" y="235"/>
                  <a:pt x="31" y="236"/>
                </a:cubicBezTo>
                <a:cubicBezTo>
                  <a:pt x="25" y="239"/>
                  <a:pt x="19" y="244"/>
                  <a:pt x="13" y="249"/>
                </a:cubicBezTo>
                <a:cubicBezTo>
                  <a:pt x="19" y="244"/>
                  <a:pt x="25" y="238"/>
                  <a:pt x="31" y="233"/>
                </a:cubicBezTo>
                <a:cubicBezTo>
                  <a:pt x="31" y="233"/>
                  <a:pt x="31" y="234"/>
                  <a:pt x="31" y="234"/>
                </a:cubicBezTo>
                <a:close/>
                <a:moveTo>
                  <a:pt x="30" y="238"/>
                </a:moveTo>
                <a:cubicBezTo>
                  <a:pt x="29" y="239"/>
                  <a:pt x="27" y="240"/>
                  <a:pt x="26" y="241"/>
                </a:cubicBezTo>
                <a:cubicBezTo>
                  <a:pt x="24" y="243"/>
                  <a:pt x="22" y="244"/>
                  <a:pt x="20" y="245"/>
                </a:cubicBezTo>
                <a:cubicBezTo>
                  <a:pt x="19" y="246"/>
                  <a:pt x="19" y="246"/>
                  <a:pt x="18" y="247"/>
                </a:cubicBezTo>
                <a:cubicBezTo>
                  <a:pt x="22" y="244"/>
                  <a:pt x="26" y="240"/>
                  <a:pt x="29" y="238"/>
                </a:cubicBezTo>
                <a:cubicBezTo>
                  <a:pt x="31" y="237"/>
                  <a:pt x="31" y="237"/>
                  <a:pt x="30" y="238"/>
                </a:cubicBezTo>
                <a:close/>
                <a:moveTo>
                  <a:pt x="23" y="244"/>
                </a:moveTo>
                <a:cubicBezTo>
                  <a:pt x="26" y="242"/>
                  <a:pt x="29" y="240"/>
                  <a:pt x="32" y="237"/>
                </a:cubicBezTo>
                <a:cubicBezTo>
                  <a:pt x="32" y="238"/>
                  <a:pt x="32" y="239"/>
                  <a:pt x="32" y="239"/>
                </a:cubicBezTo>
                <a:cubicBezTo>
                  <a:pt x="28" y="243"/>
                  <a:pt x="23" y="246"/>
                  <a:pt x="18" y="249"/>
                </a:cubicBezTo>
                <a:cubicBezTo>
                  <a:pt x="16" y="251"/>
                  <a:pt x="14" y="252"/>
                  <a:pt x="12" y="254"/>
                </a:cubicBezTo>
                <a:cubicBezTo>
                  <a:pt x="11" y="254"/>
                  <a:pt x="10" y="255"/>
                  <a:pt x="9" y="256"/>
                </a:cubicBezTo>
                <a:cubicBezTo>
                  <a:pt x="8" y="256"/>
                  <a:pt x="8" y="256"/>
                  <a:pt x="7" y="256"/>
                </a:cubicBezTo>
                <a:cubicBezTo>
                  <a:pt x="12" y="252"/>
                  <a:pt x="17" y="248"/>
                  <a:pt x="23" y="244"/>
                </a:cubicBezTo>
                <a:close/>
                <a:moveTo>
                  <a:pt x="32" y="240"/>
                </a:moveTo>
                <a:cubicBezTo>
                  <a:pt x="32" y="242"/>
                  <a:pt x="32" y="243"/>
                  <a:pt x="32" y="244"/>
                </a:cubicBezTo>
                <a:cubicBezTo>
                  <a:pt x="32" y="244"/>
                  <a:pt x="32" y="244"/>
                  <a:pt x="32" y="244"/>
                </a:cubicBezTo>
                <a:cubicBezTo>
                  <a:pt x="28" y="247"/>
                  <a:pt x="24" y="249"/>
                  <a:pt x="20" y="252"/>
                </a:cubicBezTo>
                <a:cubicBezTo>
                  <a:pt x="18" y="254"/>
                  <a:pt x="15" y="255"/>
                  <a:pt x="13" y="257"/>
                </a:cubicBezTo>
                <a:cubicBezTo>
                  <a:pt x="12" y="258"/>
                  <a:pt x="7" y="261"/>
                  <a:pt x="10" y="258"/>
                </a:cubicBezTo>
                <a:cubicBezTo>
                  <a:pt x="17" y="251"/>
                  <a:pt x="26" y="247"/>
                  <a:pt x="32" y="240"/>
                </a:cubicBezTo>
                <a:close/>
                <a:moveTo>
                  <a:pt x="33" y="245"/>
                </a:moveTo>
                <a:cubicBezTo>
                  <a:pt x="33" y="246"/>
                  <a:pt x="33" y="247"/>
                  <a:pt x="33" y="249"/>
                </a:cubicBezTo>
                <a:cubicBezTo>
                  <a:pt x="29" y="251"/>
                  <a:pt x="26" y="254"/>
                  <a:pt x="22" y="256"/>
                </a:cubicBezTo>
                <a:cubicBezTo>
                  <a:pt x="19" y="258"/>
                  <a:pt x="15" y="261"/>
                  <a:pt x="12" y="263"/>
                </a:cubicBezTo>
                <a:cubicBezTo>
                  <a:pt x="16" y="260"/>
                  <a:pt x="18" y="257"/>
                  <a:pt x="22" y="254"/>
                </a:cubicBezTo>
                <a:cubicBezTo>
                  <a:pt x="25" y="251"/>
                  <a:pt x="29" y="248"/>
                  <a:pt x="33" y="245"/>
                </a:cubicBezTo>
                <a:close/>
                <a:moveTo>
                  <a:pt x="32" y="254"/>
                </a:moveTo>
                <a:cubicBezTo>
                  <a:pt x="32" y="254"/>
                  <a:pt x="32" y="253"/>
                  <a:pt x="32" y="254"/>
                </a:cubicBezTo>
                <a:cubicBezTo>
                  <a:pt x="26" y="257"/>
                  <a:pt x="22" y="263"/>
                  <a:pt x="16" y="265"/>
                </a:cubicBezTo>
                <a:cubicBezTo>
                  <a:pt x="16" y="265"/>
                  <a:pt x="18" y="263"/>
                  <a:pt x="19" y="263"/>
                </a:cubicBezTo>
                <a:cubicBezTo>
                  <a:pt x="20" y="261"/>
                  <a:pt x="22" y="260"/>
                  <a:pt x="24" y="258"/>
                </a:cubicBezTo>
                <a:cubicBezTo>
                  <a:pt x="27" y="255"/>
                  <a:pt x="30" y="253"/>
                  <a:pt x="33" y="250"/>
                </a:cubicBezTo>
                <a:cubicBezTo>
                  <a:pt x="33" y="251"/>
                  <a:pt x="33" y="253"/>
                  <a:pt x="32" y="254"/>
                </a:cubicBezTo>
                <a:close/>
                <a:moveTo>
                  <a:pt x="32" y="254"/>
                </a:moveTo>
                <a:cubicBezTo>
                  <a:pt x="32" y="256"/>
                  <a:pt x="31" y="258"/>
                  <a:pt x="30" y="260"/>
                </a:cubicBezTo>
                <a:cubicBezTo>
                  <a:pt x="30" y="260"/>
                  <a:pt x="30" y="259"/>
                  <a:pt x="30" y="259"/>
                </a:cubicBezTo>
                <a:cubicBezTo>
                  <a:pt x="28" y="260"/>
                  <a:pt x="27" y="262"/>
                  <a:pt x="26" y="263"/>
                </a:cubicBezTo>
                <a:cubicBezTo>
                  <a:pt x="21" y="267"/>
                  <a:pt x="25" y="263"/>
                  <a:pt x="26" y="262"/>
                </a:cubicBezTo>
                <a:cubicBezTo>
                  <a:pt x="28" y="260"/>
                  <a:pt x="31" y="257"/>
                  <a:pt x="32" y="254"/>
                </a:cubicBezTo>
                <a:cubicBezTo>
                  <a:pt x="32" y="254"/>
                  <a:pt x="32" y="254"/>
                  <a:pt x="32" y="254"/>
                </a:cubicBezTo>
                <a:close/>
                <a:moveTo>
                  <a:pt x="47" y="178"/>
                </a:moveTo>
                <a:cubicBezTo>
                  <a:pt x="46" y="151"/>
                  <a:pt x="40" y="123"/>
                  <a:pt x="51" y="97"/>
                </a:cubicBezTo>
                <a:cubicBezTo>
                  <a:pt x="61" y="71"/>
                  <a:pt x="84" y="52"/>
                  <a:pt x="111" y="45"/>
                </a:cubicBezTo>
                <a:cubicBezTo>
                  <a:pt x="119" y="43"/>
                  <a:pt x="128" y="42"/>
                  <a:pt x="137" y="43"/>
                </a:cubicBezTo>
                <a:cubicBezTo>
                  <a:pt x="138" y="43"/>
                  <a:pt x="138" y="43"/>
                  <a:pt x="138" y="43"/>
                </a:cubicBezTo>
                <a:cubicBezTo>
                  <a:pt x="152" y="44"/>
                  <a:pt x="165" y="48"/>
                  <a:pt x="177" y="54"/>
                </a:cubicBezTo>
                <a:cubicBezTo>
                  <a:pt x="171" y="55"/>
                  <a:pt x="165" y="56"/>
                  <a:pt x="159" y="57"/>
                </a:cubicBezTo>
                <a:cubicBezTo>
                  <a:pt x="151" y="58"/>
                  <a:pt x="143" y="58"/>
                  <a:pt x="135" y="59"/>
                </a:cubicBezTo>
                <a:cubicBezTo>
                  <a:pt x="123" y="61"/>
                  <a:pt x="112" y="65"/>
                  <a:pt x="102" y="71"/>
                </a:cubicBezTo>
                <a:cubicBezTo>
                  <a:pt x="81" y="85"/>
                  <a:pt x="69" y="108"/>
                  <a:pt x="71" y="133"/>
                </a:cubicBezTo>
                <a:cubicBezTo>
                  <a:pt x="72" y="147"/>
                  <a:pt x="76" y="160"/>
                  <a:pt x="77" y="174"/>
                </a:cubicBezTo>
                <a:cubicBezTo>
                  <a:pt x="77" y="181"/>
                  <a:pt x="75" y="188"/>
                  <a:pt x="75" y="196"/>
                </a:cubicBezTo>
                <a:cubicBezTo>
                  <a:pt x="74" y="198"/>
                  <a:pt x="74" y="201"/>
                  <a:pt x="74" y="203"/>
                </a:cubicBezTo>
                <a:cubicBezTo>
                  <a:pt x="74" y="203"/>
                  <a:pt x="73" y="203"/>
                  <a:pt x="73" y="203"/>
                </a:cubicBezTo>
                <a:cubicBezTo>
                  <a:pt x="62" y="207"/>
                  <a:pt x="52" y="199"/>
                  <a:pt x="47" y="190"/>
                </a:cubicBezTo>
                <a:cubicBezTo>
                  <a:pt x="47" y="186"/>
                  <a:pt x="47" y="182"/>
                  <a:pt x="47" y="178"/>
                </a:cubicBezTo>
                <a:close/>
                <a:moveTo>
                  <a:pt x="146" y="41"/>
                </a:moveTo>
                <a:cubicBezTo>
                  <a:pt x="147" y="41"/>
                  <a:pt x="149" y="41"/>
                  <a:pt x="149" y="41"/>
                </a:cubicBezTo>
                <a:cubicBezTo>
                  <a:pt x="148" y="41"/>
                  <a:pt x="147" y="41"/>
                  <a:pt x="146" y="41"/>
                </a:cubicBezTo>
                <a:close/>
                <a:moveTo>
                  <a:pt x="148" y="33"/>
                </a:moveTo>
                <a:cubicBezTo>
                  <a:pt x="149" y="36"/>
                  <a:pt x="149" y="39"/>
                  <a:pt x="150" y="42"/>
                </a:cubicBezTo>
                <a:cubicBezTo>
                  <a:pt x="150" y="42"/>
                  <a:pt x="149" y="41"/>
                  <a:pt x="149" y="41"/>
                </a:cubicBezTo>
                <a:cubicBezTo>
                  <a:pt x="149" y="41"/>
                  <a:pt x="149" y="41"/>
                  <a:pt x="149" y="41"/>
                </a:cubicBezTo>
                <a:cubicBezTo>
                  <a:pt x="149" y="40"/>
                  <a:pt x="147" y="40"/>
                  <a:pt x="146" y="40"/>
                </a:cubicBezTo>
                <a:cubicBezTo>
                  <a:pt x="145" y="40"/>
                  <a:pt x="145" y="40"/>
                  <a:pt x="144" y="41"/>
                </a:cubicBezTo>
                <a:cubicBezTo>
                  <a:pt x="144" y="41"/>
                  <a:pt x="143" y="40"/>
                  <a:pt x="143" y="40"/>
                </a:cubicBezTo>
                <a:cubicBezTo>
                  <a:pt x="143" y="40"/>
                  <a:pt x="144" y="40"/>
                  <a:pt x="144" y="40"/>
                </a:cubicBezTo>
                <a:cubicBezTo>
                  <a:pt x="146" y="39"/>
                  <a:pt x="148" y="39"/>
                  <a:pt x="149" y="37"/>
                </a:cubicBezTo>
                <a:cubicBezTo>
                  <a:pt x="149" y="37"/>
                  <a:pt x="149" y="37"/>
                  <a:pt x="148" y="37"/>
                </a:cubicBezTo>
                <a:cubicBezTo>
                  <a:pt x="145" y="35"/>
                  <a:pt x="142" y="38"/>
                  <a:pt x="139" y="38"/>
                </a:cubicBezTo>
                <a:cubicBezTo>
                  <a:pt x="142" y="37"/>
                  <a:pt x="145" y="36"/>
                  <a:pt x="147" y="34"/>
                </a:cubicBezTo>
                <a:cubicBezTo>
                  <a:pt x="147" y="34"/>
                  <a:pt x="147" y="34"/>
                  <a:pt x="147" y="34"/>
                </a:cubicBezTo>
                <a:cubicBezTo>
                  <a:pt x="144" y="33"/>
                  <a:pt x="142" y="34"/>
                  <a:pt x="139" y="35"/>
                </a:cubicBezTo>
                <a:cubicBezTo>
                  <a:pt x="141" y="34"/>
                  <a:pt x="144" y="33"/>
                  <a:pt x="145" y="30"/>
                </a:cubicBezTo>
                <a:cubicBezTo>
                  <a:pt x="146" y="31"/>
                  <a:pt x="147" y="32"/>
                  <a:pt x="148" y="33"/>
                </a:cubicBezTo>
                <a:close/>
                <a:moveTo>
                  <a:pt x="138" y="28"/>
                </a:moveTo>
                <a:cubicBezTo>
                  <a:pt x="137" y="28"/>
                  <a:pt x="136" y="29"/>
                  <a:pt x="135" y="28"/>
                </a:cubicBezTo>
                <a:cubicBezTo>
                  <a:pt x="135" y="28"/>
                  <a:pt x="135" y="28"/>
                  <a:pt x="134" y="28"/>
                </a:cubicBezTo>
                <a:cubicBezTo>
                  <a:pt x="136" y="28"/>
                  <a:pt x="137" y="28"/>
                  <a:pt x="138" y="28"/>
                </a:cubicBezTo>
                <a:cubicBezTo>
                  <a:pt x="138" y="28"/>
                  <a:pt x="138" y="28"/>
                  <a:pt x="138" y="28"/>
                </a:cubicBezTo>
                <a:close/>
                <a:moveTo>
                  <a:pt x="118" y="11"/>
                </a:moveTo>
                <a:cubicBezTo>
                  <a:pt x="118" y="11"/>
                  <a:pt x="119" y="11"/>
                  <a:pt x="119" y="11"/>
                </a:cubicBezTo>
                <a:cubicBezTo>
                  <a:pt x="116" y="12"/>
                  <a:pt x="113" y="13"/>
                  <a:pt x="111" y="14"/>
                </a:cubicBezTo>
                <a:cubicBezTo>
                  <a:pt x="108" y="15"/>
                  <a:pt x="106" y="16"/>
                  <a:pt x="104" y="17"/>
                </a:cubicBezTo>
                <a:cubicBezTo>
                  <a:pt x="104" y="17"/>
                  <a:pt x="102" y="18"/>
                  <a:pt x="101" y="18"/>
                </a:cubicBezTo>
                <a:cubicBezTo>
                  <a:pt x="101" y="18"/>
                  <a:pt x="101" y="18"/>
                  <a:pt x="101" y="17"/>
                </a:cubicBezTo>
                <a:cubicBezTo>
                  <a:pt x="106" y="14"/>
                  <a:pt x="113" y="13"/>
                  <a:pt x="117" y="10"/>
                </a:cubicBezTo>
                <a:cubicBezTo>
                  <a:pt x="117" y="10"/>
                  <a:pt x="117" y="9"/>
                  <a:pt x="117" y="9"/>
                </a:cubicBezTo>
                <a:cubicBezTo>
                  <a:pt x="118" y="10"/>
                  <a:pt x="118" y="10"/>
                  <a:pt x="118" y="11"/>
                </a:cubicBezTo>
                <a:close/>
                <a:moveTo>
                  <a:pt x="108" y="8"/>
                </a:moveTo>
                <a:cubicBezTo>
                  <a:pt x="110" y="7"/>
                  <a:pt x="112" y="7"/>
                  <a:pt x="114" y="7"/>
                </a:cubicBezTo>
                <a:cubicBezTo>
                  <a:pt x="111" y="8"/>
                  <a:pt x="109" y="10"/>
                  <a:pt x="106" y="10"/>
                </a:cubicBezTo>
                <a:cubicBezTo>
                  <a:pt x="107" y="9"/>
                  <a:pt x="108" y="9"/>
                  <a:pt x="108" y="8"/>
                </a:cubicBezTo>
                <a:close/>
                <a:moveTo>
                  <a:pt x="90" y="50"/>
                </a:moveTo>
                <a:cubicBezTo>
                  <a:pt x="90" y="50"/>
                  <a:pt x="91" y="50"/>
                  <a:pt x="91" y="50"/>
                </a:cubicBezTo>
                <a:cubicBezTo>
                  <a:pt x="85" y="53"/>
                  <a:pt x="80" y="56"/>
                  <a:pt x="76" y="59"/>
                </a:cubicBezTo>
                <a:cubicBezTo>
                  <a:pt x="75" y="59"/>
                  <a:pt x="75" y="60"/>
                  <a:pt x="75" y="60"/>
                </a:cubicBezTo>
                <a:cubicBezTo>
                  <a:pt x="72" y="62"/>
                  <a:pt x="69" y="64"/>
                  <a:pt x="66" y="66"/>
                </a:cubicBezTo>
                <a:cubicBezTo>
                  <a:pt x="57" y="71"/>
                  <a:pt x="47" y="75"/>
                  <a:pt x="38" y="81"/>
                </a:cubicBezTo>
                <a:cubicBezTo>
                  <a:pt x="39" y="80"/>
                  <a:pt x="41" y="79"/>
                  <a:pt x="41" y="79"/>
                </a:cubicBezTo>
                <a:cubicBezTo>
                  <a:pt x="43" y="77"/>
                  <a:pt x="46" y="75"/>
                  <a:pt x="48" y="74"/>
                </a:cubicBezTo>
                <a:cubicBezTo>
                  <a:pt x="53" y="70"/>
                  <a:pt x="58" y="67"/>
                  <a:pt x="63" y="64"/>
                </a:cubicBezTo>
                <a:cubicBezTo>
                  <a:pt x="71" y="60"/>
                  <a:pt x="80" y="56"/>
                  <a:pt x="87" y="50"/>
                </a:cubicBezTo>
                <a:cubicBezTo>
                  <a:pt x="88" y="50"/>
                  <a:pt x="89" y="50"/>
                  <a:pt x="90" y="50"/>
                </a:cubicBezTo>
                <a:close/>
                <a:moveTo>
                  <a:pt x="74" y="53"/>
                </a:moveTo>
                <a:cubicBezTo>
                  <a:pt x="65" y="57"/>
                  <a:pt x="56" y="62"/>
                  <a:pt x="47" y="67"/>
                </a:cubicBezTo>
                <a:cubicBezTo>
                  <a:pt x="47" y="67"/>
                  <a:pt x="48" y="67"/>
                  <a:pt x="48" y="66"/>
                </a:cubicBezTo>
                <a:cubicBezTo>
                  <a:pt x="55" y="60"/>
                  <a:pt x="65" y="56"/>
                  <a:pt x="74" y="53"/>
                </a:cubicBezTo>
                <a:close/>
                <a:moveTo>
                  <a:pt x="6" y="259"/>
                </a:moveTo>
                <a:cubicBezTo>
                  <a:pt x="4" y="256"/>
                  <a:pt x="3" y="253"/>
                  <a:pt x="3" y="250"/>
                </a:cubicBezTo>
                <a:cubicBezTo>
                  <a:pt x="13" y="245"/>
                  <a:pt x="21" y="238"/>
                  <a:pt x="31" y="233"/>
                </a:cubicBezTo>
                <a:cubicBezTo>
                  <a:pt x="27" y="235"/>
                  <a:pt x="23" y="239"/>
                  <a:pt x="19" y="242"/>
                </a:cubicBezTo>
                <a:cubicBezTo>
                  <a:pt x="15" y="247"/>
                  <a:pt x="9" y="251"/>
                  <a:pt x="4" y="254"/>
                </a:cubicBezTo>
                <a:cubicBezTo>
                  <a:pt x="4" y="254"/>
                  <a:pt x="4" y="255"/>
                  <a:pt x="4" y="255"/>
                </a:cubicBezTo>
                <a:cubicBezTo>
                  <a:pt x="8" y="253"/>
                  <a:pt x="12" y="251"/>
                  <a:pt x="16" y="248"/>
                </a:cubicBezTo>
                <a:cubicBezTo>
                  <a:pt x="12" y="251"/>
                  <a:pt x="9" y="254"/>
                  <a:pt x="5" y="257"/>
                </a:cubicBezTo>
                <a:cubicBezTo>
                  <a:pt x="5" y="257"/>
                  <a:pt x="5" y="258"/>
                  <a:pt x="6" y="257"/>
                </a:cubicBezTo>
                <a:cubicBezTo>
                  <a:pt x="10" y="257"/>
                  <a:pt x="14" y="253"/>
                  <a:pt x="17" y="251"/>
                </a:cubicBezTo>
                <a:cubicBezTo>
                  <a:pt x="19" y="250"/>
                  <a:pt x="21" y="248"/>
                  <a:pt x="23" y="247"/>
                </a:cubicBezTo>
                <a:cubicBezTo>
                  <a:pt x="21" y="248"/>
                  <a:pt x="20" y="249"/>
                  <a:pt x="18" y="251"/>
                </a:cubicBezTo>
                <a:cubicBezTo>
                  <a:pt x="15" y="254"/>
                  <a:pt x="10" y="256"/>
                  <a:pt x="7" y="260"/>
                </a:cubicBezTo>
                <a:cubicBezTo>
                  <a:pt x="7" y="260"/>
                  <a:pt x="7" y="261"/>
                  <a:pt x="8" y="261"/>
                </a:cubicBezTo>
                <a:cubicBezTo>
                  <a:pt x="16" y="256"/>
                  <a:pt x="23" y="251"/>
                  <a:pt x="31" y="245"/>
                </a:cubicBezTo>
                <a:cubicBezTo>
                  <a:pt x="29" y="247"/>
                  <a:pt x="24" y="251"/>
                  <a:pt x="21" y="253"/>
                </a:cubicBezTo>
                <a:cubicBezTo>
                  <a:pt x="17" y="256"/>
                  <a:pt x="15" y="260"/>
                  <a:pt x="11" y="263"/>
                </a:cubicBezTo>
                <a:cubicBezTo>
                  <a:pt x="10" y="263"/>
                  <a:pt x="11" y="264"/>
                  <a:pt x="11" y="264"/>
                </a:cubicBezTo>
                <a:cubicBezTo>
                  <a:pt x="14" y="263"/>
                  <a:pt x="16" y="261"/>
                  <a:pt x="19" y="259"/>
                </a:cubicBezTo>
                <a:cubicBezTo>
                  <a:pt x="22" y="256"/>
                  <a:pt x="26" y="254"/>
                  <a:pt x="30" y="251"/>
                </a:cubicBezTo>
                <a:cubicBezTo>
                  <a:pt x="31" y="250"/>
                  <a:pt x="34" y="248"/>
                  <a:pt x="31" y="251"/>
                </a:cubicBezTo>
                <a:cubicBezTo>
                  <a:pt x="29" y="252"/>
                  <a:pt x="28" y="254"/>
                  <a:pt x="26" y="255"/>
                </a:cubicBezTo>
                <a:cubicBezTo>
                  <a:pt x="22" y="259"/>
                  <a:pt x="18" y="262"/>
                  <a:pt x="14" y="266"/>
                </a:cubicBezTo>
                <a:cubicBezTo>
                  <a:pt x="14" y="266"/>
                  <a:pt x="14" y="266"/>
                  <a:pt x="14" y="266"/>
                </a:cubicBezTo>
                <a:cubicBezTo>
                  <a:pt x="11" y="265"/>
                  <a:pt x="8" y="262"/>
                  <a:pt x="6" y="259"/>
                </a:cubicBezTo>
                <a:close/>
                <a:moveTo>
                  <a:pt x="33" y="285"/>
                </a:moveTo>
                <a:cubicBezTo>
                  <a:pt x="23" y="286"/>
                  <a:pt x="19" y="278"/>
                  <a:pt x="16" y="269"/>
                </a:cubicBezTo>
                <a:cubicBezTo>
                  <a:pt x="18" y="269"/>
                  <a:pt x="19" y="269"/>
                  <a:pt x="21" y="269"/>
                </a:cubicBezTo>
                <a:cubicBezTo>
                  <a:pt x="22" y="269"/>
                  <a:pt x="24" y="269"/>
                  <a:pt x="25" y="268"/>
                </a:cubicBezTo>
                <a:cubicBezTo>
                  <a:pt x="24" y="272"/>
                  <a:pt x="26" y="276"/>
                  <a:pt x="30" y="279"/>
                </a:cubicBezTo>
                <a:cubicBezTo>
                  <a:pt x="33" y="282"/>
                  <a:pt x="39" y="282"/>
                  <a:pt x="43" y="284"/>
                </a:cubicBezTo>
                <a:cubicBezTo>
                  <a:pt x="43" y="284"/>
                  <a:pt x="43" y="284"/>
                  <a:pt x="43" y="284"/>
                </a:cubicBezTo>
                <a:cubicBezTo>
                  <a:pt x="43" y="285"/>
                  <a:pt x="43" y="285"/>
                  <a:pt x="43" y="285"/>
                </a:cubicBezTo>
                <a:cubicBezTo>
                  <a:pt x="40" y="285"/>
                  <a:pt x="36" y="285"/>
                  <a:pt x="33" y="285"/>
                </a:cubicBezTo>
                <a:close/>
                <a:moveTo>
                  <a:pt x="61" y="304"/>
                </a:moveTo>
                <a:cubicBezTo>
                  <a:pt x="56" y="299"/>
                  <a:pt x="54" y="292"/>
                  <a:pt x="49" y="287"/>
                </a:cubicBezTo>
                <a:cubicBezTo>
                  <a:pt x="48" y="286"/>
                  <a:pt x="47" y="285"/>
                  <a:pt x="47" y="284"/>
                </a:cubicBezTo>
                <a:cubicBezTo>
                  <a:pt x="47" y="284"/>
                  <a:pt x="47" y="284"/>
                  <a:pt x="46" y="284"/>
                </a:cubicBezTo>
                <a:cubicBezTo>
                  <a:pt x="46" y="283"/>
                  <a:pt x="45" y="283"/>
                  <a:pt x="45" y="282"/>
                </a:cubicBezTo>
                <a:cubicBezTo>
                  <a:pt x="45" y="282"/>
                  <a:pt x="45" y="282"/>
                  <a:pt x="45" y="282"/>
                </a:cubicBezTo>
                <a:cubicBezTo>
                  <a:pt x="42" y="279"/>
                  <a:pt x="42" y="275"/>
                  <a:pt x="41" y="272"/>
                </a:cubicBezTo>
                <a:cubicBezTo>
                  <a:pt x="42" y="256"/>
                  <a:pt x="43" y="241"/>
                  <a:pt x="44" y="225"/>
                </a:cubicBezTo>
                <a:cubicBezTo>
                  <a:pt x="45" y="215"/>
                  <a:pt x="46" y="205"/>
                  <a:pt x="47" y="195"/>
                </a:cubicBezTo>
                <a:cubicBezTo>
                  <a:pt x="53" y="203"/>
                  <a:pt x="63" y="209"/>
                  <a:pt x="74" y="206"/>
                </a:cubicBezTo>
                <a:cubicBezTo>
                  <a:pt x="74" y="206"/>
                  <a:pt x="74" y="206"/>
                  <a:pt x="74" y="206"/>
                </a:cubicBezTo>
                <a:cubicBezTo>
                  <a:pt x="74" y="210"/>
                  <a:pt x="74" y="215"/>
                  <a:pt x="74" y="219"/>
                </a:cubicBezTo>
                <a:cubicBezTo>
                  <a:pt x="74" y="226"/>
                  <a:pt x="74" y="233"/>
                  <a:pt x="73" y="241"/>
                </a:cubicBezTo>
                <a:cubicBezTo>
                  <a:pt x="72" y="248"/>
                  <a:pt x="70" y="255"/>
                  <a:pt x="70" y="263"/>
                </a:cubicBezTo>
                <a:cubicBezTo>
                  <a:pt x="70" y="272"/>
                  <a:pt x="72" y="281"/>
                  <a:pt x="77" y="289"/>
                </a:cubicBezTo>
                <a:cubicBezTo>
                  <a:pt x="78" y="291"/>
                  <a:pt x="79" y="292"/>
                  <a:pt x="80" y="294"/>
                </a:cubicBezTo>
                <a:cubicBezTo>
                  <a:pt x="80" y="299"/>
                  <a:pt x="77" y="313"/>
                  <a:pt x="69" y="311"/>
                </a:cubicBezTo>
                <a:cubicBezTo>
                  <a:pt x="66" y="309"/>
                  <a:pt x="64" y="307"/>
                  <a:pt x="61" y="304"/>
                </a:cubicBezTo>
                <a:close/>
                <a:moveTo>
                  <a:pt x="207" y="328"/>
                </a:moveTo>
                <a:cubicBezTo>
                  <a:pt x="197" y="330"/>
                  <a:pt x="187" y="329"/>
                  <a:pt x="177" y="328"/>
                </a:cubicBezTo>
                <a:cubicBezTo>
                  <a:pt x="167" y="327"/>
                  <a:pt x="156" y="327"/>
                  <a:pt x="146" y="327"/>
                </a:cubicBezTo>
                <a:cubicBezTo>
                  <a:pt x="130" y="327"/>
                  <a:pt x="114" y="327"/>
                  <a:pt x="98" y="324"/>
                </a:cubicBezTo>
                <a:cubicBezTo>
                  <a:pt x="89" y="322"/>
                  <a:pt x="80" y="319"/>
                  <a:pt x="73" y="314"/>
                </a:cubicBezTo>
                <a:cubicBezTo>
                  <a:pt x="79" y="312"/>
                  <a:pt x="82" y="303"/>
                  <a:pt x="83" y="297"/>
                </a:cubicBezTo>
                <a:cubicBezTo>
                  <a:pt x="97" y="312"/>
                  <a:pt x="121" y="318"/>
                  <a:pt x="142" y="319"/>
                </a:cubicBezTo>
                <a:cubicBezTo>
                  <a:pt x="179" y="320"/>
                  <a:pt x="214" y="312"/>
                  <a:pt x="248" y="296"/>
                </a:cubicBezTo>
                <a:cubicBezTo>
                  <a:pt x="238" y="312"/>
                  <a:pt x="224" y="324"/>
                  <a:pt x="207" y="3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36" name="图标"/>
          <p:cNvSpPr/>
          <p:nvPr/>
        </p:nvSpPr>
        <p:spPr bwMode="auto">
          <a:xfrm>
            <a:off x="11186148" y="4381304"/>
            <a:ext cx="367164" cy="390148"/>
          </a:xfrm>
          <a:custGeom>
            <a:avLst/>
            <a:gdLst>
              <a:gd name="T0" fmla="*/ 25 w 78"/>
              <a:gd name="T1" fmla="*/ 27 h 75"/>
              <a:gd name="T2" fmla="*/ 57 w 78"/>
              <a:gd name="T3" fmla="*/ 5 h 75"/>
              <a:gd name="T4" fmla="*/ 72 w 78"/>
              <a:gd name="T5" fmla="*/ 7 h 75"/>
              <a:gd name="T6" fmla="*/ 69 w 78"/>
              <a:gd name="T7" fmla="*/ 24 h 75"/>
              <a:gd name="T8" fmla="*/ 44 w 78"/>
              <a:gd name="T9" fmla="*/ 48 h 75"/>
              <a:gd name="T10" fmla="*/ 30 w 78"/>
              <a:gd name="T11" fmla="*/ 60 h 75"/>
              <a:gd name="T12" fmla="*/ 12 w 78"/>
              <a:gd name="T13" fmla="*/ 67 h 75"/>
              <a:gd name="T14" fmla="*/ 13 w 78"/>
              <a:gd name="T15" fmla="*/ 53 h 75"/>
              <a:gd name="T16" fmla="*/ 25 w 78"/>
              <a:gd name="T17" fmla="*/ 39 h 75"/>
              <a:gd name="T18" fmla="*/ 44 w 78"/>
              <a:gd name="T19" fmla="*/ 24 h 75"/>
              <a:gd name="T20" fmla="*/ 48 w 78"/>
              <a:gd name="T21" fmla="*/ 22 h 75"/>
              <a:gd name="T22" fmla="*/ 51 w 78"/>
              <a:gd name="T23" fmla="*/ 32 h 75"/>
              <a:gd name="T24" fmla="*/ 45 w 78"/>
              <a:gd name="T25" fmla="*/ 38 h 75"/>
              <a:gd name="T26" fmla="*/ 26 w 78"/>
              <a:gd name="T27" fmla="*/ 52 h 75"/>
              <a:gd name="T28" fmla="*/ 27 w 78"/>
              <a:gd name="T29" fmla="*/ 55 h 75"/>
              <a:gd name="T30" fmla="*/ 47 w 78"/>
              <a:gd name="T31" fmla="*/ 40 h 75"/>
              <a:gd name="T32" fmla="*/ 54 w 78"/>
              <a:gd name="T33" fmla="*/ 23 h 75"/>
              <a:gd name="T34" fmla="*/ 37 w 78"/>
              <a:gd name="T35" fmla="*/ 25 h 75"/>
              <a:gd name="T36" fmla="*/ 14 w 78"/>
              <a:gd name="T37" fmla="*/ 47 h 75"/>
              <a:gd name="T38" fmla="*/ 7 w 78"/>
              <a:gd name="T39" fmla="*/ 67 h 75"/>
              <a:gd name="T40" fmla="*/ 32 w 78"/>
              <a:gd name="T41" fmla="*/ 62 h 75"/>
              <a:gd name="T42" fmla="*/ 63 w 78"/>
              <a:gd name="T43" fmla="*/ 35 h 75"/>
              <a:gd name="T44" fmla="*/ 76 w 78"/>
              <a:gd name="T45" fmla="*/ 10 h 75"/>
              <a:gd name="T46" fmla="*/ 56 w 78"/>
              <a:gd name="T47" fmla="*/ 2 h 75"/>
              <a:gd name="T48" fmla="*/ 41 w 78"/>
              <a:gd name="T49" fmla="*/ 10 h 75"/>
              <a:gd name="T50" fmla="*/ 23 w 78"/>
              <a:gd name="T51" fmla="*/ 25 h 75"/>
              <a:gd name="T52" fmla="*/ 25 w 78"/>
              <a:gd name="T53" fmla="*/ 27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8" h="75">
                <a:moveTo>
                  <a:pt x="25" y="27"/>
                </a:moveTo>
                <a:cubicBezTo>
                  <a:pt x="35" y="19"/>
                  <a:pt x="45" y="8"/>
                  <a:pt x="57" y="5"/>
                </a:cubicBezTo>
                <a:cubicBezTo>
                  <a:pt x="62" y="3"/>
                  <a:pt x="68" y="3"/>
                  <a:pt x="72" y="7"/>
                </a:cubicBezTo>
                <a:cubicBezTo>
                  <a:pt x="77" y="12"/>
                  <a:pt x="72" y="20"/>
                  <a:pt x="69" y="24"/>
                </a:cubicBezTo>
                <a:cubicBezTo>
                  <a:pt x="62" y="33"/>
                  <a:pt x="53" y="41"/>
                  <a:pt x="44" y="48"/>
                </a:cubicBezTo>
                <a:cubicBezTo>
                  <a:pt x="40" y="52"/>
                  <a:pt x="35" y="56"/>
                  <a:pt x="30" y="60"/>
                </a:cubicBezTo>
                <a:cubicBezTo>
                  <a:pt x="25" y="64"/>
                  <a:pt x="19" y="69"/>
                  <a:pt x="12" y="67"/>
                </a:cubicBezTo>
                <a:cubicBezTo>
                  <a:pt x="3" y="65"/>
                  <a:pt x="10" y="56"/>
                  <a:pt x="13" y="53"/>
                </a:cubicBezTo>
                <a:cubicBezTo>
                  <a:pt x="17" y="48"/>
                  <a:pt x="21" y="44"/>
                  <a:pt x="25" y="39"/>
                </a:cubicBezTo>
                <a:cubicBezTo>
                  <a:pt x="30" y="33"/>
                  <a:pt x="37" y="28"/>
                  <a:pt x="44" y="24"/>
                </a:cubicBezTo>
                <a:cubicBezTo>
                  <a:pt x="45" y="23"/>
                  <a:pt x="46" y="22"/>
                  <a:pt x="48" y="22"/>
                </a:cubicBezTo>
                <a:cubicBezTo>
                  <a:pt x="54" y="20"/>
                  <a:pt x="53" y="29"/>
                  <a:pt x="51" y="32"/>
                </a:cubicBezTo>
                <a:cubicBezTo>
                  <a:pt x="49" y="34"/>
                  <a:pt x="47" y="36"/>
                  <a:pt x="45" y="38"/>
                </a:cubicBezTo>
                <a:cubicBezTo>
                  <a:pt x="39" y="43"/>
                  <a:pt x="33" y="48"/>
                  <a:pt x="26" y="52"/>
                </a:cubicBezTo>
                <a:cubicBezTo>
                  <a:pt x="24" y="53"/>
                  <a:pt x="26" y="56"/>
                  <a:pt x="27" y="55"/>
                </a:cubicBezTo>
                <a:cubicBezTo>
                  <a:pt x="34" y="51"/>
                  <a:pt x="41" y="45"/>
                  <a:pt x="47" y="40"/>
                </a:cubicBezTo>
                <a:cubicBezTo>
                  <a:pt x="51" y="36"/>
                  <a:pt x="58" y="30"/>
                  <a:pt x="54" y="23"/>
                </a:cubicBezTo>
                <a:cubicBezTo>
                  <a:pt x="50" y="15"/>
                  <a:pt x="42" y="21"/>
                  <a:pt x="37" y="25"/>
                </a:cubicBezTo>
                <a:cubicBezTo>
                  <a:pt x="28" y="31"/>
                  <a:pt x="21" y="39"/>
                  <a:pt x="14" y="47"/>
                </a:cubicBezTo>
                <a:cubicBezTo>
                  <a:pt x="11" y="51"/>
                  <a:pt x="0" y="61"/>
                  <a:pt x="7" y="67"/>
                </a:cubicBezTo>
                <a:cubicBezTo>
                  <a:pt x="15" y="75"/>
                  <a:pt x="25" y="67"/>
                  <a:pt x="32" y="62"/>
                </a:cubicBezTo>
                <a:cubicBezTo>
                  <a:pt x="43" y="54"/>
                  <a:pt x="53" y="45"/>
                  <a:pt x="63" y="35"/>
                </a:cubicBezTo>
                <a:cubicBezTo>
                  <a:pt x="70" y="28"/>
                  <a:pt x="78" y="20"/>
                  <a:pt x="76" y="10"/>
                </a:cubicBezTo>
                <a:cubicBezTo>
                  <a:pt x="75" y="1"/>
                  <a:pt x="63" y="0"/>
                  <a:pt x="56" y="2"/>
                </a:cubicBezTo>
                <a:cubicBezTo>
                  <a:pt x="51" y="3"/>
                  <a:pt x="46" y="7"/>
                  <a:pt x="41" y="10"/>
                </a:cubicBezTo>
                <a:cubicBezTo>
                  <a:pt x="35" y="15"/>
                  <a:pt x="29" y="20"/>
                  <a:pt x="23" y="25"/>
                </a:cubicBezTo>
                <a:cubicBezTo>
                  <a:pt x="21" y="26"/>
                  <a:pt x="23" y="28"/>
                  <a:pt x="25" y="2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37" name="图标"/>
          <p:cNvSpPr>
            <a:spLocks noEditPoints="1"/>
          </p:cNvSpPr>
          <p:nvPr/>
        </p:nvSpPr>
        <p:spPr bwMode="auto">
          <a:xfrm rot="845092">
            <a:off x="6112332" y="726441"/>
            <a:ext cx="1531633" cy="1070962"/>
          </a:xfrm>
          <a:custGeom>
            <a:avLst/>
            <a:gdLst>
              <a:gd name="T0" fmla="*/ 1104 w 1911"/>
              <a:gd name="T1" fmla="*/ 78 h 1334"/>
              <a:gd name="T2" fmla="*/ 1144 w 1911"/>
              <a:gd name="T3" fmla="*/ 420 h 1334"/>
              <a:gd name="T4" fmla="*/ 1519 w 1911"/>
              <a:gd name="T5" fmla="*/ 177 h 1334"/>
              <a:gd name="T6" fmla="*/ 1652 w 1911"/>
              <a:gd name="T7" fmla="*/ 118 h 1334"/>
              <a:gd name="T8" fmla="*/ 1796 w 1911"/>
              <a:gd name="T9" fmla="*/ 274 h 1334"/>
              <a:gd name="T10" fmla="*/ 1879 w 1911"/>
              <a:gd name="T11" fmla="*/ 589 h 1334"/>
              <a:gd name="T12" fmla="*/ 1504 w 1911"/>
              <a:gd name="T13" fmla="*/ 1194 h 1334"/>
              <a:gd name="T14" fmla="*/ 807 w 1911"/>
              <a:gd name="T15" fmla="*/ 1277 h 1334"/>
              <a:gd name="T16" fmla="*/ 63 w 1911"/>
              <a:gd name="T17" fmla="*/ 1328 h 1334"/>
              <a:gd name="T18" fmla="*/ 28 w 1911"/>
              <a:gd name="T19" fmla="*/ 1028 h 1334"/>
              <a:gd name="T20" fmla="*/ 181 w 1911"/>
              <a:gd name="T21" fmla="*/ 745 h 1334"/>
              <a:gd name="T22" fmla="*/ 747 w 1911"/>
              <a:gd name="T23" fmla="*/ 392 h 1334"/>
              <a:gd name="T24" fmla="*/ 999 w 1911"/>
              <a:gd name="T25" fmla="*/ 662 h 1334"/>
              <a:gd name="T26" fmla="*/ 1084 w 1911"/>
              <a:gd name="T27" fmla="*/ 171 h 1334"/>
              <a:gd name="T28" fmla="*/ 825 w 1911"/>
              <a:gd name="T29" fmla="*/ 607 h 1334"/>
              <a:gd name="T30" fmla="*/ 969 w 1911"/>
              <a:gd name="T31" fmla="*/ 745 h 1334"/>
              <a:gd name="T32" fmla="*/ 1074 w 1911"/>
              <a:gd name="T33" fmla="*/ 539 h 1334"/>
              <a:gd name="T34" fmla="*/ 1014 w 1911"/>
              <a:gd name="T35" fmla="*/ 971 h 1334"/>
              <a:gd name="T36" fmla="*/ 1559 w 1911"/>
              <a:gd name="T37" fmla="*/ 166 h 1334"/>
              <a:gd name="T38" fmla="*/ 1091 w 1911"/>
              <a:gd name="T39" fmla="*/ 915 h 1334"/>
              <a:gd name="T40" fmla="*/ 949 w 1911"/>
              <a:gd name="T41" fmla="*/ 1081 h 1334"/>
              <a:gd name="T42" fmla="*/ 1233 w 1911"/>
              <a:gd name="T43" fmla="*/ 858 h 1334"/>
              <a:gd name="T44" fmla="*/ 1632 w 1911"/>
              <a:gd name="T45" fmla="*/ 166 h 1334"/>
              <a:gd name="T46" fmla="*/ 1730 w 1911"/>
              <a:gd name="T47" fmla="*/ 224 h 1334"/>
              <a:gd name="T48" fmla="*/ 1682 w 1911"/>
              <a:gd name="T49" fmla="*/ 174 h 1334"/>
              <a:gd name="T50" fmla="*/ 1489 w 1911"/>
              <a:gd name="T51" fmla="*/ 798 h 1334"/>
              <a:gd name="T52" fmla="*/ 1597 w 1911"/>
              <a:gd name="T53" fmla="*/ 445 h 1334"/>
              <a:gd name="T54" fmla="*/ 1572 w 1911"/>
              <a:gd name="T55" fmla="*/ 735 h 1334"/>
              <a:gd name="T56" fmla="*/ 1625 w 1911"/>
              <a:gd name="T57" fmla="*/ 694 h 1334"/>
              <a:gd name="T58" fmla="*/ 1167 w 1911"/>
              <a:gd name="T59" fmla="*/ 1009 h 1334"/>
              <a:gd name="T60" fmla="*/ 1712 w 1911"/>
              <a:gd name="T61" fmla="*/ 533 h 1334"/>
              <a:gd name="T62" fmla="*/ 1670 w 1911"/>
              <a:gd name="T63" fmla="*/ 538 h 1334"/>
              <a:gd name="T64" fmla="*/ 400 w 1911"/>
              <a:gd name="T65" fmla="*/ 445 h 1334"/>
              <a:gd name="T66" fmla="*/ 423 w 1911"/>
              <a:gd name="T67" fmla="*/ 1029 h 1334"/>
              <a:gd name="T68" fmla="*/ 817 w 1911"/>
              <a:gd name="T69" fmla="*/ 622 h 1334"/>
              <a:gd name="T70" fmla="*/ 1821 w 1911"/>
              <a:gd name="T71" fmla="*/ 421 h 1334"/>
              <a:gd name="T72" fmla="*/ 1637 w 1911"/>
              <a:gd name="T73" fmla="*/ 1107 h 1334"/>
              <a:gd name="T74" fmla="*/ 1149 w 1911"/>
              <a:gd name="T75" fmla="*/ 1140 h 1334"/>
              <a:gd name="T76" fmla="*/ 1270 w 1911"/>
              <a:gd name="T77" fmla="*/ 1172 h 1334"/>
              <a:gd name="T78" fmla="*/ 1725 w 1911"/>
              <a:gd name="T79" fmla="*/ 1150 h 1334"/>
              <a:gd name="T80" fmla="*/ 1884 w 1911"/>
              <a:gd name="T81" fmla="*/ 498 h 1334"/>
              <a:gd name="T82" fmla="*/ 1625 w 1911"/>
              <a:gd name="T83" fmla="*/ 926 h 1334"/>
              <a:gd name="T84" fmla="*/ 938 w 1911"/>
              <a:gd name="T85" fmla="*/ 1204 h 1334"/>
              <a:gd name="T86" fmla="*/ 1736 w 1911"/>
              <a:gd name="T87" fmla="*/ 722 h 1334"/>
              <a:gd name="T88" fmla="*/ 1672 w 1911"/>
              <a:gd name="T89" fmla="*/ 513 h 1334"/>
              <a:gd name="T90" fmla="*/ 1110 w 1911"/>
              <a:gd name="T91" fmla="*/ 1031 h 1334"/>
              <a:gd name="T92" fmla="*/ 1439 w 1911"/>
              <a:gd name="T93" fmla="*/ 843 h 1334"/>
              <a:gd name="T94" fmla="*/ 1454 w 1911"/>
              <a:gd name="T95" fmla="*/ 803 h 1334"/>
              <a:gd name="T96" fmla="*/ 31 w 1911"/>
              <a:gd name="T97" fmla="*/ 1009 h 1334"/>
              <a:gd name="T98" fmla="*/ 553 w 1911"/>
              <a:gd name="T99" fmla="*/ 1104 h 1334"/>
              <a:gd name="T100" fmla="*/ 335 w 1911"/>
              <a:gd name="T101" fmla="*/ 1087 h 1334"/>
              <a:gd name="T102" fmla="*/ 551 w 1911"/>
              <a:gd name="T103" fmla="*/ 1087 h 1334"/>
              <a:gd name="T104" fmla="*/ 88 w 1911"/>
              <a:gd name="T105" fmla="*/ 1082 h 1334"/>
              <a:gd name="T106" fmla="*/ 611 w 1911"/>
              <a:gd name="T107" fmla="*/ 1157 h 1334"/>
              <a:gd name="T108" fmla="*/ 451 w 1911"/>
              <a:gd name="T109" fmla="*/ 1145 h 1334"/>
              <a:gd name="T110" fmla="*/ 78 w 1911"/>
              <a:gd name="T111" fmla="*/ 1170 h 1334"/>
              <a:gd name="T112" fmla="*/ 793 w 1911"/>
              <a:gd name="T113" fmla="*/ 1242 h 1334"/>
              <a:gd name="T114" fmla="*/ 315 w 1911"/>
              <a:gd name="T115" fmla="*/ 1260 h 1334"/>
              <a:gd name="T116" fmla="*/ 123 w 1911"/>
              <a:gd name="T117" fmla="*/ 1137 h 1334"/>
              <a:gd name="T118" fmla="*/ 146 w 1911"/>
              <a:gd name="T119" fmla="*/ 1243 h 1334"/>
              <a:gd name="T120" fmla="*/ 740 w 1911"/>
              <a:gd name="T121" fmla="*/ 1213 h 1334"/>
              <a:gd name="T122" fmla="*/ 928 w 1911"/>
              <a:gd name="T123" fmla="*/ 1250 h 1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910" h="1334">
                <a:moveTo>
                  <a:pt x="1011" y="260"/>
                </a:moveTo>
                <a:cubicBezTo>
                  <a:pt x="1011" y="259"/>
                  <a:pt x="1011" y="257"/>
                  <a:pt x="1009" y="257"/>
                </a:cubicBezTo>
                <a:cubicBezTo>
                  <a:pt x="1009" y="264"/>
                  <a:pt x="1006" y="257"/>
                  <a:pt x="1009" y="255"/>
                </a:cubicBezTo>
                <a:cubicBezTo>
                  <a:pt x="1010" y="250"/>
                  <a:pt x="1014" y="256"/>
                  <a:pt x="1014" y="252"/>
                </a:cubicBezTo>
                <a:cubicBezTo>
                  <a:pt x="1011" y="249"/>
                  <a:pt x="1018" y="243"/>
                  <a:pt x="1022" y="242"/>
                </a:cubicBezTo>
                <a:cubicBezTo>
                  <a:pt x="1026" y="225"/>
                  <a:pt x="1042" y="206"/>
                  <a:pt x="1054" y="192"/>
                </a:cubicBezTo>
                <a:cubicBezTo>
                  <a:pt x="1060" y="153"/>
                  <a:pt x="1109" y="124"/>
                  <a:pt x="1104" y="78"/>
                </a:cubicBezTo>
                <a:cubicBezTo>
                  <a:pt x="1110" y="79"/>
                  <a:pt x="1119" y="63"/>
                  <a:pt x="1112" y="56"/>
                </a:cubicBezTo>
                <a:cubicBezTo>
                  <a:pt x="1127" y="49"/>
                  <a:pt x="1124" y="5"/>
                  <a:pt x="1137" y="0"/>
                </a:cubicBezTo>
                <a:cubicBezTo>
                  <a:pt x="1154" y="12"/>
                  <a:pt x="1154" y="42"/>
                  <a:pt x="1159" y="65"/>
                </a:cubicBezTo>
                <a:cubicBezTo>
                  <a:pt x="1162" y="79"/>
                  <a:pt x="1168" y="92"/>
                  <a:pt x="1170" y="104"/>
                </a:cubicBezTo>
                <a:cubicBezTo>
                  <a:pt x="1174" y="124"/>
                  <a:pt x="1172" y="149"/>
                  <a:pt x="1174" y="174"/>
                </a:cubicBezTo>
                <a:cubicBezTo>
                  <a:pt x="1175" y="206"/>
                  <a:pt x="1174" y="238"/>
                  <a:pt x="1179" y="257"/>
                </a:cubicBezTo>
                <a:cubicBezTo>
                  <a:pt x="1171" y="314"/>
                  <a:pt x="1161" y="369"/>
                  <a:pt x="1144" y="420"/>
                </a:cubicBezTo>
                <a:cubicBezTo>
                  <a:pt x="1178" y="388"/>
                  <a:pt x="1215" y="356"/>
                  <a:pt x="1253" y="325"/>
                </a:cubicBezTo>
                <a:cubicBezTo>
                  <a:pt x="1264" y="317"/>
                  <a:pt x="1274" y="306"/>
                  <a:pt x="1285" y="299"/>
                </a:cubicBezTo>
                <a:cubicBezTo>
                  <a:pt x="1296" y="291"/>
                  <a:pt x="1312" y="289"/>
                  <a:pt x="1320" y="275"/>
                </a:cubicBezTo>
                <a:cubicBezTo>
                  <a:pt x="1322" y="277"/>
                  <a:pt x="1324" y="277"/>
                  <a:pt x="1326" y="275"/>
                </a:cubicBezTo>
                <a:cubicBezTo>
                  <a:pt x="1353" y="255"/>
                  <a:pt x="1383" y="248"/>
                  <a:pt x="1409" y="227"/>
                </a:cubicBezTo>
                <a:cubicBezTo>
                  <a:pt x="1443" y="217"/>
                  <a:pt x="1470" y="199"/>
                  <a:pt x="1504" y="189"/>
                </a:cubicBezTo>
                <a:cubicBezTo>
                  <a:pt x="1508" y="184"/>
                  <a:pt x="1514" y="182"/>
                  <a:pt x="1519" y="177"/>
                </a:cubicBezTo>
                <a:cubicBezTo>
                  <a:pt x="1524" y="173"/>
                  <a:pt x="1527" y="166"/>
                  <a:pt x="1531" y="162"/>
                </a:cubicBezTo>
                <a:cubicBezTo>
                  <a:pt x="1535" y="159"/>
                  <a:pt x="1541" y="159"/>
                  <a:pt x="1544" y="156"/>
                </a:cubicBezTo>
                <a:cubicBezTo>
                  <a:pt x="1560" y="142"/>
                  <a:pt x="1568" y="116"/>
                  <a:pt x="1580" y="96"/>
                </a:cubicBezTo>
                <a:cubicBezTo>
                  <a:pt x="1581" y="88"/>
                  <a:pt x="1576" y="81"/>
                  <a:pt x="1582" y="76"/>
                </a:cubicBezTo>
                <a:cubicBezTo>
                  <a:pt x="1588" y="76"/>
                  <a:pt x="1587" y="78"/>
                  <a:pt x="1592" y="76"/>
                </a:cubicBezTo>
                <a:cubicBezTo>
                  <a:pt x="1595" y="96"/>
                  <a:pt x="1605" y="115"/>
                  <a:pt x="1605" y="133"/>
                </a:cubicBezTo>
                <a:cubicBezTo>
                  <a:pt x="1625" y="129"/>
                  <a:pt x="1635" y="121"/>
                  <a:pt x="1652" y="118"/>
                </a:cubicBezTo>
                <a:cubicBezTo>
                  <a:pt x="1661" y="130"/>
                  <a:pt x="1671" y="143"/>
                  <a:pt x="1678" y="158"/>
                </a:cubicBezTo>
                <a:cubicBezTo>
                  <a:pt x="1686" y="158"/>
                  <a:pt x="1691" y="147"/>
                  <a:pt x="1697" y="151"/>
                </a:cubicBezTo>
                <a:cubicBezTo>
                  <a:pt x="1711" y="153"/>
                  <a:pt x="1701" y="180"/>
                  <a:pt x="1713" y="184"/>
                </a:cubicBezTo>
                <a:cubicBezTo>
                  <a:pt x="1722" y="180"/>
                  <a:pt x="1735" y="174"/>
                  <a:pt x="1743" y="179"/>
                </a:cubicBezTo>
                <a:cubicBezTo>
                  <a:pt x="1758" y="212"/>
                  <a:pt x="1742" y="253"/>
                  <a:pt x="1733" y="285"/>
                </a:cubicBezTo>
                <a:cubicBezTo>
                  <a:pt x="1744" y="281"/>
                  <a:pt x="1760" y="285"/>
                  <a:pt x="1773" y="282"/>
                </a:cubicBezTo>
                <a:cubicBezTo>
                  <a:pt x="1782" y="280"/>
                  <a:pt x="1788" y="271"/>
                  <a:pt x="1796" y="274"/>
                </a:cubicBezTo>
                <a:cubicBezTo>
                  <a:pt x="1801" y="283"/>
                  <a:pt x="1794" y="295"/>
                  <a:pt x="1791" y="305"/>
                </a:cubicBezTo>
                <a:cubicBezTo>
                  <a:pt x="1783" y="332"/>
                  <a:pt x="1776" y="362"/>
                  <a:pt x="1768" y="388"/>
                </a:cubicBezTo>
                <a:cubicBezTo>
                  <a:pt x="1811" y="388"/>
                  <a:pt x="1846" y="384"/>
                  <a:pt x="1886" y="380"/>
                </a:cubicBezTo>
                <a:cubicBezTo>
                  <a:pt x="1905" y="401"/>
                  <a:pt x="1911" y="414"/>
                  <a:pt x="1906" y="448"/>
                </a:cubicBezTo>
                <a:cubicBezTo>
                  <a:pt x="1903" y="465"/>
                  <a:pt x="1896" y="485"/>
                  <a:pt x="1893" y="506"/>
                </a:cubicBezTo>
                <a:cubicBezTo>
                  <a:pt x="1890" y="522"/>
                  <a:pt x="1892" y="539"/>
                  <a:pt x="1889" y="554"/>
                </a:cubicBezTo>
                <a:cubicBezTo>
                  <a:pt x="1887" y="567"/>
                  <a:pt x="1881" y="578"/>
                  <a:pt x="1879" y="589"/>
                </a:cubicBezTo>
                <a:cubicBezTo>
                  <a:pt x="1876" y="609"/>
                  <a:pt x="1870" y="626"/>
                  <a:pt x="1864" y="647"/>
                </a:cubicBezTo>
                <a:cubicBezTo>
                  <a:pt x="1840" y="739"/>
                  <a:pt x="1819" y="838"/>
                  <a:pt x="1795" y="926"/>
                </a:cubicBezTo>
                <a:cubicBezTo>
                  <a:pt x="1787" y="954"/>
                  <a:pt x="1775" y="981"/>
                  <a:pt x="1771" y="1008"/>
                </a:cubicBezTo>
                <a:cubicBezTo>
                  <a:pt x="1762" y="1068"/>
                  <a:pt x="1753" y="1121"/>
                  <a:pt x="1731" y="1169"/>
                </a:cubicBezTo>
                <a:cubicBezTo>
                  <a:pt x="1726" y="1173"/>
                  <a:pt x="1717" y="1175"/>
                  <a:pt x="1712" y="1179"/>
                </a:cubicBezTo>
                <a:cubicBezTo>
                  <a:pt x="1689" y="1183"/>
                  <a:pt x="1666" y="1181"/>
                  <a:pt x="1640" y="1179"/>
                </a:cubicBezTo>
                <a:cubicBezTo>
                  <a:pt x="1593" y="1175"/>
                  <a:pt x="1547" y="1191"/>
                  <a:pt x="1504" y="1194"/>
                </a:cubicBezTo>
                <a:cubicBezTo>
                  <a:pt x="1487" y="1195"/>
                  <a:pt x="1469" y="1189"/>
                  <a:pt x="1456" y="1200"/>
                </a:cubicBezTo>
                <a:cubicBezTo>
                  <a:pt x="1380" y="1205"/>
                  <a:pt x="1296" y="1209"/>
                  <a:pt x="1212" y="1215"/>
                </a:cubicBezTo>
                <a:cubicBezTo>
                  <a:pt x="1126" y="1221"/>
                  <a:pt x="1032" y="1231"/>
                  <a:pt x="954" y="1255"/>
                </a:cubicBezTo>
                <a:cubicBezTo>
                  <a:pt x="953" y="1256"/>
                  <a:pt x="949" y="1258"/>
                  <a:pt x="948" y="1258"/>
                </a:cubicBezTo>
                <a:cubicBezTo>
                  <a:pt x="932" y="1266"/>
                  <a:pt x="919" y="1280"/>
                  <a:pt x="901" y="1283"/>
                </a:cubicBezTo>
                <a:cubicBezTo>
                  <a:pt x="883" y="1287"/>
                  <a:pt x="860" y="1286"/>
                  <a:pt x="840" y="1285"/>
                </a:cubicBezTo>
                <a:cubicBezTo>
                  <a:pt x="830" y="1284"/>
                  <a:pt x="812" y="1276"/>
                  <a:pt x="807" y="1277"/>
                </a:cubicBezTo>
                <a:cubicBezTo>
                  <a:pt x="781" y="1280"/>
                  <a:pt x="751" y="1279"/>
                  <a:pt x="724" y="1280"/>
                </a:cubicBezTo>
                <a:cubicBezTo>
                  <a:pt x="685" y="1281"/>
                  <a:pt x="651" y="1287"/>
                  <a:pt x="609" y="1293"/>
                </a:cubicBezTo>
                <a:cubicBezTo>
                  <a:pt x="566" y="1300"/>
                  <a:pt x="520" y="1301"/>
                  <a:pt x="476" y="1305"/>
                </a:cubicBezTo>
                <a:cubicBezTo>
                  <a:pt x="402" y="1312"/>
                  <a:pt x="329" y="1324"/>
                  <a:pt x="252" y="1325"/>
                </a:cubicBezTo>
                <a:cubicBezTo>
                  <a:pt x="243" y="1325"/>
                  <a:pt x="233" y="1322"/>
                  <a:pt x="224" y="1323"/>
                </a:cubicBezTo>
                <a:cubicBezTo>
                  <a:pt x="198" y="1325"/>
                  <a:pt x="174" y="1332"/>
                  <a:pt x="149" y="1333"/>
                </a:cubicBezTo>
                <a:cubicBezTo>
                  <a:pt x="122" y="1334"/>
                  <a:pt x="91" y="1329"/>
                  <a:pt x="63" y="1328"/>
                </a:cubicBezTo>
                <a:cubicBezTo>
                  <a:pt x="45" y="1328"/>
                  <a:pt x="30" y="1323"/>
                  <a:pt x="13" y="1318"/>
                </a:cubicBezTo>
                <a:cubicBezTo>
                  <a:pt x="9" y="1309"/>
                  <a:pt x="10" y="1294"/>
                  <a:pt x="3" y="1288"/>
                </a:cubicBezTo>
                <a:cubicBezTo>
                  <a:pt x="28" y="1234"/>
                  <a:pt x="58" y="1176"/>
                  <a:pt x="86" y="1130"/>
                </a:cubicBezTo>
                <a:cubicBezTo>
                  <a:pt x="62" y="1130"/>
                  <a:pt x="41" y="1136"/>
                  <a:pt x="20" y="1135"/>
                </a:cubicBezTo>
                <a:cubicBezTo>
                  <a:pt x="13" y="1116"/>
                  <a:pt x="31" y="1095"/>
                  <a:pt x="38" y="1077"/>
                </a:cubicBezTo>
                <a:cubicBezTo>
                  <a:pt x="23" y="1069"/>
                  <a:pt x="12" y="1081"/>
                  <a:pt x="3" y="1072"/>
                </a:cubicBezTo>
                <a:cubicBezTo>
                  <a:pt x="0" y="1052"/>
                  <a:pt x="22" y="1045"/>
                  <a:pt x="28" y="1028"/>
                </a:cubicBezTo>
                <a:cubicBezTo>
                  <a:pt x="26" y="1028"/>
                  <a:pt x="15" y="1030"/>
                  <a:pt x="13" y="1023"/>
                </a:cubicBezTo>
                <a:cubicBezTo>
                  <a:pt x="19" y="1000"/>
                  <a:pt x="36" y="988"/>
                  <a:pt x="45" y="968"/>
                </a:cubicBezTo>
                <a:cubicBezTo>
                  <a:pt x="36" y="968"/>
                  <a:pt x="22" y="971"/>
                  <a:pt x="18" y="959"/>
                </a:cubicBezTo>
                <a:cubicBezTo>
                  <a:pt x="24" y="940"/>
                  <a:pt x="44" y="936"/>
                  <a:pt x="48" y="915"/>
                </a:cubicBezTo>
                <a:cubicBezTo>
                  <a:pt x="53" y="916"/>
                  <a:pt x="53" y="912"/>
                  <a:pt x="56" y="911"/>
                </a:cubicBezTo>
                <a:cubicBezTo>
                  <a:pt x="91" y="854"/>
                  <a:pt x="139" y="810"/>
                  <a:pt x="171" y="750"/>
                </a:cubicBezTo>
                <a:cubicBezTo>
                  <a:pt x="174" y="749"/>
                  <a:pt x="176" y="745"/>
                  <a:pt x="181" y="745"/>
                </a:cubicBezTo>
                <a:cubicBezTo>
                  <a:pt x="193" y="725"/>
                  <a:pt x="203" y="703"/>
                  <a:pt x="222" y="689"/>
                </a:cubicBezTo>
                <a:cubicBezTo>
                  <a:pt x="264" y="612"/>
                  <a:pt x="311" y="566"/>
                  <a:pt x="347" y="480"/>
                </a:cubicBezTo>
                <a:cubicBezTo>
                  <a:pt x="352" y="477"/>
                  <a:pt x="352" y="477"/>
                  <a:pt x="358" y="478"/>
                </a:cubicBezTo>
                <a:cubicBezTo>
                  <a:pt x="380" y="442"/>
                  <a:pt x="405" y="411"/>
                  <a:pt x="426" y="375"/>
                </a:cubicBezTo>
                <a:cubicBezTo>
                  <a:pt x="434" y="375"/>
                  <a:pt x="433" y="383"/>
                  <a:pt x="440" y="383"/>
                </a:cubicBezTo>
                <a:cubicBezTo>
                  <a:pt x="474" y="375"/>
                  <a:pt x="518" y="378"/>
                  <a:pt x="559" y="382"/>
                </a:cubicBezTo>
                <a:cubicBezTo>
                  <a:pt x="622" y="387"/>
                  <a:pt x="688" y="386"/>
                  <a:pt x="747" y="392"/>
                </a:cubicBezTo>
                <a:cubicBezTo>
                  <a:pt x="789" y="406"/>
                  <a:pt x="855" y="408"/>
                  <a:pt x="908" y="426"/>
                </a:cubicBezTo>
                <a:cubicBezTo>
                  <a:pt x="918" y="409"/>
                  <a:pt x="928" y="392"/>
                  <a:pt x="936" y="373"/>
                </a:cubicBezTo>
                <a:cubicBezTo>
                  <a:pt x="941" y="371"/>
                  <a:pt x="941" y="374"/>
                  <a:pt x="944" y="372"/>
                </a:cubicBezTo>
                <a:cubicBezTo>
                  <a:pt x="968" y="336"/>
                  <a:pt x="987" y="296"/>
                  <a:pt x="1011" y="260"/>
                </a:cubicBezTo>
                <a:close/>
                <a:moveTo>
                  <a:pt x="976" y="737"/>
                </a:moveTo>
                <a:cubicBezTo>
                  <a:pt x="982" y="724"/>
                  <a:pt x="985" y="712"/>
                  <a:pt x="989" y="699"/>
                </a:cubicBezTo>
                <a:cubicBezTo>
                  <a:pt x="992" y="691"/>
                  <a:pt x="1001" y="662"/>
                  <a:pt x="999" y="662"/>
                </a:cubicBezTo>
                <a:cubicBezTo>
                  <a:pt x="1004" y="661"/>
                  <a:pt x="1008" y="648"/>
                  <a:pt x="1008" y="639"/>
                </a:cubicBezTo>
                <a:cubicBezTo>
                  <a:pt x="1032" y="593"/>
                  <a:pt x="1055" y="546"/>
                  <a:pt x="1079" y="500"/>
                </a:cubicBezTo>
                <a:cubicBezTo>
                  <a:pt x="1085" y="496"/>
                  <a:pt x="1087" y="498"/>
                  <a:pt x="1092" y="493"/>
                </a:cubicBezTo>
                <a:cubicBezTo>
                  <a:pt x="1102" y="470"/>
                  <a:pt x="1117" y="453"/>
                  <a:pt x="1130" y="433"/>
                </a:cubicBezTo>
                <a:cubicBezTo>
                  <a:pt x="1162" y="308"/>
                  <a:pt x="1182" y="158"/>
                  <a:pt x="1139" y="38"/>
                </a:cubicBezTo>
                <a:cubicBezTo>
                  <a:pt x="1122" y="69"/>
                  <a:pt x="1117" y="103"/>
                  <a:pt x="1106" y="134"/>
                </a:cubicBezTo>
                <a:cubicBezTo>
                  <a:pt x="1101" y="147"/>
                  <a:pt x="1090" y="161"/>
                  <a:pt x="1084" y="171"/>
                </a:cubicBezTo>
                <a:cubicBezTo>
                  <a:pt x="1081" y="175"/>
                  <a:pt x="1081" y="182"/>
                  <a:pt x="1079" y="186"/>
                </a:cubicBezTo>
                <a:cubicBezTo>
                  <a:pt x="1073" y="194"/>
                  <a:pt x="1065" y="201"/>
                  <a:pt x="1059" y="209"/>
                </a:cubicBezTo>
                <a:cubicBezTo>
                  <a:pt x="1049" y="224"/>
                  <a:pt x="1039" y="239"/>
                  <a:pt x="1031" y="252"/>
                </a:cubicBezTo>
                <a:cubicBezTo>
                  <a:pt x="1019" y="271"/>
                  <a:pt x="1008" y="290"/>
                  <a:pt x="999" y="310"/>
                </a:cubicBezTo>
                <a:cubicBezTo>
                  <a:pt x="963" y="349"/>
                  <a:pt x="942" y="404"/>
                  <a:pt x="911" y="448"/>
                </a:cubicBezTo>
                <a:cubicBezTo>
                  <a:pt x="915" y="454"/>
                  <a:pt x="908" y="455"/>
                  <a:pt x="910" y="463"/>
                </a:cubicBezTo>
                <a:cubicBezTo>
                  <a:pt x="881" y="510"/>
                  <a:pt x="845" y="557"/>
                  <a:pt x="825" y="607"/>
                </a:cubicBezTo>
                <a:cubicBezTo>
                  <a:pt x="829" y="632"/>
                  <a:pt x="839" y="651"/>
                  <a:pt x="845" y="672"/>
                </a:cubicBezTo>
                <a:cubicBezTo>
                  <a:pt x="887" y="829"/>
                  <a:pt x="832" y="979"/>
                  <a:pt x="856" y="1160"/>
                </a:cubicBezTo>
                <a:cubicBezTo>
                  <a:pt x="883" y="1028"/>
                  <a:pt x="910" y="916"/>
                  <a:pt x="951" y="800"/>
                </a:cubicBezTo>
                <a:cubicBezTo>
                  <a:pt x="956" y="796"/>
                  <a:pt x="949" y="796"/>
                  <a:pt x="949" y="792"/>
                </a:cubicBezTo>
                <a:cubicBezTo>
                  <a:pt x="954" y="793"/>
                  <a:pt x="956" y="795"/>
                  <a:pt x="956" y="788"/>
                </a:cubicBezTo>
                <a:cubicBezTo>
                  <a:pt x="961" y="774"/>
                  <a:pt x="968" y="761"/>
                  <a:pt x="973" y="745"/>
                </a:cubicBezTo>
                <a:cubicBezTo>
                  <a:pt x="972" y="739"/>
                  <a:pt x="970" y="752"/>
                  <a:pt x="969" y="745"/>
                </a:cubicBezTo>
                <a:cubicBezTo>
                  <a:pt x="968" y="739"/>
                  <a:pt x="978" y="744"/>
                  <a:pt x="976" y="737"/>
                </a:cubicBezTo>
                <a:close/>
                <a:moveTo>
                  <a:pt x="1559" y="166"/>
                </a:moveTo>
                <a:cubicBezTo>
                  <a:pt x="1540" y="182"/>
                  <a:pt x="1519" y="196"/>
                  <a:pt x="1496" y="207"/>
                </a:cubicBezTo>
                <a:cubicBezTo>
                  <a:pt x="1428" y="231"/>
                  <a:pt x="1367" y="262"/>
                  <a:pt x="1315" y="295"/>
                </a:cubicBezTo>
                <a:cubicBezTo>
                  <a:pt x="1275" y="321"/>
                  <a:pt x="1241" y="351"/>
                  <a:pt x="1205" y="380"/>
                </a:cubicBezTo>
                <a:cubicBezTo>
                  <a:pt x="1169" y="409"/>
                  <a:pt x="1137" y="441"/>
                  <a:pt x="1112" y="481"/>
                </a:cubicBezTo>
                <a:cubicBezTo>
                  <a:pt x="1100" y="501"/>
                  <a:pt x="1087" y="520"/>
                  <a:pt x="1074" y="539"/>
                </a:cubicBezTo>
                <a:cubicBezTo>
                  <a:pt x="1055" y="567"/>
                  <a:pt x="1042" y="606"/>
                  <a:pt x="1029" y="636"/>
                </a:cubicBezTo>
                <a:cubicBezTo>
                  <a:pt x="998" y="709"/>
                  <a:pt x="976" y="783"/>
                  <a:pt x="948" y="857"/>
                </a:cubicBezTo>
                <a:cubicBezTo>
                  <a:pt x="915" y="941"/>
                  <a:pt x="896" y="1032"/>
                  <a:pt x="873" y="1124"/>
                </a:cubicBezTo>
                <a:cubicBezTo>
                  <a:pt x="879" y="1137"/>
                  <a:pt x="865" y="1155"/>
                  <a:pt x="871" y="1167"/>
                </a:cubicBezTo>
                <a:cubicBezTo>
                  <a:pt x="878" y="1150"/>
                  <a:pt x="881" y="1130"/>
                  <a:pt x="896" y="1122"/>
                </a:cubicBezTo>
                <a:cubicBezTo>
                  <a:pt x="917" y="1088"/>
                  <a:pt x="943" y="1045"/>
                  <a:pt x="968" y="1018"/>
                </a:cubicBezTo>
                <a:cubicBezTo>
                  <a:pt x="981" y="1002"/>
                  <a:pt x="999" y="988"/>
                  <a:pt x="1014" y="971"/>
                </a:cubicBezTo>
                <a:cubicBezTo>
                  <a:pt x="1029" y="955"/>
                  <a:pt x="1042" y="936"/>
                  <a:pt x="1057" y="923"/>
                </a:cubicBezTo>
                <a:cubicBezTo>
                  <a:pt x="1154" y="842"/>
                  <a:pt x="1261" y="760"/>
                  <a:pt x="1418" y="760"/>
                </a:cubicBezTo>
                <a:cubicBezTo>
                  <a:pt x="1426" y="681"/>
                  <a:pt x="1443" y="614"/>
                  <a:pt x="1467" y="534"/>
                </a:cubicBezTo>
                <a:cubicBezTo>
                  <a:pt x="1481" y="490"/>
                  <a:pt x="1498" y="445"/>
                  <a:pt x="1514" y="403"/>
                </a:cubicBezTo>
                <a:cubicBezTo>
                  <a:pt x="1548" y="310"/>
                  <a:pt x="1619" y="220"/>
                  <a:pt x="1590" y="118"/>
                </a:cubicBezTo>
                <a:cubicBezTo>
                  <a:pt x="1590" y="117"/>
                  <a:pt x="1590" y="116"/>
                  <a:pt x="1589" y="116"/>
                </a:cubicBezTo>
                <a:cubicBezTo>
                  <a:pt x="1582" y="136"/>
                  <a:pt x="1567" y="147"/>
                  <a:pt x="1559" y="166"/>
                </a:cubicBezTo>
                <a:close/>
                <a:moveTo>
                  <a:pt x="1607" y="141"/>
                </a:moveTo>
                <a:cubicBezTo>
                  <a:pt x="1620" y="237"/>
                  <a:pt x="1570" y="305"/>
                  <a:pt x="1536" y="380"/>
                </a:cubicBezTo>
                <a:cubicBezTo>
                  <a:pt x="1523" y="408"/>
                  <a:pt x="1514" y="440"/>
                  <a:pt x="1504" y="470"/>
                </a:cubicBezTo>
                <a:cubicBezTo>
                  <a:pt x="1472" y="565"/>
                  <a:pt x="1439" y="664"/>
                  <a:pt x="1428" y="774"/>
                </a:cubicBezTo>
                <a:cubicBezTo>
                  <a:pt x="1393" y="776"/>
                  <a:pt x="1359" y="777"/>
                  <a:pt x="1326" y="778"/>
                </a:cubicBezTo>
                <a:cubicBezTo>
                  <a:pt x="1261" y="798"/>
                  <a:pt x="1199" y="829"/>
                  <a:pt x="1145" y="866"/>
                </a:cubicBezTo>
                <a:cubicBezTo>
                  <a:pt x="1124" y="881"/>
                  <a:pt x="1107" y="900"/>
                  <a:pt x="1091" y="915"/>
                </a:cubicBezTo>
                <a:cubicBezTo>
                  <a:pt x="1079" y="925"/>
                  <a:pt x="1065" y="932"/>
                  <a:pt x="1054" y="943"/>
                </a:cubicBezTo>
                <a:cubicBezTo>
                  <a:pt x="1043" y="954"/>
                  <a:pt x="1034" y="966"/>
                  <a:pt x="1022" y="978"/>
                </a:cubicBezTo>
                <a:cubicBezTo>
                  <a:pt x="1001" y="1000"/>
                  <a:pt x="977" y="1021"/>
                  <a:pt x="958" y="1046"/>
                </a:cubicBezTo>
                <a:cubicBezTo>
                  <a:pt x="919" y="1096"/>
                  <a:pt x="887" y="1151"/>
                  <a:pt x="860" y="1210"/>
                </a:cubicBezTo>
                <a:cubicBezTo>
                  <a:pt x="875" y="1198"/>
                  <a:pt x="882" y="1171"/>
                  <a:pt x="893" y="1152"/>
                </a:cubicBezTo>
                <a:cubicBezTo>
                  <a:pt x="900" y="1140"/>
                  <a:pt x="912" y="1132"/>
                  <a:pt x="921" y="1121"/>
                </a:cubicBezTo>
                <a:cubicBezTo>
                  <a:pt x="931" y="1108"/>
                  <a:pt x="939" y="1094"/>
                  <a:pt x="949" y="1081"/>
                </a:cubicBezTo>
                <a:cubicBezTo>
                  <a:pt x="959" y="1069"/>
                  <a:pt x="966" y="1050"/>
                  <a:pt x="981" y="1047"/>
                </a:cubicBezTo>
                <a:cubicBezTo>
                  <a:pt x="958" y="1088"/>
                  <a:pt x="921" y="1123"/>
                  <a:pt x="900" y="1164"/>
                </a:cubicBezTo>
                <a:cubicBezTo>
                  <a:pt x="892" y="1178"/>
                  <a:pt x="884" y="1193"/>
                  <a:pt x="881" y="1209"/>
                </a:cubicBezTo>
                <a:cubicBezTo>
                  <a:pt x="887" y="1210"/>
                  <a:pt x="894" y="1204"/>
                  <a:pt x="901" y="1205"/>
                </a:cubicBezTo>
                <a:cubicBezTo>
                  <a:pt x="964" y="1118"/>
                  <a:pt x="1026" y="1030"/>
                  <a:pt x="1102" y="956"/>
                </a:cubicBezTo>
                <a:cubicBezTo>
                  <a:pt x="1107" y="956"/>
                  <a:pt x="1110" y="954"/>
                  <a:pt x="1114" y="953"/>
                </a:cubicBezTo>
                <a:cubicBezTo>
                  <a:pt x="1151" y="921"/>
                  <a:pt x="1191" y="887"/>
                  <a:pt x="1233" y="858"/>
                </a:cubicBezTo>
                <a:cubicBezTo>
                  <a:pt x="1285" y="823"/>
                  <a:pt x="1338" y="793"/>
                  <a:pt x="1414" y="792"/>
                </a:cubicBezTo>
                <a:cubicBezTo>
                  <a:pt x="1432" y="791"/>
                  <a:pt x="1436" y="794"/>
                  <a:pt x="1453" y="792"/>
                </a:cubicBezTo>
                <a:cubicBezTo>
                  <a:pt x="1487" y="671"/>
                  <a:pt x="1526" y="557"/>
                  <a:pt x="1550" y="426"/>
                </a:cubicBezTo>
                <a:cubicBezTo>
                  <a:pt x="1552" y="420"/>
                  <a:pt x="1558" y="420"/>
                  <a:pt x="1559" y="413"/>
                </a:cubicBezTo>
                <a:cubicBezTo>
                  <a:pt x="1577" y="370"/>
                  <a:pt x="1578" y="317"/>
                  <a:pt x="1595" y="275"/>
                </a:cubicBezTo>
                <a:cubicBezTo>
                  <a:pt x="1597" y="271"/>
                  <a:pt x="1602" y="268"/>
                  <a:pt x="1604" y="264"/>
                </a:cubicBezTo>
                <a:cubicBezTo>
                  <a:pt x="1615" y="232"/>
                  <a:pt x="1622" y="195"/>
                  <a:pt x="1632" y="166"/>
                </a:cubicBezTo>
                <a:cubicBezTo>
                  <a:pt x="1635" y="157"/>
                  <a:pt x="1643" y="146"/>
                  <a:pt x="1638" y="136"/>
                </a:cubicBezTo>
                <a:cubicBezTo>
                  <a:pt x="1627" y="138"/>
                  <a:pt x="1620" y="144"/>
                  <a:pt x="1607" y="141"/>
                </a:cubicBezTo>
                <a:close/>
                <a:moveTo>
                  <a:pt x="1670" y="538"/>
                </a:moveTo>
                <a:cubicBezTo>
                  <a:pt x="1664" y="534"/>
                  <a:pt x="1667" y="542"/>
                  <a:pt x="1662" y="548"/>
                </a:cubicBezTo>
                <a:cubicBezTo>
                  <a:pt x="1671" y="473"/>
                  <a:pt x="1691" y="394"/>
                  <a:pt x="1705" y="312"/>
                </a:cubicBezTo>
                <a:cubicBezTo>
                  <a:pt x="1708" y="307"/>
                  <a:pt x="1711" y="304"/>
                  <a:pt x="1713" y="299"/>
                </a:cubicBezTo>
                <a:cubicBezTo>
                  <a:pt x="1712" y="280"/>
                  <a:pt x="1726" y="248"/>
                  <a:pt x="1730" y="224"/>
                </a:cubicBezTo>
                <a:cubicBezTo>
                  <a:pt x="1734" y="220"/>
                  <a:pt x="1737" y="215"/>
                  <a:pt x="1738" y="207"/>
                </a:cubicBezTo>
                <a:cubicBezTo>
                  <a:pt x="1733" y="200"/>
                  <a:pt x="1728" y="198"/>
                  <a:pt x="1720" y="196"/>
                </a:cubicBezTo>
                <a:cubicBezTo>
                  <a:pt x="1702" y="210"/>
                  <a:pt x="1708" y="249"/>
                  <a:pt x="1693" y="267"/>
                </a:cubicBezTo>
                <a:cubicBezTo>
                  <a:pt x="1691" y="251"/>
                  <a:pt x="1700" y="222"/>
                  <a:pt x="1703" y="201"/>
                </a:cubicBezTo>
                <a:cubicBezTo>
                  <a:pt x="1696" y="196"/>
                  <a:pt x="1698" y="182"/>
                  <a:pt x="1693" y="174"/>
                </a:cubicBezTo>
                <a:cubicBezTo>
                  <a:pt x="1686" y="195"/>
                  <a:pt x="1684" y="222"/>
                  <a:pt x="1672" y="239"/>
                </a:cubicBezTo>
                <a:cubicBezTo>
                  <a:pt x="1672" y="215"/>
                  <a:pt x="1682" y="193"/>
                  <a:pt x="1682" y="174"/>
                </a:cubicBezTo>
                <a:cubicBezTo>
                  <a:pt x="1672" y="184"/>
                  <a:pt x="1674" y="200"/>
                  <a:pt x="1670" y="214"/>
                </a:cubicBezTo>
                <a:cubicBezTo>
                  <a:pt x="1662" y="240"/>
                  <a:pt x="1651" y="268"/>
                  <a:pt x="1647" y="294"/>
                </a:cubicBezTo>
                <a:cubicBezTo>
                  <a:pt x="1645" y="308"/>
                  <a:pt x="1645" y="318"/>
                  <a:pt x="1637" y="320"/>
                </a:cubicBezTo>
                <a:cubicBezTo>
                  <a:pt x="1642" y="264"/>
                  <a:pt x="1661" y="220"/>
                  <a:pt x="1668" y="162"/>
                </a:cubicBezTo>
                <a:cubicBezTo>
                  <a:pt x="1663" y="157"/>
                  <a:pt x="1661" y="149"/>
                  <a:pt x="1653" y="146"/>
                </a:cubicBezTo>
                <a:cubicBezTo>
                  <a:pt x="1582" y="349"/>
                  <a:pt x="1535" y="578"/>
                  <a:pt x="1464" y="785"/>
                </a:cubicBezTo>
                <a:cubicBezTo>
                  <a:pt x="1470" y="792"/>
                  <a:pt x="1475" y="800"/>
                  <a:pt x="1489" y="798"/>
                </a:cubicBezTo>
                <a:cubicBezTo>
                  <a:pt x="1491" y="766"/>
                  <a:pt x="1506" y="738"/>
                  <a:pt x="1514" y="707"/>
                </a:cubicBezTo>
                <a:cubicBezTo>
                  <a:pt x="1518" y="691"/>
                  <a:pt x="1515" y="673"/>
                  <a:pt x="1526" y="659"/>
                </a:cubicBezTo>
                <a:cubicBezTo>
                  <a:pt x="1523" y="706"/>
                  <a:pt x="1506" y="749"/>
                  <a:pt x="1499" y="797"/>
                </a:cubicBezTo>
                <a:cubicBezTo>
                  <a:pt x="1506" y="793"/>
                  <a:pt x="1511" y="799"/>
                  <a:pt x="1516" y="797"/>
                </a:cubicBezTo>
                <a:cubicBezTo>
                  <a:pt x="1530" y="722"/>
                  <a:pt x="1557" y="646"/>
                  <a:pt x="1570" y="564"/>
                </a:cubicBezTo>
                <a:cubicBezTo>
                  <a:pt x="1580" y="554"/>
                  <a:pt x="1578" y="538"/>
                  <a:pt x="1580" y="521"/>
                </a:cubicBezTo>
                <a:cubicBezTo>
                  <a:pt x="1585" y="496"/>
                  <a:pt x="1592" y="471"/>
                  <a:pt x="1597" y="445"/>
                </a:cubicBezTo>
                <a:cubicBezTo>
                  <a:pt x="1599" y="432"/>
                  <a:pt x="1604" y="419"/>
                  <a:pt x="1607" y="407"/>
                </a:cubicBezTo>
                <a:cubicBezTo>
                  <a:pt x="1610" y="394"/>
                  <a:pt x="1608" y="378"/>
                  <a:pt x="1620" y="372"/>
                </a:cubicBezTo>
                <a:cubicBezTo>
                  <a:pt x="1609" y="460"/>
                  <a:pt x="1584" y="561"/>
                  <a:pt x="1560" y="654"/>
                </a:cubicBezTo>
                <a:cubicBezTo>
                  <a:pt x="1555" y="674"/>
                  <a:pt x="1554" y="696"/>
                  <a:pt x="1549" y="715"/>
                </a:cubicBezTo>
                <a:cubicBezTo>
                  <a:pt x="1540" y="749"/>
                  <a:pt x="1517" y="792"/>
                  <a:pt x="1519" y="825"/>
                </a:cubicBezTo>
                <a:cubicBezTo>
                  <a:pt x="1528" y="833"/>
                  <a:pt x="1531" y="831"/>
                  <a:pt x="1544" y="835"/>
                </a:cubicBezTo>
                <a:cubicBezTo>
                  <a:pt x="1546" y="798"/>
                  <a:pt x="1563" y="767"/>
                  <a:pt x="1572" y="735"/>
                </a:cubicBezTo>
                <a:cubicBezTo>
                  <a:pt x="1580" y="706"/>
                  <a:pt x="1577" y="676"/>
                  <a:pt x="1594" y="651"/>
                </a:cubicBezTo>
                <a:cubicBezTo>
                  <a:pt x="1589" y="683"/>
                  <a:pt x="1585" y="740"/>
                  <a:pt x="1565" y="767"/>
                </a:cubicBezTo>
                <a:cubicBezTo>
                  <a:pt x="1560" y="789"/>
                  <a:pt x="1555" y="812"/>
                  <a:pt x="1550" y="835"/>
                </a:cubicBezTo>
                <a:cubicBezTo>
                  <a:pt x="1559" y="829"/>
                  <a:pt x="1560" y="853"/>
                  <a:pt x="1567" y="858"/>
                </a:cubicBezTo>
                <a:cubicBezTo>
                  <a:pt x="1579" y="780"/>
                  <a:pt x="1615" y="707"/>
                  <a:pt x="1630" y="627"/>
                </a:cubicBezTo>
                <a:cubicBezTo>
                  <a:pt x="1632" y="620"/>
                  <a:pt x="1627" y="609"/>
                  <a:pt x="1637" y="606"/>
                </a:cubicBezTo>
                <a:cubicBezTo>
                  <a:pt x="1638" y="633"/>
                  <a:pt x="1633" y="663"/>
                  <a:pt x="1625" y="694"/>
                </a:cubicBezTo>
                <a:cubicBezTo>
                  <a:pt x="1611" y="749"/>
                  <a:pt x="1584" y="813"/>
                  <a:pt x="1574" y="873"/>
                </a:cubicBezTo>
                <a:cubicBezTo>
                  <a:pt x="1568" y="875"/>
                  <a:pt x="1565" y="880"/>
                  <a:pt x="1560" y="883"/>
                </a:cubicBezTo>
                <a:cubicBezTo>
                  <a:pt x="1541" y="885"/>
                  <a:pt x="1520" y="878"/>
                  <a:pt x="1494" y="883"/>
                </a:cubicBezTo>
                <a:cubicBezTo>
                  <a:pt x="1453" y="892"/>
                  <a:pt x="1405" y="907"/>
                  <a:pt x="1363" y="916"/>
                </a:cubicBezTo>
                <a:cubicBezTo>
                  <a:pt x="1316" y="927"/>
                  <a:pt x="1277" y="954"/>
                  <a:pt x="1238" y="971"/>
                </a:cubicBezTo>
                <a:cubicBezTo>
                  <a:pt x="1219" y="980"/>
                  <a:pt x="1205" y="990"/>
                  <a:pt x="1192" y="998"/>
                </a:cubicBezTo>
                <a:cubicBezTo>
                  <a:pt x="1184" y="1002"/>
                  <a:pt x="1174" y="1005"/>
                  <a:pt x="1167" y="1009"/>
                </a:cubicBezTo>
                <a:cubicBezTo>
                  <a:pt x="1104" y="1056"/>
                  <a:pt x="1034" y="1096"/>
                  <a:pt x="983" y="1157"/>
                </a:cubicBezTo>
                <a:cubicBezTo>
                  <a:pt x="1044" y="1120"/>
                  <a:pt x="1108" y="1087"/>
                  <a:pt x="1174" y="1054"/>
                </a:cubicBezTo>
                <a:cubicBezTo>
                  <a:pt x="1180" y="1051"/>
                  <a:pt x="1184" y="1045"/>
                  <a:pt x="1190" y="1042"/>
                </a:cubicBezTo>
                <a:cubicBezTo>
                  <a:pt x="1271" y="1006"/>
                  <a:pt x="1368" y="987"/>
                  <a:pt x="1462" y="971"/>
                </a:cubicBezTo>
                <a:cubicBezTo>
                  <a:pt x="1509" y="957"/>
                  <a:pt x="1549" y="959"/>
                  <a:pt x="1600" y="953"/>
                </a:cubicBezTo>
                <a:cubicBezTo>
                  <a:pt x="1632" y="858"/>
                  <a:pt x="1649" y="770"/>
                  <a:pt x="1672" y="672"/>
                </a:cubicBezTo>
                <a:cubicBezTo>
                  <a:pt x="1682" y="627"/>
                  <a:pt x="1701" y="577"/>
                  <a:pt x="1712" y="533"/>
                </a:cubicBezTo>
                <a:cubicBezTo>
                  <a:pt x="1718" y="506"/>
                  <a:pt x="1722" y="484"/>
                  <a:pt x="1728" y="456"/>
                </a:cubicBezTo>
                <a:cubicBezTo>
                  <a:pt x="1734" y="432"/>
                  <a:pt x="1748" y="410"/>
                  <a:pt x="1750" y="385"/>
                </a:cubicBezTo>
                <a:cubicBezTo>
                  <a:pt x="1763" y="362"/>
                  <a:pt x="1769" y="320"/>
                  <a:pt x="1776" y="292"/>
                </a:cubicBezTo>
                <a:cubicBezTo>
                  <a:pt x="1760" y="293"/>
                  <a:pt x="1742" y="298"/>
                  <a:pt x="1731" y="300"/>
                </a:cubicBezTo>
                <a:cubicBezTo>
                  <a:pt x="1714" y="340"/>
                  <a:pt x="1711" y="395"/>
                  <a:pt x="1695" y="436"/>
                </a:cubicBezTo>
                <a:cubicBezTo>
                  <a:pt x="1695" y="435"/>
                  <a:pt x="1694" y="432"/>
                  <a:pt x="1693" y="435"/>
                </a:cubicBezTo>
                <a:cubicBezTo>
                  <a:pt x="1691" y="471"/>
                  <a:pt x="1677" y="501"/>
                  <a:pt x="1670" y="538"/>
                </a:cubicBezTo>
                <a:close/>
                <a:moveTo>
                  <a:pt x="745" y="412"/>
                </a:moveTo>
                <a:cubicBezTo>
                  <a:pt x="727" y="401"/>
                  <a:pt x="705" y="407"/>
                  <a:pt x="684" y="405"/>
                </a:cubicBezTo>
                <a:cubicBezTo>
                  <a:pt x="654" y="402"/>
                  <a:pt x="627" y="392"/>
                  <a:pt x="606" y="397"/>
                </a:cubicBezTo>
                <a:cubicBezTo>
                  <a:pt x="607" y="396"/>
                  <a:pt x="608" y="398"/>
                  <a:pt x="606" y="398"/>
                </a:cubicBezTo>
                <a:cubicBezTo>
                  <a:pt x="578" y="397"/>
                  <a:pt x="554" y="390"/>
                  <a:pt x="526" y="390"/>
                </a:cubicBezTo>
                <a:cubicBezTo>
                  <a:pt x="500" y="390"/>
                  <a:pt x="474" y="390"/>
                  <a:pt x="443" y="390"/>
                </a:cubicBezTo>
                <a:cubicBezTo>
                  <a:pt x="425" y="403"/>
                  <a:pt x="413" y="424"/>
                  <a:pt x="400" y="445"/>
                </a:cubicBezTo>
                <a:cubicBezTo>
                  <a:pt x="368" y="496"/>
                  <a:pt x="326" y="542"/>
                  <a:pt x="300" y="593"/>
                </a:cubicBezTo>
                <a:cubicBezTo>
                  <a:pt x="296" y="597"/>
                  <a:pt x="298" y="588"/>
                  <a:pt x="294" y="593"/>
                </a:cubicBezTo>
                <a:cubicBezTo>
                  <a:pt x="271" y="653"/>
                  <a:pt x="218" y="697"/>
                  <a:pt x="191" y="759"/>
                </a:cubicBezTo>
                <a:cubicBezTo>
                  <a:pt x="143" y="820"/>
                  <a:pt x="94" y="880"/>
                  <a:pt x="51" y="946"/>
                </a:cubicBezTo>
                <a:cubicBezTo>
                  <a:pt x="118" y="950"/>
                  <a:pt x="183" y="967"/>
                  <a:pt x="249" y="984"/>
                </a:cubicBezTo>
                <a:cubicBezTo>
                  <a:pt x="276" y="991"/>
                  <a:pt x="302" y="1002"/>
                  <a:pt x="328" y="1009"/>
                </a:cubicBezTo>
                <a:cubicBezTo>
                  <a:pt x="362" y="1018"/>
                  <a:pt x="398" y="1028"/>
                  <a:pt x="423" y="1029"/>
                </a:cubicBezTo>
                <a:cubicBezTo>
                  <a:pt x="484" y="1047"/>
                  <a:pt x="560" y="1072"/>
                  <a:pt x="629" y="1097"/>
                </a:cubicBezTo>
                <a:cubicBezTo>
                  <a:pt x="638" y="1101"/>
                  <a:pt x="646" y="1108"/>
                  <a:pt x="656" y="1112"/>
                </a:cubicBezTo>
                <a:cubicBezTo>
                  <a:pt x="690" y="1126"/>
                  <a:pt x="730" y="1126"/>
                  <a:pt x="754" y="1150"/>
                </a:cubicBezTo>
                <a:cubicBezTo>
                  <a:pt x="793" y="1158"/>
                  <a:pt x="817" y="1182"/>
                  <a:pt x="848" y="1199"/>
                </a:cubicBezTo>
                <a:cubicBezTo>
                  <a:pt x="836" y="1142"/>
                  <a:pt x="837" y="1090"/>
                  <a:pt x="833" y="1041"/>
                </a:cubicBezTo>
                <a:cubicBezTo>
                  <a:pt x="843" y="937"/>
                  <a:pt x="846" y="846"/>
                  <a:pt x="843" y="750"/>
                </a:cubicBezTo>
                <a:cubicBezTo>
                  <a:pt x="842" y="704"/>
                  <a:pt x="819" y="667"/>
                  <a:pt x="817" y="622"/>
                </a:cubicBezTo>
                <a:cubicBezTo>
                  <a:pt x="810" y="613"/>
                  <a:pt x="808" y="606"/>
                  <a:pt x="807" y="598"/>
                </a:cubicBezTo>
                <a:cubicBezTo>
                  <a:pt x="843" y="555"/>
                  <a:pt x="872" y="491"/>
                  <a:pt x="903" y="438"/>
                </a:cubicBezTo>
                <a:cubicBezTo>
                  <a:pt x="850" y="428"/>
                  <a:pt x="790" y="407"/>
                  <a:pt x="745" y="412"/>
                </a:cubicBezTo>
                <a:close/>
                <a:moveTo>
                  <a:pt x="1831" y="402"/>
                </a:moveTo>
                <a:cubicBezTo>
                  <a:pt x="1809" y="402"/>
                  <a:pt x="1795" y="401"/>
                  <a:pt x="1776" y="407"/>
                </a:cubicBezTo>
                <a:cubicBezTo>
                  <a:pt x="1768" y="409"/>
                  <a:pt x="1756" y="409"/>
                  <a:pt x="1760" y="421"/>
                </a:cubicBezTo>
                <a:cubicBezTo>
                  <a:pt x="1777" y="426"/>
                  <a:pt x="1798" y="427"/>
                  <a:pt x="1821" y="421"/>
                </a:cubicBezTo>
                <a:cubicBezTo>
                  <a:pt x="1821" y="425"/>
                  <a:pt x="1823" y="427"/>
                  <a:pt x="1826" y="426"/>
                </a:cubicBezTo>
                <a:cubicBezTo>
                  <a:pt x="1825" y="503"/>
                  <a:pt x="1786" y="571"/>
                  <a:pt x="1770" y="637"/>
                </a:cubicBezTo>
                <a:cubicBezTo>
                  <a:pt x="1761" y="670"/>
                  <a:pt x="1755" y="705"/>
                  <a:pt x="1746" y="737"/>
                </a:cubicBezTo>
                <a:cubicBezTo>
                  <a:pt x="1737" y="772"/>
                  <a:pt x="1725" y="809"/>
                  <a:pt x="1715" y="845"/>
                </a:cubicBezTo>
                <a:cubicBezTo>
                  <a:pt x="1705" y="880"/>
                  <a:pt x="1690" y="914"/>
                  <a:pt x="1683" y="948"/>
                </a:cubicBezTo>
                <a:cubicBezTo>
                  <a:pt x="1678" y="977"/>
                  <a:pt x="1673" y="1006"/>
                  <a:pt x="1667" y="1034"/>
                </a:cubicBezTo>
                <a:cubicBezTo>
                  <a:pt x="1661" y="1059"/>
                  <a:pt x="1655" y="1087"/>
                  <a:pt x="1637" y="1107"/>
                </a:cubicBezTo>
                <a:cubicBezTo>
                  <a:pt x="1631" y="1104"/>
                  <a:pt x="1624" y="1103"/>
                  <a:pt x="1619" y="1099"/>
                </a:cubicBezTo>
                <a:cubicBezTo>
                  <a:pt x="1570" y="1100"/>
                  <a:pt x="1511" y="1091"/>
                  <a:pt x="1467" y="1101"/>
                </a:cubicBezTo>
                <a:cubicBezTo>
                  <a:pt x="1453" y="1090"/>
                  <a:pt x="1446" y="1101"/>
                  <a:pt x="1434" y="1104"/>
                </a:cubicBezTo>
                <a:cubicBezTo>
                  <a:pt x="1414" y="1108"/>
                  <a:pt x="1388" y="1107"/>
                  <a:pt x="1366" y="1109"/>
                </a:cubicBezTo>
                <a:cubicBezTo>
                  <a:pt x="1347" y="1111"/>
                  <a:pt x="1329" y="1114"/>
                  <a:pt x="1310" y="1116"/>
                </a:cubicBezTo>
                <a:cubicBezTo>
                  <a:pt x="1265" y="1120"/>
                  <a:pt x="1217" y="1124"/>
                  <a:pt x="1172" y="1132"/>
                </a:cubicBezTo>
                <a:cubicBezTo>
                  <a:pt x="1164" y="1134"/>
                  <a:pt x="1157" y="1139"/>
                  <a:pt x="1149" y="1140"/>
                </a:cubicBezTo>
                <a:cubicBezTo>
                  <a:pt x="1095" y="1152"/>
                  <a:pt x="1044" y="1164"/>
                  <a:pt x="1001" y="1194"/>
                </a:cubicBezTo>
                <a:cubicBezTo>
                  <a:pt x="1091" y="1180"/>
                  <a:pt x="1183" y="1171"/>
                  <a:pt x="1275" y="1159"/>
                </a:cubicBezTo>
                <a:cubicBezTo>
                  <a:pt x="1314" y="1154"/>
                  <a:pt x="1355" y="1143"/>
                  <a:pt x="1396" y="1144"/>
                </a:cubicBezTo>
                <a:cubicBezTo>
                  <a:pt x="1423" y="1144"/>
                  <a:pt x="1445" y="1146"/>
                  <a:pt x="1467" y="1145"/>
                </a:cubicBezTo>
                <a:cubicBezTo>
                  <a:pt x="1478" y="1145"/>
                  <a:pt x="1498" y="1137"/>
                  <a:pt x="1499" y="1154"/>
                </a:cubicBezTo>
                <a:cubicBezTo>
                  <a:pt x="1479" y="1164"/>
                  <a:pt x="1457" y="1156"/>
                  <a:pt x="1436" y="1155"/>
                </a:cubicBezTo>
                <a:cubicBezTo>
                  <a:pt x="1377" y="1155"/>
                  <a:pt x="1315" y="1168"/>
                  <a:pt x="1270" y="1172"/>
                </a:cubicBezTo>
                <a:cubicBezTo>
                  <a:pt x="1223" y="1176"/>
                  <a:pt x="1190" y="1179"/>
                  <a:pt x="1154" y="1184"/>
                </a:cubicBezTo>
                <a:cubicBezTo>
                  <a:pt x="1127" y="1187"/>
                  <a:pt x="1101" y="1196"/>
                  <a:pt x="1076" y="1199"/>
                </a:cubicBezTo>
                <a:cubicBezTo>
                  <a:pt x="1021" y="1204"/>
                  <a:pt x="976" y="1207"/>
                  <a:pt x="936" y="1233"/>
                </a:cubicBezTo>
                <a:cubicBezTo>
                  <a:pt x="940" y="1235"/>
                  <a:pt x="942" y="1240"/>
                  <a:pt x="941" y="1247"/>
                </a:cubicBezTo>
                <a:cubicBezTo>
                  <a:pt x="966" y="1235"/>
                  <a:pt x="995" y="1224"/>
                  <a:pt x="1026" y="1220"/>
                </a:cubicBezTo>
                <a:cubicBezTo>
                  <a:pt x="1201" y="1197"/>
                  <a:pt x="1410" y="1192"/>
                  <a:pt x="1597" y="1167"/>
                </a:cubicBezTo>
                <a:cubicBezTo>
                  <a:pt x="1642" y="1161"/>
                  <a:pt x="1696" y="1180"/>
                  <a:pt x="1725" y="1150"/>
                </a:cubicBezTo>
                <a:cubicBezTo>
                  <a:pt x="1751" y="1082"/>
                  <a:pt x="1756" y="1007"/>
                  <a:pt x="1775" y="935"/>
                </a:cubicBezTo>
                <a:cubicBezTo>
                  <a:pt x="1781" y="911"/>
                  <a:pt x="1792" y="889"/>
                  <a:pt x="1798" y="865"/>
                </a:cubicBezTo>
                <a:cubicBezTo>
                  <a:pt x="1805" y="839"/>
                  <a:pt x="1812" y="813"/>
                  <a:pt x="1818" y="787"/>
                </a:cubicBezTo>
                <a:cubicBezTo>
                  <a:pt x="1823" y="761"/>
                  <a:pt x="1831" y="736"/>
                  <a:pt x="1836" y="710"/>
                </a:cubicBezTo>
                <a:cubicBezTo>
                  <a:pt x="1842" y="684"/>
                  <a:pt x="1847" y="656"/>
                  <a:pt x="1854" y="631"/>
                </a:cubicBezTo>
                <a:cubicBezTo>
                  <a:pt x="1857" y="621"/>
                  <a:pt x="1864" y="612"/>
                  <a:pt x="1866" y="602"/>
                </a:cubicBezTo>
                <a:cubicBezTo>
                  <a:pt x="1874" y="568"/>
                  <a:pt x="1875" y="530"/>
                  <a:pt x="1884" y="498"/>
                </a:cubicBezTo>
                <a:cubicBezTo>
                  <a:pt x="1881" y="472"/>
                  <a:pt x="1906" y="427"/>
                  <a:pt x="1886" y="403"/>
                </a:cubicBezTo>
                <a:cubicBezTo>
                  <a:pt x="1869" y="396"/>
                  <a:pt x="1850" y="401"/>
                  <a:pt x="1831" y="402"/>
                </a:cubicBezTo>
                <a:close/>
                <a:moveTo>
                  <a:pt x="1755" y="435"/>
                </a:moveTo>
                <a:cubicBezTo>
                  <a:pt x="1732" y="509"/>
                  <a:pt x="1720" y="583"/>
                  <a:pt x="1698" y="657"/>
                </a:cubicBezTo>
                <a:cubicBezTo>
                  <a:pt x="1692" y="679"/>
                  <a:pt x="1686" y="699"/>
                  <a:pt x="1680" y="720"/>
                </a:cubicBezTo>
                <a:cubicBezTo>
                  <a:pt x="1674" y="743"/>
                  <a:pt x="1670" y="765"/>
                  <a:pt x="1665" y="788"/>
                </a:cubicBezTo>
                <a:cubicBezTo>
                  <a:pt x="1655" y="835"/>
                  <a:pt x="1637" y="881"/>
                  <a:pt x="1625" y="926"/>
                </a:cubicBezTo>
                <a:cubicBezTo>
                  <a:pt x="1623" y="935"/>
                  <a:pt x="1627" y="947"/>
                  <a:pt x="1615" y="953"/>
                </a:cubicBezTo>
                <a:cubicBezTo>
                  <a:pt x="1618" y="958"/>
                  <a:pt x="1620" y="963"/>
                  <a:pt x="1615" y="968"/>
                </a:cubicBezTo>
                <a:cubicBezTo>
                  <a:pt x="1563" y="969"/>
                  <a:pt x="1506" y="973"/>
                  <a:pt x="1448" y="984"/>
                </a:cubicBezTo>
                <a:cubicBezTo>
                  <a:pt x="1360" y="1001"/>
                  <a:pt x="1274" y="1022"/>
                  <a:pt x="1198" y="1056"/>
                </a:cubicBezTo>
                <a:cubicBezTo>
                  <a:pt x="1149" y="1078"/>
                  <a:pt x="1103" y="1107"/>
                  <a:pt x="1057" y="1132"/>
                </a:cubicBezTo>
                <a:cubicBezTo>
                  <a:pt x="1034" y="1145"/>
                  <a:pt x="1010" y="1158"/>
                  <a:pt x="988" y="1172"/>
                </a:cubicBezTo>
                <a:cubicBezTo>
                  <a:pt x="971" y="1183"/>
                  <a:pt x="952" y="1192"/>
                  <a:pt x="938" y="1204"/>
                </a:cubicBezTo>
                <a:cubicBezTo>
                  <a:pt x="935" y="1206"/>
                  <a:pt x="927" y="1211"/>
                  <a:pt x="930" y="1217"/>
                </a:cubicBezTo>
                <a:cubicBezTo>
                  <a:pt x="937" y="1219"/>
                  <a:pt x="943" y="1208"/>
                  <a:pt x="949" y="1204"/>
                </a:cubicBezTo>
                <a:cubicBezTo>
                  <a:pt x="962" y="1195"/>
                  <a:pt x="979" y="1188"/>
                  <a:pt x="994" y="1180"/>
                </a:cubicBezTo>
                <a:cubicBezTo>
                  <a:pt x="1009" y="1173"/>
                  <a:pt x="1026" y="1166"/>
                  <a:pt x="1041" y="1159"/>
                </a:cubicBezTo>
                <a:cubicBezTo>
                  <a:pt x="1135" y="1115"/>
                  <a:pt x="1249" y="1107"/>
                  <a:pt x="1363" y="1096"/>
                </a:cubicBezTo>
                <a:cubicBezTo>
                  <a:pt x="1452" y="1087"/>
                  <a:pt x="1547" y="1072"/>
                  <a:pt x="1638" y="1089"/>
                </a:cubicBezTo>
                <a:cubicBezTo>
                  <a:pt x="1666" y="968"/>
                  <a:pt x="1702" y="836"/>
                  <a:pt x="1736" y="722"/>
                </a:cubicBezTo>
                <a:cubicBezTo>
                  <a:pt x="1739" y="713"/>
                  <a:pt x="1739" y="704"/>
                  <a:pt x="1741" y="694"/>
                </a:cubicBezTo>
                <a:cubicBezTo>
                  <a:pt x="1745" y="681"/>
                  <a:pt x="1753" y="670"/>
                  <a:pt x="1756" y="657"/>
                </a:cubicBezTo>
                <a:cubicBezTo>
                  <a:pt x="1761" y="643"/>
                  <a:pt x="1762" y="627"/>
                  <a:pt x="1766" y="612"/>
                </a:cubicBezTo>
                <a:cubicBezTo>
                  <a:pt x="1784" y="556"/>
                  <a:pt x="1806" y="496"/>
                  <a:pt x="1811" y="445"/>
                </a:cubicBezTo>
                <a:cubicBezTo>
                  <a:pt x="1794" y="440"/>
                  <a:pt x="1773" y="439"/>
                  <a:pt x="1755" y="435"/>
                </a:cubicBezTo>
                <a:close/>
                <a:moveTo>
                  <a:pt x="1668" y="534"/>
                </a:moveTo>
                <a:cubicBezTo>
                  <a:pt x="1669" y="528"/>
                  <a:pt x="1675" y="518"/>
                  <a:pt x="1672" y="513"/>
                </a:cubicBezTo>
                <a:cubicBezTo>
                  <a:pt x="1670" y="518"/>
                  <a:pt x="1665" y="529"/>
                  <a:pt x="1668" y="534"/>
                </a:cubicBezTo>
                <a:close/>
                <a:moveTo>
                  <a:pt x="1376" y="805"/>
                </a:moveTo>
                <a:cubicBezTo>
                  <a:pt x="1316" y="813"/>
                  <a:pt x="1274" y="847"/>
                  <a:pt x="1227" y="875"/>
                </a:cubicBezTo>
                <a:cubicBezTo>
                  <a:pt x="1192" y="906"/>
                  <a:pt x="1153" y="931"/>
                  <a:pt x="1117" y="961"/>
                </a:cubicBezTo>
                <a:cubicBezTo>
                  <a:pt x="1046" y="1034"/>
                  <a:pt x="974" y="1116"/>
                  <a:pt x="920" y="1200"/>
                </a:cubicBezTo>
                <a:cubicBezTo>
                  <a:pt x="963" y="1150"/>
                  <a:pt x="1011" y="1105"/>
                  <a:pt x="1064" y="1064"/>
                </a:cubicBezTo>
                <a:cubicBezTo>
                  <a:pt x="1081" y="1060"/>
                  <a:pt x="1096" y="1043"/>
                  <a:pt x="1110" y="1031"/>
                </a:cubicBezTo>
                <a:cubicBezTo>
                  <a:pt x="1148" y="1013"/>
                  <a:pt x="1179" y="983"/>
                  <a:pt x="1217" y="963"/>
                </a:cubicBezTo>
                <a:cubicBezTo>
                  <a:pt x="1254" y="943"/>
                  <a:pt x="1289" y="921"/>
                  <a:pt x="1333" y="908"/>
                </a:cubicBezTo>
                <a:cubicBezTo>
                  <a:pt x="1335" y="904"/>
                  <a:pt x="1341" y="904"/>
                  <a:pt x="1343" y="900"/>
                </a:cubicBezTo>
                <a:cubicBezTo>
                  <a:pt x="1400" y="881"/>
                  <a:pt x="1484" y="852"/>
                  <a:pt x="1554" y="868"/>
                </a:cubicBezTo>
                <a:cubicBezTo>
                  <a:pt x="1556" y="858"/>
                  <a:pt x="1550" y="857"/>
                  <a:pt x="1549" y="850"/>
                </a:cubicBezTo>
                <a:cubicBezTo>
                  <a:pt x="1538" y="849"/>
                  <a:pt x="1529" y="848"/>
                  <a:pt x="1522" y="848"/>
                </a:cubicBezTo>
                <a:cubicBezTo>
                  <a:pt x="1500" y="836"/>
                  <a:pt x="1468" y="839"/>
                  <a:pt x="1439" y="843"/>
                </a:cubicBezTo>
                <a:cubicBezTo>
                  <a:pt x="1400" y="849"/>
                  <a:pt x="1356" y="862"/>
                  <a:pt x="1326" y="880"/>
                </a:cubicBezTo>
                <a:cubicBezTo>
                  <a:pt x="1313" y="888"/>
                  <a:pt x="1303" y="901"/>
                  <a:pt x="1288" y="901"/>
                </a:cubicBezTo>
                <a:cubicBezTo>
                  <a:pt x="1293" y="895"/>
                  <a:pt x="1302" y="892"/>
                  <a:pt x="1310" y="888"/>
                </a:cubicBezTo>
                <a:cubicBezTo>
                  <a:pt x="1350" y="842"/>
                  <a:pt x="1434" y="832"/>
                  <a:pt x="1509" y="827"/>
                </a:cubicBezTo>
                <a:cubicBezTo>
                  <a:pt x="1510" y="820"/>
                  <a:pt x="1509" y="814"/>
                  <a:pt x="1506" y="812"/>
                </a:cubicBezTo>
                <a:cubicBezTo>
                  <a:pt x="1447" y="810"/>
                  <a:pt x="1378" y="834"/>
                  <a:pt x="1331" y="850"/>
                </a:cubicBezTo>
                <a:cubicBezTo>
                  <a:pt x="1362" y="825"/>
                  <a:pt x="1414" y="814"/>
                  <a:pt x="1454" y="803"/>
                </a:cubicBezTo>
                <a:cubicBezTo>
                  <a:pt x="1427" y="803"/>
                  <a:pt x="1401" y="802"/>
                  <a:pt x="1376" y="805"/>
                </a:cubicBezTo>
                <a:close/>
                <a:moveTo>
                  <a:pt x="411" y="1047"/>
                </a:moveTo>
                <a:cubicBezTo>
                  <a:pt x="407" y="1046"/>
                  <a:pt x="403" y="1045"/>
                  <a:pt x="398" y="1044"/>
                </a:cubicBezTo>
                <a:cubicBezTo>
                  <a:pt x="343" y="1029"/>
                  <a:pt x="290" y="1012"/>
                  <a:pt x="240" y="1001"/>
                </a:cubicBezTo>
                <a:cubicBezTo>
                  <a:pt x="184" y="988"/>
                  <a:pt x="124" y="978"/>
                  <a:pt x="74" y="969"/>
                </a:cubicBezTo>
                <a:cubicBezTo>
                  <a:pt x="66" y="974"/>
                  <a:pt x="62" y="971"/>
                  <a:pt x="54" y="973"/>
                </a:cubicBezTo>
                <a:cubicBezTo>
                  <a:pt x="47" y="986"/>
                  <a:pt x="37" y="995"/>
                  <a:pt x="31" y="1009"/>
                </a:cubicBezTo>
                <a:cubicBezTo>
                  <a:pt x="59" y="1010"/>
                  <a:pt x="79" y="1013"/>
                  <a:pt x="103" y="1016"/>
                </a:cubicBezTo>
                <a:cubicBezTo>
                  <a:pt x="193" y="1029"/>
                  <a:pt x="282" y="1046"/>
                  <a:pt x="368" y="1057"/>
                </a:cubicBezTo>
                <a:cubicBezTo>
                  <a:pt x="405" y="1062"/>
                  <a:pt x="447" y="1065"/>
                  <a:pt x="491" y="1072"/>
                </a:cubicBezTo>
                <a:cubicBezTo>
                  <a:pt x="494" y="1073"/>
                  <a:pt x="502" y="1078"/>
                  <a:pt x="504" y="1072"/>
                </a:cubicBezTo>
                <a:cubicBezTo>
                  <a:pt x="475" y="1064"/>
                  <a:pt x="441" y="1058"/>
                  <a:pt x="411" y="1047"/>
                </a:cubicBezTo>
                <a:close/>
                <a:moveTo>
                  <a:pt x="617" y="1129"/>
                </a:moveTo>
                <a:cubicBezTo>
                  <a:pt x="596" y="1121"/>
                  <a:pt x="576" y="1112"/>
                  <a:pt x="553" y="1104"/>
                </a:cubicBezTo>
                <a:cubicBezTo>
                  <a:pt x="543" y="1101"/>
                  <a:pt x="532" y="1096"/>
                  <a:pt x="521" y="1092"/>
                </a:cubicBezTo>
                <a:cubicBezTo>
                  <a:pt x="499" y="1086"/>
                  <a:pt x="470" y="1087"/>
                  <a:pt x="445" y="1082"/>
                </a:cubicBezTo>
                <a:cubicBezTo>
                  <a:pt x="408" y="1076"/>
                  <a:pt x="366" y="1072"/>
                  <a:pt x="327" y="1067"/>
                </a:cubicBezTo>
                <a:cubicBezTo>
                  <a:pt x="229" y="1056"/>
                  <a:pt x="137" y="1030"/>
                  <a:pt x="46" y="1024"/>
                </a:cubicBezTo>
                <a:cubicBezTo>
                  <a:pt x="35" y="1032"/>
                  <a:pt x="26" y="1050"/>
                  <a:pt x="23" y="1061"/>
                </a:cubicBezTo>
                <a:cubicBezTo>
                  <a:pt x="67" y="1062"/>
                  <a:pt x="112" y="1071"/>
                  <a:pt x="161" y="1076"/>
                </a:cubicBezTo>
                <a:cubicBezTo>
                  <a:pt x="214" y="1081"/>
                  <a:pt x="288" y="1081"/>
                  <a:pt x="335" y="1087"/>
                </a:cubicBezTo>
                <a:cubicBezTo>
                  <a:pt x="358" y="1091"/>
                  <a:pt x="382" y="1091"/>
                  <a:pt x="402" y="1096"/>
                </a:cubicBezTo>
                <a:cubicBezTo>
                  <a:pt x="407" y="1097"/>
                  <a:pt x="412" y="1101"/>
                  <a:pt x="416" y="1102"/>
                </a:cubicBezTo>
                <a:cubicBezTo>
                  <a:pt x="446" y="1110"/>
                  <a:pt x="478" y="1107"/>
                  <a:pt x="508" y="1114"/>
                </a:cubicBezTo>
                <a:cubicBezTo>
                  <a:pt x="556" y="1126"/>
                  <a:pt x="600" y="1138"/>
                  <a:pt x="642" y="1150"/>
                </a:cubicBezTo>
                <a:cubicBezTo>
                  <a:pt x="658" y="1155"/>
                  <a:pt x="674" y="1163"/>
                  <a:pt x="690" y="1160"/>
                </a:cubicBezTo>
                <a:cubicBezTo>
                  <a:pt x="662" y="1154"/>
                  <a:pt x="640" y="1137"/>
                  <a:pt x="617" y="1129"/>
                </a:cubicBezTo>
                <a:close/>
                <a:moveTo>
                  <a:pt x="551" y="1087"/>
                </a:moveTo>
                <a:cubicBezTo>
                  <a:pt x="537" y="1082"/>
                  <a:pt x="522" y="1077"/>
                  <a:pt x="508" y="1072"/>
                </a:cubicBezTo>
                <a:cubicBezTo>
                  <a:pt x="518" y="1080"/>
                  <a:pt x="540" y="1085"/>
                  <a:pt x="551" y="1087"/>
                </a:cubicBezTo>
                <a:close/>
                <a:moveTo>
                  <a:pt x="446" y="1119"/>
                </a:moveTo>
                <a:cubicBezTo>
                  <a:pt x="423" y="1116"/>
                  <a:pt x="404" y="1112"/>
                  <a:pt x="378" y="1109"/>
                </a:cubicBezTo>
                <a:cubicBezTo>
                  <a:pt x="340" y="1105"/>
                  <a:pt x="301" y="1094"/>
                  <a:pt x="265" y="1092"/>
                </a:cubicBezTo>
                <a:cubicBezTo>
                  <a:pt x="211" y="1090"/>
                  <a:pt x="164" y="1092"/>
                  <a:pt x="119" y="1086"/>
                </a:cubicBezTo>
                <a:cubicBezTo>
                  <a:pt x="108" y="1084"/>
                  <a:pt x="98" y="1083"/>
                  <a:pt x="88" y="1082"/>
                </a:cubicBezTo>
                <a:cubicBezTo>
                  <a:pt x="78" y="1081"/>
                  <a:pt x="60" y="1075"/>
                  <a:pt x="53" y="1077"/>
                </a:cubicBezTo>
                <a:cubicBezTo>
                  <a:pt x="38" y="1082"/>
                  <a:pt x="33" y="1108"/>
                  <a:pt x="30" y="1122"/>
                </a:cubicBezTo>
                <a:cubicBezTo>
                  <a:pt x="55" y="1116"/>
                  <a:pt x="89" y="1123"/>
                  <a:pt x="101" y="1109"/>
                </a:cubicBezTo>
                <a:cubicBezTo>
                  <a:pt x="114" y="1122"/>
                  <a:pt x="141" y="1112"/>
                  <a:pt x="162" y="1112"/>
                </a:cubicBezTo>
                <a:cubicBezTo>
                  <a:pt x="171" y="1112"/>
                  <a:pt x="181" y="1117"/>
                  <a:pt x="191" y="1117"/>
                </a:cubicBezTo>
                <a:cubicBezTo>
                  <a:pt x="234" y="1119"/>
                  <a:pt x="284" y="1121"/>
                  <a:pt x="332" y="1121"/>
                </a:cubicBezTo>
                <a:cubicBezTo>
                  <a:pt x="431" y="1121"/>
                  <a:pt x="525" y="1151"/>
                  <a:pt x="611" y="1157"/>
                </a:cubicBezTo>
                <a:cubicBezTo>
                  <a:pt x="563" y="1140"/>
                  <a:pt x="505" y="1126"/>
                  <a:pt x="446" y="1119"/>
                </a:cubicBezTo>
                <a:close/>
                <a:moveTo>
                  <a:pt x="722" y="1155"/>
                </a:moveTo>
                <a:cubicBezTo>
                  <a:pt x="755" y="1171"/>
                  <a:pt x="795" y="1189"/>
                  <a:pt x="827" y="1200"/>
                </a:cubicBezTo>
                <a:cubicBezTo>
                  <a:pt x="757" y="1159"/>
                  <a:pt x="681" y="1132"/>
                  <a:pt x="597" y="1104"/>
                </a:cubicBezTo>
                <a:cubicBezTo>
                  <a:pt x="638" y="1121"/>
                  <a:pt x="680" y="1145"/>
                  <a:pt x="722" y="1155"/>
                </a:cubicBezTo>
                <a:close/>
                <a:moveTo>
                  <a:pt x="519" y="1157"/>
                </a:moveTo>
                <a:cubicBezTo>
                  <a:pt x="496" y="1154"/>
                  <a:pt x="474" y="1149"/>
                  <a:pt x="451" y="1145"/>
                </a:cubicBezTo>
                <a:cubicBezTo>
                  <a:pt x="358" y="1129"/>
                  <a:pt x="232" y="1131"/>
                  <a:pt x="149" y="1127"/>
                </a:cubicBezTo>
                <a:cubicBezTo>
                  <a:pt x="120" y="1147"/>
                  <a:pt x="122" y="1195"/>
                  <a:pt x="101" y="1227"/>
                </a:cubicBezTo>
                <a:cubicBezTo>
                  <a:pt x="166" y="1205"/>
                  <a:pt x="245" y="1183"/>
                  <a:pt x="330" y="1177"/>
                </a:cubicBezTo>
                <a:cubicBezTo>
                  <a:pt x="472" y="1167"/>
                  <a:pt x="616" y="1184"/>
                  <a:pt x="732" y="1199"/>
                </a:cubicBezTo>
                <a:cubicBezTo>
                  <a:pt x="660" y="1178"/>
                  <a:pt x="590" y="1167"/>
                  <a:pt x="519" y="1157"/>
                </a:cubicBezTo>
                <a:close/>
                <a:moveTo>
                  <a:pt x="111" y="1127"/>
                </a:moveTo>
                <a:cubicBezTo>
                  <a:pt x="95" y="1138"/>
                  <a:pt x="89" y="1152"/>
                  <a:pt x="78" y="1170"/>
                </a:cubicBezTo>
                <a:cubicBezTo>
                  <a:pt x="71" y="1181"/>
                  <a:pt x="64" y="1192"/>
                  <a:pt x="58" y="1204"/>
                </a:cubicBezTo>
                <a:cubicBezTo>
                  <a:pt x="38" y="1239"/>
                  <a:pt x="22" y="1266"/>
                  <a:pt x="23" y="1305"/>
                </a:cubicBezTo>
                <a:cubicBezTo>
                  <a:pt x="90" y="1333"/>
                  <a:pt x="179" y="1311"/>
                  <a:pt x="244" y="1311"/>
                </a:cubicBezTo>
                <a:cubicBezTo>
                  <a:pt x="322" y="1312"/>
                  <a:pt x="402" y="1298"/>
                  <a:pt x="480" y="1292"/>
                </a:cubicBezTo>
                <a:cubicBezTo>
                  <a:pt x="522" y="1288"/>
                  <a:pt x="563" y="1283"/>
                  <a:pt x="602" y="1282"/>
                </a:cubicBezTo>
                <a:cubicBezTo>
                  <a:pt x="663" y="1264"/>
                  <a:pt x="736" y="1266"/>
                  <a:pt x="800" y="1263"/>
                </a:cubicBezTo>
                <a:cubicBezTo>
                  <a:pt x="798" y="1256"/>
                  <a:pt x="796" y="1248"/>
                  <a:pt x="793" y="1242"/>
                </a:cubicBezTo>
                <a:cubicBezTo>
                  <a:pt x="700" y="1248"/>
                  <a:pt x="613" y="1249"/>
                  <a:pt x="529" y="1263"/>
                </a:cubicBezTo>
                <a:cubicBezTo>
                  <a:pt x="514" y="1266"/>
                  <a:pt x="501" y="1271"/>
                  <a:pt x="486" y="1272"/>
                </a:cubicBezTo>
                <a:cubicBezTo>
                  <a:pt x="480" y="1272"/>
                  <a:pt x="474" y="1269"/>
                  <a:pt x="468" y="1270"/>
                </a:cubicBezTo>
                <a:cubicBezTo>
                  <a:pt x="397" y="1278"/>
                  <a:pt x="318" y="1298"/>
                  <a:pt x="242" y="1297"/>
                </a:cubicBezTo>
                <a:cubicBezTo>
                  <a:pt x="280" y="1281"/>
                  <a:pt x="322" y="1286"/>
                  <a:pt x="362" y="1277"/>
                </a:cubicBezTo>
                <a:cubicBezTo>
                  <a:pt x="408" y="1266"/>
                  <a:pt x="456" y="1255"/>
                  <a:pt x="503" y="1253"/>
                </a:cubicBezTo>
                <a:cubicBezTo>
                  <a:pt x="447" y="1252"/>
                  <a:pt x="385" y="1252"/>
                  <a:pt x="315" y="1260"/>
                </a:cubicBezTo>
                <a:cubicBezTo>
                  <a:pt x="299" y="1262"/>
                  <a:pt x="284" y="1262"/>
                  <a:pt x="269" y="1263"/>
                </a:cubicBezTo>
                <a:cubicBezTo>
                  <a:pt x="236" y="1267"/>
                  <a:pt x="204" y="1275"/>
                  <a:pt x="174" y="1275"/>
                </a:cubicBezTo>
                <a:cubicBezTo>
                  <a:pt x="151" y="1275"/>
                  <a:pt x="129" y="1271"/>
                  <a:pt x="108" y="1273"/>
                </a:cubicBezTo>
                <a:cubicBezTo>
                  <a:pt x="99" y="1274"/>
                  <a:pt x="90" y="1281"/>
                  <a:pt x="81" y="1278"/>
                </a:cubicBezTo>
                <a:cubicBezTo>
                  <a:pt x="77" y="1270"/>
                  <a:pt x="82" y="1261"/>
                  <a:pt x="86" y="1257"/>
                </a:cubicBezTo>
                <a:cubicBezTo>
                  <a:pt x="83" y="1247"/>
                  <a:pt x="85" y="1231"/>
                  <a:pt x="86" y="1228"/>
                </a:cubicBezTo>
                <a:cubicBezTo>
                  <a:pt x="97" y="1202"/>
                  <a:pt x="116" y="1169"/>
                  <a:pt x="123" y="1137"/>
                </a:cubicBezTo>
                <a:cubicBezTo>
                  <a:pt x="126" y="1136"/>
                  <a:pt x="138" y="1128"/>
                  <a:pt x="131" y="1127"/>
                </a:cubicBezTo>
                <a:cubicBezTo>
                  <a:pt x="126" y="1128"/>
                  <a:pt x="117" y="1128"/>
                  <a:pt x="111" y="1127"/>
                </a:cubicBezTo>
                <a:close/>
                <a:moveTo>
                  <a:pt x="358" y="1187"/>
                </a:moveTo>
                <a:cubicBezTo>
                  <a:pt x="356" y="1187"/>
                  <a:pt x="357" y="1190"/>
                  <a:pt x="355" y="1190"/>
                </a:cubicBezTo>
                <a:cubicBezTo>
                  <a:pt x="315" y="1190"/>
                  <a:pt x="271" y="1198"/>
                  <a:pt x="227" y="1205"/>
                </a:cubicBezTo>
                <a:cubicBezTo>
                  <a:pt x="185" y="1212"/>
                  <a:pt x="141" y="1224"/>
                  <a:pt x="104" y="1243"/>
                </a:cubicBezTo>
                <a:cubicBezTo>
                  <a:pt x="118" y="1244"/>
                  <a:pt x="134" y="1239"/>
                  <a:pt x="146" y="1243"/>
                </a:cubicBezTo>
                <a:cubicBezTo>
                  <a:pt x="130" y="1253"/>
                  <a:pt x="101" y="1244"/>
                  <a:pt x="98" y="1262"/>
                </a:cubicBezTo>
                <a:cubicBezTo>
                  <a:pt x="231" y="1259"/>
                  <a:pt x="378" y="1237"/>
                  <a:pt x="504" y="1238"/>
                </a:cubicBezTo>
                <a:cubicBezTo>
                  <a:pt x="610" y="1240"/>
                  <a:pt x="679" y="1236"/>
                  <a:pt x="775" y="1227"/>
                </a:cubicBezTo>
                <a:cubicBezTo>
                  <a:pt x="731" y="1225"/>
                  <a:pt x="685" y="1216"/>
                  <a:pt x="627" y="1215"/>
                </a:cubicBezTo>
                <a:cubicBezTo>
                  <a:pt x="636" y="1210"/>
                  <a:pt x="653" y="1206"/>
                  <a:pt x="664" y="1209"/>
                </a:cubicBezTo>
                <a:cubicBezTo>
                  <a:pt x="557" y="1177"/>
                  <a:pt x="446" y="1195"/>
                  <a:pt x="358" y="1187"/>
                </a:cubicBezTo>
                <a:close/>
                <a:moveTo>
                  <a:pt x="740" y="1213"/>
                </a:moveTo>
                <a:cubicBezTo>
                  <a:pt x="727" y="1212"/>
                  <a:pt x="710" y="1207"/>
                  <a:pt x="697" y="1210"/>
                </a:cubicBezTo>
                <a:cubicBezTo>
                  <a:pt x="712" y="1211"/>
                  <a:pt x="732" y="1216"/>
                  <a:pt x="740" y="1213"/>
                </a:cubicBezTo>
                <a:close/>
                <a:moveTo>
                  <a:pt x="868" y="1252"/>
                </a:moveTo>
                <a:cubicBezTo>
                  <a:pt x="863" y="1253"/>
                  <a:pt x="854" y="1249"/>
                  <a:pt x="858" y="1255"/>
                </a:cubicBezTo>
                <a:cubicBezTo>
                  <a:pt x="845" y="1252"/>
                  <a:pt x="823" y="1246"/>
                  <a:pt x="808" y="1242"/>
                </a:cubicBezTo>
                <a:cubicBezTo>
                  <a:pt x="806" y="1257"/>
                  <a:pt x="818" y="1259"/>
                  <a:pt x="822" y="1268"/>
                </a:cubicBezTo>
                <a:cubicBezTo>
                  <a:pt x="862" y="1274"/>
                  <a:pt x="906" y="1279"/>
                  <a:pt x="928" y="1250"/>
                </a:cubicBezTo>
                <a:cubicBezTo>
                  <a:pt x="927" y="1244"/>
                  <a:pt x="923" y="1238"/>
                  <a:pt x="916" y="1230"/>
                </a:cubicBezTo>
                <a:cubicBezTo>
                  <a:pt x="908" y="1233"/>
                  <a:pt x="901" y="1236"/>
                  <a:pt x="896" y="1242"/>
                </a:cubicBezTo>
                <a:cubicBezTo>
                  <a:pt x="892" y="1235"/>
                  <a:pt x="879" y="1248"/>
                  <a:pt x="868" y="12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39" name="图标"/>
          <p:cNvSpPr>
            <a:spLocks noEditPoints="1"/>
          </p:cNvSpPr>
          <p:nvPr/>
        </p:nvSpPr>
        <p:spPr bwMode="auto">
          <a:xfrm>
            <a:off x="2299255" y="6085375"/>
            <a:ext cx="497518" cy="430376"/>
          </a:xfrm>
          <a:custGeom>
            <a:avLst/>
            <a:gdLst>
              <a:gd name="T0" fmla="*/ 17 w 56"/>
              <a:gd name="T1" fmla="*/ 2 h 64"/>
              <a:gd name="T2" fmla="*/ 26 w 56"/>
              <a:gd name="T3" fmla="*/ 63 h 64"/>
              <a:gd name="T4" fmla="*/ 55 w 56"/>
              <a:gd name="T5" fmla="*/ 10 h 64"/>
              <a:gd name="T6" fmla="*/ 27 w 56"/>
              <a:gd name="T7" fmla="*/ 59 h 64"/>
              <a:gd name="T8" fmla="*/ 31 w 56"/>
              <a:gd name="T9" fmla="*/ 51 h 64"/>
              <a:gd name="T10" fmla="*/ 36 w 56"/>
              <a:gd name="T11" fmla="*/ 47 h 64"/>
              <a:gd name="T12" fmla="*/ 37 w 56"/>
              <a:gd name="T13" fmla="*/ 45 h 64"/>
              <a:gd name="T14" fmla="*/ 24 w 56"/>
              <a:gd name="T15" fmla="*/ 55 h 64"/>
              <a:gd name="T16" fmla="*/ 24 w 56"/>
              <a:gd name="T17" fmla="*/ 55 h 64"/>
              <a:gd name="T18" fmla="*/ 22 w 56"/>
              <a:gd name="T19" fmla="*/ 51 h 64"/>
              <a:gd name="T20" fmla="*/ 34 w 56"/>
              <a:gd name="T21" fmla="*/ 41 h 64"/>
              <a:gd name="T22" fmla="*/ 37 w 56"/>
              <a:gd name="T23" fmla="*/ 35 h 64"/>
              <a:gd name="T24" fmla="*/ 16 w 56"/>
              <a:gd name="T25" fmla="*/ 41 h 64"/>
              <a:gd name="T26" fmla="*/ 18 w 56"/>
              <a:gd name="T27" fmla="*/ 45 h 64"/>
              <a:gd name="T28" fmla="*/ 51 w 56"/>
              <a:gd name="T29" fmla="*/ 14 h 64"/>
              <a:gd name="T30" fmla="*/ 35 w 56"/>
              <a:gd name="T31" fmla="*/ 30 h 64"/>
              <a:gd name="T32" fmla="*/ 38 w 56"/>
              <a:gd name="T33" fmla="*/ 25 h 64"/>
              <a:gd name="T34" fmla="*/ 52 w 56"/>
              <a:gd name="T35" fmla="*/ 13 h 64"/>
              <a:gd name="T36" fmla="*/ 21 w 56"/>
              <a:gd name="T37" fmla="*/ 32 h 64"/>
              <a:gd name="T38" fmla="*/ 50 w 56"/>
              <a:gd name="T39" fmla="*/ 8 h 64"/>
              <a:gd name="T40" fmla="*/ 26 w 56"/>
              <a:gd name="T41" fmla="*/ 40 h 64"/>
              <a:gd name="T42" fmla="*/ 48 w 56"/>
              <a:gd name="T43" fmla="*/ 26 h 64"/>
              <a:gd name="T44" fmla="*/ 35 w 56"/>
              <a:gd name="T45" fmla="*/ 43 h 64"/>
              <a:gd name="T46" fmla="*/ 43 w 56"/>
              <a:gd name="T47" fmla="*/ 35 h 64"/>
              <a:gd name="T48" fmla="*/ 22 w 56"/>
              <a:gd name="T49" fmla="*/ 50 h 64"/>
              <a:gd name="T50" fmla="*/ 46 w 56"/>
              <a:gd name="T51" fmla="*/ 30 h 64"/>
              <a:gd name="T52" fmla="*/ 20 w 56"/>
              <a:gd name="T53" fmla="*/ 48 h 64"/>
              <a:gd name="T54" fmla="*/ 50 w 56"/>
              <a:gd name="T55" fmla="*/ 7 h 64"/>
              <a:gd name="T56" fmla="*/ 17 w 56"/>
              <a:gd name="T57" fmla="*/ 31 h 64"/>
              <a:gd name="T58" fmla="*/ 48 w 56"/>
              <a:gd name="T59" fmla="*/ 5 h 64"/>
              <a:gd name="T60" fmla="*/ 13 w 56"/>
              <a:gd name="T61" fmla="*/ 35 h 64"/>
              <a:gd name="T62" fmla="*/ 25 w 56"/>
              <a:gd name="T63" fmla="*/ 20 h 64"/>
              <a:gd name="T64" fmla="*/ 21 w 56"/>
              <a:gd name="T65" fmla="*/ 18 h 64"/>
              <a:gd name="T66" fmla="*/ 8 w 56"/>
              <a:gd name="T67" fmla="*/ 27 h 64"/>
              <a:gd name="T68" fmla="*/ 15 w 56"/>
              <a:gd name="T69" fmla="*/ 19 h 64"/>
              <a:gd name="T70" fmla="*/ 13 w 56"/>
              <a:gd name="T71" fmla="*/ 15 h 64"/>
              <a:gd name="T72" fmla="*/ 6 w 56"/>
              <a:gd name="T73" fmla="*/ 19 h 64"/>
              <a:gd name="T74" fmla="*/ 5 w 56"/>
              <a:gd name="T75" fmla="*/ 15 h 64"/>
              <a:gd name="T76" fmla="*/ 16 w 56"/>
              <a:gd name="T77" fmla="*/ 8 h 64"/>
              <a:gd name="T78" fmla="*/ 23 w 56"/>
              <a:gd name="T79" fmla="*/ 12 h 64"/>
              <a:gd name="T80" fmla="*/ 21 w 56"/>
              <a:gd name="T81" fmla="*/ 10 h 64"/>
              <a:gd name="T82" fmla="*/ 11 w 56"/>
              <a:gd name="T83" fmla="*/ 24 h 64"/>
              <a:gd name="T84" fmla="*/ 25 w 56"/>
              <a:gd name="T85" fmla="*/ 19 h 64"/>
              <a:gd name="T86" fmla="*/ 26 w 56"/>
              <a:gd name="T87" fmla="*/ 20 h 64"/>
              <a:gd name="T88" fmla="*/ 22 w 56"/>
              <a:gd name="T89" fmla="*/ 26 h 64"/>
              <a:gd name="T90" fmla="*/ 26 w 56"/>
              <a:gd name="T91" fmla="*/ 20 h 64"/>
              <a:gd name="T92" fmla="*/ 36 w 56"/>
              <a:gd name="T93" fmla="*/ 14 h 64"/>
              <a:gd name="T94" fmla="*/ 28 w 56"/>
              <a:gd name="T95" fmla="*/ 22 h 64"/>
              <a:gd name="T96" fmla="*/ 36 w 56"/>
              <a:gd name="T97" fmla="*/ 15 h 64"/>
              <a:gd name="T98" fmla="*/ 47 w 56"/>
              <a:gd name="T99" fmla="*/ 7 h 64"/>
              <a:gd name="T100" fmla="*/ 30 w 56"/>
              <a:gd name="T101" fmla="*/ 20 h 64"/>
              <a:gd name="T102" fmla="*/ 36 w 56"/>
              <a:gd name="T103" fmla="*/ 13 h 64"/>
              <a:gd name="T104" fmla="*/ 41 w 56"/>
              <a:gd name="T105" fmla="*/ 6 h 64"/>
              <a:gd name="T106" fmla="*/ 6 w 56"/>
              <a:gd name="T107" fmla="*/ 19 h 64"/>
              <a:gd name="T108" fmla="*/ 5 w 56"/>
              <a:gd name="T109" fmla="*/ 16 h 64"/>
              <a:gd name="T110" fmla="*/ 18 w 56"/>
              <a:gd name="T111" fmla="*/ 6 h 64"/>
              <a:gd name="T112" fmla="*/ 13 w 56"/>
              <a:gd name="T113" fmla="*/ 36 h 64"/>
              <a:gd name="T114" fmla="*/ 35 w 56"/>
              <a:gd name="T115" fmla="*/ 26 h 64"/>
              <a:gd name="T116" fmla="*/ 16 w 56"/>
              <a:gd name="T117" fmla="*/ 41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6" h="64">
                <a:moveTo>
                  <a:pt x="55" y="10"/>
                </a:moveTo>
                <a:cubicBezTo>
                  <a:pt x="55" y="4"/>
                  <a:pt x="49" y="1"/>
                  <a:pt x="43" y="2"/>
                </a:cubicBezTo>
                <a:cubicBezTo>
                  <a:pt x="35" y="4"/>
                  <a:pt x="31" y="11"/>
                  <a:pt x="28" y="17"/>
                </a:cubicBezTo>
                <a:cubicBezTo>
                  <a:pt x="26" y="12"/>
                  <a:pt x="23" y="5"/>
                  <a:pt x="17" y="2"/>
                </a:cubicBezTo>
                <a:cubicBezTo>
                  <a:pt x="11" y="0"/>
                  <a:pt x="5" y="3"/>
                  <a:pt x="3" y="8"/>
                </a:cubicBezTo>
                <a:cubicBezTo>
                  <a:pt x="0" y="15"/>
                  <a:pt x="4" y="24"/>
                  <a:pt x="7" y="30"/>
                </a:cubicBezTo>
                <a:cubicBezTo>
                  <a:pt x="12" y="42"/>
                  <a:pt x="19" y="52"/>
                  <a:pt x="25" y="62"/>
                </a:cubicBezTo>
                <a:cubicBezTo>
                  <a:pt x="25" y="63"/>
                  <a:pt x="25" y="63"/>
                  <a:pt x="26" y="63"/>
                </a:cubicBezTo>
                <a:cubicBezTo>
                  <a:pt x="26" y="64"/>
                  <a:pt x="27" y="63"/>
                  <a:pt x="28" y="63"/>
                </a:cubicBezTo>
                <a:cubicBezTo>
                  <a:pt x="28" y="63"/>
                  <a:pt x="28" y="63"/>
                  <a:pt x="28" y="63"/>
                </a:cubicBezTo>
                <a:cubicBezTo>
                  <a:pt x="36" y="53"/>
                  <a:pt x="43" y="42"/>
                  <a:pt x="49" y="31"/>
                </a:cubicBezTo>
                <a:cubicBezTo>
                  <a:pt x="53" y="24"/>
                  <a:pt x="56" y="17"/>
                  <a:pt x="55" y="10"/>
                </a:cubicBezTo>
                <a:close/>
                <a:moveTo>
                  <a:pt x="27" y="59"/>
                </a:moveTo>
                <a:cubicBezTo>
                  <a:pt x="27" y="59"/>
                  <a:pt x="27" y="59"/>
                  <a:pt x="27" y="59"/>
                </a:cubicBezTo>
                <a:cubicBezTo>
                  <a:pt x="28" y="58"/>
                  <a:pt x="29" y="56"/>
                  <a:pt x="30" y="55"/>
                </a:cubicBezTo>
                <a:cubicBezTo>
                  <a:pt x="29" y="56"/>
                  <a:pt x="28" y="58"/>
                  <a:pt x="27" y="59"/>
                </a:cubicBezTo>
                <a:close/>
                <a:moveTo>
                  <a:pt x="25" y="56"/>
                </a:moveTo>
                <a:cubicBezTo>
                  <a:pt x="25" y="55"/>
                  <a:pt x="27" y="54"/>
                  <a:pt x="27" y="54"/>
                </a:cubicBezTo>
                <a:cubicBezTo>
                  <a:pt x="28" y="53"/>
                  <a:pt x="29" y="52"/>
                  <a:pt x="31" y="51"/>
                </a:cubicBezTo>
                <a:cubicBezTo>
                  <a:pt x="31" y="51"/>
                  <a:pt x="31" y="51"/>
                  <a:pt x="31" y="51"/>
                </a:cubicBezTo>
                <a:cubicBezTo>
                  <a:pt x="29" y="52"/>
                  <a:pt x="27" y="54"/>
                  <a:pt x="25" y="55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lose/>
                <a:moveTo>
                  <a:pt x="36" y="47"/>
                </a:moveTo>
                <a:cubicBezTo>
                  <a:pt x="32" y="50"/>
                  <a:pt x="30" y="55"/>
                  <a:pt x="26" y="58"/>
                </a:cubicBezTo>
                <a:cubicBezTo>
                  <a:pt x="26" y="58"/>
                  <a:pt x="25" y="57"/>
                  <a:pt x="25" y="56"/>
                </a:cubicBezTo>
                <a:cubicBezTo>
                  <a:pt x="29" y="54"/>
                  <a:pt x="32" y="50"/>
                  <a:pt x="36" y="47"/>
                </a:cubicBezTo>
                <a:close/>
                <a:moveTo>
                  <a:pt x="37" y="45"/>
                </a:moveTo>
                <a:cubicBezTo>
                  <a:pt x="37" y="46"/>
                  <a:pt x="36" y="46"/>
                  <a:pt x="36" y="46"/>
                </a:cubicBezTo>
                <a:cubicBezTo>
                  <a:pt x="36" y="46"/>
                  <a:pt x="37" y="45"/>
                  <a:pt x="38" y="44"/>
                </a:cubicBezTo>
                <a:cubicBezTo>
                  <a:pt x="38" y="44"/>
                  <a:pt x="37" y="45"/>
                  <a:pt x="37" y="45"/>
                </a:cubicBezTo>
                <a:close/>
                <a:moveTo>
                  <a:pt x="24" y="55"/>
                </a:moveTo>
                <a:cubicBezTo>
                  <a:pt x="24" y="55"/>
                  <a:pt x="23" y="54"/>
                  <a:pt x="23" y="53"/>
                </a:cubicBezTo>
                <a:cubicBezTo>
                  <a:pt x="29" y="49"/>
                  <a:pt x="34" y="46"/>
                  <a:pt x="40" y="41"/>
                </a:cubicBezTo>
                <a:cubicBezTo>
                  <a:pt x="40" y="41"/>
                  <a:pt x="40" y="41"/>
                  <a:pt x="40" y="41"/>
                </a:cubicBezTo>
                <a:cubicBezTo>
                  <a:pt x="34" y="46"/>
                  <a:pt x="29" y="51"/>
                  <a:pt x="24" y="55"/>
                </a:cubicBezTo>
                <a:close/>
                <a:moveTo>
                  <a:pt x="22" y="51"/>
                </a:moveTo>
                <a:cubicBezTo>
                  <a:pt x="24" y="50"/>
                  <a:pt x="27" y="49"/>
                  <a:pt x="29" y="47"/>
                </a:cubicBezTo>
                <a:cubicBezTo>
                  <a:pt x="27" y="49"/>
                  <a:pt x="25" y="51"/>
                  <a:pt x="22" y="53"/>
                </a:cubicBezTo>
                <a:cubicBezTo>
                  <a:pt x="22" y="52"/>
                  <a:pt x="22" y="52"/>
                  <a:pt x="22" y="51"/>
                </a:cubicBezTo>
                <a:close/>
                <a:moveTo>
                  <a:pt x="20" y="48"/>
                </a:moveTo>
                <a:cubicBezTo>
                  <a:pt x="29" y="46"/>
                  <a:pt x="36" y="39"/>
                  <a:pt x="43" y="34"/>
                </a:cubicBezTo>
                <a:cubicBezTo>
                  <a:pt x="43" y="34"/>
                  <a:pt x="43" y="34"/>
                  <a:pt x="43" y="34"/>
                </a:cubicBezTo>
                <a:cubicBezTo>
                  <a:pt x="40" y="36"/>
                  <a:pt x="37" y="39"/>
                  <a:pt x="34" y="41"/>
                </a:cubicBezTo>
                <a:cubicBezTo>
                  <a:pt x="30" y="44"/>
                  <a:pt x="25" y="47"/>
                  <a:pt x="21" y="50"/>
                </a:cubicBezTo>
                <a:cubicBezTo>
                  <a:pt x="21" y="50"/>
                  <a:pt x="20" y="49"/>
                  <a:pt x="20" y="48"/>
                </a:cubicBezTo>
                <a:close/>
                <a:moveTo>
                  <a:pt x="18" y="46"/>
                </a:moveTo>
                <a:cubicBezTo>
                  <a:pt x="25" y="43"/>
                  <a:pt x="31" y="39"/>
                  <a:pt x="37" y="35"/>
                </a:cubicBezTo>
                <a:cubicBezTo>
                  <a:pt x="39" y="34"/>
                  <a:pt x="41" y="33"/>
                  <a:pt x="43" y="31"/>
                </a:cubicBezTo>
                <a:cubicBezTo>
                  <a:pt x="35" y="37"/>
                  <a:pt x="26" y="41"/>
                  <a:pt x="19" y="47"/>
                </a:cubicBezTo>
                <a:cubicBezTo>
                  <a:pt x="19" y="47"/>
                  <a:pt x="18" y="46"/>
                  <a:pt x="18" y="46"/>
                </a:cubicBezTo>
                <a:close/>
                <a:moveTo>
                  <a:pt x="16" y="41"/>
                </a:moveTo>
                <a:cubicBezTo>
                  <a:pt x="16" y="41"/>
                  <a:pt x="16" y="41"/>
                  <a:pt x="16" y="41"/>
                </a:cubicBezTo>
                <a:cubicBezTo>
                  <a:pt x="23" y="38"/>
                  <a:pt x="29" y="34"/>
                  <a:pt x="35" y="31"/>
                </a:cubicBezTo>
                <a:cubicBezTo>
                  <a:pt x="35" y="31"/>
                  <a:pt x="34" y="31"/>
                  <a:pt x="34" y="32"/>
                </a:cubicBezTo>
                <a:cubicBezTo>
                  <a:pt x="28" y="36"/>
                  <a:pt x="23" y="40"/>
                  <a:pt x="18" y="45"/>
                </a:cubicBezTo>
                <a:cubicBezTo>
                  <a:pt x="17" y="44"/>
                  <a:pt x="16" y="42"/>
                  <a:pt x="16" y="41"/>
                </a:cubicBezTo>
                <a:close/>
                <a:moveTo>
                  <a:pt x="39" y="23"/>
                </a:moveTo>
                <a:cubicBezTo>
                  <a:pt x="43" y="20"/>
                  <a:pt x="46" y="17"/>
                  <a:pt x="50" y="15"/>
                </a:cubicBezTo>
                <a:cubicBezTo>
                  <a:pt x="51" y="15"/>
                  <a:pt x="51" y="14"/>
                  <a:pt x="51" y="14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15"/>
                  <a:pt x="52" y="16"/>
                  <a:pt x="52" y="17"/>
                </a:cubicBezTo>
                <a:cubicBezTo>
                  <a:pt x="52" y="17"/>
                  <a:pt x="52" y="17"/>
                  <a:pt x="52" y="18"/>
                </a:cubicBezTo>
                <a:cubicBezTo>
                  <a:pt x="45" y="21"/>
                  <a:pt x="41" y="27"/>
                  <a:pt x="35" y="30"/>
                </a:cubicBezTo>
                <a:cubicBezTo>
                  <a:pt x="31" y="32"/>
                  <a:pt x="27" y="35"/>
                  <a:pt x="24" y="37"/>
                </a:cubicBezTo>
                <a:cubicBezTo>
                  <a:pt x="22" y="38"/>
                  <a:pt x="21" y="38"/>
                  <a:pt x="19" y="39"/>
                </a:cubicBezTo>
                <a:cubicBezTo>
                  <a:pt x="15" y="41"/>
                  <a:pt x="19" y="39"/>
                  <a:pt x="20" y="38"/>
                </a:cubicBezTo>
                <a:cubicBezTo>
                  <a:pt x="26" y="33"/>
                  <a:pt x="32" y="30"/>
                  <a:pt x="38" y="25"/>
                </a:cubicBezTo>
                <a:cubicBezTo>
                  <a:pt x="38" y="24"/>
                  <a:pt x="39" y="24"/>
                  <a:pt x="39" y="23"/>
                </a:cubicBezTo>
                <a:close/>
                <a:moveTo>
                  <a:pt x="51" y="7"/>
                </a:moveTo>
                <a:cubicBezTo>
                  <a:pt x="52" y="9"/>
                  <a:pt x="52" y="11"/>
                  <a:pt x="52" y="13"/>
                </a:cubicBezTo>
                <a:cubicBezTo>
                  <a:pt x="52" y="13"/>
                  <a:pt x="52" y="13"/>
                  <a:pt x="52" y="13"/>
                </a:cubicBezTo>
                <a:cubicBezTo>
                  <a:pt x="48" y="15"/>
                  <a:pt x="44" y="18"/>
                  <a:pt x="41" y="21"/>
                </a:cubicBezTo>
                <a:cubicBezTo>
                  <a:pt x="37" y="24"/>
                  <a:pt x="32" y="27"/>
                  <a:pt x="27" y="30"/>
                </a:cubicBezTo>
                <a:cubicBezTo>
                  <a:pt x="24" y="31"/>
                  <a:pt x="21" y="33"/>
                  <a:pt x="18" y="35"/>
                </a:cubicBezTo>
                <a:cubicBezTo>
                  <a:pt x="19" y="34"/>
                  <a:pt x="20" y="33"/>
                  <a:pt x="21" y="32"/>
                </a:cubicBezTo>
                <a:cubicBezTo>
                  <a:pt x="31" y="24"/>
                  <a:pt x="43" y="18"/>
                  <a:pt x="51" y="7"/>
                </a:cubicBezTo>
                <a:close/>
                <a:moveTo>
                  <a:pt x="32" y="24"/>
                </a:moveTo>
                <a:cubicBezTo>
                  <a:pt x="35" y="21"/>
                  <a:pt x="38" y="18"/>
                  <a:pt x="41" y="16"/>
                </a:cubicBezTo>
                <a:cubicBezTo>
                  <a:pt x="44" y="13"/>
                  <a:pt x="48" y="10"/>
                  <a:pt x="50" y="8"/>
                </a:cubicBezTo>
                <a:cubicBezTo>
                  <a:pt x="45" y="14"/>
                  <a:pt x="38" y="19"/>
                  <a:pt x="32" y="24"/>
                </a:cubicBezTo>
                <a:close/>
                <a:moveTo>
                  <a:pt x="48" y="26"/>
                </a:moveTo>
                <a:cubicBezTo>
                  <a:pt x="44" y="30"/>
                  <a:pt x="40" y="32"/>
                  <a:pt x="35" y="35"/>
                </a:cubicBezTo>
                <a:cubicBezTo>
                  <a:pt x="32" y="37"/>
                  <a:pt x="29" y="39"/>
                  <a:pt x="26" y="40"/>
                </a:cubicBezTo>
                <a:cubicBezTo>
                  <a:pt x="24" y="42"/>
                  <a:pt x="21" y="43"/>
                  <a:pt x="19" y="45"/>
                </a:cubicBezTo>
                <a:cubicBezTo>
                  <a:pt x="24" y="40"/>
                  <a:pt x="30" y="35"/>
                  <a:pt x="36" y="31"/>
                </a:cubicBezTo>
                <a:cubicBezTo>
                  <a:pt x="41" y="27"/>
                  <a:pt x="46" y="23"/>
                  <a:pt x="51" y="19"/>
                </a:cubicBezTo>
                <a:cubicBezTo>
                  <a:pt x="50" y="21"/>
                  <a:pt x="49" y="24"/>
                  <a:pt x="48" y="26"/>
                </a:cubicBezTo>
                <a:close/>
                <a:moveTo>
                  <a:pt x="41" y="39"/>
                </a:moveTo>
                <a:cubicBezTo>
                  <a:pt x="38" y="42"/>
                  <a:pt x="34" y="45"/>
                  <a:pt x="31" y="47"/>
                </a:cubicBezTo>
                <a:cubicBezTo>
                  <a:pt x="30" y="48"/>
                  <a:pt x="29" y="48"/>
                  <a:pt x="28" y="49"/>
                </a:cubicBezTo>
                <a:cubicBezTo>
                  <a:pt x="30" y="47"/>
                  <a:pt x="33" y="45"/>
                  <a:pt x="35" y="43"/>
                </a:cubicBezTo>
                <a:cubicBezTo>
                  <a:pt x="38" y="41"/>
                  <a:pt x="40" y="39"/>
                  <a:pt x="42" y="37"/>
                </a:cubicBezTo>
                <a:cubicBezTo>
                  <a:pt x="42" y="38"/>
                  <a:pt x="41" y="39"/>
                  <a:pt x="41" y="39"/>
                </a:cubicBezTo>
                <a:close/>
                <a:moveTo>
                  <a:pt x="44" y="35"/>
                </a:moveTo>
                <a:cubicBezTo>
                  <a:pt x="44" y="35"/>
                  <a:pt x="43" y="35"/>
                  <a:pt x="43" y="35"/>
                </a:cubicBezTo>
                <a:cubicBezTo>
                  <a:pt x="43" y="35"/>
                  <a:pt x="43" y="35"/>
                  <a:pt x="43" y="36"/>
                </a:cubicBezTo>
                <a:cubicBezTo>
                  <a:pt x="40" y="38"/>
                  <a:pt x="37" y="40"/>
                  <a:pt x="35" y="42"/>
                </a:cubicBezTo>
                <a:cubicBezTo>
                  <a:pt x="32" y="44"/>
                  <a:pt x="30" y="46"/>
                  <a:pt x="27" y="48"/>
                </a:cubicBezTo>
                <a:cubicBezTo>
                  <a:pt x="25" y="49"/>
                  <a:pt x="23" y="50"/>
                  <a:pt x="22" y="50"/>
                </a:cubicBezTo>
                <a:cubicBezTo>
                  <a:pt x="23" y="50"/>
                  <a:pt x="25" y="48"/>
                  <a:pt x="27" y="47"/>
                </a:cubicBezTo>
                <a:cubicBezTo>
                  <a:pt x="33" y="42"/>
                  <a:pt x="40" y="38"/>
                  <a:pt x="45" y="32"/>
                </a:cubicBezTo>
                <a:cubicBezTo>
                  <a:pt x="45" y="33"/>
                  <a:pt x="44" y="34"/>
                  <a:pt x="44" y="35"/>
                </a:cubicBezTo>
                <a:close/>
                <a:moveTo>
                  <a:pt x="46" y="30"/>
                </a:moveTo>
                <a:cubicBezTo>
                  <a:pt x="46" y="30"/>
                  <a:pt x="46" y="30"/>
                  <a:pt x="46" y="30"/>
                </a:cubicBezTo>
                <a:cubicBezTo>
                  <a:pt x="41" y="34"/>
                  <a:pt x="36" y="38"/>
                  <a:pt x="32" y="41"/>
                </a:cubicBezTo>
                <a:cubicBezTo>
                  <a:pt x="29" y="43"/>
                  <a:pt x="27" y="45"/>
                  <a:pt x="24" y="46"/>
                </a:cubicBezTo>
                <a:cubicBezTo>
                  <a:pt x="24" y="46"/>
                  <a:pt x="19" y="48"/>
                  <a:pt x="20" y="48"/>
                </a:cubicBezTo>
                <a:cubicBezTo>
                  <a:pt x="21" y="46"/>
                  <a:pt x="22" y="45"/>
                  <a:pt x="24" y="44"/>
                </a:cubicBezTo>
                <a:cubicBezTo>
                  <a:pt x="31" y="38"/>
                  <a:pt x="40" y="35"/>
                  <a:pt x="47" y="28"/>
                </a:cubicBezTo>
                <a:cubicBezTo>
                  <a:pt x="47" y="29"/>
                  <a:pt x="47" y="30"/>
                  <a:pt x="46" y="30"/>
                </a:cubicBezTo>
                <a:close/>
                <a:moveTo>
                  <a:pt x="50" y="7"/>
                </a:moveTo>
                <a:cubicBezTo>
                  <a:pt x="44" y="12"/>
                  <a:pt x="37" y="18"/>
                  <a:pt x="31" y="24"/>
                </a:cubicBezTo>
                <a:cubicBezTo>
                  <a:pt x="27" y="27"/>
                  <a:pt x="23" y="30"/>
                  <a:pt x="19" y="32"/>
                </a:cubicBezTo>
                <a:cubicBezTo>
                  <a:pt x="17" y="33"/>
                  <a:pt x="15" y="34"/>
                  <a:pt x="13" y="35"/>
                </a:cubicBezTo>
                <a:cubicBezTo>
                  <a:pt x="15" y="35"/>
                  <a:pt x="16" y="32"/>
                  <a:pt x="17" y="31"/>
                </a:cubicBezTo>
                <a:cubicBezTo>
                  <a:pt x="17" y="31"/>
                  <a:pt x="17" y="31"/>
                  <a:pt x="17" y="31"/>
                </a:cubicBezTo>
                <a:cubicBezTo>
                  <a:pt x="19" y="30"/>
                  <a:pt x="21" y="28"/>
                  <a:pt x="23" y="27"/>
                </a:cubicBezTo>
                <a:cubicBezTo>
                  <a:pt x="27" y="23"/>
                  <a:pt x="32" y="20"/>
                  <a:pt x="36" y="17"/>
                </a:cubicBezTo>
                <a:cubicBezTo>
                  <a:pt x="41" y="14"/>
                  <a:pt x="46" y="11"/>
                  <a:pt x="48" y="5"/>
                </a:cubicBezTo>
                <a:cubicBezTo>
                  <a:pt x="49" y="5"/>
                  <a:pt x="50" y="6"/>
                  <a:pt x="50" y="7"/>
                </a:cubicBezTo>
                <a:close/>
                <a:moveTo>
                  <a:pt x="12" y="34"/>
                </a:moveTo>
                <a:cubicBezTo>
                  <a:pt x="13" y="34"/>
                  <a:pt x="14" y="34"/>
                  <a:pt x="14" y="33"/>
                </a:cubicBezTo>
                <a:cubicBezTo>
                  <a:pt x="14" y="34"/>
                  <a:pt x="13" y="34"/>
                  <a:pt x="13" y="35"/>
                </a:cubicBezTo>
                <a:cubicBezTo>
                  <a:pt x="12" y="35"/>
                  <a:pt x="12" y="35"/>
                  <a:pt x="12" y="34"/>
                </a:cubicBezTo>
                <a:close/>
                <a:moveTo>
                  <a:pt x="10" y="30"/>
                </a:moveTo>
                <a:cubicBezTo>
                  <a:pt x="13" y="29"/>
                  <a:pt x="15" y="27"/>
                  <a:pt x="18" y="25"/>
                </a:cubicBezTo>
                <a:cubicBezTo>
                  <a:pt x="20" y="23"/>
                  <a:pt x="23" y="22"/>
                  <a:pt x="25" y="20"/>
                </a:cubicBezTo>
                <a:cubicBezTo>
                  <a:pt x="21" y="25"/>
                  <a:pt x="16" y="28"/>
                  <a:pt x="12" y="33"/>
                </a:cubicBezTo>
                <a:cubicBezTo>
                  <a:pt x="11" y="32"/>
                  <a:pt x="11" y="31"/>
                  <a:pt x="10" y="30"/>
                </a:cubicBezTo>
                <a:close/>
                <a:moveTo>
                  <a:pt x="8" y="27"/>
                </a:moveTo>
                <a:cubicBezTo>
                  <a:pt x="13" y="25"/>
                  <a:pt x="17" y="21"/>
                  <a:pt x="21" y="18"/>
                </a:cubicBezTo>
                <a:cubicBezTo>
                  <a:pt x="22" y="17"/>
                  <a:pt x="24" y="15"/>
                  <a:pt x="22" y="18"/>
                </a:cubicBezTo>
                <a:cubicBezTo>
                  <a:pt x="21" y="19"/>
                  <a:pt x="19" y="20"/>
                  <a:pt x="18" y="21"/>
                </a:cubicBezTo>
                <a:cubicBezTo>
                  <a:pt x="15" y="24"/>
                  <a:pt x="13" y="27"/>
                  <a:pt x="10" y="30"/>
                </a:cubicBezTo>
                <a:cubicBezTo>
                  <a:pt x="9" y="29"/>
                  <a:pt x="9" y="28"/>
                  <a:pt x="8" y="27"/>
                </a:cubicBezTo>
                <a:close/>
                <a:moveTo>
                  <a:pt x="7" y="23"/>
                </a:moveTo>
                <a:cubicBezTo>
                  <a:pt x="12" y="20"/>
                  <a:pt x="16" y="17"/>
                  <a:pt x="21" y="14"/>
                </a:cubicBezTo>
                <a:cubicBezTo>
                  <a:pt x="24" y="12"/>
                  <a:pt x="20" y="16"/>
                  <a:pt x="19" y="16"/>
                </a:cubicBezTo>
                <a:cubicBezTo>
                  <a:pt x="18" y="17"/>
                  <a:pt x="17" y="18"/>
                  <a:pt x="15" y="19"/>
                </a:cubicBezTo>
                <a:cubicBezTo>
                  <a:pt x="13" y="21"/>
                  <a:pt x="10" y="24"/>
                  <a:pt x="8" y="26"/>
                </a:cubicBezTo>
                <a:cubicBezTo>
                  <a:pt x="8" y="25"/>
                  <a:pt x="7" y="24"/>
                  <a:pt x="7" y="23"/>
                </a:cubicBezTo>
                <a:close/>
                <a:moveTo>
                  <a:pt x="6" y="19"/>
                </a:moveTo>
                <a:cubicBezTo>
                  <a:pt x="8" y="18"/>
                  <a:pt x="11" y="17"/>
                  <a:pt x="13" y="15"/>
                </a:cubicBezTo>
                <a:cubicBezTo>
                  <a:pt x="15" y="14"/>
                  <a:pt x="16" y="13"/>
                  <a:pt x="17" y="12"/>
                </a:cubicBezTo>
                <a:cubicBezTo>
                  <a:pt x="18" y="11"/>
                  <a:pt x="22" y="8"/>
                  <a:pt x="18" y="12"/>
                </a:cubicBezTo>
                <a:cubicBezTo>
                  <a:pt x="15" y="16"/>
                  <a:pt x="10" y="19"/>
                  <a:pt x="7" y="22"/>
                </a:cubicBezTo>
                <a:cubicBezTo>
                  <a:pt x="6" y="21"/>
                  <a:pt x="6" y="20"/>
                  <a:pt x="6" y="19"/>
                </a:cubicBezTo>
                <a:close/>
                <a:moveTo>
                  <a:pt x="5" y="12"/>
                </a:moveTo>
                <a:cubicBezTo>
                  <a:pt x="7" y="11"/>
                  <a:pt x="8" y="10"/>
                  <a:pt x="10" y="9"/>
                </a:cubicBezTo>
                <a:cubicBezTo>
                  <a:pt x="12" y="7"/>
                  <a:pt x="16" y="4"/>
                  <a:pt x="12" y="9"/>
                </a:cubicBezTo>
                <a:cubicBezTo>
                  <a:pt x="10" y="11"/>
                  <a:pt x="7" y="13"/>
                  <a:pt x="5" y="15"/>
                </a:cubicBezTo>
                <a:cubicBezTo>
                  <a:pt x="5" y="14"/>
                  <a:pt x="5" y="13"/>
                  <a:pt x="5" y="12"/>
                </a:cubicBezTo>
                <a:close/>
                <a:moveTo>
                  <a:pt x="6" y="18"/>
                </a:moveTo>
                <a:cubicBezTo>
                  <a:pt x="5" y="17"/>
                  <a:pt x="5" y="17"/>
                  <a:pt x="5" y="16"/>
                </a:cubicBezTo>
                <a:cubicBezTo>
                  <a:pt x="9" y="14"/>
                  <a:pt x="12" y="11"/>
                  <a:pt x="16" y="8"/>
                </a:cubicBezTo>
                <a:cubicBezTo>
                  <a:pt x="20" y="6"/>
                  <a:pt x="14" y="12"/>
                  <a:pt x="13" y="12"/>
                </a:cubicBezTo>
                <a:cubicBezTo>
                  <a:pt x="11" y="15"/>
                  <a:pt x="8" y="17"/>
                  <a:pt x="6" y="18"/>
                </a:cubicBezTo>
                <a:cubicBezTo>
                  <a:pt x="6" y="18"/>
                  <a:pt x="6" y="18"/>
                  <a:pt x="6" y="18"/>
                </a:cubicBezTo>
                <a:close/>
                <a:moveTo>
                  <a:pt x="23" y="12"/>
                </a:moveTo>
                <a:cubicBezTo>
                  <a:pt x="20" y="14"/>
                  <a:pt x="18" y="15"/>
                  <a:pt x="15" y="17"/>
                </a:cubicBezTo>
                <a:cubicBezTo>
                  <a:pt x="13" y="19"/>
                  <a:pt x="9" y="21"/>
                  <a:pt x="7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11" y="18"/>
                  <a:pt x="18" y="15"/>
                  <a:pt x="21" y="10"/>
                </a:cubicBezTo>
                <a:cubicBezTo>
                  <a:pt x="22" y="11"/>
                  <a:pt x="22" y="11"/>
                  <a:pt x="23" y="12"/>
                </a:cubicBezTo>
                <a:close/>
                <a:moveTo>
                  <a:pt x="24" y="16"/>
                </a:moveTo>
                <a:cubicBezTo>
                  <a:pt x="19" y="18"/>
                  <a:pt x="16" y="22"/>
                  <a:pt x="11" y="25"/>
                </a:cubicBezTo>
                <a:cubicBezTo>
                  <a:pt x="10" y="25"/>
                  <a:pt x="8" y="27"/>
                  <a:pt x="11" y="24"/>
                </a:cubicBezTo>
                <a:cubicBezTo>
                  <a:pt x="12" y="23"/>
                  <a:pt x="13" y="22"/>
                  <a:pt x="14" y="21"/>
                </a:cubicBezTo>
                <a:cubicBezTo>
                  <a:pt x="17" y="18"/>
                  <a:pt x="20" y="16"/>
                  <a:pt x="23" y="13"/>
                </a:cubicBezTo>
                <a:cubicBezTo>
                  <a:pt x="23" y="14"/>
                  <a:pt x="24" y="15"/>
                  <a:pt x="24" y="16"/>
                </a:cubicBezTo>
                <a:close/>
                <a:moveTo>
                  <a:pt x="25" y="19"/>
                </a:moveTo>
                <a:cubicBezTo>
                  <a:pt x="20" y="22"/>
                  <a:pt x="16" y="26"/>
                  <a:pt x="11" y="29"/>
                </a:cubicBezTo>
                <a:cubicBezTo>
                  <a:pt x="16" y="26"/>
                  <a:pt x="20" y="21"/>
                  <a:pt x="24" y="16"/>
                </a:cubicBezTo>
                <a:cubicBezTo>
                  <a:pt x="25" y="17"/>
                  <a:pt x="25" y="18"/>
                  <a:pt x="25" y="19"/>
                </a:cubicBezTo>
                <a:close/>
                <a:moveTo>
                  <a:pt x="26" y="20"/>
                </a:moveTo>
                <a:cubicBezTo>
                  <a:pt x="26" y="21"/>
                  <a:pt x="27" y="21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26" y="22"/>
                  <a:pt x="25" y="23"/>
                  <a:pt x="25" y="24"/>
                </a:cubicBezTo>
                <a:cubicBezTo>
                  <a:pt x="24" y="25"/>
                  <a:pt x="23" y="25"/>
                  <a:pt x="22" y="26"/>
                </a:cubicBezTo>
                <a:cubicBezTo>
                  <a:pt x="20" y="28"/>
                  <a:pt x="18" y="29"/>
                  <a:pt x="16" y="31"/>
                </a:cubicBezTo>
                <a:cubicBezTo>
                  <a:pt x="16" y="31"/>
                  <a:pt x="15" y="32"/>
                  <a:pt x="15" y="32"/>
                </a:cubicBezTo>
                <a:cubicBezTo>
                  <a:pt x="14" y="33"/>
                  <a:pt x="11" y="35"/>
                  <a:pt x="13" y="32"/>
                </a:cubicBezTo>
                <a:cubicBezTo>
                  <a:pt x="17" y="28"/>
                  <a:pt x="22" y="24"/>
                  <a:pt x="26" y="20"/>
                </a:cubicBezTo>
                <a:cubicBezTo>
                  <a:pt x="26" y="20"/>
                  <a:pt x="26" y="20"/>
                  <a:pt x="26" y="20"/>
                </a:cubicBezTo>
                <a:close/>
                <a:moveTo>
                  <a:pt x="32" y="16"/>
                </a:moveTo>
                <a:cubicBezTo>
                  <a:pt x="35" y="14"/>
                  <a:pt x="38" y="12"/>
                  <a:pt x="40" y="10"/>
                </a:cubicBezTo>
                <a:cubicBezTo>
                  <a:pt x="39" y="12"/>
                  <a:pt x="37" y="13"/>
                  <a:pt x="36" y="14"/>
                </a:cubicBezTo>
                <a:cubicBezTo>
                  <a:pt x="34" y="15"/>
                  <a:pt x="32" y="17"/>
                  <a:pt x="31" y="18"/>
                </a:cubicBezTo>
                <a:cubicBezTo>
                  <a:pt x="31" y="17"/>
                  <a:pt x="32" y="17"/>
                  <a:pt x="32" y="16"/>
                </a:cubicBezTo>
                <a:close/>
                <a:moveTo>
                  <a:pt x="28" y="22"/>
                </a:moveTo>
                <a:cubicBezTo>
                  <a:pt x="28" y="22"/>
                  <a:pt x="28" y="22"/>
                  <a:pt x="28" y="22"/>
                </a:cubicBezTo>
                <a:cubicBezTo>
                  <a:pt x="28" y="22"/>
                  <a:pt x="27" y="22"/>
                  <a:pt x="27" y="22"/>
                </a:cubicBezTo>
                <a:cubicBezTo>
                  <a:pt x="27" y="22"/>
                  <a:pt x="28" y="22"/>
                  <a:pt x="28" y="22"/>
                </a:cubicBezTo>
                <a:close/>
                <a:moveTo>
                  <a:pt x="30" y="20"/>
                </a:moveTo>
                <a:cubicBezTo>
                  <a:pt x="32" y="18"/>
                  <a:pt x="34" y="16"/>
                  <a:pt x="36" y="15"/>
                </a:cubicBezTo>
                <a:cubicBezTo>
                  <a:pt x="38" y="14"/>
                  <a:pt x="40" y="12"/>
                  <a:pt x="42" y="10"/>
                </a:cubicBezTo>
                <a:cubicBezTo>
                  <a:pt x="43" y="9"/>
                  <a:pt x="45" y="8"/>
                  <a:pt x="46" y="6"/>
                </a:cubicBezTo>
                <a:cubicBezTo>
                  <a:pt x="46" y="6"/>
                  <a:pt x="47" y="6"/>
                  <a:pt x="47" y="5"/>
                </a:cubicBezTo>
                <a:cubicBezTo>
                  <a:pt x="47" y="6"/>
                  <a:pt x="47" y="6"/>
                  <a:pt x="47" y="7"/>
                </a:cubicBezTo>
                <a:cubicBezTo>
                  <a:pt x="46" y="8"/>
                  <a:pt x="45" y="10"/>
                  <a:pt x="43" y="11"/>
                </a:cubicBezTo>
                <a:cubicBezTo>
                  <a:pt x="41" y="13"/>
                  <a:pt x="39" y="15"/>
                  <a:pt x="36" y="16"/>
                </a:cubicBezTo>
                <a:cubicBezTo>
                  <a:pt x="34" y="18"/>
                  <a:pt x="32" y="19"/>
                  <a:pt x="30" y="21"/>
                </a:cubicBezTo>
                <a:cubicBezTo>
                  <a:pt x="30" y="20"/>
                  <a:pt x="30" y="20"/>
                  <a:pt x="30" y="20"/>
                </a:cubicBezTo>
                <a:close/>
                <a:moveTo>
                  <a:pt x="43" y="6"/>
                </a:moveTo>
                <a:cubicBezTo>
                  <a:pt x="44" y="5"/>
                  <a:pt x="46" y="5"/>
                  <a:pt x="47" y="5"/>
                </a:cubicBezTo>
                <a:cubicBezTo>
                  <a:pt x="45" y="6"/>
                  <a:pt x="44" y="7"/>
                  <a:pt x="43" y="8"/>
                </a:cubicBezTo>
                <a:cubicBezTo>
                  <a:pt x="41" y="9"/>
                  <a:pt x="38" y="11"/>
                  <a:pt x="36" y="13"/>
                </a:cubicBezTo>
                <a:cubicBezTo>
                  <a:pt x="34" y="14"/>
                  <a:pt x="33" y="14"/>
                  <a:pt x="33" y="15"/>
                </a:cubicBezTo>
                <a:cubicBezTo>
                  <a:pt x="33" y="15"/>
                  <a:pt x="34" y="14"/>
                  <a:pt x="34" y="13"/>
                </a:cubicBezTo>
                <a:cubicBezTo>
                  <a:pt x="37" y="10"/>
                  <a:pt x="40" y="8"/>
                  <a:pt x="43" y="6"/>
                </a:cubicBezTo>
                <a:close/>
                <a:moveTo>
                  <a:pt x="41" y="6"/>
                </a:moveTo>
                <a:cubicBezTo>
                  <a:pt x="38" y="7"/>
                  <a:pt x="36" y="10"/>
                  <a:pt x="34" y="12"/>
                </a:cubicBezTo>
                <a:cubicBezTo>
                  <a:pt x="36" y="9"/>
                  <a:pt x="38" y="7"/>
                  <a:pt x="41" y="6"/>
                </a:cubicBezTo>
                <a:close/>
                <a:moveTo>
                  <a:pt x="20" y="9"/>
                </a:moveTo>
                <a:cubicBezTo>
                  <a:pt x="16" y="12"/>
                  <a:pt x="10" y="16"/>
                  <a:pt x="6" y="19"/>
                </a:cubicBezTo>
                <a:cubicBezTo>
                  <a:pt x="11" y="16"/>
                  <a:pt x="15" y="12"/>
                  <a:pt x="19" y="7"/>
                </a:cubicBezTo>
                <a:cubicBezTo>
                  <a:pt x="19" y="8"/>
                  <a:pt x="20" y="8"/>
                  <a:pt x="20" y="9"/>
                </a:cubicBezTo>
                <a:close/>
                <a:moveTo>
                  <a:pt x="18" y="6"/>
                </a:moveTo>
                <a:cubicBezTo>
                  <a:pt x="13" y="9"/>
                  <a:pt x="10" y="13"/>
                  <a:pt x="5" y="16"/>
                </a:cubicBezTo>
                <a:cubicBezTo>
                  <a:pt x="7" y="15"/>
                  <a:pt x="9" y="12"/>
                  <a:pt x="11" y="11"/>
                </a:cubicBezTo>
                <a:cubicBezTo>
                  <a:pt x="13" y="9"/>
                  <a:pt x="14" y="7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6" y="5"/>
                  <a:pt x="17" y="6"/>
                  <a:pt x="18" y="6"/>
                </a:cubicBezTo>
                <a:close/>
                <a:moveTo>
                  <a:pt x="15" y="5"/>
                </a:moveTo>
                <a:cubicBezTo>
                  <a:pt x="11" y="6"/>
                  <a:pt x="8" y="9"/>
                  <a:pt x="5" y="11"/>
                </a:cubicBezTo>
                <a:cubicBezTo>
                  <a:pt x="6" y="7"/>
                  <a:pt x="9" y="3"/>
                  <a:pt x="15" y="5"/>
                </a:cubicBezTo>
                <a:close/>
                <a:moveTo>
                  <a:pt x="13" y="36"/>
                </a:moveTo>
                <a:cubicBezTo>
                  <a:pt x="16" y="35"/>
                  <a:pt x="18" y="34"/>
                  <a:pt x="21" y="32"/>
                </a:cubicBezTo>
                <a:cubicBezTo>
                  <a:pt x="19" y="34"/>
                  <a:pt x="17" y="35"/>
                  <a:pt x="15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21" y="33"/>
                  <a:pt x="28" y="30"/>
                  <a:pt x="35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29" y="32"/>
                  <a:pt x="22" y="35"/>
                  <a:pt x="16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5" y="41"/>
                  <a:pt x="15" y="40"/>
                  <a:pt x="15" y="39"/>
                </a:cubicBezTo>
                <a:cubicBezTo>
                  <a:pt x="14" y="38"/>
                  <a:pt x="14" y="37"/>
                  <a:pt x="13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40" name="图标"/>
          <p:cNvSpPr>
            <a:spLocks noEditPoints="1"/>
          </p:cNvSpPr>
          <p:nvPr/>
        </p:nvSpPr>
        <p:spPr bwMode="auto">
          <a:xfrm>
            <a:off x="1440045" y="711301"/>
            <a:ext cx="497518" cy="557514"/>
          </a:xfrm>
          <a:custGeom>
            <a:avLst/>
            <a:gdLst>
              <a:gd name="T0" fmla="*/ 11 w 144"/>
              <a:gd name="T1" fmla="*/ 123 h 161"/>
              <a:gd name="T2" fmla="*/ 54 w 144"/>
              <a:gd name="T3" fmla="*/ 122 h 161"/>
              <a:gd name="T4" fmla="*/ 64 w 144"/>
              <a:gd name="T5" fmla="*/ 152 h 161"/>
              <a:gd name="T6" fmla="*/ 89 w 144"/>
              <a:gd name="T7" fmla="*/ 149 h 161"/>
              <a:gd name="T8" fmla="*/ 103 w 144"/>
              <a:gd name="T9" fmla="*/ 123 h 161"/>
              <a:gd name="T10" fmla="*/ 143 w 144"/>
              <a:gd name="T11" fmla="*/ 118 h 161"/>
              <a:gd name="T12" fmla="*/ 121 w 144"/>
              <a:gd name="T13" fmla="*/ 85 h 161"/>
              <a:gd name="T14" fmla="*/ 142 w 144"/>
              <a:gd name="T15" fmla="*/ 49 h 161"/>
              <a:gd name="T16" fmla="*/ 97 w 144"/>
              <a:gd name="T17" fmla="*/ 49 h 161"/>
              <a:gd name="T18" fmla="*/ 85 w 144"/>
              <a:gd name="T19" fmla="*/ 16 h 161"/>
              <a:gd name="T20" fmla="*/ 62 w 144"/>
              <a:gd name="T21" fmla="*/ 21 h 161"/>
              <a:gd name="T22" fmla="*/ 40 w 144"/>
              <a:gd name="T23" fmla="*/ 45 h 161"/>
              <a:gd name="T24" fmla="*/ 15 w 144"/>
              <a:gd name="T25" fmla="*/ 69 h 161"/>
              <a:gd name="T26" fmla="*/ 25 w 144"/>
              <a:gd name="T27" fmla="*/ 91 h 161"/>
              <a:gd name="T28" fmla="*/ 92 w 144"/>
              <a:gd name="T29" fmla="*/ 131 h 161"/>
              <a:gd name="T30" fmla="*/ 66 w 144"/>
              <a:gd name="T31" fmla="*/ 149 h 161"/>
              <a:gd name="T32" fmla="*/ 57 w 144"/>
              <a:gd name="T33" fmla="*/ 121 h 161"/>
              <a:gd name="T34" fmla="*/ 95 w 144"/>
              <a:gd name="T35" fmla="*/ 121 h 161"/>
              <a:gd name="T36" fmla="*/ 51 w 144"/>
              <a:gd name="T37" fmla="*/ 85 h 161"/>
              <a:gd name="T38" fmla="*/ 36 w 144"/>
              <a:gd name="T39" fmla="*/ 85 h 161"/>
              <a:gd name="T40" fmla="*/ 51 w 144"/>
              <a:gd name="T41" fmla="*/ 74 h 161"/>
              <a:gd name="T42" fmla="*/ 54 w 144"/>
              <a:gd name="T43" fmla="*/ 85 h 161"/>
              <a:gd name="T44" fmla="*/ 76 w 144"/>
              <a:gd name="T45" fmla="*/ 61 h 161"/>
              <a:gd name="T46" fmla="*/ 97 w 144"/>
              <a:gd name="T47" fmla="*/ 98 h 161"/>
              <a:gd name="T48" fmla="*/ 76 w 144"/>
              <a:gd name="T49" fmla="*/ 110 h 161"/>
              <a:gd name="T50" fmla="*/ 54 w 144"/>
              <a:gd name="T51" fmla="*/ 98 h 161"/>
              <a:gd name="T52" fmla="*/ 54 w 144"/>
              <a:gd name="T53" fmla="*/ 69 h 161"/>
              <a:gd name="T54" fmla="*/ 73 w 144"/>
              <a:gd name="T55" fmla="*/ 59 h 161"/>
              <a:gd name="T56" fmla="*/ 54 w 144"/>
              <a:gd name="T57" fmla="*/ 69 h 161"/>
              <a:gd name="T58" fmla="*/ 95 w 144"/>
              <a:gd name="T59" fmla="*/ 53 h 161"/>
              <a:gd name="T60" fmla="*/ 79 w 144"/>
              <a:gd name="T61" fmla="*/ 59 h 161"/>
              <a:gd name="T62" fmla="*/ 100 w 144"/>
              <a:gd name="T63" fmla="*/ 74 h 161"/>
              <a:gd name="T64" fmla="*/ 100 w 144"/>
              <a:gd name="T65" fmla="*/ 96 h 161"/>
              <a:gd name="T66" fmla="*/ 87 w 144"/>
              <a:gd name="T67" fmla="*/ 107 h 161"/>
              <a:gd name="T68" fmla="*/ 95 w 144"/>
              <a:gd name="T69" fmla="*/ 118 h 161"/>
              <a:gd name="T70" fmla="*/ 87 w 144"/>
              <a:gd name="T71" fmla="*/ 107 h 161"/>
              <a:gd name="T72" fmla="*/ 72 w 144"/>
              <a:gd name="T73" fmla="*/ 111 h 161"/>
              <a:gd name="T74" fmla="*/ 54 w 144"/>
              <a:gd name="T75" fmla="*/ 102 h 161"/>
              <a:gd name="T76" fmla="*/ 140 w 144"/>
              <a:gd name="T77" fmla="*/ 115 h 161"/>
              <a:gd name="T78" fmla="*/ 99 w 144"/>
              <a:gd name="T79" fmla="*/ 119 h 161"/>
              <a:gd name="T80" fmla="*/ 100 w 144"/>
              <a:gd name="T81" fmla="*/ 100 h 161"/>
              <a:gd name="T82" fmla="*/ 126 w 144"/>
              <a:gd name="T83" fmla="*/ 94 h 161"/>
              <a:gd name="T84" fmla="*/ 113 w 144"/>
              <a:gd name="T85" fmla="*/ 48 h 161"/>
              <a:gd name="T86" fmla="*/ 134 w 144"/>
              <a:gd name="T87" fmla="*/ 68 h 161"/>
              <a:gd name="T88" fmla="*/ 100 w 144"/>
              <a:gd name="T89" fmla="*/ 70 h 161"/>
              <a:gd name="T90" fmla="*/ 113 w 144"/>
              <a:gd name="T91" fmla="*/ 48 h 161"/>
              <a:gd name="T92" fmla="*/ 69 w 144"/>
              <a:gd name="T93" fmla="*/ 17 h 161"/>
              <a:gd name="T94" fmla="*/ 95 w 144"/>
              <a:gd name="T95" fmla="*/ 50 h 161"/>
              <a:gd name="T96" fmla="*/ 76 w 144"/>
              <a:gd name="T97" fmla="*/ 58 h 161"/>
              <a:gd name="T98" fmla="*/ 58 w 144"/>
              <a:gd name="T99" fmla="*/ 43 h 161"/>
              <a:gd name="T100" fmla="*/ 12 w 144"/>
              <a:gd name="T101" fmla="*/ 59 h 161"/>
              <a:gd name="T102" fmla="*/ 53 w 144"/>
              <a:gd name="T103" fmla="*/ 52 h 161"/>
              <a:gd name="T104" fmla="*/ 33 w 144"/>
              <a:gd name="T105" fmla="*/ 83 h 161"/>
              <a:gd name="T106" fmla="*/ 51 w 144"/>
              <a:gd name="T107" fmla="*/ 100 h 161"/>
              <a:gd name="T108" fmla="*/ 45 w 144"/>
              <a:gd name="T109" fmla="*/ 121 h 161"/>
              <a:gd name="T110" fmla="*/ 33 w 144"/>
              <a:gd name="T111" fmla="*/ 8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4" h="161">
                <a:moveTo>
                  <a:pt x="9" y="111"/>
                </a:moveTo>
                <a:cubicBezTo>
                  <a:pt x="8" y="115"/>
                  <a:pt x="8" y="119"/>
                  <a:pt x="11" y="123"/>
                </a:cubicBezTo>
                <a:cubicBezTo>
                  <a:pt x="14" y="127"/>
                  <a:pt x="21" y="127"/>
                  <a:pt x="26" y="127"/>
                </a:cubicBezTo>
                <a:cubicBezTo>
                  <a:pt x="35" y="127"/>
                  <a:pt x="45" y="125"/>
                  <a:pt x="54" y="122"/>
                </a:cubicBezTo>
                <a:cubicBezTo>
                  <a:pt x="54" y="123"/>
                  <a:pt x="54" y="124"/>
                  <a:pt x="55" y="125"/>
                </a:cubicBezTo>
                <a:cubicBezTo>
                  <a:pt x="56" y="135"/>
                  <a:pt x="59" y="144"/>
                  <a:pt x="64" y="152"/>
                </a:cubicBezTo>
                <a:cubicBezTo>
                  <a:pt x="67" y="157"/>
                  <a:pt x="71" y="161"/>
                  <a:pt x="77" y="160"/>
                </a:cubicBezTo>
                <a:cubicBezTo>
                  <a:pt x="83" y="160"/>
                  <a:pt x="86" y="154"/>
                  <a:pt x="89" y="149"/>
                </a:cubicBezTo>
                <a:cubicBezTo>
                  <a:pt x="93" y="141"/>
                  <a:pt x="96" y="131"/>
                  <a:pt x="97" y="122"/>
                </a:cubicBezTo>
                <a:cubicBezTo>
                  <a:pt x="99" y="122"/>
                  <a:pt x="101" y="123"/>
                  <a:pt x="103" y="123"/>
                </a:cubicBezTo>
                <a:cubicBezTo>
                  <a:pt x="112" y="126"/>
                  <a:pt x="122" y="128"/>
                  <a:pt x="131" y="127"/>
                </a:cubicBezTo>
                <a:cubicBezTo>
                  <a:pt x="136" y="126"/>
                  <a:pt x="142" y="124"/>
                  <a:pt x="143" y="118"/>
                </a:cubicBezTo>
                <a:cubicBezTo>
                  <a:pt x="144" y="113"/>
                  <a:pt x="140" y="106"/>
                  <a:pt x="137" y="102"/>
                </a:cubicBezTo>
                <a:cubicBezTo>
                  <a:pt x="132" y="96"/>
                  <a:pt x="127" y="90"/>
                  <a:pt x="121" y="85"/>
                </a:cubicBezTo>
                <a:cubicBezTo>
                  <a:pt x="128" y="79"/>
                  <a:pt x="135" y="72"/>
                  <a:pt x="140" y="64"/>
                </a:cubicBezTo>
                <a:cubicBezTo>
                  <a:pt x="143" y="60"/>
                  <a:pt x="144" y="54"/>
                  <a:pt x="142" y="49"/>
                </a:cubicBezTo>
                <a:cubicBezTo>
                  <a:pt x="139" y="44"/>
                  <a:pt x="131" y="43"/>
                  <a:pt x="126" y="43"/>
                </a:cubicBezTo>
                <a:cubicBezTo>
                  <a:pt x="116" y="43"/>
                  <a:pt x="106" y="46"/>
                  <a:pt x="97" y="49"/>
                </a:cubicBezTo>
                <a:cubicBezTo>
                  <a:pt x="97" y="46"/>
                  <a:pt x="96" y="43"/>
                  <a:pt x="95" y="40"/>
                </a:cubicBezTo>
                <a:cubicBezTo>
                  <a:pt x="94" y="31"/>
                  <a:pt x="91" y="22"/>
                  <a:pt x="85" y="16"/>
                </a:cubicBezTo>
                <a:cubicBezTo>
                  <a:pt x="82" y="12"/>
                  <a:pt x="78" y="9"/>
                  <a:pt x="74" y="10"/>
                </a:cubicBezTo>
                <a:cubicBezTo>
                  <a:pt x="68" y="11"/>
                  <a:pt x="65" y="17"/>
                  <a:pt x="62" y="21"/>
                </a:cubicBezTo>
                <a:cubicBezTo>
                  <a:pt x="58" y="30"/>
                  <a:pt x="55" y="39"/>
                  <a:pt x="54" y="49"/>
                </a:cubicBezTo>
                <a:cubicBezTo>
                  <a:pt x="49" y="47"/>
                  <a:pt x="45" y="46"/>
                  <a:pt x="40" y="45"/>
                </a:cubicBezTo>
                <a:cubicBezTo>
                  <a:pt x="33" y="43"/>
                  <a:pt x="24" y="42"/>
                  <a:pt x="16" y="45"/>
                </a:cubicBezTo>
                <a:cubicBezTo>
                  <a:pt x="4" y="49"/>
                  <a:pt x="9" y="62"/>
                  <a:pt x="15" y="69"/>
                </a:cubicBezTo>
                <a:cubicBezTo>
                  <a:pt x="19" y="75"/>
                  <a:pt x="25" y="80"/>
                  <a:pt x="31" y="85"/>
                </a:cubicBezTo>
                <a:cubicBezTo>
                  <a:pt x="29" y="87"/>
                  <a:pt x="27" y="89"/>
                  <a:pt x="25" y="91"/>
                </a:cubicBezTo>
                <a:cubicBezTo>
                  <a:pt x="18" y="96"/>
                  <a:pt x="13" y="103"/>
                  <a:pt x="9" y="111"/>
                </a:cubicBezTo>
                <a:close/>
                <a:moveTo>
                  <a:pt x="92" y="131"/>
                </a:moveTo>
                <a:cubicBezTo>
                  <a:pt x="90" y="140"/>
                  <a:pt x="87" y="150"/>
                  <a:pt x="81" y="156"/>
                </a:cubicBezTo>
                <a:cubicBezTo>
                  <a:pt x="75" y="161"/>
                  <a:pt x="69" y="155"/>
                  <a:pt x="66" y="149"/>
                </a:cubicBezTo>
                <a:cubicBezTo>
                  <a:pt x="61" y="142"/>
                  <a:pt x="59" y="132"/>
                  <a:pt x="57" y="123"/>
                </a:cubicBezTo>
                <a:cubicBezTo>
                  <a:pt x="57" y="122"/>
                  <a:pt x="57" y="122"/>
                  <a:pt x="57" y="121"/>
                </a:cubicBezTo>
                <a:cubicBezTo>
                  <a:pt x="63" y="119"/>
                  <a:pt x="70" y="116"/>
                  <a:pt x="76" y="113"/>
                </a:cubicBezTo>
                <a:cubicBezTo>
                  <a:pt x="82" y="116"/>
                  <a:pt x="88" y="118"/>
                  <a:pt x="95" y="121"/>
                </a:cubicBezTo>
                <a:cubicBezTo>
                  <a:pt x="94" y="124"/>
                  <a:pt x="93" y="128"/>
                  <a:pt x="92" y="131"/>
                </a:cubicBezTo>
                <a:close/>
                <a:moveTo>
                  <a:pt x="51" y="85"/>
                </a:moveTo>
                <a:cubicBezTo>
                  <a:pt x="51" y="89"/>
                  <a:pt x="51" y="93"/>
                  <a:pt x="51" y="96"/>
                </a:cubicBezTo>
                <a:cubicBezTo>
                  <a:pt x="46" y="93"/>
                  <a:pt x="41" y="89"/>
                  <a:pt x="36" y="85"/>
                </a:cubicBezTo>
                <a:cubicBezTo>
                  <a:pt x="36" y="85"/>
                  <a:pt x="37" y="84"/>
                  <a:pt x="37" y="84"/>
                </a:cubicBezTo>
                <a:cubicBezTo>
                  <a:pt x="42" y="81"/>
                  <a:pt x="46" y="77"/>
                  <a:pt x="51" y="74"/>
                </a:cubicBezTo>
                <a:cubicBezTo>
                  <a:pt x="51" y="78"/>
                  <a:pt x="51" y="82"/>
                  <a:pt x="51" y="85"/>
                </a:cubicBezTo>
                <a:close/>
                <a:moveTo>
                  <a:pt x="54" y="85"/>
                </a:moveTo>
                <a:cubicBezTo>
                  <a:pt x="54" y="81"/>
                  <a:pt x="54" y="77"/>
                  <a:pt x="54" y="72"/>
                </a:cubicBezTo>
                <a:cubicBezTo>
                  <a:pt x="61" y="68"/>
                  <a:pt x="68" y="64"/>
                  <a:pt x="76" y="61"/>
                </a:cubicBezTo>
                <a:cubicBezTo>
                  <a:pt x="83" y="64"/>
                  <a:pt x="90" y="68"/>
                  <a:pt x="97" y="72"/>
                </a:cubicBezTo>
                <a:cubicBezTo>
                  <a:pt x="98" y="81"/>
                  <a:pt x="98" y="89"/>
                  <a:pt x="97" y="98"/>
                </a:cubicBezTo>
                <a:cubicBezTo>
                  <a:pt x="94" y="100"/>
                  <a:pt x="90" y="102"/>
                  <a:pt x="86" y="105"/>
                </a:cubicBezTo>
                <a:cubicBezTo>
                  <a:pt x="83" y="106"/>
                  <a:pt x="79" y="108"/>
                  <a:pt x="76" y="110"/>
                </a:cubicBezTo>
                <a:cubicBezTo>
                  <a:pt x="72" y="108"/>
                  <a:pt x="69" y="106"/>
                  <a:pt x="65" y="105"/>
                </a:cubicBezTo>
                <a:cubicBezTo>
                  <a:pt x="62" y="102"/>
                  <a:pt x="58" y="100"/>
                  <a:pt x="54" y="98"/>
                </a:cubicBezTo>
                <a:cubicBezTo>
                  <a:pt x="54" y="94"/>
                  <a:pt x="54" y="90"/>
                  <a:pt x="54" y="85"/>
                </a:cubicBezTo>
                <a:close/>
                <a:moveTo>
                  <a:pt x="54" y="69"/>
                </a:moveTo>
                <a:cubicBezTo>
                  <a:pt x="55" y="63"/>
                  <a:pt x="55" y="58"/>
                  <a:pt x="56" y="53"/>
                </a:cubicBezTo>
                <a:cubicBezTo>
                  <a:pt x="62" y="55"/>
                  <a:pt x="67" y="57"/>
                  <a:pt x="73" y="59"/>
                </a:cubicBezTo>
                <a:cubicBezTo>
                  <a:pt x="66" y="62"/>
                  <a:pt x="60" y="65"/>
                  <a:pt x="55" y="69"/>
                </a:cubicBezTo>
                <a:cubicBezTo>
                  <a:pt x="55" y="69"/>
                  <a:pt x="55" y="69"/>
                  <a:pt x="54" y="69"/>
                </a:cubicBezTo>
                <a:close/>
                <a:moveTo>
                  <a:pt x="79" y="59"/>
                </a:moveTo>
                <a:cubicBezTo>
                  <a:pt x="84" y="57"/>
                  <a:pt x="90" y="54"/>
                  <a:pt x="95" y="53"/>
                </a:cubicBezTo>
                <a:cubicBezTo>
                  <a:pt x="96" y="58"/>
                  <a:pt x="97" y="63"/>
                  <a:pt x="97" y="69"/>
                </a:cubicBezTo>
                <a:cubicBezTo>
                  <a:pt x="91" y="65"/>
                  <a:pt x="85" y="62"/>
                  <a:pt x="79" y="59"/>
                </a:cubicBezTo>
                <a:close/>
                <a:moveTo>
                  <a:pt x="100" y="78"/>
                </a:moveTo>
                <a:cubicBezTo>
                  <a:pt x="100" y="77"/>
                  <a:pt x="100" y="75"/>
                  <a:pt x="100" y="74"/>
                </a:cubicBezTo>
                <a:cubicBezTo>
                  <a:pt x="106" y="78"/>
                  <a:pt x="111" y="81"/>
                  <a:pt x="116" y="85"/>
                </a:cubicBezTo>
                <a:cubicBezTo>
                  <a:pt x="111" y="89"/>
                  <a:pt x="106" y="93"/>
                  <a:pt x="100" y="96"/>
                </a:cubicBezTo>
                <a:cubicBezTo>
                  <a:pt x="100" y="90"/>
                  <a:pt x="100" y="84"/>
                  <a:pt x="100" y="78"/>
                </a:cubicBezTo>
                <a:close/>
                <a:moveTo>
                  <a:pt x="87" y="107"/>
                </a:moveTo>
                <a:cubicBezTo>
                  <a:pt x="91" y="105"/>
                  <a:pt x="94" y="103"/>
                  <a:pt x="97" y="101"/>
                </a:cubicBezTo>
                <a:cubicBezTo>
                  <a:pt x="97" y="107"/>
                  <a:pt x="96" y="112"/>
                  <a:pt x="95" y="118"/>
                </a:cubicBezTo>
                <a:cubicBezTo>
                  <a:pt x="90" y="116"/>
                  <a:pt x="84" y="114"/>
                  <a:pt x="79" y="111"/>
                </a:cubicBezTo>
                <a:cubicBezTo>
                  <a:pt x="82" y="110"/>
                  <a:pt x="85" y="108"/>
                  <a:pt x="87" y="107"/>
                </a:cubicBezTo>
                <a:close/>
                <a:moveTo>
                  <a:pt x="64" y="107"/>
                </a:moveTo>
                <a:cubicBezTo>
                  <a:pt x="67" y="108"/>
                  <a:pt x="69" y="110"/>
                  <a:pt x="72" y="111"/>
                </a:cubicBezTo>
                <a:cubicBezTo>
                  <a:pt x="67" y="114"/>
                  <a:pt x="62" y="116"/>
                  <a:pt x="56" y="118"/>
                </a:cubicBezTo>
                <a:cubicBezTo>
                  <a:pt x="55" y="112"/>
                  <a:pt x="55" y="107"/>
                  <a:pt x="54" y="102"/>
                </a:cubicBezTo>
                <a:cubicBezTo>
                  <a:pt x="58" y="104"/>
                  <a:pt x="61" y="105"/>
                  <a:pt x="64" y="107"/>
                </a:cubicBezTo>
                <a:close/>
                <a:moveTo>
                  <a:pt x="140" y="115"/>
                </a:moveTo>
                <a:cubicBezTo>
                  <a:pt x="142" y="123"/>
                  <a:pt x="131" y="124"/>
                  <a:pt x="126" y="124"/>
                </a:cubicBezTo>
                <a:cubicBezTo>
                  <a:pt x="117" y="124"/>
                  <a:pt x="107" y="122"/>
                  <a:pt x="99" y="119"/>
                </a:cubicBezTo>
                <a:cubicBezTo>
                  <a:pt x="99" y="119"/>
                  <a:pt x="98" y="119"/>
                  <a:pt x="98" y="119"/>
                </a:cubicBezTo>
                <a:cubicBezTo>
                  <a:pt x="99" y="112"/>
                  <a:pt x="100" y="106"/>
                  <a:pt x="100" y="100"/>
                </a:cubicBezTo>
                <a:cubicBezTo>
                  <a:pt x="106" y="96"/>
                  <a:pt x="112" y="92"/>
                  <a:pt x="118" y="87"/>
                </a:cubicBezTo>
                <a:cubicBezTo>
                  <a:pt x="121" y="89"/>
                  <a:pt x="123" y="92"/>
                  <a:pt x="126" y="94"/>
                </a:cubicBezTo>
                <a:cubicBezTo>
                  <a:pt x="132" y="99"/>
                  <a:pt x="139" y="107"/>
                  <a:pt x="140" y="115"/>
                </a:cubicBezTo>
                <a:close/>
                <a:moveTo>
                  <a:pt x="113" y="48"/>
                </a:moveTo>
                <a:cubicBezTo>
                  <a:pt x="120" y="46"/>
                  <a:pt x="132" y="44"/>
                  <a:pt x="138" y="49"/>
                </a:cubicBezTo>
                <a:cubicBezTo>
                  <a:pt x="144" y="54"/>
                  <a:pt x="137" y="64"/>
                  <a:pt x="134" y="68"/>
                </a:cubicBezTo>
                <a:cubicBezTo>
                  <a:pt x="129" y="74"/>
                  <a:pt x="124" y="79"/>
                  <a:pt x="119" y="83"/>
                </a:cubicBezTo>
                <a:cubicBezTo>
                  <a:pt x="113" y="79"/>
                  <a:pt x="106" y="74"/>
                  <a:pt x="100" y="70"/>
                </a:cubicBezTo>
                <a:cubicBezTo>
                  <a:pt x="100" y="64"/>
                  <a:pt x="99" y="58"/>
                  <a:pt x="98" y="52"/>
                </a:cubicBezTo>
                <a:cubicBezTo>
                  <a:pt x="103" y="50"/>
                  <a:pt x="108" y="49"/>
                  <a:pt x="113" y="48"/>
                </a:cubicBezTo>
                <a:close/>
                <a:moveTo>
                  <a:pt x="58" y="43"/>
                </a:moveTo>
                <a:cubicBezTo>
                  <a:pt x="60" y="34"/>
                  <a:pt x="63" y="24"/>
                  <a:pt x="69" y="17"/>
                </a:cubicBezTo>
                <a:cubicBezTo>
                  <a:pt x="83" y="0"/>
                  <a:pt x="93" y="40"/>
                  <a:pt x="94" y="47"/>
                </a:cubicBezTo>
                <a:cubicBezTo>
                  <a:pt x="94" y="48"/>
                  <a:pt x="94" y="49"/>
                  <a:pt x="95" y="50"/>
                </a:cubicBezTo>
                <a:cubicBezTo>
                  <a:pt x="94" y="50"/>
                  <a:pt x="94" y="50"/>
                  <a:pt x="94" y="50"/>
                </a:cubicBezTo>
                <a:cubicBezTo>
                  <a:pt x="87" y="52"/>
                  <a:pt x="81" y="55"/>
                  <a:pt x="76" y="58"/>
                </a:cubicBezTo>
                <a:cubicBezTo>
                  <a:pt x="69" y="55"/>
                  <a:pt x="63" y="52"/>
                  <a:pt x="57" y="50"/>
                </a:cubicBezTo>
                <a:cubicBezTo>
                  <a:pt x="57" y="48"/>
                  <a:pt x="58" y="45"/>
                  <a:pt x="58" y="43"/>
                </a:cubicBezTo>
                <a:close/>
                <a:moveTo>
                  <a:pt x="31" y="81"/>
                </a:moveTo>
                <a:cubicBezTo>
                  <a:pt x="24" y="75"/>
                  <a:pt x="16" y="68"/>
                  <a:pt x="12" y="59"/>
                </a:cubicBezTo>
                <a:cubicBezTo>
                  <a:pt x="4" y="38"/>
                  <a:pt x="45" y="49"/>
                  <a:pt x="52" y="51"/>
                </a:cubicBezTo>
                <a:cubicBezTo>
                  <a:pt x="53" y="52"/>
                  <a:pt x="53" y="52"/>
                  <a:pt x="53" y="52"/>
                </a:cubicBezTo>
                <a:cubicBezTo>
                  <a:pt x="52" y="58"/>
                  <a:pt x="52" y="64"/>
                  <a:pt x="51" y="71"/>
                </a:cubicBezTo>
                <a:cubicBezTo>
                  <a:pt x="45" y="75"/>
                  <a:pt x="39" y="79"/>
                  <a:pt x="33" y="83"/>
                </a:cubicBezTo>
                <a:cubicBezTo>
                  <a:pt x="32" y="83"/>
                  <a:pt x="32" y="82"/>
                  <a:pt x="31" y="81"/>
                </a:cubicBezTo>
                <a:close/>
                <a:moveTo>
                  <a:pt x="51" y="100"/>
                </a:moveTo>
                <a:cubicBezTo>
                  <a:pt x="52" y="106"/>
                  <a:pt x="52" y="112"/>
                  <a:pt x="53" y="119"/>
                </a:cubicBezTo>
                <a:cubicBezTo>
                  <a:pt x="51" y="120"/>
                  <a:pt x="48" y="120"/>
                  <a:pt x="45" y="121"/>
                </a:cubicBezTo>
                <a:cubicBezTo>
                  <a:pt x="36" y="124"/>
                  <a:pt x="26" y="126"/>
                  <a:pt x="17" y="123"/>
                </a:cubicBezTo>
                <a:cubicBezTo>
                  <a:pt x="0" y="118"/>
                  <a:pt x="23" y="96"/>
                  <a:pt x="33" y="87"/>
                </a:cubicBezTo>
                <a:cubicBezTo>
                  <a:pt x="39" y="92"/>
                  <a:pt x="45" y="96"/>
                  <a:pt x="51" y="1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41" name="图标"/>
          <p:cNvSpPr>
            <a:spLocks noEditPoints="1"/>
          </p:cNvSpPr>
          <p:nvPr/>
        </p:nvSpPr>
        <p:spPr bwMode="auto">
          <a:xfrm>
            <a:off x="10328914" y="4381304"/>
            <a:ext cx="393305" cy="592299"/>
          </a:xfrm>
          <a:custGeom>
            <a:avLst/>
            <a:gdLst>
              <a:gd name="T0" fmla="*/ 40 w 71"/>
              <a:gd name="T1" fmla="*/ 85 h 107"/>
              <a:gd name="T2" fmla="*/ 68 w 71"/>
              <a:gd name="T3" fmla="*/ 21 h 107"/>
              <a:gd name="T4" fmla="*/ 51 w 71"/>
              <a:gd name="T5" fmla="*/ 1 h 107"/>
              <a:gd name="T6" fmla="*/ 38 w 71"/>
              <a:gd name="T7" fmla="*/ 19 h 107"/>
              <a:gd name="T8" fmla="*/ 7 w 71"/>
              <a:gd name="T9" fmla="*/ 83 h 107"/>
              <a:gd name="T10" fmla="*/ 21 w 71"/>
              <a:gd name="T11" fmla="*/ 81 h 107"/>
              <a:gd name="T12" fmla="*/ 8 w 71"/>
              <a:gd name="T13" fmla="*/ 97 h 107"/>
              <a:gd name="T14" fmla="*/ 9 w 71"/>
              <a:gd name="T15" fmla="*/ 96 h 107"/>
              <a:gd name="T16" fmla="*/ 10 w 71"/>
              <a:gd name="T17" fmla="*/ 99 h 107"/>
              <a:gd name="T18" fmla="*/ 26 w 71"/>
              <a:gd name="T19" fmla="*/ 84 h 107"/>
              <a:gd name="T20" fmla="*/ 30 w 71"/>
              <a:gd name="T21" fmla="*/ 84 h 107"/>
              <a:gd name="T22" fmla="*/ 16 w 71"/>
              <a:gd name="T23" fmla="*/ 102 h 107"/>
              <a:gd name="T24" fmla="*/ 19 w 71"/>
              <a:gd name="T25" fmla="*/ 102 h 107"/>
              <a:gd name="T26" fmla="*/ 6 w 71"/>
              <a:gd name="T27" fmla="*/ 90 h 107"/>
              <a:gd name="T28" fmla="*/ 17 w 71"/>
              <a:gd name="T29" fmla="*/ 81 h 107"/>
              <a:gd name="T30" fmla="*/ 16 w 71"/>
              <a:gd name="T31" fmla="*/ 83 h 107"/>
              <a:gd name="T32" fmla="*/ 28 w 71"/>
              <a:gd name="T33" fmla="*/ 80 h 107"/>
              <a:gd name="T34" fmla="*/ 25 w 71"/>
              <a:gd name="T35" fmla="*/ 81 h 107"/>
              <a:gd name="T36" fmla="*/ 15 w 71"/>
              <a:gd name="T37" fmla="*/ 99 h 107"/>
              <a:gd name="T38" fmla="*/ 33 w 71"/>
              <a:gd name="T39" fmla="*/ 81 h 107"/>
              <a:gd name="T40" fmla="*/ 27 w 71"/>
              <a:gd name="T41" fmla="*/ 92 h 107"/>
              <a:gd name="T42" fmla="*/ 33 w 71"/>
              <a:gd name="T43" fmla="*/ 82 h 107"/>
              <a:gd name="T44" fmla="*/ 28 w 71"/>
              <a:gd name="T45" fmla="*/ 101 h 107"/>
              <a:gd name="T46" fmla="*/ 31 w 71"/>
              <a:gd name="T47" fmla="*/ 93 h 107"/>
              <a:gd name="T48" fmla="*/ 30 w 71"/>
              <a:gd name="T49" fmla="*/ 93 h 107"/>
              <a:gd name="T50" fmla="*/ 35 w 71"/>
              <a:gd name="T51" fmla="*/ 83 h 107"/>
              <a:gd name="T52" fmla="*/ 27 w 71"/>
              <a:gd name="T53" fmla="*/ 103 h 107"/>
              <a:gd name="T54" fmla="*/ 31 w 71"/>
              <a:gd name="T55" fmla="*/ 102 h 107"/>
              <a:gd name="T56" fmla="*/ 38 w 71"/>
              <a:gd name="T57" fmla="*/ 97 h 107"/>
              <a:gd name="T58" fmla="*/ 37 w 71"/>
              <a:gd name="T59" fmla="*/ 93 h 107"/>
              <a:gd name="T60" fmla="*/ 35 w 71"/>
              <a:gd name="T61" fmla="*/ 92 h 107"/>
              <a:gd name="T62" fmla="*/ 38 w 71"/>
              <a:gd name="T63" fmla="*/ 86 h 107"/>
              <a:gd name="T64" fmla="*/ 44 w 71"/>
              <a:gd name="T65" fmla="*/ 4 h 107"/>
              <a:gd name="T66" fmla="*/ 41 w 71"/>
              <a:gd name="T67" fmla="*/ 7 h 107"/>
              <a:gd name="T68" fmla="*/ 47 w 71"/>
              <a:gd name="T69" fmla="*/ 8 h 107"/>
              <a:gd name="T70" fmla="*/ 41 w 71"/>
              <a:gd name="T71" fmla="*/ 10 h 107"/>
              <a:gd name="T72" fmla="*/ 41 w 71"/>
              <a:gd name="T73" fmla="*/ 10 h 107"/>
              <a:gd name="T74" fmla="*/ 50 w 71"/>
              <a:gd name="T75" fmla="*/ 12 h 107"/>
              <a:gd name="T76" fmla="*/ 47 w 71"/>
              <a:gd name="T77" fmla="*/ 19 h 107"/>
              <a:gd name="T78" fmla="*/ 47 w 71"/>
              <a:gd name="T79" fmla="*/ 19 h 107"/>
              <a:gd name="T80" fmla="*/ 48 w 71"/>
              <a:gd name="T81" fmla="*/ 19 h 107"/>
              <a:gd name="T82" fmla="*/ 57 w 71"/>
              <a:gd name="T83" fmla="*/ 19 h 107"/>
              <a:gd name="T84" fmla="*/ 65 w 71"/>
              <a:gd name="T85" fmla="*/ 20 h 107"/>
              <a:gd name="T86" fmla="*/ 61 w 71"/>
              <a:gd name="T87" fmla="*/ 19 h 107"/>
              <a:gd name="T88" fmla="*/ 58 w 71"/>
              <a:gd name="T89" fmla="*/ 18 h 107"/>
              <a:gd name="T90" fmla="*/ 64 w 71"/>
              <a:gd name="T91" fmla="*/ 20 h 107"/>
              <a:gd name="T92" fmla="*/ 62 w 71"/>
              <a:gd name="T93" fmla="*/ 17 h 107"/>
              <a:gd name="T94" fmla="*/ 68 w 71"/>
              <a:gd name="T95" fmla="*/ 5 h 107"/>
              <a:gd name="T96" fmla="*/ 51 w 71"/>
              <a:gd name="T97" fmla="*/ 16 h 107"/>
              <a:gd name="T98" fmla="*/ 49 w 71"/>
              <a:gd name="T99" fmla="*/ 14 h 107"/>
              <a:gd name="T100" fmla="*/ 44 w 71"/>
              <a:gd name="T101" fmla="*/ 15 h 107"/>
              <a:gd name="T102" fmla="*/ 42 w 71"/>
              <a:gd name="T103" fmla="*/ 12 h 107"/>
              <a:gd name="T104" fmla="*/ 47 w 71"/>
              <a:gd name="T105" fmla="*/ 5 h 107"/>
              <a:gd name="T106" fmla="*/ 41 w 71"/>
              <a:gd name="T107" fmla="*/ 9 h 107"/>
              <a:gd name="T108" fmla="*/ 24 w 71"/>
              <a:gd name="T109" fmla="*/ 80 h 107"/>
              <a:gd name="T110" fmla="*/ 24 w 71"/>
              <a:gd name="T111" fmla="*/ 80 h 107"/>
              <a:gd name="T112" fmla="*/ 11 w 71"/>
              <a:gd name="T113" fmla="*/ 83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1" h="107">
                <a:moveTo>
                  <a:pt x="8" y="102"/>
                </a:moveTo>
                <a:cubicBezTo>
                  <a:pt x="15" y="106"/>
                  <a:pt x="25" y="107"/>
                  <a:pt x="33" y="104"/>
                </a:cubicBezTo>
                <a:cubicBezTo>
                  <a:pt x="42" y="101"/>
                  <a:pt x="44" y="93"/>
                  <a:pt x="40" y="86"/>
                </a:cubicBezTo>
                <a:cubicBezTo>
                  <a:pt x="40" y="86"/>
                  <a:pt x="40" y="86"/>
                  <a:pt x="40" y="85"/>
                </a:cubicBezTo>
                <a:cubicBezTo>
                  <a:pt x="43" y="64"/>
                  <a:pt x="41" y="43"/>
                  <a:pt x="41" y="22"/>
                </a:cubicBezTo>
                <a:cubicBezTo>
                  <a:pt x="49" y="23"/>
                  <a:pt x="58" y="21"/>
                  <a:pt x="66" y="23"/>
                </a:cubicBezTo>
                <a:cubicBezTo>
                  <a:pt x="67" y="23"/>
                  <a:pt x="68" y="22"/>
                  <a:pt x="68" y="21"/>
                </a:cubicBezTo>
                <a:cubicBezTo>
                  <a:pt x="68" y="21"/>
                  <a:pt x="68" y="21"/>
                  <a:pt x="68" y="21"/>
                </a:cubicBezTo>
                <a:cubicBezTo>
                  <a:pt x="69" y="15"/>
                  <a:pt x="71" y="9"/>
                  <a:pt x="71" y="3"/>
                </a:cubicBezTo>
                <a:cubicBezTo>
                  <a:pt x="71" y="2"/>
                  <a:pt x="70" y="2"/>
                  <a:pt x="69" y="2"/>
                </a:cubicBezTo>
                <a:cubicBezTo>
                  <a:pt x="69" y="2"/>
                  <a:pt x="69" y="2"/>
                  <a:pt x="69" y="2"/>
                </a:cubicBezTo>
                <a:cubicBezTo>
                  <a:pt x="63" y="2"/>
                  <a:pt x="57" y="1"/>
                  <a:pt x="51" y="1"/>
                </a:cubicBezTo>
                <a:cubicBezTo>
                  <a:pt x="47" y="1"/>
                  <a:pt x="42" y="0"/>
                  <a:pt x="38" y="2"/>
                </a:cubicBezTo>
                <a:cubicBezTo>
                  <a:pt x="38" y="3"/>
                  <a:pt x="38" y="3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9"/>
                  <a:pt x="38" y="14"/>
                  <a:pt x="38" y="19"/>
                </a:cubicBezTo>
                <a:cubicBezTo>
                  <a:pt x="38" y="20"/>
                  <a:pt x="38" y="21"/>
                  <a:pt x="38" y="21"/>
                </a:cubicBezTo>
                <a:cubicBezTo>
                  <a:pt x="38" y="41"/>
                  <a:pt x="39" y="61"/>
                  <a:pt x="38" y="81"/>
                </a:cubicBezTo>
                <a:cubicBezTo>
                  <a:pt x="38" y="80"/>
                  <a:pt x="38" y="80"/>
                  <a:pt x="37" y="80"/>
                </a:cubicBezTo>
                <a:cubicBezTo>
                  <a:pt x="27" y="76"/>
                  <a:pt x="14" y="76"/>
                  <a:pt x="7" y="83"/>
                </a:cubicBezTo>
                <a:cubicBezTo>
                  <a:pt x="0" y="89"/>
                  <a:pt x="1" y="98"/>
                  <a:pt x="8" y="102"/>
                </a:cubicBezTo>
                <a:close/>
                <a:moveTo>
                  <a:pt x="6" y="95"/>
                </a:moveTo>
                <a:cubicBezTo>
                  <a:pt x="11" y="91"/>
                  <a:pt x="15" y="85"/>
                  <a:pt x="20" y="81"/>
                </a:cubicBezTo>
                <a:cubicBezTo>
                  <a:pt x="20" y="81"/>
                  <a:pt x="20" y="81"/>
                  <a:pt x="21" y="81"/>
                </a:cubicBezTo>
                <a:cubicBezTo>
                  <a:pt x="20" y="81"/>
                  <a:pt x="20" y="81"/>
                  <a:pt x="20" y="81"/>
                </a:cubicBezTo>
                <a:cubicBezTo>
                  <a:pt x="19" y="83"/>
                  <a:pt x="18" y="84"/>
                  <a:pt x="17" y="85"/>
                </a:cubicBezTo>
                <a:cubicBezTo>
                  <a:pt x="15" y="88"/>
                  <a:pt x="13" y="90"/>
                  <a:pt x="11" y="93"/>
                </a:cubicBezTo>
                <a:cubicBezTo>
                  <a:pt x="10" y="94"/>
                  <a:pt x="9" y="96"/>
                  <a:pt x="8" y="97"/>
                </a:cubicBezTo>
                <a:cubicBezTo>
                  <a:pt x="7" y="97"/>
                  <a:pt x="8" y="98"/>
                  <a:pt x="8" y="98"/>
                </a:cubicBezTo>
                <a:cubicBezTo>
                  <a:pt x="9" y="97"/>
                  <a:pt x="9" y="97"/>
                  <a:pt x="9" y="97"/>
                </a:cubicBezTo>
                <a:cubicBezTo>
                  <a:pt x="9" y="97"/>
                  <a:pt x="9" y="97"/>
                  <a:pt x="9" y="97"/>
                </a:cubicBezTo>
                <a:cubicBezTo>
                  <a:pt x="9" y="97"/>
                  <a:pt x="9" y="97"/>
                  <a:pt x="9" y="96"/>
                </a:cubicBezTo>
                <a:cubicBezTo>
                  <a:pt x="10" y="95"/>
                  <a:pt x="11" y="94"/>
                  <a:pt x="12" y="93"/>
                </a:cubicBezTo>
                <a:cubicBezTo>
                  <a:pt x="13" y="92"/>
                  <a:pt x="14" y="91"/>
                  <a:pt x="15" y="90"/>
                </a:cubicBezTo>
                <a:cubicBezTo>
                  <a:pt x="17" y="87"/>
                  <a:pt x="21" y="84"/>
                  <a:pt x="23" y="81"/>
                </a:cubicBezTo>
                <a:cubicBezTo>
                  <a:pt x="19" y="87"/>
                  <a:pt x="13" y="92"/>
                  <a:pt x="10" y="99"/>
                </a:cubicBezTo>
                <a:cubicBezTo>
                  <a:pt x="9" y="99"/>
                  <a:pt x="10" y="99"/>
                  <a:pt x="10" y="99"/>
                </a:cubicBezTo>
                <a:cubicBezTo>
                  <a:pt x="16" y="94"/>
                  <a:pt x="21" y="88"/>
                  <a:pt x="26" y="83"/>
                </a:cubicBezTo>
                <a:cubicBezTo>
                  <a:pt x="26" y="83"/>
                  <a:pt x="27" y="83"/>
                  <a:pt x="27" y="82"/>
                </a:cubicBezTo>
                <a:cubicBezTo>
                  <a:pt x="26" y="83"/>
                  <a:pt x="26" y="83"/>
                  <a:pt x="26" y="84"/>
                </a:cubicBezTo>
                <a:cubicBezTo>
                  <a:pt x="24" y="86"/>
                  <a:pt x="22" y="88"/>
                  <a:pt x="21" y="90"/>
                </a:cubicBezTo>
                <a:cubicBezTo>
                  <a:pt x="18" y="93"/>
                  <a:pt x="16" y="97"/>
                  <a:pt x="13" y="100"/>
                </a:cubicBezTo>
                <a:cubicBezTo>
                  <a:pt x="13" y="100"/>
                  <a:pt x="13" y="101"/>
                  <a:pt x="13" y="101"/>
                </a:cubicBezTo>
                <a:cubicBezTo>
                  <a:pt x="20" y="97"/>
                  <a:pt x="25" y="90"/>
                  <a:pt x="30" y="84"/>
                </a:cubicBezTo>
                <a:cubicBezTo>
                  <a:pt x="31" y="83"/>
                  <a:pt x="33" y="81"/>
                  <a:pt x="31" y="84"/>
                </a:cubicBezTo>
                <a:cubicBezTo>
                  <a:pt x="30" y="86"/>
                  <a:pt x="28" y="89"/>
                  <a:pt x="26" y="91"/>
                </a:cubicBezTo>
                <a:cubicBezTo>
                  <a:pt x="23" y="95"/>
                  <a:pt x="19" y="98"/>
                  <a:pt x="16" y="101"/>
                </a:cubicBezTo>
                <a:cubicBezTo>
                  <a:pt x="16" y="102"/>
                  <a:pt x="16" y="102"/>
                  <a:pt x="16" y="102"/>
                </a:cubicBezTo>
                <a:cubicBezTo>
                  <a:pt x="23" y="98"/>
                  <a:pt x="28" y="91"/>
                  <a:pt x="33" y="85"/>
                </a:cubicBezTo>
                <a:cubicBezTo>
                  <a:pt x="36" y="82"/>
                  <a:pt x="33" y="86"/>
                  <a:pt x="33" y="87"/>
                </a:cubicBezTo>
                <a:cubicBezTo>
                  <a:pt x="31" y="89"/>
                  <a:pt x="29" y="91"/>
                  <a:pt x="27" y="93"/>
                </a:cubicBezTo>
                <a:cubicBezTo>
                  <a:pt x="24" y="96"/>
                  <a:pt x="22" y="99"/>
                  <a:pt x="19" y="102"/>
                </a:cubicBezTo>
                <a:cubicBezTo>
                  <a:pt x="19" y="103"/>
                  <a:pt x="19" y="103"/>
                  <a:pt x="19" y="103"/>
                </a:cubicBezTo>
                <a:cubicBezTo>
                  <a:pt x="16" y="102"/>
                  <a:pt x="13" y="101"/>
                  <a:pt x="10" y="100"/>
                </a:cubicBezTo>
                <a:cubicBezTo>
                  <a:pt x="7" y="98"/>
                  <a:pt x="6" y="97"/>
                  <a:pt x="6" y="95"/>
                </a:cubicBezTo>
                <a:close/>
                <a:moveTo>
                  <a:pt x="6" y="90"/>
                </a:moveTo>
                <a:cubicBezTo>
                  <a:pt x="7" y="89"/>
                  <a:pt x="8" y="88"/>
                  <a:pt x="10" y="86"/>
                </a:cubicBezTo>
                <a:cubicBezTo>
                  <a:pt x="11" y="85"/>
                  <a:pt x="13" y="83"/>
                  <a:pt x="15" y="82"/>
                </a:cubicBezTo>
                <a:cubicBezTo>
                  <a:pt x="15" y="82"/>
                  <a:pt x="16" y="81"/>
                  <a:pt x="17" y="81"/>
                </a:cubicBezTo>
                <a:cubicBezTo>
                  <a:pt x="17" y="81"/>
                  <a:pt x="17" y="81"/>
                  <a:pt x="17" y="81"/>
                </a:cubicBezTo>
                <a:cubicBezTo>
                  <a:pt x="14" y="85"/>
                  <a:pt x="10" y="90"/>
                  <a:pt x="5" y="94"/>
                </a:cubicBezTo>
                <a:cubicBezTo>
                  <a:pt x="5" y="93"/>
                  <a:pt x="5" y="92"/>
                  <a:pt x="6" y="90"/>
                </a:cubicBezTo>
                <a:close/>
                <a:moveTo>
                  <a:pt x="20" y="80"/>
                </a:moveTo>
                <a:cubicBezTo>
                  <a:pt x="19" y="81"/>
                  <a:pt x="17" y="82"/>
                  <a:pt x="16" y="83"/>
                </a:cubicBezTo>
                <a:cubicBezTo>
                  <a:pt x="17" y="82"/>
                  <a:pt x="18" y="81"/>
                  <a:pt x="18" y="80"/>
                </a:cubicBezTo>
                <a:cubicBezTo>
                  <a:pt x="19" y="80"/>
                  <a:pt x="20" y="80"/>
                  <a:pt x="20" y="80"/>
                </a:cubicBezTo>
                <a:close/>
                <a:moveTo>
                  <a:pt x="25" y="80"/>
                </a:moveTo>
                <a:cubicBezTo>
                  <a:pt x="26" y="80"/>
                  <a:pt x="27" y="80"/>
                  <a:pt x="28" y="80"/>
                </a:cubicBezTo>
                <a:cubicBezTo>
                  <a:pt x="23" y="85"/>
                  <a:pt x="19" y="90"/>
                  <a:pt x="14" y="95"/>
                </a:cubicBezTo>
                <a:cubicBezTo>
                  <a:pt x="14" y="95"/>
                  <a:pt x="10" y="100"/>
                  <a:pt x="12" y="96"/>
                </a:cubicBezTo>
                <a:cubicBezTo>
                  <a:pt x="13" y="94"/>
                  <a:pt x="15" y="92"/>
                  <a:pt x="16" y="90"/>
                </a:cubicBezTo>
                <a:cubicBezTo>
                  <a:pt x="19" y="87"/>
                  <a:pt x="22" y="84"/>
                  <a:pt x="25" y="81"/>
                </a:cubicBezTo>
                <a:cubicBezTo>
                  <a:pt x="25" y="80"/>
                  <a:pt x="25" y="80"/>
                  <a:pt x="25" y="80"/>
                </a:cubicBezTo>
                <a:close/>
                <a:moveTo>
                  <a:pt x="33" y="81"/>
                </a:moveTo>
                <a:cubicBezTo>
                  <a:pt x="27" y="86"/>
                  <a:pt x="23" y="91"/>
                  <a:pt x="18" y="96"/>
                </a:cubicBezTo>
                <a:cubicBezTo>
                  <a:pt x="17" y="97"/>
                  <a:pt x="16" y="98"/>
                  <a:pt x="15" y="99"/>
                </a:cubicBezTo>
                <a:cubicBezTo>
                  <a:pt x="14" y="99"/>
                  <a:pt x="14" y="100"/>
                  <a:pt x="15" y="99"/>
                </a:cubicBezTo>
                <a:cubicBezTo>
                  <a:pt x="16" y="97"/>
                  <a:pt x="18" y="94"/>
                  <a:pt x="20" y="92"/>
                </a:cubicBezTo>
                <a:cubicBezTo>
                  <a:pt x="23" y="88"/>
                  <a:pt x="26" y="84"/>
                  <a:pt x="29" y="81"/>
                </a:cubicBezTo>
                <a:cubicBezTo>
                  <a:pt x="30" y="81"/>
                  <a:pt x="31" y="81"/>
                  <a:pt x="33" y="81"/>
                </a:cubicBezTo>
                <a:close/>
                <a:moveTo>
                  <a:pt x="34" y="82"/>
                </a:moveTo>
                <a:cubicBezTo>
                  <a:pt x="35" y="82"/>
                  <a:pt x="35" y="82"/>
                  <a:pt x="35" y="82"/>
                </a:cubicBezTo>
                <a:cubicBezTo>
                  <a:pt x="35" y="82"/>
                  <a:pt x="35" y="82"/>
                  <a:pt x="35" y="83"/>
                </a:cubicBezTo>
                <a:cubicBezTo>
                  <a:pt x="32" y="85"/>
                  <a:pt x="30" y="89"/>
                  <a:pt x="27" y="92"/>
                </a:cubicBezTo>
                <a:cubicBezTo>
                  <a:pt x="26" y="93"/>
                  <a:pt x="24" y="95"/>
                  <a:pt x="23" y="96"/>
                </a:cubicBezTo>
                <a:cubicBezTo>
                  <a:pt x="21" y="98"/>
                  <a:pt x="19" y="99"/>
                  <a:pt x="17" y="101"/>
                </a:cubicBezTo>
                <a:cubicBezTo>
                  <a:pt x="20" y="98"/>
                  <a:pt x="23" y="96"/>
                  <a:pt x="26" y="93"/>
                </a:cubicBezTo>
                <a:cubicBezTo>
                  <a:pt x="28" y="89"/>
                  <a:pt x="31" y="86"/>
                  <a:pt x="33" y="82"/>
                </a:cubicBezTo>
                <a:cubicBezTo>
                  <a:pt x="34" y="82"/>
                  <a:pt x="34" y="82"/>
                  <a:pt x="34" y="82"/>
                </a:cubicBezTo>
                <a:close/>
                <a:moveTo>
                  <a:pt x="27" y="103"/>
                </a:moveTo>
                <a:cubicBezTo>
                  <a:pt x="26" y="103"/>
                  <a:pt x="26" y="103"/>
                  <a:pt x="25" y="103"/>
                </a:cubicBezTo>
                <a:cubicBezTo>
                  <a:pt x="26" y="102"/>
                  <a:pt x="27" y="102"/>
                  <a:pt x="28" y="101"/>
                </a:cubicBezTo>
                <a:cubicBezTo>
                  <a:pt x="27" y="101"/>
                  <a:pt x="27" y="102"/>
                  <a:pt x="27" y="102"/>
                </a:cubicBezTo>
                <a:cubicBezTo>
                  <a:pt x="26" y="103"/>
                  <a:pt x="27" y="103"/>
                  <a:pt x="27" y="103"/>
                </a:cubicBezTo>
                <a:close/>
                <a:moveTo>
                  <a:pt x="20" y="103"/>
                </a:moveTo>
                <a:cubicBezTo>
                  <a:pt x="24" y="100"/>
                  <a:pt x="27" y="97"/>
                  <a:pt x="31" y="93"/>
                </a:cubicBezTo>
                <a:cubicBezTo>
                  <a:pt x="31" y="94"/>
                  <a:pt x="30" y="94"/>
                  <a:pt x="30" y="95"/>
                </a:cubicBezTo>
                <a:cubicBezTo>
                  <a:pt x="28" y="97"/>
                  <a:pt x="26" y="100"/>
                  <a:pt x="24" y="103"/>
                </a:cubicBezTo>
                <a:cubicBezTo>
                  <a:pt x="22" y="103"/>
                  <a:pt x="21" y="103"/>
                  <a:pt x="20" y="103"/>
                </a:cubicBezTo>
                <a:close/>
                <a:moveTo>
                  <a:pt x="30" y="93"/>
                </a:moveTo>
                <a:cubicBezTo>
                  <a:pt x="29" y="95"/>
                  <a:pt x="27" y="96"/>
                  <a:pt x="25" y="98"/>
                </a:cubicBezTo>
                <a:cubicBezTo>
                  <a:pt x="25" y="98"/>
                  <a:pt x="19" y="104"/>
                  <a:pt x="22" y="101"/>
                </a:cubicBezTo>
                <a:cubicBezTo>
                  <a:pt x="26" y="95"/>
                  <a:pt x="32" y="90"/>
                  <a:pt x="35" y="83"/>
                </a:cubicBezTo>
                <a:cubicBezTo>
                  <a:pt x="35" y="83"/>
                  <a:pt x="35" y="83"/>
                  <a:pt x="35" y="83"/>
                </a:cubicBezTo>
                <a:cubicBezTo>
                  <a:pt x="36" y="84"/>
                  <a:pt x="37" y="85"/>
                  <a:pt x="37" y="86"/>
                </a:cubicBezTo>
                <a:cubicBezTo>
                  <a:pt x="35" y="88"/>
                  <a:pt x="32" y="91"/>
                  <a:pt x="30" y="93"/>
                </a:cubicBezTo>
                <a:close/>
                <a:moveTo>
                  <a:pt x="29" y="103"/>
                </a:moveTo>
                <a:cubicBezTo>
                  <a:pt x="28" y="103"/>
                  <a:pt x="28" y="103"/>
                  <a:pt x="27" y="103"/>
                </a:cubicBezTo>
                <a:cubicBezTo>
                  <a:pt x="30" y="101"/>
                  <a:pt x="32" y="99"/>
                  <a:pt x="34" y="97"/>
                </a:cubicBezTo>
                <a:cubicBezTo>
                  <a:pt x="35" y="96"/>
                  <a:pt x="39" y="92"/>
                  <a:pt x="35" y="97"/>
                </a:cubicBezTo>
                <a:cubicBezTo>
                  <a:pt x="34" y="98"/>
                  <a:pt x="32" y="99"/>
                  <a:pt x="31" y="101"/>
                </a:cubicBezTo>
                <a:cubicBezTo>
                  <a:pt x="31" y="101"/>
                  <a:pt x="31" y="102"/>
                  <a:pt x="31" y="102"/>
                </a:cubicBezTo>
                <a:cubicBezTo>
                  <a:pt x="33" y="100"/>
                  <a:pt x="36" y="99"/>
                  <a:pt x="38" y="97"/>
                </a:cubicBezTo>
                <a:cubicBezTo>
                  <a:pt x="36" y="100"/>
                  <a:pt x="32" y="102"/>
                  <a:pt x="29" y="103"/>
                </a:cubicBezTo>
                <a:close/>
                <a:moveTo>
                  <a:pt x="39" y="94"/>
                </a:moveTo>
                <a:cubicBezTo>
                  <a:pt x="39" y="95"/>
                  <a:pt x="38" y="96"/>
                  <a:pt x="38" y="97"/>
                </a:cubicBezTo>
                <a:cubicBezTo>
                  <a:pt x="38" y="97"/>
                  <a:pt x="38" y="96"/>
                  <a:pt x="37" y="97"/>
                </a:cubicBezTo>
                <a:cubicBezTo>
                  <a:pt x="36" y="97"/>
                  <a:pt x="35" y="98"/>
                  <a:pt x="34" y="99"/>
                </a:cubicBezTo>
                <a:cubicBezTo>
                  <a:pt x="35" y="97"/>
                  <a:pt x="37" y="96"/>
                  <a:pt x="38" y="94"/>
                </a:cubicBezTo>
                <a:cubicBezTo>
                  <a:pt x="38" y="93"/>
                  <a:pt x="38" y="93"/>
                  <a:pt x="37" y="93"/>
                </a:cubicBezTo>
                <a:cubicBezTo>
                  <a:pt x="34" y="96"/>
                  <a:pt x="31" y="99"/>
                  <a:pt x="28" y="101"/>
                </a:cubicBezTo>
                <a:cubicBezTo>
                  <a:pt x="31" y="99"/>
                  <a:pt x="34" y="95"/>
                  <a:pt x="37" y="92"/>
                </a:cubicBezTo>
                <a:cubicBezTo>
                  <a:pt x="37" y="91"/>
                  <a:pt x="37" y="91"/>
                  <a:pt x="36" y="91"/>
                </a:cubicBezTo>
                <a:cubicBezTo>
                  <a:pt x="36" y="92"/>
                  <a:pt x="36" y="92"/>
                  <a:pt x="35" y="92"/>
                </a:cubicBezTo>
                <a:cubicBezTo>
                  <a:pt x="35" y="92"/>
                  <a:pt x="35" y="92"/>
                  <a:pt x="34" y="93"/>
                </a:cubicBezTo>
                <a:cubicBezTo>
                  <a:pt x="31" y="97"/>
                  <a:pt x="26" y="100"/>
                  <a:pt x="24" y="103"/>
                </a:cubicBezTo>
                <a:cubicBezTo>
                  <a:pt x="24" y="103"/>
                  <a:pt x="24" y="103"/>
                  <a:pt x="24" y="103"/>
                </a:cubicBezTo>
                <a:cubicBezTo>
                  <a:pt x="28" y="97"/>
                  <a:pt x="33" y="92"/>
                  <a:pt x="38" y="86"/>
                </a:cubicBezTo>
                <a:cubicBezTo>
                  <a:pt x="39" y="89"/>
                  <a:pt x="40" y="91"/>
                  <a:pt x="39" y="94"/>
                </a:cubicBezTo>
                <a:close/>
                <a:moveTo>
                  <a:pt x="40" y="5"/>
                </a:moveTo>
                <a:cubicBezTo>
                  <a:pt x="40" y="5"/>
                  <a:pt x="40" y="5"/>
                  <a:pt x="40" y="4"/>
                </a:cubicBezTo>
                <a:cubicBezTo>
                  <a:pt x="42" y="4"/>
                  <a:pt x="43" y="4"/>
                  <a:pt x="44" y="4"/>
                </a:cubicBezTo>
                <a:cubicBezTo>
                  <a:pt x="43" y="4"/>
                  <a:pt x="42" y="5"/>
                  <a:pt x="40" y="5"/>
                </a:cubicBezTo>
                <a:close/>
                <a:moveTo>
                  <a:pt x="40" y="6"/>
                </a:moveTo>
                <a:cubicBezTo>
                  <a:pt x="41" y="6"/>
                  <a:pt x="42" y="6"/>
                  <a:pt x="42" y="5"/>
                </a:cubicBezTo>
                <a:cubicBezTo>
                  <a:pt x="42" y="6"/>
                  <a:pt x="41" y="7"/>
                  <a:pt x="41" y="7"/>
                </a:cubicBezTo>
                <a:cubicBezTo>
                  <a:pt x="41" y="7"/>
                  <a:pt x="40" y="6"/>
                  <a:pt x="40" y="6"/>
                </a:cubicBezTo>
                <a:close/>
                <a:moveTo>
                  <a:pt x="41" y="14"/>
                </a:moveTo>
                <a:cubicBezTo>
                  <a:pt x="42" y="13"/>
                  <a:pt x="43" y="12"/>
                  <a:pt x="44" y="10"/>
                </a:cubicBezTo>
                <a:cubicBezTo>
                  <a:pt x="45" y="10"/>
                  <a:pt x="46" y="9"/>
                  <a:pt x="47" y="8"/>
                </a:cubicBezTo>
                <a:cubicBezTo>
                  <a:pt x="47" y="7"/>
                  <a:pt x="52" y="3"/>
                  <a:pt x="49" y="7"/>
                </a:cubicBezTo>
                <a:cubicBezTo>
                  <a:pt x="46" y="10"/>
                  <a:pt x="43" y="13"/>
                  <a:pt x="41" y="17"/>
                </a:cubicBezTo>
                <a:cubicBezTo>
                  <a:pt x="41" y="16"/>
                  <a:pt x="41" y="15"/>
                  <a:pt x="41" y="14"/>
                </a:cubicBezTo>
                <a:close/>
                <a:moveTo>
                  <a:pt x="41" y="10"/>
                </a:moveTo>
                <a:cubicBezTo>
                  <a:pt x="41" y="10"/>
                  <a:pt x="42" y="9"/>
                  <a:pt x="42" y="9"/>
                </a:cubicBezTo>
                <a:cubicBezTo>
                  <a:pt x="43" y="8"/>
                  <a:pt x="43" y="8"/>
                  <a:pt x="44" y="7"/>
                </a:cubicBezTo>
                <a:cubicBezTo>
                  <a:pt x="42" y="9"/>
                  <a:pt x="41" y="10"/>
                  <a:pt x="41" y="12"/>
                </a:cubicBezTo>
                <a:cubicBezTo>
                  <a:pt x="41" y="11"/>
                  <a:pt x="41" y="11"/>
                  <a:pt x="41" y="10"/>
                </a:cubicBezTo>
                <a:close/>
                <a:moveTo>
                  <a:pt x="41" y="18"/>
                </a:moveTo>
                <a:cubicBezTo>
                  <a:pt x="45" y="16"/>
                  <a:pt x="48" y="12"/>
                  <a:pt x="51" y="9"/>
                </a:cubicBezTo>
                <a:cubicBezTo>
                  <a:pt x="51" y="8"/>
                  <a:pt x="55" y="5"/>
                  <a:pt x="54" y="6"/>
                </a:cubicBezTo>
                <a:cubicBezTo>
                  <a:pt x="53" y="8"/>
                  <a:pt x="51" y="10"/>
                  <a:pt x="50" y="12"/>
                </a:cubicBezTo>
                <a:cubicBezTo>
                  <a:pt x="48" y="14"/>
                  <a:pt x="46" y="17"/>
                  <a:pt x="43" y="19"/>
                </a:cubicBezTo>
                <a:cubicBezTo>
                  <a:pt x="43" y="19"/>
                  <a:pt x="42" y="19"/>
                  <a:pt x="41" y="19"/>
                </a:cubicBezTo>
                <a:cubicBezTo>
                  <a:pt x="41" y="19"/>
                  <a:pt x="41" y="18"/>
                  <a:pt x="41" y="18"/>
                </a:cubicBezTo>
                <a:close/>
                <a:moveTo>
                  <a:pt x="47" y="19"/>
                </a:moveTo>
                <a:cubicBezTo>
                  <a:pt x="46" y="19"/>
                  <a:pt x="45" y="19"/>
                  <a:pt x="45" y="19"/>
                </a:cubicBezTo>
                <a:cubicBezTo>
                  <a:pt x="48" y="16"/>
                  <a:pt x="52" y="12"/>
                  <a:pt x="56" y="9"/>
                </a:cubicBezTo>
                <a:cubicBezTo>
                  <a:pt x="55" y="10"/>
                  <a:pt x="54" y="11"/>
                  <a:pt x="53" y="12"/>
                </a:cubicBezTo>
                <a:cubicBezTo>
                  <a:pt x="51" y="15"/>
                  <a:pt x="49" y="17"/>
                  <a:pt x="47" y="19"/>
                </a:cubicBezTo>
                <a:close/>
                <a:moveTo>
                  <a:pt x="48" y="19"/>
                </a:moveTo>
                <a:cubicBezTo>
                  <a:pt x="53" y="15"/>
                  <a:pt x="57" y="11"/>
                  <a:pt x="62" y="7"/>
                </a:cubicBezTo>
                <a:cubicBezTo>
                  <a:pt x="58" y="9"/>
                  <a:pt x="56" y="15"/>
                  <a:pt x="52" y="19"/>
                </a:cubicBezTo>
                <a:cubicBezTo>
                  <a:pt x="51" y="19"/>
                  <a:pt x="49" y="19"/>
                  <a:pt x="48" y="19"/>
                </a:cubicBezTo>
                <a:close/>
                <a:moveTo>
                  <a:pt x="53" y="19"/>
                </a:moveTo>
                <a:cubicBezTo>
                  <a:pt x="57" y="16"/>
                  <a:pt x="60" y="12"/>
                  <a:pt x="64" y="9"/>
                </a:cubicBezTo>
                <a:cubicBezTo>
                  <a:pt x="63" y="9"/>
                  <a:pt x="63" y="10"/>
                  <a:pt x="62" y="11"/>
                </a:cubicBezTo>
                <a:cubicBezTo>
                  <a:pt x="60" y="13"/>
                  <a:pt x="58" y="16"/>
                  <a:pt x="57" y="19"/>
                </a:cubicBezTo>
                <a:cubicBezTo>
                  <a:pt x="57" y="19"/>
                  <a:pt x="57" y="19"/>
                  <a:pt x="57" y="19"/>
                </a:cubicBezTo>
                <a:cubicBezTo>
                  <a:pt x="55" y="19"/>
                  <a:pt x="54" y="19"/>
                  <a:pt x="53" y="19"/>
                </a:cubicBezTo>
                <a:close/>
                <a:moveTo>
                  <a:pt x="65" y="20"/>
                </a:moveTo>
                <a:cubicBezTo>
                  <a:pt x="65" y="20"/>
                  <a:pt x="65" y="20"/>
                  <a:pt x="65" y="20"/>
                </a:cubicBezTo>
                <a:cubicBezTo>
                  <a:pt x="65" y="19"/>
                  <a:pt x="65" y="19"/>
                  <a:pt x="65" y="18"/>
                </a:cubicBezTo>
                <a:cubicBezTo>
                  <a:pt x="65" y="18"/>
                  <a:pt x="65" y="18"/>
                  <a:pt x="65" y="18"/>
                </a:cubicBezTo>
                <a:cubicBezTo>
                  <a:pt x="64" y="18"/>
                  <a:pt x="62" y="19"/>
                  <a:pt x="62" y="19"/>
                </a:cubicBezTo>
                <a:cubicBezTo>
                  <a:pt x="61" y="19"/>
                  <a:pt x="61" y="19"/>
                  <a:pt x="61" y="19"/>
                </a:cubicBezTo>
                <a:cubicBezTo>
                  <a:pt x="61" y="19"/>
                  <a:pt x="61" y="19"/>
                  <a:pt x="62" y="18"/>
                </a:cubicBezTo>
                <a:cubicBezTo>
                  <a:pt x="63" y="16"/>
                  <a:pt x="65" y="14"/>
                  <a:pt x="67" y="11"/>
                </a:cubicBezTo>
                <a:cubicBezTo>
                  <a:pt x="67" y="11"/>
                  <a:pt x="67" y="11"/>
                  <a:pt x="66" y="11"/>
                </a:cubicBezTo>
                <a:cubicBezTo>
                  <a:pt x="64" y="13"/>
                  <a:pt x="60" y="15"/>
                  <a:pt x="58" y="18"/>
                </a:cubicBezTo>
                <a:cubicBezTo>
                  <a:pt x="61" y="13"/>
                  <a:pt x="64" y="9"/>
                  <a:pt x="68" y="5"/>
                </a:cubicBezTo>
                <a:cubicBezTo>
                  <a:pt x="67" y="10"/>
                  <a:pt x="66" y="15"/>
                  <a:pt x="65" y="20"/>
                </a:cubicBezTo>
                <a:close/>
                <a:moveTo>
                  <a:pt x="62" y="20"/>
                </a:moveTo>
                <a:cubicBezTo>
                  <a:pt x="63" y="19"/>
                  <a:pt x="64" y="19"/>
                  <a:pt x="64" y="20"/>
                </a:cubicBezTo>
                <a:cubicBezTo>
                  <a:pt x="63" y="20"/>
                  <a:pt x="63" y="20"/>
                  <a:pt x="62" y="20"/>
                </a:cubicBezTo>
                <a:close/>
                <a:moveTo>
                  <a:pt x="58" y="19"/>
                </a:moveTo>
                <a:cubicBezTo>
                  <a:pt x="60" y="17"/>
                  <a:pt x="62" y="15"/>
                  <a:pt x="64" y="13"/>
                </a:cubicBezTo>
                <a:cubicBezTo>
                  <a:pt x="68" y="10"/>
                  <a:pt x="63" y="16"/>
                  <a:pt x="62" y="17"/>
                </a:cubicBezTo>
                <a:cubicBezTo>
                  <a:pt x="61" y="18"/>
                  <a:pt x="61" y="18"/>
                  <a:pt x="60" y="19"/>
                </a:cubicBezTo>
                <a:cubicBezTo>
                  <a:pt x="59" y="19"/>
                  <a:pt x="58" y="19"/>
                  <a:pt x="58" y="19"/>
                </a:cubicBezTo>
                <a:close/>
                <a:moveTo>
                  <a:pt x="52" y="4"/>
                </a:moveTo>
                <a:cubicBezTo>
                  <a:pt x="57" y="4"/>
                  <a:pt x="63" y="5"/>
                  <a:pt x="68" y="5"/>
                </a:cubicBezTo>
                <a:cubicBezTo>
                  <a:pt x="64" y="8"/>
                  <a:pt x="60" y="11"/>
                  <a:pt x="57" y="15"/>
                </a:cubicBezTo>
                <a:cubicBezTo>
                  <a:pt x="59" y="12"/>
                  <a:pt x="61" y="9"/>
                  <a:pt x="63" y="6"/>
                </a:cubicBezTo>
                <a:cubicBezTo>
                  <a:pt x="63" y="5"/>
                  <a:pt x="63" y="5"/>
                  <a:pt x="62" y="5"/>
                </a:cubicBezTo>
                <a:cubicBezTo>
                  <a:pt x="58" y="8"/>
                  <a:pt x="55" y="12"/>
                  <a:pt x="51" y="16"/>
                </a:cubicBezTo>
                <a:cubicBezTo>
                  <a:pt x="52" y="15"/>
                  <a:pt x="52" y="14"/>
                  <a:pt x="53" y="13"/>
                </a:cubicBezTo>
                <a:cubicBezTo>
                  <a:pt x="55" y="10"/>
                  <a:pt x="57" y="8"/>
                  <a:pt x="60" y="6"/>
                </a:cubicBezTo>
                <a:cubicBezTo>
                  <a:pt x="60" y="5"/>
                  <a:pt x="59" y="5"/>
                  <a:pt x="59" y="5"/>
                </a:cubicBezTo>
                <a:cubicBezTo>
                  <a:pt x="55" y="8"/>
                  <a:pt x="52" y="11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51" y="11"/>
                  <a:pt x="54" y="8"/>
                  <a:pt x="56" y="5"/>
                </a:cubicBezTo>
                <a:cubicBezTo>
                  <a:pt x="56" y="5"/>
                  <a:pt x="56" y="4"/>
                  <a:pt x="55" y="5"/>
                </a:cubicBezTo>
                <a:cubicBezTo>
                  <a:pt x="51" y="7"/>
                  <a:pt x="48" y="12"/>
                  <a:pt x="44" y="15"/>
                </a:cubicBezTo>
                <a:cubicBezTo>
                  <a:pt x="38" y="20"/>
                  <a:pt x="45" y="12"/>
                  <a:pt x="46" y="11"/>
                </a:cubicBezTo>
                <a:cubicBezTo>
                  <a:pt x="48" y="9"/>
                  <a:pt x="50" y="7"/>
                  <a:pt x="51" y="5"/>
                </a:cubicBezTo>
                <a:cubicBezTo>
                  <a:pt x="52" y="4"/>
                  <a:pt x="51" y="4"/>
                  <a:pt x="51" y="4"/>
                </a:cubicBezTo>
                <a:cubicBezTo>
                  <a:pt x="47" y="6"/>
                  <a:pt x="45" y="9"/>
                  <a:pt x="42" y="12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13"/>
                  <a:pt x="41" y="12"/>
                  <a:pt x="42" y="11"/>
                </a:cubicBezTo>
                <a:cubicBezTo>
                  <a:pt x="43" y="9"/>
                  <a:pt x="45" y="7"/>
                  <a:pt x="47" y="5"/>
                </a:cubicBezTo>
                <a:cubicBezTo>
                  <a:pt x="47" y="4"/>
                  <a:pt x="47" y="4"/>
                  <a:pt x="47" y="4"/>
                </a:cubicBezTo>
                <a:cubicBezTo>
                  <a:pt x="45" y="5"/>
                  <a:pt x="43" y="7"/>
                  <a:pt x="42" y="8"/>
                </a:cubicBezTo>
                <a:cubicBezTo>
                  <a:pt x="42" y="8"/>
                  <a:pt x="41" y="9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2" y="7"/>
                  <a:pt x="43" y="5"/>
                  <a:pt x="45" y="4"/>
                </a:cubicBezTo>
                <a:cubicBezTo>
                  <a:pt x="45" y="4"/>
                  <a:pt x="45" y="4"/>
                  <a:pt x="44" y="4"/>
                </a:cubicBezTo>
                <a:cubicBezTo>
                  <a:pt x="47" y="3"/>
                  <a:pt x="50" y="4"/>
                  <a:pt x="52" y="4"/>
                </a:cubicBezTo>
                <a:close/>
                <a:moveTo>
                  <a:pt x="24" y="80"/>
                </a:moveTo>
                <a:cubicBezTo>
                  <a:pt x="24" y="80"/>
                  <a:pt x="24" y="80"/>
                  <a:pt x="24" y="80"/>
                </a:cubicBezTo>
                <a:cubicBezTo>
                  <a:pt x="22" y="82"/>
                  <a:pt x="19" y="84"/>
                  <a:pt x="17" y="86"/>
                </a:cubicBezTo>
                <a:cubicBezTo>
                  <a:pt x="19" y="84"/>
                  <a:pt x="20" y="82"/>
                  <a:pt x="22" y="80"/>
                </a:cubicBezTo>
                <a:cubicBezTo>
                  <a:pt x="23" y="80"/>
                  <a:pt x="24" y="80"/>
                  <a:pt x="24" y="80"/>
                </a:cubicBezTo>
                <a:close/>
                <a:moveTo>
                  <a:pt x="11" y="83"/>
                </a:moveTo>
                <a:cubicBezTo>
                  <a:pt x="12" y="82"/>
                  <a:pt x="13" y="82"/>
                  <a:pt x="15" y="81"/>
                </a:cubicBezTo>
                <a:cubicBezTo>
                  <a:pt x="12" y="83"/>
                  <a:pt x="9" y="86"/>
                  <a:pt x="6" y="89"/>
                </a:cubicBezTo>
                <a:cubicBezTo>
                  <a:pt x="7" y="87"/>
                  <a:pt x="9" y="85"/>
                  <a:pt x="11" y="8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pic>
        <p:nvPicPr>
          <p:cNvPr id="13" name="图片"/>
          <p:cNvPicPr>
            <a:picLocks noChangeAspect="1"/>
          </p:cNvPicPr>
          <p:nvPr/>
        </p:nvPicPr>
        <p:blipFill>
          <a:blip r:embed="rId1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159504" y="1452357"/>
            <a:ext cx="3054584" cy="2115530"/>
          </a:xfrm>
          <a:prstGeom prst="rect">
            <a:avLst/>
          </a:prstGeom>
        </p:spPr>
      </p:pic>
      <p:sp>
        <p:nvSpPr>
          <p:cNvPr id="52" name="标题"/>
          <p:cNvSpPr txBox="1"/>
          <p:nvPr/>
        </p:nvSpPr>
        <p:spPr>
          <a:xfrm>
            <a:off x="0" y="2255103"/>
            <a:ext cx="12192000" cy="1107996"/>
          </a:xfrm>
          <a:prstGeom prst="rect">
            <a:avLst/>
          </a:prstGeom>
          <a:noFill/>
        </p:spPr>
        <p:txBody>
          <a:bodyPr wrap="square" lIns="144000" rtlCol="0">
            <a:spAutoFit/>
          </a:bodyPr>
          <a:lstStyle>
            <a:defPPr>
              <a:defRPr lang="zh-CN"/>
            </a:defPPr>
            <a:lvl1pPr algn="ctr" defTabSz="914400">
              <a:defRPr sz="5065" b="1" spc="213">
                <a:blipFill dpi="0" rotWithShape="1">
                  <a:blip r:embed="rId2"/>
                  <a:tile tx="0" ty="0" sx="100000" sy="100000" flip="none" algn="tl"/>
                </a:blipFill>
                <a:latin typeface="+mj-ea"/>
                <a:ea typeface="+mj-ea"/>
              </a:defRPr>
            </a:lvl1pPr>
          </a:lstStyle>
          <a:p>
            <a:r>
              <a:rPr lang="zh-CN" altLang="en-US" sz="6600" spc="400" dirty="0" smtClean="0">
                <a:solidFill>
                  <a:schemeClr val="accent1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古</a:t>
            </a:r>
            <a:r>
              <a:rPr lang="zh-CN" altLang="en-US" sz="6600" spc="400" dirty="0">
                <a:solidFill>
                  <a:schemeClr val="accent1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诗三首</a:t>
            </a:r>
            <a:r>
              <a:rPr lang="zh-CN" altLang="en-US" sz="6600" spc="400" dirty="0" smtClean="0">
                <a:solidFill>
                  <a:schemeClr val="accent1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：出</a:t>
            </a:r>
            <a:r>
              <a:rPr lang="zh-CN" altLang="en-US" sz="6600" spc="400" dirty="0">
                <a:solidFill>
                  <a:schemeClr val="accent1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塞</a:t>
            </a:r>
            <a:endParaRPr lang="zh-CN" altLang="en-US" sz="6600" spc="400" dirty="0">
              <a:solidFill>
                <a:schemeClr val="accent1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99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 animBg="1"/>
      <p:bldP spid="67" grpId="0" animBg="1"/>
      <p:bldP spid="253" grpId="0" animBg="1"/>
      <p:bldP spid="21" grpId="0" animBg="1"/>
      <p:bldP spid="22" grpId="0" animBg="1"/>
      <p:bldP spid="34" grpId="0" animBg="1"/>
      <p:bldP spid="35" grpId="0" animBg="1"/>
      <p:bldP spid="36" grpId="0" animBg="1"/>
      <p:bldP spid="37" grpId="0" animBg="1"/>
      <p:bldP spid="39" grpId="0" animBg="1"/>
      <p:bldP spid="40" grpId="0" animBg="1"/>
      <p:bldP spid="41" grpId="0" animBg="1"/>
      <p:bldP spid="5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118610" y="450215"/>
            <a:ext cx="3954780" cy="19380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出塞</a:t>
            </a:r>
            <a:endParaRPr lang="zh-CN" altLang="en-US" sz="24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 algn="ctr"/>
            <a:r>
              <a:rPr lang="zh-CN" altLang="en-US" sz="240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秦时明月/汉时关，</a:t>
            </a:r>
            <a:endParaRPr lang="zh-CN" altLang="en-US" sz="24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 algn="ctr"/>
            <a:r>
              <a:rPr lang="zh-CN" altLang="en-US" sz="240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万里长征/人未还。</a:t>
            </a:r>
            <a:endParaRPr lang="zh-CN" altLang="en-US" sz="24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 algn="ctr"/>
            <a:r>
              <a:rPr lang="zh-CN" altLang="en-US" sz="240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但使龙城/飞将在，</a:t>
            </a:r>
            <a:endParaRPr lang="zh-CN" altLang="en-US" sz="24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 algn="ctr"/>
            <a:r>
              <a:rPr lang="zh-CN" altLang="en-US" sz="240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不教胡马/度阴山。</a:t>
            </a:r>
            <a:endParaRPr lang="zh-CN" altLang="en-US" sz="24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pic>
        <p:nvPicPr>
          <p:cNvPr id="5" name="图片 4" descr="32313536343234353b32313536343232373bcbabc2edceb2d0a1baa2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831975" y="4592320"/>
            <a:ext cx="523240" cy="523240"/>
          </a:xfrm>
          <a:prstGeom prst="rect">
            <a:avLst/>
          </a:prstGeom>
        </p:spPr>
      </p:pic>
      <p:sp>
        <p:nvSpPr>
          <p:cNvPr id="6" name="矩形标注 5"/>
          <p:cNvSpPr/>
          <p:nvPr/>
        </p:nvSpPr>
        <p:spPr>
          <a:xfrm>
            <a:off x="1927225" y="2553335"/>
            <a:ext cx="8014335" cy="1054735"/>
          </a:xfrm>
          <a:prstGeom prst="wedgeRectCallout">
            <a:avLst>
              <a:gd name="adj1" fmla="val -45895"/>
              <a:gd name="adj2" fmla="val 141571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你还看到了什么？这句诗，让你仿佛听到什么？</a:t>
            </a:r>
            <a:endParaRPr lang="zh-CN" altLang="en-US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903094" y="3916414"/>
            <a:ext cx="6304280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秦汉时的边关，至今在月下依然如故，战争一直持续不断。已有多少士卒血洒沙场，至死未归；又有多少战士仍然戍守着边关，不能归来。匈奴人不断烧杀抢掠的马蹄与战马的嘶鸣声、百姓痛苦的呻吟声、戍边战士们的怒吼、两军交战武器碰撞的声音、诗人对边关战士发自内心的深深的同情之声。</a:t>
            </a:r>
            <a:endParaRPr lang="zh-CN" altLang="en-US" sz="2400" dirty="0">
              <a:solidFill>
                <a:schemeClr val="bg1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118610" y="450215"/>
            <a:ext cx="3954780" cy="19380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出塞</a:t>
            </a:r>
            <a:endParaRPr lang="zh-CN" altLang="en-US" sz="24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 algn="ctr"/>
            <a:r>
              <a:rPr lang="zh-CN" altLang="en-US" sz="240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秦时明月/汉时关，</a:t>
            </a:r>
            <a:endParaRPr lang="zh-CN" altLang="en-US" sz="24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 algn="ctr"/>
            <a:r>
              <a:rPr lang="zh-CN" altLang="en-US" sz="240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万里长征/人未还。</a:t>
            </a:r>
            <a:endParaRPr lang="zh-CN" altLang="en-US" sz="24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 algn="ctr"/>
            <a:r>
              <a:rPr lang="zh-CN" altLang="en-US" sz="240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但使龙城/飞将在，</a:t>
            </a:r>
            <a:endParaRPr lang="zh-CN" altLang="en-US" sz="24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 algn="ctr"/>
            <a:r>
              <a:rPr lang="zh-CN" altLang="en-US" sz="240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不教胡马/度阴山。</a:t>
            </a:r>
            <a:endParaRPr lang="zh-CN" altLang="en-US" sz="24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pic>
        <p:nvPicPr>
          <p:cNvPr id="5" name="图片 4" descr="32313536343234353b32313536343232373bcbabc2edceb2d0a1baa2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831975" y="4592320"/>
            <a:ext cx="523240" cy="523240"/>
          </a:xfrm>
          <a:prstGeom prst="rect">
            <a:avLst/>
          </a:prstGeom>
        </p:spPr>
      </p:pic>
      <p:sp>
        <p:nvSpPr>
          <p:cNvPr id="6" name="矩形标注 5"/>
          <p:cNvSpPr/>
          <p:nvPr/>
        </p:nvSpPr>
        <p:spPr>
          <a:xfrm>
            <a:off x="1927225" y="2553335"/>
            <a:ext cx="8014335" cy="1054735"/>
          </a:xfrm>
          <a:prstGeom prst="wedgeRectCallout">
            <a:avLst>
              <a:gd name="adj1" fmla="val -45895"/>
              <a:gd name="adj2" fmla="val 141571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既然战争造成了人民共同的悲剧。那么，怎样来制止、结束这个悲剧呢?你还听到什么？</a:t>
            </a:r>
            <a:endParaRPr lang="zh-CN" altLang="en-US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330700" y="4119747"/>
            <a:ext cx="598932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望有像飞将军李广那样的名将来率领广大战士打败敌人，夺取胜利，使敌人从此不敢再来侵犯。</a:t>
            </a:r>
            <a:endParaRPr lang="zh-CN" altLang="en-US" sz="2400" dirty="0">
              <a:solidFill>
                <a:schemeClr val="bg1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4" name="圆角矩形标注 3"/>
          <p:cNvSpPr/>
          <p:nvPr/>
        </p:nvSpPr>
        <p:spPr>
          <a:xfrm>
            <a:off x="394970" y="5411470"/>
            <a:ext cx="9138920" cy="1014095"/>
          </a:xfrm>
          <a:prstGeom prst="wedgeRoundRectCallout">
            <a:avLst>
              <a:gd name="adj1" fmla="val -26938"/>
              <a:gd name="adj2" fmla="val -85504"/>
              <a:gd name="adj3" fmla="val 1666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这两句诗带讽刺，表现了诗人对朝廷用人不当和将帅腐败无能的不满。有弦外之音，使人寻味无穷。</a:t>
            </a:r>
            <a:endParaRPr lang="zh-CN" altLang="en-US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标注 1"/>
          <p:cNvSpPr/>
          <p:nvPr/>
        </p:nvSpPr>
        <p:spPr>
          <a:xfrm>
            <a:off x="455930" y="177800"/>
            <a:ext cx="11299190" cy="5649595"/>
          </a:xfrm>
          <a:prstGeom prst="cloudCallou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与多数边塞诗描写战争生活的艰苦险恶不同，这首诗着重表现的是对敌人的蔑视，是对国家的忠诚，是一种勇往直前、无所畏惧的英雄主义气概。前两句写皎洁的明月和雄伟的城关，既引起了人们对历史上无数次反侵略战争的回忆，又是今天将士们驰骋万里、浴血奋战的历史见证。后两句用汉代的名将李广比喻唐代出征守边的英勇将士，歌颂他们决心奋勇杀敌、不惜为国捐躯的战斗精神。这首诗由古到今，有深沉的历史感；场面辽阔，有宏大的空间感。字里行间，充满了强烈的爱国精神和豪迈的英雄气概。</a:t>
            </a:r>
            <a:endParaRPr lang="zh-CN" altLang="en-US" sz="2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077970" y="389255"/>
            <a:ext cx="385572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7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作者简介</a:t>
            </a:r>
            <a:endParaRPr lang="zh-CN" altLang="en-US" sz="7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436339" y="1776095"/>
            <a:ext cx="5843270" cy="369252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王昌龄 （698— 757），字少伯，汉族，河东晋阳（今山西太原）人，又一说京兆长安人（今西安）人。盛唐著名边塞诗人，后人誉为“七绝圣手”。</a:t>
            </a:r>
            <a:endParaRPr lang="zh-CN" altLang="en-US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endParaRPr lang="zh-CN" altLang="en-US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王昌龄早年贫苦，主要依靠农耕维持生活，30岁左右进士及第。初任秘书省校书郎，而后又担任博学宏辞、汜水尉，因事被贬岭南。 王昌龄与李白、高适、王维、王之涣、岑参等人交往深厚。开元末返长安，改授江宁丞。被谤谪龙标尉。安史乱起，被刺史闾丘晓所杀。其诗以七绝见长，尤以登第之前赴西北边塞所作边塞诗最著，有“诗家夫子王江宁”之誉。王昌龄诗绪密而思清，与高适、王之涣齐名，时谓王江宁。有文集六卷，今编诗四卷。代表作有《从军行七首》《出塞》《闺怨》等。</a:t>
            </a:r>
            <a:endParaRPr lang="zh-CN" altLang="en-US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735381" y="1776095"/>
            <a:ext cx="3139440" cy="372618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118610" y="460375"/>
            <a:ext cx="3954780" cy="19380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出塞</a:t>
            </a:r>
            <a:endParaRPr lang="zh-CN" altLang="en-US" sz="2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 algn="ctr"/>
            <a:r>
              <a:rPr lang="zh-CN" altLang="en-US" sz="24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秦时明月/汉时关，</a:t>
            </a:r>
            <a:endParaRPr lang="zh-CN" altLang="en-US" sz="2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 algn="ctr"/>
            <a:r>
              <a:rPr lang="zh-CN" altLang="en-US" sz="24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万里长征/人未还。</a:t>
            </a:r>
            <a:endParaRPr lang="zh-CN" altLang="en-US" sz="2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 algn="ctr"/>
            <a:r>
              <a:rPr lang="zh-CN" altLang="en-US" sz="24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但使龙城/飞将在，</a:t>
            </a:r>
            <a:endParaRPr lang="zh-CN" altLang="en-US" sz="2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 algn="ctr"/>
            <a:r>
              <a:rPr lang="zh-CN" altLang="en-US" sz="24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不教胡马/度阴山。</a:t>
            </a:r>
            <a:endParaRPr lang="zh-CN" altLang="en-US" sz="2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pic>
        <p:nvPicPr>
          <p:cNvPr id="3" name="图片 2" descr="32313536343234353b32313536343232373bcbabc2edceb2d0a1baa2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993900" y="5241290"/>
            <a:ext cx="523240" cy="523240"/>
          </a:xfrm>
          <a:prstGeom prst="rect">
            <a:avLst/>
          </a:prstGeom>
        </p:spPr>
      </p:pic>
      <p:sp>
        <p:nvSpPr>
          <p:cNvPr id="4" name="矩形标注 3"/>
          <p:cNvSpPr/>
          <p:nvPr/>
        </p:nvSpPr>
        <p:spPr>
          <a:xfrm>
            <a:off x="2089150" y="3202305"/>
            <a:ext cx="8014335" cy="1054735"/>
          </a:xfrm>
          <a:prstGeom prst="wedgeRectCallout">
            <a:avLst>
              <a:gd name="adj1" fmla="val -45895"/>
              <a:gd name="adj2" fmla="val 141571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这首古诗有好几个多音字，你能读准字音吗？你能结合注释，提醒大家注意它的读音吗？</a:t>
            </a:r>
            <a:endParaRPr lang="zh-CN" altLang="en-US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933810" y="4945823"/>
            <a:ext cx="676783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还（huán）：回来。未还：没有回来。</a:t>
            </a:r>
            <a:endParaRPr lang="zh-CN" altLang="en-US" sz="2400" dirty="0">
              <a:solidFill>
                <a:schemeClr val="bg1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2400" dirty="0">
                <a:solidFill>
                  <a:schemeClr val="bg1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将（jiàng）：将领。飞将：汉代著名将领李广。</a:t>
            </a:r>
            <a:endParaRPr lang="zh-CN" altLang="en-US" sz="2400" dirty="0">
              <a:solidFill>
                <a:schemeClr val="bg1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zh-CN" altLang="en-US" sz="2400" dirty="0">
                <a:solidFill>
                  <a:schemeClr val="bg1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教（jiào）：让。不教：不让。</a:t>
            </a:r>
            <a:endParaRPr lang="zh-CN" altLang="en-US" sz="2400" dirty="0">
              <a:solidFill>
                <a:schemeClr val="bg1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118610" y="460375"/>
            <a:ext cx="3954780" cy="19380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出塞</a:t>
            </a:r>
            <a:endParaRPr lang="zh-CN" altLang="en-US" sz="2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 algn="ctr"/>
            <a:r>
              <a:rPr lang="zh-CN" altLang="en-US" sz="24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秦时明月/汉时关，</a:t>
            </a:r>
            <a:endParaRPr lang="zh-CN" altLang="en-US" sz="2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 algn="ctr"/>
            <a:r>
              <a:rPr lang="zh-CN" altLang="en-US" sz="24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万里长征/人未还。</a:t>
            </a:r>
            <a:endParaRPr lang="zh-CN" altLang="en-US" sz="2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 algn="ctr"/>
            <a:r>
              <a:rPr lang="zh-CN" altLang="en-US" sz="24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但使龙城/飞将在，</a:t>
            </a:r>
            <a:endParaRPr lang="zh-CN" altLang="en-US" sz="2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 algn="ctr"/>
            <a:r>
              <a:rPr lang="zh-CN" altLang="en-US" sz="2400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不教胡马/度阴山。</a:t>
            </a:r>
            <a:endParaRPr lang="zh-CN" altLang="en-US" sz="24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pic>
        <p:nvPicPr>
          <p:cNvPr id="3" name="图片 2" descr="32313536343234353b32313536343232373bcbabc2edceb2d0a1baa2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987550" y="5331460"/>
            <a:ext cx="523240" cy="523240"/>
          </a:xfrm>
          <a:prstGeom prst="rect">
            <a:avLst/>
          </a:prstGeom>
        </p:spPr>
      </p:pic>
      <p:sp>
        <p:nvSpPr>
          <p:cNvPr id="4" name="矩形标注 3"/>
          <p:cNvSpPr/>
          <p:nvPr/>
        </p:nvSpPr>
        <p:spPr>
          <a:xfrm>
            <a:off x="1987550" y="2624426"/>
            <a:ext cx="8596630" cy="2098675"/>
          </a:xfrm>
          <a:prstGeom prst="wedgeRectCallout">
            <a:avLst>
              <a:gd name="adj1" fmla="val -43440"/>
              <a:gd name="adj2" fmla="val 89878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诗的第一句，从千年以前、万里之外落笔，描绘了从秦汉对就存在着的明月边关的景象：注意诗中的“关”，此处指边关。首句是将两种不同事物（明月，边关）分属于两个不同的时代（秦，汉），应解作“还是秦汉时的明月，还是秦汉时的边关”，不要讲成“秦月照汉关”。这句诗的意思是：明月照耀着边关，自秦汉时一直如此，至今没有什么变化，而边患依旧没有消除。</a:t>
            </a:r>
            <a:endParaRPr lang="zh-CN" altLang="en-US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118610" y="460375"/>
            <a:ext cx="3954780" cy="19380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出塞</a:t>
            </a:r>
            <a:endParaRPr lang="zh-CN" altLang="en-US" sz="24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 algn="ctr"/>
            <a:r>
              <a:rPr lang="zh-CN" altLang="en-US" sz="240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秦时明月/汉时关，</a:t>
            </a:r>
            <a:endParaRPr lang="zh-CN" altLang="en-US" sz="24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 algn="ctr"/>
            <a:r>
              <a:rPr lang="zh-CN" altLang="en-US" sz="240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万里长征/人未还。</a:t>
            </a:r>
            <a:endParaRPr lang="zh-CN" altLang="en-US" sz="24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 algn="ctr"/>
            <a:r>
              <a:rPr lang="zh-CN" altLang="en-US" sz="240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但使龙城/飞将在，</a:t>
            </a:r>
            <a:endParaRPr lang="zh-CN" altLang="en-US" sz="24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 algn="ctr"/>
            <a:r>
              <a:rPr lang="zh-CN" altLang="en-US" sz="240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不教胡马/度阴山。</a:t>
            </a:r>
            <a:endParaRPr lang="zh-CN" altLang="en-US" sz="24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pic>
        <p:nvPicPr>
          <p:cNvPr id="3" name="图片 2" descr="32313536343234353b32313536343232373bcbabc2edceb2d0a1baa2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987550" y="5331460"/>
            <a:ext cx="523240" cy="523240"/>
          </a:xfrm>
          <a:prstGeom prst="rect">
            <a:avLst/>
          </a:prstGeom>
        </p:spPr>
      </p:pic>
      <p:sp>
        <p:nvSpPr>
          <p:cNvPr id="4" name="矩形标注 3"/>
          <p:cNvSpPr/>
          <p:nvPr/>
        </p:nvSpPr>
        <p:spPr>
          <a:xfrm>
            <a:off x="1987550" y="2539365"/>
            <a:ext cx="8596630" cy="2098675"/>
          </a:xfrm>
          <a:prstGeom prst="wedgeRectCallout">
            <a:avLst>
              <a:gd name="adj1" fmla="val -43440"/>
              <a:gd name="adj2" fmla="val 89878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第二句是哀叹远离家乡的士兵不能回归故乡和家人团聚。</a:t>
            </a:r>
            <a:endParaRPr lang="zh-CN" altLang="en-US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118610" y="460375"/>
            <a:ext cx="3954780" cy="19380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出塞</a:t>
            </a:r>
            <a:endParaRPr lang="zh-CN" altLang="en-US" sz="24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 algn="ctr"/>
            <a:r>
              <a:rPr lang="zh-CN" altLang="en-US" sz="240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秦时明月/汉时关，</a:t>
            </a:r>
            <a:endParaRPr lang="zh-CN" altLang="en-US" sz="24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 algn="ctr"/>
            <a:r>
              <a:rPr lang="zh-CN" altLang="en-US" sz="240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万里长征/人未还。</a:t>
            </a:r>
            <a:endParaRPr lang="zh-CN" altLang="en-US" sz="24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 algn="ctr"/>
            <a:r>
              <a:rPr lang="zh-CN" altLang="en-US" sz="240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但使龙城/飞将在，</a:t>
            </a:r>
            <a:endParaRPr lang="zh-CN" altLang="en-US" sz="24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 algn="ctr"/>
            <a:r>
              <a:rPr lang="zh-CN" altLang="en-US" sz="240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不教胡马/度阴山。</a:t>
            </a:r>
            <a:endParaRPr lang="zh-CN" altLang="en-US" sz="24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pic>
        <p:nvPicPr>
          <p:cNvPr id="3" name="图片 2" descr="32313536343234353b32313536343232373bcbabc2edceb2d0a1baa2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987550" y="5331460"/>
            <a:ext cx="523240" cy="523240"/>
          </a:xfrm>
          <a:prstGeom prst="rect">
            <a:avLst/>
          </a:prstGeom>
        </p:spPr>
      </p:pic>
      <p:sp>
        <p:nvSpPr>
          <p:cNvPr id="4" name="矩形标注 3"/>
          <p:cNvSpPr/>
          <p:nvPr/>
        </p:nvSpPr>
        <p:spPr>
          <a:xfrm>
            <a:off x="1987550" y="2539365"/>
            <a:ext cx="8596630" cy="2098675"/>
          </a:xfrm>
          <a:prstGeom prst="wedgeRectCallout">
            <a:avLst>
              <a:gd name="adj1" fmla="val -43440"/>
              <a:gd name="adj2" fmla="val 89878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第三、四句：但使：要是。飞将：汉代飞将军李广。这两句是说，假如有李广那样的名将戎守边关，匈奴的军队就不敢越过阴山南下入侵了。</a:t>
            </a:r>
            <a:endParaRPr lang="zh-CN" altLang="en-US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118610" y="460375"/>
            <a:ext cx="3954780" cy="19380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出塞</a:t>
            </a:r>
            <a:endParaRPr lang="zh-CN" altLang="en-US" sz="24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 algn="ctr"/>
            <a:r>
              <a:rPr lang="zh-CN" altLang="en-US" sz="240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秦时明月/汉时关，</a:t>
            </a:r>
            <a:endParaRPr lang="zh-CN" altLang="en-US" sz="24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 algn="ctr"/>
            <a:r>
              <a:rPr lang="zh-CN" altLang="en-US" sz="240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万里长征/人未还。</a:t>
            </a:r>
            <a:endParaRPr lang="zh-CN" altLang="en-US" sz="24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 algn="ctr"/>
            <a:r>
              <a:rPr lang="zh-CN" altLang="en-US" sz="240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但使龙城/飞将在，</a:t>
            </a:r>
            <a:endParaRPr lang="zh-CN" altLang="en-US" sz="24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 algn="ctr"/>
            <a:r>
              <a:rPr lang="zh-CN" altLang="en-US" sz="240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不教胡马/度阴山。</a:t>
            </a:r>
            <a:endParaRPr lang="zh-CN" altLang="en-US" sz="24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pic>
        <p:nvPicPr>
          <p:cNvPr id="3" name="图片 2" descr="32313536343234353b32313536343232373bcbabc2edceb2d0a1baa2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987550" y="5331460"/>
            <a:ext cx="523240" cy="523240"/>
          </a:xfrm>
          <a:prstGeom prst="rect">
            <a:avLst/>
          </a:prstGeom>
        </p:spPr>
      </p:pic>
      <p:sp>
        <p:nvSpPr>
          <p:cNvPr id="4" name="矩形标注 3"/>
          <p:cNvSpPr/>
          <p:nvPr/>
        </p:nvSpPr>
        <p:spPr>
          <a:xfrm>
            <a:off x="1987550" y="2539365"/>
            <a:ext cx="8596630" cy="2098675"/>
          </a:xfrm>
          <a:prstGeom prst="wedgeRectCallout">
            <a:avLst>
              <a:gd name="adj1" fmla="val -43440"/>
              <a:gd name="adj2" fmla="val 89878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凡是历史上脍炙人口的诗歌，都有着独特的思想艺术魅力。王昌龄这一首《出塞》被称为有名的边塞七绝，历来评价很高。明代诗人李攀龙甚至推奖它为唐人七绝的压卷之作，杨慎编选唐人绝句，也列它为第一。我们就展开想像，品一品，这首诗的绝妙。请你边读边想像，你看到了什么？听到了什么？</a:t>
            </a:r>
            <a:endParaRPr lang="zh-CN" altLang="en-US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45130" y="672465"/>
            <a:ext cx="7027545" cy="551370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118610" y="460375"/>
            <a:ext cx="3954780" cy="19380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出塞</a:t>
            </a:r>
            <a:endParaRPr lang="zh-CN" altLang="en-US" sz="24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 algn="ctr"/>
            <a:r>
              <a:rPr lang="zh-CN" altLang="en-US" sz="240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秦时明月/汉时关，</a:t>
            </a:r>
            <a:endParaRPr lang="zh-CN" altLang="en-US" sz="24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 algn="ctr"/>
            <a:r>
              <a:rPr lang="zh-CN" altLang="en-US" sz="240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万里长征/人未还。</a:t>
            </a:r>
            <a:endParaRPr lang="zh-CN" altLang="en-US" sz="24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 algn="ctr"/>
            <a:r>
              <a:rPr lang="zh-CN" altLang="en-US" sz="240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但使龙城/飞将在，</a:t>
            </a:r>
            <a:endParaRPr lang="zh-CN" altLang="en-US" sz="24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 algn="ctr"/>
            <a:r>
              <a:rPr lang="zh-CN" altLang="en-US" sz="240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不教胡马/度阴山。</a:t>
            </a:r>
            <a:endParaRPr lang="zh-CN" altLang="en-US" sz="24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33955" y="2875280"/>
            <a:ext cx="6786880" cy="70675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l"/>
            <a:r>
              <a:rPr lang="zh-CN" altLang="en-US" sz="400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一轮明月，照耀着边疆关塞。</a:t>
            </a:r>
            <a:endParaRPr lang="zh-CN" altLang="en-US" sz="400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pic>
        <p:nvPicPr>
          <p:cNvPr id="5" name="图片 4" descr="32313536343234353b32313536343232373bcbabc2edceb2d0a1baa2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993900" y="5880735"/>
            <a:ext cx="523240" cy="523240"/>
          </a:xfrm>
          <a:prstGeom prst="rect">
            <a:avLst/>
          </a:prstGeom>
        </p:spPr>
      </p:pic>
      <p:sp>
        <p:nvSpPr>
          <p:cNvPr id="6" name="矩形标注 5"/>
          <p:cNvSpPr/>
          <p:nvPr/>
        </p:nvSpPr>
        <p:spPr>
          <a:xfrm>
            <a:off x="2089150" y="3841750"/>
            <a:ext cx="8014335" cy="1054735"/>
          </a:xfrm>
          <a:prstGeom prst="wedgeRectCallout">
            <a:avLst>
              <a:gd name="adj1" fmla="val -45895"/>
              <a:gd name="adj2" fmla="val 141571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正像同学所体会的那样，诗人在“月”和“关”的前面，用“秦汉时”三字加以修饰，使这幅月临关塞图，变成了时间中的图画，给万里边关赋予了悠久的历史感。</a:t>
            </a:r>
            <a:endParaRPr lang="zh-CN" altLang="en-US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jb3VudCI6NCwiaGRpZCI6IjI2NmY4N2JhMWY2OTA0MzEyNGJlMTgzODViMTBmYzE5IiwidXNlckNvdW50Ijo0fQ=="/>
  <p:tag name="commondata" val="eyJjb3VudCI6NC4wLCJoZGlkIjoiN2YzNjBkOTgyNWQ1YTMxYzM3MzMwNWFiODNmOWIzYWMiLCJ1c2VyQ291bnQiOjQuMH0="/>
</p:tagLst>
</file>

<file path=ppt/theme/theme1.xml><?xml version="1.0" encoding="utf-8"?>
<a:theme xmlns:a="http://schemas.openxmlformats.org/drawingml/2006/main" name="第一PPT模板网-WWW.1PPT.COM">
  <a:themeElements>
    <a:clrScheme name="（主题：黑板风）白+绿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FFFF"/>
      </a:accent1>
      <a:accent2>
        <a:srgbClr val="C6E6A3"/>
      </a:accent2>
      <a:accent3>
        <a:srgbClr val="FFFFFF"/>
      </a:accent3>
      <a:accent4>
        <a:srgbClr val="FFFFFF"/>
      </a:accent4>
      <a:accent5>
        <a:srgbClr val="003A00"/>
      </a:accent5>
      <a:accent6>
        <a:srgbClr val="003A00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Arial"/>
        <a:cs typeface="Arial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1675</Words>
  <Application>WPS 演示</Application>
  <PresentationFormat>自定义</PresentationFormat>
  <Paragraphs>86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黑体</vt:lpstr>
      <vt:lpstr>Times New Roman</vt:lpstr>
      <vt:lpstr>微软雅黑</vt:lpstr>
      <vt:lpstr>Arial</vt:lpstr>
      <vt:lpstr>Arial Unicode MS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2022-09-19T22:37:00Z</cp:lastPrinted>
  <dcterms:created xsi:type="dcterms:W3CDTF">2022-09-19T22:37:00Z</dcterms:created>
  <dcterms:modified xsi:type="dcterms:W3CDTF">2023-10-22T07:40:13Z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E13C9EC1C3DF4ED7A8665A1F02A9571C_12</vt:lpwstr>
  </property>
  <property fmtid="{D5CDD505-2E9C-101B-9397-08002B2CF9AE}" pid="3" name="KSOProductBuildVer">
    <vt:lpwstr>2052-12.1.0.15712</vt:lpwstr>
  </property>
</Properties>
</file>