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596" r:id="rId3"/>
    <p:sldId id="649" r:id="rId5"/>
    <p:sldId id="650" r:id="rId6"/>
    <p:sldId id="603" r:id="rId7"/>
    <p:sldId id="576" r:id="rId8"/>
    <p:sldId id="258" r:id="rId9"/>
    <p:sldId id="651" r:id="rId10"/>
    <p:sldId id="549" r:id="rId11"/>
    <p:sldId id="595" r:id="rId12"/>
    <p:sldId id="612" r:id="rId13"/>
    <p:sldId id="635" r:id="rId14"/>
    <p:sldId id="624" r:id="rId15"/>
    <p:sldId id="565" r:id="rId16"/>
    <p:sldId id="592" r:id="rId17"/>
    <p:sldId id="636" r:id="rId18"/>
    <p:sldId id="637" r:id="rId19"/>
    <p:sldId id="638" r:id="rId20"/>
    <p:sldId id="639" r:id="rId21"/>
    <p:sldId id="652" r:id="rId22"/>
    <p:sldId id="629" r:id="rId23"/>
    <p:sldId id="630" r:id="rId24"/>
    <p:sldId id="631" r:id="rId25"/>
    <p:sldId id="633" r:id="rId26"/>
    <p:sldId id="634" r:id="rId27"/>
    <p:sldId id="653" r:id="rId28"/>
    <p:sldId id="585" r:id="rId29"/>
    <p:sldId id="586" r:id="rId30"/>
    <p:sldId id="614" r:id="rId31"/>
    <p:sldId id="615" r:id="rId32"/>
    <p:sldId id="616" r:id="rId33"/>
    <p:sldId id="588" r:id="rId34"/>
    <p:sldId id="617" r:id="rId35"/>
    <p:sldId id="654" r:id="rId36"/>
    <p:sldId id="618" r:id="rId37"/>
    <p:sldId id="642" r:id="rId38"/>
    <p:sldId id="643" r:id="rId39"/>
    <p:sldId id="644" r:id="rId40"/>
    <p:sldId id="645" r:id="rId41"/>
    <p:sldId id="646" r:id="rId42"/>
    <p:sldId id="647" r:id="rId43"/>
    <p:sldId id="655" r:id="rId44"/>
    <p:sldId id="648" r:id="rId45"/>
    <p:sldId id="590" r:id="rId46"/>
    <p:sldId id="640" r:id="rId47"/>
    <p:sldId id="257" r:id="rId48"/>
  </p:sldIdLst>
  <p:sldSz cx="12192000" cy="6858000"/>
  <p:notesSz cx="6858000" cy="9144000"/>
  <p:custDataLst>
    <p:tags r:id="rId52"/>
  </p:custDataLst>
  <p:defaultTextStyle>
    <a:defPPr>
      <a:defRPr lang="zh-CN"/>
    </a:defPPr>
    <a:lvl1pPr algn="l" defTabSz="6096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09600" algn="l" defTabSz="6096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19200" algn="l" defTabSz="6096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828800" algn="l" defTabSz="6096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438400" algn="l" defTabSz="6096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3048000" algn="l" defTabSz="12192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3657600" algn="l" defTabSz="12192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4267200" algn="l" defTabSz="12192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4876800" algn="l" defTabSz="12192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 userDrawn="1">
          <p15:clr>
            <a:srgbClr val="A4A3A4"/>
          </p15:clr>
        </p15:guide>
        <p15:guide id="2" pos="6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FF"/>
    <a:srgbClr val="000000"/>
    <a:srgbClr val="FF33CC"/>
    <a:srgbClr val="34421A"/>
    <a:srgbClr val="1A210D"/>
    <a:srgbClr val="67603B"/>
    <a:srgbClr val="AEB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5145" autoAdjust="0"/>
  </p:normalViewPr>
  <p:slideViewPr>
    <p:cSldViewPr snapToGrid="0" snapToObjects="1" showGuides="1">
      <p:cViewPr>
        <p:scale>
          <a:sx n="100" d="100"/>
          <a:sy n="100" d="100"/>
        </p:scale>
        <p:origin x="-1014" y="-306"/>
      </p:cViewPr>
      <p:guideLst>
        <p:guide orient="horz" pos="4319"/>
        <p:guide pos="6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2" Type="http://schemas.openxmlformats.org/officeDocument/2006/relationships/tags" Target="tags/tag6.xml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2.xml"/><Relationship Id="rId49" Type="http://schemas.openxmlformats.org/officeDocument/2006/relationships/presProps" Target="presProps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楷体" panose="02010609060101010101" pitchFamily="49" charset="-122"/>
              </a:defRPr>
            </a:lvl1pPr>
          </a:lstStyle>
          <a:p>
            <a:pPr>
              <a:defRPr/>
            </a:pPr>
            <a:fld id="{B9D43A9F-C94D-422C-982C-418AF3A6C02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dirty="0"/>
              <a:t>单击此处编辑母版文本样式</a:t>
            </a:r>
            <a:endParaRPr lang="zh-CN" altLang="en-US" noProof="0" dirty="0"/>
          </a:p>
          <a:p>
            <a:pPr lvl="1"/>
            <a:r>
              <a:rPr lang="zh-CN" altLang="en-US" noProof="0" dirty="0"/>
              <a:t>第二级</a:t>
            </a:r>
            <a:endParaRPr lang="zh-CN" altLang="en-US" noProof="0" dirty="0"/>
          </a:p>
          <a:p>
            <a:pPr lvl="2"/>
            <a:r>
              <a:rPr lang="zh-CN" altLang="en-US" noProof="0" dirty="0"/>
              <a:t>第三级</a:t>
            </a:r>
            <a:endParaRPr lang="zh-CN" altLang="en-US" noProof="0" dirty="0"/>
          </a:p>
          <a:p>
            <a:pPr lvl="3"/>
            <a:r>
              <a:rPr lang="zh-CN" altLang="en-US" noProof="0" dirty="0"/>
              <a:t>第四级</a:t>
            </a:r>
            <a:endParaRPr lang="zh-CN" altLang="en-US" noProof="0" dirty="0"/>
          </a:p>
          <a:p>
            <a:pPr lvl="4"/>
            <a:r>
              <a:rPr lang="zh-CN" altLang="en-US" noProof="0" dirty="0"/>
              <a:t>第五级</a:t>
            </a:r>
            <a:endParaRPr lang="zh-CN" altLang="en-US" noProof="0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>
                <a:ea typeface="楷体" panose="02010609060101010101" pitchFamily="49" charset="-122"/>
              </a:defRPr>
            </a:lvl1pPr>
          </a:lstStyle>
          <a:p>
            <a:fld id="{BED2FB7C-BCD8-4FED-B900-0367CFF967C2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1pPr>
    <a:lvl2pPr marL="6096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2pPr>
    <a:lvl3pPr marL="1219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3pPr>
    <a:lvl4pPr marL="18288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4pPr>
    <a:lvl5pPr marL="24384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dirty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fld id="{DE33DA44-5DA6-4E0E-91A5-014DE2F055BD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fld id="{CBA92065-5462-4CEA-AE83-DB346897B471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120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F1E8B3B8-0AB5-468C-A0CB-A4181A823842}" type="slidenum">
              <a:rPr lang="zh-CN" altLang="en-US" sz="1200">
                <a:ea typeface="楷体" panose="02010609060101010101" pitchFamily="49" charset="-122"/>
              </a:rPr>
            </a:fld>
            <a:endParaRPr lang="en-US" altLang="zh-CN" sz="1200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222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6741A669-2D90-433B-839F-B11C68304613}" type="slidenum">
              <a:rPr lang="zh-CN" altLang="en-US" sz="1200">
                <a:ea typeface="楷体" panose="02010609060101010101" pitchFamily="49" charset="-122"/>
              </a:rPr>
            </a:fld>
            <a:endParaRPr lang="en-US" altLang="zh-CN" sz="1200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325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791CE12E-6B5A-487B-A290-A2826A7BE07D}" type="slidenum">
              <a:rPr lang="zh-CN" altLang="en-US" sz="1200">
                <a:ea typeface="楷体" panose="02010609060101010101" pitchFamily="49" charset="-122"/>
              </a:rPr>
            </a:fld>
            <a:endParaRPr lang="en-US" altLang="zh-CN" sz="1200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427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7002E032-C536-4B36-AE04-874E848D0AF3}" type="slidenum">
              <a:rPr lang="zh-CN" altLang="en-US" sz="1200">
                <a:ea typeface="楷体" panose="02010609060101010101" pitchFamily="49" charset="-122"/>
              </a:rPr>
            </a:fld>
            <a:endParaRPr lang="en-US" altLang="zh-CN" sz="1200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xStyles>
    <p:titleStyle>
      <a:lvl1pPr algn="ctr" defTabSz="609600" rtl="0" eaLnBrk="0" fontAlgn="base" hangingPunct="0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09600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609600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609600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609600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609600" algn="ctr" defTabSz="609600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1219200" algn="ctr" defTabSz="609600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828800" algn="ctr" defTabSz="609600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2438400" algn="ctr" defTabSz="609600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7200" algn="l" defTabSz="609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609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609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609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6096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609600" rtl="0" eaLnBrk="1" latinLnBrk="0" hangingPunct="1">
        <a:spcBef>
          <a:spcPct val="2000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9600" rtl="0" eaLnBrk="1" latinLnBrk="0" hangingPunct="1">
        <a:spcBef>
          <a:spcPct val="2000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609600" rtl="0" eaLnBrk="1" latinLnBrk="0" hangingPunct="1">
        <a:spcBef>
          <a:spcPct val="2000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609600" rtl="0" eaLnBrk="1" latinLnBrk="0" hangingPunct="1">
        <a:spcBef>
          <a:spcPct val="20000"/>
        </a:spcBef>
        <a:buFont typeface="Arial" panose="020B0604020202020204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6096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slide" Target="slide18.xml"/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3122796" y="-2042761"/>
            <a:ext cx="5866199" cy="10828424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34359" y="3566398"/>
            <a:ext cx="3838208" cy="62554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66066" y="1947338"/>
            <a:ext cx="6459868" cy="1733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765800" y="3765551"/>
            <a:ext cx="2118784" cy="9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5865" b="1">
                <a:latin typeface="楷体" panose="02010609060101010101" pitchFamily="49" charset="-122"/>
                <a:ea typeface="楷体" panose="02010609060101010101" pitchFamily="49" charset="-122"/>
              </a:rPr>
              <a:t>英杰</a:t>
            </a:r>
            <a:endParaRPr lang="zh-CN" altLang="en-US" sz="58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192184" y="4728633"/>
            <a:ext cx="3869267" cy="9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865" b="1">
                <a:latin typeface="楷体" panose="02010609060101010101" pitchFamily="49" charset="-122"/>
                <a:ea typeface="楷体" panose="02010609060101010101" pitchFamily="49" charset="-122"/>
              </a:rPr>
              <a:t>人杰地灵</a:t>
            </a:r>
            <a:endParaRPr lang="zh-CN" altLang="en-US" sz="58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776134" y="2868085"/>
            <a:ext cx="1191684" cy="9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865" b="1" dirty="0" err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jié</a:t>
            </a:r>
            <a:endParaRPr lang="en-US" altLang="zh-CN" sz="5865" b="1" dirty="0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" name="Group 3"/>
          <p:cNvGrpSpPr/>
          <p:nvPr/>
        </p:nvGrpSpPr>
        <p:grpSpPr bwMode="auto">
          <a:xfrm>
            <a:off x="3535759" y="4124120"/>
            <a:ext cx="1534584" cy="1549400"/>
            <a:chOff x="2426" y="1253"/>
            <a:chExt cx="1815" cy="1814"/>
          </a:xfrm>
          <a:noFill/>
        </p:grpSpPr>
        <p:sp>
          <p:nvSpPr>
            <p:cNvPr id="13333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334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335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prstDash val="sysDot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34834" y="4095751"/>
            <a:ext cx="15367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杰</a:t>
            </a:r>
            <a:endParaRPr lang="zh-CN" altLang="en-US" sz="96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3" name="AutoShape 3"/>
          <p:cNvSpPr>
            <a:spLocks noChangeAspect="1" noChangeArrowheads="1"/>
          </p:cNvSpPr>
          <p:nvPr/>
        </p:nvSpPr>
        <p:spPr bwMode="auto">
          <a:xfrm>
            <a:off x="59267" y="-192617"/>
            <a:ext cx="4064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14344" name="TextBox 44"/>
          <p:cNvSpPr txBox="1">
            <a:spLocks noChangeArrowheads="1"/>
          </p:cNvSpPr>
          <p:nvPr/>
        </p:nvSpPr>
        <p:spPr bwMode="auto">
          <a:xfrm>
            <a:off x="4345517" y="1392767"/>
            <a:ext cx="30712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7200" dirty="0">
                <a:latin typeface="楷体" panose="02010609060101010101" pitchFamily="49" charset="-122"/>
                <a:ea typeface="楷体" panose="02010609060101010101" pitchFamily="49" charset="-122"/>
              </a:rPr>
              <a:t>豪</a:t>
            </a:r>
            <a:r>
              <a:rPr lang="zh-CN" altLang="en-US" sz="72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杰</a:t>
            </a:r>
            <a:r>
              <a:rPr lang="zh-CN" altLang="en-US" sz="7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7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3"/>
          <p:cNvSpPr txBox="1">
            <a:spLocks noChangeArrowheads="1"/>
          </p:cNvSpPr>
          <p:nvPr/>
        </p:nvSpPr>
        <p:spPr bwMode="auto">
          <a:xfrm>
            <a:off x="4015317" y="4080934"/>
            <a:ext cx="75988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5"/>
          <p:cNvGrpSpPr/>
          <p:nvPr/>
        </p:nvGrpSpPr>
        <p:grpSpPr bwMode="auto">
          <a:xfrm>
            <a:off x="4635501" y="3494617"/>
            <a:ext cx="3780367" cy="1474827"/>
            <a:chOff x="2289871" y="4701375"/>
            <a:chExt cx="2835157" cy="1476090"/>
          </a:xfrm>
        </p:grpSpPr>
        <p:sp>
          <p:nvSpPr>
            <p:cNvPr id="15" name="左大括号 14"/>
            <p:cNvSpPr/>
            <p:nvPr/>
          </p:nvSpPr>
          <p:spPr>
            <a:xfrm>
              <a:off x="2289871" y="5074227"/>
              <a:ext cx="238115" cy="1048646"/>
            </a:xfrm>
            <a:prstGeom prst="leftBrac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265" b="1" dirty="0">
                <a:solidFill>
                  <a:srgbClr val="C0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18461" y="4701375"/>
              <a:ext cx="2606567" cy="147609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 dirty="0" err="1">
                  <a:solidFill>
                    <a:srgbClr val="C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wéi</a:t>
              </a:r>
              <a:r>
                <a:rPr lang="en-US" altLang="zh-CN" sz="3200" b="1" dirty="0">
                  <a:solidFill>
                    <a:srgbClr val="C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r>
                <a:rPr lang="en-US" altLang="zh-CN" sz="32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32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以为</a:t>
              </a:r>
              <a:r>
                <a:rPr lang="en-US" altLang="zh-CN" sz="32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en-US" altLang="zh-CN" sz="3200" b="1" dirty="0" err="1">
                  <a:solidFill>
                    <a:srgbClr val="C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wèi</a:t>
              </a:r>
              <a:r>
                <a:rPr lang="en-US" altLang="zh-CN" sz="3200" b="1" dirty="0">
                  <a:solidFill>
                    <a:srgbClr val="C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r>
                <a:rPr lang="en-US" altLang="zh-CN" sz="32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32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为什么</a:t>
              </a:r>
              <a:r>
                <a:rPr lang="en-US" altLang="zh-CN" sz="32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905933" y="1703918"/>
            <a:ext cx="10204451" cy="1604433"/>
          </a:xfrm>
          <a:prstGeom prst="rect">
            <a:avLst/>
          </a:prstGeom>
          <a:noFill/>
          <a:ln w="3175" cap="rnd">
            <a:noFill/>
            <a:prstDash val="sysDot"/>
            <a:miter lim="800000"/>
          </a:ln>
        </p:spPr>
        <p:txBody>
          <a:bodyPr lIns="121919" tIns="60959" rIns="121919" bIns="60959"/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读一读下面的句子，看看你有什么发现？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73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死亦为鬼雄。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5" name="TextBox 2"/>
          <p:cNvSpPr txBox="1">
            <a:spLocks noChangeArrowheads="1"/>
          </p:cNvSpPr>
          <p:nvPr/>
        </p:nvSpPr>
        <p:spPr bwMode="auto">
          <a:xfrm>
            <a:off x="2844801" y="2819400"/>
            <a:ext cx="740833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 dirty="0">
                <a:solidFill>
                  <a:srgbClr val="C00000"/>
                </a:solidFill>
                <a:ea typeface="楷体" panose="02010609060101010101" pitchFamily="49" charset="-122"/>
              </a:rPr>
              <a:t>.</a:t>
            </a:r>
            <a:endParaRPr lang="zh-CN" altLang="en-US" sz="3735" b="1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grpSp>
        <p:nvGrpSpPr>
          <p:cNvPr id="3" name="组合 20"/>
          <p:cNvGrpSpPr/>
          <p:nvPr/>
        </p:nvGrpSpPr>
        <p:grpSpPr bwMode="auto">
          <a:xfrm>
            <a:off x="973667" y="5094816"/>
            <a:ext cx="10411884" cy="1321589"/>
            <a:chOff x="682625" y="4067176"/>
            <a:chExt cx="7808913" cy="990547"/>
          </a:xfrm>
        </p:grpSpPr>
        <p:sp>
          <p:nvSpPr>
            <p:cNvPr id="15373" name="矩形 17"/>
            <p:cNvSpPr>
              <a:spLocks noChangeArrowheads="1"/>
            </p:cNvSpPr>
            <p:nvPr/>
          </p:nvSpPr>
          <p:spPr bwMode="auto">
            <a:xfrm>
              <a:off x="682625" y="4067176"/>
              <a:ext cx="7808913" cy="80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32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读一读</a:t>
              </a:r>
              <a:r>
                <a:rPr lang="zh-CN" altLang="en-US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：这个小孩的嘴微微翘起，我以为</a:t>
              </a:r>
              <a:r>
                <a:rPr lang="en-US" altLang="zh-CN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en-US" altLang="zh-CN" sz="3200" b="1" dirty="0" err="1">
                  <a:solidFill>
                    <a:srgbClr val="C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wéi</a:t>
              </a:r>
              <a:r>
                <a:rPr lang="en-US" altLang="zh-CN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r>
                <a:rPr lang="zh-CN" altLang="en-US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他在笑呢，其实他在哭呢，也不知是为</a:t>
              </a:r>
              <a:r>
                <a:rPr lang="en-US" altLang="zh-CN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en-US" altLang="zh-CN" sz="3200" b="1" dirty="0" err="1">
                  <a:solidFill>
                    <a:srgbClr val="C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wèi</a:t>
              </a:r>
              <a:r>
                <a:rPr lang="en-US" altLang="zh-CN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r>
                <a:rPr lang="zh-CN" altLang="en-US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什么。</a:t>
              </a:r>
              <a:endPara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74" name="TextBox 17"/>
            <p:cNvSpPr txBox="1">
              <a:spLocks noChangeArrowheads="1"/>
            </p:cNvSpPr>
            <p:nvPr/>
          </p:nvSpPr>
          <p:spPr bwMode="auto">
            <a:xfrm>
              <a:off x="4186375" y="4496347"/>
              <a:ext cx="555625" cy="561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265" b="1" dirty="0">
                  <a:solidFill>
                    <a:srgbClr val="C00000"/>
                  </a:solidFill>
                  <a:ea typeface="楷体" panose="02010609060101010101" pitchFamily="49" charset="-122"/>
                </a:rPr>
                <a:t>.</a:t>
              </a:r>
              <a:endParaRPr lang="zh-CN" altLang="en-US" sz="4265" b="1" dirty="0">
                <a:solidFill>
                  <a:srgbClr val="C0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5375" name="TextBox 17"/>
            <p:cNvSpPr txBox="1">
              <a:spLocks noChangeArrowheads="1"/>
            </p:cNvSpPr>
            <p:nvPr/>
          </p:nvSpPr>
          <p:spPr bwMode="auto">
            <a:xfrm>
              <a:off x="6143002" y="4097148"/>
              <a:ext cx="555625" cy="561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265" b="1" dirty="0">
                  <a:solidFill>
                    <a:srgbClr val="C00000"/>
                  </a:solidFill>
                  <a:ea typeface="楷体" panose="02010609060101010101" pitchFamily="49" charset="-122"/>
                </a:rPr>
                <a:t>.</a:t>
              </a:r>
              <a:endParaRPr lang="zh-CN" altLang="en-US" sz="4265" b="1" dirty="0">
                <a:solidFill>
                  <a:srgbClr val="C00000"/>
                </a:solidFill>
                <a:ea typeface="楷体" panose="02010609060101010101" pitchFamily="49" charset="-122"/>
              </a:endParaRPr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1018117" y="987625"/>
            <a:ext cx="1685327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PA-稻壳儿优创意"/>
          <p:cNvSpPr/>
          <p:nvPr>
            <p:custDataLst>
              <p:tags r:id="rId1"/>
            </p:custDataLst>
          </p:nvPr>
        </p:nvSpPr>
        <p:spPr>
          <a:xfrm>
            <a:off x="9055716" y="1661781"/>
            <a:ext cx="1685327" cy="955913"/>
          </a:xfrm>
          <a:prstGeom prst="wedgeRoundRectCallout">
            <a:avLst>
              <a:gd name="adj1" fmla="val -61354"/>
              <a:gd name="adj2" fmla="val 28368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加点的字是多音字！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对话气泡: 圆角矩形 19"/>
          <p:cNvSpPr/>
          <p:nvPr/>
        </p:nvSpPr>
        <p:spPr>
          <a:xfrm>
            <a:off x="8580968" y="3867150"/>
            <a:ext cx="1871879" cy="979416"/>
          </a:xfrm>
          <a:prstGeom prst="wedgeRoundRectCallout">
            <a:avLst>
              <a:gd name="adj1" fmla="val -31135"/>
              <a:gd name="adj2" fmla="val 64568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注意加点字的读音！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4"/>
          <p:cNvSpPr>
            <a:spLocks noChangeArrowheads="1"/>
          </p:cNvSpPr>
          <p:nvPr/>
        </p:nvSpPr>
        <p:spPr bwMode="auto">
          <a:xfrm>
            <a:off x="1175501" y="1979085"/>
            <a:ext cx="2567516" cy="370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30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人杰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30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鬼雄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30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思项羽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800351" y="2923117"/>
            <a:ext cx="2326216" cy="113241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388" name="矩形 5"/>
          <p:cNvSpPr>
            <a:spLocks noChangeArrowheads="1"/>
          </p:cNvSpPr>
          <p:nvPr/>
        </p:nvSpPr>
        <p:spPr bwMode="auto">
          <a:xfrm>
            <a:off x="6017685" y="1075267"/>
            <a:ext cx="6970183" cy="6194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665"/>
              </a:lnSpc>
            </a:pPr>
            <a:endParaRPr lang="zh-CN" altLang="en-US" sz="346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5" name="PA-稻壳儿优创意"/>
          <p:cNvCxnSpPr/>
          <p:nvPr>
            <p:custDataLst>
              <p:tags r:id="rId1"/>
            </p:custDataLst>
          </p:nvPr>
        </p:nvCxnSpPr>
        <p:spPr>
          <a:xfrm flipV="1">
            <a:off x="3090334" y="2923118"/>
            <a:ext cx="2036233" cy="241511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圆角矩形 21"/>
          <p:cNvSpPr/>
          <p:nvPr/>
        </p:nvSpPr>
        <p:spPr>
          <a:xfrm>
            <a:off x="787360" y="1075266"/>
            <a:ext cx="2162840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理解词语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8" name="矩形 12"/>
          <p:cNvSpPr>
            <a:spLocks noChangeArrowheads="1"/>
          </p:cNvSpPr>
          <p:nvPr/>
        </p:nvSpPr>
        <p:spPr bwMode="auto">
          <a:xfrm>
            <a:off x="4577002" y="1040241"/>
            <a:ext cx="51283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试着把词语和意思连起来！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2" name="矩形 29"/>
          <p:cNvSpPr>
            <a:spLocks noChangeArrowheads="1"/>
          </p:cNvSpPr>
          <p:nvPr/>
        </p:nvSpPr>
        <p:spPr bwMode="auto">
          <a:xfrm>
            <a:off x="5139053" y="3623733"/>
            <a:ext cx="2745317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65" b="1">
                <a:latin typeface="楷体" panose="02010609060101010101" pitchFamily="49" charset="-122"/>
                <a:ea typeface="楷体" panose="02010609060101010101" pitchFamily="49" charset="-122"/>
              </a:rPr>
              <a:t>人中的豪杰。</a:t>
            </a:r>
            <a:endParaRPr lang="zh-CN" altLang="en-US" sz="26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3" name="矩形 5"/>
          <p:cNvSpPr>
            <a:spLocks noChangeArrowheads="1"/>
          </p:cNvSpPr>
          <p:nvPr/>
        </p:nvSpPr>
        <p:spPr bwMode="auto">
          <a:xfrm>
            <a:off x="5215253" y="2385484"/>
            <a:ext cx="6957484" cy="6020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665"/>
              </a:lnSpc>
            </a:pPr>
            <a:r>
              <a:rPr lang="zh-CN" altLang="en-US" sz="2665" b="1" dirty="0">
                <a:latin typeface="楷体" panose="02010609060101010101" pitchFamily="49" charset="-122"/>
                <a:ea typeface="楷体" panose="02010609060101010101" pitchFamily="49" charset="-122"/>
              </a:rPr>
              <a:t>怀念项羽。</a:t>
            </a:r>
            <a:endParaRPr lang="zh-CN" altLang="en-US" sz="26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4" name="矩形 29"/>
          <p:cNvSpPr>
            <a:spLocks noChangeArrowheads="1"/>
          </p:cNvSpPr>
          <p:nvPr/>
        </p:nvSpPr>
        <p:spPr bwMode="auto">
          <a:xfrm>
            <a:off x="5215252" y="4866218"/>
            <a:ext cx="5962651" cy="91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65" b="1">
                <a:latin typeface="楷体" panose="02010609060101010101" pitchFamily="49" charset="-122"/>
                <a:ea typeface="楷体" panose="02010609060101010101" pitchFamily="49" charset="-122"/>
              </a:rPr>
              <a:t>“鬼雄”鬼中的雄杰，用于称颂壮烈死去的人。</a:t>
            </a:r>
            <a:endParaRPr lang="zh-CN" altLang="en-US" sz="2665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800351" y="4055534"/>
            <a:ext cx="2362200" cy="145415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336675" y="2712200"/>
            <a:ext cx="9785349" cy="1616731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60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82880" tIns="182880" rIns="182880" bIns="182880" spcCol="1270" anchor="ctr"/>
          <a:lstStyle/>
          <a:p>
            <a:pPr indent="1083945" defTabSz="2133600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指名读课文，同学互评：字音是否正确，句子是否通顺。 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1336675" y="1408386"/>
            <a:ext cx="3119650" cy="674156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检查自读情况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786816" y="1028701"/>
            <a:ext cx="1685329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1718734" y="2772834"/>
          <a:ext cx="1200150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7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4265084" y="2772834"/>
          <a:ext cx="1200149" cy="1200151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289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" name="矩形 26">
            <a:hlinkClick r:id="rId1" action="ppaction://hlinksldjump"/>
          </p:cNvPr>
          <p:cNvSpPr/>
          <p:nvPr/>
        </p:nvSpPr>
        <p:spPr>
          <a:xfrm>
            <a:off x="1733113" y="2769707"/>
            <a:ext cx="111120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7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杰</a:t>
            </a:r>
            <a:endParaRPr lang="zh-CN" altLang="en-US" sz="7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>
            <a:hlinkClick r:id="rId2" action="ppaction://hlinksldjump"/>
          </p:cNvPr>
          <p:cNvSpPr/>
          <p:nvPr/>
        </p:nvSpPr>
        <p:spPr>
          <a:xfrm>
            <a:off x="4280209" y="2769710"/>
            <a:ext cx="111120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7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亦</a:t>
            </a:r>
            <a:endParaRPr lang="zh-CN" altLang="en-US" sz="7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2" name="Group 47"/>
          <p:cNvGraphicFramePr>
            <a:graphicFrameLocks noGrp="1"/>
          </p:cNvGraphicFramePr>
          <p:nvPr/>
        </p:nvGraphicFramePr>
        <p:xfrm>
          <a:off x="6968067" y="2762251"/>
          <a:ext cx="1200150" cy="1200150"/>
        </p:xfrm>
        <a:graphic>
          <a:graphicData uri="http://schemas.openxmlformats.org/drawingml/2006/table">
            <a:tbl>
              <a:tblPr/>
              <a:tblGrid>
                <a:gridCol w="594973"/>
                <a:gridCol w="605177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28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oup 47"/>
          <p:cNvGraphicFramePr>
            <a:graphicFrameLocks noGrp="1"/>
          </p:cNvGraphicFramePr>
          <p:nvPr/>
        </p:nvGraphicFramePr>
        <p:xfrm>
          <a:off x="9514418" y="2762251"/>
          <a:ext cx="1200149" cy="1200150"/>
        </p:xfrm>
        <a:graphic>
          <a:graphicData uri="http://schemas.openxmlformats.org/drawingml/2006/table">
            <a:tbl>
              <a:tblPr/>
              <a:tblGrid>
                <a:gridCol w="594973"/>
                <a:gridCol w="605176"/>
              </a:tblGrid>
              <a:tr h="5972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28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47" marR="121947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矩形 13">
            <a:hlinkClick r:id="rId3" action="ppaction://hlinksldjump"/>
          </p:cNvPr>
          <p:cNvSpPr/>
          <p:nvPr/>
        </p:nvSpPr>
        <p:spPr>
          <a:xfrm>
            <a:off x="6982447" y="2759547"/>
            <a:ext cx="111120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7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雄</a:t>
            </a:r>
            <a:endParaRPr lang="zh-CN" altLang="en-US" sz="7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>
            <a:hlinkClick r:id="rId4" action="ppaction://hlinksldjump"/>
          </p:cNvPr>
          <p:cNvSpPr/>
          <p:nvPr/>
        </p:nvSpPr>
        <p:spPr>
          <a:xfrm>
            <a:off x="9529543" y="2759550"/>
            <a:ext cx="111120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7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项</a:t>
            </a:r>
            <a:endParaRPr lang="zh-CN" altLang="en-US" sz="7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304617" y="1786467"/>
          <a:ext cx="3454400" cy="3039533"/>
        </p:xfrm>
        <a:graphic>
          <a:graphicData uri="http://schemas.openxmlformats.org/drawingml/2006/table">
            <a:tbl>
              <a:tblPr/>
              <a:tblGrid>
                <a:gridCol w="1712516"/>
                <a:gridCol w="1741884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64" name="PA-稻壳儿优创意"/>
          <p:cNvSpPr/>
          <p:nvPr>
            <p:custDataLst>
              <p:tags r:id="rId1"/>
            </p:custDataLst>
          </p:nvPr>
        </p:nvSpPr>
        <p:spPr bwMode="auto">
          <a:xfrm>
            <a:off x="8386233" y="2717801"/>
            <a:ext cx="1289051" cy="275167"/>
          </a:xfrm>
          <a:custGeom>
            <a:avLst/>
            <a:gdLst>
              <a:gd name="T0" fmla="*/ 2147483647 w 1522"/>
              <a:gd name="T1" fmla="*/ 2147483647 h 326"/>
              <a:gd name="T2" fmla="*/ 2147483647 w 1522"/>
              <a:gd name="T3" fmla="*/ 2147483647 h 326"/>
              <a:gd name="T4" fmla="*/ 2147483647 w 1522"/>
              <a:gd name="T5" fmla="*/ 2147483647 h 326"/>
              <a:gd name="T6" fmla="*/ 2147483647 w 1522"/>
              <a:gd name="T7" fmla="*/ 2147483647 h 326"/>
              <a:gd name="T8" fmla="*/ 2147483647 w 1522"/>
              <a:gd name="T9" fmla="*/ 2147483647 h 326"/>
              <a:gd name="T10" fmla="*/ 2147483647 w 1522"/>
              <a:gd name="T11" fmla="*/ 2147483647 h 326"/>
              <a:gd name="T12" fmla="*/ 2147483647 w 1522"/>
              <a:gd name="T13" fmla="*/ 2147483647 h 326"/>
              <a:gd name="T14" fmla="*/ 2147483647 w 1522"/>
              <a:gd name="T15" fmla="*/ 2147483647 h 326"/>
              <a:gd name="T16" fmla="*/ 2147483647 w 1522"/>
              <a:gd name="T17" fmla="*/ 2147483647 h 326"/>
              <a:gd name="T18" fmla="*/ 2147483647 w 1522"/>
              <a:gd name="T19" fmla="*/ 2147483647 h 326"/>
              <a:gd name="T20" fmla="*/ 2147483647 w 1522"/>
              <a:gd name="T21" fmla="*/ 2147483647 h 326"/>
              <a:gd name="T22" fmla="*/ 2147483647 w 1522"/>
              <a:gd name="T23" fmla="*/ 2147483647 h 326"/>
              <a:gd name="T24" fmla="*/ 2147483647 w 1522"/>
              <a:gd name="T25" fmla="*/ 2147483647 h 326"/>
              <a:gd name="T26" fmla="*/ 2147483647 w 1522"/>
              <a:gd name="T27" fmla="*/ 2147483647 h 326"/>
              <a:gd name="T28" fmla="*/ 2147483647 w 1522"/>
              <a:gd name="T29" fmla="*/ 2147483647 h 326"/>
              <a:gd name="T30" fmla="*/ 2147483647 w 1522"/>
              <a:gd name="T31" fmla="*/ 2147483647 h 326"/>
              <a:gd name="T32" fmla="*/ 2147483647 w 1522"/>
              <a:gd name="T33" fmla="*/ 2147483647 h 326"/>
              <a:gd name="T34" fmla="*/ 2147483647 w 1522"/>
              <a:gd name="T35" fmla="*/ 2147483647 h 326"/>
              <a:gd name="T36" fmla="*/ 2147483647 w 1522"/>
              <a:gd name="T37" fmla="*/ 2147483647 h 326"/>
              <a:gd name="T38" fmla="*/ 2147483647 w 1522"/>
              <a:gd name="T39" fmla="*/ 2147483647 h 326"/>
              <a:gd name="T40" fmla="*/ 2147483647 w 1522"/>
              <a:gd name="T41" fmla="*/ 2147483647 h 326"/>
              <a:gd name="T42" fmla="*/ 2147483647 w 1522"/>
              <a:gd name="T43" fmla="*/ 2147483647 h 326"/>
              <a:gd name="T44" fmla="*/ 2147483647 w 1522"/>
              <a:gd name="T45" fmla="*/ 2147483647 h 326"/>
              <a:gd name="T46" fmla="*/ 0 w 1522"/>
              <a:gd name="T47" fmla="*/ 2147483647 h 326"/>
              <a:gd name="T48" fmla="*/ 0 w 1522"/>
              <a:gd name="T49" fmla="*/ 2147483647 h 326"/>
              <a:gd name="T50" fmla="*/ 2147483647 w 1522"/>
              <a:gd name="T51" fmla="*/ 2147483647 h 326"/>
              <a:gd name="T52" fmla="*/ 2147483647 w 1522"/>
              <a:gd name="T53" fmla="*/ 2147483647 h 326"/>
              <a:gd name="T54" fmla="*/ 2147483647 w 1522"/>
              <a:gd name="T55" fmla="*/ 2147483647 h 326"/>
              <a:gd name="T56" fmla="*/ 2147483647 w 1522"/>
              <a:gd name="T57" fmla="*/ 2147483647 h 326"/>
              <a:gd name="T58" fmla="*/ 2147483647 w 1522"/>
              <a:gd name="T59" fmla="*/ 2147483647 h 326"/>
              <a:gd name="T60" fmla="*/ 2147483647 w 1522"/>
              <a:gd name="T61" fmla="*/ 2147483647 h 326"/>
              <a:gd name="T62" fmla="*/ 2147483647 w 1522"/>
              <a:gd name="T63" fmla="*/ 2147483647 h 326"/>
              <a:gd name="T64" fmla="*/ 2147483647 w 1522"/>
              <a:gd name="T65" fmla="*/ 2147483647 h 326"/>
              <a:gd name="T66" fmla="*/ 2147483647 w 1522"/>
              <a:gd name="T67" fmla="*/ 2147483647 h 326"/>
              <a:gd name="T68" fmla="*/ 2147483647 w 1522"/>
              <a:gd name="T69" fmla="*/ 2147483647 h 326"/>
              <a:gd name="T70" fmla="*/ 2147483647 w 1522"/>
              <a:gd name="T71" fmla="*/ 2147483647 h 326"/>
              <a:gd name="T72" fmla="*/ 2147483647 w 1522"/>
              <a:gd name="T73" fmla="*/ 2147483647 h 326"/>
              <a:gd name="T74" fmla="*/ 2147483647 w 1522"/>
              <a:gd name="T75" fmla="*/ 2147483647 h 326"/>
              <a:gd name="T76" fmla="*/ 2147483647 w 1522"/>
              <a:gd name="T77" fmla="*/ 2147483647 h 326"/>
              <a:gd name="T78" fmla="*/ 2147483647 w 1522"/>
              <a:gd name="T79" fmla="*/ 2147483647 h 326"/>
              <a:gd name="T80" fmla="*/ 2147483647 w 1522"/>
              <a:gd name="T81" fmla="*/ 2147483647 h 326"/>
              <a:gd name="T82" fmla="*/ 2147483647 w 1522"/>
              <a:gd name="T83" fmla="*/ 2147483647 h 326"/>
              <a:gd name="T84" fmla="*/ 2147483647 w 1522"/>
              <a:gd name="T85" fmla="*/ 2147483647 h 326"/>
              <a:gd name="T86" fmla="*/ 2147483647 w 1522"/>
              <a:gd name="T87" fmla="*/ 0 h 326"/>
              <a:gd name="T88" fmla="*/ 2147483647 w 1522"/>
              <a:gd name="T89" fmla="*/ 2147483647 h 326"/>
              <a:gd name="T90" fmla="*/ 2147483647 w 1522"/>
              <a:gd name="T91" fmla="*/ 2147483647 h 32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522"/>
              <a:gd name="T139" fmla="*/ 0 h 326"/>
              <a:gd name="T140" fmla="*/ 1522 w 1522"/>
              <a:gd name="T141" fmla="*/ 326 h 32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522" h="326">
                <a:moveTo>
                  <a:pt x="1435" y="32"/>
                </a:moveTo>
                <a:lnTo>
                  <a:pt x="1456" y="43"/>
                </a:lnTo>
                <a:lnTo>
                  <a:pt x="1467" y="43"/>
                </a:lnTo>
                <a:lnTo>
                  <a:pt x="1489" y="54"/>
                </a:lnTo>
                <a:lnTo>
                  <a:pt x="1500" y="65"/>
                </a:lnTo>
                <a:lnTo>
                  <a:pt x="1511" y="65"/>
                </a:lnTo>
                <a:lnTo>
                  <a:pt x="1511" y="76"/>
                </a:lnTo>
                <a:lnTo>
                  <a:pt x="1522" y="76"/>
                </a:lnTo>
                <a:lnTo>
                  <a:pt x="1522" y="87"/>
                </a:lnTo>
                <a:lnTo>
                  <a:pt x="1522" y="98"/>
                </a:lnTo>
                <a:lnTo>
                  <a:pt x="1511" y="119"/>
                </a:lnTo>
                <a:lnTo>
                  <a:pt x="1489" y="130"/>
                </a:lnTo>
                <a:lnTo>
                  <a:pt x="1467" y="141"/>
                </a:lnTo>
                <a:lnTo>
                  <a:pt x="1435" y="152"/>
                </a:lnTo>
                <a:lnTo>
                  <a:pt x="1413" y="163"/>
                </a:lnTo>
                <a:lnTo>
                  <a:pt x="1391" y="163"/>
                </a:lnTo>
                <a:lnTo>
                  <a:pt x="1380" y="163"/>
                </a:lnTo>
                <a:lnTo>
                  <a:pt x="1369" y="174"/>
                </a:lnTo>
                <a:lnTo>
                  <a:pt x="1348" y="174"/>
                </a:lnTo>
                <a:lnTo>
                  <a:pt x="1326" y="174"/>
                </a:lnTo>
                <a:lnTo>
                  <a:pt x="1293" y="174"/>
                </a:lnTo>
                <a:lnTo>
                  <a:pt x="1261" y="185"/>
                </a:lnTo>
                <a:lnTo>
                  <a:pt x="1206" y="185"/>
                </a:lnTo>
                <a:lnTo>
                  <a:pt x="1163" y="185"/>
                </a:lnTo>
                <a:lnTo>
                  <a:pt x="1098" y="196"/>
                </a:lnTo>
                <a:lnTo>
                  <a:pt x="848" y="228"/>
                </a:lnTo>
                <a:lnTo>
                  <a:pt x="728" y="250"/>
                </a:lnTo>
                <a:lnTo>
                  <a:pt x="598" y="272"/>
                </a:lnTo>
                <a:lnTo>
                  <a:pt x="543" y="294"/>
                </a:lnTo>
                <a:lnTo>
                  <a:pt x="478" y="304"/>
                </a:lnTo>
                <a:lnTo>
                  <a:pt x="424" y="304"/>
                </a:lnTo>
                <a:lnTo>
                  <a:pt x="380" y="315"/>
                </a:lnTo>
                <a:lnTo>
                  <a:pt x="326" y="315"/>
                </a:lnTo>
                <a:lnTo>
                  <a:pt x="293" y="326"/>
                </a:lnTo>
                <a:lnTo>
                  <a:pt x="250" y="326"/>
                </a:lnTo>
                <a:lnTo>
                  <a:pt x="217" y="326"/>
                </a:lnTo>
                <a:lnTo>
                  <a:pt x="174" y="326"/>
                </a:lnTo>
                <a:lnTo>
                  <a:pt x="141" y="326"/>
                </a:lnTo>
                <a:lnTo>
                  <a:pt x="119" y="315"/>
                </a:lnTo>
                <a:lnTo>
                  <a:pt x="97" y="315"/>
                </a:lnTo>
                <a:lnTo>
                  <a:pt x="76" y="315"/>
                </a:lnTo>
                <a:lnTo>
                  <a:pt x="54" y="304"/>
                </a:lnTo>
                <a:lnTo>
                  <a:pt x="43" y="294"/>
                </a:lnTo>
                <a:lnTo>
                  <a:pt x="21" y="283"/>
                </a:lnTo>
                <a:lnTo>
                  <a:pt x="11" y="283"/>
                </a:lnTo>
                <a:lnTo>
                  <a:pt x="11" y="272"/>
                </a:lnTo>
                <a:lnTo>
                  <a:pt x="0" y="261"/>
                </a:lnTo>
                <a:lnTo>
                  <a:pt x="0" y="250"/>
                </a:lnTo>
                <a:lnTo>
                  <a:pt x="0" y="239"/>
                </a:lnTo>
                <a:lnTo>
                  <a:pt x="11" y="239"/>
                </a:lnTo>
                <a:lnTo>
                  <a:pt x="21" y="228"/>
                </a:lnTo>
                <a:lnTo>
                  <a:pt x="43" y="228"/>
                </a:lnTo>
                <a:lnTo>
                  <a:pt x="65" y="228"/>
                </a:lnTo>
                <a:lnTo>
                  <a:pt x="87" y="217"/>
                </a:lnTo>
                <a:lnTo>
                  <a:pt x="108" y="217"/>
                </a:lnTo>
                <a:lnTo>
                  <a:pt x="141" y="206"/>
                </a:lnTo>
                <a:lnTo>
                  <a:pt x="184" y="206"/>
                </a:lnTo>
                <a:lnTo>
                  <a:pt x="217" y="196"/>
                </a:lnTo>
                <a:lnTo>
                  <a:pt x="261" y="196"/>
                </a:lnTo>
                <a:lnTo>
                  <a:pt x="304" y="185"/>
                </a:lnTo>
                <a:lnTo>
                  <a:pt x="358" y="174"/>
                </a:lnTo>
                <a:lnTo>
                  <a:pt x="413" y="163"/>
                </a:lnTo>
                <a:lnTo>
                  <a:pt x="467" y="152"/>
                </a:lnTo>
                <a:lnTo>
                  <a:pt x="532" y="141"/>
                </a:lnTo>
                <a:lnTo>
                  <a:pt x="598" y="130"/>
                </a:lnTo>
                <a:lnTo>
                  <a:pt x="652" y="130"/>
                </a:lnTo>
                <a:lnTo>
                  <a:pt x="706" y="119"/>
                </a:lnTo>
                <a:lnTo>
                  <a:pt x="761" y="109"/>
                </a:lnTo>
                <a:lnTo>
                  <a:pt x="815" y="98"/>
                </a:lnTo>
                <a:lnTo>
                  <a:pt x="858" y="98"/>
                </a:lnTo>
                <a:lnTo>
                  <a:pt x="902" y="87"/>
                </a:lnTo>
                <a:lnTo>
                  <a:pt x="945" y="87"/>
                </a:lnTo>
                <a:lnTo>
                  <a:pt x="978" y="76"/>
                </a:lnTo>
                <a:lnTo>
                  <a:pt x="1011" y="65"/>
                </a:lnTo>
                <a:lnTo>
                  <a:pt x="1043" y="65"/>
                </a:lnTo>
                <a:lnTo>
                  <a:pt x="1076" y="54"/>
                </a:lnTo>
                <a:lnTo>
                  <a:pt x="1098" y="54"/>
                </a:lnTo>
                <a:lnTo>
                  <a:pt x="1119" y="43"/>
                </a:lnTo>
                <a:lnTo>
                  <a:pt x="1141" y="43"/>
                </a:lnTo>
                <a:lnTo>
                  <a:pt x="1152" y="32"/>
                </a:lnTo>
                <a:lnTo>
                  <a:pt x="1185" y="32"/>
                </a:lnTo>
                <a:lnTo>
                  <a:pt x="1206" y="21"/>
                </a:lnTo>
                <a:lnTo>
                  <a:pt x="1228" y="11"/>
                </a:lnTo>
                <a:lnTo>
                  <a:pt x="1250" y="11"/>
                </a:lnTo>
                <a:lnTo>
                  <a:pt x="1282" y="0"/>
                </a:lnTo>
                <a:lnTo>
                  <a:pt x="1315" y="0"/>
                </a:lnTo>
                <a:lnTo>
                  <a:pt x="1337" y="0"/>
                </a:lnTo>
                <a:lnTo>
                  <a:pt x="1369" y="11"/>
                </a:lnTo>
                <a:lnTo>
                  <a:pt x="1391" y="21"/>
                </a:lnTo>
                <a:lnTo>
                  <a:pt x="1435" y="32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39967" name="Freeform 31"/>
          <p:cNvSpPr/>
          <p:nvPr/>
        </p:nvSpPr>
        <p:spPr bwMode="auto">
          <a:xfrm>
            <a:off x="8083551" y="3860801"/>
            <a:ext cx="230716" cy="571500"/>
          </a:xfrm>
          <a:custGeom>
            <a:avLst/>
            <a:gdLst>
              <a:gd name="T0" fmla="*/ 2147483647 w 272"/>
              <a:gd name="T1" fmla="*/ 2147483647 h 675"/>
              <a:gd name="T2" fmla="*/ 2147483647 w 272"/>
              <a:gd name="T3" fmla="*/ 2147483647 h 675"/>
              <a:gd name="T4" fmla="*/ 2147483647 w 272"/>
              <a:gd name="T5" fmla="*/ 2147483647 h 675"/>
              <a:gd name="T6" fmla="*/ 0 w 272"/>
              <a:gd name="T7" fmla="*/ 2147483647 h 675"/>
              <a:gd name="T8" fmla="*/ 2147483647 w 272"/>
              <a:gd name="T9" fmla="*/ 2147483647 h 675"/>
              <a:gd name="T10" fmla="*/ 2147483647 w 272"/>
              <a:gd name="T11" fmla="*/ 2147483647 h 675"/>
              <a:gd name="T12" fmla="*/ 2147483647 w 272"/>
              <a:gd name="T13" fmla="*/ 2147483647 h 675"/>
              <a:gd name="T14" fmla="*/ 2147483647 w 272"/>
              <a:gd name="T15" fmla="*/ 2147483647 h 675"/>
              <a:gd name="T16" fmla="*/ 2147483647 w 272"/>
              <a:gd name="T17" fmla="*/ 2147483647 h 675"/>
              <a:gd name="T18" fmla="*/ 2147483647 w 272"/>
              <a:gd name="T19" fmla="*/ 2147483647 h 675"/>
              <a:gd name="T20" fmla="*/ 2147483647 w 272"/>
              <a:gd name="T21" fmla="*/ 2147483647 h 675"/>
              <a:gd name="T22" fmla="*/ 2147483647 w 272"/>
              <a:gd name="T23" fmla="*/ 2147483647 h 675"/>
              <a:gd name="T24" fmla="*/ 2147483647 w 272"/>
              <a:gd name="T25" fmla="*/ 2147483647 h 675"/>
              <a:gd name="T26" fmla="*/ 2147483647 w 272"/>
              <a:gd name="T27" fmla="*/ 2147483647 h 675"/>
              <a:gd name="T28" fmla="*/ 2147483647 w 272"/>
              <a:gd name="T29" fmla="*/ 2147483647 h 675"/>
              <a:gd name="T30" fmla="*/ 2147483647 w 272"/>
              <a:gd name="T31" fmla="*/ 2147483647 h 675"/>
              <a:gd name="T32" fmla="*/ 2147483647 w 272"/>
              <a:gd name="T33" fmla="*/ 2147483647 h 675"/>
              <a:gd name="T34" fmla="*/ 2147483647 w 272"/>
              <a:gd name="T35" fmla="*/ 2147483647 h 675"/>
              <a:gd name="T36" fmla="*/ 2147483647 w 272"/>
              <a:gd name="T37" fmla="*/ 2147483647 h 675"/>
              <a:gd name="T38" fmla="*/ 2147483647 w 272"/>
              <a:gd name="T39" fmla="*/ 2147483647 h 675"/>
              <a:gd name="T40" fmla="*/ 2147483647 w 272"/>
              <a:gd name="T41" fmla="*/ 2147483647 h 675"/>
              <a:gd name="T42" fmla="*/ 2147483647 w 272"/>
              <a:gd name="T43" fmla="*/ 2147483647 h 675"/>
              <a:gd name="T44" fmla="*/ 2147483647 w 272"/>
              <a:gd name="T45" fmla="*/ 2147483647 h 675"/>
              <a:gd name="T46" fmla="*/ 2147483647 w 272"/>
              <a:gd name="T47" fmla="*/ 2147483647 h 675"/>
              <a:gd name="T48" fmla="*/ 2147483647 w 272"/>
              <a:gd name="T49" fmla="*/ 0 h 675"/>
              <a:gd name="T50" fmla="*/ 2147483647 w 272"/>
              <a:gd name="T51" fmla="*/ 2147483647 h 675"/>
              <a:gd name="T52" fmla="*/ 2147483647 w 272"/>
              <a:gd name="T53" fmla="*/ 2147483647 h 675"/>
              <a:gd name="T54" fmla="*/ 2147483647 w 272"/>
              <a:gd name="T55" fmla="*/ 2147483647 h 675"/>
              <a:gd name="T56" fmla="*/ 2147483647 w 272"/>
              <a:gd name="T57" fmla="*/ 2147483647 h 675"/>
              <a:gd name="T58" fmla="*/ 2147483647 w 272"/>
              <a:gd name="T59" fmla="*/ 2147483647 h 675"/>
              <a:gd name="T60" fmla="*/ 2147483647 w 272"/>
              <a:gd name="T61" fmla="*/ 2147483647 h 675"/>
              <a:gd name="T62" fmla="*/ 2147483647 w 272"/>
              <a:gd name="T63" fmla="*/ 2147483647 h 675"/>
              <a:gd name="T64" fmla="*/ 2147483647 w 272"/>
              <a:gd name="T65" fmla="*/ 2147483647 h 675"/>
              <a:gd name="T66" fmla="*/ 2147483647 w 272"/>
              <a:gd name="T67" fmla="*/ 2147483647 h 675"/>
              <a:gd name="T68" fmla="*/ 2147483647 w 272"/>
              <a:gd name="T69" fmla="*/ 2147483647 h 675"/>
              <a:gd name="T70" fmla="*/ 2147483647 w 272"/>
              <a:gd name="T71" fmla="*/ 2147483647 h 675"/>
              <a:gd name="T72" fmla="*/ 2147483647 w 272"/>
              <a:gd name="T73" fmla="*/ 2147483647 h 675"/>
              <a:gd name="T74" fmla="*/ 2147483647 w 272"/>
              <a:gd name="T75" fmla="*/ 2147483647 h 675"/>
              <a:gd name="T76" fmla="*/ 2147483647 w 272"/>
              <a:gd name="T77" fmla="*/ 2147483647 h 675"/>
              <a:gd name="T78" fmla="*/ 2147483647 w 272"/>
              <a:gd name="T79" fmla="*/ 2147483647 h 675"/>
              <a:gd name="T80" fmla="*/ 2147483647 w 272"/>
              <a:gd name="T81" fmla="*/ 2147483647 h 675"/>
              <a:gd name="T82" fmla="*/ 2147483647 w 272"/>
              <a:gd name="T83" fmla="*/ 2147483647 h 675"/>
              <a:gd name="T84" fmla="*/ 2147483647 w 272"/>
              <a:gd name="T85" fmla="*/ 2147483647 h 675"/>
              <a:gd name="T86" fmla="*/ 2147483647 w 272"/>
              <a:gd name="T87" fmla="*/ 2147483647 h 675"/>
              <a:gd name="T88" fmla="*/ 2147483647 w 272"/>
              <a:gd name="T89" fmla="*/ 2147483647 h 675"/>
              <a:gd name="T90" fmla="*/ 2147483647 w 272"/>
              <a:gd name="T91" fmla="*/ 2147483647 h 675"/>
              <a:gd name="T92" fmla="*/ 2147483647 w 272"/>
              <a:gd name="T93" fmla="*/ 2147483647 h 675"/>
              <a:gd name="T94" fmla="*/ 2147483647 w 272"/>
              <a:gd name="T95" fmla="*/ 2147483647 h 675"/>
              <a:gd name="T96" fmla="*/ 2147483647 w 272"/>
              <a:gd name="T97" fmla="*/ 2147483647 h 675"/>
              <a:gd name="T98" fmla="*/ 2147483647 w 272"/>
              <a:gd name="T99" fmla="*/ 2147483647 h 675"/>
              <a:gd name="T100" fmla="*/ 2147483647 w 272"/>
              <a:gd name="T101" fmla="*/ 2147483647 h 675"/>
              <a:gd name="T102" fmla="*/ 2147483647 w 272"/>
              <a:gd name="T103" fmla="*/ 2147483647 h 675"/>
              <a:gd name="T104" fmla="*/ 2147483647 w 272"/>
              <a:gd name="T105" fmla="*/ 2147483647 h 675"/>
              <a:gd name="T106" fmla="*/ 2147483647 w 272"/>
              <a:gd name="T107" fmla="*/ 2147483647 h 675"/>
              <a:gd name="T108" fmla="*/ 2147483647 w 272"/>
              <a:gd name="T109" fmla="*/ 2147483647 h 67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72"/>
              <a:gd name="T166" fmla="*/ 0 h 675"/>
              <a:gd name="T167" fmla="*/ 272 w 272"/>
              <a:gd name="T168" fmla="*/ 675 h 67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72" h="675">
                <a:moveTo>
                  <a:pt x="43" y="599"/>
                </a:moveTo>
                <a:lnTo>
                  <a:pt x="22" y="566"/>
                </a:lnTo>
                <a:lnTo>
                  <a:pt x="11" y="544"/>
                </a:lnTo>
                <a:lnTo>
                  <a:pt x="0" y="512"/>
                </a:lnTo>
                <a:lnTo>
                  <a:pt x="11" y="490"/>
                </a:lnTo>
                <a:lnTo>
                  <a:pt x="11" y="479"/>
                </a:lnTo>
                <a:lnTo>
                  <a:pt x="22" y="446"/>
                </a:lnTo>
                <a:lnTo>
                  <a:pt x="43" y="425"/>
                </a:lnTo>
                <a:lnTo>
                  <a:pt x="65" y="392"/>
                </a:lnTo>
                <a:lnTo>
                  <a:pt x="76" y="370"/>
                </a:lnTo>
                <a:lnTo>
                  <a:pt x="87" y="348"/>
                </a:lnTo>
                <a:lnTo>
                  <a:pt x="98" y="327"/>
                </a:lnTo>
                <a:lnTo>
                  <a:pt x="109" y="294"/>
                </a:lnTo>
                <a:lnTo>
                  <a:pt x="119" y="272"/>
                </a:lnTo>
                <a:lnTo>
                  <a:pt x="130" y="240"/>
                </a:lnTo>
                <a:lnTo>
                  <a:pt x="141" y="196"/>
                </a:lnTo>
                <a:lnTo>
                  <a:pt x="152" y="163"/>
                </a:lnTo>
                <a:lnTo>
                  <a:pt x="163" y="120"/>
                </a:lnTo>
                <a:lnTo>
                  <a:pt x="174" y="87"/>
                </a:lnTo>
                <a:lnTo>
                  <a:pt x="185" y="65"/>
                </a:lnTo>
                <a:lnTo>
                  <a:pt x="196" y="44"/>
                </a:lnTo>
                <a:lnTo>
                  <a:pt x="196" y="22"/>
                </a:lnTo>
                <a:lnTo>
                  <a:pt x="206" y="11"/>
                </a:lnTo>
                <a:lnTo>
                  <a:pt x="217" y="11"/>
                </a:lnTo>
                <a:lnTo>
                  <a:pt x="217" y="0"/>
                </a:lnTo>
                <a:lnTo>
                  <a:pt x="228" y="11"/>
                </a:lnTo>
                <a:lnTo>
                  <a:pt x="239" y="11"/>
                </a:lnTo>
                <a:lnTo>
                  <a:pt x="250" y="33"/>
                </a:lnTo>
                <a:lnTo>
                  <a:pt x="261" y="55"/>
                </a:lnTo>
                <a:lnTo>
                  <a:pt x="261" y="65"/>
                </a:lnTo>
                <a:lnTo>
                  <a:pt x="272" y="87"/>
                </a:lnTo>
                <a:lnTo>
                  <a:pt x="272" y="109"/>
                </a:lnTo>
                <a:lnTo>
                  <a:pt x="272" y="131"/>
                </a:lnTo>
                <a:lnTo>
                  <a:pt x="272" y="163"/>
                </a:lnTo>
                <a:lnTo>
                  <a:pt x="272" y="196"/>
                </a:lnTo>
                <a:lnTo>
                  <a:pt x="272" y="229"/>
                </a:lnTo>
                <a:lnTo>
                  <a:pt x="272" y="272"/>
                </a:lnTo>
                <a:lnTo>
                  <a:pt x="261" y="348"/>
                </a:lnTo>
                <a:lnTo>
                  <a:pt x="250" y="414"/>
                </a:lnTo>
                <a:lnTo>
                  <a:pt x="228" y="490"/>
                </a:lnTo>
                <a:lnTo>
                  <a:pt x="206" y="555"/>
                </a:lnTo>
                <a:lnTo>
                  <a:pt x="196" y="588"/>
                </a:lnTo>
                <a:lnTo>
                  <a:pt x="185" y="610"/>
                </a:lnTo>
                <a:lnTo>
                  <a:pt x="174" y="631"/>
                </a:lnTo>
                <a:lnTo>
                  <a:pt x="163" y="642"/>
                </a:lnTo>
                <a:lnTo>
                  <a:pt x="141" y="664"/>
                </a:lnTo>
                <a:lnTo>
                  <a:pt x="130" y="675"/>
                </a:lnTo>
                <a:lnTo>
                  <a:pt x="119" y="675"/>
                </a:lnTo>
                <a:lnTo>
                  <a:pt x="98" y="675"/>
                </a:lnTo>
                <a:lnTo>
                  <a:pt x="87" y="653"/>
                </a:lnTo>
                <a:lnTo>
                  <a:pt x="65" y="631"/>
                </a:lnTo>
                <a:lnTo>
                  <a:pt x="54" y="620"/>
                </a:lnTo>
                <a:lnTo>
                  <a:pt x="43" y="599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39968" name="Freeform 32"/>
          <p:cNvSpPr/>
          <p:nvPr/>
        </p:nvSpPr>
        <p:spPr bwMode="auto">
          <a:xfrm>
            <a:off x="8636000" y="3979334"/>
            <a:ext cx="228600" cy="359833"/>
          </a:xfrm>
          <a:custGeom>
            <a:avLst/>
            <a:gdLst>
              <a:gd name="T0" fmla="*/ 2147483647 w 272"/>
              <a:gd name="T1" fmla="*/ 2147483647 h 424"/>
              <a:gd name="T2" fmla="*/ 2147483647 w 272"/>
              <a:gd name="T3" fmla="*/ 2147483647 h 424"/>
              <a:gd name="T4" fmla="*/ 2147483647 w 272"/>
              <a:gd name="T5" fmla="*/ 2147483647 h 424"/>
              <a:gd name="T6" fmla="*/ 2147483647 w 272"/>
              <a:gd name="T7" fmla="*/ 2147483647 h 424"/>
              <a:gd name="T8" fmla="*/ 2147483647 w 272"/>
              <a:gd name="T9" fmla="*/ 2147483647 h 424"/>
              <a:gd name="T10" fmla="*/ 2147483647 w 272"/>
              <a:gd name="T11" fmla="*/ 2147483647 h 424"/>
              <a:gd name="T12" fmla="*/ 2147483647 w 272"/>
              <a:gd name="T13" fmla="*/ 2147483647 h 424"/>
              <a:gd name="T14" fmla="*/ 2147483647 w 272"/>
              <a:gd name="T15" fmla="*/ 2147483647 h 424"/>
              <a:gd name="T16" fmla="*/ 2147483647 w 272"/>
              <a:gd name="T17" fmla="*/ 2147483647 h 424"/>
              <a:gd name="T18" fmla="*/ 2147483647 w 272"/>
              <a:gd name="T19" fmla="*/ 2147483647 h 424"/>
              <a:gd name="T20" fmla="*/ 2147483647 w 272"/>
              <a:gd name="T21" fmla="*/ 2147483647 h 424"/>
              <a:gd name="T22" fmla="*/ 2147483647 w 272"/>
              <a:gd name="T23" fmla="*/ 2147483647 h 424"/>
              <a:gd name="T24" fmla="*/ 2147483647 w 272"/>
              <a:gd name="T25" fmla="*/ 2147483647 h 424"/>
              <a:gd name="T26" fmla="*/ 2147483647 w 272"/>
              <a:gd name="T27" fmla="*/ 2147483647 h 424"/>
              <a:gd name="T28" fmla="*/ 2147483647 w 272"/>
              <a:gd name="T29" fmla="*/ 2147483647 h 424"/>
              <a:gd name="T30" fmla="*/ 2147483647 w 272"/>
              <a:gd name="T31" fmla="*/ 2147483647 h 424"/>
              <a:gd name="T32" fmla="*/ 2147483647 w 272"/>
              <a:gd name="T33" fmla="*/ 2147483647 h 424"/>
              <a:gd name="T34" fmla="*/ 0 w 272"/>
              <a:gd name="T35" fmla="*/ 2147483647 h 424"/>
              <a:gd name="T36" fmla="*/ 0 w 272"/>
              <a:gd name="T37" fmla="*/ 2147483647 h 424"/>
              <a:gd name="T38" fmla="*/ 0 w 272"/>
              <a:gd name="T39" fmla="*/ 2147483647 h 424"/>
              <a:gd name="T40" fmla="*/ 2147483647 w 272"/>
              <a:gd name="T41" fmla="*/ 2147483647 h 424"/>
              <a:gd name="T42" fmla="*/ 2147483647 w 272"/>
              <a:gd name="T43" fmla="*/ 0 h 424"/>
              <a:gd name="T44" fmla="*/ 2147483647 w 272"/>
              <a:gd name="T45" fmla="*/ 0 h 424"/>
              <a:gd name="T46" fmla="*/ 2147483647 w 272"/>
              <a:gd name="T47" fmla="*/ 0 h 424"/>
              <a:gd name="T48" fmla="*/ 2147483647 w 272"/>
              <a:gd name="T49" fmla="*/ 0 h 424"/>
              <a:gd name="T50" fmla="*/ 2147483647 w 272"/>
              <a:gd name="T51" fmla="*/ 0 h 424"/>
              <a:gd name="T52" fmla="*/ 2147483647 w 272"/>
              <a:gd name="T53" fmla="*/ 0 h 424"/>
              <a:gd name="T54" fmla="*/ 2147483647 w 272"/>
              <a:gd name="T55" fmla="*/ 2147483647 h 424"/>
              <a:gd name="T56" fmla="*/ 2147483647 w 272"/>
              <a:gd name="T57" fmla="*/ 2147483647 h 424"/>
              <a:gd name="T58" fmla="*/ 2147483647 w 272"/>
              <a:gd name="T59" fmla="*/ 2147483647 h 424"/>
              <a:gd name="T60" fmla="*/ 2147483647 w 272"/>
              <a:gd name="T61" fmla="*/ 2147483647 h 424"/>
              <a:gd name="T62" fmla="*/ 2147483647 w 272"/>
              <a:gd name="T63" fmla="*/ 2147483647 h 424"/>
              <a:gd name="T64" fmla="*/ 2147483647 w 272"/>
              <a:gd name="T65" fmla="*/ 2147483647 h 424"/>
              <a:gd name="T66" fmla="*/ 2147483647 w 272"/>
              <a:gd name="T67" fmla="*/ 2147483647 h 424"/>
              <a:gd name="T68" fmla="*/ 2147483647 w 272"/>
              <a:gd name="T69" fmla="*/ 2147483647 h 424"/>
              <a:gd name="T70" fmla="*/ 2147483647 w 272"/>
              <a:gd name="T71" fmla="*/ 2147483647 h 424"/>
              <a:gd name="T72" fmla="*/ 2147483647 w 272"/>
              <a:gd name="T73" fmla="*/ 2147483647 h 424"/>
              <a:gd name="T74" fmla="*/ 2147483647 w 272"/>
              <a:gd name="T75" fmla="*/ 2147483647 h 424"/>
              <a:gd name="T76" fmla="*/ 2147483647 w 272"/>
              <a:gd name="T77" fmla="*/ 2147483647 h 424"/>
              <a:gd name="T78" fmla="*/ 2147483647 w 272"/>
              <a:gd name="T79" fmla="*/ 2147483647 h 424"/>
              <a:gd name="T80" fmla="*/ 2147483647 w 272"/>
              <a:gd name="T81" fmla="*/ 2147483647 h 424"/>
              <a:gd name="T82" fmla="*/ 2147483647 w 272"/>
              <a:gd name="T83" fmla="*/ 2147483647 h 424"/>
              <a:gd name="T84" fmla="*/ 2147483647 w 272"/>
              <a:gd name="T85" fmla="*/ 2147483647 h 424"/>
              <a:gd name="T86" fmla="*/ 2147483647 w 272"/>
              <a:gd name="T87" fmla="*/ 2147483647 h 424"/>
              <a:gd name="T88" fmla="*/ 2147483647 w 272"/>
              <a:gd name="T89" fmla="*/ 2147483647 h 424"/>
              <a:gd name="T90" fmla="*/ 2147483647 w 272"/>
              <a:gd name="T91" fmla="*/ 2147483647 h 424"/>
              <a:gd name="T92" fmla="*/ 2147483647 w 272"/>
              <a:gd name="T93" fmla="*/ 2147483647 h 424"/>
              <a:gd name="T94" fmla="*/ 2147483647 w 272"/>
              <a:gd name="T95" fmla="*/ 2147483647 h 424"/>
              <a:gd name="T96" fmla="*/ 2147483647 w 272"/>
              <a:gd name="T97" fmla="*/ 2147483647 h 424"/>
              <a:gd name="T98" fmla="*/ 2147483647 w 272"/>
              <a:gd name="T99" fmla="*/ 2147483647 h 42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72"/>
              <a:gd name="T151" fmla="*/ 0 h 424"/>
              <a:gd name="T152" fmla="*/ 272 w 272"/>
              <a:gd name="T153" fmla="*/ 424 h 42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72" h="424">
                <a:moveTo>
                  <a:pt x="228" y="424"/>
                </a:moveTo>
                <a:lnTo>
                  <a:pt x="218" y="424"/>
                </a:lnTo>
                <a:lnTo>
                  <a:pt x="207" y="424"/>
                </a:lnTo>
                <a:lnTo>
                  <a:pt x="196" y="413"/>
                </a:lnTo>
                <a:lnTo>
                  <a:pt x="185" y="402"/>
                </a:lnTo>
                <a:lnTo>
                  <a:pt x="163" y="380"/>
                </a:lnTo>
                <a:lnTo>
                  <a:pt x="152" y="348"/>
                </a:lnTo>
                <a:lnTo>
                  <a:pt x="131" y="315"/>
                </a:lnTo>
                <a:lnTo>
                  <a:pt x="109" y="283"/>
                </a:lnTo>
                <a:lnTo>
                  <a:pt x="87" y="250"/>
                </a:lnTo>
                <a:lnTo>
                  <a:pt x="65" y="217"/>
                </a:lnTo>
                <a:lnTo>
                  <a:pt x="44" y="185"/>
                </a:lnTo>
                <a:lnTo>
                  <a:pt x="33" y="152"/>
                </a:lnTo>
                <a:lnTo>
                  <a:pt x="22" y="130"/>
                </a:lnTo>
                <a:lnTo>
                  <a:pt x="11" y="108"/>
                </a:lnTo>
                <a:lnTo>
                  <a:pt x="11" y="98"/>
                </a:lnTo>
                <a:lnTo>
                  <a:pt x="11" y="76"/>
                </a:lnTo>
                <a:lnTo>
                  <a:pt x="0" y="54"/>
                </a:lnTo>
                <a:lnTo>
                  <a:pt x="0" y="32"/>
                </a:lnTo>
                <a:lnTo>
                  <a:pt x="0" y="21"/>
                </a:lnTo>
                <a:lnTo>
                  <a:pt x="11" y="10"/>
                </a:lnTo>
                <a:lnTo>
                  <a:pt x="22" y="0"/>
                </a:lnTo>
                <a:lnTo>
                  <a:pt x="44" y="0"/>
                </a:lnTo>
                <a:lnTo>
                  <a:pt x="55" y="0"/>
                </a:lnTo>
                <a:lnTo>
                  <a:pt x="65" y="0"/>
                </a:lnTo>
                <a:lnTo>
                  <a:pt x="76" y="10"/>
                </a:lnTo>
                <a:lnTo>
                  <a:pt x="98" y="21"/>
                </a:lnTo>
                <a:lnTo>
                  <a:pt x="109" y="32"/>
                </a:lnTo>
                <a:lnTo>
                  <a:pt x="131" y="54"/>
                </a:lnTo>
                <a:lnTo>
                  <a:pt x="163" y="65"/>
                </a:lnTo>
                <a:lnTo>
                  <a:pt x="185" y="87"/>
                </a:lnTo>
                <a:lnTo>
                  <a:pt x="207" y="108"/>
                </a:lnTo>
                <a:lnTo>
                  <a:pt x="228" y="141"/>
                </a:lnTo>
                <a:lnTo>
                  <a:pt x="250" y="163"/>
                </a:lnTo>
                <a:lnTo>
                  <a:pt x="261" y="185"/>
                </a:lnTo>
                <a:lnTo>
                  <a:pt x="272" y="217"/>
                </a:lnTo>
                <a:lnTo>
                  <a:pt x="272" y="239"/>
                </a:lnTo>
                <a:lnTo>
                  <a:pt x="272" y="272"/>
                </a:lnTo>
                <a:lnTo>
                  <a:pt x="272" y="293"/>
                </a:lnTo>
                <a:lnTo>
                  <a:pt x="272" y="326"/>
                </a:lnTo>
                <a:lnTo>
                  <a:pt x="272" y="348"/>
                </a:lnTo>
                <a:lnTo>
                  <a:pt x="261" y="370"/>
                </a:lnTo>
                <a:lnTo>
                  <a:pt x="261" y="391"/>
                </a:lnTo>
                <a:lnTo>
                  <a:pt x="250" y="402"/>
                </a:lnTo>
                <a:lnTo>
                  <a:pt x="250" y="413"/>
                </a:lnTo>
                <a:lnTo>
                  <a:pt x="239" y="424"/>
                </a:lnTo>
                <a:lnTo>
                  <a:pt x="228" y="424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39969" name="Freeform 33"/>
          <p:cNvSpPr/>
          <p:nvPr/>
        </p:nvSpPr>
        <p:spPr bwMode="auto">
          <a:xfrm>
            <a:off x="9086851" y="3915834"/>
            <a:ext cx="266700" cy="376767"/>
          </a:xfrm>
          <a:custGeom>
            <a:avLst/>
            <a:gdLst>
              <a:gd name="T0" fmla="*/ 2147483647 w 315"/>
              <a:gd name="T1" fmla="*/ 2147483647 h 447"/>
              <a:gd name="T2" fmla="*/ 2147483647 w 315"/>
              <a:gd name="T3" fmla="*/ 2147483647 h 447"/>
              <a:gd name="T4" fmla="*/ 2147483647 w 315"/>
              <a:gd name="T5" fmla="*/ 2147483647 h 447"/>
              <a:gd name="T6" fmla="*/ 2147483647 w 315"/>
              <a:gd name="T7" fmla="*/ 2147483647 h 447"/>
              <a:gd name="T8" fmla="*/ 2147483647 w 315"/>
              <a:gd name="T9" fmla="*/ 2147483647 h 447"/>
              <a:gd name="T10" fmla="*/ 2147483647 w 315"/>
              <a:gd name="T11" fmla="*/ 2147483647 h 447"/>
              <a:gd name="T12" fmla="*/ 2147483647 w 315"/>
              <a:gd name="T13" fmla="*/ 2147483647 h 447"/>
              <a:gd name="T14" fmla="*/ 2147483647 w 315"/>
              <a:gd name="T15" fmla="*/ 2147483647 h 447"/>
              <a:gd name="T16" fmla="*/ 2147483647 w 315"/>
              <a:gd name="T17" fmla="*/ 2147483647 h 447"/>
              <a:gd name="T18" fmla="*/ 2147483647 w 315"/>
              <a:gd name="T19" fmla="*/ 2147483647 h 447"/>
              <a:gd name="T20" fmla="*/ 2147483647 w 315"/>
              <a:gd name="T21" fmla="*/ 2147483647 h 447"/>
              <a:gd name="T22" fmla="*/ 2147483647 w 315"/>
              <a:gd name="T23" fmla="*/ 2147483647 h 447"/>
              <a:gd name="T24" fmla="*/ 2147483647 w 315"/>
              <a:gd name="T25" fmla="*/ 2147483647 h 447"/>
              <a:gd name="T26" fmla="*/ 2147483647 w 315"/>
              <a:gd name="T27" fmla="*/ 2147483647 h 447"/>
              <a:gd name="T28" fmla="*/ 2147483647 w 315"/>
              <a:gd name="T29" fmla="*/ 2147483647 h 447"/>
              <a:gd name="T30" fmla="*/ 2147483647 w 315"/>
              <a:gd name="T31" fmla="*/ 2147483647 h 447"/>
              <a:gd name="T32" fmla="*/ 2147483647 w 315"/>
              <a:gd name="T33" fmla="*/ 2147483647 h 447"/>
              <a:gd name="T34" fmla="*/ 2147483647 w 315"/>
              <a:gd name="T35" fmla="*/ 2147483647 h 447"/>
              <a:gd name="T36" fmla="*/ 2147483647 w 315"/>
              <a:gd name="T37" fmla="*/ 2147483647 h 447"/>
              <a:gd name="T38" fmla="*/ 2147483647 w 315"/>
              <a:gd name="T39" fmla="*/ 2147483647 h 447"/>
              <a:gd name="T40" fmla="*/ 2147483647 w 315"/>
              <a:gd name="T41" fmla="*/ 2147483647 h 447"/>
              <a:gd name="T42" fmla="*/ 2147483647 w 315"/>
              <a:gd name="T43" fmla="*/ 2147483647 h 447"/>
              <a:gd name="T44" fmla="*/ 2147483647 w 315"/>
              <a:gd name="T45" fmla="*/ 2147483647 h 447"/>
              <a:gd name="T46" fmla="*/ 2147483647 w 315"/>
              <a:gd name="T47" fmla="*/ 2147483647 h 447"/>
              <a:gd name="T48" fmla="*/ 0 w 315"/>
              <a:gd name="T49" fmla="*/ 2147483647 h 447"/>
              <a:gd name="T50" fmla="*/ 2147483647 w 315"/>
              <a:gd name="T51" fmla="*/ 2147483647 h 447"/>
              <a:gd name="T52" fmla="*/ 2147483647 w 315"/>
              <a:gd name="T53" fmla="*/ 0 h 447"/>
              <a:gd name="T54" fmla="*/ 2147483647 w 315"/>
              <a:gd name="T55" fmla="*/ 0 h 447"/>
              <a:gd name="T56" fmla="*/ 2147483647 w 315"/>
              <a:gd name="T57" fmla="*/ 0 h 447"/>
              <a:gd name="T58" fmla="*/ 2147483647 w 315"/>
              <a:gd name="T59" fmla="*/ 0 h 447"/>
              <a:gd name="T60" fmla="*/ 2147483647 w 315"/>
              <a:gd name="T61" fmla="*/ 0 h 447"/>
              <a:gd name="T62" fmla="*/ 2147483647 w 315"/>
              <a:gd name="T63" fmla="*/ 0 h 447"/>
              <a:gd name="T64" fmla="*/ 2147483647 w 315"/>
              <a:gd name="T65" fmla="*/ 2147483647 h 447"/>
              <a:gd name="T66" fmla="*/ 2147483647 w 315"/>
              <a:gd name="T67" fmla="*/ 2147483647 h 447"/>
              <a:gd name="T68" fmla="*/ 2147483647 w 315"/>
              <a:gd name="T69" fmla="*/ 2147483647 h 447"/>
              <a:gd name="T70" fmla="*/ 2147483647 w 315"/>
              <a:gd name="T71" fmla="*/ 2147483647 h 447"/>
              <a:gd name="T72" fmla="*/ 2147483647 w 315"/>
              <a:gd name="T73" fmla="*/ 2147483647 h 447"/>
              <a:gd name="T74" fmla="*/ 2147483647 w 315"/>
              <a:gd name="T75" fmla="*/ 2147483647 h 447"/>
              <a:gd name="T76" fmla="*/ 2147483647 w 315"/>
              <a:gd name="T77" fmla="*/ 2147483647 h 447"/>
              <a:gd name="T78" fmla="*/ 2147483647 w 315"/>
              <a:gd name="T79" fmla="*/ 2147483647 h 447"/>
              <a:gd name="T80" fmla="*/ 2147483647 w 315"/>
              <a:gd name="T81" fmla="*/ 2147483647 h 447"/>
              <a:gd name="T82" fmla="*/ 2147483647 w 315"/>
              <a:gd name="T83" fmla="*/ 2147483647 h 447"/>
              <a:gd name="T84" fmla="*/ 2147483647 w 315"/>
              <a:gd name="T85" fmla="*/ 2147483647 h 447"/>
              <a:gd name="T86" fmla="*/ 2147483647 w 315"/>
              <a:gd name="T87" fmla="*/ 2147483647 h 447"/>
              <a:gd name="T88" fmla="*/ 2147483647 w 315"/>
              <a:gd name="T89" fmla="*/ 2147483647 h 447"/>
              <a:gd name="T90" fmla="*/ 2147483647 w 315"/>
              <a:gd name="T91" fmla="*/ 2147483647 h 447"/>
              <a:gd name="T92" fmla="*/ 2147483647 w 315"/>
              <a:gd name="T93" fmla="*/ 2147483647 h 44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315"/>
              <a:gd name="T142" fmla="*/ 0 h 447"/>
              <a:gd name="T143" fmla="*/ 315 w 315"/>
              <a:gd name="T144" fmla="*/ 447 h 447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315" h="447">
                <a:moveTo>
                  <a:pt x="304" y="294"/>
                </a:moveTo>
                <a:lnTo>
                  <a:pt x="315" y="327"/>
                </a:lnTo>
                <a:lnTo>
                  <a:pt x="315" y="360"/>
                </a:lnTo>
                <a:lnTo>
                  <a:pt x="315" y="381"/>
                </a:lnTo>
                <a:lnTo>
                  <a:pt x="304" y="392"/>
                </a:lnTo>
                <a:lnTo>
                  <a:pt x="304" y="414"/>
                </a:lnTo>
                <a:lnTo>
                  <a:pt x="304" y="425"/>
                </a:lnTo>
                <a:lnTo>
                  <a:pt x="293" y="436"/>
                </a:lnTo>
                <a:lnTo>
                  <a:pt x="283" y="447"/>
                </a:lnTo>
                <a:lnTo>
                  <a:pt x="272" y="447"/>
                </a:lnTo>
                <a:lnTo>
                  <a:pt x="261" y="447"/>
                </a:lnTo>
                <a:lnTo>
                  <a:pt x="250" y="447"/>
                </a:lnTo>
                <a:lnTo>
                  <a:pt x="239" y="436"/>
                </a:lnTo>
                <a:lnTo>
                  <a:pt x="217" y="414"/>
                </a:lnTo>
                <a:lnTo>
                  <a:pt x="206" y="392"/>
                </a:lnTo>
                <a:lnTo>
                  <a:pt x="185" y="370"/>
                </a:lnTo>
                <a:lnTo>
                  <a:pt x="163" y="338"/>
                </a:lnTo>
                <a:lnTo>
                  <a:pt x="141" y="294"/>
                </a:lnTo>
                <a:lnTo>
                  <a:pt x="119" y="262"/>
                </a:lnTo>
                <a:lnTo>
                  <a:pt x="87" y="207"/>
                </a:lnTo>
                <a:lnTo>
                  <a:pt x="65" y="153"/>
                </a:lnTo>
                <a:lnTo>
                  <a:pt x="43" y="109"/>
                </a:lnTo>
                <a:lnTo>
                  <a:pt x="22" y="77"/>
                </a:lnTo>
                <a:lnTo>
                  <a:pt x="11" y="44"/>
                </a:lnTo>
                <a:lnTo>
                  <a:pt x="0" y="22"/>
                </a:lnTo>
                <a:lnTo>
                  <a:pt x="11" y="11"/>
                </a:lnTo>
                <a:lnTo>
                  <a:pt x="11" y="0"/>
                </a:lnTo>
                <a:lnTo>
                  <a:pt x="22" y="0"/>
                </a:lnTo>
                <a:lnTo>
                  <a:pt x="32" y="0"/>
                </a:lnTo>
                <a:lnTo>
                  <a:pt x="54" y="0"/>
                </a:lnTo>
                <a:lnTo>
                  <a:pt x="65" y="0"/>
                </a:lnTo>
                <a:lnTo>
                  <a:pt x="76" y="0"/>
                </a:lnTo>
                <a:lnTo>
                  <a:pt x="98" y="11"/>
                </a:lnTo>
                <a:lnTo>
                  <a:pt x="109" y="22"/>
                </a:lnTo>
                <a:lnTo>
                  <a:pt x="130" y="33"/>
                </a:lnTo>
                <a:lnTo>
                  <a:pt x="152" y="44"/>
                </a:lnTo>
                <a:lnTo>
                  <a:pt x="174" y="66"/>
                </a:lnTo>
                <a:lnTo>
                  <a:pt x="196" y="87"/>
                </a:lnTo>
                <a:lnTo>
                  <a:pt x="217" y="109"/>
                </a:lnTo>
                <a:lnTo>
                  <a:pt x="239" y="131"/>
                </a:lnTo>
                <a:lnTo>
                  <a:pt x="261" y="153"/>
                </a:lnTo>
                <a:lnTo>
                  <a:pt x="272" y="185"/>
                </a:lnTo>
                <a:lnTo>
                  <a:pt x="283" y="207"/>
                </a:lnTo>
                <a:lnTo>
                  <a:pt x="293" y="240"/>
                </a:lnTo>
                <a:lnTo>
                  <a:pt x="304" y="272"/>
                </a:lnTo>
                <a:lnTo>
                  <a:pt x="304" y="294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39970" name="Freeform 34"/>
          <p:cNvSpPr/>
          <p:nvPr/>
        </p:nvSpPr>
        <p:spPr bwMode="auto">
          <a:xfrm>
            <a:off x="9628718" y="3915834"/>
            <a:ext cx="423333" cy="497417"/>
          </a:xfrm>
          <a:custGeom>
            <a:avLst/>
            <a:gdLst>
              <a:gd name="T0" fmla="*/ 2147483647 w 500"/>
              <a:gd name="T1" fmla="*/ 2147483647 h 588"/>
              <a:gd name="T2" fmla="*/ 2147483647 w 500"/>
              <a:gd name="T3" fmla="*/ 2147483647 h 588"/>
              <a:gd name="T4" fmla="*/ 2147483647 w 500"/>
              <a:gd name="T5" fmla="*/ 2147483647 h 588"/>
              <a:gd name="T6" fmla="*/ 2147483647 w 500"/>
              <a:gd name="T7" fmla="*/ 2147483647 h 588"/>
              <a:gd name="T8" fmla="*/ 2147483647 w 500"/>
              <a:gd name="T9" fmla="*/ 2147483647 h 588"/>
              <a:gd name="T10" fmla="*/ 2147483647 w 500"/>
              <a:gd name="T11" fmla="*/ 2147483647 h 588"/>
              <a:gd name="T12" fmla="*/ 2147483647 w 500"/>
              <a:gd name="T13" fmla="*/ 2147483647 h 588"/>
              <a:gd name="T14" fmla="*/ 2147483647 w 500"/>
              <a:gd name="T15" fmla="*/ 2147483647 h 588"/>
              <a:gd name="T16" fmla="*/ 2147483647 w 500"/>
              <a:gd name="T17" fmla="*/ 2147483647 h 588"/>
              <a:gd name="T18" fmla="*/ 2147483647 w 500"/>
              <a:gd name="T19" fmla="*/ 2147483647 h 588"/>
              <a:gd name="T20" fmla="*/ 2147483647 w 500"/>
              <a:gd name="T21" fmla="*/ 2147483647 h 588"/>
              <a:gd name="T22" fmla="*/ 2147483647 w 500"/>
              <a:gd name="T23" fmla="*/ 2147483647 h 588"/>
              <a:gd name="T24" fmla="*/ 2147483647 w 500"/>
              <a:gd name="T25" fmla="*/ 2147483647 h 588"/>
              <a:gd name="T26" fmla="*/ 2147483647 w 500"/>
              <a:gd name="T27" fmla="*/ 2147483647 h 588"/>
              <a:gd name="T28" fmla="*/ 2147483647 w 500"/>
              <a:gd name="T29" fmla="*/ 2147483647 h 588"/>
              <a:gd name="T30" fmla="*/ 2147483647 w 500"/>
              <a:gd name="T31" fmla="*/ 2147483647 h 588"/>
              <a:gd name="T32" fmla="*/ 2147483647 w 500"/>
              <a:gd name="T33" fmla="*/ 2147483647 h 588"/>
              <a:gd name="T34" fmla="*/ 2147483647 w 500"/>
              <a:gd name="T35" fmla="*/ 2147483647 h 588"/>
              <a:gd name="T36" fmla="*/ 2147483647 w 500"/>
              <a:gd name="T37" fmla="*/ 2147483647 h 588"/>
              <a:gd name="T38" fmla="*/ 2147483647 w 500"/>
              <a:gd name="T39" fmla="*/ 2147483647 h 588"/>
              <a:gd name="T40" fmla="*/ 2147483647 w 500"/>
              <a:gd name="T41" fmla="*/ 2147483647 h 588"/>
              <a:gd name="T42" fmla="*/ 2147483647 w 500"/>
              <a:gd name="T43" fmla="*/ 2147483647 h 588"/>
              <a:gd name="T44" fmla="*/ 2147483647 w 500"/>
              <a:gd name="T45" fmla="*/ 2147483647 h 588"/>
              <a:gd name="T46" fmla="*/ 2147483647 w 500"/>
              <a:gd name="T47" fmla="*/ 2147483647 h 588"/>
              <a:gd name="T48" fmla="*/ 0 w 500"/>
              <a:gd name="T49" fmla="*/ 2147483647 h 588"/>
              <a:gd name="T50" fmla="*/ 0 w 500"/>
              <a:gd name="T51" fmla="*/ 2147483647 h 588"/>
              <a:gd name="T52" fmla="*/ 0 w 500"/>
              <a:gd name="T53" fmla="*/ 2147483647 h 588"/>
              <a:gd name="T54" fmla="*/ 2147483647 w 500"/>
              <a:gd name="T55" fmla="*/ 2147483647 h 588"/>
              <a:gd name="T56" fmla="*/ 2147483647 w 500"/>
              <a:gd name="T57" fmla="*/ 0 h 588"/>
              <a:gd name="T58" fmla="*/ 2147483647 w 500"/>
              <a:gd name="T59" fmla="*/ 0 h 588"/>
              <a:gd name="T60" fmla="*/ 2147483647 w 500"/>
              <a:gd name="T61" fmla="*/ 0 h 588"/>
              <a:gd name="T62" fmla="*/ 2147483647 w 500"/>
              <a:gd name="T63" fmla="*/ 2147483647 h 588"/>
              <a:gd name="T64" fmla="*/ 2147483647 w 500"/>
              <a:gd name="T65" fmla="*/ 2147483647 h 588"/>
              <a:gd name="T66" fmla="*/ 2147483647 w 500"/>
              <a:gd name="T67" fmla="*/ 2147483647 h 588"/>
              <a:gd name="T68" fmla="*/ 2147483647 w 500"/>
              <a:gd name="T69" fmla="*/ 2147483647 h 588"/>
              <a:gd name="T70" fmla="*/ 2147483647 w 500"/>
              <a:gd name="T71" fmla="*/ 2147483647 h 588"/>
              <a:gd name="T72" fmla="*/ 2147483647 w 500"/>
              <a:gd name="T73" fmla="*/ 2147483647 h 588"/>
              <a:gd name="T74" fmla="*/ 2147483647 w 500"/>
              <a:gd name="T75" fmla="*/ 2147483647 h 588"/>
              <a:gd name="T76" fmla="*/ 2147483647 w 500"/>
              <a:gd name="T77" fmla="*/ 2147483647 h 588"/>
              <a:gd name="T78" fmla="*/ 2147483647 w 500"/>
              <a:gd name="T79" fmla="*/ 2147483647 h 588"/>
              <a:gd name="T80" fmla="*/ 2147483647 w 500"/>
              <a:gd name="T81" fmla="*/ 2147483647 h 588"/>
              <a:gd name="T82" fmla="*/ 2147483647 w 500"/>
              <a:gd name="T83" fmla="*/ 2147483647 h 588"/>
              <a:gd name="T84" fmla="*/ 2147483647 w 500"/>
              <a:gd name="T85" fmla="*/ 2147483647 h 588"/>
              <a:gd name="T86" fmla="*/ 2147483647 w 500"/>
              <a:gd name="T87" fmla="*/ 2147483647 h 588"/>
              <a:gd name="T88" fmla="*/ 2147483647 w 500"/>
              <a:gd name="T89" fmla="*/ 2147483647 h 588"/>
              <a:gd name="T90" fmla="*/ 2147483647 w 500"/>
              <a:gd name="T91" fmla="*/ 2147483647 h 588"/>
              <a:gd name="T92" fmla="*/ 2147483647 w 500"/>
              <a:gd name="T93" fmla="*/ 2147483647 h 58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00"/>
              <a:gd name="T142" fmla="*/ 0 h 588"/>
              <a:gd name="T143" fmla="*/ 500 w 500"/>
              <a:gd name="T144" fmla="*/ 588 h 58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00" h="588">
                <a:moveTo>
                  <a:pt x="490" y="381"/>
                </a:moveTo>
                <a:lnTo>
                  <a:pt x="490" y="436"/>
                </a:lnTo>
                <a:lnTo>
                  <a:pt x="500" y="468"/>
                </a:lnTo>
                <a:lnTo>
                  <a:pt x="490" y="512"/>
                </a:lnTo>
                <a:lnTo>
                  <a:pt x="490" y="534"/>
                </a:lnTo>
                <a:lnTo>
                  <a:pt x="468" y="555"/>
                </a:lnTo>
                <a:lnTo>
                  <a:pt x="457" y="577"/>
                </a:lnTo>
                <a:lnTo>
                  <a:pt x="446" y="588"/>
                </a:lnTo>
                <a:lnTo>
                  <a:pt x="435" y="588"/>
                </a:lnTo>
                <a:lnTo>
                  <a:pt x="424" y="577"/>
                </a:lnTo>
                <a:lnTo>
                  <a:pt x="413" y="566"/>
                </a:lnTo>
                <a:lnTo>
                  <a:pt x="392" y="545"/>
                </a:lnTo>
                <a:lnTo>
                  <a:pt x="370" y="512"/>
                </a:lnTo>
                <a:lnTo>
                  <a:pt x="337" y="479"/>
                </a:lnTo>
                <a:lnTo>
                  <a:pt x="294" y="425"/>
                </a:lnTo>
                <a:lnTo>
                  <a:pt x="261" y="370"/>
                </a:lnTo>
                <a:lnTo>
                  <a:pt x="239" y="349"/>
                </a:lnTo>
                <a:lnTo>
                  <a:pt x="207" y="316"/>
                </a:lnTo>
                <a:lnTo>
                  <a:pt x="163" y="251"/>
                </a:lnTo>
                <a:lnTo>
                  <a:pt x="120" y="196"/>
                </a:lnTo>
                <a:lnTo>
                  <a:pt x="76" y="153"/>
                </a:lnTo>
                <a:lnTo>
                  <a:pt x="55" y="109"/>
                </a:lnTo>
                <a:lnTo>
                  <a:pt x="33" y="77"/>
                </a:lnTo>
                <a:lnTo>
                  <a:pt x="11" y="55"/>
                </a:lnTo>
                <a:lnTo>
                  <a:pt x="0" y="33"/>
                </a:lnTo>
                <a:lnTo>
                  <a:pt x="0" y="22"/>
                </a:lnTo>
                <a:lnTo>
                  <a:pt x="0" y="11"/>
                </a:lnTo>
                <a:lnTo>
                  <a:pt x="11" y="11"/>
                </a:lnTo>
                <a:lnTo>
                  <a:pt x="22" y="0"/>
                </a:lnTo>
                <a:lnTo>
                  <a:pt x="33" y="0"/>
                </a:lnTo>
                <a:lnTo>
                  <a:pt x="44" y="0"/>
                </a:lnTo>
                <a:lnTo>
                  <a:pt x="55" y="11"/>
                </a:lnTo>
                <a:lnTo>
                  <a:pt x="76" y="22"/>
                </a:lnTo>
                <a:lnTo>
                  <a:pt x="98" y="33"/>
                </a:lnTo>
                <a:lnTo>
                  <a:pt x="131" y="55"/>
                </a:lnTo>
                <a:lnTo>
                  <a:pt x="174" y="77"/>
                </a:lnTo>
                <a:lnTo>
                  <a:pt x="218" y="98"/>
                </a:lnTo>
                <a:lnTo>
                  <a:pt x="261" y="131"/>
                </a:lnTo>
                <a:lnTo>
                  <a:pt x="316" y="164"/>
                </a:lnTo>
                <a:lnTo>
                  <a:pt x="359" y="196"/>
                </a:lnTo>
                <a:lnTo>
                  <a:pt x="392" y="229"/>
                </a:lnTo>
                <a:lnTo>
                  <a:pt x="424" y="262"/>
                </a:lnTo>
                <a:lnTo>
                  <a:pt x="446" y="294"/>
                </a:lnTo>
                <a:lnTo>
                  <a:pt x="468" y="327"/>
                </a:lnTo>
                <a:lnTo>
                  <a:pt x="479" y="360"/>
                </a:lnTo>
                <a:lnTo>
                  <a:pt x="490" y="381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39971" name="Freeform 35"/>
          <p:cNvSpPr/>
          <p:nvPr/>
        </p:nvSpPr>
        <p:spPr bwMode="auto">
          <a:xfrm>
            <a:off x="8902700" y="2209800"/>
            <a:ext cx="228600" cy="1651000"/>
          </a:xfrm>
          <a:custGeom>
            <a:avLst/>
            <a:gdLst>
              <a:gd name="T0" fmla="*/ 2147483647 w 272"/>
              <a:gd name="T1" fmla="*/ 2147483647 h 1948"/>
              <a:gd name="T2" fmla="*/ 2147483647 w 272"/>
              <a:gd name="T3" fmla="*/ 2147483647 h 1948"/>
              <a:gd name="T4" fmla="*/ 2147483647 w 272"/>
              <a:gd name="T5" fmla="*/ 2147483647 h 1948"/>
              <a:gd name="T6" fmla="*/ 2147483647 w 272"/>
              <a:gd name="T7" fmla="*/ 2147483647 h 1948"/>
              <a:gd name="T8" fmla="*/ 2147483647 w 272"/>
              <a:gd name="T9" fmla="*/ 2147483647 h 1948"/>
              <a:gd name="T10" fmla="*/ 2147483647 w 272"/>
              <a:gd name="T11" fmla="*/ 2147483647 h 1948"/>
              <a:gd name="T12" fmla="*/ 2147483647 w 272"/>
              <a:gd name="T13" fmla="*/ 2147483647 h 1948"/>
              <a:gd name="T14" fmla="*/ 2147483647 w 272"/>
              <a:gd name="T15" fmla="*/ 2147483647 h 1948"/>
              <a:gd name="T16" fmla="*/ 2147483647 w 272"/>
              <a:gd name="T17" fmla="*/ 2147483647 h 1948"/>
              <a:gd name="T18" fmla="*/ 0 w 272"/>
              <a:gd name="T19" fmla="*/ 2147483647 h 1948"/>
              <a:gd name="T20" fmla="*/ 2147483647 w 272"/>
              <a:gd name="T21" fmla="*/ 2147483647 h 1948"/>
              <a:gd name="T22" fmla="*/ 2147483647 w 272"/>
              <a:gd name="T23" fmla="*/ 2147483647 h 1948"/>
              <a:gd name="T24" fmla="*/ 2147483647 w 272"/>
              <a:gd name="T25" fmla="*/ 0 h 1948"/>
              <a:gd name="T26" fmla="*/ 2147483647 w 272"/>
              <a:gd name="T27" fmla="*/ 2147483647 h 1948"/>
              <a:gd name="T28" fmla="*/ 2147483647 w 272"/>
              <a:gd name="T29" fmla="*/ 2147483647 h 1948"/>
              <a:gd name="T30" fmla="*/ 2147483647 w 272"/>
              <a:gd name="T31" fmla="*/ 2147483647 h 1948"/>
              <a:gd name="T32" fmla="*/ 2147483647 w 272"/>
              <a:gd name="T33" fmla="*/ 2147483647 h 1948"/>
              <a:gd name="T34" fmla="*/ 2147483647 w 272"/>
              <a:gd name="T35" fmla="*/ 2147483647 h 1948"/>
              <a:gd name="T36" fmla="*/ 2147483647 w 272"/>
              <a:gd name="T37" fmla="*/ 2147483647 h 1948"/>
              <a:gd name="T38" fmla="*/ 2147483647 w 272"/>
              <a:gd name="T39" fmla="*/ 2147483647 h 1948"/>
              <a:gd name="T40" fmla="*/ 2147483647 w 272"/>
              <a:gd name="T41" fmla="*/ 2147483647 h 1948"/>
              <a:gd name="T42" fmla="*/ 2147483647 w 272"/>
              <a:gd name="T43" fmla="*/ 2147483647 h 1948"/>
              <a:gd name="T44" fmla="*/ 2147483647 w 272"/>
              <a:gd name="T45" fmla="*/ 2147483647 h 1948"/>
              <a:gd name="T46" fmla="*/ 2147483647 w 272"/>
              <a:gd name="T47" fmla="*/ 2147483647 h 1948"/>
              <a:gd name="T48" fmla="*/ 2147483647 w 272"/>
              <a:gd name="T49" fmla="*/ 2147483647 h 1948"/>
              <a:gd name="T50" fmla="*/ 2147483647 w 272"/>
              <a:gd name="T51" fmla="*/ 2147483647 h 1948"/>
              <a:gd name="T52" fmla="*/ 2147483647 w 272"/>
              <a:gd name="T53" fmla="*/ 2147483647 h 1948"/>
              <a:gd name="T54" fmla="*/ 2147483647 w 272"/>
              <a:gd name="T55" fmla="*/ 2147483647 h 1948"/>
              <a:gd name="T56" fmla="*/ 2147483647 w 272"/>
              <a:gd name="T57" fmla="*/ 2147483647 h 1948"/>
              <a:gd name="T58" fmla="*/ 2147483647 w 272"/>
              <a:gd name="T59" fmla="*/ 2147483647 h 1948"/>
              <a:gd name="T60" fmla="*/ 2147483647 w 272"/>
              <a:gd name="T61" fmla="*/ 2147483647 h 1948"/>
              <a:gd name="T62" fmla="*/ 2147483647 w 272"/>
              <a:gd name="T63" fmla="*/ 2147483647 h 1948"/>
              <a:gd name="T64" fmla="*/ 2147483647 w 272"/>
              <a:gd name="T65" fmla="*/ 2147483647 h 1948"/>
              <a:gd name="T66" fmla="*/ 2147483647 w 272"/>
              <a:gd name="T67" fmla="*/ 2147483647 h 1948"/>
              <a:gd name="T68" fmla="*/ 2147483647 w 272"/>
              <a:gd name="T69" fmla="*/ 2147483647 h 1948"/>
              <a:gd name="T70" fmla="*/ 2147483647 w 272"/>
              <a:gd name="T71" fmla="*/ 2147483647 h 1948"/>
              <a:gd name="T72" fmla="*/ 2147483647 w 272"/>
              <a:gd name="T73" fmla="*/ 2147483647 h 1948"/>
              <a:gd name="T74" fmla="*/ 2147483647 w 272"/>
              <a:gd name="T75" fmla="*/ 2147483647 h 1948"/>
              <a:gd name="T76" fmla="*/ 2147483647 w 272"/>
              <a:gd name="T77" fmla="*/ 2147483647 h 1948"/>
              <a:gd name="T78" fmla="*/ 2147483647 w 272"/>
              <a:gd name="T79" fmla="*/ 2147483647 h 1948"/>
              <a:gd name="T80" fmla="*/ 2147483647 w 272"/>
              <a:gd name="T81" fmla="*/ 2147483647 h 1948"/>
              <a:gd name="T82" fmla="*/ 2147483647 w 272"/>
              <a:gd name="T83" fmla="*/ 2147483647 h 1948"/>
              <a:gd name="T84" fmla="*/ 2147483647 w 272"/>
              <a:gd name="T85" fmla="*/ 2147483647 h 1948"/>
              <a:gd name="T86" fmla="*/ 2147483647 w 272"/>
              <a:gd name="T87" fmla="*/ 2147483647 h 1948"/>
              <a:gd name="T88" fmla="*/ 2147483647 w 272"/>
              <a:gd name="T89" fmla="*/ 2147483647 h 1948"/>
              <a:gd name="T90" fmla="*/ 2147483647 w 272"/>
              <a:gd name="T91" fmla="*/ 2147483647 h 1948"/>
              <a:gd name="T92" fmla="*/ 2147483647 w 272"/>
              <a:gd name="T93" fmla="*/ 2147483647 h 1948"/>
              <a:gd name="T94" fmla="*/ 2147483647 w 272"/>
              <a:gd name="T95" fmla="*/ 2147483647 h 1948"/>
              <a:gd name="T96" fmla="*/ 2147483647 w 272"/>
              <a:gd name="T97" fmla="*/ 2147483647 h 1948"/>
              <a:gd name="T98" fmla="*/ 2147483647 w 272"/>
              <a:gd name="T99" fmla="*/ 2147483647 h 1948"/>
              <a:gd name="T100" fmla="*/ 2147483647 w 272"/>
              <a:gd name="T101" fmla="*/ 2147483647 h 1948"/>
              <a:gd name="T102" fmla="*/ 2147483647 w 272"/>
              <a:gd name="T103" fmla="*/ 2147483647 h 1948"/>
              <a:gd name="T104" fmla="*/ 2147483647 w 272"/>
              <a:gd name="T105" fmla="*/ 2147483647 h 1948"/>
              <a:gd name="T106" fmla="*/ 2147483647 w 272"/>
              <a:gd name="T107" fmla="*/ 2147483647 h 1948"/>
              <a:gd name="T108" fmla="*/ 2147483647 w 272"/>
              <a:gd name="T109" fmla="*/ 2147483647 h 1948"/>
              <a:gd name="T110" fmla="*/ 2147483647 w 272"/>
              <a:gd name="T111" fmla="*/ 2147483647 h 1948"/>
              <a:gd name="T112" fmla="*/ 2147483647 w 272"/>
              <a:gd name="T113" fmla="*/ 2147483647 h 1948"/>
              <a:gd name="T114" fmla="*/ 2147483647 w 272"/>
              <a:gd name="T115" fmla="*/ 2147483647 h 194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72"/>
              <a:gd name="T175" fmla="*/ 0 h 1948"/>
              <a:gd name="T176" fmla="*/ 272 w 272"/>
              <a:gd name="T177" fmla="*/ 1948 h 194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72" h="1948">
                <a:moveTo>
                  <a:pt x="109" y="740"/>
                </a:moveTo>
                <a:lnTo>
                  <a:pt x="109" y="708"/>
                </a:lnTo>
                <a:lnTo>
                  <a:pt x="109" y="675"/>
                </a:lnTo>
                <a:lnTo>
                  <a:pt x="98" y="631"/>
                </a:lnTo>
                <a:lnTo>
                  <a:pt x="98" y="588"/>
                </a:lnTo>
                <a:lnTo>
                  <a:pt x="98" y="533"/>
                </a:lnTo>
                <a:lnTo>
                  <a:pt x="98" y="479"/>
                </a:lnTo>
                <a:lnTo>
                  <a:pt x="98" y="425"/>
                </a:lnTo>
                <a:lnTo>
                  <a:pt x="98" y="370"/>
                </a:lnTo>
                <a:lnTo>
                  <a:pt x="87" y="316"/>
                </a:lnTo>
                <a:lnTo>
                  <a:pt x="87" y="272"/>
                </a:lnTo>
                <a:lnTo>
                  <a:pt x="77" y="218"/>
                </a:lnTo>
                <a:lnTo>
                  <a:pt x="66" y="185"/>
                </a:lnTo>
                <a:lnTo>
                  <a:pt x="66" y="153"/>
                </a:lnTo>
                <a:lnTo>
                  <a:pt x="55" y="131"/>
                </a:lnTo>
                <a:lnTo>
                  <a:pt x="44" y="109"/>
                </a:lnTo>
                <a:lnTo>
                  <a:pt x="33" y="98"/>
                </a:lnTo>
                <a:lnTo>
                  <a:pt x="22" y="76"/>
                </a:lnTo>
                <a:lnTo>
                  <a:pt x="0" y="65"/>
                </a:lnTo>
                <a:lnTo>
                  <a:pt x="0" y="44"/>
                </a:lnTo>
                <a:lnTo>
                  <a:pt x="0" y="22"/>
                </a:lnTo>
                <a:lnTo>
                  <a:pt x="11" y="22"/>
                </a:lnTo>
                <a:lnTo>
                  <a:pt x="11" y="11"/>
                </a:lnTo>
                <a:lnTo>
                  <a:pt x="22" y="11"/>
                </a:lnTo>
                <a:lnTo>
                  <a:pt x="33" y="0"/>
                </a:lnTo>
                <a:lnTo>
                  <a:pt x="44" y="0"/>
                </a:lnTo>
                <a:lnTo>
                  <a:pt x="66" y="11"/>
                </a:lnTo>
                <a:lnTo>
                  <a:pt x="87" y="11"/>
                </a:lnTo>
                <a:lnTo>
                  <a:pt x="120" y="11"/>
                </a:lnTo>
                <a:lnTo>
                  <a:pt x="164" y="33"/>
                </a:lnTo>
                <a:lnTo>
                  <a:pt x="196" y="55"/>
                </a:lnTo>
                <a:lnTo>
                  <a:pt x="229" y="65"/>
                </a:lnTo>
                <a:lnTo>
                  <a:pt x="261" y="87"/>
                </a:lnTo>
                <a:lnTo>
                  <a:pt x="272" y="109"/>
                </a:lnTo>
                <a:lnTo>
                  <a:pt x="272" y="131"/>
                </a:lnTo>
                <a:lnTo>
                  <a:pt x="272" y="153"/>
                </a:lnTo>
                <a:lnTo>
                  <a:pt x="261" y="185"/>
                </a:lnTo>
                <a:lnTo>
                  <a:pt x="250" y="196"/>
                </a:lnTo>
                <a:lnTo>
                  <a:pt x="240" y="229"/>
                </a:lnTo>
                <a:lnTo>
                  <a:pt x="240" y="261"/>
                </a:lnTo>
                <a:lnTo>
                  <a:pt x="229" y="305"/>
                </a:lnTo>
                <a:lnTo>
                  <a:pt x="229" y="359"/>
                </a:lnTo>
                <a:lnTo>
                  <a:pt x="229" y="414"/>
                </a:lnTo>
                <a:lnTo>
                  <a:pt x="218" y="479"/>
                </a:lnTo>
                <a:lnTo>
                  <a:pt x="218" y="555"/>
                </a:lnTo>
                <a:lnTo>
                  <a:pt x="207" y="631"/>
                </a:lnTo>
                <a:lnTo>
                  <a:pt x="207" y="718"/>
                </a:lnTo>
                <a:lnTo>
                  <a:pt x="207" y="805"/>
                </a:lnTo>
                <a:lnTo>
                  <a:pt x="207" y="903"/>
                </a:lnTo>
                <a:lnTo>
                  <a:pt x="207" y="1001"/>
                </a:lnTo>
                <a:lnTo>
                  <a:pt x="207" y="1099"/>
                </a:lnTo>
                <a:lnTo>
                  <a:pt x="207" y="1208"/>
                </a:lnTo>
                <a:lnTo>
                  <a:pt x="207" y="1317"/>
                </a:lnTo>
                <a:lnTo>
                  <a:pt x="207" y="1371"/>
                </a:lnTo>
                <a:lnTo>
                  <a:pt x="207" y="1426"/>
                </a:lnTo>
                <a:lnTo>
                  <a:pt x="207" y="1469"/>
                </a:lnTo>
                <a:lnTo>
                  <a:pt x="207" y="1524"/>
                </a:lnTo>
                <a:lnTo>
                  <a:pt x="196" y="1567"/>
                </a:lnTo>
                <a:lnTo>
                  <a:pt x="196" y="1600"/>
                </a:lnTo>
                <a:lnTo>
                  <a:pt x="196" y="1643"/>
                </a:lnTo>
                <a:lnTo>
                  <a:pt x="196" y="1676"/>
                </a:lnTo>
                <a:lnTo>
                  <a:pt x="196" y="1709"/>
                </a:lnTo>
                <a:lnTo>
                  <a:pt x="196" y="1741"/>
                </a:lnTo>
                <a:lnTo>
                  <a:pt x="196" y="1763"/>
                </a:lnTo>
                <a:lnTo>
                  <a:pt x="185" y="1785"/>
                </a:lnTo>
                <a:lnTo>
                  <a:pt x="185" y="1807"/>
                </a:lnTo>
                <a:lnTo>
                  <a:pt x="185" y="1828"/>
                </a:lnTo>
                <a:lnTo>
                  <a:pt x="185" y="1839"/>
                </a:lnTo>
                <a:lnTo>
                  <a:pt x="185" y="1861"/>
                </a:lnTo>
                <a:lnTo>
                  <a:pt x="174" y="1883"/>
                </a:lnTo>
                <a:lnTo>
                  <a:pt x="164" y="1894"/>
                </a:lnTo>
                <a:lnTo>
                  <a:pt x="164" y="1915"/>
                </a:lnTo>
                <a:lnTo>
                  <a:pt x="153" y="1926"/>
                </a:lnTo>
                <a:lnTo>
                  <a:pt x="153" y="1937"/>
                </a:lnTo>
                <a:lnTo>
                  <a:pt x="142" y="1948"/>
                </a:lnTo>
                <a:lnTo>
                  <a:pt x="131" y="1948"/>
                </a:lnTo>
                <a:lnTo>
                  <a:pt x="120" y="1937"/>
                </a:lnTo>
                <a:lnTo>
                  <a:pt x="120" y="1926"/>
                </a:lnTo>
                <a:lnTo>
                  <a:pt x="109" y="1905"/>
                </a:lnTo>
                <a:lnTo>
                  <a:pt x="98" y="1883"/>
                </a:lnTo>
                <a:lnTo>
                  <a:pt x="98" y="1861"/>
                </a:lnTo>
                <a:lnTo>
                  <a:pt x="98" y="1828"/>
                </a:lnTo>
                <a:lnTo>
                  <a:pt x="87" y="1807"/>
                </a:lnTo>
                <a:lnTo>
                  <a:pt x="77" y="1774"/>
                </a:lnTo>
                <a:lnTo>
                  <a:pt x="77" y="1752"/>
                </a:lnTo>
                <a:lnTo>
                  <a:pt x="66" y="1730"/>
                </a:lnTo>
                <a:lnTo>
                  <a:pt x="66" y="1698"/>
                </a:lnTo>
                <a:lnTo>
                  <a:pt x="55" y="1665"/>
                </a:lnTo>
                <a:lnTo>
                  <a:pt x="55" y="1654"/>
                </a:lnTo>
                <a:lnTo>
                  <a:pt x="66" y="1643"/>
                </a:lnTo>
                <a:lnTo>
                  <a:pt x="66" y="1633"/>
                </a:lnTo>
                <a:lnTo>
                  <a:pt x="66" y="1622"/>
                </a:lnTo>
                <a:lnTo>
                  <a:pt x="66" y="1600"/>
                </a:lnTo>
                <a:lnTo>
                  <a:pt x="66" y="1578"/>
                </a:lnTo>
                <a:lnTo>
                  <a:pt x="66" y="1556"/>
                </a:lnTo>
                <a:lnTo>
                  <a:pt x="66" y="1535"/>
                </a:lnTo>
                <a:lnTo>
                  <a:pt x="66" y="1513"/>
                </a:lnTo>
                <a:lnTo>
                  <a:pt x="66" y="1480"/>
                </a:lnTo>
                <a:lnTo>
                  <a:pt x="77" y="1448"/>
                </a:lnTo>
                <a:lnTo>
                  <a:pt x="77" y="1415"/>
                </a:lnTo>
                <a:lnTo>
                  <a:pt x="77" y="1371"/>
                </a:lnTo>
                <a:lnTo>
                  <a:pt x="77" y="1339"/>
                </a:lnTo>
                <a:lnTo>
                  <a:pt x="77" y="1295"/>
                </a:lnTo>
                <a:lnTo>
                  <a:pt x="87" y="1241"/>
                </a:lnTo>
                <a:lnTo>
                  <a:pt x="87" y="1154"/>
                </a:lnTo>
                <a:lnTo>
                  <a:pt x="87" y="1078"/>
                </a:lnTo>
                <a:lnTo>
                  <a:pt x="98" y="1001"/>
                </a:lnTo>
                <a:lnTo>
                  <a:pt x="98" y="936"/>
                </a:lnTo>
                <a:lnTo>
                  <a:pt x="98" y="871"/>
                </a:lnTo>
                <a:lnTo>
                  <a:pt x="98" y="827"/>
                </a:lnTo>
                <a:lnTo>
                  <a:pt x="109" y="784"/>
                </a:lnTo>
                <a:lnTo>
                  <a:pt x="109" y="740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39965" name="Freeform 29"/>
          <p:cNvSpPr/>
          <p:nvPr/>
        </p:nvSpPr>
        <p:spPr bwMode="auto">
          <a:xfrm>
            <a:off x="8221133" y="2855384"/>
            <a:ext cx="838200" cy="829733"/>
          </a:xfrm>
          <a:custGeom>
            <a:avLst/>
            <a:gdLst>
              <a:gd name="T0" fmla="*/ 2147483647 w 989"/>
              <a:gd name="T1" fmla="*/ 2147483647 h 979"/>
              <a:gd name="T2" fmla="*/ 2147483647 w 989"/>
              <a:gd name="T3" fmla="*/ 2147483647 h 979"/>
              <a:gd name="T4" fmla="*/ 2147483647 w 989"/>
              <a:gd name="T5" fmla="*/ 2147483647 h 979"/>
              <a:gd name="T6" fmla="*/ 2147483647 w 989"/>
              <a:gd name="T7" fmla="*/ 2147483647 h 979"/>
              <a:gd name="T8" fmla="*/ 2147483647 w 989"/>
              <a:gd name="T9" fmla="*/ 2147483647 h 979"/>
              <a:gd name="T10" fmla="*/ 2147483647 w 989"/>
              <a:gd name="T11" fmla="*/ 2147483647 h 979"/>
              <a:gd name="T12" fmla="*/ 2147483647 w 989"/>
              <a:gd name="T13" fmla="*/ 2147483647 h 979"/>
              <a:gd name="T14" fmla="*/ 2147483647 w 989"/>
              <a:gd name="T15" fmla="*/ 2147483647 h 979"/>
              <a:gd name="T16" fmla="*/ 2147483647 w 989"/>
              <a:gd name="T17" fmla="*/ 2147483647 h 979"/>
              <a:gd name="T18" fmla="*/ 0 w 989"/>
              <a:gd name="T19" fmla="*/ 2147483647 h 979"/>
              <a:gd name="T20" fmla="*/ 0 w 989"/>
              <a:gd name="T21" fmla="*/ 2147483647 h 979"/>
              <a:gd name="T22" fmla="*/ 0 w 989"/>
              <a:gd name="T23" fmla="*/ 2147483647 h 979"/>
              <a:gd name="T24" fmla="*/ 0 w 989"/>
              <a:gd name="T25" fmla="*/ 2147483647 h 979"/>
              <a:gd name="T26" fmla="*/ 2147483647 w 989"/>
              <a:gd name="T27" fmla="*/ 2147483647 h 979"/>
              <a:gd name="T28" fmla="*/ 2147483647 w 989"/>
              <a:gd name="T29" fmla="*/ 2147483647 h 979"/>
              <a:gd name="T30" fmla="*/ 2147483647 w 989"/>
              <a:gd name="T31" fmla="*/ 2147483647 h 979"/>
              <a:gd name="T32" fmla="*/ 2147483647 w 989"/>
              <a:gd name="T33" fmla="*/ 2147483647 h 979"/>
              <a:gd name="T34" fmla="*/ 2147483647 w 989"/>
              <a:gd name="T35" fmla="*/ 2147483647 h 979"/>
              <a:gd name="T36" fmla="*/ 2147483647 w 989"/>
              <a:gd name="T37" fmla="*/ 2147483647 h 979"/>
              <a:gd name="T38" fmla="*/ 2147483647 w 989"/>
              <a:gd name="T39" fmla="*/ 2147483647 h 979"/>
              <a:gd name="T40" fmla="*/ 2147483647 w 989"/>
              <a:gd name="T41" fmla="*/ 2147483647 h 979"/>
              <a:gd name="T42" fmla="*/ 2147483647 w 989"/>
              <a:gd name="T43" fmla="*/ 2147483647 h 979"/>
              <a:gd name="T44" fmla="*/ 2147483647 w 989"/>
              <a:gd name="T45" fmla="*/ 2147483647 h 979"/>
              <a:gd name="T46" fmla="*/ 2147483647 w 989"/>
              <a:gd name="T47" fmla="*/ 2147483647 h 979"/>
              <a:gd name="T48" fmla="*/ 2147483647 w 989"/>
              <a:gd name="T49" fmla="*/ 2147483647 h 979"/>
              <a:gd name="T50" fmla="*/ 2147483647 w 989"/>
              <a:gd name="T51" fmla="*/ 2147483647 h 979"/>
              <a:gd name="T52" fmla="*/ 2147483647 w 989"/>
              <a:gd name="T53" fmla="*/ 2147483647 h 979"/>
              <a:gd name="T54" fmla="*/ 2147483647 w 989"/>
              <a:gd name="T55" fmla="*/ 2147483647 h 979"/>
              <a:gd name="T56" fmla="*/ 2147483647 w 989"/>
              <a:gd name="T57" fmla="*/ 2147483647 h 979"/>
              <a:gd name="T58" fmla="*/ 2147483647 w 989"/>
              <a:gd name="T59" fmla="*/ 2147483647 h 979"/>
              <a:gd name="T60" fmla="*/ 2147483647 w 989"/>
              <a:gd name="T61" fmla="*/ 2147483647 h 979"/>
              <a:gd name="T62" fmla="*/ 2147483647 w 989"/>
              <a:gd name="T63" fmla="*/ 2147483647 h 979"/>
              <a:gd name="T64" fmla="*/ 2147483647 w 989"/>
              <a:gd name="T65" fmla="*/ 0 h 979"/>
              <a:gd name="T66" fmla="*/ 2147483647 w 989"/>
              <a:gd name="T67" fmla="*/ 2147483647 h 979"/>
              <a:gd name="T68" fmla="*/ 2147483647 w 989"/>
              <a:gd name="T69" fmla="*/ 2147483647 h 979"/>
              <a:gd name="T70" fmla="*/ 2147483647 w 989"/>
              <a:gd name="T71" fmla="*/ 2147483647 h 979"/>
              <a:gd name="T72" fmla="*/ 2147483647 w 989"/>
              <a:gd name="T73" fmla="*/ 2147483647 h 979"/>
              <a:gd name="T74" fmla="*/ 2147483647 w 989"/>
              <a:gd name="T75" fmla="*/ 2147483647 h 979"/>
              <a:gd name="T76" fmla="*/ 2147483647 w 989"/>
              <a:gd name="T77" fmla="*/ 2147483647 h 979"/>
              <a:gd name="T78" fmla="*/ 2147483647 w 989"/>
              <a:gd name="T79" fmla="*/ 2147483647 h 979"/>
              <a:gd name="T80" fmla="*/ 2147483647 w 989"/>
              <a:gd name="T81" fmla="*/ 2147483647 h 979"/>
              <a:gd name="T82" fmla="*/ 2147483647 w 989"/>
              <a:gd name="T83" fmla="*/ 2147483647 h 979"/>
              <a:gd name="T84" fmla="*/ 2147483647 w 989"/>
              <a:gd name="T85" fmla="*/ 2147483647 h 97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989"/>
              <a:gd name="T130" fmla="*/ 0 h 979"/>
              <a:gd name="T131" fmla="*/ 989 w 989"/>
              <a:gd name="T132" fmla="*/ 979 h 97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989" h="979">
                <a:moveTo>
                  <a:pt x="304" y="827"/>
                </a:moveTo>
                <a:lnTo>
                  <a:pt x="239" y="871"/>
                </a:lnTo>
                <a:lnTo>
                  <a:pt x="185" y="903"/>
                </a:lnTo>
                <a:lnTo>
                  <a:pt x="130" y="925"/>
                </a:lnTo>
                <a:lnTo>
                  <a:pt x="87" y="947"/>
                </a:lnTo>
                <a:lnTo>
                  <a:pt x="54" y="968"/>
                </a:lnTo>
                <a:lnTo>
                  <a:pt x="22" y="968"/>
                </a:lnTo>
                <a:lnTo>
                  <a:pt x="11" y="979"/>
                </a:lnTo>
                <a:lnTo>
                  <a:pt x="0" y="979"/>
                </a:lnTo>
                <a:lnTo>
                  <a:pt x="0" y="968"/>
                </a:lnTo>
                <a:lnTo>
                  <a:pt x="0" y="958"/>
                </a:lnTo>
                <a:lnTo>
                  <a:pt x="11" y="947"/>
                </a:lnTo>
                <a:lnTo>
                  <a:pt x="22" y="936"/>
                </a:lnTo>
                <a:lnTo>
                  <a:pt x="43" y="914"/>
                </a:lnTo>
                <a:lnTo>
                  <a:pt x="76" y="892"/>
                </a:lnTo>
                <a:lnTo>
                  <a:pt x="109" y="860"/>
                </a:lnTo>
                <a:lnTo>
                  <a:pt x="152" y="827"/>
                </a:lnTo>
                <a:lnTo>
                  <a:pt x="250" y="762"/>
                </a:lnTo>
                <a:lnTo>
                  <a:pt x="337" y="696"/>
                </a:lnTo>
                <a:lnTo>
                  <a:pt x="380" y="653"/>
                </a:lnTo>
                <a:lnTo>
                  <a:pt x="435" y="609"/>
                </a:lnTo>
                <a:lnTo>
                  <a:pt x="478" y="566"/>
                </a:lnTo>
                <a:lnTo>
                  <a:pt x="533" y="522"/>
                </a:lnTo>
                <a:lnTo>
                  <a:pt x="576" y="468"/>
                </a:lnTo>
                <a:lnTo>
                  <a:pt x="630" y="413"/>
                </a:lnTo>
                <a:lnTo>
                  <a:pt x="674" y="359"/>
                </a:lnTo>
                <a:lnTo>
                  <a:pt x="728" y="294"/>
                </a:lnTo>
                <a:lnTo>
                  <a:pt x="783" y="228"/>
                </a:lnTo>
                <a:lnTo>
                  <a:pt x="837" y="163"/>
                </a:lnTo>
                <a:lnTo>
                  <a:pt x="891" y="87"/>
                </a:lnTo>
                <a:lnTo>
                  <a:pt x="957" y="0"/>
                </a:lnTo>
                <a:lnTo>
                  <a:pt x="989" y="228"/>
                </a:lnTo>
                <a:lnTo>
                  <a:pt x="891" y="337"/>
                </a:lnTo>
                <a:lnTo>
                  <a:pt x="804" y="435"/>
                </a:lnTo>
                <a:lnTo>
                  <a:pt x="707" y="522"/>
                </a:lnTo>
                <a:lnTo>
                  <a:pt x="620" y="598"/>
                </a:lnTo>
                <a:lnTo>
                  <a:pt x="544" y="675"/>
                </a:lnTo>
                <a:lnTo>
                  <a:pt x="457" y="729"/>
                </a:lnTo>
                <a:lnTo>
                  <a:pt x="380" y="783"/>
                </a:lnTo>
                <a:lnTo>
                  <a:pt x="304" y="827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39966" name="Freeform 30"/>
          <p:cNvSpPr/>
          <p:nvPr/>
        </p:nvSpPr>
        <p:spPr bwMode="auto">
          <a:xfrm>
            <a:off x="9004300" y="2891367"/>
            <a:ext cx="1075267" cy="711200"/>
          </a:xfrm>
          <a:custGeom>
            <a:avLst/>
            <a:gdLst>
              <a:gd name="T0" fmla="*/ 2147483647 w 1272"/>
              <a:gd name="T1" fmla="*/ 2147483647 h 838"/>
              <a:gd name="T2" fmla="*/ 2147483647 w 1272"/>
              <a:gd name="T3" fmla="*/ 2147483647 h 838"/>
              <a:gd name="T4" fmla="*/ 2147483647 w 1272"/>
              <a:gd name="T5" fmla="*/ 2147483647 h 838"/>
              <a:gd name="T6" fmla="*/ 2147483647 w 1272"/>
              <a:gd name="T7" fmla="*/ 2147483647 h 838"/>
              <a:gd name="T8" fmla="*/ 2147483647 w 1272"/>
              <a:gd name="T9" fmla="*/ 2147483647 h 838"/>
              <a:gd name="T10" fmla="*/ 2147483647 w 1272"/>
              <a:gd name="T11" fmla="*/ 2147483647 h 838"/>
              <a:gd name="T12" fmla="*/ 2147483647 w 1272"/>
              <a:gd name="T13" fmla="*/ 2147483647 h 838"/>
              <a:gd name="T14" fmla="*/ 2147483647 w 1272"/>
              <a:gd name="T15" fmla="*/ 2147483647 h 838"/>
              <a:gd name="T16" fmla="*/ 2147483647 w 1272"/>
              <a:gd name="T17" fmla="*/ 2147483647 h 838"/>
              <a:gd name="T18" fmla="*/ 2147483647 w 1272"/>
              <a:gd name="T19" fmla="*/ 2147483647 h 838"/>
              <a:gd name="T20" fmla="*/ 2147483647 w 1272"/>
              <a:gd name="T21" fmla="*/ 2147483647 h 838"/>
              <a:gd name="T22" fmla="*/ 2147483647 w 1272"/>
              <a:gd name="T23" fmla="*/ 2147483647 h 838"/>
              <a:gd name="T24" fmla="*/ 2147483647 w 1272"/>
              <a:gd name="T25" fmla="*/ 2147483647 h 838"/>
              <a:gd name="T26" fmla="*/ 2147483647 w 1272"/>
              <a:gd name="T27" fmla="*/ 2147483647 h 838"/>
              <a:gd name="T28" fmla="*/ 2147483647 w 1272"/>
              <a:gd name="T29" fmla="*/ 2147483647 h 838"/>
              <a:gd name="T30" fmla="*/ 2147483647 w 1272"/>
              <a:gd name="T31" fmla="*/ 2147483647 h 838"/>
              <a:gd name="T32" fmla="*/ 2147483647 w 1272"/>
              <a:gd name="T33" fmla="*/ 2147483647 h 838"/>
              <a:gd name="T34" fmla="*/ 2147483647 w 1272"/>
              <a:gd name="T35" fmla="*/ 2147483647 h 838"/>
              <a:gd name="T36" fmla="*/ 2147483647 w 1272"/>
              <a:gd name="T37" fmla="*/ 2147483647 h 838"/>
              <a:gd name="T38" fmla="*/ 2147483647 w 1272"/>
              <a:gd name="T39" fmla="*/ 2147483647 h 838"/>
              <a:gd name="T40" fmla="*/ 2147483647 w 1272"/>
              <a:gd name="T41" fmla="*/ 2147483647 h 838"/>
              <a:gd name="T42" fmla="*/ 2147483647 w 1272"/>
              <a:gd name="T43" fmla="*/ 2147483647 h 838"/>
              <a:gd name="T44" fmla="*/ 2147483647 w 1272"/>
              <a:gd name="T45" fmla="*/ 2147483647 h 838"/>
              <a:gd name="T46" fmla="*/ 2147483647 w 1272"/>
              <a:gd name="T47" fmla="*/ 2147483647 h 838"/>
              <a:gd name="T48" fmla="*/ 2147483647 w 1272"/>
              <a:gd name="T49" fmla="*/ 2147483647 h 838"/>
              <a:gd name="T50" fmla="*/ 2147483647 w 1272"/>
              <a:gd name="T51" fmla="*/ 2147483647 h 838"/>
              <a:gd name="T52" fmla="*/ 2147483647 w 1272"/>
              <a:gd name="T53" fmla="*/ 0 h 838"/>
              <a:gd name="T54" fmla="*/ 2147483647 w 1272"/>
              <a:gd name="T55" fmla="*/ 2147483647 h 838"/>
              <a:gd name="T56" fmla="*/ 2147483647 w 1272"/>
              <a:gd name="T57" fmla="*/ 2147483647 h 838"/>
              <a:gd name="T58" fmla="*/ 2147483647 w 1272"/>
              <a:gd name="T59" fmla="*/ 2147483647 h 838"/>
              <a:gd name="T60" fmla="*/ 2147483647 w 1272"/>
              <a:gd name="T61" fmla="*/ 2147483647 h 838"/>
              <a:gd name="T62" fmla="*/ 2147483647 w 1272"/>
              <a:gd name="T63" fmla="*/ 2147483647 h 838"/>
              <a:gd name="T64" fmla="*/ 2147483647 w 1272"/>
              <a:gd name="T65" fmla="*/ 2147483647 h 838"/>
              <a:gd name="T66" fmla="*/ 2147483647 w 1272"/>
              <a:gd name="T67" fmla="*/ 2147483647 h 838"/>
              <a:gd name="T68" fmla="*/ 2147483647 w 1272"/>
              <a:gd name="T69" fmla="*/ 2147483647 h 838"/>
              <a:gd name="T70" fmla="*/ 2147483647 w 1272"/>
              <a:gd name="T71" fmla="*/ 2147483647 h 838"/>
              <a:gd name="T72" fmla="*/ 2147483647 w 1272"/>
              <a:gd name="T73" fmla="*/ 2147483647 h 838"/>
              <a:gd name="T74" fmla="*/ 2147483647 w 1272"/>
              <a:gd name="T75" fmla="*/ 2147483647 h 838"/>
              <a:gd name="T76" fmla="*/ 2147483647 w 1272"/>
              <a:gd name="T77" fmla="*/ 2147483647 h 838"/>
              <a:gd name="T78" fmla="*/ 2147483647 w 1272"/>
              <a:gd name="T79" fmla="*/ 2147483647 h 8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72"/>
              <a:gd name="T121" fmla="*/ 0 h 838"/>
              <a:gd name="T122" fmla="*/ 1272 w 1272"/>
              <a:gd name="T123" fmla="*/ 838 h 83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72" h="838">
                <a:moveTo>
                  <a:pt x="1022" y="675"/>
                </a:moveTo>
                <a:lnTo>
                  <a:pt x="1087" y="697"/>
                </a:lnTo>
                <a:lnTo>
                  <a:pt x="1131" y="719"/>
                </a:lnTo>
                <a:lnTo>
                  <a:pt x="1174" y="730"/>
                </a:lnTo>
                <a:lnTo>
                  <a:pt x="1207" y="740"/>
                </a:lnTo>
                <a:lnTo>
                  <a:pt x="1239" y="751"/>
                </a:lnTo>
                <a:lnTo>
                  <a:pt x="1261" y="762"/>
                </a:lnTo>
                <a:lnTo>
                  <a:pt x="1272" y="773"/>
                </a:lnTo>
                <a:lnTo>
                  <a:pt x="1272" y="784"/>
                </a:lnTo>
                <a:lnTo>
                  <a:pt x="1261" y="784"/>
                </a:lnTo>
                <a:lnTo>
                  <a:pt x="1261" y="795"/>
                </a:lnTo>
                <a:lnTo>
                  <a:pt x="1250" y="795"/>
                </a:lnTo>
                <a:lnTo>
                  <a:pt x="1229" y="795"/>
                </a:lnTo>
                <a:lnTo>
                  <a:pt x="1218" y="806"/>
                </a:lnTo>
                <a:lnTo>
                  <a:pt x="1196" y="806"/>
                </a:lnTo>
                <a:lnTo>
                  <a:pt x="1174" y="817"/>
                </a:lnTo>
                <a:lnTo>
                  <a:pt x="1109" y="817"/>
                </a:lnTo>
                <a:lnTo>
                  <a:pt x="1055" y="828"/>
                </a:lnTo>
                <a:lnTo>
                  <a:pt x="989" y="828"/>
                </a:lnTo>
                <a:lnTo>
                  <a:pt x="924" y="828"/>
                </a:lnTo>
                <a:lnTo>
                  <a:pt x="891" y="828"/>
                </a:lnTo>
                <a:lnTo>
                  <a:pt x="859" y="828"/>
                </a:lnTo>
                <a:lnTo>
                  <a:pt x="837" y="828"/>
                </a:lnTo>
                <a:lnTo>
                  <a:pt x="805" y="838"/>
                </a:lnTo>
                <a:lnTo>
                  <a:pt x="794" y="828"/>
                </a:lnTo>
                <a:lnTo>
                  <a:pt x="772" y="828"/>
                </a:lnTo>
                <a:lnTo>
                  <a:pt x="761" y="828"/>
                </a:lnTo>
                <a:lnTo>
                  <a:pt x="750" y="828"/>
                </a:lnTo>
                <a:lnTo>
                  <a:pt x="739" y="828"/>
                </a:lnTo>
                <a:lnTo>
                  <a:pt x="718" y="817"/>
                </a:lnTo>
                <a:lnTo>
                  <a:pt x="707" y="806"/>
                </a:lnTo>
                <a:lnTo>
                  <a:pt x="685" y="795"/>
                </a:lnTo>
                <a:lnTo>
                  <a:pt x="663" y="784"/>
                </a:lnTo>
                <a:lnTo>
                  <a:pt x="641" y="762"/>
                </a:lnTo>
                <a:lnTo>
                  <a:pt x="609" y="730"/>
                </a:lnTo>
                <a:lnTo>
                  <a:pt x="587" y="708"/>
                </a:lnTo>
                <a:lnTo>
                  <a:pt x="565" y="686"/>
                </a:lnTo>
                <a:lnTo>
                  <a:pt x="544" y="664"/>
                </a:lnTo>
                <a:lnTo>
                  <a:pt x="522" y="643"/>
                </a:lnTo>
                <a:lnTo>
                  <a:pt x="500" y="621"/>
                </a:lnTo>
                <a:lnTo>
                  <a:pt x="478" y="588"/>
                </a:lnTo>
                <a:lnTo>
                  <a:pt x="446" y="555"/>
                </a:lnTo>
                <a:lnTo>
                  <a:pt x="413" y="523"/>
                </a:lnTo>
                <a:lnTo>
                  <a:pt x="381" y="479"/>
                </a:lnTo>
                <a:lnTo>
                  <a:pt x="337" y="436"/>
                </a:lnTo>
                <a:lnTo>
                  <a:pt x="294" y="392"/>
                </a:lnTo>
                <a:lnTo>
                  <a:pt x="250" y="338"/>
                </a:lnTo>
                <a:lnTo>
                  <a:pt x="207" y="283"/>
                </a:lnTo>
                <a:lnTo>
                  <a:pt x="152" y="229"/>
                </a:lnTo>
                <a:lnTo>
                  <a:pt x="109" y="164"/>
                </a:lnTo>
                <a:lnTo>
                  <a:pt x="54" y="98"/>
                </a:lnTo>
                <a:lnTo>
                  <a:pt x="0" y="33"/>
                </a:lnTo>
                <a:lnTo>
                  <a:pt x="54" y="0"/>
                </a:lnTo>
                <a:lnTo>
                  <a:pt x="65" y="11"/>
                </a:lnTo>
                <a:lnTo>
                  <a:pt x="76" y="22"/>
                </a:lnTo>
                <a:lnTo>
                  <a:pt x="87" y="33"/>
                </a:lnTo>
                <a:lnTo>
                  <a:pt x="87" y="44"/>
                </a:lnTo>
                <a:lnTo>
                  <a:pt x="87" y="55"/>
                </a:lnTo>
                <a:lnTo>
                  <a:pt x="98" y="66"/>
                </a:lnTo>
                <a:lnTo>
                  <a:pt x="120" y="88"/>
                </a:lnTo>
                <a:lnTo>
                  <a:pt x="130" y="98"/>
                </a:lnTo>
                <a:lnTo>
                  <a:pt x="152" y="120"/>
                </a:lnTo>
                <a:lnTo>
                  <a:pt x="174" y="142"/>
                </a:lnTo>
                <a:lnTo>
                  <a:pt x="207" y="164"/>
                </a:lnTo>
                <a:lnTo>
                  <a:pt x="239" y="196"/>
                </a:lnTo>
                <a:lnTo>
                  <a:pt x="272" y="218"/>
                </a:lnTo>
                <a:lnTo>
                  <a:pt x="304" y="251"/>
                </a:lnTo>
                <a:lnTo>
                  <a:pt x="348" y="283"/>
                </a:lnTo>
                <a:lnTo>
                  <a:pt x="391" y="316"/>
                </a:lnTo>
                <a:lnTo>
                  <a:pt x="446" y="349"/>
                </a:lnTo>
                <a:lnTo>
                  <a:pt x="500" y="392"/>
                </a:lnTo>
                <a:lnTo>
                  <a:pt x="565" y="425"/>
                </a:lnTo>
                <a:lnTo>
                  <a:pt x="620" y="468"/>
                </a:lnTo>
                <a:lnTo>
                  <a:pt x="674" y="501"/>
                </a:lnTo>
                <a:lnTo>
                  <a:pt x="739" y="545"/>
                </a:lnTo>
                <a:lnTo>
                  <a:pt x="794" y="577"/>
                </a:lnTo>
                <a:lnTo>
                  <a:pt x="913" y="632"/>
                </a:lnTo>
                <a:lnTo>
                  <a:pt x="1022" y="675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19478" name="TextBox 2"/>
          <p:cNvSpPr txBox="1">
            <a:spLocks noChangeArrowheads="1"/>
          </p:cNvSpPr>
          <p:nvPr/>
        </p:nvSpPr>
        <p:spPr bwMode="auto">
          <a:xfrm>
            <a:off x="806451" y="2336801"/>
            <a:ext cx="272414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豪</a:t>
            </a:r>
            <a:r>
              <a:rPr lang="zh-CN" altLang="en-US" sz="8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杰</a:t>
            </a:r>
            <a:endParaRPr lang="zh-CN" altLang="en-US" sz="8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"/>
          <p:cNvSpPr>
            <a:spLocks noChangeArrowheads="1"/>
          </p:cNvSpPr>
          <p:nvPr/>
        </p:nvSpPr>
        <p:spPr bwMode="auto">
          <a:xfrm>
            <a:off x="6826252" y="4931834"/>
            <a:ext cx="4347633" cy="1323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书写指导：“木” 中竖稍短，下边四点间距均匀， 首点与其他三点写法不同。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3505200" y="2552700"/>
            <a:ext cx="1558440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665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杰</a:t>
            </a:r>
            <a:endParaRPr lang="zh-CN" altLang="en-US" sz="10665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767668" y="1585384"/>
            <a:ext cx="29760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400" b="1" dirty="0" err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jié</a:t>
            </a:r>
            <a:endParaRPr lang="en-US" altLang="zh-CN" sz="6400" b="1" dirty="0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882651" y="4131733"/>
            <a:ext cx="3119967" cy="50276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结构：上下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882651" y="5240867"/>
            <a:ext cx="4663016" cy="50276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组词：英杰   人杰地灵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882651" y="5795434"/>
            <a:ext cx="6093883" cy="50276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造句：岳飞是宋代的一个英雄豪杰。 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82651" y="4686301"/>
            <a:ext cx="3873500" cy="50276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  </a:t>
            </a: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部首：灬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圆角矩形 32"/>
          <p:cNvSpPr/>
          <p:nvPr/>
        </p:nvSpPr>
        <p:spPr bwMode="auto">
          <a:xfrm>
            <a:off x="786816" y="1028701"/>
            <a:ext cx="1685329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9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9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9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304617" y="1786467"/>
          <a:ext cx="3454400" cy="3039533"/>
        </p:xfrm>
        <a:graphic>
          <a:graphicData uri="http://schemas.openxmlformats.org/drawingml/2006/table">
            <a:tbl>
              <a:tblPr/>
              <a:tblGrid>
                <a:gridCol w="1712516"/>
                <a:gridCol w="1741884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21" name="Freeform 37"/>
          <p:cNvSpPr/>
          <p:nvPr/>
        </p:nvSpPr>
        <p:spPr bwMode="auto">
          <a:xfrm>
            <a:off x="8849785" y="2283884"/>
            <a:ext cx="332316" cy="338667"/>
          </a:xfrm>
          <a:custGeom>
            <a:avLst/>
            <a:gdLst>
              <a:gd name="T0" fmla="*/ 2147483647 w 392"/>
              <a:gd name="T1" fmla="*/ 2147483647 h 402"/>
              <a:gd name="T2" fmla="*/ 2147483647 w 392"/>
              <a:gd name="T3" fmla="*/ 2147483647 h 402"/>
              <a:gd name="T4" fmla="*/ 2147483647 w 392"/>
              <a:gd name="T5" fmla="*/ 2147483647 h 402"/>
              <a:gd name="T6" fmla="*/ 2147483647 w 392"/>
              <a:gd name="T7" fmla="*/ 2147483647 h 402"/>
              <a:gd name="T8" fmla="*/ 2147483647 w 392"/>
              <a:gd name="T9" fmla="*/ 2147483647 h 402"/>
              <a:gd name="T10" fmla="*/ 2147483647 w 392"/>
              <a:gd name="T11" fmla="*/ 2147483647 h 402"/>
              <a:gd name="T12" fmla="*/ 2147483647 w 392"/>
              <a:gd name="T13" fmla="*/ 2147483647 h 402"/>
              <a:gd name="T14" fmla="*/ 2147483647 w 392"/>
              <a:gd name="T15" fmla="*/ 2147483647 h 402"/>
              <a:gd name="T16" fmla="*/ 2147483647 w 392"/>
              <a:gd name="T17" fmla="*/ 2147483647 h 402"/>
              <a:gd name="T18" fmla="*/ 2147483647 w 392"/>
              <a:gd name="T19" fmla="*/ 2147483647 h 402"/>
              <a:gd name="T20" fmla="*/ 2147483647 w 392"/>
              <a:gd name="T21" fmla="*/ 2147483647 h 402"/>
              <a:gd name="T22" fmla="*/ 2147483647 w 392"/>
              <a:gd name="T23" fmla="*/ 2147483647 h 402"/>
              <a:gd name="T24" fmla="*/ 2147483647 w 392"/>
              <a:gd name="T25" fmla="*/ 2147483647 h 402"/>
              <a:gd name="T26" fmla="*/ 2147483647 w 392"/>
              <a:gd name="T27" fmla="*/ 2147483647 h 402"/>
              <a:gd name="T28" fmla="*/ 2147483647 w 392"/>
              <a:gd name="T29" fmla="*/ 2147483647 h 402"/>
              <a:gd name="T30" fmla="*/ 2147483647 w 392"/>
              <a:gd name="T31" fmla="*/ 2147483647 h 402"/>
              <a:gd name="T32" fmla="*/ 2147483647 w 392"/>
              <a:gd name="T33" fmla="*/ 2147483647 h 402"/>
              <a:gd name="T34" fmla="*/ 2147483647 w 392"/>
              <a:gd name="T35" fmla="*/ 2147483647 h 402"/>
              <a:gd name="T36" fmla="*/ 2147483647 w 392"/>
              <a:gd name="T37" fmla="*/ 2147483647 h 402"/>
              <a:gd name="T38" fmla="*/ 0 w 392"/>
              <a:gd name="T39" fmla="*/ 2147483647 h 402"/>
              <a:gd name="T40" fmla="*/ 2147483647 w 392"/>
              <a:gd name="T41" fmla="*/ 0 h 402"/>
              <a:gd name="T42" fmla="*/ 2147483647 w 392"/>
              <a:gd name="T43" fmla="*/ 0 h 402"/>
              <a:gd name="T44" fmla="*/ 2147483647 w 392"/>
              <a:gd name="T45" fmla="*/ 0 h 402"/>
              <a:gd name="T46" fmla="*/ 2147483647 w 392"/>
              <a:gd name="T47" fmla="*/ 0 h 402"/>
              <a:gd name="T48" fmla="*/ 2147483647 w 392"/>
              <a:gd name="T49" fmla="*/ 0 h 402"/>
              <a:gd name="T50" fmla="*/ 2147483647 w 392"/>
              <a:gd name="T51" fmla="*/ 0 h 402"/>
              <a:gd name="T52" fmla="*/ 2147483647 w 392"/>
              <a:gd name="T53" fmla="*/ 0 h 402"/>
              <a:gd name="T54" fmla="*/ 2147483647 w 392"/>
              <a:gd name="T55" fmla="*/ 0 h 402"/>
              <a:gd name="T56" fmla="*/ 2147483647 w 392"/>
              <a:gd name="T57" fmla="*/ 0 h 402"/>
              <a:gd name="T58" fmla="*/ 2147483647 w 392"/>
              <a:gd name="T59" fmla="*/ 2147483647 h 402"/>
              <a:gd name="T60" fmla="*/ 2147483647 w 392"/>
              <a:gd name="T61" fmla="*/ 2147483647 h 402"/>
              <a:gd name="T62" fmla="*/ 2147483647 w 392"/>
              <a:gd name="T63" fmla="*/ 2147483647 h 402"/>
              <a:gd name="T64" fmla="*/ 2147483647 w 392"/>
              <a:gd name="T65" fmla="*/ 2147483647 h 402"/>
              <a:gd name="T66" fmla="*/ 2147483647 w 392"/>
              <a:gd name="T67" fmla="*/ 2147483647 h 402"/>
              <a:gd name="T68" fmla="*/ 2147483647 w 392"/>
              <a:gd name="T69" fmla="*/ 2147483647 h 402"/>
              <a:gd name="T70" fmla="*/ 2147483647 w 392"/>
              <a:gd name="T71" fmla="*/ 2147483647 h 402"/>
              <a:gd name="T72" fmla="*/ 2147483647 w 392"/>
              <a:gd name="T73" fmla="*/ 2147483647 h 402"/>
              <a:gd name="T74" fmla="*/ 2147483647 w 392"/>
              <a:gd name="T75" fmla="*/ 2147483647 h 402"/>
              <a:gd name="T76" fmla="*/ 2147483647 w 392"/>
              <a:gd name="T77" fmla="*/ 2147483647 h 402"/>
              <a:gd name="T78" fmla="*/ 2147483647 w 392"/>
              <a:gd name="T79" fmla="*/ 2147483647 h 402"/>
              <a:gd name="T80" fmla="*/ 2147483647 w 392"/>
              <a:gd name="T81" fmla="*/ 2147483647 h 402"/>
              <a:gd name="T82" fmla="*/ 2147483647 w 392"/>
              <a:gd name="T83" fmla="*/ 2147483647 h 40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92"/>
              <a:gd name="T127" fmla="*/ 0 h 402"/>
              <a:gd name="T128" fmla="*/ 392 w 392"/>
              <a:gd name="T129" fmla="*/ 402 h 40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92" h="402">
                <a:moveTo>
                  <a:pt x="359" y="337"/>
                </a:moveTo>
                <a:lnTo>
                  <a:pt x="348" y="359"/>
                </a:lnTo>
                <a:lnTo>
                  <a:pt x="326" y="380"/>
                </a:lnTo>
                <a:lnTo>
                  <a:pt x="305" y="391"/>
                </a:lnTo>
                <a:lnTo>
                  <a:pt x="283" y="402"/>
                </a:lnTo>
                <a:lnTo>
                  <a:pt x="272" y="391"/>
                </a:lnTo>
                <a:lnTo>
                  <a:pt x="250" y="391"/>
                </a:lnTo>
                <a:lnTo>
                  <a:pt x="239" y="370"/>
                </a:lnTo>
                <a:lnTo>
                  <a:pt x="218" y="348"/>
                </a:lnTo>
                <a:lnTo>
                  <a:pt x="196" y="326"/>
                </a:lnTo>
                <a:lnTo>
                  <a:pt x="174" y="293"/>
                </a:lnTo>
                <a:lnTo>
                  <a:pt x="142" y="250"/>
                </a:lnTo>
                <a:lnTo>
                  <a:pt x="120" y="206"/>
                </a:lnTo>
                <a:lnTo>
                  <a:pt x="87" y="163"/>
                </a:lnTo>
                <a:lnTo>
                  <a:pt x="66" y="130"/>
                </a:lnTo>
                <a:lnTo>
                  <a:pt x="44" y="97"/>
                </a:lnTo>
                <a:lnTo>
                  <a:pt x="33" y="65"/>
                </a:lnTo>
                <a:lnTo>
                  <a:pt x="11" y="43"/>
                </a:lnTo>
                <a:lnTo>
                  <a:pt x="11" y="21"/>
                </a:lnTo>
                <a:lnTo>
                  <a:pt x="0" y="10"/>
                </a:lnTo>
                <a:lnTo>
                  <a:pt x="11" y="0"/>
                </a:lnTo>
                <a:lnTo>
                  <a:pt x="22" y="0"/>
                </a:lnTo>
                <a:lnTo>
                  <a:pt x="33" y="0"/>
                </a:lnTo>
                <a:lnTo>
                  <a:pt x="44" y="0"/>
                </a:lnTo>
                <a:lnTo>
                  <a:pt x="66" y="0"/>
                </a:lnTo>
                <a:lnTo>
                  <a:pt x="87" y="0"/>
                </a:lnTo>
                <a:lnTo>
                  <a:pt x="120" y="0"/>
                </a:lnTo>
                <a:lnTo>
                  <a:pt x="174" y="10"/>
                </a:lnTo>
                <a:lnTo>
                  <a:pt x="218" y="32"/>
                </a:lnTo>
                <a:lnTo>
                  <a:pt x="261" y="54"/>
                </a:lnTo>
                <a:lnTo>
                  <a:pt x="294" y="76"/>
                </a:lnTo>
                <a:lnTo>
                  <a:pt x="326" y="108"/>
                </a:lnTo>
                <a:lnTo>
                  <a:pt x="348" y="141"/>
                </a:lnTo>
                <a:lnTo>
                  <a:pt x="370" y="163"/>
                </a:lnTo>
                <a:lnTo>
                  <a:pt x="381" y="195"/>
                </a:lnTo>
                <a:lnTo>
                  <a:pt x="392" y="228"/>
                </a:lnTo>
                <a:lnTo>
                  <a:pt x="381" y="272"/>
                </a:lnTo>
                <a:lnTo>
                  <a:pt x="370" y="304"/>
                </a:lnTo>
                <a:lnTo>
                  <a:pt x="359" y="337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2024" name="Freeform 40"/>
          <p:cNvSpPr/>
          <p:nvPr/>
        </p:nvSpPr>
        <p:spPr bwMode="auto">
          <a:xfrm>
            <a:off x="9421285" y="3194051"/>
            <a:ext cx="461433" cy="554567"/>
          </a:xfrm>
          <a:custGeom>
            <a:avLst/>
            <a:gdLst>
              <a:gd name="T0" fmla="*/ 2147483647 w 544"/>
              <a:gd name="T1" fmla="*/ 2147483647 h 653"/>
              <a:gd name="T2" fmla="*/ 2147483647 w 544"/>
              <a:gd name="T3" fmla="*/ 2147483647 h 653"/>
              <a:gd name="T4" fmla="*/ 2147483647 w 544"/>
              <a:gd name="T5" fmla="*/ 2147483647 h 653"/>
              <a:gd name="T6" fmla="*/ 2147483647 w 544"/>
              <a:gd name="T7" fmla="*/ 2147483647 h 653"/>
              <a:gd name="T8" fmla="*/ 2147483647 w 544"/>
              <a:gd name="T9" fmla="*/ 2147483647 h 653"/>
              <a:gd name="T10" fmla="*/ 2147483647 w 544"/>
              <a:gd name="T11" fmla="*/ 2147483647 h 653"/>
              <a:gd name="T12" fmla="*/ 2147483647 w 544"/>
              <a:gd name="T13" fmla="*/ 2147483647 h 653"/>
              <a:gd name="T14" fmla="*/ 2147483647 w 544"/>
              <a:gd name="T15" fmla="*/ 2147483647 h 653"/>
              <a:gd name="T16" fmla="*/ 2147483647 w 544"/>
              <a:gd name="T17" fmla="*/ 2147483647 h 653"/>
              <a:gd name="T18" fmla="*/ 2147483647 w 544"/>
              <a:gd name="T19" fmla="*/ 2147483647 h 653"/>
              <a:gd name="T20" fmla="*/ 2147483647 w 544"/>
              <a:gd name="T21" fmla="*/ 2147483647 h 653"/>
              <a:gd name="T22" fmla="*/ 2147483647 w 544"/>
              <a:gd name="T23" fmla="*/ 2147483647 h 653"/>
              <a:gd name="T24" fmla="*/ 2147483647 w 544"/>
              <a:gd name="T25" fmla="*/ 2147483647 h 653"/>
              <a:gd name="T26" fmla="*/ 2147483647 w 544"/>
              <a:gd name="T27" fmla="*/ 2147483647 h 653"/>
              <a:gd name="T28" fmla="*/ 2147483647 w 544"/>
              <a:gd name="T29" fmla="*/ 2147483647 h 653"/>
              <a:gd name="T30" fmla="*/ 2147483647 w 544"/>
              <a:gd name="T31" fmla="*/ 2147483647 h 653"/>
              <a:gd name="T32" fmla="*/ 2147483647 w 544"/>
              <a:gd name="T33" fmla="*/ 2147483647 h 653"/>
              <a:gd name="T34" fmla="*/ 2147483647 w 544"/>
              <a:gd name="T35" fmla="*/ 2147483647 h 653"/>
              <a:gd name="T36" fmla="*/ 2147483647 w 544"/>
              <a:gd name="T37" fmla="*/ 2147483647 h 653"/>
              <a:gd name="T38" fmla="*/ 2147483647 w 544"/>
              <a:gd name="T39" fmla="*/ 2147483647 h 653"/>
              <a:gd name="T40" fmla="*/ 2147483647 w 544"/>
              <a:gd name="T41" fmla="*/ 2147483647 h 653"/>
              <a:gd name="T42" fmla="*/ 2147483647 w 544"/>
              <a:gd name="T43" fmla="*/ 2147483647 h 653"/>
              <a:gd name="T44" fmla="*/ 2147483647 w 544"/>
              <a:gd name="T45" fmla="*/ 2147483647 h 653"/>
              <a:gd name="T46" fmla="*/ 2147483647 w 544"/>
              <a:gd name="T47" fmla="*/ 2147483647 h 653"/>
              <a:gd name="T48" fmla="*/ 2147483647 w 544"/>
              <a:gd name="T49" fmla="*/ 2147483647 h 653"/>
              <a:gd name="T50" fmla="*/ 2147483647 w 544"/>
              <a:gd name="T51" fmla="*/ 2147483647 h 653"/>
              <a:gd name="T52" fmla="*/ 2147483647 w 544"/>
              <a:gd name="T53" fmla="*/ 2147483647 h 653"/>
              <a:gd name="T54" fmla="*/ 2147483647 w 544"/>
              <a:gd name="T55" fmla="*/ 2147483647 h 653"/>
              <a:gd name="T56" fmla="*/ 2147483647 w 544"/>
              <a:gd name="T57" fmla="*/ 2147483647 h 653"/>
              <a:gd name="T58" fmla="*/ 2147483647 w 544"/>
              <a:gd name="T59" fmla="*/ 2147483647 h 653"/>
              <a:gd name="T60" fmla="*/ 2147483647 w 544"/>
              <a:gd name="T61" fmla="*/ 2147483647 h 653"/>
              <a:gd name="T62" fmla="*/ 2147483647 w 544"/>
              <a:gd name="T63" fmla="*/ 2147483647 h 653"/>
              <a:gd name="T64" fmla="*/ 2147483647 w 544"/>
              <a:gd name="T65" fmla="*/ 2147483647 h 653"/>
              <a:gd name="T66" fmla="*/ 2147483647 w 544"/>
              <a:gd name="T67" fmla="*/ 2147483647 h 653"/>
              <a:gd name="T68" fmla="*/ 2147483647 w 544"/>
              <a:gd name="T69" fmla="*/ 2147483647 h 653"/>
              <a:gd name="T70" fmla="*/ 2147483647 w 544"/>
              <a:gd name="T71" fmla="*/ 2147483647 h 653"/>
              <a:gd name="T72" fmla="*/ 2147483647 w 544"/>
              <a:gd name="T73" fmla="*/ 2147483647 h 653"/>
              <a:gd name="T74" fmla="*/ 2147483647 w 544"/>
              <a:gd name="T75" fmla="*/ 2147483647 h 653"/>
              <a:gd name="T76" fmla="*/ 2147483647 w 544"/>
              <a:gd name="T77" fmla="*/ 2147483647 h 653"/>
              <a:gd name="T78" fmla="*/ 2147483647 w 544"/>
              <a:gd name="T79" fmla="*/ 2147483647 h 653"/>
              <a:gd name="T80" fmla="*/ 2147483647 w 544"/>
              <a:gd name="T81" fmla="*/ 2147483647 h 653"/>
              <a:gd name="T82" fmla="*/ 2147483647 w 544"/>
              <a:gd name="T83" fmla="*/ 2147483647 h 653"/>
              <a:gd name="T84" fmla="*/ 2147483647 w 544"/>
              <a:gd name="T85" fmla="*/ 2147483647 h 653"/>
              <a:gd name="T86" fmla="*/ 2147483647 w 544"/>
              <a:gd name="T87" fmla="*/ 2147483647 h 653"/>
              <a:gd name="T88" fmla="*/ 2147483647 w 544"/>
              <a:gd name="T89" fmla="*/ 2147483647 h 653"/>
              <a:gd name="T90" fmla="*/ 0 w 544"/>
              <a:gd name="T91" fmla="*/ 2147483647 h 653"/>
              <a:gd name="T92" fmla="*/ 0 w 544"/>
              <a:gd name="T93" fmla="*/ 2147483647 h 653"/>
              <a:gd name="T94" fmla="*/ 2147483647 w 544"/>
              <a:gd name="T95" fmla="*/ 0 h 653"/>
              <a:gd name="T96" fmla="*/ 2147483647 w 544"/>
              <a:gd name="T97" fmla="*/ 2147483647 h 653"/>
              <a:gd name="T98" fmla="*/ 2147483647 w 544"/>
              <a:gd name="T99" fmla="*/ 2147483647 h 653"/>
              <a:gd name="T100" fmla="*/ 2147483647 w 544"/>
              <a:gd name="T101" fmla="*/ 2147483647 h 653"/>
              <a:gd name="T102" fmla="*/ 2147483647 w 544"/>
              <a:gd name="T103" fmla="*/ 2147483647 h 653"/>
              <a:gd name="T104" fmla="*/ 2147483647 w 544"/>
              <a:gd name="T105" fmla="*/ 2147483647 h 653"/>
              <a:gd name="T106" fmla="*/ 2147483647 w 544"/>
              <a:gd name="T107" fmla="*/ 2147483647 h 653"/>
              <a:gd name="T108" fmla="*/ 2147483647 w 544"/>
              <a:gd name="T109" fmla="*/ 2147483647 h 653"/>
              <a:gd name="T110" fmla="*/ 2147483647 w 544"/>
              <a:gd name="T111" fmla="*/ 2147483647 h 653"/>
              <a:gd name="T112" fmla="*/ 2147483647 w 544"/>
              <a:gd name="T113" fmla="*/ 2147483647 h 653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544"/>
              <a:gd name="T172" fmla="*/ 0 h 653"/>
              <a:gd name="T173" fmla="*/ 544 w 544"/>
              <a:gd name="T174" fmla="*/ 653 h 653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544" h="653">
                <a:moveTo>
                  <a:pt x="153" y="76"/>
                </a:moveTo>
                <a:lnTo>
                  <a:pt x="207" y="109"/>
                </a:lnTo>
                <a:lnTo>
                  <a:pt x="261" y="152"/>
                </a:lnTo>
                <a:lnTo>
                  <a:pt x="316" y="185"/>
                </a:lnTo>
                <a:lnTo>
                  <a:pt x="359" y="218"/>
                </a:lnTo>
                <a:lnTo>
                  <a:pt x="403" y="261"/>
                </a:lnTo>
                <a:lnTo>
                  <a:pt x="435" y="305"/>
                </a:lnTo>
                <a:lnTo>
                  <a:pt x="468" y="348"/>
                </a:lnTo>
                <a:lnTo>
                  <a:pt x="500" y="392"/>
                </a:lnTo>
                <a:lnTo>
                  <a:pt x="522" y="435"/>
                </a:lnTo>
                <a:lnTo>
                  <a:pt x="533" y="468"/>
                </a:lnTo>
                <a:lnTo>
                  <a:pt x="544" y="511"/>
                </a:lnTo>
                <a:lnTo>
                  <a:pt x="544" y="544"/>
                </a:lnTo>
                <a:lnTo>
                  <a:pt x="544" y="588"/>
                </a:lnTo>
                <a:lnTo>
                  <a:pt x="533" y="620"/>
                </a:lnTo>
                <a:lnTo>
                  <a:pt x="522" y="642"/>
                </a:lnTo>
                <a:lnTo>
                  <a:pt x="500" y="653"/>
                </a:lnTo>
                <a:lnTo>
                  <a:pt x="490" y="653"/>
                </a:lnTo>
                <a:lnTo>
                  <a:pt x="479" y="653"/>
                </a:lnTo>
                <a:lnTo>
                  <a:pt x="468" y="653"/>
                </a:lnTo>
                <a:lnTo>
                  <a:pt x="457" y="642"/>
                </a:lnTo>
                <a:lnTo>
                  <a:pt x="446" y="642"/>
                </a:lnTo>
                <a:lnTo>
                  <a:pt x="435" y="631"/>
                </a:lnTo>
                <a:lnTo>
                  <a:pt x="424" y="609"/>
                </a:lnTo>
                <a:lnTo>
                  <a:pt x="403" y="598"/>
                </a:lnTo>
                <a:lnTo>
                  <a:pt x="381" y="577"/>
                </a:lnTo>
                <a:lnTo>
                  <a:pt x="370" y="555"/>
                </a:lnTo>
                <a:lnTo>
                  <a:pt x="348" y="522"/>
                </a:lnTo>
                <a:lnTo>
                  <a:pt x="326" y="500"/>
                </a:lnTo>
                <a:lnTo>
                  <a:pt x="294" y="468"/>
                </a:lnTo>
                <a:lnTo>
                  <a:pt x="272" y="435"/>
                </a:lnTo>
                <a:lnTo>
                  <a:pt x="250" y="392"/>
                </a:lnTo>
                <a:lnTo>
                  <a:pt x="218" y="348"/>
                </a:lnTo>
                <a:lnTo>
                  <a:pt x="185" y="305"/>
                </a:lnTo>
                <a:lnTo>
                  <a:pt x="163" y="272"/>
                </a:lnTo>
                <a:lnTo>
                  <a:pt x="142" y="239"/>
                </a:lnTo>
                <a:lnTo>
                  <a:pt x="109" y="207"/>
                </a:lnTo>
                <a:lnTo>
                  <a:pt x="98" y="174"/>
                </a:lnTo>
                <a:lnTo>
                  <a:pt x="76" y="141"/>
                </a:lnTo>
                <a:lnTo>
                  <a:pt x="55" y="120"/>
                </a:lnTo>
                <a:lnTo>
                  <a:pt x="44" y="98"/>
                </a:lnTo>
                <a:lnTo>
                  <a:pt x="33" y="76"/>
                </a:lnTo>
                <a:lnTo>
                  <a:pt x="22" y="54"/>
                </a:lnTo>
                <a:lnTo>
                  <a:pt x="11" y="43"/>
                </a:lnTo>
                <a:lnTo>
                  <a:pt x="11" y="33"/>
                </a:lnTo>
                <a:lnTo>
                  <a:pt x="0" y="22"/>
                </a:lnTo>
                <a:lnTo>
                  <a:pt x="0" y="11"/>
                </a:lnTo>
                <a:lnTo>
                  <a:pt x="11" y="0"/>
                </a:lnTo>
                <a:lnTo>
                  <a:pt x="11" y="11"/>
                </a:lnTo>
                <a:lnTo>
                  <a:pt x="22" y="11"/>
                </a:lnTo>
                <a:lnTo>
                  <a:pt x="44" y="11"/>
                </a:lnTo>
                <a:lnTo>
                  <a:pt x="55" y="22"/>
                </a:lnTo>
                <a:lnTo>
                  <a:pt x="76" y="33"/>
                </a:lnTo>
                <a:lnTo>
                  <a:pt x="98" y="43"/>
                </a:lnTo>
                <a:lnTo>
                  <a:pt x="120" y="54"/>
                </a:lnTo>
                <a:lnTo>
                  <a:pt x="153" y="76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2025" name="Freeform 41"/>
          <p:cNvSpPr/>
          <p:nvPr/>
        </p:nvSpPr>
        <p:spPr bwMode="auto">
          <a:xfrm>
            <a:off x="8189385" y="3268133"/>
            <a:ext cx="283633" cy="543984"/>
          </a:xfrm>
          <a:custGeom>
            <a:avLst/>
            <a:gdLst>
              <a:gd name="T0" fmla="*/ 2147483647 w 337"/>
              <a:gd name="T1" fmla="*/ 2147483647 h 642"/>
              <a:gd name="T2" fmla="*/ 2147483647 w 337"/>
              <a:gd name="T3" fmla="*/ 2147483647 h 642"/>
              <a:gd name="T4" fmla="*/ 2147483647 w 337"/>
              <a:gd name="T5" fmla="*/ 2147483647 h 642"/>
              <a:gd name="T6" fmla="*/ 2147483647 w 337"/>
              <a:gd name="T7" fmla="*/ 2147483647 h 642"/>
              <a:gd name="T8" fmla="*/ 2147483647 w 337"/>
              <a:gd name="T9" fmla="*/ 2147483647 h 642"/>
              <a:gd name="T10" fmla="*/ 2147483647 w 337"/>
              <a:gd name="T11" fmla="*/ 2147483647 h 642"/>
              <a:gd name="T12" fmla="*/ 2147483647 w 337"/>
              <a:gd name="T13" fmla="*/ 2147483647 h 642"/>
              <a:gd name="T14" fmla="*/ 2147483647 w 337"/>
              <a:gd name="T15" fmla="*/ 2147483647 h 642"/>
              <a:gd name="T16" fmla="*/ 2147483647 w 337"/>
              <a:gd name="T17" fmla="*/ 2147483647 h 642"/>
              <a:gd name="T18" fmla="*/ 2147483647 w 337"/>
              <a:gd name="T19" fmla="*/ 2147483647 h 642"/>
              <a:gd name="T20" fmla="*/ 2147483647 w 337"/>
              <a:gd name="T21" fmla="*/ 2147483647 h 642"/>
              <a:gd name="T22" fmla="*/ 2147483647 w 337"/>
              <a:gd name="T23" fmla="*/ 2147483647 h 642"/>
              <a:gd name="T24" fmla="*/ 2147483647 w 337"/>
              <a:gd name="T25" fmla="*/ 2147483647 h 642"/>
              <a:gd name="T26" fmla="*/ 2147483647 w 337"/>
              <a:gd name="T27" fmla="*/ 2147483647 h 642"/>
              <a:gd name="T28" fmla="*/ 2147483647 w 337"/>
              <a:gd name="T29" fmla="*/ 2147483647 h 642"/>
              <a:gd name="T30" fmla="*/ 2147483647 w 337"/>
              <a:gd name="T31" fmla="*/ 2147483647 h 642"/>
              <a:gd name="T32" fmla="*/ 2147483647 w 337"/>
              <a:gd name="T33" fmla="*/ 2147483647 h 642"/>
              <a:gd name="T34" fmla="*/ 2147483647 w 337"/>
              <a:gd name="T35" fmla="*/ 2147483647 h 642"/>
              <a:gd name="T36" fmla="*/ 2147483647 w 337"/>
              <a:gd name="T37" fmla="*/ 2147483647 h 642"/>
              <a:gd name="T38" fmla="*/ 2147483647 w 337"/>
              <a:gd name="T39" fmla="*/ 2147483647 h 642"/>
              <a:gd name="T40" fmla="*/ 2147483647 w 337"/>
              <a:gd name="T41" fmla="*/ 2147483647 h 642"/>
              <a:gd name="T42" fmla="*/ 2147483647 w 337"/>
              <a:gd name="T43" fmla="*/ 2147483647 h 642"/>
              <a:gd name="T44" fmla="*/ 2147483647 w 337"/>
              <a:gd name="T45" fmla="*/ 2147483647 h 642"/>
              <a:gd name="T46" fmla="*/ 2147483647 w 337"/>
              <a:gd name="T47" fmla="*/ 2147483647 h 642"/>
              <a:gd name="T48" fmla="*/ 0 w 337"/>
              <a:gd name="T49" fmla="*/ 2147483647 h 642"/>
              <a:gd name="T50" fmla="*/ 0 w 337"/>
              <a:gd name="T51" fmla="*/ 2147483647 h 642"/>
              <a:gd name="T52" fmla="*/ 0 w 337"/>
              <a:gd name="T53" fmla="*/ 2147483647 h 642"/>
              <a:gd name="T54" fmla="*/ 0 w 337"/>
              <a:gd name="T55" fmla="*/ 2147483647 h 642"/>
              <a:gd name="T56" fmla="*/ 2147483647 w 337"/>
              <a:gd name="T57" fmla="*/ 2147483647 h 642"/>
              <a:gd name="T58" fmla="*/ 2147483647 w 337"/>
              <a:gd name="T59" fmla="*/ 2147483647 h 642"/>
              <a:gd name="T60" fmla="*/ 2147483647 w 337"/>
              <a:gd name="T61" fmla="*/ 2147483647 h 642"/>
              <a:gd name="T62" fmla="*/ 2147483647 w 337"/>
              <a:gd name="T63" fmla="*/ 2147483647 h 642"/>
              <a:gd name="T64" fmla="*/ 2147483647 w 337"/>
              <a:gd name="T65" fmla="*/ 2147483647 h 642"/>
              <a:gd name="T66" fmla="*/ 2147483647 w 337"/>
              <a:gd name="T67" fmla="*/ 2147483647 h 642"/>
              <a:gd name="T68" fmla="*/ 2147483647 w 337"/>
              <a:gd name="T69" fmla="*/ 2147483647 h 642"/>
              <a:gd name="T70" fmla="*/ 2147483647 w 337"/>
              <a:gd name="T71" fmla="*/ 2147483647 h 642"/>
              <a:gd name="T72" fmla="*/ 2147483647 w 337"/>
              <a:gd name="T73" fmla="*/ 2147483647 h 642"/>
              <a:gd name="T74" fmla="*/ 2147483647 w 337"/>
              <a:gd name="T75" fmla="*/ 2147483647 h 642"/>
              <a:gd name="T76" fmla="*/ 2147483647 w 337"/>
              <a:gd name="T77" fmla="*/ 2147483647 h 642"/>
              <a:gd name="T78" fmla="*/ 2147483647 w 337"/>
              <a:gd name="T79" fmla="*/ 2147483647 h 642"/>
              <a:gd name="T80" fmla="*/ 2147483647 w 337"/>
              <a:gd name="T81" fmla="*/ 2147483647 h 642"/>
              <a:gd name="T82" fmla="*/ 2147483647 w 337"/>
              <a:gd name="T83" fmla="*/ 2147483647 h 642"/>
              <a:gd name="T84" fmla="*/ 2147483647 w 337"/>
              <a:gd name="T85" fmla="*/ 2147483647 h 642"/>
              <a:gd name="T86" fmla="*/ 2147483647 w 337"/>
              <a:gd name="T87" fmla="*/ 2147483647 h 642"/>
              <a:gd name="T88" fmla="*/ 2147483647 w 337"/>
              <a:gd name="T89" fmla="*/ 2147483647 h 642"/>
              <a:gd name="T90" fmla="*/ 2147483647 w 337"/>
              <a:gd name="T91" fmla="*/ 0 h 642"/>
              <a:gd name="T92" fmla="*/ 2147483647 w 337"/>
              <a:gd name="T93" fmla="*/ 0 h 642"/>
              <a:gd name="T94" fmla="*/ 2147483647 w 337"/>
              <a:gd name="T95" fmla="*/ 2147483647 h 642"/>
              <a:gd name="T96" fmla="*/ 2147483647 w 337"/>
              <a:gd name="T97" fmla="*/ 2147483647 h 642"/>
              <a:gd name="T98" fmla="*/ 2147483647 w 337"/>
              <a:gd name="T99" fmla="*/ 2147483647 h 642"/>
              <a:gd name="T100" fmla="*/ 2147483647 w 337"/>
              <a:gd name="T101" fmla="*/ 2147483647 h 642"/>
              <a:gd name="T102" fmla="*/ 2147483647 w 337"/>
              <a:gd name="T103" fmla="*/ 2147483647 h 642"/>
              <a:gd name="T104" fmla="*/ 2147483647 w 337"/>
              <a:gd name="T105" fmla="*/ 2147483647 h 642"/>
              <a:gd name="T106" fmla="*/ 2147483647 w 337"/>
              <a:gd name="T107" fmla="*/ 2147483647 h 642"/>
              <a:gd name="T108" fmla="*/ 2147483647 w 337"/>
              <a:gd name="T109" fmla="*/ 2147483647 h 642"/>
              <a:gd name="T110" fmla="*/ 2147483647 w 337"/>
              <a:gd name="T111" fmla="*/ 2147483647 h 64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37"/>
              <a:gd name="T169" fmla="*/ 0 h 642"/>
              <a:gd name="T170" fmla="*/ 337 w 337"/>
              <a:gd name="T171" fmla="*/ 642 h 64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37" h="642">
                <a:moveTo>
                  <a:pt x="337" y="152"/>
                </a:moveTo>
                <a:lnTo>
                  <a:pt x="326" y="218"/>
                </a:lnTo>
                <a:lnTo>
                  <a:pt x="326" y="283"/>
                </a:lnTo>
                <a:lnTo>
                  <a:pt x="315" y="337"/>
                </a:lnTo>
                <a:lnTo>
                  <a:pt x="293" y="392"/>
                </a:lnTo>
                <a:lnTo>
                  <a:pt x="271" y="424"/>
                </a:lnTo>
                <a:lnTo>
                  <a:pt x="260" y="457"/>
                </a:lnTo>
                <a:lnTo>
                  <a:pt x="239" y="501"/>
                </a:lnTo>
                <a:lnTo>
                  <a:pt x="206" y="544"/>
                </a:lnTo>
                <a:lnTo>
                  <a:pt x="163" y="577"/>
                </a:lnTo>
                <a:lnTo>
                  <a:pt x="152" y="588"/>
                </a:lnTo>
                <a:lnTo>
                  <a:pt x="130" y="609"/>
                </a:lnTo>
                <a:lnTo>
                  <a:pt x="119" y="620"/>
                </a:lnTo>
                <a:lnTo>
                  <a:pt x="97" y="631"/>
                </a:lnTo>
                <a:lnTo>
                  <a:pt x="87" y="631"/>
                </a:lnTo>
                <a:lnTo>
                  <a:pt x="76" y="642"/>
                </a:lnTo>
                <a:lnTo>
                  <a:pt x="65" y="631"/>
                </a:lnTo>
                <a:lnTo>
                  <a:pt x="54" y="631"/>
                </a:lnTo>
                <a:lnTo>
                  <a:pt x="43" y="620"/>
                </a:lnTo>
                <a:lnTo>
                  <a:pt x="32" y="598"/>
                </a:lnTo>
                <a:lnTo>
                  <a:pt x="21" y="566"/>
                </a:lnTo>
                <a:lnTo>
                  <a:pt x="10" y="533"/>
                </a:lnTo>
                <a:lnTo>
                  <a:pt x="10" y="501"/>
                </a:lnTo>
                <a:lnTo>
                  <a:pt x="0" y="479"/>
                </a:lnTo>
                <a:lnTo>
                  <a:pt x="0" y="468"/>
                </a:lnTo>
                <a:lnTo>
                  <a:pt x="0" y="457"/>
                </a:lnTo>
                <a:lnTo>
                  <a:pt x="10" y="446"/>
                </a:lnTo>
                <a:lnTo>
                  <a:pt x="21" y="435"/>
                </a:lnTo>
                <a:lnTo>
                  <a:pt x="32" y="413"/>
                </a:lnTo>
                <a:lnTo>
                  <a:pt x="43" y="403"/>
                </a:lnTo>
                <a:lnTo>
                  <a:pt x="54" y="381"/>
                </a:lnTo>
                <a:lnTo>
                  <a:pt x="76" y="359"/>
                </a:lnTo>
                <a:lnTo>
                  <a:pt x="119" y="316"/>
                </a:lnTo>
                <a:lnTo>
                  <a:pt x="152" y="272"/>
                </a:lnTo>
                <a:lnTo>
                  <a:pt x="184" y="207"/>
                </a:lnTo>
                <a:lnTo>
                  <a:pt x="206" y="174"/>
                </a:lnTo>
                <a:lnTo>
                  <a:pt x="217" y="141"/>
                </a:lnTo>
                <a:lnTo>
                  <a:pt x="239" y="109"/>
                </a:lnTo>
                <a:lnTo>
                  <a:pt x="250" y="87"/>
                </a:lnTo>
                <a:lnTo>
                  <a:pt x="271" y="54"/>
                </a:lnTo>
                <a:lnTo>
                  <a:pt x="282" y="33"/>
                </a:lnTo>
                <a:lnTo>
                  <a:pt x="293" y="22"/>
                </a:lnTo>
                <a:lnTo>
                  <a:pt x="293" y="11"/>
                </a:lnTo>
                <a:lnTo>
                  <a:pt x="304" y="0"/>
                </a:lnTo>
                <a:lnTo>
                  <a:pt x="315" y="0"/>
                </a:lnTo>
                <a:lnTo>
                  <a:pt x="315" y="11"/>
                </a:lnTo>
                <a:lnTo>
                  <a:pt x="315" y="22"/>
                </a:lnTo>
                <a:lnTo>
                  <a:pt x="326" y="33"/>
                </a:lnTo>
                <a:lnTo>
                  <a:pt x="326" y="43"/>
                </a:lnTo>
                <a:lnTo>
                  <a:pt x="326" y="65"/>
                </a:lnTo>
                <a:lnTo>
                  <a:pt x="337" y="98"/>
                </a:lnTo>
                <a:lnTo>
                  <a:pt x="337" y="120"/>
                </a:lnTo>
                <a:lnTo>
                  <a:pt x="337" y="152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2020" name="Freeform 36"/>
          <p:cNvSpPr/>
          <p:nvPr/>
        </p:nvSpPr>
        <p:spPr bwMode="auto">
          <a:xfrm>
            <a:off x="8151285" y="2669118"/>
            <a:ext cx="1748367" cy="296333"/>
          </a:xfrm>
          <a:custGeom>
            <a:avLst/>
            <a:gdLst>
              <a:gd name="T0" fmla="*/ 2147483647 w 2066"/>
              <a:gd name="T1" fmla="*/ 2147483647 h 348"/>
              <a:gd name="T2" fmla="*/ 2147483647 w 2066"/>
              <a:gd name="T3" fmla="*/ 2147483647 h 348"/>
              <a:gd name="T4" fmla="*/ 2147483647 w 2066"/>
              <a:gd name="T5" fmla="*/ 2147483647 h 348"/>
              <a:gd name="T6" fmla="*/ 2147483647 w 2066"/>
              <a:gd name="T7" fmla="*/ 0 h 348"/>
              <a:gd name="T8" fmla="*/ 2147483647 w 2066"/>
              <a:gd name="T9" fmla="*/ 0 h 348"/>
              <a:gd name="T10" fmla="*/ 2147483647 w 2066"/>
              <a:gd name="T11" fmla="*/ 2147483647 h 348"/>
              <a:gd name="T12" fmla="*/ 2147483647 w 2066"/>
              <a:gd name="T13" fmla="*/ 2147483647 h 348"/>
              <a:gd name="T14" fmla="*/ 2147483647 w 2066"/>
              <a:gd name="T15" fmla="*/ 2147483647 h 348"/>
              <a:gd name="T16" fmla="*/ 2147483647 w 2066"/>
              <a:gd name="T17" fmla="*/ 2147483647 h 348"/>
              <a:gd name="T18" fmla="*/ 2147483647 w 2066"/>
              <a:gd name="T19" fmla="*/ 2147483647 h 348"/>
              <a:gd name="T20" fmla="*/ 2147483647 w 2066"/>
              <a:gd name="T21" fmla="*/ 2147483647 h 348"/>
              <a:gd name="T22" fmla="*/ 2147483647 w 2066"/>
              <a:gd name="T23" fmla="*/ 2147483647 h 348"/>
              <a:gd name="T24" fmla="*/ 2147483647 w 2066"/>
              <a:gd name="T25" fmla="*/ 2147483647 h 348"/>
              <a:gd name="T26" fmla="*/ 2147483647 w 2066"/>
              <a:gd name="T27" fmla="*/ 2147483647 h 348"/>
              <a:gd name="T28" fmla="*/ 2147483647 w 2066"/>
              <a:gd name="T29" fmla="*/ 2147483647 h 348"/>
              <a:gd name="T30" fmla="*/ 2147483647 w 2066"/>
              <a:gd name="T31" fmla="*/ 2147483647 h 348"/>
              <a:gd name="T32" fmla="*/ 2147483647 w 2066"/>
              <a:gd name="T33" fmla="*/ 2147483647 h 348"/>
              <a:gd name="T34" fmla="*/ 2147483647 w 2066"/>
              <a:gd name="T35" fmla="*/ 2147483647 h 348"/>
              <a:gd name="T36" fmla="*/ 2147483647 w 2066"/>
              <a:gd name="T37" fmla="*/ 2147483647 h 348"/>
              <a:gd name="T38" fmla="*/ 2147483647 w 2066"/>
              <a:gd name="T39" fmla="*/ 2147483647 h 348"/>
              <a:gd name="T40" fmla="*/ 2147483647 w 2066"/>
              <a:gd name="T41" fmla="*/ 2147483647 h 348"/>
              <a:gd name="T42" fmla="*/ 2147483647 w 2066"/>
              <a:gd name="T43" fmla="*/ 2147483647 h 348"/>
              <a:gd name="T44" fmla="*/ 2147483647 w 2066"/>
              <a:gd name="T45" fmla="*/ 2147483647 h 348"/>
              <a:gd name="T46" fmla="*/ 2147483647 w 2066"/>
              <a:gd name="T47" fmla="*/ 2147483647 h 348"/>
              <a:gd name="T48" fmla="*/ 2147483647 w 2066"/>
              <a:gd name="T49" fmla="*/ 2147483647 h 348"/>
              <a:gd name="T50" fmla="*/ 2147483647 w 2066"/>
              <a:gd name="T51" fmla="*/ 2147483647 h 348"/>
              <a:gd name="T52" fmla="*/ 2147483647 w 2066"/>
              <a:gd name="T53" fmla="*/ 2147483647 h 348"/>
              <a:gd name="T54" fmla="*/ 2147483647 w 2066"/>
              <a:gd name="T55" fmla="*/ 2147483647 h 348"/>
              <a:gd name="T56" fmla="*/ 2147483647 w 2066"/>
              <a:gd name="T57" fmla="*/ 2147483647 h 348"/>
              <a:gd name="T58" fmla="*/ 2147483647 w 2066"/>
              <a:gd name="T59" fmla="*/ 2147483647 h 348"/>
              <a:gd name="T60" fmla="*/ 2147483647 w 2066"/>
              <a:gd name="T61" fmla="*/ 2147483647 h 348"/>
              <a:gd name="T62" fmla="*/ 2147483647 w 2066"/>
              <a:gd name="T63" fmla="*/ 2147483647 h 348"/>
              <a:gd name="T64" fmla="*/ 2147483647 w 2066"/>
              <a:gd name="T65" fmla="*/ 2147483647 h 348"/>
              <a:gd name="T66" fmla="*/ 2147483647 w 2066"/>
              <a:gd name="T67" fmla="*/ 2147483647 h 348"/>
              <a:gd name="T68" fmla="*/ 2147483647 w 2066"/>
              <a:gd name="T69" fmla="*/ 2147483647 h 348"/>
              <a:gd name="T70" fmla="*/ 2147483647 w 2066"/>
              <a:gd name="T71" fmla="*/ 2147483647 h 348"/>
              <a:gd name="T72" fmla="*/ 2147483647 w 2066"/>
              <a:gd name="T73" fmla="*/ 2147483647 h 348"/>
              <a:gd name="T74" fmla="*/ 2147483647 w 2066"/>
              <a:gd name="T75" fmla="*/ 2147483647 h 348"/>
              <a:gd name="T76" fmla="*/ 2147483647 w 2066"/>
              <a:gd name="T77" fmla="*/ 2147483647 h 348"/>
              <a:gd name="T78" fmla="*/ 2147483647 w 2066"/>
              <a:gd name="T79" fmla="*/ 2147483647 h 348"/>
              <a:gd name="T80" fmla="*/ 2147483647 w 2066"/>
              <a:gd name="T81" fmla="*/ 2147483647 h 348"/>
              <a:gd name="T82" fmla="*/ 2147483647 w 2066"/>
              <a:gd name="T83" fmla="*/ 2147483647 h 348"/>
              <a:gd name="T84" fmla="*/ 2147483647 w 2066"/>
              <a:gd name="T85" fmla="*/ 2147483647 h 348"/>
              <a:gd name="T86" fmla="*/ 0 w 2066"/>
              <a:gd name="T87" fmla="*/ 2147483647 h 348"/>
              <a:gd name="T88" fmla="*/ 2147483647 w 2066"/>
              <a:gd name="T89" fmla="*/ 2147483647 h 348"/>
              <a:gd name="T90" fmla="*/ 2147483647 w 2066"/>
              <a:gd name="T91" fmla="*/ 2147483647 h 348"/>
              <a:gd name="T92" fmla="*/ 2147483647 w 2066"/>
              <a:gd name="T93" fmla="*/ 2147483647 h 348"/>
              <a:gd name="T94" fmla="*/ 2147483647 w 2066"/>
              <a:gd name="T95" fmla="*/ 2147483647 h 348"/>
              <a:gd name="T96" fmla="*/ 2147483647 w 2066"/>
              <a:gd name="T97" fmla="*/ 2147483647 h 348"/>
              <a:gd name="T98" fmla="*/ 2147483647 w 2066"/>
              <a:gd name="T99" fmla="*/ 2147483647 h 348"/>
              <a:gd name="T100" fmla="*/ 2147483647 w 2066"/>
              <a:gd name="T101" fmla="*/ 2147483647 h 348"/>
              <a:gd name="T102" fmla="*/ 2147483647 w 2066"/>
              <a:gd name="T103" fmla="*/ 2147483647 h 348"/>
              <a:gd name="T104" fmla="*/ 2147483647 w 2066"/>
              <a:gd name="T105" fmla="*/ 2147483647 h 348"/>
              <a:gd name="T106" fmla="*/ 2147483647 w 2066"/>
              <a:gd name="T107" fmla="*/ 2147483647 h 34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066"/>
              <a:gd name="T163" fmla="*/ 0 h 348"/>
              <a:gd name="T164" fmla="*/ 2066 w 2066"/>
              <a:gd name="T165" fmla="*/ 348 h 34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066" h="348">
                <a:moveTo>
                  <a:pt x="1261" y="65"/>
                </a:moveTo>
                <a:lnTo>
                  <a:pt x="1348" y="54"/>
                </a:lnTo>
                <a:lnTo>
                  <a:pt x="1424" y="32"/>
                </a:lnTo>
                <a:lnTo>
                  <a:pt x="1489" y="21"/>
                </a:lnTo>
                <a:lnTo>
                  <a:pt x="1555" y="21"/>
                </a:lnTo>
                <a:lnTo>
                  <a:pt x="1620" y="10"/>
                </a:lnTo>
                <a:lnTo>
                  <a:pt x="1674" y="10"/>
                </a:lnTo>
                <a:lnTo>
                  <a:pt x="1729" y="0"/>
                </a:lnTo>
                <a:lnTo>
                  <a:pt x="1772" y="0"/>
                </a:lnTo>
                <a:lnTo>
                  <a:pt x="1816" y="0"/>
                </a:lnTo>
                <a:lnTo>
                  <a:pt x="1859" y="10"/>
                </a:lnTo>
                <a:lnTo>
                  <a:pt x="1892" y="10"/>
                </a:lnTo>
                <a:lnTo>
                  <a:pt x="1924" y="21"/>
                </a:lnTo>
                <a:lnTo>
                  <a:pt x="1957" y="32"/>
                </a:lnTo>
                <a:lnTo>
                  <a:pt x="1979" y="43"/>
                </a:lnTo>
                <a:lnTo>
                  <a:pt x="2000" y="54"/>
                </a:lnTo>
                <a:lnTo>
                  <a:pt x="2022" y="76"/>
                </a:lnTo>
                <a:lnTo>
                  <a:pt x="2033" y="87"/>
                </a:lnTo>
                <a:lnTo>
                  <a:pt x="2044" y="108"/>
                </a:lnTo>
                <a:lnTo>
                  <a:pt x="2055" y="119"/>
                </a:lnTo>
                <a:lnTo>
                  <a:pt x="2066" y="130"/>
                </a:lnTo>
                <a:lnTo>
                  <a:pt x="2066" y="141"/>
                </a:lnTo>
                <a:lnTo>
                  <a:pt x="2066" y="152"/>
                </a:lnTo>
                <a:lnTo>
                  <a:pt x="2066" y="163"/>
                </a:lnTo>
                <a:lnTo>
                  <a:pt x="2066" y="174"/>
                </a:lnTo>
                <a:lnTo>
                  <a:pt x="2055" y="174"/>
                </a:lnTo>
                <a:lnTo>
                  <a:pt x="2044" y="174"/>
                </a:lnTo>
                <a:lnTo>
                  <a:pt x="2033" y="174"/>
                </a:lnTo>
                <a:lnTo>
                  <a:pt x="2022" y="185"/>
                </a:lnTo>
                <a:lnTo>
                  <a:pt x="2000" y="185"/>
                </a:lnTo>
                <a:lnTo>
                  <a:pt x="1990" y="185"/>
                </a:lnTo>
                <a:lnTo>
                  <a:pt x="1968" y="185"/>
                </a:lnTo>
                <a:lnTo>
                  <a:pt x="1946" y="185"/>
                </a:lnTo>
                <a:lnTo>
                  <a:pt x="1913" y="185"/>
                </a:lnTo>
                <a:lnTo>
                  <a:pt x="1892" y="195"/>
                </a:lnTo>
                <a:lnTo>
                  <a:pt x="1859" y="195"/>
                </a:lnTo>
                <a:lnTo>
                  <a:pt x="1826" y="195"/>
                </a:lnTo>
                <a:lnTo>
                  <a:pt x="1783" y="195"/>
                </a:lnTo>
                <a:lnTo>
                  <a:pt x="1750" y="195"/>
                </a:lnTo>
                <a:lnTo>
                  <a:pt x="1707" y="195"/>
                </a:lnTo>
                <a:lnTo>
                  <a:pt x="1620" y="195"/>
                </a:lnTo>
                <a:lnTo>
                  <a:pt x="1544" y="195"/>
                </a:lnTo>
                <a:lnTo>
                  <a:pt x="1479" y="195"/>
                </a:lnTo>
                <a:lnTo>
                  <a:pt x="1413" y="195"/>
                </a:lnTo>
                <a:lnTo>
                  <a:pt x="1359" y="195"/>
                </a:lnTo>
                <a:lnTo>
                  <a:pt x="1316" y="195"/>
                </a:lnTo>
                <a:lnTo>
                  <a:pt x="1272" y="206"/>
                </a:lnTo>
                <a:lnTo>
                  <a:pt x="1229" y="206"/>
                </a:lnTo>
                <a:lnTo>
                  <a:pt x="1196" y="206"/>
                </a:lnTo>
                <a:lnTo>
                  <a:pt x="1152" y="217"/>
                </a:lnTo>
                <a:lnTo>
                  <a:pt x="1098" y="228"/>
                </a:lnTo>
                <a:lnTo>
                  <a:pt x="1033" y="239"/>
                </a:lnTo>
                <a:lnTo>
                  <a:pt x="957" y="250"/>
                </a:lnTo>
                <a:lnTo>
                  <a:pt x="881" y="261"/>
                </a:lnTo>
                <a:lnTo>
                  <a:pt x="837" y="272"/>
                </a:lnTo>
                <a:lnTo>
                  <a:pt x="783" y="272"/>
                </a:lnTo>
                <a:lnTo>
                  <a:pt x="739" y="283"/>
                </a:lnTo>
                <a:lnTo>
                  <a:pt x="685" y="293"/>
                </a:lnTo>
                <a:lnTo>
                  <a:pt x="641" y="293"/>
                </a:lnTo>
                <a:lnTo>
                  <a:pt x="587" y="304"/>
                </a:lnTo>
                <a:lnTo>
                  <a:pt x="544" y="304"/>
                </a:lnTo>
                <a:lnTo>
                  <a:pt x="500" y="315"/>
                </a:lnTo>
                <a:lnTo>
                  <a:pt x="468" y="315"/>
                </a:lnTo>
                <a:lnTo>
                  <a:pt x="424" y="326"/>
                </a:lnTo>
                <a:lnTo>
                  <a:pt x="391" y="326"/>
                </a:lnTo>
                <a:lnTo>
                  <a:pt x="359" y="337"/>
                </a:lnTo>
                <a:lnTo>
                  <a:pt x="337" y="337"/>
                </a:lnTo>
                <a:lnTo>
                  <a:pt x="315" y="337"/>
                </a:lnTo>
                <a:lnTo>
                  <a:pt x="294" y="348"/>
                </a:lnTo>
                <a:lnTo>
                  <a:pt x="272" y="348"/>
                </a:lnTo>
                <a:lnTo>
                  <a:pt x="250" y="348"/>
                </a:lnTo>
                <a:lnTo>
                  <a:pt x="239" y="348"/>
                </a:lnTo>
                <a:lnTo>
                  <a:pt x="228" y="348"/>
                </a:lnTo>
                <a:lnTo>
                  <a:pt x="217" y="348"/>
                </a:lnTo>
                <a:lnTo>
                  <a:pt x="196" y="348"/>
                </a:lnTo>
                <a:lnTo>
                  <a:pt x="163" y="337"/>
                </a:lnTo>
                <a:lnTo>
                  <a:pt x="131" y="326"/>
                </a:lnTo>
                <a:lnTo>
                  <a:pt x="109" y="315"/>
                </a:lnTo>
                <a:lnTo>
                  <a:pt x="87" y="304"/>
                </a:lnTo>
                <a:lnTo>
                  <a:pt x="65" y="293"/>
                </a:lnTo>
                <a:lnTo>
                  <a:pt x="54" y="272"/>
                </a:lnTo>
                <a:lnTo>
                  <a:pt x="33" y="261"/>
                </a:lnTo>
                <a:lnTo>
                  <a:pt x="22" y="261"/>
                </a:lnTo>
                <a:lnTo>
                  <a:pt x="11" y="250"/>
                </a:lnTo>
                <a:lnTo>
                  <a:pt x="11" y="239"/>
                </a:lnTo>
                <a:lnTo>
                  <a:pt x="0" y="239"/>
                </a:lnTo>
                <a:lnTo>
                  <a:pt x="0" y="228"/>
                </a:lnTo>
                <a:lnTo>
                  <a:pt x="11" y="217"/>
                </a:lnTo>
                <a:lnTo>
                  <a:pt x="22" y="217"/>
                </a:lnTo>
                <a:lnTo>
                  <a:pt x="33" y="217"/>
                </a:lnTo>
                <a:lnTo>
                  <a:pt x="54" y="217"/>
                </a:lnTo>
                <a:lnTo>
                  <a:pt x="65" y="217"/>
                </a:lnTo>
                <a:lnTo>
                  <a:pt x="98" y="217"/>
                </a:lnTo>
                <a:lnTo>
                  <a:pt x="120" y="217"/>
                </a:lnTo>
                <a:lnTo>
                  <a:pt x="152" y="217"/>
                </a:lnTo>
                <a:lnTo>
                  <a:pt x="196" y="217"/>
                </a:lnTo>
                <a:lnTo>
                  <a:pt x="239" y="217"/>
                </a:lnTo>
                <a:lnTo>
                  <a:pt x="294" y="206"/>
                </a:lnTo>
                <a:lnTo>
                  <a:pt x="359" y="195"/>
                </a:lnTo>
                <a:lnTo>
                  <a:pt x="424" y="195"/>
                </a:lnTo>
                <a:lnTo>
                  <a:pt x="500" y="185"/>
                </a:lnTo>
                <a:lnTo>
                  <a:pt x="587" y="174"/>
                </a:lnTo>
                <a:lnTo>
                  <a:pt x="761" y="141"/>
                </a:lnTo>
                <a:lnTo>
                  <a:pt x="935" y="119"/>
                </a:lnTo>
                <a:lnTo>
                  <a:pt x="1098" y="87"/>
                </a:lnTo>
                <a:lnTo>
                  <a:pt x="1261" y="65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2022" name="Freeform 38"/>
          <p:cNvSpPr/>
          <p:nvPr/>
        </p:nvSpPr>
        <p:spPr bwMode="auto">
          <a:xfrm>
            <a:off x="8214784" y="2834218"/>
            <a:ext cx="709083" cy="1485900"/>
          </a:xfrm>
          <a:custGeom>
            <a:avLst/>
            <a:gdLst>
              <a:gd name="T0" fmla="*/ 2147483647 w 837"/>
              <a:gd name="T1" fmla="*/ 2147483647 h 1753"/>
              <a:gd name="T2" fmla="*/ 2147483647 w 837"/>
              <a:gd name="T3" fmla="*/ 2147483647 h 1753"/>
              <a:gd name="T4" fmla="*/ 2147483647 w 837"/>
              <a:gd name="T5" fmla="*/ 2147483647 h 1753"/>
              <a:gd name="T6" fmla="*/ 2147483647 w 837"/>
              <a:gd name="T7" fmla="*/ 2147483647 h 1753"/>
              <a:gd name="T8" fmla="*/ 0 w 837"/>
              <a:gd name="T9" fmla="*/ 2147483647 h 1753"/>
              <a:gd name="T10" fmla="*/ 2147483647 w 837"/>
              <a:gd name="T11" fmla="*/ 2147483647 h 1753"/>
              <a:gd name="T12" fmla="*/ 2147483647 w 837"/>
              <a:gd name="T13" fmla="*/ 2147483647 h 1753"/>
              <a:gd name="T14" fmla="*/ 2147483647 w 837"/>
              <a:gd name="T15" fmla="*/ 2147483647 h 1753"/>
              <a:gd name="T16" fmla="*/ 2147483647 w 837"/>
              <a:gd name="T17" fmla="*/ 2147483647 h 1753"/>
              <a:gd name="T18" fmla="*/ 2147483647 w 837"/>
              <a:gd name="T19" fmla="*/ 2147483647 h 1753"/>
              <a:gd name="T20" fmla="*/ 2147483647 w 837"/>
              <a:gd name="T21" fmla="*/ 2147483647 h 1753"/>
              <a:gd name="T22" fmla="*/ 2147483647 w 837"/>
              <a:gd name="T23" fmla="*/ 2147483647 h 1753"/>
              <a:gd name="T24" fmla="*/ 2147483647 w 837"/>
              <a:gd name="T25" fmla="*/ 2147483647 h 1753"/>
              <a:gd name="T26" fmla="*/ 2147483647 w 837"/>
              <a:gd name="T27" fmla="*/ 2147483647 h 1753"/>
              <a:gd name="T28" fmla="*/ 2147483647 w 837"/>
              <a:gd name="T29" fmla="*/ 2147483647 h 1753"/>
              <a:gd name="T30" fmla="*/ 2147483647 w 837"/>
              <a:gd name="T31" fmla="*/ 2147483647 h 1753"/>
              <a:gd name="T32" fmla="*/ 2147483647 w 837"/>
              <a:gd name="T33" fmla="*/ 2147483647 h 1753"/>
              <a:gd name="T34" fmla="*/ 2147483647 w 837"/>
              <a:gd name="T35" fmla="*/ 2147483647 h 1753"/>
              <a:gd name="T36" fmla="*/ 2147483647 w 837"/>
              <a:gd name="T37" fmla="*/ 2147483647 h 1753"/>
              <a:gd name="T38" fmla="*/ 2147483647 w 837"/>
              <a:gd name="T39" fmla="*/ 2147483647 h 1753"/>
              <a:gd name="T40" fmla="*/ 2147483647 w 837"/>
              <a:gd name="T41" fmla="*/ 0 h 1753"/>
              <a:gd name="T42" fmla="*/ 2147483647 w 837"/>
              <a:gd name="T43" fmla="*/ 2147483647 h 1753"/>
              <a:gd name="T44" fmla="*/ 2147483647 w 837"/>
              <a:gd name="T45" fmla="*/ 2147483647 h 1753"/>
              <a:gd name="T46" fmla="*/ 2147483647 w 837"/>
              <a:gd name="T47" fmla="*/ 2147483647 h 1753"/>
              <a:gd name="T48" fmla="*/ 2147483647 w 837"/>
              <a:gd name="T49" fmla="*/ 2147483647 h 1753"/>
              <a:gd name="T50" fmla="*/ 2147483647 w 837"/>
              <a:gd name="T51" fmla="*/ 2147483647 h 1753"/>
              <a:gd name="T52" fmla="*/ 2147483647 w 837"/>
              <a:gd name="T53" fmla="*/ 2147483647 h 1753"/>
              <a:gd name="T54" fmla="*/ 2147483647 w 837"/>
              <a:gd name="T55" fmla="*/ 2147483647 h 1753"/>
              <a:gd name="T56" fmla="*/ 2147483647 w 837"/>
              <a:gd name="T57" fmla="*/ 2147483647 h 1753"/>
              <a:gd name="T58" fmla="*/ 2147483647 w 837"/>
              <a:gd name="T59" fmla="*/ 2147483647 h 1753"/>
              <a:gd name="T60" fmla="*/ 2147483647 w 837"/>
              <a:gd name="T61" fmla="*/ 2147483647 h 1753"/>
              <a:gd name="T62" fmla="*/ 2147483647 w 837"/>
              <a:gd name="T63" fmla="*/ 2147483647 h 1753"/>
              <a:gd name="T64" fmla="*/ 2147483647 w 837"/>
              <a:gd name="T65" fmla="*/ 2147483647 h 1753"/>
              <a:gd name="T66" fmla="*/ 2147483647 w 837"/>
              <a:gd name="T67" fmla="*/ 2147483647 h 1753"/>
              <a:gd name="T68" fmla="*/ 2147483647 w 837"/>
              <a:gd name="T69" fmla="*/ 2147483647 h 1753"/>
              <a:gd name="T70" fmla="*/ 2147483647 w 837"/>
              <a:gd name="T71" fmla="*/ 2147483647 h 1753"/>
              <a:gd name="T72" fmla="*/ 2147483647 w 837"/>
              <a:gd name="T73" fmla="*/ 2147483647 h 1753"/>
              <a:gd name="T74" fmla="*/ 2147483647 w 837"/>
              <a:gd name="T75" fmla="*/ 2147483647 h 1753"/>
              <a:gd name="T76" fmla="*/ 2147483647 w 837"/>
              <a:gd name="T77" fmla="*/ 2147483647 h 175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37"/>
              <a:gd name="T118" fmla="*/ 0 h 1753"/>
              <a:gd name="T119" fmla="*/ 837 w 837"/>
              <a:gd name="T120" fmla="*/ 1753 h 175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37" h="1753">
                <a:moveTo>
                  <a:pt x="131" y="1709"/>
                </a:moveTo>
                <a:lnTo>
                  <a:pt x="109" y="1720"/>
                </a:lnTo>
                <a:lnTo>
                  <a:pt x="87" y="1731"/>
                </a:lnTo>
                <a:lnTo>
                  <a:pt x="65" y="1742"/>
                </a:lnTo>
                <a:lnTo>
                  <a:pt x="44" y="1742"/>
                </a:lnTo>
                <a:lnTo>
                  <a:pt x="33" y="1753"/>
                </a:lnTo>
                <a:lnTo>
                  <a:pt x="11" y="1753"/>
                </a:lnTo>
                <a:lnTo>
                  <a:pt x="0" y="1742"/>
                </a:lnTo>
                <a:lnTo>
                  <a:pt x="0" y="1731"/>
                </a:lnTo>
                <a:lnTo>
                  <a:pt x="11" y="1720"/>
                </a:lnTo>
                <a:lnTo>
                  <a:pt x="22" y="1709"/>
                </a:lnTo>
                <a:lnTo>
                  <a:pt x="33" y="1687"/>
                </a:lnTo>
                <a:lnTo>
                  <a:pt x="55" y="1665"/>
                </a:lnTo>
                <a:lnTo>
                  <a:pt x="87" y="1633"/>
                </a:lnTo>
                <a:lnTo>
                  <a:pt x="131" y="1611"/>
                </a:lnTo>
                <a:lnTo>
                  <a:pt x="163" y="1578"/>
                </a:lnTo>
                <a:lnTo>
                  <a:pt x="207" y="1546"/>
                </a:lnTo>
                <a:lnTo>
                  <a:pt x="250" y="1513"/>
                </a:lnTo>
                <a:lnTo>
                  <a:pt x="283" y="1470"/>
                </a:lnTo>
                <a:lnTo>
                  <a:pt x="326" y="1426"/>
                </a:lnTo>
                <a:lnTo>
                  <a:pt x="359" y="1383"/>
                </a:lnTo>
                <a:lnTo>
                  <a:pt x="392" y="1339"/>
                </a:lnTo>
                <a:lnTo>
                  <a:pt x="424" y="1285"/>
                </a:lnTo>
                <a:lnTo>
                  <a:pt x="457" y="1230"/>
                </a:lnTo>
                <a:lnTo>
                  <a:pt x="511" y="1121"/>
                </a:lnTo>
                <a:lnTo>
                  <a:pt x="555" y="1002"/>
                </a:lnTo>
                <a:lnTo>
                  <a:pt x="598" y="871"/>
                </a:lnTo>
                <a:lnTo>
                  <a:pt x="609" y="806"/>
                </a:lnTo>
                <a:lnTo>
                  <a:pt x="620" y="740"/>
                </a:lnTo>
                <a:lnTo>
                  <a:pt x="631" y="675"/>
                </a:lnTo>
                <a:lnTo>
                  <a:pt x="642" y="610"/>
                </a:lnTo>
                <a:lnTo>
                  <a:pt x="652" y="555"/>
                </a:lnTo>
                <a:lnTo>
                  <a:pt x="652" y="501"/>
                </a:lnTo>
                <a:lnTo>
                  <a:pt x="663" y="447"/>
                </a:lnTo>
                <a:lnTo>
                  <a:pt x="663" y="392"/>
                </a:lnTo>
                <a:lnTo>
                  <a:pt x="663" y="349"/>
                </a:lnTo>
                <a:lnTo>
                  <a:pt x="663" y="305"/>
                </a:lnTo>
                <a:lnTo>
                  <a:pt x="663" y="229"/>
                </a:lnTo>
                <a:lnTo>
                  <a:pt x="663" y="153"/>
                </a:lnTo>
                <a:lnTo>
                  <a:pt x="652" y="77"/>
                </a:lnTo>
                <a:lnTo>
                  <a:pt x="631" y="0"/>
                </a:lnTo>
                <a:lnTo>
                  <a:pt x="685" y="33"/>
                </a:lnTo>
                <a:lnTo>
                  <a:pt x="718" y="55"/>
                </a:lnTo>
                <a:lnTo>
                  <a:pt x="750" y="77"/>
                </a:lnTo>
                <a:lnTo>
                  <a:pt x="783" y="98"/>
                </a:lnTo>
                <a:lnTo>
                  <a:pt x="805" y="109"/>
                </a:lnTo>
                <a:lnTo>
                  <a:pt x="816" y="131"/>
                </a:lnTo>
                <a:lnTo>
                  <a:pt x="826" y="131"/>
                </a:lnTo>
                <a:lnTo>
                  <a:pt x="837" y="142"/>
                </a:lnTo>
                <a:lnTo>
                  <a:pt x="837" y="153"/>
                </a:lnTo>
                <a:lnTo>
                  <a:pt x="837" y="164"/>
                </a:lnTo>
                <a:lnTo>
                  <a:pt x="837" y="185"/>
                </a:lnTo>
                <a:lnTo>
                  <a:pt x="837" y="207"/>
                </a:lnTo>
                <a:lnTo>
                  <a:pt x="826" y="240"/>
                </a:lnTo>
                <a:lnTo>
                  <a:pt x="826" y="273"/>
                </a:lnTo>
                <a:lnTo>
                  <a:pt x="826" y="305"/>
                </a:lnTo>
                <a:lnTo>
                  <a:pt x="826" y="349"/>
                </a:lnTo>
                <a:lnTo>
                  <a:pt x="816" y="436"/>
                </a:lnTo>
                <a:lnTo>
                  <a:pt x="805" y="523"/>
                </a:lnTo>
                <a:lnTo>
                  <a:pt x="794" y="621"/>
                </a:lnTo>
                <a:lnTo>
                  <a:pt x="783" y="730"/>
                </a:lnTo>
                <a:lnTo>
                  <a:pt x="761" y="838"/>
                </a:lnTo>
                <a:lnTo>
                  <a:pt x="729" y="958"/>
                </a:lnTo>
                <a:lnTo>
                  <a:pt x="696" y="1056"/>
                </a:lnTo>
                <a:lnTo>
                  <a:pt x="652" y="1165"/>
                </a:lnTo>
                <a:lnTo>
                  <a:pt x="631" y="1208"/>
                </a:lnTo>
                <a:lnTo>
                  <a:pt x="609" y="1263"/>
                </a:lnTo>
                <a:lnTo>
                  <a:pt x="576" y="1306"/>
                </a:lnTo>
                <a:lnTo>
                  <a:pt x="544" y="1361"/>
                </a:lnTo>
                <a:lnTo>
                  <a:pt x="511" y="1393"/>
                </a:lnTo>
                <a:lnTo>
                  <a:pt x="479" y="1437"/>
                </a:lnTo>
                <a:lnTo>
                  <a:pt x="446" y="1470"/>
                </a:lnTo>
                <a:lnTo>
                  <a:pt x="413" y="1502"/>
                </a:lnTo>
                <a:lnTo>
                  <a:pt x="337" y="1568"/>
                </a:lnTo>
                <a:lnTo>
                  <a:pt x="272" y="1622"/>
                </a:lnTo>
                <a:lnTo>
                  <a:pt x="207" y="1665"/>
                </a:lnTo>
                <a:lnTo>
                  <a:pt x="131" y="1709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2023" name="Freeform 39"/>
          <p:cNvSpPr/>
          <p:nvPr/>
        </p:nvSpPr>
        <p:spPr bwMode="auto">
          <a:xfrm>
            <a:off x="8923867" y="2779185"/>
            <a:ext cx="349251" cy="1576916"/>
          </a:xfrm>
          <a:custGeom>
            <a:avLst/>
            <a:gdLst>
              <a:gd name="T0" fmla="*/ 2147483647 w 413"/>
              <a:gd name="T1" fmla="*/ 2147483647 h 1861"/>
              <a:gd name="T2" fmla="*/ 2147483647 w 413"/>
              <a:gd name="T3" fmla="*/ 2147483647 h 1861"/>
              <a:gd name="T4" fmla="*/ 2147483647 w 413"/>
              <a:gd name="T5" fmla="*/ 2147483647 h 1861"/>
              <a:gd name="T6" fmla="*/ 2147483647 w 413"/>
              <a:gd name="T7" fmla="*/ 2147483647 h 1861"/>
              <a:gd name="T8" fmla="*/ 2147483647 w 413"/>
              <a:gd name="T9" fmla="*/ 2147483647 h 1861"/>
              <a:gd name="T10" fmla="*/ 2147483647 w 413"/>
              <a:gd name="T11" fmla="*/ 2147483647 h 1861"/>
              <a:gd name="T12" fmla="*/ 2147483647 w 413"/>
              <a:gd name="T13" fmla="*/ 2147483647 h 1861"/>
              <a:gd name="T14" fmla="*/ 0 w 413"/>
              <a:gd name="T15" fmla="*/ 2147483647 h 1861"/>
              <a:gd name="T16" fmla="*/ 0 w 413"/>
              <a:gd name="T17" fmla="*/ 2147483647 h 1861"/>
              <a:gd name="T18" fmla="*/ 2147483647 w 413"/>
              <a:gd name="T19" fmla="*/ 2147483647 h 1861"/>
              <a:gd name="T20" fmla="*/ 2147483647 w 413"/>
              <a:gd name="T21" fmla="*/ 2147483647 h 1861"/>
              <a:gd name="T22" fmla="*/ 2147483647 w 413"/>
              <a:gd name="T23" fmla="*/ 2147483647 h 1861"/>
              <a:gd name="T24" fmla="*/ 2147483647 w 413"/>
              <a:gd name="T25" fmla="*/ 2147483647 h 1861"/>
              <a:gd name="T26" fmla="*/ 2147483647 w 413"/>
              <a:gd name="T27" fmla="*/ 2147483647 h 1861"/>
              <a:gd name="T28" fmla="*/ 2147483647 w 413"/>
              <a:gd name="T29" fmla="*/ 2147483647 h 1861"/>
              <a:gd name="T30" fmla="*/ 2147483647 w 413"/>
              <a:gd name="T31" fmla="*/ 2147483647 h 1861"/>
              <a:gd name="T32" fmla="*/ 2147483647 w 413"/>
              <a:gd name="T33" fmla="*/ 2147483647 h 1861"/>
              <a:gd name="T34" fmla="*/ 2147483647 w 413"/>
              <a:gd name="T35" fmla="*/ 2147483647 h 1861"/>
              <a:gd name="T36" fmla="*/ 2147483647 w 413"/>
              <a:gd name="T37" fmla="*/ 2147483647 h 1861"/>
              <a:gd name="T38" fmla="*/ 2147483647 w 413"/>
              <a:gd name="T39" fmla="*/ 2147483647 h 1861"/>
              <a:gd name="T40" fmla="*/ 2147483647 w 413"/>
              <a:gd name="T41" fmla="*/ 2147483647 h 1861"/>
              <a:gd name="T42" fmla="*/ 2147483647 w 413"/>
              <a:gd name="T43" fmla="*/ 2147483647 h 1861"/>
              <a:gd name="T44" fmla="*/ 2147483647 w 413"/>
              <a:gd name="T45" fmla="*/ 2147483647 h 1861"/>
              <a:gd name="T46" fmla="*/ 2147483647 w 413"/>
              <a:gd name="T47" fmla="*/ 2147483647 h 1861"/>
              <a:gd name="T48" fmla="*/ 2147483647 w 413"/>
              <a:gd name="T49" fmla="*/ 2147483647 h 1861"/>
              <a:gd name="T50" fmla="*/ 2147483647 w 413"/>
              <a:gd name="T51" fmla="*/ 2147483647 h 1861"/>
              <a:gd name="T52" fmla="*/ 2147483647 w 413"/>
              <a:gd name="T53" fmla="*/ 2147483647 h 1861"/>
              <a:gd name="T54" fmla="*/ 2147483647 w 413"/>
              <a:gd name="T55" fmla="*/ 2147483647 h 1861"/>
              <a:gd name="T56" fmla="*/ 2147483647 w 413"/>
              <a:gd name="T57" fmla="*/ 2147483647 h 1861"/>
              <a:gd name="T58" fmla="*/ 2147483647 w 413"/>
              <a:gd name="T59" fmla="*/ 2147483647 h 1861"/>
              <a:gd name="T60" fmla="*/ 2147483647 w 413"/>
              <a:gd name="T61" fmla="*/ 2147483647 h 1861"/>
              <a:gd name="T62" fmla="*/ 2147483647 w 413"/>
              <a:gd name="T63" fmla="*/ 2147483647 h 1861"/>
              <a:gd name="T64" fmla="*/ 2147483647 w 413"/>
              <a:gd name="T65" fmla="*/ 2147483647 h 1861"/>
              <a:gd name="T66" fmla="*/ 2147483647 w 413"/>
              <a:gd name="T67" fmla="*/ 2147483647 h 1861"/>
              <a:gd name="T68" fmla="*/ 2147483647 w 413"/>
              <a:gd name="T69" fmla="*/ 2147483647 h 1861"/>
              <a:gd name="T70" fmla="*/ 2147483647 w 413"/>
              <a:gd name="T71" fmla="*/ 2147483647 h 1861"/>
              <a:gd name="T72" fmla="*/ 2147483647 w 413"/>
              <a:gd name="T73" fmla="*/ 2147483647 h 1861"/>
              <a:gd name="T74" fmla="*/ 2147483647 w 413"/>
              <a:gd name="T75" fmla="*/ 2147483647 h 1861"/>
              <a:gd name="T76" fmla="*/ 2147483647 w 413"/>
              <a:gd name="T77" fmla="*/ 2147483647 h 1861"/>
              <a:gd name="T78" fmla="*/ 2147483647 w 413"/>
              <a:gd name="T79" fmla="*/ 2147483647 h 1861"/>
              <a:gd name="T80" fmla="*/ 2147483647 w 413"/>
              <a:gd name="T81" fmla="*/ 2147483647 h 1861"/>
              <a:gd name="T82" fmla="*/ 2147483647 w 413"/>
              <a:gd name="T83" fmla="*/ 2147483647 h 1861"/>
              <a:gd name="T84" fmla="*/ 2147483647 w 413"/>
              <a:gd name="T85" fmla="*/ 2147483647 h 1861"/>
              <a:gd name="T86" fmla="*/ 2147483647 w 413"/>
              <a:gd name="T87" fmla="*/ 2147483647 h 1861"/>
              <a:gd name="T88" fmla="*/ 2147483647 w 413"/>
              <a:gd name="T89" fmla="*/ 2147483647 h 1861"/>
              <a:gd name="T90" fmla="*/ 2147483647 w 413"/>
              <a:gd name="T91" fmla="*/ 2147483647 h 1861"/>
              <a:gd name="T92" fmla="*/ 2147483647 w 413"/>
              <a:gd name="T93" fmla="*/ 2147483647 h 1861"/>
              <a:gd name="T94" fmla="*/ 2147483647 w 413"/>
              <a:gd name="T95" fmla="*/ 2147483647 h 1861"/>
              <a:gd name="T96" fmla="*/ 2147483647 w 413"/>
              <a:gd name="T97" fmla="*/ 2147483647 h 1861"/>
              <a:gd name="T98" fmla="*/ 2147483647 w 413"/>
              <a:gd name="T99" fmla="*/ 2147483647 h 1861"/>
              <a:gd name="T100" fmla="*/ 2147483647 w 413"/>
              <a:gd name="T101" fmla="*/ 2147483647 h 1861"/>
              <a:gd name="T102" fmla="*/ 2147483647 w 413"/>
              <a:gd name="T103" fmla="*/ 2147483647 h 1861"/>
              <a:gd name="T104" fmla="*/ 2147483647 w 413"/>
              <a:gd name="T105" fmla="*/ 2147483647 h 1861"/>
              <a:gd name="T106" fmla="*/ 2147483647 w 413"/>
              <a:gd name="T107" fmla="*/ 2147483647 h 1861"/>
              <a:gd name="T108" fmla="*/ 2147483647 w 413"/>
              <a:gd name="T109" fmla="*/ 2147483647 h 1861"/>
              <a:gd name="T110" fmla="*/ 2147483647 w 413"/>
              <a:gd name="T111" fmla="*/ 2147483647 h 1861"/>
              <a:gd name="T112" fmla="*/ 2147483647 w 413"/>
              <a:gd name="T113" fmla="*/ 2147483647 h 1861"/>
              <a:gd name="T114" fmla="*/ 2147483647 w 413"/>
              <a:gd name="T115" fmla="*/ 2147483647 h 1861"/>
              <a:gd name="T116" fmla="*/ 2147483647 w 413"/>
              <a:gd name="T117" fmla="*/ 2147483647 h 1861"/>
              <a:gd name="T118" fmla="*/ 2147483647 w 413"/>
              <a:gd name="T119" fmla="*/ 2147483647 h 1861"/>
              <a:gd name="T120" fmla="*/ 2147483647 w 413"/>
              <a:gd name="T121" fmla="*/ 2147483647 h 1861"/>
              <a:gd name="T122" fmla="*/ 2147483647 w 413"/>
              <a:gd name="T123" fmla="*/ 2147483647 h 186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13"/>
              <a:gd name="T187" fmla="*/ 0 h 1861"/>
              <a:gd name="T188" fmla="*/ 413 w 413"/>
              <a:gd name="T189" fmla="*/ 1861 h 186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13" h="1861">
                <a:moveTo>
                  <a:pt x="196" y="1774"/>
                </a:moveTo>
                <a:lnTo>
                  <a:pt x="196" y="1752"/>
                </a:lnTo>
                <a:lnTo>
                  <a:pt x="196" y="1730"/>
                </a:lnTo>
                <a:lnTo>
                  <a:pt x="185" y="1709"/>
                </a:lnTo>
                <a:lnTo>
                  <a:pt x="185" y="1676"/>
                </a:lnTo>
                <a:lnTo>
                  <a:pt x="163" y="1654"/>
                </a:lnTo>
                <a:lnTo>
                  <a:pt x="152" y="1633"/>
                </a:lnTo>
                <a:lnTo>
                  <a:pt x="131" y="1611"/>
                </a:lnTo>
                <a:lnTo>
                  <a:pt x="109" y="1589"/>
                </a:lnTo>
                <a:lnTo>
                  <a:pt x="76" y="1567"/>
                </a:lnTo>
                <a:lnTo>
                  <a:pt x="55" y="1545"/>
                </a:lnTo>
                <a:lnTo>
                  <a:pt x="44" y="1524"/>
                </a:lnTo>
                <a:lnTo>
                  <a:pt x="22" y="1513"/>
                </a:lnTo>
                <a:lnTo>
                  <a:pt x="11" y="1502"/>
                </a:lnTo>
                <a:lnTo>
                  <a:pt x="0" y="1491"/>
                </a:lnTo>
                <a:lnTo>
                  <a:pt x="0" y="1480"/>
                </a:lnTo>
                <a:lnTo>
                  <a:pt x="0" y="1469"/>
                </a:lnTo>
                <a:lnTo>
                  <a:pt x="11" y="1469"/>
                </a:lnTo>
                <a:lnTo>
                  <a:pt x="33" y="1469"/>
                </a:lnTo>
                <a:lnTo>
                  <a:pt x="44" y="1469"/>
                </a:lnTo>
                <a:lnTo>
                  <a:pt x="66" y="1469"/>
                </a:lnTo>
                <a:lnTo>
                  <a:pt x="87" y="1469"/>
                </a:lnTo>
                <a:lnTo>
                  <a:pt x="120" y="1480"/>
                </a:lnTo>
                <a:lnTo>
                  <a:pt x="142" y="1480"/>
                </a:lnTo>
                <a:lnTo>
                  <a:pt x="174" y="1480"/>
                </a:lnTo>
                <a:lnTo>
                  <a:pt x="196" y="1491"/>
                </a:lnTo>
                <a:lnTo>
                  <a:pt x="218" y="1491"/>
                </a:lnTo>
                <a:lnTo>
                  <a:pt x="229" y="1491"/>
                </a:lnTo>
                <a:lnTo>
                  <a:pt x="250" y="1491"/>
                </a:lnTo>
                <a:lnTo>
                  <a:pt x="261" y="1491"/>
                </a:lnTo>
                <a:lnTo>
                  <a:pt x="261" y="1480"/>
                </a:lnTo>
                <a:lnTo>
                  <a:pt x="272" y="1458"/>
                </a:lnTo>
                <a:lnTo>
                  <a:pt x="272" y="1448"/>
                </a:lnTo>
                <a:lnTo>
                  <a:pt x="272" y="1426"/>
                </a:lnTo>
                <a:lnTo>
                  <a:pt x="272" y="1404"/>
                </a:lnTo>
                <a:lnTo>
                  <a:pt x="272" y="1371"/>
                </a:lnTo>
                <a:lnTo>
                  <a:pt x="272" y="1350"/>
                </a:lnTo>
                <a:lnTo>
                  <a:pt x="272" y="1306"/>
                </a:lnTo>
                <a:lnTo>
                  <a:pt x="272" y="1273"/>
                </a:lnTo>
                <a:lnTo>
                  <a:pt x="272" y="1230"/>
                </a:lnTo>
                <a:lnTo>
                  <a:pt x="272" y="1175"/>
                </a:lnTo>
                <a:lnTo>
                  <a:pt x="272" y="1132"/>
                </a:lnTo>
                <a:lnTo>
                  <a:pt x="272" y="1067"/>
                </a:lnTo>
                <a:lnTo>
                  <a:pt x="272" y="1012"/>
                </a:lnTo>
                <a:lnTo>
                  <a:pt x="272" y="947"/>
                </a:lnTo>
                <a:lnTo>
                  <a:pt x="272" y="882"/>
                </a:lnTo>
                <a:lnTo>
                  <a:pt x="272" y="827"/>
                </a:lnTo>
                <a:lnTo>
                  <a:pt x="272" y="762"/>
                </a:lnTo>
                <a:lnTo>
                  <a:pt x="272" y="708"/>
                </a:lnTo>
                <a:lnTo>
                  <a:pt x="272" y="653"/>
                </a:lnTo>
                <a:lnTo>
                  <a:pt x="272" y="610"/>
                </a:lnTo>
                <a:lnTo>
                  <a:pt x="272" y="555"/>
                </a:lnTo>
                <a:lnTo>
                  <a:pt x="272" y="512"/>
                </a:lnTo>
                <a:lnTo>
                  <a:pt x="261" y="468"/>
                </a:lnTo>
                <a:lnTo>
                  <a:pt x="261" y="435"/>
                </a:lnTo>
                <a:lnTo>
                  <a:pt x="261" y="392"/>
                </a:lnTo>
                <a:lnTo>
                  <a:pt x="261" y="359"/>
                </a:lnTo>
                <a:lnTo>
                  <a:pt x="261" y="327"/>
                </a:lnTo>
                <a:lnTo>
                  <a:pt x="250" y="305"/>
                </a:lnTo>
                <a:lnTo>
                  <a:pt x="250" y="272"/>
                </a:lnTo>
                <a:lnTo>
                  <a:pt x="250" y="250"/>
                </a:lnTo>
                <a:lnTo>
                  <a:pt x="239" y="174"/>
                </a:lnTo>
                <a:lnTo>
                  <a:pt x="229" y="109"/>
                </a:lnTo>
                <a:lnTo>
                  <a:pt x="218" y="55"/>
                </a:lnTo>
                <a:lnTo>
                  <a:pt x="218" y="0"/>
                </a:lnTo>
                <a:lnTo>
                  <a:pt x="261" y="22"/>
                </a:lnTo>
                <a:lnTo>
                  <a:pt x="294" y="44"/>
                </a:lnTo>
                <a:lnTo>
                  <a:pt x="326" y="65"/>
                </a:lnTo>
                <a:lnTo>
                  <a:pt x="348" y="87"/>
                </a:lnTo>
                <a:lnTo>
                  <a:pt x="370" y="98"/>
                </a:lnTo>
                <a:lnTo>
                  <a:pt x="381" y="120"/>
                </a:lnTo>
                <a:lnTo>
                  <a:pt x="392" y="131"/>
                </a:lnTo>
                <a:lnTo>
                  <a:pt x="392" y="153"/>
                </a:lnTo>
                <a:lnTo>
                  <a:pt x="392" y="163"/>
                </a:lnTo>
                <a:lnTo>
                  <a:pt x="392" y="185"/>
                </a:lnTo>
                <a:lnTo>
                  <a:pt x="392" y="207"/>
                </a:lnTo>
                <a:lnTo>
                  <a:pt x="392" y="229"/>
                </a:lnTo>
                <a:lnTo>
                  <a:pt x="392" y="261"/>
                </a:lnTo>
                <a:lnTo>
                  <a:pt x="392" y="294"/>
                </a:lnTo>
                <a:lnTo>
                  <a:pt x="392" y="327"/>
                </a:lnTo>
                <a:lnTo>
                  <a:pt x="392" y="359"/>
                </a:lnTo>
                <a:lnTo>
                  <a:pt x="392" y="414"/>
                </a:lnTo>
                <a:lnTo>
                  <a:pt x="392" y="468"/>
                </a:lnTo>
                <a:lnTo>
                  <a:pt x="392" y="523"/>
                </a:lnTo>
                <a:lnTo>
                  <a:pt x="403" y="599"/>
                </a:lnTo>
                <a:lnTo>
                  <a:pt x="403" y="664"/>
                </a:lnTo>
                <a:lnTo>
                  <a:pt x="403" y="751"/>
                </a:lnTo>
                <a:lnTo>
                  <a:pt x="403" y="838"/>
                </a:lnTo>
                <a:lnTo>
                  <a:pt x="403" y="925"/>
                </a:lnTo>
                <a:lnTo>
                  <a:pt x="413" y="1012"/>
                </a:lnTo>
                <a:lnTo>
                  <a:pt x="413" y="1099"/>
                </a:lnTo>
                <a:lnTo>
                  <a:pt x="413" y="1175"/>
                </a:lnTo>
                <a:lnTo>
                  <a:pt x="413" y="1252"/>
                </a:lnTo>
                <a:lnTo>
                  <a:pt x="413" y="1306"/>
                </a:lnTo>
                <a:lnTo>
                  <a:pt x="413" y="1360"/>
                </a:lnTo>
                <a:lnTo>
                  <a:pt x="413" y="1415"/>
                </a:lnTo>
                <a:lnTo>
                  <a:pt x="413" y="1448"/>
                </a:lnTo>
                <a:lnTo>
                  <a:pt x="413" y="1524"/>
                </a:lnTo>
                <a:lnTo>
                  <a:pt x="413" y="1578"/>
                </a:lnTo>
                <a:lnTo>
                  <a:pt x="403" y="1633"/>
                </a:lnTo>
                <a:lnTo>
                  <a:pt x="392" y="1676"/>
                </a:lnTo>
                <a:lnTo>
                  <a:pt x="392" y="1709"/>
                </a:lnTo>
                <a:lnTo>
                  <a:pt x="381" y="1730"/>
                </a:lnTo>
                <a:lnTo>
                  <a:pt x="370" y="1752"/>
                </a:lnTo>
                <a:lnTo>
                  <a:pt x="359" y="1763"/>
                </a:lnTo>
                <a:lnTo>
                  <a:pt x="337" y="1796"/>
                </a:lnTo>
                <a:lnTo>
                  <a:pt x="316" y="1828"/>
                </a:lnTo>
                <a:lnTo>
                  <a:pt x="294" y="1839"/>
                </a:lnTo>
                <a:lnTo>
                  <a:pt x="272" y="1850"/>
                </a:lnTo>
                <a:lnTo>
                  <a:pt x="261" y="1861"/>
                </a:lnTo>
                <a:lnTo>
                  <a:pt x="239" y="1861"/>
                </a:lnTo>
                <a:lnTo>
                  <a:pt x="229" y="1861"/>
                </a:lnTo>
                <a:lnTo>
                  <a:pt x="218" y="1850"/>
                </a:lnTo>
                <a:lnTo>
                  <a:pt x="207" y="1850"/>
                </a:lnTo>
                <a:lnTo>
                  <a:pt x="207" y="1839"/>
                </a:lnTo>
                <a:lnTo>
                  <a:pt x="207" y="1828"/>
                </a:lnTo>
                <a:lnTo>
                  <a:pt x="196" y="1818"/>
                </a:lnTo>
                <a:lnTo>
                  <a:pt x="196" y="1796"/>
                </a:lnTo>
                <a:lnTo>
                  <a:pt x="196" y="1774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20499" name="TextBox 2"/>
          <p:cNvSpPr txBox="1">
            <a:spLocks noChangeArrowheads="1"/>
          </p:cNvSpPr>
          <p:nvPr/>
        </p:nvSpPr>
        <p:spPr bwMode="auto">
          <a:xfrm>
            <a:off x="641351" y="2391834"/>
            <a:ext cx="402166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400" dirty="0">
                <a:latin typeface="楷体" panose="02010609060101010101" pitchFamily="49" charset="-122"/>
                <a:ea typeface="楷体" panose="02010609060101010101" pitchFamily="49" charset="-122"/>
              </a:rPr>
              <a:t>人云</a:t>
            </a:r>
            <a:r>
              <a:rPr lang="zh-CN" altLang="en-US" sz="6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亦</a:t>
            </a:r>
            <a:r>
              <a:rPr lang="zh-CN" altLang="en-US" sz="6400" dirty="0"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endParaRPr lang="zh-CN" altLang="en-US" sz="6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"/>
          <p:cNvSpPr>
            <a:spLocks noChangeArrowheads="1"/>
          </p:cNvSpPr>
          <p:nvPr/>
        </p:nvSpPr>
        <p:spPr bwMode="auto">
          <a:xfrm>
            <a:off x="6796618" y="4908551"/>
            <a:ext cx="4430183" cy="1323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书写指导：上横要长，中间左边是撇，右边是竖钩，外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边两点写法不同。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4148667" y="2552700"/>
            <a:ext cx="1558440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665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亦</a:t>
            </a:r>
            <a:endParaRPr lang="zh-CN" altLang="en-US" sz="10665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493685" y="1585384"/>
            <a:ext cx="29760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400" b="1" dirty="0" err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yì</a:t>
            </a:r>
            <a:endParaRPr lang="en-US" altLang="zh-CN" sz="6400" b="1" dirty="0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44551" y="4053417"/>
            <a:ext cx="3119967" cy="50276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结构：独体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857251" y="4997451"/>
            <a:ext cx="4663016" cy="50276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组词：亦然   亦步亦趋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844552" y="5469467"/>
            <a:ext cx="5556249" cy="9131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077595" indent="-1077595" eaLnBrk="1" hangingPunct="1"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造句：我们要做有主见的人，不要人云亦云。 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817034" y="4525434"/>
            <a:ext cx="3873500" cy="50276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  </a:t>
            </a: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部首：亠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圆角矩形 31"/>
          <p:cNvSpPr/>
          <p:nvPr/>
        </p:nvSpPr>
        <p:spPr bwMode="auto">
          <a:xfrm>
            <a:off x="786816" y="1028701"/>
            <a:ext cx="1685329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304617" y="1786467"/>
          <a:ext cx="3454400" cy="3039533"/>
        </p:xfrm>
        <a:graphic>
          <a:graphicData uri="http://schemas.openxmlformats.org/drawingml/2006/table">
            <a:tbl>
              <a:tblPr/>
              <a:tblGrid>
                <a:gridCol w="1712516"/>
                <a:gridCol w="1741884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09" name="Freeform 29"/>
          <p:cNvSpPr/>
          <p:nvPr/>
        </p:nvSpPr>
        <p:spPr bwMode="auto">
          <a:xfrm>
            <a:off x="8108951" y="2698752"/>
            <a:ext cx="891116" cy="247649"/>
          </a:xfrm>
          <a:custGeom>
            <a:avLst/>
            <a:gdLst>
              <a:gd name="T0" fmla="*/ 2147483647 w 1054"/>
              <a:gd name="T1" fmla="*/ 2147483647 h 294"/>
              <a:gd name="T2" fmla="*/ 2147483647 w 1054"/>
              <a:gd name="T3" fmla="*/ 2147483647 h 294"/>
              <a:gd name="T4" fmla="*/ 2147483647 w 1054"/>
              <a:gd name="T5" fmla="*/ 2147483647 h 294"/>
              <a:gd name="T6" fmla="*/ 2147483647 w 1054"/>
              <a:gd name="T7" fmla="*/ 2147483647 h 294"/>
              <a:gd name="T8" fmla="*/ 2147483647 w 1054"/>
              <a:gd name="T9" fmla="*/ 2147483647 h 294"/>
              <a:gd name="T10" fmla="*/ 2147483647 w 1054"/>
              <a:gd name="T11" fmla="*/ 2147483647 h 294"/>
              <a:gd name="T12" fmla="*/ 2147483647 w 1054"/>
              <a:gd name="T13" fmla="*/ 2147483647 h 294"/>
              <a:gd name="T14" fmla="*/ 2147483647 w 1054"/>
              <a:gd name="T15" fmla="*/ 2147483647 h 294"/>
              <a:gd name="T16" fmla="*/ 2147483647 w 1054"/>
              <a:gd name="T17" fmla="*/ 2147483647 h 294"/>
              <a:gd name="T18" fmla="*/ 2147483647 w 1054"/>
              <a:gd name="T19" fmla="*/ 2147483647 h 294"/>
              <a:gd name="T20" fmla="*/ 2147483647 w 1054"/>
              <a:gd name="T21" fmla="*/ 2147483647 h 294"/>
              <a:gd name="T22" fmla="*/ 2147483647 w 1054"/>
              <a:gd name="T23" fmla="*/ 2147483647 h 294"/>
              <a:gd name="T24" fmla="*/ 2147483647 w 1054"/>
              <a:gd name="T25" fmla="*/ 2147483647 h 294"/>
              <a:gd name="T26" fmla="*/ 2147483647 w 1054"/>
              <a:gd name="T27" fmla="*/ 2147483647 h 294"/>
              <a:gd name="T28" fmla="*/ 2147483647 w 1054"/>
              <a:gd name="T29" fmla="*/ 2147483647 h 294"/>
              <a:gd name="T30" fmla="*/ 2147483647 w 1054"/>
              <a:gd name="T31" fmla="*/ 2147483647 h 294"/>
              <a:gd name="T32" fmla="*/ 2147483647 w 1054"/>
              <a:gd name="T33" fmla="*/ 2147483647 h 294"/>
              <a:gd name="T34" fmla="*/ 2147483647 w 1054"/>
              <a:gd name="T35" fmla="*/ 2147483647 h 294"/>
              <a:gd name="T36" fmla="*/ 2147483647 w 1054"/>
              <a:gd name="T37" fmla="*/ 2147483647 h 294"/>
              <a:gd name="T38" fmla="*/ 2147483647 w 1054"/>
              <a:gd name="T39" fmla="*/ 2147483647 h 294"/>
              <a:gd name="T40" fmla="*/ 2147483647 w 1054"/>
              <a:gd name="T41" fmla="*/ 2147483647 h 294"/>
              <a:gd name="T42" fmla="*/ 0 w 1054"/>
              <a:gd name="T43" fmla="*/ 2147483647 h 294"/>
              <a:gd name="T44" fmla="*/ 0 w 1054"/>
              <a:gd name="T45" fmla="*/ 2147483647 h 294"/>
              <a:gd name="T46" fmla="*/ 2147483647 w 1054"/>
              <a:gd name="T47" fmla="*/ 2147483647 h 294"/>
              <a:gd name="T48" fmla="*/ 2147483647 w 1054"/>
              <a:gd name="T49" fmla="*/ 2147483647 h 294"/>
              <a:gd name="T50" fmla="*/ 2147483647 w 1054"/>
              <a:gd name="T51" fmla="*/ 2147483647 h 294"/>
              <a:gd name="T52" fmla="*/ 2147483647 w 1054"/>
              <a:gd name="T53" fmla="*/ 2147483647 h 294"/>
              <a:gd name="T54" fmla="*/ 2147483647 w 1054"/>
              <a:gd name="T55" fmla="*/ 2147483647 h 294"/>
              <a:gd name="T56" fmla="*/ 2147483647 w 1054"/>
              <a:gd name="T57" fmla="*/ 2147483647 h 294"/>
              <a:gd name="T58" fmla="*/ 2147483647 w 1054"/>
              <a:gd name="T59" fmla="*/ 2147483647 h 294"/>
              <a:gd name="T60" fmla="*/ 2147483647 w 1054"/>
              <a:gd name="T61" fmla="*/ 2147483647 h 294"/>
              <a:gd name="T62" fmla="*/ 2147483647 w 1054"/>
              <a:gd name="T63" fmla="*/ 2147483647 h 294"/>
              <a:gd name="T64" fmla="*/ 2147483647 w 1054"/>
              <a:gd name="T65" fmla="*/ 2147483647 h 294"/>
              <a:gd name="T66" fmla="*/ 2147483647 w 1054"/>
              <a:gd name="T67" fmla="*/ 2147483647 h 294"/>
              <a:gd name="T68" fmla="*/ 2147483647 w 1054"/>
              <a:gd name="T69" fmla="*/ 2147483647 h 294"/>
              <a:gd name="T70" fmla="*/ 2147483647 w 1054"/>
              <a:gd name="T71" fmla="*/ 0 h 294"/>
              <a:gd name="T72" fmla="*/ 2147483647 w 1054"/>
              <a:gd name="T73" fmla="*/ 0 h 294"/>
              <a:gd name="T74" fmla="*/ 2147483647 w 1054"/>
              <a:gd name="T75" fmla="*/ 2147483647 h 294"/>
              <a:gd name="T76" fmla="*/ 2147483647 w 1054"/>
              <a:gd name="T77" fmla="*/ 2147483647 h 29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054"/>
              <a:gd name="T118" fmla="*/ 0 h 294"/>
              <a:gd name="T119" fmla="*/ 1054 w 1054"/>
              <a:gd name="T120" fmla="*/ 294 h 29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054" h="294">
                <a:moveTo>
                  <a:pt x="1022" y="44"/>
                </a:moveTo>
                <a:lnTo>
                  <a:pt x="1044" y="55"/>
                </a:lnTo>
                <a:lnTo>
                  <a:pt x="1054" y="66"/>
                </a:lnTo>
                <a:lnTo>
                  <a:pt x="1054" y="77"/>
                </a:lnTo>
                <a:lnTo>
                  <a:pt x="1054" y="87"/>
                </a:lnTo>
                <a:lnTo>
                  <a:pt x="1044" y="98"/>
                </a:lnTo>
                <a:lnTo>
                  <a:pt x="1033" y="98"/>
                </a:lnTo>
                <a:lnTo>
                  <a:pt x="1022" y="98"/>
                </a:lnTo>
                <a:lnTo>
                  <a:pt x="1011" y="109"/>
                </a:lnTo>
                <a:lnTo>
                  <a:pt x="989" y="109"/>
                </a:lnTo>
                <a:lnTo>
                  <a:pt x="967" y="120"/>
                </a:lnTo>
                <a:lnTo>
                  <a:pt x="935" y="131"/>
                </a:lnTo>
                <a:lnTo>
                  <a:pt x="913" y="131"/>
                </a:lnTo>
                <a:lnTo>
                  <a:pt x="881" y="142"/>
                </a:lnTo>
                <a:lnTo>
                  <a:pt x="848" y="153"/>
                </a:lnTo>
                <a:lnTo>
                  <a:pt x="804" y="164"/>
                </a:lnTo>
                <a:lnTo>
                  <a:pt x="772" y="174"/>
                </a:lnTo>
                <a:lnTo>
                  <a:pt x="717" y="174"/>
                </a:lnTo>
                <a:lnTo>
                  <a:pt x="674" y="185"/>
                </a:lnTo>
                <a:lnTo>
                  <a:pt x="630" y="196"/>
                </a:lnTo>
                <a:lnTo>
                  <a:pt x="576" y="207"/>
                </a:lnTo>
                <a:lnTo>
                  <a:pt x="533" y="218"/>
                </a:lnTo>
                <a:lnTo>
                  <a:pt x="489" y="229"/>
                </a:lnTo>
                <a:lnTo>
                  <a:pt x="446" y="240"/>
                </a:lnTo>
                <a:lnTo>
                  <a:pt x="402" y="251"/>
                </a:lnTo>
                <a:lnTo>
                  <a:pt x="370" y="251"/>
                </a:lnTo>
                <a:lnTo>
                  <a:pt x="337" y="262"/>
                </a:lnTo>
                <a:lnTo>
                  <a:pt x="304" y="262"/>
                </a:lnTo>
                <a:lnTo>
                  <a:pt x="272" y="272"/>
                </a:lnTo>
                <a:lnTo>
                  <a:pt x="250" y="272"/>
                </a:lnTo>
                <a:lnTo>
                  <a:pt x="228" y="283"/>
                </a:lnTo>
                <a:lnTo>
                  <a:pt x="206" y="283"/>
                </a:lnTo>
                <a:lnTo>
                  <a:pt x="196" y="283"/>
                </a:lnTo>
                <a:lnTo>
                  <a:pt x="185" y="283"/>
                </a:lnTo>
                <a:lnTo>
                  <a:pt x="174" y="294"/>
                </a:lnTo>
                <a:lnTo>
                  <a:pt x="163" y="294"/>
                </a:lnTo>
                <a:lnTo>
                  <a:pt x="141" y="283"/>
                </a:lnTo>
                <a:lnTo>
                  <a:pt x="109" y="283"/>
                </a:lnTo>
                <a:lnTo>
                  <a:pt x="87" y="262"/>
                </a:lnTo>
                <a:lnTo>
                  <a:pt x="65" y="240"/>
                </a:lnTo>
                <a:lnTo>
                  <a:pt x="33" y="229"/>
                </a:lnTo>
                <a:lnTo>
                  <a:pt x="11" y="218"/>
                </a:lnTo>
                <a:lnTo>
                  <a:pt x="0" y="196"/>
                </a:lnTo>
                <a:lnTo>
                  <a:pt x="0" y="185"/>
                </a:lnTo>
                <a:lnTo>
                  <a:pt x="11" y="174"/>
                </a:lnTo>
                <a:lnTo>
                  <a:pt x="33" y="174"/>
                </a:lnTo>
                <a:lnTo>
                  <a:pt x="65" y="174"/>
                </a:lnTo>
                <a:lnTo>
                  <a:pt x="76" y="174"/>
                </a:lnTo>
                <a:lnTo>
                  <a:pt x="87" y="174"/>
                </a:lnTo>
                <a:lnTo>
                  <a:pt x="98" y="174"/>
                </a:lnTo>
                <a:lnTo>
                  <a:pt x="109" y="174"/>
                </a:lnTo>
                <a:lnTo>
                  <a:pt x="130" y="164"/>
                </a:lnTo>
                <a:lnTo>
                  <a:pt x="152" y="164"/>
                </a:lnTo>
                <a:lnTo>
                  <a:pt x="174" y="164"/>
                </a:lnTo>
                <a:lnTo>
                  <a:pt x="196" y="153"/>
                </a:lnTo>
                <a:lnTo>
                  <a:pt x="217" y="153"/>
                </a:lnTo>
                <a:lnTo>
                  <a:pt x="250" y="142"/>
                </a:lnTo>
                <a:lnTo>
                  <a:pt x="283" y="131"/>
                </a:lnTo>
                <a:lnTo>
                  <a:pt x="315" y="131"/>
                </a:lnTo>
                <a:lnTo>
                  <a:pt x="359" y="120"/>
                </a:lnTo>
                <a:lnTo>
                  <a:pt x="391" y="109"/>
                </a:lnTo>
                <a:lnTo>
                  <a:pt x="435" y="98"/>
                </a:lnTo>
                <a:lnTo>
                  <a:pt x="478" y="87"/>
                </a:lnTo>
                <a:lnTo>
                  <a:pt x="522" y="77"/>
                </a:lnTo>
                <a:lnTo>
                  <a:pt x="565" y="66"/>
                </a:lnTo>
                <a:lnTo>
                  <a:pt x="641" y="44"/>
                </a:lnTo>
                <a:lnTo>
                  <a:pt x="717" y="33"/>
                </a:lnTo>
                <a:lnTo>
                  <a:pt x="772" y="22"/>
                </a:lnTo>
                <a:lnTo>
                  <a:pt x="826" y="11"/>
                </a:lnTo>
                <a:lnTo>
                  <a:pt x="870" y="0"/>
                </a:lnTo>
                <a:lnTo>
                  <a:pt x="902" y="0"/>
                </a:lnTo>
                <a:lnTo>
                  <a:pt x="924" y="0"/>
                </a:lnTo>
                <a:lnTo>
                  <a:pt x="957" y="0"/>
                </a:lnTo>
                <a:lnTo>
                  <a:pt x="978" y="11"/>
                </a:lnTo>
                <a:lnTo>
                  <a:pt x="1000" y="22"/>
                </a:lnTo>
                <a:lnTo>
                  <a:pt x="1022" y="44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0" name="Freeform 30"/>
          <p:cNvSpPr/>
          <p:nvPr/>
        </p:nvSpPr>
        <p:spPr bwMode="auto">
          <a:xfrm>
            <a:off x="8329084" y="3048001"/>
            <a:ext cx="626533" cy="802217"/>
          </a:xfrm>
          <a:custGeom>
            <a:avLst/>
            <a:gdLst>
              <a:gd name="T0" fmla="*/ 2147483647 w 739"/>
              <a:gd name="T1" fmla="*/ 2147483647 h 947"/>
              <a:gd name="T2" fmla="*/ 2147483647 w 739"/>
              <a:gd name="T3" fmla="*/ 2147483647 h 947"/>
              <a:gd name="T4" fmla="*/ 2147483647 w 739"/>
              <a:gd name="T5" fmla="*/ 2147483647 h 947"/>
              <a:gd name="T6" fmla="*/ 2147483647 w 739"/>
              <a:gd name="T7" fmla="*/ 2147483647 h 947"/>
              <a:gd name="T8" fmla="*/ 2147483647 w 739"/>
              <a:gd name="T9" fmla="*/ 2147483647 h 947"/>
              <a:gd name="T10" fmla="*/ 2147483647 w 739"/>
              <a:gd name="T11" fmla="*/ 2147483647 h 947"/>
              <a:gd name="T12" fmla="*/ 2147483647 w 739"/>
              <a:gd name="T13" fmla="*/ 2147483647 h 947"/>
              <a:gd name="T14" fmla="*/ 2147483647 w 739"/>
              <a:gd name="T15" fmla="*/ 2147483647 h 947"/>
              <a:gd name="T16" fmla="*/ 2147483647 w 739"/>
              <a:gd name="T17" fmla="*/ 2147483647 h 947"/>
              <a:gd name="T18" fmla="*/ 2147483647 w 739"/>
              <a:gd name="T19" fmla="*/ 2147483647 h 947"/>
              <a:gd name="T20" fmla="*/ 2147483647 w 739"/>
              <a:gd name="T21" fmla="*/ 2147483647 h 947"/>
              <a:gd name="T22" fmla="*/ 2147483647 w 739"/>
              <a:gd name="T23" fmla="*/ 2147483647 h 947"/>
              <a:gd name="T24" fmla="*/ 2147483647 w 739"/>
              <a:gd name="T25" fmla="*/ 2147483647 h 947"/>
              <a:gd name="T26" fmla="*/ 2147483647 w 739"/>
              <a:gd name="T27" fmla="*/ 2147483647 h 947"/>
              <a:gd name="T28" fmla="*/ 2147483647 w 739"/>
              <a:gd name="T29" fmla="*/ 2147483647 h 947"/>
              <a:gd name="T30" fmla="*/ 2147483647 w 739"/>
              <a:gd name="T31" fmla="*/ 2147483647 h 947"/>
              <a:gd name="T32" fmla="*/ 2147483647 w 739"/>
              <a:gd name="T33" fmla="*/ 2147483647 h 947"/>
              <a:gd name="T34" fmla="*/ 2147483647 w 739"/>
              <a:gd name="T35" fmla="*/ 2147483647 h 947"/>
              <a:gd name="T36" fmla="*/ 2147483647 w 739"/>
              <a:gd name="T37" fmla="*/ 2147483647 h 947"/>
              <a:gd name="T38" fmla="*/ 2147483647 w 739"/>
              <a:gd name="T39" fmla="*/ 2147483647 h 947"/>
              <a:gd name="T40" fmla="*/ 2147483647 w 739"/>
              <a:gd name="T41" fmla="*/ 2147483647 h 947"/>
              <a:gd name="T42" fmla="*/ 2147483647 w 739"/>
              <a:gd name="T43" fmla="*/ 2147483647 h 947"/>
              <a:gd name="T44" fmla="*/ 2147483647 w 739"/>
              <a:gd name="T45" fmla="*/ 2147483647 h 947"/>
              <a:gd name="T46" fmla="*/ 2147483647 w 739"/>
              <a:gd name="T47" fmla="*/ 2147483647 h 947"/>
              <a:gd name="T48" fmla="*/ 2147483647 w 739"/>
              <a:gd name="T49" fmla="*/ 2147483647 h 947"/>
              <a:gd name="T50" fmla="*/ 2147483647 w 739"/>
              <a:gd name="T51" fmla="*/ 2147483647 h 947"/>
              <a:gd name="T52" fmla="*/ 2147483647 w 739"/>
              <a:gd name="T53" fmla="*/ 2147483647 h 947"/>
              <a:gd name="T54" fmla="*/ 0 w 739"/>
              <a:gd name="T55" fmla="*/ 2147483647 h 947"/>
              <a:gd name="T56" fmla="*/ 2147483647 w 739"/>
              <a:gd name="T57" fmla="*/ 2147483647 h 947"/>
              <a:gd name="T58" fmla="*/ 2147483647 w 739"/>
              <a:gd name="T59" fmla="*/ 2147483647 h 947"/>
              <a:gd name="T60" fmla="*/ 2147483647 w 739"/>
              <a:gd name="T61" fmla="*/ 2147483647 h 947"/>
              <a:gd name="T62" fmla="*/ 2147483647 w 739"/>
              <a:gd name="T63" fmla="*/ 2147483647 h 947"/>
              <a:gd name="T64" fmla="*/ 2147483647 w 739"/>
              <a:gd name="T65" fmla="*/ 2147483647 h 947"/>
              <a:gd name="T66" fmla="*/ 2147483647 w 739"/>
              <a:gd name="T67" fmla="*/ 2147483647 h 947"/>
              <a:gd name="T68" fmla="*/ 2147483647 w 739"/>
              <a:gd name="T69" fmla="*/ 2147483647 h 947"/>
              <a:gd name="T70" fmla="*/ 2147483647 w 739"/>
              <a:gd name="T71" fmla="*/ 2147483647 h 947"/>
              <a:gd name="T72" fmla="*/ 2147483647 w 739"/>
              <a:gd name="T73" fmla="*/ 2147483647 h 947"/>
              <a:gd name="T74" fmla="*/ 2147483647 w 739"/>
              <a:gd name="T75" fmla="*/ 2147483647 h 947"/>
              <a:gd name="T76" fmla="*/ 2147483647 w 739"/>
              <a:gd name="T77" fmla="*/ 2147483647 h 947"/>
              <a:gd name="T78" fmla="*/ 2147483647 w 739"/>
              <a:gd name="T79" fmla="*/ 2147483647 h 947"/>
              <a:gd name="T80" fmla="*/ 2147483647 w 739"/>
              <a:gd name="T81" fmla="*/ 2147483647 h 947"/>
              <a:gd name="T82" fmla="*/ 2147483647 w 739"/>
              <a:gd name="T83" fmla="*/ 2147483647 h 947"/>
              <a:gd name="T84" fmla="*/ 2147483647 w 739"/>
              <a:gd name="T85" fmla="*/ 2147483647 h 947"/>
              <a:gd name="T86" fmla="*/ 2147483647 w 739"/>
              <a:gd name="T87" fmla="*/ 2147483647 h 947"/>
              <a:gd name="T88" fmla="*/ 2147483647 w 739"/>
              <a:gd name="T89" fmla="*/ 0 h 947"/>
              <a:gd name="T90" fmla="*/ 2147483647 w 739"/>
              <a:gd name="T91" fmla="*/ 2147483647 h 947"/>
              <a:gd name="T92" fmla="*/ 2147483647 w 739"/>
              <a:gd name="T93" fmla="*/ 2147483647 h 947"/>
              <a:gd name="T94" fmla="*/ 2147483647 w 739"/>
              <a:gd name="T95" fmla="*/ 2147483647 h 947"/>
              <a:gd name="T96" fmla="*/ 2147483647 w 739"/>
              <a:gd name="T97" fmla="*/ 2147483647 h 947"/>
              <a:gd name="T98" fmla="*/ 2147483647 w 739"/>
              <a:gd name="T99" fmla="*/ 2147483647 h 947"/>
              <a:gd name="T100" fmla="*/ 2147483647 w 739"/>
              <a:gd name="T101" fmla="*/ 2147483647 h 947"/>
              <a:gd name="T102" fmla="*/ 2147483647 w 739"/>
              <a:gd name="T103" fmla="*/ 2147483647 h 947"/>
              <a:gd name="T104" fmla="*/ 2147483647 w 739"/>
              <a:gd name="T105" fmla="*/ 2147483647 h 94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39"/>
              <a:gd name="T160" fmla="*/ 0 h 947"/>
              <a:gd name="T161" fmla="*/ 739 w 739"/>
              <a:gd name="T162" fmla="*/ 947 h 94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39" h="947">
                <a:moveTo>
                  <a:pt x="402" y="435"/>
                </a:moveTo>
                <a:lnTo>
                  <a:pt x="359" y="500"/>
                </a:lnTo>
                <a:lnTo>
                  <a:pt x="326" y="555"/>
                </a:lnTo>
                <a:lnTo>
                  <a:pt x="304" y="598"/>
                </a:lnTo>
                <a:lnTo>
                  <a:pt x="282" y="631"/>
                </a:lnTo>
                <a:lnTo>
                  <a:pt x="272" y="664"/>
                </a:lnTo>
                <a:lnTo>
                  <a:pt x="261" y="685"/>
                </a:lnTo>
                <a:lnTo>
                  <a:pt x="250" y="707"/>
                </a:lnTo>
                <a:lnTo>
                  <a:pt x="250" y="718"/>
                </a:lnTo>
                <a:lnTo>
                  <a:pt x="261" y="729"/>
                </a:lnTo>
                <a:lnTo>
                  <a:pt x="272" y="729"/>
                </a:lnTo>
                <a:lnTo>
                  <a:pt x="293" y="729"/>
                </a:lnTo>
                <a:lnTo>
                  <a:pt x="315" y="729"/>
                </a:lnTo>
                <a:lnTo>
                  <a:pt x="337" y="718"/>
                </a:lnTo>
                <a:lnTo>
                  <a:pt x="369" y="718"/>
                </a:lnTo>
                <a:lnTo>
                  <a:pt x="413" y="696"/>
                </a:lnTo>
                <a:lnTo>
                  <a:pt x="456" y="685"/>
                </a:lnTo>
                <a:lnTo>
                  <a:pt x="500" y="675"/>
                </a:lnTo>
                <a:lnTo>
                  <a:pt x="533" y="664"/>
                </a:lnTo>
                <a:lnTo>
                  <a:pt x="576" y="653"/>
                </a:lnTo>
                <a:lnTo>
                  <a:pt x="609" y="642"/>
                </a:lnTo>
                <a:lnTo>
                  <a:pt x="641" y="631"/>
                </a:lnTo>
                <a:lnTo>
                  <a:pt x="674" y="631"/>
                </a:lnTo>
                <a:lnTo>
                  <a:pt x="696" y="620"/>
                </a:lnTo>
                <a:lnTo>
                  <a:pt x="717" y="620"/>
                </a:lnTo>
                <a:lnTo>
                  <a:pt x="739" y="675"/>
                </a:lnTo>
                <a:lnTo>
                  <a:pt x="685" y="696"/>
                </a:lnTo>
                <a:lnTo>
                  <a:pt x="630" y="718"/>
                </a:lnTo>
                <a:lnTo>
                  <a:pt x="576" y="740"/>
                </a:lnTo>
                <a:lnTo>
                  <a:pt x="533" y="762"/>
                </a:lnTo>
                <a:lnTo>
                  <a:pt x="489" y="773"/>
                </a:lnTo>
                <a:lnTo>
                  <a:pt x="446" y="794"/>
                </a:lnTo>
                <a:lnTo>
                  <a:pt x="413" y="805"/>
                </a:lnTo>
                <a:lnTo>
                  <a:pt x="380" y="816"/>
                </a:lnTo>
                <a:lnTo>
                  <a:pt x="348" y="827"/>
                </a:lnTo>
                <a:lnTo>
                  <a:pt x="315" y="838"/>
                </a:lnTo>
                <a:lnTo>
                  <a:pt x="293" y="849"/>
                </a:lnTo>
                <a:lnTo>
                  <a:pt x="272" y="860"/>
                </a:lnTo>
                <a:lnTo>
                  <a:pt x="250" y="870"/>
                </a:lnTo>
                <a:lnTo>
                  <a:pt x="228" y="881"/>
                </a:lnTo>
                <a:lnTo>
                  <a:pt x="217" y="881"/>
                </a:lnTo>
                <a:lnTo>
                  <a:pt x="206" y="892"/>
                </a:lnTo>
                <a:lnTo>
                  <a:pt x="185" y="914"/>
                </a:lnTo>
                <a:lnTo>
                  <a:pt x="152" y="925"/>
                </a:lnTo>
                <a:lnTo>
                  <a:pt x="130" y="936"/>
                </a:lnTo>
                <a:lnTo>
                  <a:pt x="119" y="947"/>
                </a:lnTo>
                <a:lnTo>
                  <a:pt x="109" y="947"/>
                </a:lnTo>
                <a:lnTo>
                  <a:pt x="98" y="947"/>
                </a:lnTo>
                <a:lnTo>
                  <a:pt x="87" y="936"/>
                </a:lnTo>
                <a:lnTo>
                  <a:pt x="65" y="925"/>
                </a:lnTo>
                <a:lnTo>
                  <a:pt x="43" y="903"/>
                </a:lnTo>
                <a:lnTo>
                  <a:pt x="22" y="870"/>
                </a:lnTo>
                <a:lnTo>
                  <a:pt x="11" y="849"/>
                </a:lnTo>
                <a:lnTo>
                  <a:pt x="0" y="827"/>
                </a:lnTo>
                <a:lnTo>
                  <a:pt x="0" y="805"/>
                </a:lnTo>
                <a:lnTo>
                  <a:pt x="11" y="794"/>
                </a:lnTo>
                <a:lnTo>
                  <a:pt x="11" y="783"/>
                </a:lnTo>
                <a:lnTo>
                  <a:pt x="22" y="783"/>
                </a:lnTo>
                <a:lnTo>
                  <a:pt x="32" y="773"/>
                </a:lnTo>
                <a:lnTo>
                  <a:pt x="43" y="751"/>
                </a:lnTo>
                <a:lnTo>
                  <a:pt x="54" y="740"/>
                </a:lnTo>
                <a:lnTo>
                  <a:pt x="76" y="729"/>
                </a:lnTo>
                <a:lnTo>
                  <a:pt x="98" y="718"/>
                </a:lnTo>
                <a:lnTo>
                  <a:pt x="109" y="696"/>
                </a:lnTo>
                <a:lnTo>
                  <a:pt x="130" y="664"/>
                </a:lnTo>
                <a:lnTo>
                  <a:pt x="152" y="642"/>
                </a:lnTo>
                <a:lnTo>
                  <a:pt x="174" y="609"/>
                </a:lnTo>
                <a:lnTo>
                  <a:pt x="196" y="566"/>
                </a:lnTo>
                <a:lnTo>
                  <a:pt x="217" y="522"/>
                </a:lnTo>
                <a:lnTo>
                  <a:pt x="239" y="468"/>
                </a:lnTo>
                <a:lnTo>
                  <a:pt x="272" y="424"/>
                </a:lnTo>
                <a:lnTo>
                  <a:pt x="293" y="381"/>
                </a:lnTo>
                <a:lnTo>
                  <a:pt x="304" y="348"/>
                </a:lnTo>
                <a:lnTo>
                  <a:pt x="326" y="305"/>
                </a:lnTo>
                <a:lnTo>
                  <a:pt x="337" y="272"/>
                </a:lnTo>
                <a:lnTo>
                  <a:pt x="359" y="239"/>
                </a:lnTo>
                <a:lnTo>
                  <a:pt x="369" y="218"/>
                </a:lnTo>
                <a:lnTo>
                  <a:pt x="380" y="196"/>
                </a:lnTo>
                <a:lnTo>
                  <a:pt x="380" y="152"/>
                </a:lnTo>
                <a:lnTo>
                  <a:pt x="391" y="120"/>
                </a:lnTo>
                <a:lnTo>
                  <a:pt x="391" y="87"/>
                </a:lnTo>
                <a:lnTo>
                  <a:pt x="391" y="54"/>
                </a:lnTo>
                <a:lnTo>
                  <a:pt x="380" y="33"/>
                </a:lnTo>
                <a:lnTo>
                  <a:pt x="380" y="22"/>
                </a:lnTo>
                <a:lnTo>
                  <a:pt x="380" y="11"/>
                </a:lnTo>
                <a:lnTo>
                  <a:pt x="391" y="11"/>
                </a:lnTo>
                <a:lnTo>
                  <a:pt x="402" y="0"/>
                </a:lnTo>
                <a:lnTo>
                  <a:pt x="413" y="0"/>
                </a:lnTo>
                <a:lnTo>
                  <a:pt x="424" y="0"/>
                </a:lnTo>
                <a:lnTo>
                  <a:pt x="446" y="11"/>
                </a:lnTo>
                <a:lnTo>
                  <a:pt x="478" y="22"/>
                </a:lnTo>
                <a:lnTo>
                  <a:pt x="511" y="43"/>
                </a:lnTo>
                <a:lnTo>
                  <a:pt x="533" y="65"/>
                </a:lnTo>
                <a:lnTo>
                  <a:pt x="543" y="98"/>
                </a:lnTo>
                <a:lnTo>
                  <a:pt x="554" y="120"/>
                </a:lnTo>
                <a:lnTo>
                  <a:pt x="565" y="130"/>
                </a:lnTo>
                <a:lnTo>
                  <a:pt x="565" y="152"/>
                </a:lnTo>
                <a:lnTo>
                  <a:pt x="554" y="174"/>
                </a:lnTo>
                <a:lnTo>
                  <a:pt x="543" y="196"/>
                </a:lnTo>
                <a:lnTo>
                  <a:pt x="522" y="239"/>
                </a:lnTo>
                <a:lnTo>
                  <a:pt x="500" y="272"/>
                </a:lnTo>
                <a:lnTo>
                  <a:pt x="467" y="326"/>
                </a:lnTo>
                <a:lnTo>
                  <a:pt x="435" y="381"/>
                </a:lnTo>
                <a:lnTo>
                  <a:pt x="402" y="435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1" name="Freeform 31"/>
          <p:cNvSpPr/>
          <p:nvPr/>
        </p:nvSpPr>
        <p:spPr bwMode="auto">
          <a:xfrm>
            <a:off x="8862485" y="2228852"/>
            <a:ext cx="645583" cy="857249"/>
          </a:xfrm>
          <a:custGeom>
            <a:avLst/>
            <a:gdLst>
              <a:gd name="T0" fmla="*/ 0 w 761"/>
              <a:gd name="T1" fmla="*/ 2147483647 h 1012"/>
              <a:gd name="T2" fmla="*/ 2147483647 w 761"/>
              <a:gd name="T3" fmla="*/ 2147483647 h 1012"/>
              <a:gd name="T4" fmla="*/ 2147483647 w 761"/>
              <a:gd name="T5" fmla="*/ 2147483647 h 1012"/>
              <a:gd name="T6" fmla="*/ 2147483647 w 761"/>
              <a:gd name="T7" fmla="*/ 2147483647 h 1012"/>
              <a:gd name="T8" fmla="*/ 2147483647 w 761"/>
              <a:gd name="T9" fmla="*/ 2147483647 h 1012"/>
              <a:gd name="T10" fmla="*/ 2147483647 w 761"/>
              <a:gd name="T11" fmla="*/ 2147483647 h 1012"/>
              <a:gd name="T12" fmla="*/ 2147483647 w 761"/>
              <a:gd name="T13" fmla="*/ 2147483647 h 1012"/>
              <a:gd name="T14" fmla="*/ 2147483647 w 761"/>
              <a:gd name="T15" fmla="*/ 2147483647 h 1012"/>
              <a:gd name="T16" fmla="*/ 2147483647 w 761"/>
              <a:gd name="T17" fmla="*/ 2147483647 h 1012"/>
              <a:gd name="T18" fmla="*/ 2147483647 w 761"/>
              <a:gd name="T19" fmla="*/ 2147483647 h 1012"/>
              <a:gd name="T20" fmla="*/ 2147483647 w 761"/>
              <a:gd name="T21" fmla="*/ 2147483647 h 1012"/>
              <a:gd name="T22" fmla="*/ 2147483647 w 761"/>
              <a:gd name="T23" fmla="*/ 2147483647 h 1012"/>
              <a:gd name="T24" fmla="*/ 2147483647 w 761"/>
              <a:gd name="T25" fmla="*/ 2147483647 h 1012"/>
              <a:gd name="T26" fmla="*/ 2147483647 w 761"/>
              <a:gd name="T27" fmla="*/ 2147483647 h 1012"/>
              <a:gd name="T28" fmla="*/ 2147483647 w 761"/>
              <a:gd name="T29" fmla="*/ 2147483647 h 1012"/>
              <a:gd name="T30" fmla="*/ 2147483647 w 761"/>
              <a:gd name="T31" fmla="*/ 2147483647 h 1012"/>
              <a:gd name="T32" fmla="*/ 2147483647 w 761"/>
              <a:gd name="T33" fmla="*/ 2147483647 h 1012"/>
              <a:gd name="T34" fmla="*/ 2147483647 w 761"/>
              <a:gd name="T35" fmla="*/ 0 h 1012"/>
              <a:gd name="T36" fmla="*/ 2147483647 w 761"/>
              <a:gd name="T37" fmla="*/ 0 h 1012"/>
              <a:gd name="T38" fmla="*/ 2147483647 w 761"/>
              <a:gd name="T39" fmla="*/ 2147483647 h 1012"/>
              <a:gd name="T40" fmla="*/ 2147483647 w 761"/>
              <a:gd name="T41" fmla="*/ 2147483647 h 1012"/>
              <a:gd name="T42" fmla="*/ 2147483647 w 761"/>
              <a:gd name="T43" fmla="*/ 2147483647 h 1012"/>
              <a:gd name="T44" fmla="*/ 2147483647 w 761"/>
              <a:gd name="T45" fmla="*/ 2147483647 h 1012"/>
              <a:gd name="T46" fmla="*/ 2147483647 w 761"/>
              <a:gd name="T47" fmla="*/ 2147483647 h 1012"/>
              <a:gd name="T48" fmla="*/ 2147483647 w 761"/>
              <a:gd name="T49" fmla="*/ 2147483647 h 1012"/>
              <a:gd name="T50" fmla="*/ 2147483647 w 761"/>
              <a:gd name="T51" fmla="*/ 2147483647 h 1012"/>
              <a:gd name="T52" fmla="*/ 2147483647 w 761"/>
              <a:gd name="T53" fmla="*/ 2147483647 h 1012"/>
              <a:gd name="T54" fmla="*/ 2147483647 w 761"/>
              <a:gd name="T55" fmla="*/ 2147483647 h 1012"/>
              <a:gd name="T56" fmla="*/ 2147483647 w 761"/>
              <a:gd name="T57" fmla="*/ 2147483647 h 1012"/>
              <a:gd name="T58" fmla="*/ 2147483647 w 761"/>
              <a:gd name="T59" fmla="*/ 2147483647 h 1012"/>
              <a:gd name="T60" fmla="*/ 2147483647 w 761"/>
              <a:gd name="T61" fmla="*/ 2147483647 h 1012"/>
              <a:gd name="T62" fmla="*/ 2147483647 w 761"/>
              <a:gd name="T63" fmla="*/ 2147483647 h 1012"/>
              <a:gd name="T64" fmla="*/ 2147483647 w 761"/>
              <a:gd name="T65" fmla="*/ 2147483647 h 1012"/>
              <a:gd name="T66" fmla="*/ 2147483647 w 761"/>
              <a:gd name="T67" fmla="*/ 2147483647 h 1012"/>
              <a:gd name="T68" fmla="*/ 2147483647 w 761"/>
              <a:gd name="T69" fmla="*/ 2147483647 h 1012"/>
              <a:gd name="T70" fmla="*/ 2147483647 w 761"/>
              <a:gd name="T71" fmla="*/ 2147483647 h 1012"/>
              <a:gd name="T72" fmla="*/ 0 w 761"/>
              <a:gd name="T73" fmla="*/ 2147483647 h 1012"/>
              <a:gd name="T74" fmla="*/ 0 w 761"/>
              <a:gd name="T75" fmla="*/ 2147483647 h 10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61"/>
              <a:gd name="T115" fmla="*/ 0 h 1012"/>
              <a:gd name="T116" fmla="*/ 761 w 761"/>
              <a:gd name="T117" fmla="*/ 1012 h 101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61" h="1012">
                <a:moveTo>
                  <a:pt x="0" y="1012"/>
                </a:moveTo>
                <a:lnTo>
                  <a:pt x="0" y="1012"/>
                </a:lnTo>
                <a:lnTo>
                  <a:pt x="0" y="1002"/>
                </a:lnTo>
                <a:lnTo>
                  <a:pt x="11" y="980"/>
                </a:lnTo>
                <a:lnTo>
                  <a:pt x="22" y="969"/>
                </a:lnTo>
                <a:lnTo>
                  <a:pt x="33" y="947"/>
                </a:lnTo>
                <a:lnTo>
                  <a:pt x="55" y="925"/>
                </a:lnTo>
                <a:lnTo>
                  <a:pt x="76" y="893"/>
                </a:lnTo>
                <a:lnTo>
                  <a:pt x="109" y="871"/>
                </a:lnTo>
                <a:lnTo>
                  <a:pt x="142" y="838"/>
                </a:lnTo>
                <a:lnTo>
                  <a:pt x="163" y="806"/>
                </a:lnTo>
                <a:lnTo>
                  <a:pt x="196" y="762"/>
                </a:lnTo>
                <a:lnTo>
                  <a:pt x="229" y="729"/>
                </a:lnTo>
                <a:lnTo>
                  <a:pt x="261" y="686"/>
                </a:lnTo>
                <a:lnTo>
                  <a:pt x="294" y="642"/>
                </a:lnTo>
                <a:lnTo>
                  <a:pt x="327" y="588"/>
                </a:lnTo>
                <a:lnTo>
                  <a:pt x="348" y="544"/>
                </a:lnTo>
                <a:lnTo>
                  <a:pt x="381" y="490"/>
                </a:lnTo>
                <a:lnTo>
                  <a:pt x="403" y="447"/>
                </a:lnTo>
                <a:lnTo>
                  <a:pt x="435" y="403"/>
                </a:lnTo>
                <a:lnTo>
                  <a:pt x="457" y="359"/>
                </a:lnTo>
                <a:lnTo>
                  <a:pt x="479" y="316"/>
                </a:lnTo>
                <a:lnTo>
                  <a:pt x="500" y="283"/>
                </a:lnTo>
                <a:lnTo>
                  <a:pt x="511" y="251"/>
                </a:lnTo>
                <a:lnTo>
                  <a:pt x="522" y="218"/>
                </a:lnTo>
                <a:lnTo>
                  <a:pt x="533" y="185"/>
                </a:lnTo>
                <a:lnTo>
                  <a:pt x="544" y="164"/>
                </a:lnTo>
                <a:lnTo>
                  <a:pt x="555" y="131"/>
                </a:lnTo>
                <a:lnTo>
                  <a:pt x="555" y="109"/>
                </a:lnTo>
                <a:lnTo>
                  <a:pt x="555" y="77"/>
                </a:lnTo>
                <a:lnTo>
                  <a:pt x="544" y="44"/>
                </a:lnTo>
                <a:lnTo>
                  <a:pt x="544" y="22"/>
                </a:lnTo>
                <a:lnTo>
                  <a:pt x="544" y="11"/>
                </a:lnTo>
                <a:lnTo>
                  <a:pt x="555" y="0"/>
                </a:lnTo>
                <a:lnTo>
                  <a:pt x="566" y="0"/>
                </a:lnTo>
                <a:lnTo>
                  <a:pt x="598" y="0"/>
                </a:lnTo>
                <a:lnTo>
                  <a:pt x="620" y="11"/>
                </a:lnTo>
                <a:lnTo>
                  <a:pt x="653" y="22"/>
                </a:lnTo>
                <a:lnTo>
                  <a:pt x="696" y="44"/>
                </a:lnTo>
                <a:lnTo>
                  <a:pt x="718" y="77"/>
                </a:lnTo>
                <a:lnTo>
                  <a:pt x="740" y="98"/>
                </a:lnTo>
                <a:lnTo>
                  <a:pt x="751" y="120"/>
                </a:lnTo>
                <a:lnTo>
                  <a:pt x="761" y="142"/>
                </a:lnTo>
                <a:lnTo>
                  <a:pt x="751" y="164"/>
                </a:lnTo>
                <a:lnTo>
                  <a:pt x="740" y="174"/>
                </a:lnTo>
                <a:lnTo>
                  <a:pt x="729" y="196"/>
                </a:lnTo>
                <a:lnTo>
                  <a:pt x="718" y="218"/>
                </a:lnTo>
                <a:lnTo>
                  <a:pt x="707" y="251"/>
                </a:lnTo>
                <a:lnTo>
                  <a:pt x="685" y="283"/>
                </a:lnTo>
                <a:lnTo>
                  <a:pt x="674" y="316"/>
                </a:lnTo>
                <a:lnTo>
                  <a:pt x="653" y="359"/>
                </a:lnTo>
                <a:lnTo>
                  <a:pt x="620" y="392"/>
                </a:lnTo>
                <a:lnTo>
                  <a:pt x="598" y="436"/>
                </a:lnTo>
                <a:lnTo>
                  <a:pt x="566" y="479"/>
                </a:lnTo>
                <a:lnTo>
                  <a:pt x="500" y="566"/>
                </a:lnTo>
                <a:lnTo>
                  <a:pt x="424" y="653"/>
                </a:lnTo>
                <a:lnTo>
                  <a:pt x="392" y="708"/>
                </a:lnTo>
                <a:lnTo>
                  <a:pt x="359" y="751"/>
                </a:lnTo>
                <a:lnTo>
                  <a:pt x="316" y="784"/>
                </a:lnTo>
                <a:lnTo>
                  <a:pt x="283" y="827"/>
                </a:lnTo>
                <a:lnTo>
                  <a:pt x="240" y="860"/>
                </a:lnTo>
                <a:lnTo>
                  <a:pt x="207" y="882"/>
                </a:lnTo>
                <a:lnTo>
                  <a:pt x="174" y="914"/>
                </a:lnTo>
                <a:lnTo>
                  <a:pt x="142" y="936"/>
                </a:lnTo>
                <a:lnTo>
                  <a:pt x="109" y="958"/>
                </a:lnTo>
                <a:lnTo>
                  <a:pt x="87" y="969"/>
                </a:lnTo>
                <a:lnTo>
                  <a:pt x="66" y="991"/>
                </a:lnTo>
                <a:lnTo>
                  <a:pt x="44" y="1002"/>
                </a:lnTo>
                <a:lnTo>
                  <a:pt x="22" y="1012"/>
                </a:lnTo>
                <a:lnTo>
                  <a:pt x="11" y="1012"/>
                </a:lnTo>
                <a:lnTo>
                  <a:pt x="0" y="1012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2" name="Freeform 32"/>
          <p:cNvSpPr/>
          <p:nvPr/>
        </p:nvSpPr>
        <p:spPr bwMode="auto">
          <a:xfrm>
            <a:off x="9093201" y="2819400"/>
            <a:ext cx="148167" cy="1610784"/>
          </a:xfrm>
          <a:custGeom>
            <a:avLst/>
            <a:gdLst>
              <a:gd name="T0" fmla="*/ 2147483647 w 174"/>
              <a:gd name="T1" fmla="*/ 2147483647 h 1904"/>
              <a:gd name="T2" fmla="*/ 2147483647 w 174"/>
              <a:gd name="T3" fmla="*/ 2147483647 h 1904"/>
              <a:gd name="T4" fmla="*/ 2147483647 w 174"/>
              <a:gd name="T5" fmla="*/ 2147483647 h 1904"/>
              <a:gd name="T6" fmla="*/ 2147483647 w 174"/>
              <a:gd name="T7" fmla="*/ 2147483647 h 1904"/>
              <a:gd name="T8" fmla="*/ 2147483647 w 174"/>
              <a:gd name="T9" fmla="*/ 2147483647 h 1904"/>
              <a:gd name="T10" fmla="*/ 0 w 174"/>
              <a:gd name="T11" fmla="*/ 2147483647 h 1904"/>
              <a:gd name="T12" fmla="*/ 0 w 174"/>
              <a:gd name="T13" fmla="*/ 2147483647 h 1904"/>
              <a:gd name="T14" fmla="*/ 0 w 174"/>
              <a:gd name="T15" fmla="*/ 2147483647 h 1904"/>
              <a:gd name="T16" fmla="*/ 2147483647 w 174"/>
              <a:gd name="T17" fmla="*/ 2147483647 h 1904"/>
              <a:gd name="T18" fmla="*/ 2147483647 w 174"/>
              <a:gd name="T19" fmla="*/ 2147483647 h 1904"/>
              <a:gd name="T20" fmla="*/ 2147483647 w 174"/>
              <a:gd name="T21" fmla="*/ 2147483647 h 1904"/>
              <a:gd name="T22" fmla="*/ 2147483647 w 174"/>
              <a:gd name="T23" fmla="*/ 2147483647 h 1904"/>
              <a:gd name="T24" fmla="*/ 2147483647 w 174"/>
              <a:gd name="T25" fmla="*/ 2147483647 h 1904"/>
              <a:gd name="T26" fmla="*/ 2147483647 w 174"/>
              <a:gd name="T27" fmla="*/ 2147483647 h 1904"/>
              <a:gd name="T28" fmla="*/ 2147483647 w 174"/>
              <a:gd name="T29" fmla="*/ 2147483647 h 1904"/>
              <a:gd name="T30" fmla="*/ 2147483647 w 174"/>
              <a:gd name="T31" fmla="*/ 2147483647 h 1904"/>
              <a:gd name="T32" fmla="*/ 2147483647 w 174"/>
              <a:gd name="T33" fmla="*/ 2147483647 h 1904"/>
              <a:gd name="T34" fmla="*/ 2147483647 w 174"/>
              <a:gd name="T35" fmla="*/ 2147483647 h 1904"/>
              <a:gd name="T36" fmla="*/ 2147483647 w 174"/>
              <a:gd name="T37" fmla="*/ 2147483647 h 1904"/>
              <a:gd name="T38" fmla="*/ 2147483647 w 174"/>
              <a:gd name="T39" fmla="*/ 2147483647 h 1904"/>
              <a:gd name="T40" fmla="*/ 2147483647 w 174"/>
              <a:gd name="T41" fmla="*/ 2147483647 h 1904"/>
              <a:gd name="T42" fmla="*/ 2147483647 w 174"/>
              <a:gd name="T43" fmla="*/ 2147483647 h 1904"/>
              <a:gd name="T44" fmla="*/ 2147483647 w 174"/>
              <a:gd name="T45" fmla="*/ 2147483647 h 1904"/>
              <a:gd name="T46" fmla="*/ 2147483647 w 174"/>
              <a:gd name="T47" fmla="*/ 2147483647 h 1904"/>
              <a:gd name="T48" fmla="*/ 2147483647 w 174"/>
              <a:gd name="T49" fmla="*/ 2147483647 h 1904"/>
              <a:gd name="T50" fmla="*/ 2147483647 w 174"/>
              <a:gd name="T51" fmla="*/ 2147483647 h 1904"/>
              <a:gd name="T52" fmla="*/ 2147483647 w 174"/>
              <a:gd name="T53" fmla="*/ 2147483647 h 1904"/>
              <a:gd name="T54" fmla="*/ 2147483647 w 174"/>
              <a:gd name="T55" fmla="*/ 2147483647 h 1904"/>
              <a:gd name="T56" fmla="*/ 2147483647 w 174"/>
              <a:gd name="T57" fmla="*/ 2147483647 h 1904"/>
              <a:gd name="T58" fmla="*/ 2147483647 w 174"/>
              <a:gd name="T59" fmla="*/ 2147483647 h 1904"/>
              <a:gd name="T60" fmla="*/ 2147483647 w 174"/>
              <a:gd name="T61" fmla="*/ 2147483647 h 1904"/>
              <a:gd name="T62" fmla="*/ 2147483647 w 174"/>
              <a:gd name="T63" fmla="*/ 2147483647 h 1904"/>
              <a:gd name="T64" fmla="*/ 2147483647 w 174"/>
              <a:gd name="T65" fmla="*/ 2147483647 h 1904"/>
              <a:gd name="T66" fmla="*/ 2147483647 w 174"/>
              <a:gd name="T67" fmla="*/ 2147483647 h 1904"/>
              <a:gd name="T68" fmla="*/ 2147483647 w 174"/>
              <a:gd name="T69" fmla="*/ 2147483647 h 1904"/>
              <a:gd name="T70" fmla="*/ 2147483647 w 174"/>
              <a:gd name="T71" fmla="*/ 2147483647 h 1904"/>
              <a:gd name="T72" fmla="*/ 2147483647 w 174"/>
              <a:gd name="T73" fmla="*/ 2147483647 h 1904"/>
              <a:gd name="T74" fmla="*/ 2147483647 w 174"/>
              <a:gd name="T75" fmla="*/ 2147483647 h 1904"/>
              <a:gd name="T76" fmla="*/ 2147483647 w 174"/>
              <a:gd name="T77" fmla="*/ 2147483647 h 1904"/>
              <a:gd name="T78" fmla="*/ 2147483647 w 174"/>
              <a:gd name="T79" fmla="*/ 2147483647 h 190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74"/>
              <a:gd name="T121" fmla="*/ 0 h 1904"/>
              <a:gd name="T122" fmla="*/ 174 w 174"/>
              <a:gd name="T123" fmla="*/ 1904 h 1904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74" h="1904">
                <a:moveTo>
                  <a:pt x="87" y="1904"/>
                </a:moveTo>
                <a:lnTo>
                  <a:pt x="87" y="1904"/>
                </a:lnTo>
                <a:lnTo>
                  <a:pt x="76" y="1893"/>
                </a:lnTo>
                <a:lnTo>
                  <a:pt x="76" y="1882"/>
                </a:lnTo>
                <a:lnTo>
                  <a:pt x="65" y="1872"/>
                </a:lnTo>
                <a:lnTo>
                  <a:pt x="55" y="1861"/>
                </a:lnTo>
                <a:lnTo>
                  <a:pt x="44" y="1850"/>
                </a:lnTo>
                <a:lnTo>
                  <a:pt x="33" y="1828"/>
                </a:lnTo>
                <a:lnTo>
                  <a:pt x="22" y="1795"/>
                </a:lnTo>
                <a:lnTo>
                  <a:pt x="11" y="1774"/>
                </a:lnTo>
                <a:lnTo>
                  <a:pt x="0" y="1741"/>
                </a:lnTo>
                <a:lnTo>
                  <a:pt x="0" y="1719"/>
                </a:lnTo>
                <a:lnTo>
                  <a:pt x="0" y="1687"/>
                </a:lnTo>
                <a:lnTo>
                  <a:pt x="0" y="1632"/>
                </a:lnTo>
                <a:lnTo>
                  <a:pt x="0" y="1567"/>
                </a:lnTo>
                <a:lnTo>
                  <a:pt x="0" y="1545"/>
                </a:lnTo>
                <a:lnTo>
                  <a:pt x="11" y="1534"/>
                </a:lnTo>
                <a:lnTo>
                  <a:pt x="11" y="1502"/>
                </a:lnTo>
                <a:lnTo>
                  <a:pt x="11" y="1480"/>
                </a:lnTo>
                <a:lnTo>
                  <a:pt x="11" y="1458"/>
                </a:lnTo>
                <a:lnTo>
                  <a:pt x="11" y="1425"/>
                </a:lnTo>
                <a:lnTo>
                  <a:pt x="11" y="1393"/>
                </a:lnTo>
                <a:lnTo>
                  <a:pt x="22" y="1349"/>
                </a:lnTo>
                <a:lnTo>
                  <a:pt x="22" y="1317"/>
                </a:lnTo>
                <a:lnTo>
                  <a:pt x="22" y="1273"/>
                </a:lnTo>
                <a:lnTo>
                  <a:pt x="22" y="1219"/>
                </a:lnTo>
                <a:lnTo>
                  <a:pt x="22" y="1175"/>
                </a:lnTo>
                <a:lnTo>
                  <a:pt x="33" y="1121"/>
                </a:lnTo>
                <a:lnTo>
                  <a:pt x="33" y="1066"/>
                </a:lnTo>
                <a:lnTo>
                  <a:pt x="33" y="1012"/>
                </a:lnTo>
                <a:lnTo>
                  <a:pt x="33" y="947"/>
                </a:lnTo>
                <a:lnTo>
                  <a:pt x="44" y="707"/>
                </a:lnTo>
                <a:lnTo>
                  <a:pt x="44" y="468"/>
                </a:lnTo>
                <a:lnTo>
                  <a:pt x="55" y="228"/>
                </a:lnTo>
                <a:lnTo>
                  <a:pt x="44" y="0"/>
                </a:lnTo>
                <a:lnTo>
                  <a:pt x="76" y="22"/>
                </a:lnTo>
                <a:lnTo>
                  <a:pt x="98" y="43"/>
                </a:lnTo>
                <a:lnTo>
                  <a:pt x="120" y="65"/>
                </a:lnTo>
                <a:lnTo>
                  <a:pt x="131" y="87"/>
                </a:lnTo>
                <a:lnTo>
                  <a:pt x="142" y="98"/>
                </a:lnTo>
                <a:lnTo>
                  <a:pt x="152" y="120"/>
                </a:lnTo>
                <a:lnTo>
                  <a:pt x="163" y="130"/>
                </a:lnTo>
                <a:lnTo>
                  <a:pt x="163" y="141"/>
                </a:lnTo>
                <a:lnTo>
                  <a:pt x="174" y="152"/>
                </a:lnTo>
                <a:lnTo>
                  <a:pt x="174" y="174"/>
                </a:lnTo>
                <a:lnTo>
                  <a:pt x="174" y="207"/>
                </a:lnTo>
                <a:lnTo>
                  <a:pt x="174" y="239"/>
                </a:lnTo>
                <a:lnTo>
                  <a:pt x="174" y="283"/>
                </a:lnTo>
                <a:lnTo>
                  <a:pt x="174" y="337"/>
                </a:lnTo>
                <a:lnTo>
                  <a:pt x="174" y="392"/>
                </a:lnTo>
                <a:lnTo>
                  <a:pt x="174" y="468"/>
                </a:lnTo>
                <a:lnTo>
                  <a:pt x="174" y="533"/>
                </a:lnTo>
                <a:lnTo>
                  <a:pt x="174" y="609"/>
                </a:lnTo>
                <a:lnTo>
                  <a:pt x="174" y="696"/>
                </a:lnTo>
                <a:lnTo>
                  <a:pt x="163" y="783"/>
                </a:lnTo>
                <a:lnTo>
                  <a:pt x="163" y="870"/>
                </a:lnTo>
                <a:lnTo>
                  <a:pt x="163" y="968"/>
                </a:lnTo>
                <a:lnTo>
                  <a:pt x="163" y="1066"/>
                </a:lnTo>
                <a:lnTo>
                  <a:pt x="152" y="1175"/>
                </a:lnTo>
                <a:lnTo>
                  <a:pt x="152" y="1230"/>
                </a:lnTo>
                <a:lnTo>
                  <a:pt x="152" y="1273"/>
                </a:lnTo>
                <a:lnTo>
                  <a:pt x="152" y="1327"/>
                </a:lnTo>
                <a:lnTo>
                  <a:pt x="152" y="1371"/>
                </a:lnTo>
                <a:lnTo>
                  <a:pt x="152" y="1415"/>
                </a:lnTo>
                <a:lnTo>
                  <a:pt x="152" y="1458"/>
                </a:lnTo>
                <a:lnTo>
                  <a:pt x="142" y="1534"/>
                </a:lnTo>
                <a:lnTo>
                  <a:pt x="142" y="1600"/>
                </a:lnTo>
                <a:lnTo>
                  <a:pt x="142" y="1665"/>
                </a:lnTo>
                <a:lnTo>
                  <a:pt x="142" y="1708"/>
                </a:lnTo>
                <a:lnTo>
                  <a:pt x="131" y="1752"/>
                </a:lnTo>
                <a:lnTo>
                  <a:pt x="131" y="1795"/>
                </a:lnTo>
                <a:lnTo>
                  <a:pt x="131" y="1817"/>
                </a:lnTo>
                <a:lnTo>
                  <a:pt x="120" y="1850"/>
                </a:lnTo>
                <a:lnTo>
                  <a:pt x="120" y="1872"/>
                </a:lnTo>
                <a:lnTo>
                  <a:pt x="109" y="1882"/>
                </a:lnTo>
                <a:lnTo>
                  <a:pt x="109" y="1893"/>
                </a:lnTo>
                <a:lnTo>
                  <a:pt x="98" y="1904"/>
                </a:lnTo>
                <a:lnTo>
                  <a:pt x="87" y="1904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3" name="Freeform 33"/>
          <p:cNvSpPr/>
          <p:nvPr/>
        </p:nvSpPr>
        <p:spPr bwMode="auto">
          <a:xfrm>
            <a:off x="8807451" y="3399368"/>
            <a:ext cx="211667" cy="359833"/>
          </a:xfrm>
          <a:custGeom>
            <a:avLst/>
            <a:gdLst>
              <a:gd name="T0" fmla="*/ 2147483647 w 250"/>
              <a:gd name="T1" fmla="*/ 2147483647 h 425"/>
              <a:gd name="T2" fmla="*/ 2147483647 w 250"/>
              <a:gd name="T3" fmla="*/ 2147483647 h 425"/>
              <a:gd name="T4" fmla="*/ 2147483647 w 250"/>
              <a:gd name="T5" fmla="*/ 2147483647 h 425"/>
              <a:gd name="T6" fmla="*/ 2147483647 w 250"/>
              <a:gd name="T7" fmla="*/ 2147483647 h 425"/>
              <a:gd name="T8" fmla="*/ 2147483647 w 250"/>
              <a:gd name="T9" fmla="*/ 2147483647 h 425"/>
              <a:gd name="T10" fmla="*/ 2147483647 w 250"/>
              <a:gd name="T11" fmla="*/ 2147483647 h 425"/>
              <a:gd name="T12" fmla="*/ 2147483647 w 250"/>
              <a:gd name="T13" fmla="*/ 2147483647 h 425"/>
              <a:gd name="T14" fmla="*/ 2147483647 w 250"/>
              <a:gd name="T15" fmla="*/ 2147483647 h 425"/>
              <a:gd name="T16" fmla="*/ 2147483647 w 250"/>
              <a:gd name="T17" fmla="*/ 2147483647 h 425"/>
              <a:gd name="T18" fmla="*/ 2147483647 w 250"/>
              <a:gd name="T19" fmla="*/ 2147483647 h 425"/>
              <a:gd name="T20" fmla="*/ 2147483647 w 250"/>
              <a:gd name="T21" fmla="*/ 2147483647 h 425"/>
              <a:gd name="T22" fmla="*/ 2147483647 w 250"/>
              <a:gd name="T23" fmla="*/ 2147483647 h 425"/>
              <a:gd name="T24" fmla="*/ 2147483647 w 250"/>
              <a:gd name="T25" fmla="*/ 2147483647 h 425"/>
              <a:gd name="T26" fmla="*/ 2147483647 w 250"/>
              <a:gd name="T27" fmla="*/ 2147483647 h 425"/>
              <a:gd name="T28" fmla="*/ 2147483647 w 250"/>
              <a:gd name="T29" fmla="*/ 2147483647 h 425"/>
              <a:gd name="T30" fmla="*/ 2147483647 w 250"/>
              <a:gd name="T31" fmla="*/ 2147483647 h 425"/>
              <a:gd name="T32" fmla="*/ 2147483647 w 250"/>
              <a:gd name="T33" fmla="*/ 2147483647 h 425"/>
              <a:gd name="T34" fmla="*/ 2147483647 w 250"/>
              <a:gd name="T35" fmla="*/ 2147483647 h 425"/>
              <a:gd name="T36" fmla="*/ 2147483647 w 250"/>
              <a:gd name="T37" fmla="*/ 2147483647 h 425"/>
              <a:gd name="T38" fmla="*/ 2147483647 w 250"/>
              <a:gd name="T39" fmla="*/ 2147483647 h 425"/>
              <a:gd name="T40" fmla="*/ 2147483647 w 250"/>
              <a:gd name="T41" fmla="*/ 2147483647 h 425"/>
              <a:gd name="T42" fmla="*/ 2147483647 w 250"/>
              <a:gd name="T43" fmla="*/ 2147483647 h 425"/>
              <a:gd name="T44" fmla="*/ 2147483647 w 250"/>
              <a:gd name="T45" fmla="*/ 2147483647 h 425"/>
              <a:gd name="T46" fmla="*/ 2147483647 w 250"/>
              <a:gd name="T47" fmla="*/ 2147483647 h 425"/>
              <a:gd name="T48" fmla="*/ 2147483647 w 250"/>
              <a:gd name="T49" fmla="*/ 2147483647 h 425"/>
              <a:gd name="T50" fmla="*/ 2147483647 w 250"/>
              <a:gd name="T51" fmla="*/ 2147483647 h 425"/>
              <a:gd name="T52" fmla="*/ 0 w 250"/>
              <a:gd name="T53" fmla="*/ 2147483647 h 425"/>
              <a:gd name="T54" fmla="*/ 0 w 250"/>
              <a:gd name="T55" fmla="*/ 2147483647 h 425"/>
              <a:gd name="T56" fmla="*/ 0 w 250"/>
              <a:gd name="T57" fmla="*/ 2147483647 h 425"/>
              <a:gd name="T58" fmla="*/ 0 w 250"/>
              <a:gd name="T59" fmla="*/ 2147483647 h 425"/>
              <a:gd name="T60" fmla="*/ 0 w 250"/>
              <a:gd name="T61" fmla="*/ 0 h 425"/>
              <a:gd name="T62" fmla="*/ 2147483647 w 250"/>
              <a:gd name="T63" fmla="*/ 0 h 425"/>
              <a:gd name="T64" fmla="*/ 2147483647 w 250"/>
              <a:gd name="T65" fmla="*/ 0 h 425"/>
              <a:gd name="T66" fmla="*/ 2147483647 w 250"/>
              <a:gd name="T67" fmla="*/ 0 h 425"/>
              <a:gd name="T68" fmla="*/ 2147483647 w 250"/>
              <a:gd name="T69" fmla="*/ 0 h 425"/>
              <a:gd name="T70" fmla="*/ 2147483647 w 250"/>
              <a:gd name="T71" fmla="*/ 2147483647 h 425"/>
              <a:gd name="T72" fmla="*/ 2147483647 w 250"/>
              <a:gd name="T73" fmla="*/ 2147483647 h 425"/>
              <a:gd name="T74" fmla="*/ 2147483647 w 250"/>
              <a:gd name="T75" fmla="*/ 2147483647 h 425"/>
              <a:gd name="T76" fmla="*/ 2147483647 w 250"/>
              <a:gd name="T77" fmla="*/ 2147483647 h 425"/>
              <a:gd name="T78" fmla="*/ 2147483647 w 250"/>
              <a:gd name="T79" fmla="*/ 2147483647 h 42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250"/>
              <a:gd name="T121" fmla="*/ 0 h 425"/>
              <a:gd name="T122" fmla="*/ 250 w 250"/>
              <a:gd name="T123" fmla="*/ 425 h 42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250" h="425">
                <a:moveTo>
                  <a:pt x="163" y="98"/>
                </a:moveTo>
                <a:lnTo>
                  <a:pt x="196" y="131"/>
                </a:lnTo>
                <a:lnTo>
                  <a:pt x="218" y="164"/>
                </a:lnTo>
                <a:lnTo>
                  <a:pt x="239" y="196"/>
                </a:lnTo>
                <a:lnTo>
                  <a:pt x="250" y="240"/>
                </a:lnTo>
                <a:lnTo>
                  <a:pt x="250" y="283"/>
                </a:lnTo>
                <a:lnTo>
                  <a:pt x="250" y="316"/>
                </a:lnTo>
                <a:lnTo>
                  <a:pt x="250" y="349"/>
                </a:lnTo>
                <a:lnTo>
                  <a:pt x="239" y="370"/>
                </a:lnTo>
                <a:lnTo>
                  <a:pt x="228" y="392"/>
                </a:lnTo>
                <a:lnTo>
                  <a:pt x="218" y="414"/>
                </a:lnTo>
                <a:lnTo>
                  <a:pt x="207" y="425"/>
                </a:lnTo>
                <a:lnTo>
                  <a:pt x="196" y="425"/>
                </a:lnTo>
                <a:lnTo>
                  <a:pt x="185" y="425"/>
                </a:lnTo>
                <a:lnTo>
                  <a:pt x="185" y="414"/>
                </a:lnTo>
                <a:lnTo>
                  <a:pt x="174" y="403"/>
                </a:lnTo>
                <a:lnTo>
                  <a:pt x="152" y="381"/>
                </a:lnTo>
                <a:lnTo>
                  <a:pt x="141" y="360"/>
                </a:lnTo>
                <a:lnTo>
                  <a:pt x="120" y="327"/>
                </a:lnTo>
                <a:lnTo>
                  <a:pt x="109" y="294"/>
                </a:lnTo>
                <a:lnTo>
                  <a:pt x="87" y="251"/>
                </a:lnTo>
                <a:lnTo>
                  <a:pt x="65" y="207"/>
                </a:lnTo>
                <a:lnTo>
                  <a:pt x="55" y="164"/>
                </a:lnTo>
                <a:lnTo>
                  <a:pt x="33" y="131"/>
                </a:lnTo>
                <a:lnTo>
                  <a:pt x="22" y="98"/>
                </a:lnTo>
                <a:lnTo>
                  <a:pt x="11" y="77"/>
                </a:lnTo>
                <a:lnTo>
                  <a:pt x="0" y="55"/>
                </a:lnTo>
                <a:lnTo>
                  <a:pt x="0" y="44"/>
                </a:lnTo>
                <a:lnTo>
                  <a:pt x="0" y="22"/>
                </a:lnTo>
                <a:lnTo>
                  <a:pt x="0" y="11"/>
                </a:lnTo>
                <a:lnTo>
                  <a:pt x="0" y="0"/>
                </a:lnTo>
                <a:lnTo>
                  <a:pt x="11" y="0"/>
                </a:lnTo>
                <a:lnTo>
                  <a:pt x="33" y="0"/>
                </a:lnTo>
                <a:lnTo>
                  <a:pt x="55" y="0"/>
                </a:lnTo>
                <a:lnTo>
                  <a:pt x="76" y="22"/>
                </a:lnTo>
                <a:lnTo>
                  <a:pt x="109" y="44"/>
                </a:lnTo>
                <a:lnTo>
                  <a:pt x="131" y="77"/>
                </a:lnTo>
                <a:lnTo>
                  <a:pt x="163" y="98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4" name="Freeform 34"/>
          <p:cNvSpPr/>
          <p:nvPr/>
        </p:nvSpPr>
        <p:spPr bwMode="auto">
          <a:xfrm>
            <a:off x="9525001" y="2468034"/>
            <a:ext cx="249767" cy="249767"/>
          </a:xfrm>
          <a:custGeom>
            <a:avLst/>
            <a:gdLst>
              <a:gd name="T0" fmla="*/ 2147483647 w 294"/>
              <a:gd name="T1" fmla="*/ 2147483647 h 294"/>
              <a:gd name="T2" fmla="*/ 2147483647 w 294"/>
              <a:gd name="T3" fmla="*/ 2147483647 h 294"/>
              <a:gd name="T4" fmla="*/ 2147483647 w 294"/>
              <a:gd name="T5" fmla="*/ 2147483647 h 294"/>
              <a:gd name="T6" fmla="*/ 2147483647 w 294"/>
              <a:gd name="T7" fmla="*/ 2147483647 h 294"/>
              <a:gd name="T8" fmla="*/ 2147483647 w 294"/>
              <a:gd name="T9" fmla="*/ 2147483647 h 294"/>
              <a:gd name="T10" fmla="*/ 2147483647 w 294"/>
              <a:gd name="T11" fmla="*/ 2147483647 h 294"/>
              <a:gd name="T12" fmla="*/ 2147483647 w 294"/>
              <a:gd name="T13" fmla="*/ 2147483647 h 294"/>
              <a:gd name="T14" fmla="*/ 2147483647 w 294"/>
              <a:gd name="T15" fmla="*/ 2147483647 h 294"/>
              <a:gd name="T16" fmla="*/ 2147483647 w 294"/>
              <a:gd name="T17" fmla="*/ 2147483647 h 294"/>
              <a:gd name="T18" fmla="*/ 2147483647 w 294"/>
              <a:gd name="T19" fmla="*/ 2147483647 h 294"/>
              <a:gd name="T20" fmla="*/ 2147483647 w 294"/>
              <a:gd name="T21" fmla="*/ 2147483647 h 294"/>
              <a:gd name="T22" fmla="*/ 2147483647 w 294"/>
              <a:gd name="T23" fmla="*/ 2147483647 h 294"/>
              <a:gd name="T24" fmla="*/ 2147483647 w 294"/>
              <a:gd name="T25" fmla="*/ 2147483647 h 294"/>
              <a:gd name="T26" fmla="*/ 2147483647 w 294"/>
              <a:gd name="T27" fmla="*/ 2147483647 h 294"/>
              <a:gd name="T28" fmla="*/ 2147483647 w 294"/>
              <a:gd name="T29" fmla="*/ 2147483647 h 294"/>
              <a:gd name="T30" fmla="*/ 2147483647 w 294"/>
              <a:gd name="T31" fmla="*/ 2147483647 h 294"/>
              <a:gd name="T32" fmla="*/ 2147483647 w 294"/>
              <a:gd name="T33" fmla="*/ 2147483647 h 294"/>
              <a:gd name="T34" fmla="*/ 2147483647 w 294"/>
              <a:gd name="T35" fmla="*/ 2147483647 h 294"/>
              <a:gd name="T36" fmla="*/ 0 w 294"/>
              <a:gd name="T37" fmla="*/ 2147483647 h 294"/>
              <a:gd name="T38" fmla="*/ 0 w 294"/>
              <a:gd name="T39" fmla="*/ 2147483647 h 294"/>
              <a:gd name="T40" fmla="*/ 0 w 294"/>
              <a:gd name="T41" fmla="*/ 2147483647 h 294"/>
              <a:gd name="T42" fmla="*/ 0 w 294"/>
              <a:gd name="T43" fmla="*/ 2147483647 h 294"/>
              <a:gd name="T44" fmla="*/ 2147483647 w 294"/>
              <a:gd name="T45" fmla="*/ 2147483647 h 294"/>
              <a:gd name="T46" fmla="*/ 2147483647 w 294"/>
              <a:gd name="T47" fmla="*/ 0 h 294"/>
              <a:gd name="T48" fmla="*/ 2147483647 w 294"/>
              <a:gd name="T49" fmla="*/ 0 h 294"/>
              <a:gd name="T50" fmla="*/ 2147483647 w 294"/>
              <a:gd name="T51" fmla="*/ 0 h 294"/>
              <a:gd name="T52" fmla="*/ 2147483647 w 294"/>
              <a:gd name="T53" fmla="*/ 2147483647 h 294"/>
              <a:gd name="T54" fmla="*/ 2147483647 w 294"/>
              <a:gd name="T55" fmla="*/ 2147483647 h 294"/>
              <a:gd name="T56" fmla="*/ 2147483647 w 294"/>
              <a:gd name="T57" fmla="*/ 2147483647 h 294"/>
              <a:gd name="T58" fmla="*/ 2147483647 w 294"/>
              <a:gd name="T59" fmla="*/ 2147483647 h 294"/>
              <a:gd name="T60" fmla="*/ 2147483647 w 294"/>
              <a:gd name="T61" fmla="*/ 2147483647 h 294"/>
              <a:gd name="T62" fmla="*/ 2147483647 w 294"/>
              <a:gd name="T63" fmla="*/ 2147483647 h 294"/>
              <a:gd name="T64" fmla="*/ 2147483647 w 294"/>
              <a:gd name="T65" fmla="*/ 2147483647 h 294"/>
              <a:gd name="T66" fmla="*/ 2147483647 w 294"/>
              <a:gd name="T67" fmla="*/ 2147483647 h 294"/>
              <a:gd name="T68" fmla="*/ 2147483647 w 294"/>
              <a:gd name="T69" fmla="*/ 2147483647 h 294"/>
              <a:gd name="T70" fmla="*/ 2147483647 w 294"/>
              <a:gd name="T71" fmla="*/ 2147483647 h 294"/>
              <a:gd name="T72" fmla="*/ 2147483647 w 294"/>
              <a:gd name="T73" fmla="*/ 2147483647 h 29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94"/>
              <a:gd name="T112" fmla="*/ 0 h 294"/>
              <a:gd name="T113" fmla="*/ 294 w 294"/>
              <a:gd name="T114" fmla="*/ 294 h 29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94" h="294">
                <a:moveTo>
                  <a:pt x="294" y="196"/>
                </a:moveTo>
                <a:lnTo>
                  <a:pt x="294" y="229"/>
                </a:lnTo>
                <a:lnTo>
                  <a:pt x="294" y="261"/>
                </a:lnTo>
                <a:lnTo>
                  <a:pt x="294" y="283"/>
                </a:lnTo>
                <a:lnTo>
                  <a:pt x="283" y="294"/>
                </a:lnTo>
                <a:lnTo>
                  <a:pt x="272" y="294"/>
                </a:lnTo>
                <a:lnTo>
                  <a:pt x="250" y="294"/>
                </a:lnTo>
                <a:lnTo>
                  <a:pt x="239" y="294"/>
                </a:lnTo>
                <a:lnTo>
                  <a:pt x="228" y="294"/>
                </a:lnTo>
                <a:lnTo>
                  <a:pt x="207" y="283"/>
                </a:lnTo>
                <a:lnTo>
                  <a:pt x="196" y="272"/>
                </a:lnTo>
                <a:lnTo>
                  <a:pt x="152" y="251"/>
                </a:lnTo>
                <a:lnTo>
                  <a:pt x="120" y="218"/>
                </a:lnTo>
                <a:lnTo>
                  <a:pt x="87" y="185"/>
                </a:lnTo>
                <a:lnTo>
                  <a:pt x="65" y="131"/>
                </a:lnTo>
                <a:lnTo>
                  <a:pt x="33" y="98"/>
                </a:lnTo>
                <a:lnTo>
                  <a:pt x="11" y="66"/>
                </a:lnTo>
                <a:lnTo>
                  <a:pt x="11" y="44"/>
                </a:lnTo>
                <a:lnTo>
                  <a:pt x="0" y="33"/>
                </a:lnTo>
                <a:lnTo>
                  <a:pt x="0" y="22"/>
                </a:lnTo>
                <a:lnTo>
                  <a:pt x="0" y="11"/>
                </a:lnTo>
                <a:lnTo>
                  <a:pt x="11" y="11"/>
                </a:lnTo>
                <a:lnTo>
                  <a:pt x="33" y="0"/>
                </a:lnTo>
                <a:lnTo>
                  <a:pt x="65" y="0"/>
                </a:lnTo>
                <a:lnTo>
                  <a:pt x="87" y="0"/>
                </a:lnTo>
                <a:lnTo>
                  <a:pt x="131" y="11"/>
                </a:lnTo>
                <a:lnTo>
                  <a:pt x="163" y="22"/>
                </a:lnTo>
                <a:lnTo>
                  <a:pt x="207" y="44"/>
                </a:lnTo>
                <a:lnTo>
                  <a:pt x="239" y="76"/>
                </a:lnTo>
                <a:lnTo>
                  <a:pt x="261" y="87"/>
                </a:lnTo>
                <a:lnTo>
                  <a:pt x="272" y="109"/>
                </a:lnTo>
                <a:lnTo>
                  <a:pt x="283" y="131"/>
                </a:lnTo>
                <a:lnTo>
                  <a:pt x="283" y="153"/>
                </a:lnTo>
                <a:lnTo>
                  <a:pt x="294" y="174"/>
                </a:lnTo>
                <a:lnTo>
                  <a:pt x="294" y="196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5" name="Freeform 35"/>
          <p:cNvSpPr/>
          <p:nvPr/>
        </p:nvSpPr>
        <p:spPr bwMode="auto">
          <a:xfrm>
            <a:off x="9268884" y="2772833"/>
            <a:ext cx="745067" cy="211667"/>
          </a:xfrm>
          <a:custGeom>
            <a:avLst/>
            <a:gdLst>
              <a:gd name="T0" fmla="*/ 2147483647 w 880"/>
              <a:gd name="T1" fmla="*/ 2147483647 h 251"/>
              <a:gd name="T2" fmla="*/ 2147483647 w 880"/>
              <a:gd name="T3" fmla="*/ 2147483647 h 251"/>
              <a:gd name="T4" fmla="*/ 2147483647 w 880"/>
              <a:gd name="T5" fmla="*/ 2147483647 h 251"/>
              <a:gd name="T6" fmla="*/ 2147483647 w 880"/>
              <a:gd name="T7" fmla="*/ 2147483647 h 251"/>
              <a:gd name="T8" fmla="*/ 2147483647 w 880"/>
              <a:gd name="T9" fmla="*/ 2147483647 h 251"/>
              <a:gd name="T10" fmla="*/ 2147483647 w 880"/>
              <a:gd name="T11" fmla="*/ 2147483647 h 251"/>
              <a:gd name="T12" fmla="*/ 2147483647 w 880"/>
              <a:gd name="T13" fmla="*/ 2147483647 h 251"/>
              <a:gd name="T14" fmla="*/ 2147483647 w 880"/>
              <a:gd name="T15" fmla="*/ 0 h 251"/>
              <a:gd name="T16" fmla="*/ 2147483647 w 880"/>
              <a:gd name="T17" fmla="*/ 0 h 251"/>
              <a:gd name="T18" fmla="*/ 2147483647 w 880"/>
              <a:gd name="T19" fmla="*/ 2147483647 h 251"/>
              <a:gd name="T20" fmla="*/ 2147483647 w 880"/>
              <a:gd name="T21" fmla="*/ 2147483647 h 251"/>
              <a:gd name="T22" fmla="*/ 2147483647 w 880"/>
              <a:gd name="T23" fmla="*/ 2147483647 h 251"/>
              <a:gd name="T24" fmla="*/ 2147483647 w 880"/>
              <a:gd name="T25" fmla="*/ 2147483647 h 251"/>
              <a:gd name="T26" fmla="*/ 2147483647 w 880"/>
              <a:gd name="T27" fmla="*/ 2147483647 h 251"/>
              <a:gd name="T28" fmla="*/ 2147483647 w 880"/>
              <a:gd name="T29" fmla="*/ 2147483647 h 251"/>
              <a:gd name="T30" fmla="*/ 2147483647 w 880"/>
              <a:gd name="T31" fmla="*/ 2147483647 h 251"/>
              <a:gd name="T32" fmla="*/ 2147483647 w 880"/>
              <a:gd name="T33" fmla="*/ 2147483647 h 251"/>
              <a:gd name="T34" fmla="*/ 2147483647 w 880"/>
              <a:gd name="T35" fmla="*/ 2147483647 h 251"/>
              <a:gd name="T36" fmla="*/ 2147483647 w 880"/>
              <a:gd name="T37" fmla="*/ 2147483647 h 251"/>
              <a:gd name="T38" fmla="*/ 2147483647 w 880"/>
              <a:gd name="T39" fmla="*/ 2147483647 h 251"/>
              <a:gd name="T40" fmla="*/ 2147483647 w 880"/>
              <a:gd name="T41" fmla="*/ 2147483647 h 251"/>
              <a:gd name="T42" fmla="*/ 2147483647 w 880"/>
              <a:gd name="T43" fmla="*/ 2147483647 h 251"/>
              <a:gd name="T44" fmla="*/ 2147483647 w 880"/>
              <a:gd name="T45" fmla="*/ 2147483647 h 251"/>
              <a:gd name="T46" fmla="*/ 2147483647 w 880"/>
              <a:gd name="T47" fmla="*/ 2147483647 h 251"/>
              <a:gd name="T48" fmla="*/ 2147483647 w 880"/>
              <a:gd name="T49" fmla="*/ 2147483647 h 251"/>
              <a:gd name="T50" fmla="*/ 2147483647 w 880"/>
              <a:gd name="T51" fmla="*/ 2147483647 h 251"/>
              <a:gd name="T52" fmla="*/ 2147483647 w 880"/>
              <a:gd name="T53" fmla="*/ 2147483647 h 251"/>
              <a:gd name="T54" fmla="*/ 2147483647 w 880"/>
              <a:gd name="T55" fmla="*/ 2147483647 h 251"/>
              <a:gd name="T56" fmla="*/ 2147483647 w 880"/>
              <a:gd name="T57" fmla="*/ 2147483647 h 251"/>
              <a:gd name="T58" fmla="*/ 2147483647 w 880"/>
              <a:gd name="T59" fmla="*/ 2147483647 h 251"/>
              <a:gd name="T60" fmla="*/ 2147483647 w 880"/>
              <a:gd name="T61" fmla="*/ 2147483647 h 251"/>
              <a:gd name="T62" fmla="*/ 0 w 880"/>
              <a:gd name="T63" fmla="*/ 2147483647 h 25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80"/>
              <a:gd name="T97" fmla="*/ 0 h 251"/>
              <a:gd name="T98" fmla="*/ 880 w 880"/>
              <a:gd name="T99" fmla="*/ 251 h 25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80" h="251">
                <a:moveTo>
                  <a:pt x="0" y="175"/>
                </a:moveTo>
                <a:lnTo>
                  <a:pt x="87" y="153"/>
                </a:lnTo>
                <a:lnTo>
                  <a:pt x="163" y="131"/>
                </a:lnTo>
                <a:lnTo>
                  <a:pt x="239" y="109"/>
                </a:lnTo>
                <a:lnTo>
                  <a:pt x="304" y="98"/>
                </a:lnTo>
                <a:lnTo>
                  <a:pt x="369" y="77"/>
                </a:lnTo>
                <a:lnTo>
                  <a:pt x="424" y="66"/>
                </a:lnTo>
                <a:lnTo>
                  <a:pt x="478" y="55"/>
                </a:lnTo>
                <a:lnTo>
                  <a:pt x="522" y="44"/>
                </a:lnTo>
                <a:lnTo>
                  <a:pt x="565" y="33"/>
                </a:lnTo>
                <a:lnTo>
                  <a:pt x="609" y="22"/>
                </a:lnTo>
                <a:lnTo>
                  <a:pt x="641" y="11"/>
                </a:lnTo>
                <a:lnTo>
                  <a:pt x="674" y="11"/>
                </a:lnTo>
                <a:lnTo>
                  <a:pt x="696" y="11"/>
                </a:lnTo>
                <a:lnTo>
                  <a:pt x="717" y="0"/>
                </a:lnTo>
                <a:lnTo>
                  <a:pt x="728" y="0"/>
                </a:lnTo>
                <a:lnTo>
                  <a:pt x="739" y="0"/>
                </a:lnTo>
                <a:lnTo>
                  <a:pt x="761" y="0"/>
                </a:lnTo>
                <a:lnTo>
                  <a:pt x="793" y="11"/>
                </a:lnTo>
                <a:lnTo>
                  <a:pt x="837" y="22"/>
                </a:lnTo>
                <a:lnTo>
                  <a:pt x="859" y="33"/>
                </a:lnTo>
                <a:lnTo>
                  <a:pt x="869" y="44"/>
                </a:lnTo>
                <a:lnTo>
                  <a:pt x="880" y="55"/>
                </a:lnTo>
                <a:lnTo>
                  <a:pt x="880" y="66"/>
                </a:lnTo>
                <a:lnTo>
                  <a:pt x="880" y="77"/>
                </a:lnTo>
                <a:lnTo>
                  <a:pt x="869" y="77"/>
                </a:lnTo>
                <a:lnTo>
                  <a:pt x="859" y="87"/>
                </a:lnTo>
                <a:lnTo>
                  <a:pt x="848" y="87"/>
                </a:lnTo>
                <a:lnTo>
                  <a:pt x="837" y="98"/>
                </a:lnTo>
                <a:lnTo>
                  <a:pt x="815" y="109"/>
                </a:lnTo>
                <a:lnTo>
                  <a:pt x="793" y="109"/>
                </a:lnTo>
                <a:lnTo>
                  <a:pt x="772" y="120"/>
                </a:lnTo>
                <a:lnTo>
                  <a:pt x="739" y="131"/>
                </a:lnTo>
                <a:lnTo>
                  <a:pt x="706" y="131"/>
                </a:lnTo>
                <a:lnTo>
                  <a:pt x="674" y="142"/>
                </a:lnTo>
                <a:lnTo>
                  <a:pt x="641" y="153"/>
                </a:lnTo>
                <a:lnTo>
                  <a:pt x="598" y="164"/>
                </a:lnTo>
                <a:lnTo>
                  <a:pt x="554" y="175"/>
                </a:lnTo>
                <a:lnTo>
                  <a:pt x="511" y="185"/>
                </a:lnTo>
                <a:lnTo>
                  <a:pt x="467" y="185"/>
                </a:lnTo>
                <a:lnTo>
                  <a:pt x="424" y="196"/>
                </a:lnTo>
                <a:lnTo>
                  <a:pt x="380" y="207"/>
                </a:lnTo>
                <a:lnTo>
                  <a:pt x="337" y="218"/>
                </a:lnTo>
                <a:lnTo>
                  <a:pt x="304" y="229"/>
                </a:lnTo>
                <a:lnTo>
                  <a:pt x="272" y="229"/>
                </a:lnTo>
                <a:lnTo>
                  <a:pt x="239" y="240"/>
                </a:lnTo>
                <a:lnTo>
                  <a:pt x="217" y="240"/>
                </a:lnTo>
                <a:lnTo>
                  <a:pt x="185" y="240"/>
                </a:lnTo>
                <a:lnTo>
                  <a:pt x="163" y="251"/>
                </a:lnTo>
                <a:lnTo>
                  <a:pt x="152" y="251"/>
                </a:lnTo>
                <a:lnTo>
                  <a:pt x="130" y="251"/>
                </a:lnTo>
                <a:lnTo>
                  <a:pt x="119" y="251"/>
                </a:lnTo>
                <a:lnTo>
                  <a:pt x="108" y="251"/>
                </a:lnTo>
                <a:lnTo>
                  <a:pt x="98" y="251"/>
                </a:lnTo>
                <a:lnTo>
                  <a:pt x="87" y="251"/>
                </a:lnTo>
                <a:lnTo>
                  <a:pt x="76" y="240"/>
                </a:lnTo>
                <a:lnTo>
                  <a:pt x="65" y="240"/>
                </a:lnTo>
                <a:lnTo>
                  <a:pt x="54" y="229"/>
                </a:lnTo>
                <a:lnTo>
                  <a:pt x="43" y="218"/>
                </a:lnTo>
                <a:lnTo>
                  <a:pt x="32" y="207"/>
                </a:lnTo>
                <a:lnTo>
                  <a:pt x="21" y="185"/>
                </a:lnTo>
                <a:lnTo>
                  <a:pt x="0" y="175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7" name="Freeform 37"/>
          <p:cNvSpPr/>
          <p:nvPr/>
        </p:nvSpPr>
        <p:spPr bwMode="auto">
          <a:xfrm>
            <a:off x="9304867" y="3103034"/>
            <a:ext cx="615951" cy="156633"/>
          </a:xfrm>
          <a:custGeom>
            <a:avLst/>
            <a:gdLst>
              <a:gd name="T0" fmla="*/ 0 w 729"/>
              <a:gd name="T1" fmla="*/ 2147483647 h 185"/>
              <a:gd name="T2" fmla="*/ 2147483647 w 729"/>
              <a:gd name="T3" fmla="*/ 2147483647 h 185"/>
              <a:gd name="T4" fmla="*/ 2147483647 w 729"/>
              <a:gd name="T5" fmla="*/ 2147483647 h 185"/>
              <a:gd name="T6" fmla="*/ 2147483647 w 729"/>
              <a:gd name="T7" fmla="*/ 2147483647 h 185"/>
              <a:gd name="T8" fmla="*/ 2147483647 w 729"/>
              <a:gd name="T9" fmla="*/ 2147483647 h 185"/>
              <a:gd name="T10" fmla="*/ 2147483647 w 729"/>
              <a:gd name="T11" fmla="*/ 2147483647 h 185"/>
              <a:gd name="T12" fmla="*/ 2147483647 w 729"/>
              <a:gd name="T13" fmla="*/ 2147483647 h 185"/>
              <a:gd name="T14" fmla="*/ 2147483647 w 729"/>
              <a:gd name="T15" fmla="*/ 2147483647 h 185"/>
              <a:gd name="T16" fmla="*/ 2147483647 w 729"/>
              <a:gd name="T17" fmla="*/ 2147483647 h 185"/>
              <a:gd name="T18" fmla="*/ 2147483647 w 729"/>
              <a:gd name="T19" fmla="*/ 0 h 185"/>
              <a:gd name="T20" fmla="*/ 2147483647 w 729"/>
              <a:gd name="T21" fmla="*/ 0 h 185"/>
              <a:gd name="T22" fmla="*/ 2147483647 w 729"/>
              <a:gd name="T23" fmla="*/ 0 h 185"/>
              <a:gd name="T24" fmla="*/ 2147483647 w 729"/>
              <a:gd name="T25" fmla="*/ 2147483647 h 185"/>
              <a:gd name="T26" fmla="*/ 2147483647 w 729"/>
              <a:gd name="T27" fmla="*/ 2147483647 h 185"/>
              <a:gd name="T28" fmla="*/ 2147483647 w 729"/>
              <a:gd name="T29" fmla="*/ 2147483647 h 185"/>
              <a:gd name="T30" fmla="*/ 2147483647 w 729"/>
              <a:gd name="T31" fmla="*/ 2147483647 h 185"/>
              <a:gd name="T32" fmla="*/ 2147483647 w 729"/>
              <a:gd name="T33" fmla="*/ 2147483647 h 185"/>
              <a:gd name="T34" fmla="*/ 2147483647 w 729"/>
              <a:gd name="T35" fmla="*/ 2147483647 h 185"/>
              <a:gd name="T36" fmla="*/ 2147483647 w 729"/>
              <a:gd name="T37" fmla="*/ 2147483647 h 185"/>
              <a:gd name="T38" fmla="*/ 2147483647 w 729"/>
              <a:gd name="T39" fmla="*/ 2147483647 h 185"/>
              <a:gd name="T40" fmla="*/ 2147483647 w 729"/>
              <a:gd name="T41" fmla="*/ 2147483647 h 185"/>
              <a:gd name="T42" fmla="*/ 2147483647 w 729"/>
              <a:gd name="T43" fmla="*/ 2147483647 h 185"/>
              <a:gd name="T44" fmla="*/ 2147483647 w 729"/>
              <a:gd name="T45" fmla="*/ 2147483647 h 185"/>
              <a:gd name="T46" fmla="*/ 2147483647 w 729"/>
              <a:gd name="T47" fmla="*/ 2147483647 h 185"/>
              <a:gd name="T48" fmla="*/ 2147483647 w 729"/>
              <a:gd name="T49" fmla="*/ 2147483647 h 185"/>
              <a:gd name="T50" fmla="*/ 2147483647 w 729"/>
              <a:gd name="T51" fmla="*/ 2147483647 h 185"/>
              <a:gd name="T52" fmla="*/ 2147483647 w 729"/>
              <a:gd name="T53" fmla="*/ 2147483647 h 185"/>
              <a:gd name="T54" fmla="*/ 2147483647 w 729"/>
              <a:gd name="T55" fmla="*/ 2147483647 h 185"/>
              <a:gd name="T56" fmla="*/ 2147483647 w 729"/>
              <a:gd name="T57" fmla="*/ 2147483647 h 185"/>
              <a:gd name="T58" fmla="*/ 2147483647 w 729"/>
              <a:gd name="T59" fmla="*/ 2147483647 h 185"/>
              <a:gd name="T60" fmla="*/ 2147483647 w 729"/>
              <a:gd name="T61" fmla="*/ 2147483647 h 185"/>
              <a:gd name="T62" fmla="*/ 2147483647 w 729"/>
              <a:gd name="T63" fmla="*/ 2147483647 h 185"/>
              <a:gd name="T64" fmla="*/ 0 w 729"/>
              <a:gd name="T65" fmla="*/ 2147483647 h 18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29"/>
              <a:gd name="T100" fmla="*/ 0 h 185"/>
              <a:gd name="T101" fmla="*/ 729 w 729"/>
              <a:gd name="T102" fmla="*/ 185 h 18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29" h="185">
                <a:moveTo>
                  <a:pt x="0" y="142"/>
                </a:moveTo>
                <a:lnTo>
                  <a:pt x="0" y="131"/>
                </a:lnTo>
                <a:lnTo>
                  <a:pt x="11" y="120"/>
                </a:lnTo>
                <a:lnTo>
                  <a:pt x="22" y="109"/>
                </a:lnTo>
                <a:lnTo>
                  <a:pt x="33" y="98"/>
                </a:lnTo>
                <a:lnTo>
                  <a:pt x="55" y="98"/>
                </a:lnTo>
                <a:lnTo>
                  <a:pt x="65" y="87"/>
                </a:lnTo>
                <a:lnTo>
                  <a:pt x="87" y="87"/>
                </a:lnTo>
                <a:lnTo>
                  <a:pt x="109" y="76"/>
                </a:lnTo>
                <a:lnTo>
                  <a:pt x="152" y="65"/>
                </a:lnTo>
                <a:lnTo>
                  <a:pt x="218" y="55"/>
                </a:lnTo>
                <a:lnTo>
                  <a:pt x="283" y="44"/>
                </a:lnTo>
                <a:lnTo>
                  <a:pt x="348" y="33"/>
                </a:lnTo>
                <a:lnTo>
                  <a:pt x="402" y="22"/>
                </a:lnTo>
                <a:lnTo>
                  <a:pt x="468" y="22"/>
                </a:lnTo>
                <a:lnTo>
                  <a:pt x="511" y="11"/>
                </a:lnTo>
                <a:lnTo>
                  <a:pt x="555" y="11"/>
                </a:lnTo>
                <a:lnTo>
                  <a:pt x="587" y="0"/>
                </a:lnTo>
                <a:lnTo>
                  <a:pt x="620" y="0"/>
                </a:lnTo>
                <a:lnTo>
                  <a:pt x="642" y="0"/>
                </a:lnTo>
                <a:lnTo>
                  <a:pt x="663" y="0"/>
                </a:lnTo>
                <a:lnTo>
                  <a:pt x="685" y="0"/>
                </a:lnTo>
                <a:lnTo>
                  <a:pt x="696" y="11"/>
                </a:lnTo>
                <a:lnTo>
                  <a:pt x="707" y="11"/>
                </a:lnTo>
                <a:lnTo>
                  <a:pt x="718" y="22"/>
                </a:lnTo>
                <a:lnTo>
                  <a:pt x="729" y="22"/>
                </a:lnTo>
                <a:lnTo>
                  <a:pt x="729" y="33"/>
                </a:lnTo>
                <a:lnTo>
                  <a:pt x="729" y="44"/>
                </a:lnTo>
                <a:lnTo>
                  <a:pt x="729" y="55"/>
                </a:lnTo>
                <a:lnTo>
                  <a:pt x="718" y="65"/>
                </a:lnTo>
                <a:lnTo>
                  <a:pt x="707" y="76"/>
                </a:lnTo>
                <a:lnTo>
                  <a:pt x="696" y="76"/>
                </a:lnTo>
                <a:lnTo>
                  <a:pt x="685" y="87"/>
                </a:lnTo>
                <a:lnTo>
                  <a:pt x="674" y="87"/>
                </a:lnTo>
                <a:lnTo>
                  <a:pt x="653" y="98"/>
                </a:lnTo>
                <a:lnTo>
                  <a:pt x="631" y="109"/>
                </a:lnTo>
                <a:lnTo>
                  <a:pt x="609" y="109"/>
                </a:lnTo>
                <a:lnTo>
                  <a:pt x="576" y="120"/>
                </a:lnTo>
                <a:lnTo>
                  <a:pt x="555" y="120"/>
                </a:lnTo>
                <a:lnTo>
                  <a:pt x="522" y="131"/>
                </a:lnTo>
                <a:lnTo>
                  <a:pt x="489" y="131"/>
                </a:lnTo>
                <a:lnTo>
                  <a:pt x="446" y="142"/>
                </a:lnTo>
                <a:lnTo>
                  <a:pt x="413" y="153"/>
                </a:lnTo>
                <a:lnTo>
                  <a:pt x="370" y="153"/>
                </a:lnTo>
                <a:lnTo>
                  <a:pt x="337" y="163"/>
                </a:lnTo>
                <a:lnTo>
                  <a:pt x="294" y="163"/>
                </a:lnTo>
                <a:lnTo>
                  <a:pt x="261" y="174"/>
                </a:lnTo>
                <a:lnTo>
                  <a:pt x="239" y="174"/>
                </a:lnTo>
                <a:lnTo>
                  <a:pt x="207" y="174"/>
                </a:lnTo>
                <a:lnTo>
                  <a:pt x="185" y="185"/>
                </a:lnTo>
                <a:lnTo>
                  <a:pt x="152" y="185"/>
                </a:lnTo>
                <a:lnTo>
                  <a:pt x="142" y="185"/>
                </a:lnTo>
                <a:lnTo>
                  <a:pt x="120" y="185"/>
                </a:lnTo>
                <a:lnTo>
                  <a:pt x="98" y="185"/>
                </a:lnTo>
                <a:lnTo>
                  <a:pt x="87" y="185"/>
                </a:lnTo>
                <a:lnTo>
                  <a:pt x="76" y="185"/>
                </a:lnTo>
                <a:lnTo>
                  <a:pt x="65" y="185"/>
                </a:lnTo>
                <a:lnTo>
                  <a:pt x="55" y="185"/>
                </a:lnTo>
                <a:lnTo>
                  <a:pt x="33" y="163"/>
                </a:lnTo>
                <a:lnTo>
                  <a:pt x="11" y="153"/>
                </a:lnTo>
                <a:lnTo>
                  <a:pt x="0" y="142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8" name="Freeform 38"/>
          <p:cNvSpPr/>
          <p:nvPr/>
        </p:nvSpPr>
        <p:spPr bwMode="auto">
          <a:xfrm>
            <a:off x="9296401" y="3399367"/>
            <a:ext cx="624417" cy="165100"/>
          </a:xfrm>
          <a:custGeom>
            <a:avLst/>
            <a:gdLst>
              <a:gd name="T0" fmla="*/ 0 w 740"/>
              <a:gd name="T1" fmla="*/ 2147483647 h 196"/>
              <a:gd name="T2" fmla="*/ 2147483647 w 740"/>
              <a:gd name="T3" fmla="*/ 2147483647 h 196"/>
              <a:gd name="T4" fmla="*/ 2147483647 w 740"/>
              <a:gd name="T5" fmla="*/ 2147483647 h 196"/>
              <a:gd name="T6" fmla="*/ 2147483647 w 740"/>
              <a:gd name="T7" fmla="*/ 2147483647 h 196"/>
              <a:gd name="T8" fmla="*/ 2147483647 w 740"/>
              <a:gd name="T9" fmla="*/ 2147483647 h 196"/>
              <a:gd name="T10" fmla="*/ 2147483647 w 740"/>
              <a:gd name="T11" fmla="*/ 2147483647 h 196"/>
              <a:gd name="T12" fmla="*/ 2147483647 w 740"/>
              <a:gd name="T13" fmla="*/ 2147483647 h 196"/>
              <a:gd name="T14" fmla="*/ 2147483647 w 740"/>
              <a:gd name="T15" fmla="*/ 2147483647 h 196"/>
              <a:gd name="T16" fmla="*/ 2147483647 w 740"/>
              <a:gd name="T17" fmla="*/ 2147483647 h 196"/>
              <a:gd name="T18" fmla="*/ 2147483647 w 740"/>
              <a:gd name="T19" fmla="*/ 2147483647 h 196"/>
              <a:gd name="T20" fmla="*/ 2147483647 w 740"/>
              <a:gd name="T21" fmla="*/ 2147483647 h 196"/>
              <a:gd name="T22" fmla="*/ 2147483647 w 740"/>
              <a:gd name="T23" fmla="*/ 2147483647 h 196"/>
              <a:gd name="T24" fmla="*/ 2147483647 w 740"/>
              <a:gd name="T25" fmla="*/ 2147483647 h 196"/>
              <a:gd name="T26" fmla="*/ 2147483647 w 740"/>
              <a:gd name="T27" fmla="*/ 2147483647 h 196"/>
              <a:gd name="T28" fmla="*/ 2147483647 w 740"/>
              <a:gd name="T29" fmla="*/ 0 h 196"/>
              <a:gd name="T30" fmla="*/ 2147483647 w 740"/>
              <a:gd name="T31" fmla="*/ 0 h 196"/>
              <a:gd name="T32" fmla="*/ 2147483647 w 740"/>
              <a:gd name="T33" fmla="*/ 0 h 196"/>
              <a:gd name="T34" fmla="*/ 2147483647 w 740"/>
              <a:gd name="T35" fmla="*/ 0 h 196"/>
              <a:gd name="T36" fmla="*/ 2147483647 w 740"/>
              <a:gd name="T37" fmla="*/ 2147483647 h 196"/>
              <a:gd name="T38" fmla="*/ 2147483647 w 740"/>
              <a:gd name="T39" fmla="*/ 2147483647 h 196"/>
              <a:gd name="T40" fmla="*/ 2147483647 w 740"/>
              <a:gd name="T41" fmla="*/ 2147483647 h 196"/>
              <a:gd name="T42" fmla="*/ 2147483647 w 740"/>
              <a:gd name="T43" fmla="*/ 2147483647 h 196"/>
              <a:gd name="T44" fmla="*/ 2147483647 w 740"/>
              <a:gd name="T45" fmla="*/ 2147483647 h 196"/>
              <a:gd name="T46" fmla="*/ 2147483647 w 740"/>
              <a:gd name="T47" fmla="*/ 2147483647 h 196"/>
              <a:gd name="T48" fmla="*/ 2147483647 w 740"/>
              <a:gd name="T49" fmla="*/ 2147483647 h 196"/>
              <a:gd name="T50" fmla="*/ 2147483647 w 740"/>
              <a:gd name="T51" fmla="*/ 2147483647 h 196"/>
              <a:gd name="T52" fmla="*/ 2147483647 w 740"/>
              <a:gd name="T53" fmla="*/ 2147483647 h 196"/>
              <a:gd name="T54" fmla="*/ 2147483647 w 740"/>
              <a:gd name="T55" fmla="*/ 2147483647 h 196"/>
              <a:gd name="T56" fmla="*/ 2147483647 w 740"/>
              <a:gd name="T57" fmla="*/ 2147483647 h 196"/>
              <a:gd name="T58" fmla="*/ 2147483647 w 740"/>
              <a:gd name="T59" fmla="*/ 2147483647 h 196"/>
              <a:gd name="T60" fmla="*/ 2147483647 w 740"/>
              <a:gd name="T61" fmla="*/ 2147483647 h 196"/>
              <a:gd name="T62" fmla="*/ 2147483647 w 740"/>
              <a:gd name="T63" fmla="*/ 2147483647 h 196"/>
              <a:gd name="T64" fmla="*/ 2147483647 w 740"/>
              <a:gd name="T65" fmla="*/ 2147483647 h 196"/>
              <a:gd name="T66" fmla="*/ 2147483647 w 740"/>
              <a:gd name="T67" fmla="*/ 2147483647 h 196"/>
              <a:gd name="T68" fmla="*/ 2147483647 w 740"/>
              <a:gd name="T69" fmla="*/ 2147483647 h 196"/>
              <a:gd name="T70" fmla="*/ 2147483647 w 740"/>
              <a:gd name="T71" fmla="*/ 2147483647 h 196"/>
              <a:gd name="T72" fmla="*/ 2147483647 w 740"/>
              <a:gd name="T73" fmla="*/ 2147483647 h 196"/>
              <a:gd name="T74" fmla="*/ 2147483647 w 740"/>
              <a:gd name="T75" fmla="*/ 2147483647 h 196"/>
              <a:gd name="T76" fmla="*/ 2147483647 w 740"/>
              <a:gd name="T77" fmla="*/ 2147483647 h 196"/>
              <a:gd name="T78" fmla="*/ 2147483647 w 740"/>
              <a:gd name="T79" fmla="*/ 2147483647 h 196"/>
              <a:gd name="T80" fmla="*/ 2147483647 w 740"/>
              <a:gd name="T81" fmla="*/ 2147483647 h 196"/>
              <a:gd name="T82" fmla="*/ 2147483647 w 740"/>
              <a:gd name="T83" fmla="*/ 2147483647 h 196"/>
              <a:gd name="T84" fmla="*/ 2147483647 w 740"/>
              <a:gd name="T85" fmla="*/ 2147483647 h 196"/>
              <a:gd name="T86" fmla="*/ 2147483647 w 740"/>
              <a:gd name="T87" fmla="*/ 2147483647 h 196"/>
              <a:gd name="T88" fmla="*/ 2147483647 w 740"/>
              <a:gd name="T89" fmla="*/ 2147483647 h 196"/>
              <a:gd name="T90" fmla="*/ 2147483647 w 740"/>
              <a:gd name="T91" fmla="*/ 2147483647 h 196"/>
              <a:gd name="T92" fmla="*/ 2147483647 w 740"/>
              <a:gd name="T93" fmla="*/ 2147483647 h 196"/>
              <a:gd name="T94" fmla="*/ 2147483647 w 740"/>
              <a:gd name="T95" fmla="*/ 2147483647 h 196"/>
              <a:gd name="T96" fmla="*/ 2147483647 w 740"/>
              <a:gd name="T97" fmla="*/ 2147483647 h 196"/>
              <a:gd name="T98" fmla="*/ 2147483647 w 740"/>
              <a:gd name="T99" fmla="*/ 2147483647 h 196"/>
              <a:gd name="T100" fmla="*/ 2147483647 w 740"/>
              <a:gd name="T101" fmla="*/ 2147483647 h 196"/>
              <a:gd name="T102" fmla="*/ 2147483647 w 740"/>
              <a:gd name="T103" fmla="*/ 2147483647 h 196"/>
              <a:gd name="T104" fmla="*/ 2147483647 w 740"/>
              <a:gd name="T105" fmla="*/ 2147483647 h 196"/>
              <a:gd name="T106" fmla="*/ 2147483647 w 740"/>
              <a:gd name="T107" fmla="*/ 2147483647 h 196"/>
              <a:gd name="T108" fmla="*/ 2147483647 w 740"/>
              <a:gd name="T109" fmla="*/ 2147483647 h 196"/>
              <a:gd name="T110" fmla="*/ 2147483647 w 740"/>
              <a:gd name="T111" fmla="*/ 2147483647 h 196"/>
              <a:gd name="T112" fmla="*/ 0 w 740"/>
              <a:gd name="T113" fmla="*/ 2147483647 h 196"/>
              <a:gd name="T114" fmla="*/ 0 w 740"/>
              <a:gd name="T115" fmla="*/ 2147483647 h 19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40"/>
              <a:gd name="T175" fmla="*/ 0 h 196"/>
              <a:gd name="T176" fmla="*/ 740 w 740"/>
              <a:gd name="T177" fmla="*/ 196 h 19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40" h="196">
                <a:moveTo>
                  <a:pt x="0" y="98"/>
                </a:moveTo>
                <a:lnTo>
                  <a:pt x="76" y="87"/>
                </a:lnTo>
                <a:lnTo>
                  <a:pt x="153" y="77"/>
                </a:lnTo>
                <a:lnTo>
                  <a:pt x="218" y="66"/>
                </a:lnTo>
                <a:lnTo>
                  <a:pt x="272" y="55"/>
                </a:lnTo>
                <a:lnTo>
                  <a:pt x="326" y="55"/>
                </a:lnTo>
                <a:lnTo>
                  <a:pt x="381" y="44"/>
                </a:lnTo>
                <a:lnTo>
                  <a:pt x="435" y="33"/>
                </a:lnTo>
                <a:lnTo>
                  <a:pt x="468" y="22"/>
                </a:lnTo>
                <a:lnTo>
                  <a:pt x="511" y="22"/>
                </a:lnTo>
                <a:lnTo>
                  <a:pt x="544" y="11"/>
                </a:lnTo>
                <a:lnTo>
                  <a:pt x="577" y="11"/>
                </a:lnTo>
                <a:lnTo>
                  <a:pt x="598" y="11"/>
                </a:lnTo>
                <a:lnTo>
                  <a:pt x="620" y="11"/>
                </a:lnTo>
                <a:lnTo>
                  <a:pt x="631" y="0"/>
                </a:lnTo>
                <a:lnTo>
                  <a:pt x="642" y="0"/>
                </a:lnTo>
                <a:lnTo>
                  <a:pt x="653" y="0"/>
                </a:lnTo>
                <a:lnTo>
                  <a:pt x="664" y="11"/>
                </a:lnTo>
                <a:lnTo>
                  <a:pt x="674" y="11"/>
                </a:lnTo>
                <a:lnTo>
                  <a:pt x="696" y="22"/>
                </a:lnTo>
                <a:lnTo>
                  <a:pt x="718" y="44"/>
                </a:lnTo>
                <a:lnTo>
                  <a:pt x="729" y="55"/>
                </a:lnTo>
                <a:lnTo>
                  <a:pt x="740" y="66"/>
                </a:lnTo>
                <a:lnTo>
                  <a:pt x="740" y="77"/>
                </a:lnTo>
                <a:lnTo>
                  <a:pt x="740" y="87"/>
                </a:lnTo>
                <a:lnTo>
                  <a:pt x="729" y="98"/>
                </a:lnTo>
                <a:lnTo>
                  <a:pt x="718" y="98"/>
                </a:lnTo>
                <a:lnTo>
                  <a:pt x="696" y="109"/>
                </a:lnTo>
                <a:lnTo>
                  <a:pt x="685" y="109"/>
                </a:lnTo>
                <a:lnTo>
                  <a:pt x="664" y="120"/>
                </a:lnTo>
                <a:lnTo>
                  <a:pt x="653" y="120"/>
                </a:lnTo>
                <a:lnTo>
                  <a:pt x="631" y="131"/>
                </a:lnTo>
                <a:lnTo>
                  <a:pt x="598" y="131"/>
                </a:lnTo>
                <a:lnTo>
                  <a:pt x="577" y="131"/>
                </a:lnTo>
                <a:lnTo>
                  <a:pt x="544" y="142"/>
                </a:lnTo>
                <a:lnTo>
                  <a:pt x="511" y="153"/>
                </a:lnTo>
                <a:lnTo>
                  <a:pt x="479" y="153"/>
                </a:lnTo>
                <a:lnTo>
                  <a:pt x="446" y="164"/>
                </a:lnTo>
                <a:lnTo>
                  <a:pt x="370" y="175"/>
                </a:lnTo>
                <a:lnTo>
                  <a:pt x="316" y="185"/>
                </a:lnTo>
                <a:lnTo>
                  <a:pt x="261" y="185"/>
                </a:lnTo>
                <a:lnTo>
                  <a:pt x="218" y="196"/>
                </a:lnTo>
                <a:lnTo>
                  <a:pt x="174" y="196"/>
                </a:lnTo>
                <a:lnTo>
                  <a:pt x="142" y="196"/>
                </a:lnTo>
                <a:lnTo>
                  <a:pt x="120" y="196"/>
                </a:lnTo>
                <a:lnTo>
                  <a:pt x="109" y="196"/>
                </a:lnTo>
                <a:lnTo>
                  <a:pt x="87" y="196"/>
                </a:lnTo>
                <a:lnTo>
                  <a:pt x="76" y="185"/>
                </a:lnTo>
                <a:lnTo>
                  <a:pt x="66" y="185"/>
                </a:lnTo>
                <a:lnTo>
                  <a:pt x="55" y="175"/>
                </a:lnTo>
                <a:lnTo>
                  <a:pt x="44" y="153"/>
                </a:lnTo>
                <a:lnTo>
                  <a:pt x="33" y="142"/>
                </a:lnTo>
                <a:lnTo>
                  <a:pt x="22" y="120"/>
                </a:lnTo>
                <a:lnTo>
                  <a:pt x="0" y="98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08" name="Freeform 28"/>
          <p:cNvSpPr/>
          <p:nvPr/>
        </p:nvSpPr>
        <p:spPr bwMode="auto">
          <a:xfrm>
            <a:off x="7897284" y="2275418"/>
            <a:ext cx="846667" cy="1657349"/>
          </a:xfrm>
          <a:custGeom>
            <a:avLst/>
            <a:gdLst>
              <a:gd name="T0" fmla="*/ 2147483647 w 1000"/>
              <a:gd name="T1" fmla="*/ 2147483647 h 1959"/>
              <a:gd name="T2" fmla="*/ 2147483647 w 1000"/>
              <a:gd name="T3" fmla="*/ 2147483647 h 1959"/>
              <a:gd name="T4" fmla="*/ 2147483647 w 1000"/>
              <a:gd name="T5" fmla="*/ 2147483647 h 1959"/>
              <a:gd name="T6" fmla="*/ 2147483647 w 1000"/>
              <a:gd name="T7" fmla="*/ 2147483647 h 1959"/>
              <a:gd name="T8" fmla="*/ 0 w 1000"/>
              <a:gd name="T9" fmla="*/ 2147483647 h 1959"/>
              <a:gd name="T10" fmla="*/ 2147483647 w 1000"/>
              <a:gd name="T11" fmla="*/ 2147483647 h 1959"/>
              <a:gd name="T12" fmla="*/ 2147483647 w 1000"/>
              <a:gd name="T13" fmla="*/ 2147483647 h 1959"/>
              <a:gd name="T14" fmla="*/ 2147483647 w 1000"/>
              <a:gd name="T15" fmla="*/ 2147483647 h 1959"/>
              <a:gd name="T16" fmla="*/ 2147483647 w 1000"/>
              <a:gd name="T17" fmla="*/ 2147483647 h 1959"/>
              <a:gd name="T18" fmla="*/ 2147483647 w 1000"/>
              <a:gd name="T19" fmla="*/ 2147483647 h 1959"/>
              <a:gd name="T20" fmla="*/ 2147483647 w 1000"/>
              <a:gd name="T21" fmla="*/ 2147483647 h 1959"/>
              <a:gd name="T22" fmla="*/ 2147483647 w 1000"/>
              <a:gd name="T23" fmla="*/ 2147483647 h 1959"/>
              <a:gd name="T24" fmla="*/ 2147483647 w 1000"/>
              <a:gd name="T25" fmla="*/ 2147483647 h 1959"/>
              <a:gd name="T26" fmla="*/ 2147483647 w 1000"/>
              <a:gd name="T27" fmla="*/ 2147483647 h 1959"/>
              <a:gd name="T28" fmla="*/ 2147483647 w 1000"/>
              <a:gd name="T29" fmla="*/ 2147483647 h 1959"/>
              <a:gd name="T30" fmla="*/ 2147483647 w 1000"/>
              <a:gd name="T31" fmla="*/ 2147483647 h 1959"/>
              <a:gd name="T32" fmla="*/ 2147483647 w 1000"/>
              <a:gd name="T33" fmla="*/ 2147483647 h 1959"/>
              <a:gd name="T34" fmla="*/ 2147483647 w 1000"/>
              <a:gd name="T35" fmla="*/ 2147483647 h 1959"/>
              <a:gd name="T36" fmla="*/ 2147483647 w 1000"/>
              <a:gd name="T37" fmla="*/ 2147483647 h 1959"/>
              <a:gd name="T38" fmla="*/ 2147483647 w 1000"/>
              <a:gd name="T39" fmla="*/ 2147483647 h 1959"/>
              <a:gd name="T40" fmla="*/ 2147483647 w 1000"/>
              <a:gd name="T41" fmla="*/ 2147483647 h 1959"/>
              <a:gd name="T42" fmla="*/ 2147483647 w 1000"/>
              <a:gd name="T43" fmla="*/ 2147483647 h 1959"/>
              <a:gd name="T44" fmla="*/ 2147483647 w 1000"/>
              <a:gd name="T45" fmla="*/ 2147483647 h 1959"/>
              <a:gd name="T46" fmla="*/ 2147483647 w 1000"/>
              <a:gd name="T47" fmla="*/ 0 h 1959"/>
              <a:gd name="T48" fmla="*/ 2147483647 w 1000"/>
              <a:gd name="T49" fmla="*/ 0 h 1959"/>
              <a:gd name="T50" fmla="*/ 2147483647 w 1000"/>
              <a:gd name="T51" fmla="*/ 2147483647 h 1959"/>
              <a:gd name="T52" fmla="*/ 2147483647 w 1000"/>
              <a:gd name="T53" fmla="*/ 2147483647 h 1959"/>
              <a:gd name="T54" fmla="*/ 2147483647 w 1000"/>
              <a:gd name="T55" fmla="*/ 2147483647 h 1959"/>
              <a:gd name="T56" fmla="*/ 2147483647 w 1000"/>
              <a:gd name="T57" fmla="*/ 2147483647 h 1959"/>
              <a:gd name="T58" fmla="*/ 2147483647 w 1000"/>
              <a:gd name="T59" fmla="*/ 2147483647 h 1959"/>
              <a:gd name="T60" fmla="*/ 2147483647 w 1000"/>
              <a:gd name="T61" fmla="*/ 2147483647 h 1959"/>
              <a:gd name="T62" fmla="*/ 2147483647 w 1000"/>
              <a:gd name="T63" fmla="*/ 2147483647 h 1959"/>
              <a:gd name="T64" fmla="*/ 2147483647 w 1000"/>
              <a:gd name="T65" fmla="*/ 2147483647 h 1959"/>
              <a:gd name="T66" fmla="*/ 2147483647 w 1000"/>
              <a:gd name="T67" fmla="*/ 2147483647 h 1959"/>
              <a:gd name="T68" fmla="*/ 2147483647 w 1000"/>
              <a:gd name="T69" fmla="*/ 2147483647 h 1959"/>
              <a:gd name="T70" fmla="*/ 2147483647 w 1000"/>
              <a:gd name="T71" fmla="*/ 2147483647 h 1959"/>
              <a:gd name="T72" fmla="*/ 2147483647 w 1000"/>
              <a:gd name="T73" fmla="*/ 2147483647 h 1959"/>
              <a:gd name="T74" fmla="*/ 2147483647 w 1000"/>
              <a:gd name="T75" fmla="*/ 2147483647 h 1959"/>
              <a:gd name="T76" fmla="*/ 2147483647 w 1000"/>
              <a:gd name="T77" fmla="*/ 2147483647 h 1959"/>
              <a:gd name="T78" fmla="*/ 2147483647 w 1000"/>
              <a:gd name="T79" fmla="*/ 2147483647 h 1959"/>
              <a:gd name="T80" fmla="*/ 2147483647 w 1000"/>
              <a:gd name="T81" fmla="*/ 2147483647 h 1959"/>
              <a:gd name="T82" fmla="*/ 2147483647 w 1000"/>
              <a:gd name="T83" fmla="*/ 2147483647 h 1959"/>
              <a:gd name="T84" fmla="*/ 2147483647 w 1000"/>
              <a:gd name="T85" fmla="*/ 2147483647 h 1959"/>
              <a:gd name="T86" fmla="*/ 2147483647 w 1000"/>
              <a:gd name="T87" fmla="*/ 2147483647 h 1959"/>
              <a:gd name="T88" fmla="*/ 2147483647 w 1000"/>
              <a:gd name="T89" fmla="*/ 2147483647 h 1959"/>
              <a:gd name="T90" fmla="*/ 2147483647 w 1000"/>
              <a:gd name="T91" fmla="*/ 2147483647 h 195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000"/>
              <a:gd name="T139" fmla="*/ 0 h 1959"/>
              <a:gd name="T140" fmla="*/ 1000 w 1000"/>
              <a:gd name="T141" fmla="*/ 1959 h 1959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000" h="1959">
                <a:moveTo>
                  <a:pt x="174" y="1861"/>
                </a:moveTo>
                <a:lnTo>
                  <a:pt x="141" y="1882"/>
                </a:lnTo>
                <a:lnTo>
                  <a:pt x="109" y="1904"/>
                </a:lnTo>
                <a:lnTo>
                  <a:pt x="76" y="1926"/>
                </a:lnTo>
                <a:lnTo>
                  <a:pt x="54" y="1937"/>
                </a:lnTo>
                <a:lnTo>
                  <a:pt x="32" y="1948"/>
                </a:lnTo>
                <a:lnTo>
                  <a:pt x="22" y="1959"/>
                </a:lnTo>
                <a:lnTo>
                  <a:pt x="11" y="1959"/>
                </a:lnTo>
                <a:lnTo>
                  <a:pt x="11" y="1948"/>
                </a:lnTo>
                <a:lnTo>
                  <a:pt x="0" y="1937"/>
                </a:lnTo>
                <a:lnTo>
                  <a:pt x="11" y="1926"/>
                </a:lnTo>
                <a:lnTo>
                  <a:pt x="22" y="1904"/>
                </a:lnTo>
                <a:lnTo>
                  <a:pt x="32" y="1893"/>
                </a:lnTo>
                <a:lnTo>
                  <a:pt x="43" y="1872"/>
                </a:lnTo>
                <a:lnTo>
                  <a:pt x="65" y="1850"/>
                </a:lnTo>
                <a:lnTo>
                  <a:pt x="87" y="1828"/>
                </a:lnTo>
                <a:lnTo>
                  <a:pt x="109" y="1795"/>
                </a:lnTo>
                <a:lnTo>
                  <a:pt x="130" y="1774"/>
                </a:lnTo>
                <a:lnTo>
                  <a:pt x="152" y="1741"/>
                </a:lnTo>
                <a:lnTo>
                  <a:pt x="185" y="1697"/>
                </a:lnTo>
                <a:lnTo>
                  <a:pt x="217" y="1654"/>
                </a:lnTo>
                <a:lnTo>
                  <a:pt x="250" y="1610"/>
                </a:lnTo>
                <a:lnTo>
                  <a:pt x="283" y="1567"/>
                </a:lnTo>
                <a:lnTo>
                  <a:pt x="315" y="1512"/>
                </a:lnTo>
                <a:lnTo>
                  <a:pt x="380" y="1393"/>
                </a:lnTo>
                <a:lnTo>
                  <a:pt x="446" y="1284"/>
                </a:lnTo>
                <a:lnTo>
                  <a:pt x="511" y="1164"/>
                </a:lnTo>
                <a:lnTo>
                  <a:pt x="565" y="1034"/>
                </a:lnTo>
                <a:lnTo>
                  <a:pt x="620" y="903"/>
                </a:lnTo>
                <a:lnTo>
                  <a:pt x="663" y="772"/>
                </a:lnTo>
                <a:lnTo>
                  <a:pt x="707" y="620"/>
                </a:lnTo>
                <a:lnTo>
                  <a:pt x="739" y="468"/>
                </a:lnTo>
                <a:lnTo>
                  <a:pt x="761" y="392"/>
                </a:lnTo>
                <a:lnTo>
                  <a:pt x="772" y="315"/>
                </a:lnTo>
                <a:lnTo>
                  <a:pt x="783" y="261"/>
                </a:lnTo>
                <a:lnTo>
                  <a:pt x="783" y="207"/>
                </a:lnTo>
                <a:lnTo>
                  <a:pt x="793" y="174"/>
                </a:lnTo>
                <a:lnTo>
                  <a:pt x="793" y="130"/>
                </a:lnTo>
                <a:lnTo>
                  <a:pt x="793" y="109"/>
                </a:lnTo>
                <a:lnTo>
                  <a:pt x="783" y="98"/>
                </a:lnTo>
                <a:lnTo>
                  <a:pt x="772" y="65"/>
                </a:lnTo>
                <a:lnTo>
                  <a:pt x="772" y="54"/>
                </a:lnTo>
                <a:lnTo>
                  <a:pt x="772" y="32"/>
                </a:lnTo>
                <a:lnTo>
                  <a:pt x="772" y="11"/>
                </a:lnTo>
                <a:lnTo>
                  <a:pt x="783" y="11"/>
                </a:lnTo>
                <a:lnTo>
                  <a:pt x="793" y="0"/>
                </a:lnTo>
                <a:lnTo>
                  <a:pt x="815" y="0"/>
                </a:lnTo>
                <a:lnTo>
                  <a:pt x="826" y="0"/>
                </a:lnTo>
                <a:lnTo>
                  <a:pt x="848" y="0"/>
                </a:lnTo>
                <a:lnTo>
                  <a:pt x="859" y="11"/>
                </a:lnTo>
                <a:lnTo>
                  <a:pt x="891" y="11"/>
                </a:lnTo>
                <a:lnTo>
                  <a:pt x="913" y="22"/>
                </a:lnTo>
                <a:lnTo>
                  <a:pt x="935" y="32"/>
                </a:lnTo>
                <a:lnTo>
                  <a:pt x="946" y="43"/>
                </a:lnTo>
                <a:lnTo>
                  <a:pt x="967" y="54"/>
                </a:lnTo>
                <a:lnTo>
                  <a:pt x="978" y="65"/>
                </a:lnTo>
                <a:lnTo>
                  <a:pt x="989" y="76"/>
                </a:lnTo>
                <a:lnTo>
                  <a:pt x="989" y="87"/>
                </a:lnTo>
                <a:lnTo>
                  <a:pt x="1000" y="98"/>
                </a:lnTo>
                <a:lnTo>
                  <a:pt x="1000" y="119"/>
                </a:lnTo>
                <a:lnTo>
                  <a:pt x="1000" y="130"/>
                </a:lnTo>
                <a:lnTo>
                  <a:pt x="1000" y="152"/>
                </a:lnTo>
                <a:lnTo>
                  <a:pt x="989" y="174"/>
                </a:lnTo>
                <a:lnTo>
                  <a:pt x="989" y="207"/>
                </a:lnTo>
                <a:lnTo>
                  <a:pt x="978" y="239"/>
                </a:lnTo>
                <a:lnTo>
                  <a:pt x="978" y="272"/>
                </a:lnTo>
                <a:lnTo>
                  <a:pt x="957" y="315"/>
                </a:lnTo>
                <a:lnTo>
                  <a:pt x="946" y="359"/>
                </a:lnTo>
                <a:lnTo>
                  <a:pt x="924" y="413"/>
                </a:lnTo>
                <a:lnTo>
                  <a:pt x="913" y="479"/>
                </a:lnTo>
                <a:lnTo>
                  <a:pt x="891" y="544"/>
                </a:lnTo>
                <a:lnTo>
                  <a:pt x="859" y="620"/>
                </a:lnTo>
                <a:lnTo>
                  <a:pt x="837" y="707"/>
                </a:lnTo>
                <a:lnTo>
                  <a:pt x="804" y="794"/>
                </a:lnTo>
                <a:lnTo>
                  <a:pt x="783" y="881"/>
                </a:lnTo>
                <a:lnTo>
                  <a:pt x="750" y="968"/>
                </a:lnTo>
                <a:lnTo>
                  <a:pt x="717" y="1055"/>
                </a:lnTo>
                <a:lnTo>
                  <a:pt x="674" y="1132"/>
                </a:lnTo>
                <a:lnTo>
                  <a:pt x="641" y="1219"/>
                </a:lnTo>
                <a:lnTo>
                  <a:pt x="598" y="1295"/>
                </a:lnTo>
                <a:lnTo>
                  <a:pt x="511" y="1447"/>
                </a:lnTo>
                <a:lnTo>
                  <a:pt x="467" y="1512"/>
                </a:lnTo>
                <a:lnTo>
                  <a:pt x="424" y="1578"/>
                </a:lnTo>
                <a:lnTo>
                  <a:pt x="380" y="1632"/>
                </a:lnTo>
                <a:lnTo>
                  <a:pt x="337" y="1687"/>
                </a:lnTo>
                <a:lnTo>
                  <a:pt x="293" y="1741"/>
                </a:lnTo>
                <a:lnTo>
                  <a:pt x="250" y="1784"/>
                </a:lnTo>
                <a:lnTo>
                  <a:pt x="217" y="1817"/>
                </a:lnTo>
                <a:lnTo>
                  <a:pt x="174" y="1861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6" name="Freeform 36"/>
          <p:cNvSpPr/>
          <p:nvPr/>
        </p:nvSpPr>
        <p:spPr bwMode="auto">
          <a:xfrm>
            <a:off x="9563100" y="2863851"/>
            <a:ext cx="129117" cy="996949"/>
          </a:xfrm>
          <a:custGeom>
            <a:avLst/>
            <a:gdLst>
              <a:gd name="T0" fmla="*/ 0 w 152"/>
              <a:gd name="T1" fmla="*/ 2147483647 h 1176"/>
              <a:gd name="T2" fmla="*/ 0 w 152"/>
              <a:gd name="T3" fmla="*/ 2147483647 h 1176"/>
              <a:gd name="T4" fmla="*/ 0 w 152"/>
              <a:gd name="T5" fmla="*/ 2147483647 h 1176"/>
              <a:gd name="T6" fmla="*/ 2147483647 w 152"/>
              <a:gd name="T7" fmla="*/ 2147483647 h 1176"/>
              <a:gd name="T8" fmla="*/ 2147483647 w 152"/>
              <a:gd name="T9" fmla="*/ 2147483647 h 1176"/>
              <a:gd name="T10" fmla="*/ 2147483647 w 152"/>
              <a:gd name="T11" fmla="*/ 2147483647 h 1176"/>
              <a:gd name="T12" fmla="*/ 2147483647 w 152"/>
              <a:gd name="T13" fmla="*/ 2147483647 h 1176"/>
              <a:gd name="T14" fmla="*/ 2147483647 w 152"/>
              <a:gd name="T15" fmla="*/ 2147483647 h 1176"/>
              <a:gd name="T16" fmla="*/ 2147483647 w 152"/>
              <a:gd name="T17" fmla="*/ 2147483647 h 1176"/>
              <a:gd name="T18" fmla="*/ 2147483647 w 152"/>
              <a:gd name="T19" fmla="*/ 2147483647 h 1176"/>
              <a:gd name="T20" fmla="*/ 2147483647 w 152"/>
              <a:gd name="T21" fmla="*/ 2147483647 h 1176"/>
              <a:gd name="T22" fmla="*/ 2147483647 w 152"/>
              <a:gd name="T23" fmla="*/ 2147483647 h 1176"/>
              <a:gd name="T24" fmla="*/ 2147483647 w 152"/>
              <a:gd name="T25" fmla="*/ 2147483647 h 1176"/>
              <a:gd name="T26" fmla="*/ 2147483647 w 152"/>
              <a:gd name="T27" fmla="*/ 2147483647 h 1176"/>
              <a:gd name="T28" fmla="*/ 2147483647 w 152"/>
              <a:gd name="T29" fmla="*/ 2147483647 h 1176"/>
              <a:gd name="T30" fmla="*/ 2147483647 w 152"/>
              <a:gd name="T31" fmla="*/ 2147483647 h 1176"/>
              <a:gd name="T32" fmla="*/ 2147483647 w 152"/>
              <a:gd name="T33" fmla="*/ 2147483647 h 1176"/>
              <a:gd name="T34" fmla="*/ 2147483647 w 152"/>
              <a:gd name="T35" fmla="*/ 2147483647 h 1176"/>
              <a:gd name="T36" fmla="*/ 2147483647 w 152"/>
              <a:gd name="T37" fmla="*/ 2147483647 h 1176"/>
              <a:gd name="T38" fmla="*/ 2147483647 w 152"/>
              <a:gd name="T39" fmla="*/ 2147483647 h 1176"/>
              <a:gd name="T40" fmla="*/ 2147483647 w 152"/>
              <a:gd name="T41" fmla="*/ 2147483647 h 1176"/>
              <a:gd name="T42" fmla="*/ 2147483647 w 152"/>
              <a:gd name="T43" fmla="*/ 2147483647 h 1176"/>
              <a:gd name="T44" fmla="*/ 0 w 152"/>
              <a:gd name="T45" fmla="*/ 2147483647 h 1176"/>
              <a:gd name="T46" fmla="*/ 0 w 152"/>
              <a:gd name="T47" fmla="*/ 2147483647 h 1176"/>
              <a:gd name="T48" fmla="*/ 0 w 152"/>
              <a:gd name="T49" fmla="*/ 0 h 1176"/>
              <a:gd name="T50" fmla="*/ 2147483647 w 152"/>
              <a:gd name="T51" fmla="*/ 0 h 1176"/>
              <a:gd name="T52" fmla="*/ 2147483647 w 152"/>
              <a:gd name="T53" fmla="*/ 2147483647 h 1176"/>
              <a:gd name="T54" fmla="*/ 2147483647 w 152"/>
              <a:gd name="T55" fmla="*/ 2147483647 h 1176"/>
              <a:gd name="T56" fmla="*/ 2147483647 w 152"/>
              <a:gd name="T57" fmla="*/ 2147483647 h 1176"/>
              <a:gd name="T58" fmla="*/ 2147483647 w 152"/>
              <a:gd name="T59" fmla="*/ 2147483647 h 1176"/>
              <a:gd name="T60" fmla="*/ 0 w 152"/>
              <a:gd name="T61" fmla="*/ 2147483647 h 1176"/>
              <a:gd name="T62" fmla="*/ 0 w 152"/>
              <a:gd name="T63" fmla="*/ 2147483647 h 117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52"/>
              <a:gd name="T97" fmla="*/ 0 h 1176"/>
              <a:gd name="T98" fmla="*/ 152 w 152"/>
              <a:gd name="T99" fmla="*/ 1176 h 117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52" h="1176">
                <a:moveTo>
                  <a:pt x="0" y="1176"/>
                </a:moveTo>
                <a:lnTo>
                  <a:pt x="0" y="1165"/>
                </a:lnTo>
                <a:lnTo>
                  <a:pt x="0" y="1143"/>
                </a:lnTo>
                <a:lnTo>
                  <a:pt x="10" y="1121"/>
                </a:lnTo>
                <a:lnTo>
                  <a:pt x="10" y="1088"/>
                </a:lnTo>
                <a:lnTo>
                  <a:pt x="10" y="1056"/>
                </a:lnTo>
                <a:lnTo>
                  <a:pt x="10" y="1012"/>
                </a:lnTo>
                <a:lnTo>
                  <a:pt x="10" y="958"/>
                </a:lnTo>
                <a:lnTo>
                  <a:pt x="10" y="903"/>
                </a:lnTo>
                <a:lnTo>
                  <a:pt x="10" y="849"/>
                </a:lnTo>
                <a:lnTo>
                  <a:pt x="10" y="795"/>
                </a:lnTo>
                <a:lnTo>
                  <a:pt x="10" y="740"/>
                </a:lnTo>
                <a:lnTo>
                  <a:pt x="10" y="686"/>
                </a:lnTo>
                <a:lnTo>
                  <a:pt x="10" y="642"/>
                </a:lnTo>
                <a:lnTo>
                  <a:pt x="10" y="588"/>
                </a:lnTo>
                <a:lnTo>
                  <a:pt x="10" y="544"/>
                </a:lnTo>
                <a:lnTo>
                  <a:pt x="21" y="512"/>
                </a:lnTo>
                <a:lnTo>
                  <a:pt x="21" y="468"/>
                </a:lnTo>
                <a:lnTo>
                  <a:pt x="21" y="425"/>
                </a:lnTo>
                <a:lnTo>
                  <a:pt x="10" y="370"/>
                </a:lnTo>
                <a:lnTo>
                  <a:pt x="10" y="305"/>
                </a:lnTo>
                <a:lnTo>
                  <a:pt x="10" y="240"/>
                </a:lnTo>
                <a:lnTo>
                  <a:pt x="0" y="163"/>
                </a:lnTo>
                <a:lnTo>
                  <a:pt x="0" y="87"/>
                </a:lnTo>
                <a:lnTo>
                  <a:pt x="0" y="0"/>
                </a:lnTo>
                <a:lnTo>
                  <a:pt x="152" y="0"/>
                </a:lnTo>
                <a:lnTo>
                  <a:pt x="141" y="294"/>
                </a:lnTo>
                <a:lnTo>
                  <a:pt x="141" y="588"/>
                </a:lnTo>
                <a:lnTo>
                  <a:pt x="130" y="882"/>
                </a:lnTo>
                <a:lnTo>
                  <a:pt x="130" y="1176"/>
                </a:lnTo>
                <a:lnTo>
                  <a:pt x="0" y="1176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6119" name="Freeform 39"/>
          <p:cNvSpPr/>
          <p:nvPr/>
        </p:nvSpPr>
        <p:spPr bwMode="auto">
          <a:xfrm>
            <a:off x="9167284" y="3759201"/>
            <a:ext cx="1039283" cy="192617"/>
          </a:xfrm>
          <a:custGeom>
            <a:avLst/>
            <a:gdLst>
              <a:gd name="T0" fmla="*/ 2147483647 w 1229"/>
              <a:gd name="T1" fmla="*/ 2147483647 h 228"/>
              <a:gd name="T2" fmla="*/ 2147483647 w 1229"/>
              <a:gd name="T3" fmla="*/ 2147483647 h 228"/>
              <a:gd name="T4" fmla="*/ 2147483647 w 1229"/>
              <a:gd name="T5" fmla="*/ 2147483647 h 228"/>
              <a:gd name="T6" fmla="*/ 2147483647 w 1229"/>
              <a:gd name="T7" fmla="*/ 2147483647 h 228"/>
              <a:gd name="T8" fmla="*/ 2147483647 w 1229"/>
              <a:gd name="T9" fmla="*/ 2147483647 h 228"/>
              <a:gd name="T10" fmla="*/ 2147483647 w 1229"/>
              <a:gd name="T11" fmla="*/ 2147483647 h 228"/>
              <a:gd name="T12" fmla="*/ 2147483647 w 1229"/>
              <a:gd name="T13" fmla="*/ 2147483647 h 228"/>
              <a:gd name="T14" fmla="*/ 2147483647 w 1229"/>
              <a:gd name="T15" fmla="*/ 2147483647 h 228"/>
              <a:gd name="T16" fmla="*/ 2147483647 w 1229"/>
              <a:gd name="T17" fmla="*/ 2147483647 h 228"/>
              <a:gd name="T18" fmla="*/ 2147483647 w 1229"/>
              <a:gd name="T19" fmla="*/ 2147483647 h 228"/>
              <a:gd name="T20" fmla="*/ 2147483647 w 1229"/>
              <a:gd name="T21" fmla="*/ 2147483647 h 228"/>
              <a:gd name="T22" fmla="*/ 2147483647 w 1229"/>
              <a:gd name="T23" fmla="*/ 2147483647 h 228"/>
              <a:gd name="T24" fmla="*/ 2147483647 w 1229"/>
              <a:gd name="T25" fmla="*/ 2147483647 h 228"/>
              <a:gd name="T26" fmla="*/ 2147483647 w 1229"/>
              <a:gd name="T27" fmla="*/ 2147483647 h 228"/>
              <a:gd name="T28" fmla="*/ 2147483647 w 1229"/>
              <a:gd name="T29" fmla="*/ 2147483647 h 228"/>
              <a:gd name="T30" fmla="*/ 2147483647 w 1229"/>
              <a:gd name="T31" fmla="*/ 2147483647 h 228"/>
              <a:gd name="T32" fmla="*/ 0 w 1229"/>
              <a:gd name="T33" fmla="*/ 2147483647 h 228"/>
              <a:gd name="T34" fmla="*/ 0 w 1229"/>
              <a:gd name="T35" fmla="*/ 2147483647 h 228"/>
              <a:gd name="T36" fmla="*/ 2147483647 w 1229"/>
              <a:gd name="T37" fmla="*/ 2147483647 h 228"/>
              <a:gd name="T38" fmla="*/ 2147483647 w 1229"/>
              <a:gd name="T39" fmla="*/ 2147483647 h 228"/>
              <a:gd name="T40" fmla="*/ 2147483647 w 1229"/>
              <a:gd name="T41" fmla="*/ 2147483647 h 228"/>
              <a:gd name="T42" fmla="*/ 2147483647 w 1229"/>
              <a:gd name="T43" fmla="*/ 2147483647 h 228"/>
              <a:gd name="T44" fmla="*/ 2147483647 w 1229"/>
              <a:gd name="T45" fmla="*/ 2147483647 h 228"/>
              <a:gd name="T46" fmla="*/ 2147483647 w 1229"/>
              <a:gd name="T47" fmla="*/ 2147483647 h 228"/>
              <a:gd name="T48" fmla="*/ 2147483647 w 1229"/>
              <a:gd name="T49" fmla="*/ 2147483647 h 228"/>
              <a:gd name="T50" fmla="*/ 2147483647 w 1229"/>
              <a:gd name="T51" fmla="*/ 2147483647 h 228"/>
              <a:gd name="T52" fmla="*/ 2147483647 w 1229"/>
              <a:gd name="T53" fmla="*/ 2147483647 h 228"/>
              <a:gd name="T54" fmla="*/ 2147483647 w 1229"/>
              <a:gd name="T55" fmla="*/ 2147483647 h 228"/>
              <a:gd name="T56" fmla="*/ 2147483647 w 1229"/>
              <a:gd name="T57" fmla="*/ 2147483647 h 228"/>
              <a:gd name="T58" fmla="*/ 2147483647 w 1229"/>
              <a:gd name="T59" fmla="*/ 2147483647 h 228"/>
              <a:gd name="T60" fmla="*/ 2147483647 w 1229"/>
              <a:gd name="T61" fmla="*/ 2147483647 h 228"/>
              <a:gd name="T62" fmla="*/ 2147483647 w 1229"/>
              <a:gd name="T63" fmla="*/ 2147483647 h 228"/>
              <a:gd name="T64" fmla="*/ 2147483647 w 1229"/>
              <a:gd name="T65" fmla="*/ 2147483647 h 228"/>
              <a:gd name="T66" fmla="*/ 2147483647 w 1229"/>
              <a:gd name="T67" fmla="*/ 2147483647 h 228"/>
              <a:gd name="T68" fmla="*/ 2147483647 w 1229"/>
              <a:gd name="T69" fmla="*/ 2147483647 h 228"/>
              <a:gd name="T70" fmla="*/ 2147483647 w 1229"/>
              <a:gd name="T71" fmla="*/ 2147483647 h 228"/>
              <a:gd name="T72" fmla="*/ 2147483647 w 1229"/>
              <a:gd name="T73" fmla="*/ 2147483647 h 228"/>
              <a:gd name="T74" fmla="*/ 2147483647 w 1229"/>
              <a:gd name="T75" fmla="*/ 2147483647 h 228"/>
              <a:gd name="T76" fmla="*/ 2147483647 w 1229"/>
              <a:gd name="T77" fmla="*/ 2147483647 h 228"/>
              <a:gd name="T78" fmla="*/ 2147483647 w 1229"/>
              <a:gd name="T79" fmla="*/ 2147483647 h 228"/>
              <a:gd name="T80" fmla="*/ 2147483647 w 1229"/>
              <a:gd name="T81" fmla="*/ 0 h 228"/>
              <a:gd name="T82" fmla="*/ 2147483647 w 1229"/>
              <a:gd name="T83" fmla="*/ 0 h 228"/>
              <a:gd name="T84" fmla="*/ 2147483647 w 1229"/>
              <a:gd name="T85" fmla="*/ 2147483647 h 228"/>
              <a:gd name="T86" fmla="*/ 2147483647 w 1229"/>
              <a:gd name="T87" fmla="*/ 2147483647 h 228"/>
              <a:gd name="T88" fmla="*/ 2147483647 w 1229"/>
              <a:gd name="T89" fmla="*/ 2147483647 h 228"/>
              <a:gd name="T90" fmla="*/ 2147483647 w 1229"/>
              <a:gd name="T91" fmla="*/ 2147483647 h 228"/>
              <a:gd name="T92" fmla="*/ 2147483647 w 1229"/>
              <a:gd name="T93" fmla="*/ 2147483647 h 228"/>
              <a:gd name="T94" fmla="*/ 2147483647 w 1229"/>
              <a:gd name="T95" fmla="*/ 2147483647 h 228"/>
              <a:gd name="T96" fmla="*/ 2147483647 w 1229"/>
              <a:gd name="T97" fmla="*/ 2147483647 h 228"/>
              <a:gd name="T98" fmla="*/ 2147483647 w 1229"/>
              <a:gd name="T99" fmla="*/ 2147483647 h 228"/>
              <a:gd name="T100" fmla="*/ 2147483647 w 1229"/>
              <a:gd name="T101" fmla="*/ 2147483647 h 228"/>
              <a:gd name="T102" fmla="*/ 2147483647 w 1229"/>
              <a:gd name="T103" fmla="*/ 2147483647 h 228"/>
              <a:gd name="T104" fmla="*/ 2147483647 w 1229"/>
              <a:gd name="T105" fmla="*/ 2147483647 h 228"/>
              <a:gd name="T106" fmla="*/ 2147483647 w 1229"/>
              <a:gd name="T107" fmla="*/ 2147483647 h 228"/>
              <a:gd name="T108" fmla="*/ 2147483647 w 1229"/>
              <a:gd name="T109" fmla="*/ 2147483647 h 228"/>
              <a:gd name="T110" fmla="*/ 2147483647 w 1229"/>
              <a:gd name="T111" fmla="*/ 2147483647 h 228"/>
              <a:gd name="T112" fmla="*/ 2147483647 w 1229"/>
              <a:gd name="T113" fmla="*/ 2147483647 h 228"/>
              <a:gd name="T114" fmla="*/ 2147483647 w 1229"/>
              <a:gd name="T115" fmla="*/ 2147483647 h 228"/>
              <a:gd name="T116" fmla="*/ 2147483647 w 1229"/>
              <a:gd name="T117" fmla="*/ 2147483647 h 22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229"/>
              <a:gd name="T178" fmla="*/ 0 h 228"/>
              <a:gd name="T179" fmla="*/ 1229 w 1229"/>
              <a:gd name="T180" fmla="*/ 228 h 22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229" h="228">
                <a:moveTo>
                  <a:pt x="1055" y="163"/>
                </a:moveTo>
                <a:lnTo>
                  <a:pt x="1022" y="163"/>
                </a:lnTo>
                <a:lnTo>
                  <a:pt x="968" y="174"/>
                </a:lnTo>
                <a:lnTo>
                  <a:pt x="924" y="174"/>
                </a:lnTo>
                <a:lnTo>
                  <a:pt x="859" y="174"/>
                </a:lnTo>
                <a:lnTo>
                  <a:pt x="794" y="185"/>
                </a:lnTo>
                <a:lnTo>
                  <a:pt x="729" y="185"/>
                </a:lnTo>
                <a:lnTo>
                  <a:pt x="652" y="196"/>
                </a:lnTo>
                <a:lnTo>
                  <a:pt x="565" y="196"/>
                </a:lnTo>
                <a:lnTo>
                  <a:pt x="478" y="207"/>
                </a:lnTo>
                <a:lnTo>
                  <a:pt x="402" y="207"/>
                </a:lnTo>
                <a:lnTo>
                  <a:pt x="326" y="217"/>
                </a:lnTo>
                <a:lnTo>
                  <a:pt x="250" y="217"/>
                </a:lnTo>
                <a:lnTo>
                  <a:pt x="185" y="228"/>
                </a:lnTo>
                <a:lnTo>
                  <a:pt x="120" y="228"/>
                </a:lnTo>
                <a:lnTo>
                  <a:pt x="55" y="228"/>
                </a:lnTo>
                <a:lnTo>
                  <a:pt x="0" y="228"/>
                </a:lnTo>
                <a:lnTo>
                  <a:pt x="0" y="130"/>
                </a:lnTo>
                <a:lnTo>
                  <a:pt x="55" y="130"/>
                </a:lnTo>
                <a:lnTo>
                  <a:pt x="109" y="120"/>
                </a:lnTo>
                <a:lnTo>
                  <a:pt x="163" y="120"/>
                </a:lnTo>
                <a:lnTo>
                  <a:pt x="239" y="109"/>
                </a:lnTo>
                <a:lnTo>
                  <a:pt x="305" y="98"/>
                </a:lnTo>
                <a:lnTo>
                  <a:pt x="392" y="87"/>
                </a:lnTo>
                <a:lnTo>
                  <a:pt x="468" y="76"/>
                </a:lnTo>
                <a:lnTo>
                  <a:pt x="565" y="65"/>
                </a:lnTo>
                <a:lnTo>
                  <a:pt x="609" y="54"/>
                </a:lnTo>
                <a:lnTo>
                  <a:pt x="652" y="43"/>
                </a:lnTo>
                <a:lnTo>
                  <a:pt x="696" y="43"/>
                </a:lnTo>
                <a:lnTo>
                  <a:pt x="739" y="32"/>
                </a:lnTo>
                <a:lnTo>
                  <a:pt x="772" y="32"/>
                </a:lnTo>
                <a:lnTo>
                  <a:pt x="805" y="32"/>
                </a:lnTo>
                <a:lnTo>
                  <a:pt x="837" y="22"/>
                </a:lnTo>
                <a:lnTo>
                  <a:pt x="870" y="22"/>
                </a:lnTo>
                <a:lnTo>
                  <a:pt x="902" y="22"/>
                </a:lnTo>
                <a:lnTo>
                  <a:pt x="924" y="11"/>
                </a:lnTo>
                <a:lnTo>
                  <a:pt x="946" y="11"/>
                </a:lnTo>
                <a:lnTo>
                  <a:pt x="968" y="11"/>
                </a:lnTo>
                <a:lnTo>
                  <a:pt x="989" y="11"/>
                </a:lnTo>
                <a:lnTo>
                  <a:pt x="1000" y="11"/>
                </a:lnTo>
                <a:lnTo>
                  <a:pt x="1011" y="0"/>
                </a:lnTo>
                <a:lnTo>
                  <a:pt x="1022" y="0"/>
                </a:lnTo>
                <a:lnTo>
                  <a:pt x="1055" y="11"/>
                </a:lnTo>
                <a:lnTo>
                  <a:pt x="1087" y="11"/>
                </a:lnTo>
                <a:lnTo>
                  <a:pt x="1131" y="32"/>
                </a:lnTo>
                <a:lnTo>
                  <a:pt x="1163" y="54"/>
                </a:lnTo>
                <a:lnTo>
                  <a:pt x="1185" y="76"/>
                </a:lnTo>
                <a:lnTo>
                  <a:pt x="1196" y="87"/>
                </a:lnTo>
                <a:lnTo>
                  <a:pt x="1218" y="109"/>
                </a:lnTo>
                <a:lnTo>
                  <a:pt x="1229" y="120"/>
                </a:lnTo>
                <a:lnTo>
                  <a:pt x="1218" y="120"/>
                </a:lnTo>
                <a:lnTo>
                  <a:pt x="1218" y="130"/>
                </a:lnTo>
                <a:lnTo>
                  <a:pt x="1196" y="141"/>
                </a:lnTo>
                <a:lnTo>
                  <a:pt x="1185" y="141"/>
                </a:lnTo>
                <a:lnTo>
                  <a:pt x="1163" y="152"/>
                </a:lnTo>
                <a:lnTo>
                  <a:pt x="1131" y="152"/>
                </a:lnTo>
                <a:lnTo>
                  <a:pt x="1098" y="152"/>
                </a:lnTo>
                <a:lnTo>
                  <a:pt x="1055" y="163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21530" name="TextBox 2"/>
          <p:cNvSpPr txBox="1">
            <a:spLocks noChangeArrowheads="1"/>
          </p:cNvSpPr>
          <p:nvPr/>
        </p:nvSpPr>
        <p:spPr bwMode="auto">
          <a:xfrm>
            <a:off x="806451" y="2336801"/>
            <a:ext cx="272414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英</a:t>
            </a:r>
            <a:r>
              <a:rPr lang="zh-CN" altLang="en-US" sz="8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雄</a:t>
            </a:r>
            <a:endParaRPr lang="zh-CN" altLang="en-US" sz="8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"/>
          <p:cNvSpPr>
            <a:spLocks noChangeArrowheads="1"/>
          </p:cNvSpPr>
          <p:nvPr/>
        </p:nvSpPr>
        <p:spPr bwMode="auto">
          <a:xfrm>
            <a:off x="6741584" y="4887384"/>
            <a:ext cx="4910667" cy="1323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书写指导：前两笔横短撇长，下边的撇折独立，折末端有点，“ 亻” 撇短竖要长。</a:t>
            </a:r>
            <a:endParaRPr lang="zh-CN" altLang="en-US" sz="266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3505200" y="2552700"/>
            <a:ext cx="1558440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665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雄</a:t>
            </a:r>
            <a:endParaRPr lang="zh-CN" altLang="en-US" sz="10665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3439585" y="1585384"/>
            <a:ext cx="29760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400" b="1" dirty="0" err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xióng</a:t>
            </a:r>
            <a:endParaRPr lang="en-US" altLang="zh-CN" sz="6400" b="1" dirty="0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954618" y="4044951"/>
            <a:ext cx="3119967" cy="5436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结构：左右</a:t>
            </a:r>
            <a:endParaRPr lang="zh-CN" altLang="en-US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954617" y="5022851"/>
            <a:ext cx="4663016" cy="5436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组词：雄师   雄心勃勃</a:t>
            </a:r>
            <a:endParaRPr lang="zh-CN" altLang="en-US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954618" y="5516034"/>
            <a:ext cx="5556249" cy="99501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造句：刘胡兰是我们心目中的大</a:t>
            </a:r>
            <a:endParaRPr lang="en-US" altLang="zh-CN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en-US" altLang="zh-CN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英雄。 </a:t>
            </a:r>
            <a:endParaRPr lang="zh-CN" altLang="en-US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941918" y="4514851"/>
            <a:ext cx="3873500" cy="5436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  </a:t>
            </a: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部首：隹</a:t>
            </a:r>
            <a:endParaRPr lang="zh-CN" altLang="en-US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圆角矩形 35"/>
          <p:cNvSpPr/>
          <p:nvPr/>
        </p:nvSpPr>
        <p:spPr bwMode="auto">
          <a:xfrm>
            <a:off x="786816" y="1028701"/>
            <a:ext cx="1685329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6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6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6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6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6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6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6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6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7304617" y="1786467"/>
          <a:ext cx="3454400" cy="3039533"/>
        </p:xfrm>
        <a:graphic>
          <a:graphicData uri="http://schemas.openxmlformats.org/drawingml/2006/table">
            <a:tbl>
              <a:tblPr/>
              <a:tblGrid>
                <a:gridCol w="1712516"/>
                <a:gridCol w="1741884"/>
              </a:tblGrid>
              <a:tr h="151262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69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楷体" panose="02010609060101010101" pitchFamily="49" charset="-122"/>
                      </a:endParaRPr>
                    </a:p>
                  </a:txBody>
                  <a:tcPr marL="121932" marR="121932" marT="45732" marB="45732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68" name="Freeform 40"/>
          <p:cNvSpPr/>
          <p:nvPr/>
        </p:nvSpPr>
        <p:spPr bwMode="auto">
          <a:xfrm>
            <a:off x="8068733" y="2609851"/>
            <a:ext cx="745067" cy="203200"/>
          </a:xfrm>
          <a:custGeom>
            <a:avLst/>
            <a:gdLst>
              <a:gd name="T0" fmla="*/ 2147483647 w 880"/>
              <a:gd name="T1" fmla="*/ 2147483647 h 239"/>
              <a:gd name="T2" fmla="*/ 2147483647 w 880"/>
              <a:gd name="T3" fmla="*/ 2147483647 h 239"/>
              <a:gd name="T4" fmla="*/ 2147483647 w 880"/>
              <a:gd name="T5" fmla="*/ 2147483647 h 239"/>
              <a:gd name="T6" fmla="*/ 2147483647 w 880"/>
              <a:gd name="T7" fmla="*/ 2147483647 h 239"/>
              <a:gd name="T8" fmla="*/ 2147483647 w 880"/>
              <a:gd name="T9" fmla="*/ 2147483647 h 239"/>
              <a:gd name="T10" fmla="*/ 2147483647 w 880"/>
              <a:gd name="T11" fmla="*/ 2147483647 h 239"/>
              <a:gd name="T12" fmla="*/ 2147483647 w 880"/>
              <a:gd name="T13" fmla="*/ 2147483647 h 239"/>
              <a:gd name="T14" fmla="*/ 2147483647 w 880"/>
              <a:gd name="T15" fmla="*/ 2147483647 h 239"/>
              <a:gd name="T16" fmla="*/ 2147483647 w 880"/>
              <a:gd name="T17" fmla="*/ 2147483647 h 239"/>
              <a:gd name="T18" fmla="*/ 2147483647 w 880"/>
              <a:gd name="T19" fmla="*/ 2147483647 h 239"/>
              <a:gd name="T20" fmla="*/ 2147483647 w 880"/>
              <a:gd name="T21" fmla="*/ 2147483647 h 239"/>
              <a:gd name="T22" fmla="*/ 2147483647 w 880"/>
              <a:gd name="T23" fmla="*/ 2147483647 h 239"/>
              <a:gd name="T24" fmla="*/ 2147483647 w 880"/>
              <a:gd name="T25" fmla="*/ 2147483647 h 239"/>
              <a:gd name="T26" fmla="*/ 2147483647 w 880"/>
              <a:gd name="T27" fmla="*/ 2147483647 h 239"/>
              <a:gd name="T28" fmla="*/ 2147483647 w 880"/>
              <a:gd name="T29" fmla="*/ 2147483647 h 239"/>
              <a:gd name="T30" fmla="*/ 2147483647 w 880"/>
              <a:gd name="T31" fmla="*/ 2147483647 h 239"/>
              <a:gd name="T32" fmla="*/ 2147483647 w 880"/>
              <a:gd name="T33" fmla="*/ 2147483647 h 239"/>
              <a:gd name="T34" fmla="*/ 0 w 880"/>
              <a:gd name="T35" fmla="*/ 2147483647 h 239"/>
              <a:gd name="T36" fmla="*/ 2147483647 w 880"/>
              <a:gd name="T37" fmla="*/ 2147483647 h 239"/>
              <a:gd name="T38" fmla="*/ 2147483647 w 880"/>
              <a:gd name="T39" fmla="*/ 2147483647 h 239"/>
              <a:gd name="T40" fmla="*/ 2147483647 w 880"/>
              <a:gd name="T41" fmla="*/ 2147483647 h 239"/>
              <a:gd name="T42" fmla="*/ 2147483647 w 880"/>
              <a:gd name="T43" fmla="*/ 2147483647 h 239"/>
              <a:gd name="T44" fmla="*/ 2147483647 w 880"/>
              <a:gd name="T45" fmla="*/ 2147483647 h 239"/>
              <a:gd name="T46" fmla="*/ 2147483647 w 880"/>
              <a:gd name="T47" fmla="*/ 2147483647 h 239"/>
              <a:gd name="T48" fmla="*/ 2147483647 w 880"/>
              <a:gd name="T49" fmla="*/ 2147483647 h 239"/>
              <a:gd name="T50" fmla="*/ 2147483647 w 880"/>
              <a:gd name="T51" fmla="*/ 2147483647 h 239"/>
              <a:gd name="T52" fmla="*/ 2147483647 w 880"/>
              <a:gd name="T53" fmla="*/ 2147483647 h 239"/>
              <a:gd name="T54" fmla="*/ 2147483647 w 880"/>
              <a:gd name="T55" fmla="*/ 2147483647 h 239"/>
              <a:gd name="T56" fmla="*/ 2147483647 w 880"/>
              <a:gd name="T57" fmla="*/ 2147483647 h 239"/>
              <a:gd name="T58" fmla="*/ 2147483647 w 880"/>
              <a:gd name="T59" fmla="*/ 2147483647 h 239"/>
              <a:gd name="T60" fmla="*/ 2147483647 w 880"/>
              <a:gd name="T61" fmla="*/ 2147483647 h 239"/>
              <a:gd name="T62" fmla="*/ 2147483647 w 880"/>
              <a:gd name="T63" fmla="*/ 2147483647 h 239"/>
              <a:gd name="T64" fmla="*/ 2147483647 w 880"/>
              <a:gd name="T65" fmla="*/ 0 h 239"/>
              <a:gd name="T66" fmla="*/ 2147483647 w 880"/>
              <a:gd name="T67" fmla="*/ 0 h 239"/>
              <a:gd name="T68" fmla="*/ 2147483647 w 880"/>
              <a:gd name="T69" fmla="*/ 2147483647 h 239"/>
              <a:gd name="T70" fmla="*/ 2147483647 w 880"/>
              <a:gd name="T71" fmla="*/ 2147483647 h 239"/>
              <a:gd name="T72" fmla="*/ 2147483647 w 880"/>
              <a:gd name="T73" fmla="*/ 2147483647 h 239"/>
              <a:gd name="T74" fmla="*/ 2147483647 w 880"/>
              <a:gd name="T75" fmla="*/ 2147483647 h 239"/>
              <a:gd name="T76" fmla="*/ 2147483647 w 880"/>
              <a:gd name="T77" fmla="*/ 2147483647 h 239"/>
              <a:gd name="T78" fmla="*/ 2147483647 w 880"/>
              <a:gd name="T79" fmla="*/ 2147483647 h 239"/>
              <a:gd name="T80" fmla="*/ 2147483647 w 880"/>
              <a:gd name="T81" fmla="*/ 2147483647 h 239"/>
              <a:gd name="T82" fmla="*/ 2147483647 w 880"/>
              <a:gd name="T83" fmla="*/ 2147483647 h 239"/>
              <a:gd name="T84" fmla="*/ 2147483647 w 880"/>
              <a:gd name="T85" fmla="*/ 2147483647 h 239"/>
              <a:gd name="T86" fmla="*/ 2147483647 w 880"/>
              <a:gd name="T87" fmla="*/ 2147483647 h 239"/>
              <a:gd name="T88" fmla="*/ 2147483647 w 880"/>
              <a:gd name="T89" fmla="*/ 2147483647 h 239"/>
              <a:gd name="T90" fmla="*/ 2147483647 w 880"/>
              <a:gd name="T91" fmla="*/ 2147483647 h 239"/>
              <a:gd name="T92" fmla="*/ 2147483647 w 880"/>
              <a:gd name="T93" fmla="*/ 2147483647 h 239"/>
              <a:gd name="T94" fmla="*/ 2147483647 w 880"/>
              <a:gd name="T95" fmla="*/ 2147483647 h 239"/>
              <a:gd name="T96" fmla="*/ 2147483647 w 880"/>
              <a:gd name="T97" fmla="*/ 2147483647 h 239"/>
              <a:gd name="T98" fmla="*/ 2147483647 w 880"/>
              <a:gd name="T99" fmla="*/ 2147483647 h 239"/>
              <a:gd name="T100" fmla="*/ 2147483647 w 880"/>
              <a:gd name="T101" fmla="*/ 2147483647 h 239"/>
              <a:gd name="T102" fmla="*/ 2147483647 w 880"/>
              <a:gd name="T103" fmla="*/ 2147483647 h 239"/>
              <a:gd name="T104" fmla="*/ 2147483647 w 880"/>
              <a:gd name="T105" fmla="*/ 2147483647 h 239"/>
              <a:gd name="T106" fmla="*/ 2147483647 w 880"/>
              <a:gd name="T107" fmla="*/ 2147483647 h 239"/>
              <a:gd name="T108" fmla="*/ 2147483647 w 880"/>
              <a:gd name="T109" fmla="*/ 2147483647 h 239"/>
              <a:gd name="T110" fmla="*/ 2147483647 w 880"/>
              <a:gd name="T111" fmla="*/ 2147483647 h 239"/>
              <a:gd name="T112" fmla="*/ 2147483647 w 880"/>
              <a:gd name="T113" fmla="*/ 2147483647 h 239"/>
              <a:gd name="T114" fmla="*/ 2147483647 w 880"/>
              <a:gd name="T115" fmla="*/ 2147483647 h 23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80"/>
              <a:gd name="T175" fmla="*/ 0 h 239"/>
              <a:gd name="T176" fmla="*/ 880 w 880"/>
              <a:gd name="T177" fmla="*/ 239 h 23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80" h="239">
                <a:moveTo>
                  <a:pt x="543" y="174"/>
                </a:moveTo>
                <a:lnTo>
                  <a:pt x="500" y="185"/>
                </a:lnTo>
                <a:lnTo>
                  <a:pt x="456" y="185"/>
                </a:lnTo>
                <a:lnTo>
                  <a:pt x="391" y="207"/>
                </a:lnTo>
                <a:lnTo>
                  <a:pt x="337" y="218"/>
                </a:lnTo>
                <a:lnTo>
                  <a:pt x="282" y="229"/>
                </a:lnTo>
                <a:lnTo>
                  <a:pt x="239" y="229"/>
                </a:lnTo>
                <a:lnTo>
                  <a:pt x="206" y="239"/>
                </a:lnTo>
                <a:lnTo>
                  <a:pt x="185" y="239"/>
                </a:lnTo>
                <a:lnTo>
                  <a:pt x="163" y="239"/>
                </a:lnTo>
                <a:lnTo>
                  <a:pt x="152" y="239"/>
                </a:lnTo>
                <a:lnTo>
                  <a:pt x="130" y="229"/>
                </a:lnTo>
                <a:lnTo>
                  <a:pt x="119" y="229"/>
                </a:lnTo>
                <a:lnTo>
                  <a:pt x="98" y="218"/>
                </a:lnTo>
                <a:lnTo>
                  <a:pt x="76" y="207"/>
                </a:lnTo>
                <a:lnTo>
                  <a:pt x="54" y="185"/>
                </a:lnTo>
                <a:lnTo>
                  <a:pt x="32" y="174"/>
                </a:lnTo>
                <a:lnTo>
                  <a:pt x="0" y="152"/>
                </a:lnTo>
                <a:lnTo>
                  <a:pt x="76" y="131"/>
                </a:lnTo>
                <a:lnTo>
                  <a:pt x="152" y="109"/>
                </a:lnTo>
                <a:lnTo>
                  <a:pt x="217" y="98"/>
                </a:lnTo>
                <a:lnTo>
                  <a:pt x="282" y="87"/>
                </a:lnTo>
                <a:lnTo>
                  <a:pt x="348" y="65"/>
                </a:lnTo>
                <a:lnTo>
                  <a:pt x="402" y="54"/>
                </a:lnTo>
                <a:lnTo>
                  <a:pt x="456" y="44"/>
                </a:lnTo>
                <a:lnTo>
                  <a:pt x="500" y="33"/>
                </a:lnTo>
                <a:lnTo>
                  <a:pt x="543" y="33"/>
                </a:lnTo>
                <a:lnTo>
                  <a:pt x="587" y="22"/>
                </a:lnTo>
                <a:lnTo>
                  <a:pt x="619" y="22"/>
                </a:lnTo>
                <a:lnTo>
                  <a:pt x="652" y="11"/>
                </a:lnTo>
                <a:lnTo>
                  <a:pt x="674" y="11"/>
                </a:lnTo>
                <a:lnTo>
                  <a:pt x="696" y="11"/>
                </a:lnTo>
                <a:lnTo>
                  <a:pt x="717" y="0"/>
                </a:lnTo>
                <a:lnTo>
                  <a:pt x="728" y="0"/>
                </a:lnTo>
                <a:lnTo>
                  <a:pt x="761" y="11"/>
                </a:lnTo>
                <a:lnTo>
                  <a:pt x="783" y="11"/>
                </a:lnTo>
                <a:lnTo>
                  <a:pt x="837" y="22"/>
                </a:lnTo>
                <a:lnTo>
                  <a:pt x="859" y="33"/>
                </a:lnTo>
                <a:lnTo>
                  <a:pt x="870" y="44"/>
                </a:lnTo>
                <a:lnTo>
                  <a:pt x="880" y="65"/>
                </a:lnTo>
                <a:lnTo>
                  <a:pt x="880" y="76"/>
                </a:lnTo>
                <a:lnTo>
                  <a:pt x="870" y="76"/>
                </a:lnTo>
                <a:lnTo>
                  <a:pt x="870" y="87"/>
                </a:lnTo>
                <a:lnTo>
                  <a:pt x="859" y="87"/>
                </a:lnTo>
                <a:lnTo>
                  <a:pt x="848" y="98"/>
                </a:lnTo>
                <a:lnTo>
                  <a:pt x="837" y="98"/>
                </a:lnTo>
                <a:lnTo>
                  <a:pt x="815" y="109"/>
                </a:lnTo>
                <a:lnTo>
                  <a:pt x="793" y="109"/>
                </a:lnTo>
                <a:lnTo>
                  <a:pt x="772" y="120"/>
                </a:lnTo>
                <a:lnTo>
                  <a:pt x="750" y="131"/>
                </a:lnTo>
                <a:lnTo>
                  <a:pt x="717" y="131"/>
                </a:lnTo>
                <a:lnTo>
                  <a:pt x="685" y="141"/>
                </a:lnTo>
                <a:lnTo>
                  <a:pt x="652" y="152"/>
                </a:lnTo>
                <a:lnTo>
                  <a:pt x="619" y="152"/>
                </a:lnTo>
                <a:lnTo>
                  <a:pt x="576" y="163"/>
                </a:lnTo>
                <a:lnTo>
                  <a:pt x="543" y="174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8169" name="Freeform 41"/>
          <p:cNvSpPr/>
          <p:nvPr/>
        </p:nvSpPr>
        <p:spPr bwMode="auto">
          <a:xfrm>
            <a:off x="8813801" y="2324101"/>
            <a:ext cx="1140884" cy="258233"/>
          </a:xfrm>
          <a:custGeom>
            <a:avLst/>
            <a:gdLst>
              <a:gd name="T0" fmla="*/ 2147483647 w 1348"/>
              <a:gd name="T1" fmla="*/ 2147483647 h 304"/>
              <a:gd name="T2" fmla="*/ 0 w 1348"/>
              <a:gd name="T3" fmla="*/ 2147483647 h 304"/>
              <a:gd name="T4" fmla="*/ 2147483647 w 1348"/>
              <a:gd name="T5" fmla="*/ 2147483647 h 304"/>
              <a:gd name="T6" fmla="*/ 2147483647 w 1348"/>
              <a:gd name="T7" fmla="*/ 2147483647 h 304"/>
              <a:gd name="T8" fmla="*/ 2147483647 w 1348"/>
              <a:gd name="T9" fmla="*/ 2147483647 h 304"/>
              <a:gd name="T10" fmla="*/ 2147483647 w 1348"/>
              <a:gd name="T11" fmla="*/ 2147483647 h 304"/>
              <a:gd name="T12" fmla="*/ 2147483647 w 1348"/>
              <a:gd name="T13" fmla="*/ 2147483647 h 304"/>
              <a:gd name="T14" fmla="*/ 2147483647 w 1348"/>
              <a:gd name="T15" fmla="*/ 2147483647 h 304"/>
              <a:gd name="T16" fmla="*/ 2147483647 w 1348"/>
              <a:gd name="T17" fmla="*/ 2147483647 h 304"/>
              <a:gd name="T18" fmla="*/ 2147483647 w 1348"/>
              <a:gd name="T19" fmla="*/ 0 h 304"/>
              <a:gd name="T20" fmla="*/ 2147483647 w 1348"/>
              <a:gd name="T21" fmla="*/ 0 h 304"/>
              <a:gd name="T22" fmla="*/ 2147483647 w 1348"/>
              <a:gd name="T23" fmla="*/ 2147483647 h 304"/>
              <a:gd name="T24" fmla="*/ 2147483647 w 1348"/>
              <a:gd name="T25" fmla="*/ 2147483647 h 304"/>
              <a:gd name="T26" fmla="*/ 2147483647 w 1348"/>
              <a:gd name="T27" fmla="*/ 2147483647 h 304"/>
              <a:gd name="T28" fmla="*/ 2147483647 w 1348"/>
              <a:gd name="T29" fmla="*/ 2147483647 h 304"/>
              <a:gd name="T30" fmla="*/ 2147483647 w 1348"/>
              <a:gd name="T31" fmla="*/ 2147483647 h 304"/>
              <a:gd name="T32" fmla="*/ 2147483647 w 1348"/>
              <a:gd name="T33" fmla="*/ 2147483647 h 304"/>
              <a:gd name="T34" fmla="*/ 2147483647 w 1348"/>
              <a:gd name="T35" fmla="*/ 2147483647 h 304"/>
              <a:gd name="T36" fmla="*/ 2147483647 w 1348"/>
              <a:gd name="T37" fmla="*/ 2147483647 h 304"/>
              <a:gd name="T38" fmla="*/ 2147483647 w 1348"/>
              <a:gd name="T39" fmla="*/ 2147483647 h 304"/>
              <a:gd name="T40" fmla="*/ 2147483647 w 1348"/>
              <a:gd name="T41" fmla="*/ 2147483647 h 304"/>
              <a:gd name="T42" fmla="*/ 2147483647 w 1348"/>
              <a:gd name="T43" fmla="*/ 2147483647 h 304"/>
              <a:gd name="T44" fmla="*/ 2147483647 w 1348"/>
              <a:gd name="T45" fmla="*/ 2147483647 h 304"/>
              <a:gd name="T46" fmla="*/ 2147483647 w 1348"/>
              <a:gd name="T47" fmla="*/ 2147483647 h 304"/>
              <a:gd name="T48" fmla="*/ 2147483647 w 1348"/>
              <a:gd name="T49" fmla="*/ 2147483647 h 304"/>
              <a:gd name="T50" fmla="*/ 2147483647 w 1348"/>
              <a:gd name="T51" fmla="*/ 2147483647 h 304"/>
              <a:gd name="T52" fmla="*/ 2147483647 w 1348"/>
              <a:gd name="T53" fmla="*/ 2147483647 h 304"/>
              <a:gd name="T54" fmla="*/ 2147483647 w 1348"/>
              <a:gd name="T55" fmla="*/ 2147483647 h 304"/>
              <a:gd name="T56" fmla="*/ 2147483647 w 1348"/>
              <a:gd name="T57" fmla="*/ 2147483647 h 304"/>
              <a:gd name="T58" fmla="*/ 2147483647 w 1348"/>
              <a:gd name="T59" fmla="*/ 2147483647 h 304"/>
              <a:gd name="T60" fmla="*/ 2147483647 w 1348"/>
              <a:gd name="T61" fmla="*/ 2147483647 h 304"/>
              <a:gd name="T62" fmla="*/ 2147483647 w 1348"/>
              <a:gd name="T63" fmla="*/ 2147483647 h 30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48"/>
              <a:gd name="T97" fmla="*/ 0 h 304"/>
              <a:gd name="T98" fmla="*/ 1348 w 1348"/>
              <a:gd name="T99" fmla="*/ 304 h 30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48" h="304">
                <a:moveTo>
                  <a:pt x="66" y="272"/>
                </a:moveTo>
                <a:lnTo>
                  <a:pt x="33" y="261"/>
                </a:lnTo>
                <a:lnTo>
                  <a:pt x="11" y="239"/>
                </a:lnTo>
                <a:lnTo>
                  <a:pt x="0" y="228"/>
                </a:lnTo>
                <a:lnTo>
                  <a:pt x="0" y="217"/>
                </a:lnTo>
                <a:lnTo>
                  <a:pt x="66" y="206"/>
                </a:lnTo>
                <a:lnTo>
                  <a:pt x="120" y="196"/>
                </a:lnTo>
                <a:lnTo>
                  <a:pt x="196" y="185"/>
                </a:lnTo>
                <a:lnTo>
                  <a:pt x="272" y="163"/>
                </a:lnTo>
                <a:lnTo>
                  <a:pt x="348" y="152"/>
                </a:lnTo>
                <a:lnTo>
                  <a:pt x="435" y="130"/>
                </a:lnTo>
                <a:lnTo>
                  <a:pt x="522" y="119"/>
                </a:lnTo>
                <a:lnTo>
                  <a:pt x="620" y="98"/>
                </a:lnTo>
                <a:lnTo>
                  <a:pt x="707" y="76"/>
                </a:lnTo>
                <a:lnTo>
                  <a:pt x="794" y="54"/>
                </a:lnTo>
                <a:lnTo>
                  <a:pt x="870" y="43"/>
                </a:lnTo>
                <a:lnTo>
                  <a:pt x="935" y="32"/>
                </a:lnTo>
                <a:lnTo>
                  <a:pt x="990" y="21"/>
                </a:lnTo>
                <a:lnTo>
                  <a:pt x="1044" y="11"/>
                </a:lnTo>
                <a:lnTo>
                  <a:pt x="1088" y="0"/>
                </a:lnTo>
                <a:lnTo>
                  <a:pt x="1109" y="0"/>
                </a:lnTo>
                <a:lnTo>
                  <a:pt x="1120" y="0"/>
                </a:lnTo>
                <a:lnTo>
                  <a:pt x="1175" y="11"/>
                </a:lnTo>
                <a:lnTo>
                  <a:pt x="1218" y="21"/>
                </a:lnTo>
                <a:lnTo>
                  <a:pt x="1261" y="32"/>
                </a:lnTo>
                <a:lnTo>
                  <a:pt x="1294" y="65"/>
                </a:lnTo>
                <a:lnTo>
                  <a:pt x="1316" y="87"/>
                </a:lnTo>
                <a:lnTo>
                  <a:pt x="1338" y="98"/>
                </a:lnTo>
                <a:lnTo>
                  <a:pt x="1338" y="108"/>
                </a:lnTo>
                <a:lnTo>
                  <a:pt x="1348" y="119"/>
                </a:lnTo>
                <a:lnTo>
                  <a:pt x="1338" y="130"/>
                </a:lnTo>
                <a:lnTo>
                  <a:pt x="1327" y="130"/>
                </a:lnTo>
                <a:lnTo>
                  <a:pt x="1316" y="141"/>
                </a:lnTo>
                <a:lnTo>
                  <a:pt x="1283" y="152"/>
                </a:lnTo>
                <a:lnTo>
                  <a:pt x="1251" y="152"/>
                </a:lnTo>
                <a:lnTo>
                  <a:pt x="1229" y="152"/>
                </a:lnTo>
                <a:lnTo>
                  <a:pt x="1196" y="152"/>
                </a:lnTo>
                <a:lnTo>
                  <a:pt x="1164" y="152"/>
                </a:lnTo>
                <a:lnTo>
                  <a:pt x="1120" y="163"/>
                </a:lnTo>
                <a:lnTo>
                  <a:pt x="1066" y="163"/>
                </a:lnTo>
                <a:lnTo>
                  <a:pt x="1011" y="174"/>
                </a:lnTo>
                <a:lnTo>
                  <a:pt x="946" y="185"/>
                </a:lnTo>
                <a:lnTo>
                  <a:pt x="881" y="196"/>
                </a:lnTo>
                <a:lnTo>
                  <a:pt x="805" y="206"/>
                </a:lnTo>
                <a:lnTo>
                  <a:pt x="740" y="217"/>
                </a:lnTo>
                <a:lnTo>
                  <a:pt x="674" y="228"/>
                </a:lnTo>
                <a:lnTo>
                  <a:pt x="609" y="239"/>
                </a:lnTo>
                <a:lnTo>
                  <a:pt x="555" y="250"/>
                </a:lnTo>
                <a:lnTo>
                  <a:pt x="500" y="261"/>
                </a:lnTo>
                <a:lnTo>
                  <a:pt x="457" y="261"/>
                </a:lnTo>
                <a:lnTo>
                  <a:pt x="403" y="272"/>
                </a:lnTo>
                <a:lnTo>
                  <a:pt x="359" y="283"/>
                </a:lnTo>
                <a:lnTo>
                  <a:pt x="327" y="293"/>
                </a:lnTo>
                <a:lnTo>
                  <a:pt x="294" y="293"/>
                </a:lnTo>
                <a:lnTo>
                  <a:pt x="261" y="293"/>
                </a:lnTo>
                <a:lnTo>
                  <a:pt x="240" y="304"/>
                </a:lnTo>
                <a:lnTo>
                  <a:pt x="218" y="304"/>
                </a:lnTo>
                <a:lnTo>
                  <a:pt x="196" y="304"/>
                </a:lnTo>
                <a:lnTo>
                  <a:pt x="185" y="304"/>
                </a:lnTo>
                <a:lnTo>
                  <a:pt x="163" y="304"/>
                </a:lnTo>
                <a:lnTo>
                  <a:pt x="131" y="293"/>
                </a:lnTo>
                <a:lnTo>
                  <a:pt x="98" y="293"/>
                </a:lnTo>
                <a:lnTo>
                  <a:pt x="66" y="272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8170" name="Freeform 42"/>
          <p:cNvSpPr/>
          <p:nvPr/>
        </p:nvSpPr>
        <p:spPr bwMode="auto">
          <a:xfrm>
            <a:off x="9127068" y="2461685"/>
            <a:ext cx="283633" cy="461433"/>
          </a:xfrm>
          <a:custGeom>
            <a:avLst/>
            <a:gdLst>
              <a:gd name="T0" fmla="*/ 2147483647 w 337"/>
              <a:gd name="T1" fmla="*/ 0 h 544"/>
              <a:gd name="T2" fmla="*/ 2147483647 w 337"/>
              <a:gd name="T3" fmla="*/ 2147483647 h 544"/>
              <a:gd name="T4" fmla="*/ 2147483647 w 337"/>
              <a:gd name="T5" fmla="*/ 2147483647 h 544"/>
              <a:gd name="T6" fmla="*/ 2147483647 w 337"/>
              <a:gd name="T7" fmla="*/ 2147483647 h 544"/>
              <a:gd name="T8" fmla="*/ 2147483647 w 337"/>
              <a:gd name="T9" fmla="*/ 2147483647 h 544"/>
              <a:gd name="T10" fmla="*/ 2147483647 w 337"/>
              <a:gd name="T11" fmla="*/ 2147483647 h 544"/>
              <a:gd name="T12" fmla="*/ 2147483647 w 337"/>
              <a:gd name="T13" fmla="*/ 2147483647 h 544"/>
              <a:gd name="T14" fmla="*/ 2147483647 w 337"/>
              <a:gd name="T15" fmla="*/ 2147483647 h 544"/>
              <a:gd name="T16" fmla="*/ 2147483647 w 337"/>
              <a:gd name="T17" fmla="*/ 2147483647 h 544"/>
              <a:gd name="T18" fmla="*/ 0 w 337"/>
              <a:gd name="T19" fmla="*/ 2147483647 h 544"/>
              <a:gd name="T20" fmla="*/ 2147483647 w 337"/>
              <a:gd name="T21" fmla="*/ 2147483647 h 544"/>
              <a:gd name="T22" fmla="*/ 2147483647 w 337"/>
              <a:gd name="T23" fmla="*/ 2147483647 h 544"/>
              <a:gd name="T24" fmla="*/ 2147483647 w 337"/>
              <a:gd name="T25" fmla="*/ 2147483647 h 544"/>
              <a:gd name="T26" fmla="*/ 2147483647 w 337"/>
              <a:gd name="T27" fmla="*/ 2147483647 h 544"/>
              <a:gd name="T28" fmla="*/ 2147483647 w 337"/>
              <a:gd name="T29" fmla="*/ 2147483647 h 544"/>
              <a:gd name="T30" fmla="*/ 2147483647 w 337"/>
              <a:gd name="T31" fmla="*/ 2147483647 h 544"/>
              <a:gd name="T32" fmla="*/ 2147483647 w 337"/>
              <a:gd name="T33" fmla="*/ 2147483647 h 544"/>
              <a:gd name="T34" fmla="*/ 2147483647 w 337"/>
              <a:gd name="T35" fmla="*/ 0 h 544"/>
              <a:gd name="T36" fmla="*/ 2147483647 w 337"/>
              <a:gd name="T37" fmla="*/ 0 h 544"/>
              <a:gd name="T38" fmla="*/ 2147483647 w 337"/>
              <a:gd name="T39" fmla="*/ 0 h 5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37"/>
              <a:gd name="T61" fmla="*/ 0 h 544"/>
              <a:gd name="T62" fmla="*/ 337 w 337"/>
              <a:gd name="T63" fmla="*/ 544 h 5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37" h="544">
                <a:moveTo>
                  <a:pt x="337" y="0"/>
                </a:moveTo>
                <a:lnTo>
                  <a:pt x="337" y="43"/>
                </a:lnTo>
                <a:lnTo>
                  <a:pt x="326" y="98"/>
                </a:lnTo>
                <a:lnTo>
                  <a:pt x="304" y="163"/>
                </a:lnTo>
                <a:lnTo>
                  <a:pt x="283" y="228"/>
                </a:lnTo>
                <a:lnTo>
                  <a:pt x="250" y="305"/>
                </a:lnTo>
                <a:lnTo>
                  <a:pt x="207" y="381"/>
                </a:lnTo>
                <a:lnTo>
                  <a:pt x="163" y="457"/>
                </a:lnTo>
                <a:lnTo>
                  <a:pt x="98" y="544"/>
                </a:lnTo>
                <a:lnTo>
                  <a:pt x="0" y="544"/>
                </a:lnTo>
                <a:lnTo>
                  <a:pt x="22" y="511"/>
                </a:lnTo>
                <a:lnTo>
                  <a:pt x="43" y="457"/>
                </a:lnTo>
                <a:lnTo>
                  <a:pt x="54" y="403"/>
                </a:lnTo>
                <a:lnTo>
                  <a:pt x="76" y="337"/>
                </a:lnTo>
                <a:lnTo>
                  <a:pt x="98" y="261"/>
                </a:lnTo>
                <a:lnTo>
                  <a:pt x="120" y="185"/>
                </a:lnTo>
                <a:lnTo>
                  <a:pt x="141" y="98"/>
                </a:lnTo>
                <a:lnTo>
                  <a:pt x="174" y="0"/>
                </a:lnTo>
                <a:lnTo>
                  <a:pt x="337" y="0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8171" name="Freeform 43"/>
          <p:cNvSpPr/>
          <p:nvPr/>
        </p:nvSpPr>
        <p:spPr bwMode="auto">
          <a:xfrm>
            <a:off x="8915400" y="2876552"/>
            <a:ext cx="146051" cy="893233"/>
          </a:xfrm>
          <a:custGeom>
            <a:avLst/>
            <a:gdLst>
              <a:gd name="T0" fmla="*/ 2147483647 w 174"/>
              <a:gd name="T1" fmla="*/ 2147483647 h 1055"/>
              <a:gd name="T2" fmla="*/ 2147483647 w 174"/>
              <a:gd name="T3" fmla="*/ 2147483647 h 1055"/>
              <a:gd name="T4" fmla="*/ 2147483647 w 174"/>
              <a:gd name="T5" fmla="*/ 2147483647 h 1055"/>
              <a:gd name="T6" fmla="*/ 2147483647 w 174"/>
              <a:gd name="T7" fmla="*/ 2147483647 h 1055"/>
              <a:gd name="T8" fmla="*/ 2147483647 w 174"/>
              <a:gd name="T9" fmla="*/ 2147483647 h 1055"/>
              <a:gd name="T10" fmla="*/ 2147483647 w 174"/>
              <a:gd name="T11" fmla="*/ 2147483647 h 1055"/>
              <a:gd name="T12" fmla="*/ 2147483647 w 174"/>
              <a:gd name="T13" fmla="*/ 2147483647 h 1055"/>
              <a:gd name="T14" fmla="*/ 2147483647 w 174"/>
              <a:gd name="T15" fmla="*/ 2147483647 h 1055"/>
              <a:gd name="T16" fmla="*/ 2147483647 w 174"/>
              <a:gd name="T17" fmla="*/ 2147483647 h 1055"/>
              <a:gd name="T18" fmla="*/ 2147483647 w 174"/>
              <a:gd name="T19" fmla="*/ 2147483647 h 1055"/>
              <a:gd name="T20" fmla="*/ 2147483647 w 174"/>
              <a:gd name="T21" fmla="*/ 2147483647 h 1055"/>
              <a:gd name="T22" fmla="*/ 2147483647 w 174"/>
              <a:gd name="T23" fmla="*/ 0 h 1055"/>
              <a:gd name="T24" fmla="*/ 2147483647 w 174"/>
              <a:gd name="T25" fmla="*/ 0 h 1055"/>
              <a:gd name="T26" fmla="*/ 2147483647 w 174"/>
              <a:gd name="T27" fmla="*/ 2147483647 h 1055"/>
              <a:gd name="T28" fmla="*/ 2147483647 w 174"/>
              <a:gd name="T29" fmla="*/ 2147483647 h 1055"/>
              <a:gd name="T30" fmla="*/ 2147483647 w 174"/>
              <a:gd name="T31" fmla="*/ 2147483647 h 1055"/>
              <a:gd name="T32" fmla="*/ 2147483647 w 174"/>
              <a:gd name="T33" fmla="*/ 2147483647 h 1055"/>
              <a:gd name="T34" fmla="*/ 2147483647 w 174"/>
              <a:gd name="T35" fmla="*/ 2147483647 h 1055"/>
              <a:gd name="T36" fmla="*/ 2147483647 w 174"/>
              <a:gd name="T37" fmla="*/ 2147483647 h 1055"/>
              <a:gd name="T38" fmla="*/ 2147483647 w 174"/>
              <a:gd name="T39" fmla="*/ 2147483647 h 1055"/>
              <a:gd name="T40" fmla="*/ 2147483647 w 174"/>
              <a:gd name="T41" fmla="*/ 2147483647 h 1055"/>
              <a:gd name="T42" fmla="*/ 2147483647 w 174"/>
              <a:gd name="T43" fmla="*/ 2147483647 h 1055"/>
              <a:gd name="T44" fmla="*/ 2147483647 w 174"/>
              <a:gd name="T45" fmla="*/ 2147483647 h 1055"/>
              <a:gd name="T46" fmla="*/ 2147483647 w 174"/>
              <a:gd name="T47" fmla="*/ 2147483647 h 1055"/>
              <a:gd name="T48" fmla="*/ 2147483647 w 174"/>
              <a:gd name="T49" fmla="*/ 2147483647 h 1055"/>
              <a:gd name="T50" fmla="*/ 2147483647 w 174"/>
              <a:gd name="T51" fmla="*/ 2147483647 h 1055"/>
              <a:gd name="T52" fmla="*/ 2147483647 w 174"/>
              <a:gd name="T53" fmla="*/ 2147483647 h 1055"/>
              <a:gd name="T54" fmla="*/ 2147483647 w 174"/>
              <a:gd name="T55" fmla="*/ 2147483647 h 1055"/>
              <a:gd name="T56" fmla="*/ 2147483647 w 174"/>
              <a:gd name="T57" fmla="*/ 2147483647 h 1055"/>
              <a:gd name="T58" fmla="*/ 2147483647 w 174"/>
              <a:gd name="T59" fmla="*/ 2147483647 h 1055"/>
              <a:gd name="T60" fmla="*/ 2147483647 w 174"/>
              <a:gd name="T61" fmla="*/ 2147483647 h 1055"/>
              <a:gd name="T62" fmla="*/ 2147483647 w 174"/>
              <a:gd name="T63" fmla="*/ 2147483647 h 1055"/>
              <a:gd name="T64" fmla="*/ 0 w 174"/>
              <a:gd name="T65" fmla="*/ 2147483647 h 1055"/>
              <a:gd name="T66" fmla="*/ 0 w 174"/>
              <a:gd name="T67" fmla="*/ 2147483647 h 1055"/>
              <a:gd name="T68" fmla="*/ 0 w 174"/>
              <a:gd name="T69" fmla="*/ 2147483647 h 1055"/>
              <a:gd name="T70" fmla="*/ 0 w 174"/>
              <a:gd name="T71" fmla="*/ 2147483647 h 1055"/>
              <a:gd name="T72" fmla="*/ 2147483647 w 174"/>
              <a:gd name="T73" fmla="*/ 2147483647 h 1055"/>
              <a:gd name="T74" fmla="*/ 2147483647 w 174"/>
              <a:gd name="T75" fmla="*/ 2147483647 h 105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74"/>
              <a:gd name="T115" fmla="*/ 0 h 1055"/>
              <a:gd name="T116" fmla="*/ 174 w 174"/>
              <a:gd name="T117" fmla="*/ 1055 h 1055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74" h="1055">
                <a:moveTo>
                  <a:pt x="11" y="718"/>
                </a:moveTo>
                <a:lnTo>
                  <a:pt x="11" y="696"/>
                </a:lnTo>
                <a:lnTo>
                  <a:pt x="22" y="653"/>
                </a:lnTo>
                <a:lnTo>
                  <a:pt x="22" y="620"/>
                </a:lnTo>
                <a:lnTo>
                  <a:pt x="33" y="576"/>
                </a:lnTo>
                <a:lnTo>
                  <a:pt x="33" y="533"/>
                </a:lnTo>
                <a:lnTo>
                  <a:pt x="33" y="489"/>
                </a:lnTo>
                <a:lnTo>
                  <a:pt x="43" y="446"/>
                </a:lnTo>
                <a:lnTo>
                  <a:pt x="43" y="391"/>
                </a:lnTo>
                <a:lnTo>
                  <a:pt x="43" y="348"/>
                </a:lnTo>
                <a:lnTo>
                  <a:pt x="43" y="304"/>
                </a:lnTo>
                <a:lnTo>
                  <a:pt x="43" y="272"/>
                </a:lnTo>
                <a:lnTo>
                  <a:pt x="33" y="228"/>
                </a:lnTo>
                <a:lnTo>
                  <a:pt x="33" y="195"/>
                </a:lnTo>
                <a:lnTo>
                  <a:pt x="33" y="163"/>
                </a:lnTo>
                <a:lnTo>
                  <a:pt x="22" y="141"/>
                </a:lnTo>
                <a:lnTo>
                  <a:pt x="22" y="119"/>
                </a:lnTo>
                <a:lnTo>
                  <a:pt x="22" y="76"/>
                </a:lnTo>
                <a:lnTo>
                  <a:pt x="22" y="43"/>
                </a:lnTo>
                <a:lnTo>
                  <a:pt x="22" y="32"/>
                </a:lnTo>
                <a:lnTo>
                  <a:pt x="22" y="21"/>
                </a:lnTo>
                <a:lnTo>
                  <a:pt x="22" y="10"/>
                </a:lnTo>
                <a:lnTo>
                  <a:pt x="33" y="0"/>
                </a:lnTo>
                <a:lnTo>
                  <a:pt x="43" y="0"/>
                </a:lnTo>
                <a:lnTo>
                  <a:pt x="65" y="0"/>
                </a:lnTo>
                <a:lnTo>
                  <a:pt x="76" y="0"/>
                </a:lnTo>
                <a:lnTo>
                  <a:pt x="98" y="10"/>
                </a:lnTo>
                <a:lnTo>
                  <a:pt x="120" y="10"/>
                </a:lnTo>
                <a:lnTo>
                  <a:pt x="141" y="21"/>
                </a:lnTo>
                <a:lnTo>
                  <a:pt x="163" y="32"/>
                </a:lnTo>
                <a:lnTo>
                  <a:pt x="174" y="65"/>
                </a:lnTo>
                <a:lnTo>
                  <a:pt x="174" y="98"/>
                </a:lnTo>
                <a:lnTo>
                  <a:pt x="174" y="141"/>
                </a:lnTo>
                <a:lnTo>
                  <a:pt x="174" y="185"/>
                </a:lnTo>
                <a:lnTo>
                  <a:pt x="174" y="239"/>
                </a:lnTo>
                <a:lnTo>
                  <a:pt x="174" y="304"/>
                </a:lnTo>
                <a:lnTo>
                  <a:pt x="174" y="380"/>
                </a:lnTo>
                <a:lnTo>
                  <a:pt x="163" y="457"/>
                </a:lnTo>
                <a:lnTo>
                  <a:pt x="163" y="533"/>
                </a:lnTo>
                <a:lnTo>
                  <a:pt x="163" y="609"/>
                </a:lnTo>
                <a:lnTo>
                  <a:pt x="152" y="674"/>
                </a:lnTo>
                <a:lnTo>
                  <a:pt x="152" y="740"/>
                </a:lnTo>
                <a:lnTo>
                  <a:pt x="152" y="794"/>
                </a:lnTo>
                <a:lnTo>
                  <a:pt x="152" y="848"/>
                </a:lnTo>
                <a:lnTo>
                  <a:pt x="152" y="892"/>
                </a:lnTo>
                <a:lnTo>
                  <a:pt x="141" y="925"/>
                </a:lnTo>
                <a:lnTo>
                  <a:pt x="141" y="957"/>
                </a:lnTo>
                <a:lnTo>
                  <a:pt x="141" y="979"/>
                </a:lnTo>
                <a:lnTo>
                  <a:pt x="130" y="1001"/>
                </a:lnTo>
                <a:lnTo>
                  <a:pt x="130" y="1023"/>
                </a:lnTo>
                <a:lnTo>
                  <a:pt x="120" y="1044"/>
                </a:lnTo>
                <a:lnTo>
                  <a:pt x="120" y="1055"/>
                </a:lnTo>
                <a:lnTo>
                  <a:pt x="109" y="1055"/>
                </a:lnTo>
                <a:lnTo>
                  <a:pt x="98" y="1055"/>
                </a:lnTo>
                <a:lnTo>
                  <a:pt x="87" y="1044"/>
                </a:lnTo>
                <a:lnTo>
                  <a:pt x="76" y="1044"/>
                </a:lnTo>
                <a:lnTo>
                  <a:pt x="65" y="1033"/>
                </a:lnTo>
                <a:lnTo>
                  <a:pt x="65" y="1012"/>
                </a:lnTo>
                <a:lnTo>
                  <a:pt x="54" y="1001"/>
                </a:lnTo>
                <a:lnTo>
                  <a:pt x="43" y="979"/>
                </a:lnTo>
                <a:lnTo>
                  <a:pt x="22" y="946"/>
                </a:lnTo>
                <a:lnTo>
                  <a:pt x="11" y="914"/>
                </a:lnTo>
                <a:lnTo>
                  <a:pt x="0" y="892"/>
                </a:lnTo>
                <a:lnTo>
                  <a:pt x="0" y="870"/>
                </a:lnTo>
                <a:lnTo>
                  <a:pt x="0" y="859"/>
                </a:lnTo>
                <a:lnTo>
                  <a:pt x="0" y="848"/>
                </a:lnTo>
                <a:lnTo>
                  <a:pt x="0" y="838"/>
                </a:lnTo>
                <a:lnTo>
                  <a:pt x="0" y="816"/>
                </a:lnTo>
                <a:lnTo>
                  <a:pt x="0" y="805"/>
                </a:lnTo>
                <a:lnTo>
                  <a:pt x="11" y="772"/>
                </a:lnTo>
                <a:lnTo>
                  <a:pt x="11" y="750"/>
                </a:lnTo>
                <a:lnTo>
                  <a:pt x="11" y="718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8172" name="Freeform 44"/>
          <p:cNvSpPr/>
          <p:nvPr/>
        </p:nvSpPr>
        <p:spPr bwMode="auto">
          <a:xfrm>
            <a:off x="8987367" y="2774952"/>
            <a:ext cx="846667" cy="969433"/>
          </a:xfrm>
          <a:custGeom>
            <a:avLst/>
            <a:gdLst>
              <a:gd name="T0" fmla="*/ 2147483647 w 1000"/>
              <a:gd name="T1" fmla="*/ 2147483647 h 1143"/>
              <a:gd name="T2" fmla="*/ 2147483647 w 1000"/>
              <a:gd name="T3" fmla="*/ 2147483647 h 1143"/>
              <a:gd name="T4" fmla="*/ 2147483647 w 1000"/>
              <a:gd name="T5" fmla="*/ 2147483647 h 1143"/>
              <a:gd name="T6" fmla="*/ 2147483647 w 1000"/>
              <a:gd name="T7" fmla="*/ 2147483647 h 1143"/>
              <a:gd name="T8" fmla="*/ 2147483647 w 1000"/>
              <a:gd name="T9" fmla="*/ 2147483647 h 1143"/>
              <a:gd name="T10" fmla="*/ 2147483647 w 1000"/>
              <a:gd name="T11" fmla="*/ 2147483647 h 1143"/>
              <a:gd name="T12" fmla="*/ 2147483647 w 1000"/>
              <a:gd name="T13" fmla="*/ 2147483647 h 1143"/>
              <a:gd name="T14" fmla="*/ 2147483647 w 1000"/>
              <a:gd name="T15" fmla="*/ 2147483647 h 1143"/>
              <a:gd name="T16" fmla="*/ 2147483647 w 1000"/>
              <a:gd name="T17" fmla="*/ 2147483647 h 1143"/>
              <a:gd name="T18" fmla="*/ 2147483647 w 1000"/>
              <a:gd name="T19" fmla="*/ 2147483647 h 1143"/>
              <a:gd name="T20" fmla="*/ 2147483647 w 1000"/>
              <a:gd name="T21" fmla="*/ 2147483647 h 1143"/>
              <a:gd name="T22" fmla="*/ 2147483647 w 1000"/>
              <a:gd name="T23" fmla="*/ 2147483647 h 1143"/>
              <a:gd name="T24" fmla="*/ 2147483647 w 1000"/>
              <a:gd name="T25" fmla="*/ 2147483647 h 1143"/>
              <a:gd name="T26" fmla="*/ 2147483647 w 1000"/>
              <a:gd name="T27" fmla="*/ 2147483647 h 1143"/>
              <a:gd name="T28" fmla="*/ 2147483647 w 1000"/>
              <a:gd name="T29" fmla="*/ 2147483647 h 1143"/>
              <a:gd name="T30" fmla="*/ 2147483647 w 1000"/>
              <a:gd name="T31" fmla="*/ 2147483647 h 1143"/>
              <a:gd name="T32" fmla="*/ 2147483647 w 1000"/>
              <a:gd name="T33" fmla="*/ 2147483647 h 1143"/>
              <a:gd name="T34" fmla="*/ 2147483647 w 1000"/>
              <a:gd name="T35" fmla="*/ 2147483647 h 1143"/>
              <a:gd name="T36" fmla="*/ 2147483647 w 1000"/>
              <a:gd name="T37" fmla="*/ 2147483647 h 1143"/>
              <a:gd name="T38" fmla="*/ 2147483647 w 1000"/>
              <a:gd name="T39" fmla="*/ 2147483647 h 1143"/>
              <a:gd name="T40" fmla="*/ 2147483647 w 1000"/>
              <a:gd name="T41" fmla="*/ 2147483647 h 1143"/>
              <a:gd name="T42" fmla="*/ 2147483647 w 1000"/>
              <a:gd name="T43" fmla="*/ 2147483647 h 1143"/>
              <a:gd name="T44" fmla="*/ 2147483647 w 1000"/>
              <a:gd name="T45" fmla="*/ 2147483647 h 1143"/>
              <a:gd name="T46" fmla="*/ 2147483647 w 1000"/>
              <a:gd name="T47" fmla="*/ 2147483647 h 1143"/>
              <a:gd name="T48" fmla="*/ 2147483647 w 1000"/>
              <a:gd name="T49" fmla="*/ 2147483647 h 1143"/>
              <a:gd name="T50" fmla="*/ 2147483647 w 1000"/>
              <a:gd name="T51" fmla="*/ 2147483647 h 1143"/>
              <a:gd name="T52" fmla="*/ 2147483647 w 1000"/>
              <a:gd name="T53" fmla="*/ 2147483647 h 1143"/>
              <a:gd name="T54" fmla="*/ 2147483647 w 1000"/>
              <a:gd name="T55" fmla="*/ 2147483647 h 1143"/>
              <a:gd name="T56" fmla="*/ 2147483647 w 1000"/>
              <a:gd name="T57" fmla="*/ 2147483647 h 1143"/>
              <a:gd name="T58" fmla="*/ 2147483647 w 1000"/>
              <a:gd name="T59" fmla="*/ 2147483647 h 1143"/>
              <a:gd name="T60" fmla="*/ 2147483647 w 1000"/>
              <a:gd name="T61" fmla="*/ 2147483647 h 1143"/>
              <a:gd name="T62" fmla="*/ 2147483647 w 1000"/>
              <a:gd name="T63" fmla="*/ 2147483647 h 1143"/>
              <a:gd name="T64" fmla="*/ 2147483647 w 1000"/>
              <a:gd name="T65" fmla="*/ 2147483647 h 1143"/>
              <a:gd name="T66" fmla="*/ 0 w 1000"/>
              <a:gd name="T67" fmla="*/ 2147483647 h 1143"/>
              <a:gd name="T68" fmla="*/ 2147483647 w 1000"/>
              <a:gd name="T69" fmla="*/ 2147483647 h 1143"/>
              <a:gd name="T70" fmla="*/ 2147483647 w 1000"/>
              <a:gd name="T71" fmla="*/ 2147483647 h 1143"/>
              <a:gd name="T72" fmla="*/ 2147483647 w 1000"/>
              <a:gd name="T73" fmla="*/ 2147483647 h 1143"/>
              <a:gd name="T74" fmla="*/ 2147483647 w 1000"/>
              <a:gd name="T75" fmla="*/ 2147483647 h 1143"/>
              <a:gd name="T76" fmla="*/ 2147483647 w 1000"/>
              <a:gd name="T77" fmla="*/ 2147483647 h 1143"/>
              <a:gd name="T78" fmla="*/ 2147483647 w 1000"/>
              <a:gd name="T79" fmla="*/ 2147483647 h 1143"/>
              <a:gd name="T80" fmla="*/ 2147483647 w 1000"/>
              <a:gd name="T81" fmla="*/ 2147483647 h 1143"/>
              <a:gd name="T82" fmla="*/ 2147483647 w 1000"/>
              <a:gd name="T83" fmla="*/ 0 h 1143"/>
              <a:gd name="T84" fmla="*/ 2147483647 w 1000"/>
              <a:gd name="T85" fmla="*/ 2147483647 h 1143"/>
              <a:gd name="T86" fmla="*/ 2147483647 w 1000"/>
              <a:gd name="T87" fmla="*/ 2147483647 h 1143"/>
              <a:gd name="T88" fmla="*/ 2147483647 w 1000"/>
              <a:gd name="T89" fmla="*/ 2147483647 h 1143"/>
              <a:gd name="T90" fmla="*/ 2147483647 w 1000"/>
              <a:gd name="T91" fmla="*/ 2147483647 h 1143"/>
              <a:gd name="T92" fmla="*/ 2147483647 w 1000"/>
              <a:gd name="T93" fmla="*/ 2147483647 h 1143"/>
              <a:gd name="T94" fmla="*/ 2147483647 w 1000"/>
              <a:gd name="T95" fmla="*/ 2147483647 h 1143"/>
              <a:gd name="T96" fmla="*/ 2147483647 w 1000"/>
              <a:gd name="T97" fmla="*/ 2147483647 h 1143"/>
              <a:gd name="T98" fmla="*/ 2147483647 w 1000"/>
              <a:gd name="T99" fmla="*/ 2147483647 h 1143"/>
              <a:gd name="T100" fmla="*/ 2147483647 w 1000"/>
              <a:gd name="T101" fmla="*/ 2147483647 h 1143"/>
              <a:gd name="T102" fmla="*/ 2147483647 w 1000"/>
              <a:gd name="T103" fmla="*/ 2147483647 h 1143"/>
              <a:gd name="T104" fmla="*/ 2147483647 w 1000"/>
              <a:gd name="T105" fmla="*/ 2147483647 h 1143"/>
              <a:gd name="T106" fmla="*/ 2147483647 w 1000"/>
              <a:gd name="T107" fmla="*/ 2147483647 h 1143"/>
              <a:gd name="T108" fmla="*/ 2147483647 w 1000"/>
              <a:gd name="T109" fmla="*/ 2147483647 h 1143"/>
              <a:gd name="T110" fmla="*/ 2147483647 w 1000"/>
              <a:gd name="T111" fmla="*/ 2147483647 h 1143"/>
              <a:gd name="T112" fmla="*/ 2147483647 w 1000"/>
              <a:gd name="T113" fmla="*/ 2147483647 h 1143"/>
              <a:gd name="T114" fmla="*/ 2147483647 w 1000"/>
              <a:gd name="T115" fmla="*/ 2147483647 h 114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00"/>
              <a:gd name="T175" fmla="*/ 0 h 1143"/>
              <a:gd name="T176" fmla="*/ 1000 w 1000"/>
              <a:gd name="T177" fmla="*/ 1143 h 114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00" h="1143">
                <a:moveTo>
                  <a:pt x="935" y="609"/>
                </a:moveTo>
                <a:lnTo>
                  <a:pt x="935" y="685"/>
                </a:lnTo>
                <a:lnTo>
                  <a:pt x="935" y="773"/>
                </a:lnTo>
                <a:lnTo>
                  <a:pt x="935" y="838"/>
                </a:lnTo>
                <a:lnTo>
                  <a:pt x="935" y="903"/>
                </a:lnTo>
                <a:lnTo>
                  <a:pt x="935" y="947"/>
                </a:lnTo>
                <a:lnTo>
                  <a:pt x="935" y="990"/>
                </a:lnTo>
                <a:lnTo>
                  <a:pt x="935" y="1012"/>
                </a:lnTo>
                <a:lnTo>
                  <a:pt x="935" y="1034"/>
                </a:lnTo>
                <a:lnTo>
                  <a:pt x="924" y="1045"/>
                </a:lnTo>
                <a:lnTo>
                  <a:pt x="924" y="1055"/>
                </a:lnTo>
                <a:lnTo>
                  <a:pt x="924" y="1077"/>
                </a:lnTo>
                <a:lnTo>
                  <a:pt x="913" y="1088"/>
                </a:lnTo>
                <a:lnTo>
                  <a:pt x="913" y="1110"/>
                </a:lnTo>
                <a:lnTo>
                  <a:pt x="913" y="1121"/>
                </a:lnTo>
                <a:lnTo>
                  <a:pt x="902" y="1132"/>
                </a:lnTo>
                <a:lnTo>
                  <a:pt x="902" y="1143"/>
                </a:lnTo>
                <a:lnTo>
                  <a:pt x="891" y="1143"/>
                </a:lnTo>
                <a:lnTo>
                  <a:pt x="881" y="1143"/>
                </a:lnTo>
                <a:lnTo>
                  <a:pt x="870" y="1143"/>
                </a:lnTo>
                <a:lnTo>
                  <a:pt x="859" y="1132"/>
                </a:lnTo>
                <a:lnTo>
                  <a:pt x="848" y="1132"/>
                </a:lnTo>
                <a:lnTo>
                  <a:pt x="837" y="1121"/>
                </a:lnTo>
                <a:lnTo>
                  <a:pt x="826" y="1099"/>
                </a:lnTo>
                <a:lnTo>
                  <a:pt x="815" y="1088"/>
                </a:lnTo>
                <a:lnTo>
                  <a:pt x="804" y="1066"/>
                </a:lnTo>
                <a:lnTo>
                  <a:pt x="794" y="1045"/>
                </a:lnTo>
                <a:lnTo>
                  <a:pt x="783" y="1023"/>
                </a:lnTo>
                <a:lnTo>
                  <a:pt x="783" y="1001"/>
                </a:lnTo>
                <a:lnTo>
                  <a:pt x="783" y="968"/>
                </a:lnTo>
                <a:lnTo>
                  <a:pt x="772" y="925"/>
                </a:lnTo>
                <a:lnTo>
                  <a:pt x="783" y="892"/>
                </a:lnTo>
                <a:lnTo>
                  <a:pt x="783" y="849"/>
                </a:lnTo>
                <a:lnTo>
                  <a:pt x="783" y="794"/>
                </a:lnTo>
                <a:lnTo>
                  <a:pt x="794" y="707"/>
                </a:lnTo>
                <a:lnTo>
                  <a:pt x="794" y="609"/>
                </a:lnTo>
                <a:lnTo>
                  <a:pt x="794" y="511"/>
                </a:lnTo>
                <a:lnTo>
                  <a:pt x="783" y="413"/>
                </a:lnTo>
                <a:lnTo>
                  <a:pt x="783" y="370"/>
                </a:lnTo>
                <a:lnTo>
                  <a:pt x="772" y="326"/>
                </a:lnTo>
                <a:lnTo>
                  <a:pt x="772" y="294"/>
                </a:lnTo>
                <a:lnTo>
                  <a:pt x="761" y="261"/>
                </a:lnTo>
                <a:lnTo>
                  <a:pt x="750" y="239"/>
                </a:lnTo>
                <a:lnTo>
                  <a:pt x="750" y="218"/>
                </a:lnTo>
                <a:lnTo>
                  <a:pt x="739" y="207"/>
                </a:lnTo>
                <a:lnTo>
                  <a:pt x="739" y="196"/>
                </a:lnTo>
                <a:lnTo>
                  <a:pt x="717" y="196"/>
                </a:lnTo>
                <a:lnTo>
                  <a:pt x="696" y="185"/>
                </a:lnTo>
                <a:lnTo>
                  <a:pt x="652" y="185"/>
                </a:lnTo>
                <a:lnTo>
                  <a:pt x="620" y="174"/>
                </a:lnTo>
                <a:lnTo>
                  <a:pt x="609" y="174"/>
                </a:lnTo>
                <a:lnTo>
                  <a:pt x="587" y="185"/>
                </a:lnTo>
                <a:lnTo>
                  <a:pt x="576" y="185"/>
                </a:lnTo>
                <a:lnTo>
                  <a:pt x="544" y="185"/>
                </a:lnTo>
                <a:lnTo>
                  <a:pt x="522" y="185"/>
                </a:lnTo>
                <a:lnTo>
                  <a:pt x="489" y="196"/>
                </a:lnTo>
                <a:lnTo>
                  <a:pt x="457" y="196"/>
                </a:lnTo>
                <a:lnTo>
                  <a:pt x="424" y="207"/>
                </a:lnTo>
                <a:lnTo>
                  <a:pt x="380" y="207"/>
                </a:lnTo>
                <a:lnTo>
                  <a:pt x="337" y="218"/>
                </a:lnTo>
                <a:lnTo>
                  <a:pt x="293" y="218"/>
                </a:lnTo>
                <a:lnTo>
                  <a:pt x="239" y="228"/>
                </a:lnTo>
                <a:lnTo>
                  <a:pt x="185" y="239"/>
                </a:lnTo>
                <a:lnTo>
                  <a:pt x="130" y="250"/>
                </a:lnTo>
                <a:lnTo>
                  <a:pt x="65" y="261"/>
                </a:lnTo>
                <a:lnTo>
                  <a:pt x="0" y="272"/>
                </a:lnTo>
                <a:lnTo>
                  <a:pt x="0" y="152"/>
                </a:lnTo>
                <a:lnTo>
                  <a:pt x="109" y="152"/>
                </a:lnTo>
                <a:lnTo>
                  <a:pt x="206" y="141"/>
                </a:lnTo>
                <a:lnTo>
                  <a:pt x="315" y="130"/>
                </a:lnTo>
                <a:lnTo>
                  <a:pt x="424" y="109"/>
                </a:lnTo>
                <a:lnTo>
                  <a:pt x="467" y="98"/>
                </a:lnTo>
                <a:lnTo>
                  <a:pt x="511" y="87"/>
                </a:lnTo>
                <a:lnTo>
                  <a:pt x="554" y="76"/>
                </a:lnTo>
                <a:lnTo>
                  <a:pt x="587" y="65"/>
                </a:lnTo>
                <a:lnTo>
                  <a:pt x="609" y="54"/>
                </a:lnTo>
                <a:lnTo>
                  <a:pt x="630" y="54"/>
                </a:lnTo>
                <a:lnTo>
                  <a:pt x="641" y="43"/>
                </a:lnTo>
                <a:lnTo>
                  <a:pt x="652" y="33"/>
                </a:lnTo>
                <a:lnTo>
                  <a:pt x="663" y="22"/>
                </a:lnTo>
                <a:lnTo>
                  <a:pt x="674" y="11"/>
                </a:lnTo>
                <a:lnTo>
                  <a:pt x="696" y="0"/>
                </a:lnTo>
                <a:lnTo>
                  <a:pt x="717" y="0"/>
                </a:lnTo>
                <a:lnTo>
                  <a:pt x="750" y="11"/>
                </a:lnTo>
                <a:lnTo>
                  <a:pt x="783" y="22"/>
                </a:lnTo>
                <a:lnTo>
                  <a:pt x="826" y="43"/>
                </a:lnTo>
                <a:lnTo>
                  <a:pt x="881" y="65"/>
                </a:lnTo>
                <a:lnTo>
                  <a:pt x="913" y="87"/>
                </a:lnTo>
                <a:lnTo>
                  <a:pt x="935" y="98"/>
                </a:lnTo>
                <a:lnTo>
                  <a:pt x="957" y="109"/>
                </a:lnTo>
                <a:lnTo>
                  <a:pt x="968" y="130"/>
                </a:lnTo>
                <a:lnTo>
                  <a:pt x="989" y="141"/>
                </a:lnTo>
                <a:lnTo>
                  <a:pt x="1000" y="152"/>
                </a:lnTo>
                <a:lnTo>
                  <a:pt x="1000" y="163"/>
                </a:lnTo>
                <a:lnTo>
                  <a:pt x="1000" y="185"/>
                </a:lnTo>
                <a:lnTo>
                  <a:pt x="1000" y="196"/>
                </a:lnTo>
                <a:lnTo>
                  <a:pt x="989" y="218"/>
                </a:lnTo>
                <a:lnTo>
                  <a:pt x="968" y="228"/>
                </a:lnTo>
                <a:lnTo>
                  <a:pt x="957" y="239"/>
                </a:lnTo>
                <a:lnTo>
                  <a:pt x="957" y="250"/>
                </a:lnTo>
                <a:lnTo>
                  <a:pt x="957" y="272"/>
                </a:lnTo>
                <a:lnTo>
                  <a:pt x="946" y="283"/>
                </a:lnTo>
                <a:lnTo>
                  <a:pt x="946" y="305"/>
                </a:lnTo>
                <a:lnTo>
                  <a:pt x="946" y="326"/>
                </a:lnTo>
                <a:lnTo>
                  <a:pt x="946" y="359"/>
                </a:lnTo>
                <a:lnTo>
                  <a:pt x="946" y="381"/>
                </a:lnTo>
                <a:lnTo>
                  <a:pt x="946" y="413"/>
                </a:lnTo>
                <a:lnTo>
                  <a:pt x="935" y="446"/>
                </a:lnTo>
                <a:lnTo>
                  <a:pt x="935" y="479"/>
                </a:lnTo>
                <a:lnTo>
                  <a:pt x="935" y="522"/>
                </a:lnTo>
                <a:lnTo>
                  <a:pt x="935" y="566"/>
                </a:lnTo>
                <a:lnTo>
                  <a:pt x="935" y="609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8173" name="Freeform 45"/>
          <p:cNvSpPr/>
          <p:nvPr/>
        </p:nvSpPr>
        <p:spPr bwMode="auto">
          <a:xfrm>
            <a:off x="8610601" y="3060701"/>
            <a:ext cx="819151" cy="1198033"/>
          </a:xfrm>
          <a:custGeom>
            <a:avLst/>
            <a:gdLst>
              <a:gd name="T0" fmla="*/ 0 w 968"/>
              <a:gd name="T1" fmla="*/ 2147483647 h 1415"/>
              <a:gd name="T2" fmla="*/ 2147483647 w 968"/>
              <a:gd name="T3" fmla="*/ 2147483647 h 1415"/>
              <a:gd name="T4" fmla="*/ 2147483647 w 968"/>
              <a:gd name="T5" fmla="*/ 2147483647 h 1415"/>
              <a:gd name="T6" fmla="*/ 2147483647 w 968"/>
              <a:gd name="T7" fmla="*/ 2147483647 h 1415"/>
              <a:gd name="T8" fmla="*/ 2147483647 w 968"/>
              <a:gd name="T9" fmla="*/ 2147483647 h 1415"/>
              <a:gd name="T10" fmla="*/ 2147483647 w 968"/>
              <a:gd name="T11" fmla="*/ 2147483647 h 1415"/>
              <a:gd name="T12" fmla="*/ 2147483647 w 968"/>
              <a:gd name="T13" fmla="*/ 2147483647 h 1415"/>
              <a:gd name="T14" fmla="*/ 2147483647 w 968"/>
              <a:gd name="T15" fmla="*/ 2147483647 h 1415"/>
              <a:gd name="T16" fmla="*/ 2147483647 w 968"/>
              <a:gd name="T17" fmla="*/ 2147483647 h 1415"/>
              <a:gd name="T18" fmla="*/ 2147483647 w 968"/>
              <a:gd name="T19" fmla="*/ 2147483647 h 1415"/>
              <a:gd name="T20" fmla="*/ 2147483647 w 968"/>
              <a:gd name="T21" fmla="*/ 2147483647 h 1415"/>
              <a:gd name="T22" fmla="*/ 2147483647 w 968"/>
              <a:gd name="T23" fmla="*/ 2147483647 h 1415"/>
              <a:gd name="T24" fmla="*/ 2147483647 w 968"/>
              <a:gd name="T25" fmla="*/ 2147483647 h 1415"/>
              <a:gd name="T26" fmla="*/ 2147483647 w 968"/>
              <a:gd name="T27" fmla="*/ 2147483647 h 1415"/>
              <a:gd name="T28" fmla="*/ 2147483647 w 968"/>
              <a:gd name="T29" fmla="*/ 2147483647 h 1415"/>
              <a:gd name="T30" fmla="*/ 2147483647 w 968"/>
              <a:gd name="T31" fmla="*/ 2147483647 h 1415"/>
              <a:gd name="T32" fmla="*/ 2147483647 w 968"/>
              <a:gd name="T33" fmla="*/ 2147483647 h 1415"/>
              <a:gd name="T34" fmla="*/ 2147483647 w 968"/>
              <a:gd name="T35" fmla="*/ 2147483647 h 1415"/>
              <a:gd name="T36" fmla="*/ 2147483647 w 968"/>
              <a:gd name="T37" fmla="*/ 2147483647 h 1415"/>
              <a:gd name="T38" fmla="*/ 2147483647 w 968"/>
              <a:gd name="T39" fmla="*/ 2147483647 h 1415"/>
              <a:gd name="T40" fmla="*/ 2147483647 w 968"/>
              <a:gd name="T41" fmla="*/ 2147483647 h 1415"/>
              <a:gd name="T42" fmla="*/ 2147483647 w 968"/>
              <a:gd name="T43" fmla="*/ 2147483647 h 1415"/>
              <a:gd name="T44" fmla="*/ 2147483647 w 968"/>
              <a:gd name="T45" fmla="*/ 2147483647 h 1415"/>
              <a:gd name="T46" fmla="*/ 2147483647 w 968"/>
              <a:gd name="T47" fmla="*/ 2147483647 h 1415"/>
              <a:gd name="T48" fmla="*/ 2147483647 w 968"/>
              <a:gd name="T49" fmla="*/ 2147483647 h 1415"/>
              <a:gd name="T50" fmla="*/ 2147483647 w 968"/>
              <a:gd name="T51" fmla="*/ 2147483647 h 1415"/>
              <a:gd name="T52" fmla="*/ 2147483647 w 968"/>
              <a:gd name="T53" fmla="*/ 2147483647 h 1415"/>
              <a:gd name="T54" fmla="*/ 2147483647 w 968"/>
              <a:gd name="T55" fmla="*/ 2147483647 h 1415"/>
              <a:gd name="T56" fmla="*/ 2147483647 w 968"/>
              <a:gd name="T57" fmla="*/ 2147483647 h 1415"/>
              <a:gd name="T58" fmla="*/ 2147483647 w 968"/>
              <a:gd name="T59" fmla="*/ 2147483647 h 1415"/>
              <a:gd name="T60" fmla="*/ 2147483647 w 968"/>
              <a:gd name="T61" fmla="*/ 2147483647 h 1415"/>
              <a:gd name="T62" fmla="*/ 2147483647 w 968"/>
              <a:gd name="T63" fmla="*/ 2147483647 h 1415"/>
              <a:gd name="T64" fmla="*/ 2147483647 w 968"/>
              <a:gd name="T65" fmla="*/ 2147483647 h 1415"/>
              <a:gd name="T66" fmla="*/ 2147483647 w 968"/>
              <a:gd name="T67" fmla="*/ 2147483647 h 1415"/>
              <a:gd name="T68" fmla="*/ 2147483647 w 968"/>
              <a:gd name="T69" fmla="*/ 2147483647 h 1415"/>
              <a:gd name="T70" fmla="*/ 2147483647 w 968"/>
              <a:gd name="T71" fmla="*/ 2147483647 h 1415"/>
              <a:gd name="T72" fmla="*/ 2147483647 w 968"/>
              <a:gd name="T73" fmla="*/ 2147483647 h 1415"/>
              <a:gd name="T74" fmla="*/ 2147483647 w 968"/>
              <a:gd name="T75" fmla="*/ 2147483647 h 1415"/>
              <a:gd name="T76" fmla="*/ 2147483647 w 968"/>
              <a:gd name="T77" fmla="*/ 2147483647 h 1415"/>
              <a:gd name="T78" fmla="*/ 2147483647 w 968"/>
              <a:gd name="T79" fmla="*/ 2147483647 h 1415"/>
              <a:gd name="T80" fmla="*/ 2147483647 w 968"/>
              <a:gd name="T81" fmla="*/ 2147483647 h 1415"/>
              <a:gd name="T82" fmla="*/ 0 w 968"/>
              <a:gd name="T83" fmla="*/ 2147483647 h 141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68"/>
              <a:gd name="T127" fmla="*/ 0 h 1415"/>
              <a:gd name="T128" fmla="*/ 968 w 968"/>
              <a:gd name="T129" fmla="*/ 1415 h 141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68" h="1415">
                <a:moveTo>
                  <a:pt x="0" y="1415"/>
                </a:moveTo>
                <a:lnTo>
                  <a:pt x="0" y="1404"/>
                </a:lnTo>
                <a:lnTo>
                  <a:pt x="11" y="1393"/>
                </a:lnTo>
                <a:lnTo>
                  <a:pt x="33" y="1371"/>
                </a:lnTo>
                <a:lnTo>
                  <a:pt x="55" y="1361"/>
                </a:lnTo>
                <a:lnTo>
                  <a:pt x="87" y="1339"/>
                </a:lnTo>
                <a:lnTo>
                  <a:pt x="120" y="1306"/>
                </a:lnTo>
                <a:lnTo>
                  <a:pt x="163" y="1284"/>
                </a:lnTo>
                <a:lnTo>
                  <a:pt x="218" y="1252"/>
                </a:lnTo>
                <a:lnTo>
                  <a:pt x="315" y="1186"/>
                </a:lnTo>
                <a:lnTo>
                  <a:pt x="413" y="1110"/>
                </a:lnTo>
                <a:lnTo>
                  <a:pt x="500" y="1034"/>
                </a:lnTo>
                <a:lnTo>
                  <a:pt x="544" y="991"/>
                </a:lnTo>
                <a:lnTo>
                  <a:pt x="576" y="947"/>
                </a:lnTo>
                <a:lnTo>
                  <a:pt x="609" y="893"/>
                </a:lnTo>
                <a:lnTo>
                  <a:pt x="642" y="849"/>
                </a:lnTo>
                <a:lnTo>
                  <a:pt x="663" y="806"/>
                </a:lnTo>
                <a:lnTo>
                  <a:pt x="685" y="762"/>
                </a:lnTo>
                <a:lnTo>
                  <a:pt x="707" y="718"/>
                </a:lnTo>
                <a:lnTo>
                  <a:pt x="729" y="675"/>
                </a:lnTo>
                <a:lnTo>
                  <a:pt x="739" y="631"/>
                </a:lnTo>
                <a:lnTo>
                  <a:pt x="761" y="588"/>
                </a:lnTo>
                <a:lnTo>
                  <a:pt x="772" y="501"/>
                </a:lnTo>
                <a:lnTo>
                  <a:pt x="794" y="414"/>
                </a:lnTo>
                <a:lnTo>
                  <a:pt x="794" y="338"/>
                </a:lnTo>
                <a:lnTo>
                  <a:pt x="805" y="261"/>
                </a:lnTo>
                <a:lnTo>
                  <a:pt x="805" y="218"/>
                </a:lnTo>
                <a:lnTo>
                  <a:pt x="794" y="185"/>
                </a:lnTo>
                <a:lnTo>
                  <a:pt x="794" y="163"/>
                </a:lnTo>
                <a:lnTo>
                  <a:pt x="794" y="131"/>
                </a:lnTo>
                <a:lnTo>
                  <a:pt x="783" y="109"/>
                </a:lnTo>
                <a:lnTo>
                  <a:pt x="783" y="98"/>
                </a:lnTo>
                <a:lnTo>
                  <a:pt x="772" y="87"/>
                </a:lnTo>
                <a:lnTo>
                  <a:pt x="772" y="76"/>
                </a:lnTo>
                <a:lnTo>
                  <a:pt x="750" y="66"/>
                </a:lnTo>
                <a:lnTo>
                  <a:pt x="750" y="55"/>
                </a:lnTo>
                <a:lnTo>
                  <a:pt x="750" y="33"/>
                </a:lnTo>
                <a:lnTo>
                  <a:pt x="761" y="22"/>
                </a:lnTo>
                <a:lnTo>
                  <a:pt x="772" y="11"/>
                </a:lnTo>
                <a:lnTo>
                  <a:pt x="794" y="11"/>
                </a:lnTo>
                <a:lnTo>
                  <a:pt x="816" y="0"/>
                </a:lnTo>
                <a:lnTo>
                  <a:pt x="859" y="11"/>
                </a:lnTo>
                <a:lnTo>
                  <a:pt x="892" y="22"/>
                </a:lnTo>
                <a:lnTo>
                  <a:pt x="924" y="33"/>
                </a:lnTo>
                <a:lnTo>
                  <a:pt x="935" y="44"/>
                </a:lnTo>
                <a:lnTo>
                  <a:pt x="946" y="55"/>
                </a:lnTo>
                <a:lnTo>
                  <a:pt x="957" y="55"/>
                </a:lnTo>
                <a:lnTo>
                  <a:pt x="968" y="66"/>
                </a:lnTo>
                <a:lnTo>
                  <a:pt x="968" y="76"/>
                </a:lnTo>
                <a:lnTo>
                  <a:pt x="968" y="98"/>
                </a:lnTo>
                <a:lnTo>
                  <a:pt x="968" y="120"/>
                </a:lnTo>
                <a:lnTo>
                  <a:pt x="968" y="163"/>
                </a:lnTo>
                <a:lnTo>
                  <a:pt x="968" y="196"/>
                </a:lnTo>
                <a:lnTo>
                  <a:pt x="968" y="251"/>
                </a:lnTo>
                <a:lnTo>
                  <a:pt x="957" y="305"/>
                </a:lnTo>
                <a:lnTo>
                  <a:pt x="957" y="370"/>
                </a:lnTo>
                <a:lnTo>
                  <a:pt x="946" y="436"/>
                </a:lnTo>
                <a:lnTo>
                  <a:pt x="935" y="501"/>
                </a:lnTo>
                <a:lnTo>
                  <a:pt x="924" y="566"/>
                </a:lnTo>
                <a:lnTo>
                  <a:pt x="903" y="621"/>
                </a:lnTo>
                <a:lnTo>
                  <a:pt x="881" y="686"/>
                </a:lnTo>
                <a:lnTo>
                  <a:pt x="859" y="740"/>
                </a:lnTo>
                <a:lnTo>
                  <a:pt x="837" y="795"/>
                </a:lnTo>
                <a:lnTo>
                  <a:pt x="816" y="838"/>
                </a:lnTo>
                <a:lnTo>
                  <a:pt x="783" y="893"/>
                </a:lnTo>
                <a:lnTo>
                  <a:pt x="750" y="947"/>
                </a:lnTo>
                <a:lnTo>
                  <a:pt x="718" y="991"/>
                </a:lnTo>
                <a:lnTo>
                  <a:pt x="674" y="1034"/>
                </a:lnTo>
                <a:lnTo>
                  <a:pt x="642" y="1078"/>
                </a:lnTo>
                <a:lnTo>
                  <a:pt x="598" y="1110"/>
                </a:lnTo>
                <a:lnTo>
                  <a:pt x="555" y="1143"/>
                </a:lnTo>
                <a:lnTo>
                  <a:pt x="511" y="1176"/>
                </a:lnTo>
                <a:lnTo>
                  <a:pt x="424" y="1241"/>
                </a:lnTo>
                <a:lnTo>
                  <a:pt x="337" y="1284"/>
                </a:lnTo>
                <a:lnTo>
                  <a:pt x="250" y="1328"/>
                </a:lnTo>
                <a:lnTo>
                  <a:pt x="174" y="1371"/>
                </a:lnTo>
                <a:lnTo>
                  <a:pt x="131" y="1382"/>
                </a:lnTo>
                <a:lnTo>
                  <a:pt x="98" y="1393"/>
                </a:lnTo>
                <a:lnTo>
                  <a:pt x="76" y="1404"/>
                </a:lnTo>
                <a:lnTo>
                  <a:pt x="44" y="1415"/>
                </a:lnTo>
                <a:lnTo>
                  <a:pt x="33" y="1415"/>
                </a:lnTo>
                <a:lnTo>
                  <a:pt x="11" y="1415"/>
                </a:lnTo>
                <a:lnTo>
                  <a:pt x="0" y="1415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8174" name="Freeform 46"/>
          <p:cNvSpPr/>
          <p:nvPr/>
        </p:nvSpPr>
        <p:spPr bwMode="auto">
          <a:xfrm>
            <a:off x="9366252" y="3725333"/>
            <a:ext cx="486833" cy="533400"/>
          </a:xfrm>
          <a:custGeom>
            <a:avLst/>
            <a:gdLst>
              <a:gd name="T0" fmla="*/ 2147483647 w 576"/>
              <a:gd name="T1" fmla="*/ 2147483647 h 631"/>
              <a:gd name="T2" fmla="*/ 2147483647 w 576"/>
              <a:gd name="T3" fmla="*/ 2147483647 h 631"/>
              <a:gd name="T4" fmla="*/ 2147483647 w 576"/>
              <a:gd name="T5" fmla="*/ 2147483647 h 631"/>
              <a:gd name="T6" fmla="*/ 2147483647 w 576"/>
              <a:gd name="T7" fmla="*/ 2147483647 h 631"/>
              <a:gd name="T8" fmla="*/ 2147483647 w 576"/>
              <a:gd name="T9" fmla="*/ 2147483647 h 631"/>
              <a:gd name="T10" fmla="*/ 2147483647 w 576"/>
              <a:gd name="T11" fmla="*/ 2147483647 h 631"/>
              <a:gd name="T12" fmla="*/ 2147483647 w 576"/>
              <a:gd name="T13" fmla="*/ 2147483647 h 631"/>
              <a:gd name="T14" fmla="*/ 2147483647 w 576"/>
              <a:gd name="T15" fmla="*/ 2147483647 h 631"/>
              <a:gd name="T16" fmla="*/ 2147483647 w 576"/>
              <a:gd name="T17" fmla="*/ 2147483647 h 631"/>
              <a:gd name="T18" fmla="*/ 2147483647 w 576"/>
              <a:gd name="T19" fmla="*/ 2147483647 h 631"/>
              <a:gd name="T20" fmla="*/ 2147483647 w 576"/>
              <a:gd name="T21" fmla="*/ 2147483647 h 631"/>
              <a:gd name="T22" fmla="*/ 2147483647 w 576"/>
              <a:gd name="T23" fmla="*/ 2147483647 h 631"/>
              <a:gd name="T24" fmla="*/ 2147483647 w 576"/>
              <a:gd name="T25" fmla="*/ 2147483647 h 631"/>
              <a:gd name="T26" fmla="*/ 2147483647 w 576"/>
              <a:gd name="T27" fmla="*/ 2147483647 h 631"/>
              <a:gd name="T28" fmla="*/ 2147483647 w 576"/>
              <a:gd name="T29" fmla="*/ 2147483647 h 631"/>
              <a:gd name="T30" fmla="*/ 2147483647 w 576"/>
              <a:gd name="T31" fmla="*/ 2147483647 h 631"/>
              <a:gd name="T32" fmla="*/ 2147483647 w 576"/>
              <a:gd name="T33" fmla="*/ 2147483647 h 631"/>
              <a:gd name="T34" fmla="*/ 2147483647 w 576"/>
              <a:gd name="T35" fmla="*/ 2147483647 h 631"/>
              <a:gd name="T36" fmla="*/ 2147483647 w 576"/>
              <a:gd name="T37" fmla="*/ 2147483647 h 631"/>
              <a:gd name="T38" fmla="*/ 2147483647 w 576"/>
              <a:gd name="T39" fmla="*/ 2147483647 h 631"/>
              <a:gd name="T40" fmla="*/ 2147483647 w 576"/>
              <a:gd name="T41" fmla="*/ 2147483647 h 631"/>
              <a:gd name="T42" fmla="*/ 2147483647 w 576"/>
              <a:gd name="T43" fmla="*/ 2147483647 h 631"/>
              <a:gd name="T44" fmla="*/ 2147483647 w 576"/>
              <a:gd name="T45" fmla="*/ 2147483647 h 631"/>
              <a:gd name="T46" fmla="*/ 2147483647 w 576"/>
              <a:gd name="T47" fmla="*/ 2147483647 h 631"/>
              <a:gd name="T48" fmla="*/ 2147483647 w 576"/>
              <a:gd name="T49" fmla="*/ 2147483647 h 631"/>
              <a:gd name="T50" fmla="*/ 2147483647 w 576"/>
              <a:gd name="T51" fmla="*/ 2147483647 h 631"/>
              <a:gd name="T52" fmla="*/ 2147483647 w 576"/>
              <a:gd name="T53" fmla="*/ 2147483647 h 631"/>
              <a:gd name="T54" fmla="*/ 2147483647 w 576"/>
              <a:gd name="T55" fmla="*/ 2147483647 h 631"/>
              <a:gd name="T56" fmla="*/ 2147483647 w 576"/>
              <a:gd name="T57" fmla="*/ 2147483647 h 631"/>
              <a:gd name="T58" fmla="*/ 2147483647 w 576"/>
              <a:gd name="T59" fmla="*/ 2147483647 h 631"/>
              <a:gd name="T60" fmla="*/ 2147483647 w 576"/>
              <a:gd name="T61" fmla="*/ 2147483647 h 631"/>
              <a:gd name="T62" fmla="*/ 2147483647 w 576"/>
              <a:gd name="T63" fmla="*/ 2147483647 h 631"/>
              <a:gd name="T64" fmla="*/ 2147483647 w 576"/>
              <a:gd name="T65" fmla="*/ 2147483647 h 631"/>
              <a:gd name="T66" fmla="*/ 2147483647 w 576"/>
              <a:gd name="T67" fmla="*/ 2147483647 h 631"/>
              <a:gd name="T68" fmla="*/ 2147483647 w 576"/>
              <a:gd name="T69" fmla="*/ 2147483647 h 631"/>
              <a:gd name="T70" fmla="*/ 2147483647 w 576"/>
              <a:gd name="T71" fmla="*/ 2147483647 h 631"/>
              <a:gd name="T72" fmla="*/ 2147483647 w 576"/>
              <a:gd name="T73" fmla="*/ 2147483647 h 631"/>
              <a:gd name="T74" fmla="*/ 2147483647 w 576"/>
              <a:gd name="T75" fmla="*/ 2147483647 h 631"/>
              <a:gd name="T76" fmla="*/ 2147483647 w 576"/>
              <a:gd name="T77" fmla="*/ 2147483647 h 631"/>
              <a:gd name="T78" fmla="*/ 2147483647 w 576"/>
              <a:gd name="T79" fmla="*/ 2147483647 h 631"/>
              <a:gd name="T80" fmla="*/ 2147483647 w 576"/>
              <a:gd name="T81" fmla="*/ 2147483647 h 631"/>
              <a:gd name="T82" fmla="*/ 2147483647 w 576"/>
              <a:gd name="T83" fmla="*/ 2147483647 h 631"/>
              <a:gd name="T84" fmla="*/ 2147483647 w 576"/>
              <a:gd name="T85" fmla="*/ 2147483647 h 631"/>
              <a:gd name="T86" fmla="*/ 0 w 576"/>
              <a:gd name="T87" fmla="*/ 2147483647 h 631"/>
              <a:gd name="T88" fmla="*/ 0 w 576"/>
              <a:gd name="T89" fmla="*/ 2147483647 h 631"/>
              <a:gd name="T90" fmla="*/ 2147483647 w 576"/>
              <a:gd name="T91" fmla="*/ 0 h 631"/>
              <a:gd name="T92" fmla="*/ 2147483647 w 576"/>
              <a:gd name="T93" fmla="*/ 0 h 631"/>
              <a:gd name="T94" fmla="*/ 2147483647 w 576"/>
              <a:gd name="T95" fmla="*/ 0 h 631"/>
              <a:gd name="T96" fmla="*/ 2147483647 w 576"/>
              <a:gd name="T97" fmla="*/ 0 h 631"/>
              <a:gd name="T98" fmla="*/ 2147483647 w 576"/>
              <a:gd name="T99" fmla="*/ 0 h 631"/>
              <a:gd name="T100" fmla="*/ 2147483647 w 576"/>
              <a:gd name="T101" fmla="*/ 0 h 631"/>
              <a:gd name="T102" fmla="*/ 2147483647 w 576"/>
              <a:gd name="T103" fmla="*/ 0 h 631"/>
              <a:gd name="T104" fmla="*/ 2147483647 w 576"/>
              <a:gd name="T105" fmla="*/ 2147483647 h 631"/>
              <a:gd name="T106" fmla="*/ 2147483647 w 576"/>
              <a:gd name="T107" fmla="*/ 2147483647 h 631"/>
              <a:gd name="T108" fmla="*/ 2147483647 w 576"/>
              <a:gd name="T109" fmla="*/ 2147483647 h 631"/>
              <a:gd name="T110" fmla="*/ 2147483647 w 576"/>
              <a:gd name="T111" fmla="*/ 2147483647 h 631"/>
              <a:gd name="T112" fmla="*/ 2147483647 w 576"/>
              <a:gd name="T113" fmla="*/ 2147483647 h 631"/>
              <a:gd name="T114" fmla="*/ 2147483647 w 576"/>
              <a:gd name="T115" fmla="*/ 2147483647 h 631"/>
              <a:gd name="T116" fmla="*/ 2147483647 w 576"/>
              <a:gd name="T117" fmla="*/ 2147483647 h 63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76"/>
              <a:gd name="T178" fmla="*/ 0 h 631"/>
              <a:gd name="T179" fmla="*/ 576 w 576"/>
              <a:gd name="T180" fmla="*/ 631 h 631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76" h="631">
                <a:moveTo>
                  <a:pt x="348" y="152"/>
                </a:moveTo>
                <a:lnTo>
                  <a:pt x="380" y="174"/>
                </a:lnTo>
                <a:lnTo>
                  <a:pt x="413" y="196"/>
                </a:lnTo>
                <a:lnTo>
                  <a:pt x="445" y="207"/>
                </a:lnTo>
                <a:lnTo>
                  <a:pt x="467" y="228"/>
                </a:lnTo>
                <a:lnTo>
                  <a:pt x="489" y="250"/>
                </a:lnTo>
                <a:lnTo>
                  <a:pt x="511" y="272"/>
                </a:lnTo>
                <a:lnTo>
                  <a:pt x="522" y="283"/>
                </a:lnTo>
                <a:lnTo>
                  <a:pt x="532" y="304"/>
                </a:lnTo>
                <a:lnTo>
                  <a:pt x="554" y="348"/>
                </a:lnTo>
                <a:lnTo>
                  <a:pt x="565" y="392"/>
                </a:lnTo>
                <a:lnTo>
                  <a:pt x="576" y="435"/>
                </a:lnTo>
                <a:lnTo>
                  <a:pt x="576" y="489"/>
                </a:lnTo>
                <a:lnTo>
                  <a:pt x="576" y="511"/>
                </a:lnTo>
                <a:lnTo>
                  <a:pt x="576" y="533"/>
                </a:lnTo>
                <a:lnTo>
                  <a:pt x="576" y="555"/>
                </a:lnTo>
                <a:lnTo>
                  <a:pt x="576" y="577"/>
                </a:lnTo>
                <a:lnTo>
                  <a:pt x="565" y="598"/>
                </a:lnTo>
                <a:lnTo>
                  <a:pt x="565" y="609"/>
                </a:lnTo>
                <a:lnTo>
                  <a:pt x="554" y="620"/>
                </a:lnTo>
                <a:lnTo>
                  <a:pt x="543" y="631"/>
                </a:lnTo>
                <a:lnTo>
                  <a:pt x="532" y="631"/>
                </a:lnTo>
                <a:lnTo>
                  <a:pt x="522" y="620"/>
                </a:lnTo>
                <a:lnTo>
                  <a:pt x="500" y="609"/>
                </a:lnTo>
                <a:lnTo>
                  <a:pt x="467" y="577"/>
                </a:lnTo>
                <a:lnTo>
                  <a:pt x="435" y="544"/>
                </a:lnTo>
                <a:lnTo>
                  <a:pt x="424" y="522"/>
                </a:lnTo>
                <a:lnTo>
                  <a:pt x="402" y="500"/>
                </a:lnTo>
                <a:lnTo>
                  <a:pt x="380" y="479"/>
                </a:lnTo>
                <a:lnTo>
                  <a:pt x="358" y="446"/>
                </a:lnTo>
                <a:lnTo>
                  <a:pt x="326" y="413"/>
                </a:lnTo>
                <a:lnTo>
                  <a:pt x="304" y="381"/>
                </a:lnTo>
                <a:lnTo>
                  <a:pt x="250" y="326"/>
                </a:lnTo>
                <a:lnTo>
                  <a:pt x="206" y="272"/>
                </a:lnTo>
                <a:lnTo>
                  <a:pt x="174" y="217"/>
                </a:lnTo>
                <a:lnTo>
                  <a:pt x="141" y="174"/>
                </a:lnTo>
                <a:lnTo>
                  <a:pt x="108" y="141"/>
                </a:lnTo>
                <a:lnTo>
                  <a:pt x="87" y="109"/>
                </a:lnTo>
                <a:lnTo>
                  <a:pt x="65" y="87"/>
                </a:lnTo>
                <a:lnTo>
                  <a:pt x="54" y="65"/>
                </a:lnTo>
                <a:lnTo>
                  <a:pt x="32" y="43"/>
                </a:lnTo>
                <a:lnTo>
                  <a:pt x="11" y="32"/>
                </a:lnTo>
                <a:lnTo>
                  <a:pt x="11" y="22"/>
                </a:lnTo>
                <a:lnTo>
                  <a:pt x="0" y="11"/>
                </a:lnTo>
                <a:lnTo>
                  <a:pt x="11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65" y="0"/>
                </a:lnTo>
                <a:lnTo>
                  <a:pt x="87" y="11"/>
                </a:lnTo>
                <a:lnTo>
                  <a:pt x="108" y="11"/>
                </a:lnTo>
                <a:lnTo>
                  <a:pt x="163" y="32"/>
                </a:lnTo>
                <a:lnTo>
                  <a:pt x="217" y="65"/>
                </a:lnTo>
                <a:lnTo>
                  <a:pt x="282" y="98"/>
                </a:lnTo>
                <a:lnTo>
                  <a:pt x="348" y="152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8175" name="Freeform 47"/>
          <p:cNvSpPr/>
          <p:nvPr/>
        </p:nvSpPr>
        <p:spPr bwMode="auto">
          <a:xfrm>
            <a:off x="8398934" y="2711451"/>
            <a:ext cx="165100" cy="709083"/>
          </a:xfrm>
          <a:custGeom>
            <a:avLst/>
            <a:gdLst>
              <a:gd name="T0" fmla="*/ 2147483647 w 196"/>
              <a:gd name="T1" fmla="*/ 2147483647 h 838"/>
              <a:gd name="T2" fmla="*/ 2147483647 w 196"/>
              <a:gd name="T3" fmla="*/ 2147483647 h 838"/>
              <a:gd name="T4" fmla="*/ 2147483647 w 196"/>
              <a:gd name="T5" fmla="*/ 2147483647 h 838"/>
              <a:gd name="T6" fmla="*/ 2147483647 w 196"/>
              <a:gd name="T7" fmla="*/ 2147483647 h 838"/>
              <a:gd name="T8" fmla="*/ 2147483647 w 196"/>
              <a:gd name="T9" fmla="*/ 2147483647 h 838"/>
              <a:gd name="T10" fmla="*/ 2147483647 w 196"/>
              <a:gd name="T11" fmla="*/ 2147483647 h 838"/>
              <a:gd name="T12" fmla="*/ 2147483647 w 196"/>
              <a:gd name="T13" fmla="*/ 2147483647 h 838"/>
              <a:gd name="T14" fmla="*/ 2147483647 w 196"/>
              <a:gd name="T15" fmla="*/ 2147483647 h 838"/>
              <a:gd name="T16" fmla="*/ 2147483647 w 196"/>
              <a:gd name="T17" fmla="*/ 2147483647 h 838"/>
              <a:gd name="T18" fmla="*/ 2147483647 w 196"/>
              <a:gd name="T19" fmla="*/ 2147483647 h 838"/>
              <a:gd name="T20" fmla="*/ 2147483647 w 196"/>
              <a:gd name="T21" fmla="*/ 2147483647 h 838"/>
              <a:gd name="T22" fmla="*/ 2147483647 w 196"/>
              <a:gd name="T23" fmla="*/ 2147483647 h 838"/>
              <a:gd name="T24" fmla="*/ 2147483647 w 196"/>
              <a:gd name="T25" fmla="*/ 2147483647 h 838"/>
              <a:gd name="T26" fmla="*/ 2147483647 w 196"/>
              <a:gd name="T27" fmla="*/ 2147483647 h 838"/>
              <a:gd name="T28" fmla="*/ 2147483647 w 196"/>
              <a:gd name="T29" fmla="*/ 2147483647 h 838"/>
              <a:gd name="T30" fmla="*/ 2147483647 w 196"/>
              <a:gd name="T31" fmla="*/ 2147483647 h 838"/>
              <a:gd name="T32" fmla="*/ 2147483647 w 196"/>
              <a:gd name="T33" fmla="*/ 2147483647 h 838"/>
              <a:gd name="T34" fmla="*/ 2147483647 w 196"/>
              <a:gd name="T35" fmla="*/ 2147483647 h 838"/>
              <a:gd name="T36" fmla="*/ 2147483647 w 196"/>
              <a:gd name="T37" fmla="*/ 2147483647 h 838"/>
              <a:gd name="T38" fmla="*/ 2147483647 w 196"/>
              <a:gd name="T39" fmla="*/ 2147483647 h 838"/>
              <a:gd name="T40" fmla="*/ 2147483647 w 196"/>
              <a:gd name="T41" fmla="*/ 2147483647 h 838"/>
              <a:gd name="T42" fmla="*/ 0 w 196"/>
              <a:gd name="T43" fmla="*/ 0 h 838"/>
              <a:gd name="T44" fmla="*/ 2147483647 w 196"/>
              <a:gd name="T45" fmla="*/ 2147483647 h 838"/>
              <a:gd name="T46" fmla="*/ 2147483647 w 196"/>
              <a:gd name="T47" fmla="*/ 2147483647 h 838"/>
              <a:gd name="T48" fmla="*/ 2147483647 w 196"/>
              <a:gd name="T49" fmla="*/ 2147483647 h 838"/>
              <a:gd name="T50" fmla="*/ 2147483647 w 196"/>
              <a:gd name="T51" fmla="*/ 2147483647 h 838"/>
              <a:gd name="T52" fmla="*/ 2147483647 w 196"/>
              <a:gd name="T53" fmla="*/ 2147483647 h 838"/>
              <a:gd name="T54" fmla="*/ 2147483647 w 196"/>
              <a:gd name="T55" fmla="*/ 2147483647 h 838"/>
              <a:gd name="T56" fmla="*/ 2147483647 w 196"/>
              <a:gd name="T57" fmla="*/ 2147483647 h 838"/>
              <a:gd name="T58" fmla="*/ 2147483647 w 196"/>
              <a:gd name="T59" fmla="*/ 2147483647 h 838"/>
              <a:gd name="T60" fmla="*/ 2147483647 w 196"/>
              <a:gd name="T61" fmla="*/ 2147483647 h 838"/>
              <a:gd name="T62" fmla="*/ 2147483647 w 196"/>
              <a:gd name="T63" fmla="*/ 2147483647 h 838"/>
              <a:gd name="T64" fmla="*/ 2147483647 w 196"/>
              <a:gd name="T65" fmla="*/ 2147483647 h 838"/>
              <a:gd name="T66" fmla="*/ 2147483647 w 196"/>
              <a:gd name="T67" fmla="*/ 2147483647 h 838"/>
              <a:gd name="T68" fmla="*/ 2147483647 w 196"/>
              <a:gd name="T69" fmla="*/ 2147483647 h 838"/>
              <a:gd name="T70" fmla="*/ 2147483647 w 196"/>
              <a:gd name="T71" fmla="*/ 2147483647 h 838"/>
              <a:gd name="T72" fmla="*/ 2147483647 w 196"/>
              <a:gd name="T73" fmla="*/ 2147483647 h 838"/>
              <a:gd name="T74" fmla="*/ 2147483647 w 196"/>
              <a:gd name="T75" fmla="*/ 2147483647 h 838"/>
              <a:gd name="T76" fmla="*/ 2147483647 w 196"/>
              <a:gd name="T77" fmla="*/ 2147483647 h 83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6"/>
              <a:gd name="T118" fmla="*/ 0 h 838"/>
              <a:gd name="T119" fmla="*/ 196 w 196"/>
              <a:gd name="T120" fmla="*/ 838 h 838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6" h="838">
                <a:moveTo>
                  <a:pt x="185" y="217"/>
                </a:moveTo>
                <a:lnTo>
                  <a:pt x="174" y="239"/>
                </a:lnTo>
                <a:lnTo>
                  <a:pt x="174" y="261"/>
                </a:lnTo>
                <a:lnTo>
                  <a:pt x="174" y="283"/>
                </a:lnTo>
                <a:lnTo>
                  <a:pt x="174" y="304"/>
                </a:lnTo>
                <a:lnTo>
                  <a:pt x="174" y="326"/>
                </a:lnTo>
                <a:lnTo>
                  <a:pt x="163" y="359"/>
                </a:lnTo>
                <a:lnTo>
                  <a:pt x="163" y="391"/>
                </a:lnTo>
                <a:lnTo>
                  <a:pt x="163" y="435"/>
                </a:lnTo>
                <a:lnTo>
                  <a:pt x="163" y="468"/>
                </a:lnTo>
                <a:lnTo>
                  <a:pt x="163" y="511"/>
                </a:lnTo>
                <a:lnTo>
                  <a:pt x="163" y="555"/>
                </a:lnTo>
                <a:lnTo>
                  <a:pt x="152" y="609"/>
                </a:lnTo>
                <a:lnTo>
                  <a:pt x="152" y="653"/>
                </a:lnTo>
                <a:lnTo>
                  <a:pt x="152" y="707"/>
                </a:lnTo>
                <a:lnTo>
                  <a:pt x="152" y="772"/>
                </a:lnTo>
                <a:lnTo>
                  <a:pt x="152" y="827"/>
                </a:lnTo>
                <a:lnTo>
                  <a:pt x="11" y="838"/>
                </a:lnTo>
                <a:lnTo>
                  <a:pt x="11" y="631"/>
                </a:lnTo>
                <a:lnTo>
                  <a:pt x="11" y="424"/>
                </a:lnTo>
                <a:lnTo>
                  <a:pt x="11" y="217"/>
                </a:lnTo>
                <a:lnTo>
                  <a:pt x="0" y="0"/>
                </a:lnTo>
                <a:lnTo>
                  <a:pt x="44" y="11"/>
                </a:lnTo>
                <a:lnTo>
                  <a:pt x="76" y="21"/>
                </a:lnTo>
                <a:lnTo>
                  <a:pt x="109" y="32"/>
                </a:lnTo>
                <a:lnTo>
                  <a:pt x="131" y="43"/>
                </a:lnTo>
                <a:lnTo>
                  <a:pt x="152" y="43"/>
                </a:lnTo>
                <a:lnTo>
                  <a:pt x="174" y="54"/>
                </a:lnTo>
                <a:lnTo>
                  <a:pt x="185" y="54"/>
                </a:lnTo>
                <a:lnTo>
                  <a:pt x="196" y="65"/>
                </a:lnTo>
                <a:lnTo>
                  <a:pt x="196" y="76"/>
                </a:lnTo>
                <a:lnTo>
                  <a:pt x="196" y="98"/>
                </a:lnTo>
                <a:lnTo>
                  <a:pt x="196" y="109"/>
                </a:lnTo>
                <a:lnTo>
                  <a:pt x="196" y="130"/>
                </a:lnTo>
                <a:lnTo>
                  <a:pt x="185" y="163"/>
                </a:lnTo>
                <a:lnTo>
                  <a:pt x="185" y="185"/>
                </a:lnTo>
                <a:lnTo>
                  <a:pt x="185" y="217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8176" name="Freeform 48"/>
          <p:cNvSpPr/>
          <p:nvPr/>
        </p:nvSpPr>
        <p:spPr bwMode="auto">
          <a:xfrm>
            <a:off x="8003118" y="3263901"/>
            <a:ext cx="882649" cy="395817"/>
          </a:xfrm>
          <a:custGeom>
            <a:avLst/>
            <a:gdLst>
              <a:gd name="T0" fmla="*/ 2147483647 w 1043"/>
              <a:gd name="T1" fmla="*/ 2147483647 h 468"/>
              <a:gd name="T2" fmla="*/ 2147483647 w 1043"/>
              <a:gd name="T3" fmla="*/ 2147483647 h 468"/>
              <a:gd name="T4" fmla="*/ 2147483647 w 1043"/>
              <a:gd name="T5" fmla="*/ 2147483647 h 468"/>
              <a:gd name="T6" fmla="*/ 2147483647 w 1043"/>
              <a:gd name="T7" fmla="*/ 2147483647 h 468"/>
              <a:gd name="T8" fmla="*/ 2147483647 w 1043"/>
              <a:gd name="T9" fmla="*/ 2147483647 h 468"/>
              <a:gd name="T10" fmla="*/ 2147483647 w 1043"/>
              <a:gd name="T11" fmla="*/ 2147483647 h 468"/>
              <a:gd name="T12" fmla="*/ 2147483647 w 1043"/>
              <a:gd name="T13" fmla="*/ 2147483647 h 468"/>
              <a:gd name="T14" fmla="*/ 2147483647 w 1043"/>
              <a:gd name="T15" fmla="*/ 2147483647 h 468"/>
              <a:gd name="T16" fmla="*/ 2147483647 w 1043"/>
              <a:gd name="T17" fmla="*/ 2147483647 h 468"/>
              <a:gd name="T18" fmla="*/ 2147483647 w 1043"/>
              <a:gd name="T19" fmla="*/ 2147483647 h 468"/>
              <a:gd name="T20" fmla="*/ 2147483647 w 1043"/>
              <a:gd name="T21" fmla="*/ 2147483647 h 468"/>
              <a:gd name="T22" fmla="*/ 2147483647 w 1043"/>
              <a:gd name="T23" fmla="*/ 2147483647 h 468"/>
              <a:gd name="T24" fmla="*/ 2147483647 w 1043"/>
              <a:gd name="T25" fmla="*/ 2147483647 h 468"/>
              <a:gd name="T26" fmla="*/ 2147483647 w 1043"/>
              <a:gd name="T27" fmla="*/ 2147483647 h 468"/>
              <a:gd name="T28" fmla="*/ 0 w 1043"/>
              <a:gd name="T29" fmla="*/ 2147483647 h 468"/>
              <a:gd name="T30" fmla="*/ 0 w 1043"/>
              <a:gd name="T31" fmla="*/ 2147483647 h 468"/>
              <a:gd name="T32" fmla="*/ 2147483647 w 1043"/>
              <a:gd name="T33" fmla="*/ 2147483647 h 468"/>
              <a:gd name="T34" fmla="*/ 2147483647 w 1043"/>
              <a:gd name="T35" fmla="*/ 2147483647 h 468"/>
              <a:gd name="T36" fmla="*/ 2147483647 w 1043"/>
              <a:gd name="T37" fmla="*/ 2147483647 h 468"/>
              <a:gd name="T38" fmla="*/ 2147483647 w 1043"/>
              <a:gd name="T39" fmla="*/ 2147483647 h 468"/>
              <a:gd name="T40" fmla="*/ 2147483647 w 1043"/>
              <a:gd name="T41" fmla="*/ 2147483647 h 468"/>
              <a:gd name="T42" fmla="*/ 2147483647 w 1043"/>
              <a:gd name="T43" fmla="*/ 2147483647 h 468"/>
              <a:gd name="T44" fmla="*/ 2147483647 w 1043"/>
              <a:gd name="T45" fmla="*/ 2147483647 h 468"/>
              <a:gd name="T46" fmla="*/ 2147483647 w 1043"/>
              <a:gd name="T47" fmla="*/ 2147483647 h 468"/>
              <a:gd name="T48" fmla="*/ 2147483647 w 1043"/>
              <a:gd name="T49" fmla="*/ 2147483647 h 468"/>
              <a:gd name="T50" fmla="*/ 2147483647 w 1043"/>
              <a:gd name="T51" fmla="*/ 2147483647 h 468"/>
              <a:gd name="T52" fmla="*/ 2147483647 w 1043"/>
              <a:gd name="T53" fmla="*/ 2147483647 h 468"/>
              <a:gd name="T54" fmla="*/ 2147483647 w 1043"/>
              <a:gd name="T55" fmla="*/ 2147483647 h 468"/>
              <a:gd name="T56" fmla="*/ 2147483647 w 1043"/>
              <a:gd name="T57" fmla="*/ 2147483647 h 468"/>
              <a:gd name="T58" fmla="*/ 2147483647 w 1043"/>
              <a:gd name="T59" fmla="*/ 2147483647 h 468"/>
              <a:gd name="T60" fmla="*/ 2147483647 w 1043"/>
              <a:gd name="T61" fmla="*/ 2147483647 h 468"/>
              <a:gd name="T62" fmla="*/ 2147483647 w 1043"/>
              <a:gd name="T63" fmla="*/ 2147483647 h 468"/>
              <a:gd name="T64" fmla="*/ 2147483647 w 1043"/>
              <a:gd name="T65" fmla="*/ 0 h 468"/>
              <a:gd name="T66" fmla="*/ 2147483647 w 1043"/>
              <a:gd name="T67" fmla="*/ 0 h 468"/>
              <a:gd name="T68" fmla="*/ 2147483647 w 1043"/>
              <a:gd name="T69" fmla="*/ 2147483647 h 468"/>
              <a:gd name="T70" fmla="*/ 2147483647 w 1043"/>
              <a:gd name="T71" fmla="*/ 2147483647 h 468"/>
              <a:gd name="T72" fmla="*/ 2147483647 w 1043"/>
              <a:gd name="T73" fmla="*/ 2147483647 h 468"/>
              <a:gd name="T74" fmla="*/ 2147483647 w 1043"/>
              <a:gd name="T75" fmla="*/ 2147483647 h 468"/>
              <a:gd name="T76" fmla="*/ 2147483647 w 1043"/>
              <a:gd name="T77" fmla="*/ 2147483647 h 468"/>
              <a:gd name="T78" fmla="*/ 2147483647 w 1043"/>
              <a:gd name="T79" fmla="*/ 2147483647 h 468"/>
              <a:gd name="T80" fmla="*/ 2147483647 w 1043"/>
              <a:gd name="T81" fmla="*/ 2147483647 h 468"/>
              <a:gd name="T82" fmla="*/ 2147483647 w 1043"/>
              <a:gd name="T83" fmla="*/ 2147483647 h 468"/>
              <a:gd name="T84" fmla="*/ 2147483647 w 1043"/>
              <a:gd name="T85" fmla="*/ 2147483647 h 468"/>
              <a:gd name="T86" fmla="*/ 2147483647 w 1043"/>
              <a:gd name="T87" fmla="*/ 2147483647 h 468"/>
              <a:gd name="T88" fmla="*/ 2147483647 w 1043"/>
              <a:gd name="T89" fmla="*/ 2147483647 h 46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043"/>
              <a:gd name="T136" fmla="*/ 0 h 468"/>
              <a:gd name="T137" fmla="*/ 1043 w 1043"/>
              <a:gd name="T138" fmla="*/ 468 h 46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043" h="468">
                <a:moveTo>
                  <a:pt x="619" y="261"/>
                </a:moveTo>
                <a:lnTo>
                  <a:pt x="565" y="293"/>
                </a:lnTo>
                <a:lnTo>
                  <a:pt x="522" y="315"/>
                </a:lnTo>
                <a:lnTo>
                  <a:pt x="478" y="337"/>
                </a:lnTo>
                <a:lnTo>
                  <a:pt x="435" y="359"/>
                </a:lnTo>
                <a:lnTo>
                  <a:pt x="391" y="381"/>
                </a:lnTo>
                <a:lnTo>
                  <a:pt x="358" y="402"/>
                </a:lnTo>
                <a:lnTo>
                  <a:pt x="326" y="413"/>
                </a:lnTo>
                <a:lnTo>
                  <a:pt x="293" y="424"/>
                </a:lnTo>
                <a:lnTo>
                  <a:pt x="261" y="435"/>
                </a:lnTo>
                <a:lnTo>
                  <a:pt x="239" y="446"/>
                </a:lnTo>
                <a:lnTo>
                  <a:pt x="217" y="457"/>
                </a:lnTo>
                <a:lnTo>
                  <a:pt x="195" y="457"/>
                </a:lnTo>
                <a:lnTo>
                  <a:pt x="184" y="468"/>
                </a:lnTo>
                <a:lnTo>
                  <a:pt x="174" y="468"/>
                </a:lnTo>
                <a:lnTo>
                  <a:pt x="163" y="468"/>
                </a:lnTo>
                <a:lnTo>
                  <a:pt x="152" y="468"/>
                </a:lnTo>
                <a:lnTo>
                  <a:pt x="141" y="468"/>
                </a:lnTo>
                <a:lnTo>
                  <a:pt x="130" y="457"/>
                </a:lnTo>
                <a:lnTo>
                  <a:pt x="108" y="457"/>
                </a:lnTo>
                <a:lnTo>
                  <a:pt x="98" y="446"/>
                </a:lnTo>
                <a:lnTo>
                  <a:pt x="87" y="435"/>
                </a:lnTo>
                <a:lnTo>
                  <a:pt x="65" y="413"/>
                </a:lnTo>
                <a:lnTo>
                  <a:pt x="54" y="402"/>
                </a:lnTo>
                <a:lnTo>
                  <a:pt x="43" y="381"/>
                </a:lnTo>
                <a:lnTo>
                  <a:pt x="32" y="359"/>
                </a:lnTo>
                <a:lnTo>
                  <a:pt x="11" y="337"/>
                </a:lnTo>
                <a:lnTo>
                  <a:pt x="11" y="315"/>
                </a:lnTo>
                <a:lnTo>
                  <a:pt x="0" y="304"/>
                </a:lnTo>
                <a:lnTo>
                  <a:pt x="0" y="293"/>
                </a:lnTo>
                <a:lnTo>
                  <a:pt x="0" y="283"/>
                </a:lnTo>
                <a:lnTo>
                  <a:pt x="0" y="272"/>
                </a:lnTo>
                <a:lnTo>
                  <a:pt x="11" y="261"/>
                </a:lnTo>
                <a:lnTo>
                  <a:pt x="21" y="261"/>
                </a:lnTo>
                <a:lnTo>
                  <a:pt x="32" y="250"/>
                </a:lnTo>
                <a:lnTo>
                  <a:pt x="54" y="250"/>
                </a:lnTo>
                <a:lnTo>
                  <a:pt x="76" y="250"/>
                </a:lnTo>
                <a:lnTo>
                  <a:pt x="98" y="261"/>
                </a:lnTo>
                <a:lnTo>
                  <a:pt x="119" y="272"/>
                </a:lnTo>
                <a:lnTo>
                  <a:pt x="141" y="272"/>
                </a:lnTo>
                <a:lnTo>
                  <a:pt x="152" y="261"/>
                </a:lnTo>
                <a:lnTo>
                  <a:pt x="163" y="261"/>
                </a:lnTo>
                <a:lnTo>
                  <a:pt x="174" y="261"/>
                </a:lnTo>
                <a:lnTo>
                  <a:pt x="184" y="261"/>
                </a:lnTo>
                <a:lnTo>
                  <a:pt x="206" y="250"/>
                </a:lnTo>
                <a:lnTo>
                  <a:pt x="217" y="250"/>
                </a:lnTo>
                <a:lnTo>
                  <a:pt x="239" y="239"/>
                </a:lnTo>
                <a:lnTo>
                  <a:pt x="261" y="228"/>
                </a:lnTo>
                <a:lnTo>
                  <a:pt x="282" y="228"/>
                </a:lnTo>
                <a:lnTo>
                  <a:pt x="315" y="217"/>
                </a:lnTo>
                <a:lnTo>
                  <a:pt x="348" y="206"/>
                </a:lnTo>
                <a:lnTo>
                  <a:pt x="369" y="196"/>
                </a:lnTo>
                <a:lnTo>
                  <a:pt x="413" y="185"/>
                </a:lnTo>
                <a:lnTo>
                  <a:pt x="445" y="174"/>
                </a:lnTo>
                <a:lnTo>
                  <a:pt x="489" y="152"/>
                </a:lnTo>
                <a:lnTo>
                  <a:pt x="522" y="141"/>
                </a:lnTo>
                <a:lnTo>
                  <a:pt x="608" y="108"/>
                </a:lnTo>
                <a:lnTo>
                  <a:pt x="685" y="87"/>
                </a:lnTo>
                <a:lnTo>
                  <a:pt x="750" y="65"/>
                </a:lnTo>
                <a:lnTo>
                  <a:pt x="804" y="43"/>
                </a:lnTo>
                <a:lnTo>
                  <a:pt x="859" y="32"/>
                </a:lnTo>
                <a:lnTo>
                  <a:pt x="902" y="21"/>
                </a:lnTo>
                <a:lnTo>
                  <a:pt x="935" y="11"/>
                </a:lnTo>
                <a:lnTo>
                  <a:pt x="956" y="11"/>
                </a:lnTo>
                <a:lnTo>
                  <a:pt x="978" y="0"/>
                </a:lnTo>
                <a:lnTo>
                  <a:pt x="989" y="0"/>
                </a:lnTo>
                <a:lnTo>
                  <a:pt x="1011" y="0"/>
                </a:lnTo>
                <a:lnTo>
                  <a:pt x="1022" y="0"/>
                </a:lnTo>
                <a:lnTo>
                  <a:pt x="1032" y="11"/>
                </a:lnTo>
                <a:lnTo>
                  <a:pt x="1043" y="11"/>
                </a:lnTo>
                <a:lnTo>
                  <a:pt x="1043" y="21"/>
                </a:lnTo>
                <a:lnTo>
                  <a:pt x="1032" y="32"/>
                </a:lnTo>
                <a:lnTo>
                  <a:pt x="1022" y="43"/>
                </a:lnTo>
                <a:lnTo>
                  <a:pt x="1000" y="54"/>
                </a:lnTo>
                <a:lnTo>
                  <a:pt x="978" y="65"/>
                </a:lnTo>
                <a:lnTo>
                  <a:pt x="956" y="76"/>
                </a:lnTo>
                <a:lnTo>
                  <a:pt x="935" y="98"/>
                </a:lnTo>
                <a:lnTo>
                  <a:pt x="913" y="108"/>
                </a:lnTo>
                <a:lnTo>
                  <a:pt x="880" y="130"/>
                </a:lnTo>
                <a:lnTo>
                  <a:pt x="837" y="141"/>
                </a:lnTo>
                <a:lnTo>
                  <a:pt x="804" y="163"/>
                </a:lnTo>
                <a:lnTo>
                  <a:pt x="761" y="185"/>
                </a:lnTo>
                <a:lnTo>
                  <a:pt x="717" y="217"/>
                </a:lnTo>
                <a:lnTo>
                  <a:pt x="663" y="239"/>
                </a:lnTo>
                <a:lnTo>
                  <a:pt x="619" y="261"/>
                </a:lnTo>
              </a:path>
            </a:pathLst>
          </a:custGeom>
          <a:solidFill>
            <a:srgbClr val="C00000"/>
          </a:solidFill>
          <a:ln w="12700">
            <a:noFill/>
            <a:round/>
          </a:ln>
        </p:spPr>
        <p:txBody>
          <a:bodyPr/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22550" name="TextBox 2"/>
          <p:cNvSpPr txBox="1">
            <a:spLocks noChangeArrowheads="1"/>
          </p:cNvSpPr>
          <p:nvPr/>
        </p:nvSpPr>
        <p:spPr bwMode="auto">
          <a:xfrm>
            <a:off x="806451" y="2336801"/>
            <a:ext cx="272414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项</a:t>
            </a:r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羽</a:t>
            </a:r>
            <a:endParaRPr lang="zh-CN" altLang="en-US" sz="8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"/>
          <p:cNvSpPr>
            <a:spLocks noChangeArrowheads="1"/>
          </p:cNvSpPr>
          <p:nvPr/>
        </p:nvSpPr>
        <p:spPr bwMode="auto">
          <a:xfrm>
            <a:off x="6942667" y="4963584"/>
            <a:ext cx="4294717" cy="995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书写指导：“工” 要扁小，末笔的点要大一些。</a:t>
            </a:r>
            <a:endParaRPr lang="zh-CN" altLang="en-US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3505200" y="2552700"/>
            <a:ext cx="1558440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665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项</a:t>
            </a:r>
            <a:endParaRPr lang="zh-CN" altLang="en-US" sz="10665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426885" y="1585384"/>
            <a:ext cx="29760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400" b="1" dirty="0" err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xiàng</a:t>
            </a:r>
            <a:endParaRPr lang="en-US" altLang="zh-CN" sz="6400" b="1" dirty="0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927101" y="4017434"/>
            <a:ext cx="3119967" cy="5436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结构：左右</a:t>
            </a:r>
            <a:endParaRPr lang="zh-CN" altLang="en-US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927101" y="5010151"/>
            <a:ext cx="4663017" cy="5436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组词：姓项   注意事项</a:t>
            </a:r>
            <a:endParaRPr lang="zh-CN" altLang="en-US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927100" y="5488518"/>
            <a:ext cx="5556251" cy="99501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04595" indent="-1204595" eaLnBrk="1" hangingPunct="1">
              <a:defRPr/>
            </a:pP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造句：楚汉之争是项羽和刘邦进行的一场大规模战争。</a:t>
            </a:r>
            <a:endParaRPr lang="zh-CN" altLang="en-US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927101" y="4502151"/>
            <a:ext cx="3873500" cy="5436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  </a:t>
            </a:r>
            <a:r>
              <a:rPr lang="zh-CN" altLang="en-US" sz="2935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部首：工</a:t>
            </a:r>
            <a:endParaRPr lang="zh-CN" altLang="en-US" sz="2935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圆角矩形 32"/>
          <p:cNvSpPr/>
          <p:nvPr/>
        </p:nvSpPr>
        <p:spPr bwMode="auto">
          <a:xfrm>
            <a:off x="786816" y="1028701"/>
            <a:ext cx="1685329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8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8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8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8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8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36000" y="3134283"/>
            <a:ext cx="4320000" cy="10332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品读释疑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5291257" y="1177309"/>
            <a:ext cx="1609483" cy="1220615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latin typeface="华文行楷" panose="02010800040101010101" pitchFamily="2" charset="-122"/>
                <a:ea typeface="华文行楷" panose="02010800040101010101" pitchFamily="2" charset="-122"/>
              </a:rPr>
              <a:t>03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34909" y="2643377"/>
            <a:ext cx="6522181" cy="20115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4737114" y="670359"/>
            <a:ext cx="517280" cy="517280"/>
          </a:xfrm>
          <a:prstGeom prst="round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rPr>
              <a:t>一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4737114" y="1660831"/>
            <a:ext cx="517280" cy="517280"/>
          </a:xfrm>
          <a:prstGeom prst="round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rPr>
              <a:t>二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4737114" y="2651303"/>
            <a:ext cx="517280" cy="517280"/>
          </a:xfrm>
          <a:prstGeom prst="round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rPr>
              <a:t>三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38976" y="2549366"/>
            <a:ext cx="27514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品读释疑</a:t>
            </a:r>
            <a:endParaRPr lang="zh-CN" altLang="en-US" sz="40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38976" y="1552965"/>
            <a:ext cx="27514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初读感知</a:t>
            </a:r>
            <a:endParaRPr lang="zh-CN" altLang="en-US" sz="40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38976" y="556564"/>
            <a:ext cx="27514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助读资料</a:t>
            </a:r>
            <a:endParaRPr lang="zh-CN" altLang="en-US" sz="40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4737114" y="3641775"/>
            <a:ext cx="517280" cy="517280"/>
          </a:xfrm>
          <a:prstGeom prst="round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rPr>
              <a:t>四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38976" y="3545767"/>
            <a:ext cx="27514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结构主旨</a:t>
            </a:r>
            <a:endParaRPr lang="zh-CN" altLang="en-US" sz="40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890491" y="556564"/>
            <a:ext cx="1225843" cy="2419945"/>
            <a:chOff x="3130709" y="734588"/>
            <a:chExt cx="1225843" cy="2419945"/>
          </a:xfrm>
        </p:grpSpPr>
        <p:grpSp>
          <p:nvGrpSpPr>
            <p:cNvPr id="11" name="组合 10"/>
            <p:cNvGrpSpPr/>
            <p:nvPr/>
          </p:nvGrpSpPr>
          <p:grpSpPr>
            <a:xfrm>
              <a:off x="3130709" y="734588"/>
              <a:ext cx="1225843" cy="2419945"/>
              <a:chOff x="460132" y="2219405"/>
              <a:chExt cx="1225843" cy="2419945"/>
            </a:xfrm>
          </p:grpSpPr>
          <p:sp>
            <p:nvSpPr>
              <p:cNvPr id="13" name="PA-稻壳儿优创意"/>
              <p:cNvSpPr/>
              <p:nvPr>
                <p:custDataLst>
                  <p:tags r:id="rId1"/>
                </p:custDataLst>
              </p:nvPr>
            </p:nvSpPr>
            <p:spPr>
              <a:xfrm>
                <a:off x="460132" y="2219405"/>
                <a:ext cx="1225843" cy="2419945"/>
              </a:xfrm>
              <a:prstGeom prst="roundRect">
                <a:avLst/>
              </a:prstGeom>
            </p:spPr>
            <p:txBody>
              <a:bodyPr wrap="square" anchor="ctr" anchorCtr="1">
                <a:spAutoFit/>
              </a:bodyPr>
              <a:lstStyle/>
              <a:p>
                <a:r>
                  <a:rPr lang="zh-CN" altLang="en-US" sz="7200" dirty="0">
                    <a:solidFill>
                      <a:srgbClr val="C00000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目录</a:t>
                </a:r>
                <a:endParaRPr lang="zh-CN" altLang="en-US" sz="7200" dirty="0">
                  <a:solidFill>
                    <a:srgbClr val="C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  <p:sp>
            <p:nvSpPr>
              <p:cNvPr id="14" name="矩形: 圆角 13"/>
              <p:cNvSpPr/>
              <p:nvPr/>
            </p:nvSpPr>
            <p:spPr>
              <a:xfrm>
                <a:off x="701828" y="2398003"/>
                <a:ext cx="717681" cy="2027722"/>
              </a:xfrm>
              <a:prstGeom prst="round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12" name="矩形: 圆角 11"/>
            <p:cNvSpPr/>
            <p:nvPr/>
          </p:nvSpPr>
          <p:spPr>
            <a:xfrm>
              <a:off x="3425621" y="913186"/>
              <a:ext cx="717681" cy="2027722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7" name="矩形: 圆角 16"/>
          <p:cNvSpPr/>
          <p:nvPr/>
        </p:nvSpPr>
        <p:spPr>
          <a:xfrm>
            <a:off x="4737114" y="4632247"/>
            <a:ext cx="517280" cy="517280"/>
          </a:xfrm>
          <a:prstGeom prst="round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rPr>
              <a:t>四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38976" y="4542168"/>
            <a:ext cx="27514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课堂拓展</a:t>
            </a:r>
            <a:endParaRPr lang="zh-CN" altLang="en-US" sz="40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4737114" y="5622717"/>
            <a:ext cx="517280" cy="517280"/>
          </a:xfrm>
          <a:prstGeom prst="roundRect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rPr>
              <a:t>四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38976" y="5538569"/>
            <a:ext cx="27514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课堂反馈</a:t>
            </a:r>
            <a:endParaRPr lang="zh-CN" altLang="en-US" sz="40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81967" y="1608667"/>
          <a:ext cx="4051300" cy="590550"/>
        </p:xfrm>
        <a:graphic>
          <a:graphicData uri="http://schemas.openxmlformats.org/drawingml/2006/table">
            <a:tbl>
              <a:tblPr/>
              <a:tblGrid>
                <a:gridCol w="4051300"/>
              </a:tblGrid>
              <a:tr h="50800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3100" b="1" u="none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      </a:t>
                      </a:r>
                      <a:endParaRPr lang="zh-CN" sz="3100" u="none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152429" marR="1524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51985" y="4169833"/>
            <a:ext cx="10449983" cy="21929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诗意：活着的时候，应当做人中豪杰，就是死了，也要成为鬼中英雄。直到今天人们还在思忆项羽</a:t>
            </a:r>
            <a:r>
              <a:rPr lang="en-US" altLang="zh-CN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他在遭遇失败之时，宁可自杀也不愿逃回江东。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7" name="矩形 2"/>
          <p:cNvSpPr>
            <a:spLocks noChangeArrowheads="1"/>
          </p:cNvSpPr>
          <p:nvPr/>
        </p:nvSpPr>
        <p:spPr bwMode="auto">
          <a:xfrm>
            <a:off x="853018" y="1136651"/>
            <a:ext cx="7332133" cy="260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ea typeface="楷体" panose="02010609060101010101" pitchFamily="49" charset="-122"/>
              </a:rPr>
              <a:t>　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夏日绝句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b="1" dirty="0">
                <a:ea typeface="楷体" panose="02010609060101010101" pitchFamily="49" charset="-122"/>
              </a:rPr>
              <a:t>    </a:t>
            </a:r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宋</a:t>
            </a:r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李清照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生当作人杰，死亦为鬼雄。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至今思项羽，不肯过江东。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01" name="Picture 1" descr="C:\Users\Administrator\AppData\Roaming\Tencent\Users\541737432\QQ\WinTemp\RichOle\7CS23[ZFF$LU$5E%RB7(TL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013236" y="1048352"/>
            <a:ext cx="2690392" cy="2958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950777" y="2015067"/>
            <a:ext cx="10185400" cy="293157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indent="609600"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诗的前两句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：李清照生活在动乱的年代。她亲眼看到宋朝统治者仓皇渡江南逃，北方的大好河山沦落敌手。因此作者认为不论生还是死，都应该具有浩然正气，铮铮铁骨。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50777" y="1168237"/>
            <a:ext cx="3129454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课文整体感知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69951" y="1284818"/>
            <a:ext cx="10261600" cy="36702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indent="609600"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诗的后两句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： “思”字转写项羽，特别赞扬了他“不肯过江东”的败而不屈的英雄气概。因为这与南宋王朝的渡江南迁形成了鲜明的对照。诗人正是借“思项羽”来批判南宋统治者的投降逃跑、苟且偷生的可鄙行径，寄予了自己抗击侵略、收复故土的爱国之情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910168" y="1022476"/>
            <a:ext cx="9412817" cy="66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935" b="1">
                <a:latin typeface="黑体" panose="02010609060101010101" pitchFamily="49" charset="-122"/>
                <a:ea typeface="黑体" panose="02010609060101010101" pitchFamily="49" charset="-122"/>
              </a:rPr>
              <a:t>“项羽”是什么人？李清照为什么“至今思项羽”？</a:t>
            </a:r>
            <a:endParaRPr lang="zh-CN" altLang="en-US" sz="29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10167" y="1839510"/>
            <a:ext cx="10500784" cy="369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3105">
              <a:lnSpc>
                <a:spcPct val="150000"/>
              </a:lnSpc>
              <a:defRPr/>
            </a:pPr>
            <a:r>
              <a:rPr lang="zh-CN" altLang="en-US" sz="266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秦朝末年，统治者的残暴激起了人民的不满，各路豪杰纷纷起义抗秦，项羽率领八千江东子弟渡江转战中原，消灭秦军主力，立下赫赫战功，秦朝灭亡后，与刘邦争夺天下，最终，项羽兵败亥下，退至乌江渡口。当时，乌江亭长劝他急速渡江，回到江东，重振旗鼓，项羽觉得自己无颜再见江东父老，不肯过江逃生，便下马步战，杀敌数百，负伤十余处，最后从容自刎，时年</a:t>
            </a:r>
            <a:r>
              <a:rPr lang="en-US" altLang="zh-CN" sz="266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en-US" sz="266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岁。</a:t>
            </a:r>
            <a:endParaRPr lang="zh-CN" altLang="en-US" sz="2665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矩形 7"/>
          <p:cNvSpPr>
            <a:spLocks noChangeArrowheads="1"/>
          </p:cNvSpPr>
          <p:nvPr/>
        </p:nvSpPr>
        <p:spPr bwMode="auto">
          <a:xfrm>
            <a:off x="2628900" y="1068918"/>
            <a:ext cx="60134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3"/>
          <p:cNvSpPr txBox="1">
            <a:spLocks noChangeArrowheads="1"/>
          </p:cNvSpPr>
          <p:nvPr/>
        </p:nvSpPr>
        <p:spPr bwMode="auto">
          <a:xfrm>
            <a:off x="731308" y="1881717"/>
            <a:ext cx="10729384" cy="443775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715645" defTabSz="1422400" eaLnBrk="1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借古讽今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借评论古代的人和事来评论现实，表达感情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是古诗的主要写法，古代封建社会中许多有识之士，大都博古通今，对现实有较多深刻的体察，而他们大多数又仕途坎坷，怀才不遇，感到生不逢时。心中郁积不满，但又不可明说，特别是揭露时弊，指斥朝政更是不便明说，于是他们往往从历史人物和事件中去寻求载体，以便委婉曲折地表达自己的心曲。理解这类古诗，必须结合诗人写作的时代背景和创作时的心境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15645" defTabSz="1422400" eaLnBrk="1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运用：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比如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夏日绝句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这首诗的情感把握，就要读一读李清照写诗的背景资料，才会把握得准确。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653" name="组合 9"/>
          <p:cNvGrpSpPr/>
          <p:nvPr/>
        </p:nvGrpSpPr>
        <p:grpSpPr bwMode="auto">
          <a:xfrm>
            <a:off x="918633" y="795865"/>
            <a:ext cx="8265584" cy="947991"/>
            <a:chOff x="651350" y="964628"/>
            <a:chExt cx="6198433" cy="711033"/>
          </a:xfrm>
        </p:grpSpPr>
        <p:sp>
          <p:nvSpPr>
            <p:cNvPr id="27655" name="矩形 1"/>
            <p:cNvSpPr>
              <a:spLocks noChangeArrowheads="1"/>
            </p:cNvSpPr>
            <p:nvPr/>
          </p:nvSpPr>
          <p:spPr bwMode="auto">
            <a:xfrm>
              <a:off x="3670141" y="1061035"/>
              <a:ext cx="3179642" cy="61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3735" b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借助资料理解古诗</a:t>
              </a:r>
              <a:endParaRPr lang="zh-CN" altLang="en-US" sz="3735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7656" name="Picture 6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51350" y="964628"/>
              <a:ext cx="3078163" cy="71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36000" y="3134283"/>
            <a:ext cx="4320000" cy="10332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结构主旨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5414771" y="1177309"/>
            <a:ext cx="1609483" cy="1220615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04</a:t>
            </a:r>
            <a:endParaRPr lang="zh-CN" altLang="en-US" sz="6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34909" y="2643377"/>
            <a:ext cx="6522181" cy="20115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818844" y="1150724"/>
            <a:ext cx="2162840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课文结构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485733" y="2341034"/>
            <a:ext cx="759119" cy="292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735" b="1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夏日绝句</a:t>
            </a:r>
            <a:r>
              <a:rPr lang="en-US" altLang="zh-CN" sz="3735" b="1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3735" b="1">
              <a:solidFill>
                <a:schemeClr val="tx1">
                  <a:lumMod val="95000"/>
                  <a:lumOff val="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3285067" y="2722034"/>
            <a:ext cx="5772151" cy="2192908"/>
            <a:chOff x="1976499" y="1413251"/>
            <a:chExt cx="4328772" cy="1643463"/>
          </a:xfrm>
        </p:grpSpPr>
        <p:sp>
          <p:nvSpPr>
            <p:cNvPr id="28682" name="矩形 1"/>
            <p:cNvSpPr>
              <a:spLocks noChangeArrowheads="1"/>
            </p:cNvSpPr>
            <p:nvPr/>
          </p:nvSpPr>
          <p:spPr bwMode="auto">
            <a:xfrm>
              <a:off x="2184838" y="1413251"/>
              <a:ext cx="4120433" cy="164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生 人杰 有骨气</a:t>
              </a:r>
              <a:endPara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死 鬼雄 有气节</a:t>
              </a:r>
              <a:endPara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683" name="PA-稻壳儿优创意"/>
            <p:cNvSpPr/>
            <p:nvPr>
              <p:custDataLst>
                <p:tags r:id="rId1"/>
              </p:custDataLst>
            </p:nvPr>
          </p:nvSpPr>
          <p:spPr bwMode="auto">
            <a:xfrm>
              <a:off x="1976499" y="1658089"/>
              <a:ext cx="305657" cy="1252786"/>
            </a:xfrm>
            <a:prstGeom prst="leftBrace">
              <a:avLst>
                <a:gd name="adj1" fmla="val 13169"/>
                <a:gd name="adj2" fmla="val 45088"/>
              </a:avLst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6650574" y="3048001"/>
            <a:ext cx="2814635" cy="1828800"/>
            <a:chOff x="5665646" y="1658089"/>
            <a:chExt cx="2110975" cy="1370247"/>
          </a:xfrm>
        </p:grpSpPr>
        <p:sp>
          <p:nvSpPr>
            <p:cNvPr id="28680" name="右大括号 2"/>
            <p:cNvSpPr/>
            <p:nvPr/>
          </p:nvSpPr>
          <p:spPr bwMode="auto">
            <a:xfrm>
              <a:off x="5665646" y="1658089"/>
              <a:ext cx="312072" cy="1370247"/>
            </a:xfrm>
            <a:prstGeom prst="rightBrace">
              <a:avLst>
                <a:gd name="adj1" fmla="val 8334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28681" name="矩形 3"/>
            <p:cNvSpPr>
              <a:spLocks noChangeArrowheads="1"/>
            </p:cNvSpPr>
            <p:nvPr/>
          </p:nvSpPr>
          <p:spPr bwMode="auto">
            <a:xfrm>
              <a:off x="6049647" y="1866371"/>
              <a:ext cx="1726974" cy="930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735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期盼良将</a:t>
              </a:r>
              <a:endParaRPr lang="zh-CN" altLang="en-US" sz="373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3735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渴望和平</a:t>
              </a:r>
              <a:endParaRPr lang="zh-CN" altLang="en-US" sz="373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内容占位符 2"/>
          <p:cNvSpPr txBox="1">
            <a:spLocks noChangeArrowheads="1"/>
          </p:cNvSpPr>
          <p:nvPr/>
        </p:nvSpPr>
        <p:spPr bwMode="auto">
          <a:xfrm>
            <a:off x="1212851" y="2163234"/>
            <a:ext cx="9795933" cy="25548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713105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373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《</a:t>
            </a:r>
            <a:r>
              <a:rPr lang="zh-CN" altLang="en-US" sz="373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夏日绝句</a:t>
            </a:r>
            <a:r>
              <a:rPr lang="en-US" altLang="zh-CN" sz="373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》</a:t>
            </a:r>
            <a:r>
              <a:rPr lang="zh-CN" altLang="en-US" sz="373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这首诗借古讽今，借赞颂项羽宁死不屈的英雄气概，</a:t>
            </a:r>
            <a:r>
              <a:rPr lang="zh-CN" altLang="en-US" sz="3735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讽刺了南宋统治者苟且偷生的行径，表现了诗人的爱国情怀</a:t>
            </a:r>
            <a:r>
              <a:rPr lang="zh-CN" altLang="en-US" sz="373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。</a:t>
            </a:r>
            <a:endParaRPr lang="zh-CN" altLang="en-US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818844" y="1150724"/>
            <a:ext cx="2162840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课文主旨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1"/>
          <p:cNvSpPr>
            <a:spLocks noChangeArrowheads="1"/>
          </p:cNvSpPr>
          <p:nvPr/>
        </p:nvSpPr>
        <p:spPr bwMode="auto">
          <a:xfrm>
            <a:off x="2997200" y="1680634"/>
            <a:ext cx="5596467" cy="81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 象</a:t>
            </a:r>
            <a:endParaRPr lang="zh-CN" altLang="en-US" sz="3735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921934" y="2641600"/>
            <a:ext cx="8348133" cy="221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3657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想象是我们写好作文的一种必备能力，读词语想情境是常用的一种方法。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3"/>
          <p:cNvSpPr>
            <a:spLocks noChangeArrowheads="1"/>
          </p:cNvSpPr>
          <p:nvPr/>
        </p:nvSpPr>
        <p:spPr bwMode="auto">
          <a:xfrm>
            <a:off x="855134" y="740647"/>
            <a:ext cx="16273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举例：</a:t>
            </a:r>
            <a:r>
              <a:rPr lang="en-US" altLang="zh-CN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zh-CN" sz="32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82906" y="1369296"/>
            <a:ext cx="10857161" cy="481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66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比如读古诗</a:t>
            </a:r>
            <a:r>
              <a:rPr lang="en-US" altLang="zh-CN" sz="266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66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出塞</a:t>
            </a:r>
            <a:r>
              <a:rPr lang="en-US" altLang="zh-CN" sz="266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》“</a:t>
            </a:r>
            <a:r>
              <a:rPr lang="zh-CN" altLang="en-US" sz="266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秦时明月汉时关”，看到“明月”和“边关”脑海中就出现这样的画面：即展现出一幅壮阔的图画：一轮明月，照耀着边疆关塞。诗人只用大笔勾勒，不作细致描绘，却恰好显示了边疆的寥廓和景物的萧条，渲染出孤寂、苍凉的气氛。尤为奇妙的是，诗人在“月”和“关”的前面，用“秦汉时”三字加以修饰，使这幅月临关塞图，变成了时间中的图画，给万里边关赋予了悠久的历史感。这是诗人对长期的边塞战争作了深刻思考而产生的“神来之笔”。</a:t>
            </a:r>
            <a:endParaRPr lang="zh-CN" altLang="en-US" sz="2665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665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面对这样的景象，边人触景生情，自然联想起秦汉以来无数献身边疆、至死未归的人们。</a:t>
            </a:r>
            <a:endParaRPr lang="zh-CN" altLang="en-US" sz="2665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36000" y="3134283"/>
            <a:ext cx="4320000" cy="10332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助读资料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5414771" y="1422762"/>
            <a:ext cx="1609483" cy="1220615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01</a:t>
            </a:r>
            <a:endParaRPr lang="zh-CN" altLang="en-US" sz="6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34909" y="2643377"/>
            <a:ext cx="6522181" cy="20115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3"/>
          <p:cNvSpPr>
            <a:spLocks noChangeArrowheads="1"/>
          </p:cNvSpPr>
          <p:nvPr/>
        </p:nvSpPr>
        <p:spPr bwMode="auto">
          <a:xfrm>
            <a:off x="901701" y="1758951"/>
            <a:ext cx="210826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735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练一练：</a:t>
            </a:r>
            <a:endParaRPr lang="zh-CN" altLang="en-US" sz="3735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0818" y="2461684"/>
            <a:ext cx="10206567" cy="16811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31850">
              <a:lnSpc>
                <a:spcPct val="150000"/>
              </a:lnSpc>
              <a:defRPr/>
            </a:pPr>
            <a:r>
              <a:rPr lang="zh-CN" altLang="en-US" sz="373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读古诗</a:t>
            </a:r>
            <a:r>
              <a:rPr lang="en-US" altLang="zh-CN" sz="373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373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凉州词</a:t>
            </a:r>
            <a:r>
              <a:rPr lang="en-US" altLang="zh-CN" sz="373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》“</a:t>
            </a:r>
            <a:r>
              <a:rPr lang="zh-CN" altLang="en-US" sz="373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葡萄美酒夜光杯”，会想到什么景象？</a:t>
            </a:r>
            <a:endParaRPr lang="zh-CN" altLang="en-US" sz="3735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1553634" y="1947333"/>
            <a:ext cx="9969500" cy="293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做人要像李清照那样，做一个热爱祖国的人，做一个顶天立地的人。同学们只有从小树立远大的理想，勤奋学习，将来把我们的祖国建设得更加强大，才不会受敌人的欺辱。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7" name="矩形 2"/>
          <p:cNvSpPr>
            <a:spLocks noChangeArrowheads="1"/>
          </p:cNvSpPr>
          <p:nvPr/>
        </p:nvSpPr>
        <p:spPr bwMode="auto">
          <a:xfrm>
            <a:off x="1386294" y="1047750"/>
            <a:ext cx="2169438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课堂小结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99"/>
          <p:cNvSpPr txBox="1">
            <a:spLocks noChangeArrowheads="1"/>
          </p:cNvSpPr>
          <p:nvPr/>
        </p:nvSpPr>
        <p:spPr bwMode="auto">
          <a:xfrm>
            <a:off x="1028701" y="1549400"/>
            <a:ext cx="10172700" cy="4430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838200" eaLnBrk="1" hangingPunct="1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这三首诗都是表达浓浓的忧国忧民的古诗，学完后我们组织一次“爱国诗歌诵读会”吧！建议如下：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自己收集不少于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首爱国诗；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先自己练习朗读，再读给家人听，听听他们的建议；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做好朗诵的准备，形式多样：可以诗配画、可以表演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跳舞、歌唱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、也可以做成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PPT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配上音乐诵读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819" name="矩形 5"/>
          <p:cNvSpPr>
            <a:spLocks noChangeArrowheads="1"/>
          </p:cNvSpPr>
          <p:nvPr/>
        </p:nvSpPr>
        <p:spPr bwMode="auto">
          <a:xfrm>
            <a:off x="4904007" y="802217"/>
            <a:ext cx="2383986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265" b="1" dirty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主题延伸</a:t>
            </a:r>
            <a:endParaRPr lang="zh-CN" altLang="en-US" sz="4265" b="1" dirty="0">
              <a:solidFill>
                <a:srgbClr val="C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3936000" y="3134283"/>
            <a:ext cx="4320000" cy="10332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课堂拓展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菱形 3"/>
          <p:cNvSpPr/>
          <p:nvPr/>
        </p:nvSpPr>
        <p:spPr>
          <a:xfrm>
            <a:off x="5414771" y="1177309"/>
            <a:ext cx="1609483" cy="1220615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05</a:t>
            </a:r>
            <a:endParaRPr lang="zh-CN" altLang="en-US" sz="6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74488" y="2643377"/>
            <a:ext cx="6522181" cy="20115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661898" y="1095054"/>
            <a:ext cx="2162840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推荐阅读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4" name="矩形 1"/>
          <p:cNvSpPr>
            <a:spLocks noChangeArrowheads="1"/>
          </p:cNvSpPr>
          <p:nvPr/>
        </p:nvSpPr>
        <p:spPr bwMode="auto">
          <a:xfrm>
            <a:off x="2000251" y="2846917"/>
            <a:ext cx="8371416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男儿何不带吴钩</a:t>
            </a:r>
            <a:r>
              <a:rPr lang="zh-CN" altLang="en-US" sz="3200" b="1" baseline="30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，收取关山五十州</a:t>
            </a:r>
            <a:r>
              <a:rPr lang="zh-CN" altLang="en-US" sz="3200" b="1" baseline="30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请君暂上</a:t>
            </a:r>
            <a:r>
              <a:rPr lang="zh-CN" altLang="en-US" sz="3200" b="1" baseline="30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④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凌烟阁</a:t>
            </a:r>
            <a:r>
              <a:rPr lang="zh-CN" altLang="en-US" sz="3200" b="1" baseline="30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⑤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，若个</a:t>
            </a:r>
            <a:r>
              <a:rPr lang="zh-CN" altLang="en-US" sz="3200" b="1" baseline="30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⑥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书生万户侯</a:t>
            </a:r>
            <a:r>
              <a:rPr lang="zh-CN" altLang="en-US" sz="3200" b="1" baseline="30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⑦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845" name="矩形 1"/>
          <p:cNvSpPr>
            <a:spLocks noChangeArrowheads="1"/>
          </p:cNvSpPr>
          <p:nvPr/>
        </p:nvSpPr>
        <p:spPr bwMode="auto">
          <a:xfrm>
            <a:off x="4354248" y="1608667"/>
            <a:ext cx="35237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南园</a:t>
            </a:r>
            <a:r>
              <a:rPr lang="zh-CN" altLang="en-US" sz="3200" b="1" baseline="30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十三首</a:t>
            </a:r>
            <a:r>
              <a:rPr lang="en-US" altLang="zh-CN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•</a:t>
            </a: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其五</a:t>
            </a:r>
            <a:endParaRPr lang="zh-CN" altLang="en-US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846" name="矩形 2"/>
          <p:cNvSpPr>
            <a:spLocks noChangeArrowheads="1"/>
          </p:cNvSpPr>
          <p:nvPr/>
        </p:nvSpPr>
        <p:spPr bwMode="auto">
          <a:xfrm>
            <a:off x="5199031" y="2341034"/>
            <a:ext cx="18341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[</a:t>
            </a:r>
            <a:r>
              <a:rPr lang="zh-CN" altLang="en-US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唐</a:t>
            </a:r>
            <a:r>
              <a:rPr lang="en-US" altLang="zh-CN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]</a:t>
            </a:r>
            <a:r>
              <a:rPr lang="zh-CN" altLang="en-US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李贺</a:t>
            </a:r>
            <a:endParaRPr lang="zh-CN" altLang="en-US" sz="3200" b="1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90551" y="713318"/>
            <a:ext cx="11142133" cy="567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注释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476250" latinLnBrk="1">
              <a:lnSpc>
                <a:spcPct val="150000"/>
              </a:lnSpc>
              <a:defRPr/>
            </a:pP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①南园：泛指作者昌谷故居以南一大片田畴平地。杨其群</a:t>
            </a:r>
            <a:r>
              <a:rPr lang="en-US" altLang="zh-CN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李贺咏昌谷诸诗中专名考</a:t>
            </a:r>
            <a:r>
              <a:rPr lang="en-US" altLang="zh-CN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谓：“原”与“园”二字义可相通，凡李贺宅南“可种谷给食”的大片平地，均可称为“南原”，亦称“南园”。</a:t>
            </a:r>
            <a:endParaRPr lang="zh-CN" altLang="en-US" sz="3065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476250" latinLnBrk="1">
              <a:lnSpc>
                <a:spcPct val="150000"/>
              </a:lnSpc>
              <a:defRPr/>
            </a:pP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②吴钩：一种头部呈弯钩状的佩刀。</a:t>
            </a:r>
            <a:endParaRPr lang="zh-CN" altLang="en-US" sz="3065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476250" latinLnBrk="1">
              <a:lnSpc>
                <a:spcPct val="150000"/>
              </a:lnSpc>
              <a:defRPr/>
            </a:pP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③五十州：指当时被藩镇所占领割据的山东及河南、河北五十余州郡。</a:t>
            </a:r>
            <a:endParaRPr lang="zh-CN" altLang="en-US" sz="3065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1"/>
          <p:cNvSpPr>
            <a:spLocks noChangeArrowheads="1"/>
          </p:cNvSpPr>
          <p:nvPr/>
        </p:nvSpPr>
        <p:spPr bwMode="auto">
          <a:xfrm>
            <a:off x="465667" y="1140885"/>
            <a:ext cx="11142133" cy="422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3105" indent="-35750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zh-CN" altLang="en-US" sz="306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④暂上：一上，试上。</a:t>
            </a:r>
            <a:endParaRPr lang="zh-CN" altLang="en-US" sz="3065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zh-CN" altLang="en-US" sz="306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⑤凌烟阁：唐代旌表功臣的殿阁。贞观十七年</a:t>
            </a:r>
            <a:r>
              <a:rPr lang="en-US" altLang="zh-CN" sz="306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(643)</a:t>
            </a:r>
            <a:r>
              <a:rPr lang="zh-CN" altLang="en-US" sz="306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，唐太宗为表彰太原首义和秦府功臣，命阎立本绘长孙无忌等二十四人画像于凌烟阁。</a:t>
            </a:r>
            <a:endParaRPr lang="zh-CN" altLang="en-US" sz="3065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zh-CN" altLang="en-US" sz="306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⑥若个：哪个。</a:t>
            </a:r>
            <a:endParaRPr lang="zh-CN" altLang="en-US" sz="3065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zh-CN" altLang="en-US" sz="3065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⑦万户侯：受封食邑达一万户的侯爵，借指高位厚禄。</a:t>
            </a:r>
            <a:endParaRPr lang="zh-CN" altLang="en-US" sz="3065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405467" y="1500717"/>
            <a:ext cx="8758767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这首诗表达了诗人什么样的思想感情？</a:t>
            </a: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1"/>
          <p:cNvSpPr>
            <a:spLocks noChangeArrowheads="1"/>
          </p:cNvSpPr>
          <p:nvPr/>
        </p:nvSpPr>
        <p:spPr bwMode="auto">
          <a:xfrm>
            <a:off x="2000252" y="2910417"/>
            <a:ext cx="8909049" cy="18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20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僵卧</a:t>
            </a:r>
            <a:r>
              <a:rPr lang="zh-CN" altLang="en-US" sz="3200" b="1" baseline="300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孤村不自哀</a:t>
            </a:r>
            <a:r>
              <a:rPr lang="zh-CN" altLang="en-US" sz="3200" b="1" baseline="300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，尚思为国戍轮台</a:t>
            </a:r>
            <a:r>
              <a:rPr lang="zh-CN" altLang="en-US" sz="3200" b="1" baseline="300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latinLnBrk="1" hangingPunct="1">
              <a:lnSpc>
                <a:spcPct val="20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夜阑</a:t>
            </a:r>
            <a:r>
              <a:rPr lang="zh-CN" altLang="en-US" sz="3200" b="1" baseline="300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④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卧听风吹雨，铁马</a:t>
            </a:r>
            <a:r>
              <a:rPr lang="zh-CN" altLang="en-US" sz="3200" b="1" baseline="300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⑤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冰河</a:t>
            </a:r>
            <a:r>
              <a:rPr lang="zh-CN" altLang="en-US" sz="3200" b="1" baseline="300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入梦来。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939" name="矩形 1"/>
          <p:cNvSpPr>
            <a:spLocks noChangeArrowheads="1"/>
          </p:cNvSpPr>
          <p:nvPr/>
        </p:nvSpPr>
        <p:spPr bwMode="auto">
          <a:xfrm>
            <a:off x="4169903" y="1608667"/>
            <a:ext cx="38924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十一月四日风雨大作</a:t>
            </a:r>
            <a:endParaRPr lang="zh-CN" altLang="en-US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40" name="矩形 2"/>
          <p:cNvSpPr>
            <a:spLocks noChangeArrowheads="1"/>
          </p:cNvSpPr>
          <p:nvPr/>
        </p:nvSpPr>
        <p:spPr bwMode="auto">
          <a:xfrm>
            <a:off x="5095638" y="2341034"/>
            <a:ext cx="20409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[</a:t>
            </a:r>
            <a:r>
              <a:rPr lang="zh-CN" altLang="en-US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宋</a:t>
            </a:r>
            <a:r>
              <a:rPr lang="en-US" altLang="zh-CN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]</a:t>
            </a:r>
            <a:r>
              <a:rPr lang="zh-CN" altLang="en-US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陆 游</a:t>
            </a:r>
            <a:endParaRPr lang="zh-CN" altLang="en-US" sz="3200" b="1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22300" y="590723"/>
            <a:ext cx="11142133" cy="567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注释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476250" latinLnBrk="1">
              <a:lnSpc>
                <a:spcPct val="150000"/>
              </a:lnSpc>
              <a:defRPr/>
            </a:pP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①僵卧：直挺挺地躺着。</a:t>
            </a:r>
            <a:endParaRPr lang="zh-CN" altLang="en-US" sz="3065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476250" latinLnBrk="1">
              <a:lnSpc>
                <a:spcPct val="150000"/>
              </a:lnSpc>
              <a:defRPr/>
            </a:pP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②不自哀：不为自己哀伤。</a:t>
            </a:r>
            <a:endParaRPr lang="zh-CN" altLang="en-US" sz="3065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476250" latinLnBrk="1">
              <a:lnSpc>
                <a:spcPct val="150000"/>
              </a:lnSpc>
              <a:defRPr/>
            </a:pP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③戍轮台：在新疆一带防守，这里指戍守边疆。戍，守卫。轮台，在今新疆境内，是古代边防重地。此代指边关。</a:t>
            </a:r>
            <a:endParaRPr lang="zh-CN" altLang="en-US" sz="3065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476250" latinLnBrk="1">
              <a:lnSpc>
                <a:spcPct val="150000"/>
              </a:lnSpc>
              <a:defRPr/>
            </a:pP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④夜阑：夜深。</a:t>
            </a:r>
            <a:endParaRPr lang="zh-CN" altLang="en-US" sz="3065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476250" latinLnBrk="1">
              <a:lnSpc>
                <a:spcPct val="150000"/>
              </a:lnSpc>
              <a:defRPr/>
            </a:pP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⑤铁马：披着铁甲的战马。</a:t>
            </a:r>
            <a:endParaRPr lang="zh-CN" altLang="en-US" sz="3065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476250" latinLnBrk="1">
              <a:lnSpc>
                <a:spcPct val="150000"/>
              </a:lnSpc>
              <a:defRPr/>
            </a:pPr>
            <a:r>
              <a:rPr lang="zh-CN" altLang="en-US" sz="3065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⑥冰河：冰封的河流，指北方地区的河流。</a:t>
            </a:r>
            <a:endParaRPr lang="zh-CN" altLang="en-US" sz="3065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743540" y="1371117"/>
            <a:ext cx="2969684" cy="3905251"/>
          </a:xfrm>
          <a:prstGeom prst="rect">
            <a:avLst/>
          </a:prstGeom>
          <a:noFill/>
          <a:ln w="508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1585732" y="2167596"/>
            <a:ext cx="4109013" cy="2522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62547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作者诗中的项羽和我们知道的一样吗，让我们一起去学习了解吧。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087967" y="1500718"/>
            <a:ext cx="1021715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03605" indent="-90360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诗人巧借自然界的风雨把现实与梦境自然地联系起来，以梦述志的是哪句？</a:t>
            </a: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3936000" y="3134283"/>
            <a:ext cx="4320000" cy="10332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课堂反馈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菱形 3"/>
          <p:cNvSpPr/>
          <p:nvPr/>
        </p:nvSpPr>
        <p:spPr>
          <a:xfrm>
            <a:off x="5414771" y="1133884"/>
            <a:ext cx="1609483" cy="1220615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06</a:t>
            </a:r>
            <a:endParaRPr lang="zh-CN" altLang="en-US" sz="6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34909" y="2645162"/>
            <a:ext cx="6522181" cy="20115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6700" y="1011698"/>
            <a:ext cx="8629649" cy="4430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一、给加点字注音。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38200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出塞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38200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时明月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38200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人未还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38200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不教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胡马度阴山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38200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琵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琶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3013" name="TextBox 9"/>
          <p:cNvSpPr txBox="1">
            <a:spLocks noChangeArrowheads="1"/>
          </p:cNvSpPr>
          <p:nvPr/>
        </p:nvSpPr>
        <p:spPr bwMode="auto">
          <a:xfrm>
            <a:off x="2658149" y="1949381"/>
            <a:ext cx="315384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4" name="TextBox 10"/>
          <p:cNvSpPr txBox="1">
            <a:spLocks noChangeArrowheads="1"/>
          </p:cNvSpPr>
          <p:nvPr/>
        </p:nvSpPr>
        <p:spPr bwMode="auto">
          <a:xfrm>
            <a:off x="2215767" y="2692332"/>
            <a:ext cx="315383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5" name="TextBox 11"/>
          <p:cNvSpPr txBox="1">
            <a:spLocks noChangeArrowheads="1"/>
          </p:cNvSpPr>
          <p:nvPr/>
        </p:nvSpPr>
        <p:spPr bwMode="auto">
          <a:xfrm>
            <a:off x="3102649" y="3390832"/>
            <a:ext cx="315384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6" name="TextBox 12"/>
          <p:cNvSpPr txBox="1">
            <a:spLocks noChangeArrowheads="1"/>
          </p:cNvSpPr>
          <p:nvPr/>
        </p:nvSpPr>
        <p:spPr bwMode="auto">
          <a:xfrm>
            <a:off x="2658149" y="4135898"/>
            <a:ext cx="315384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7" name="TextBox 13"/>
          <p:cNvSpPr txBox="1">
            <a:spLocks noChangeArrowheads="1"/>
          </p:cNvSpPr>
          <p:nvPr/>
        </p:nvSpPr>
        <p:spPr bwMode="auto">
          <a:xfrm>
            <a:off x="2198833" y="4868265"/>
            <a:ext cx="317500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180966" y="1883765"/>
            <a:ext cx="8022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sài</a:t>
            </a:r>
            <a:endParaRPr lang="en-US" altLang="zh-CN" sz="3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768216" y="2594965"/>
            <a:ext cx="8022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qín</a:t>
            </a:r>
            <a:endParaRPr lang="en-US" altLang="zh-CN" sz="3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464599" y="3323098"/>
            <a:ext cx="1126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huán</a:t>
            </a:r>
            <a:endParaRPr lang="en-US" altLang="zh-CN" sz="3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195782" y="4051232"/>
            <a:ext cx="1126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jiào</a:t>
            </a:r>
            <a:endParaRPr lang="en-US" altLang="zh-CN" sz="3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863467" y="4785715"/>
            <a:ext cx="7662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pí</a:t>
            </a:r>
            <a:endParaRPr lang="en-US" altLang="zh-CN" sz="3200" b="1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/>
      <p:bldP spid="21" grpId="0"/>
      <p:bldP spid="2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29218" y="931333"/>
            <a:ext cx="10629900" cy="51694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3855" indent="-363855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二、解释加点的词。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63855" indent="-363855">
              <a:lnSpc>
                <a:spcPct val="150000"/>
              </a:lnSpc>
              <a:defRPr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秦时明月汉时关。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2.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万里长征人未还。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63855" indent="109855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关：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	   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还：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63855" indent="-363855">
              <a:lnSpc>
                <a:spcPct val="150000"/>
              </a:lnSpc>
              <a:defRPr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醉卧沙场君莫笑。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4.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古来征战几人回？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63855" indent="109855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沙场：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	   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征战：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63855" indent="-363855">
              <a:lnSpc>
                <a:spcPct val="150000"/>
              </a:lnSpc>
              <a:defRPr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至今思项羽。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63855" indent="109855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思：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035" name="稻壳儿优创意"/>
          <p:cNvSpPr txBox="1">
            <a:spLocks noChangeArrowheads="1"/>
          </p:cNvSpPr>
          <p:nvPr/>
        </p:nvSpPr>
        <p:spPr bwMode="auto">
          <a:xfrm>
            <a:off x="3958167" y="1852084"/>
            <a:ext cx="317500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6" name="TextBox 7"/>
          <p:cNvSpPr txBox="1">
            <a:spLocks noChangeArrowheads="1"/>
          </p:cNvSpPr>
          <p:nvPr/>
        </p:nvSpPr>
        <p:spPr bwMode="auto">
          <a:xfrm>
            <a:off x="8274051" y="1881717"/>
            <a:ext cx="317500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7" name="TextBox 9"/>
          <p:cNvSpPr txBox="1">
            <a:spLocks noChangeArrowheads="1"/>
          </p:cNvSpPr>
          <p:nvPr/>
        </p:nvSpPr>
        <p:spPr bwMode="auto">
          <a:xfrm>
            <a:off x="2370667" y="3329517"/>
            <a:ext cx="315384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8" name="TextBox 10"/>
          <p:cNvSpPr txBox="1">
            <a:spLocks noChangeArrowheads="1"/>
          </p:cNvSpPr>
          <p:nvPr/>
        </p:nvSpPr>
        <p:spPr bwMode="auto">
          <a:xfrm>
            <a:off x="2813051" y="3329517"/>
            <a:ext cx="315383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9" name="TextBox 11"/>
          <p:cNvSpPr txBox="1">
            <a:spLocks noChangeArrowheads="1"/>
          </p:cNvSpPr>
          <p:nvPr/>
        </p:nvSpPr>
        <p:spPr bwMode="auto">
          <a:xfrm>
            <a:off x="7785100" y="3329517"/>
            <a:ext cx="315384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40" name="TextBox 12"/>
          <p:cNvSpPr txBox="1">
            <a:spLocks noChangeArrowheads="1"/>
          </p:cNvSpPr>
          <p:nvPr/>
        </p:nvSpPr>
        <p:spPr bwMode="auto">
          <a:xfrm>
            <a:off x="8227485" y="3329517"/>
            <a:ext cx="317500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41" name="TextBox 13"/>
          <p:cNvSpPr txBox="1">
            <a:spLocks noChangeArrowheads="1"/>
          </p:cNvSpPr>
          <p:nvPr/>
        </p:nvSpPr>
        <p:spPr bwMode="auto">
          <a:xfrm>
            <a:off x="2319867" y="4794251"/>
            <a:ext cx="315384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73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762251" y="2520951"/>
            <a:ext cx="10086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关塞</a:t>
            </a:r>
            <a:endParaRPr lang="zh-CN" altLang="en-US" sz="2135" dirty="0"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579785" y="2520951"/>
            <a:ext cx="10086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回还</a:t>
            </a:r>
            <a:endParaRPr lang="zh-CN" altLang="en-US" sz="2135" dirty="0"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204634" y="3996267"/>
            <a:ext cx="10086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战场</a:t>
            </a:r>
            <a:endParaRPr lang="zh-CN" altLang="en-US" sz="2135" dirty="0"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579785" y="3985685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出征作战</a:t>
            </a:r>
            <a:endParaRPr lang="zh-CN" altLang="en-US" sz="2135" dirty="0"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753785" y="5475818"/>
            <a:ext cx="10086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思忆</a:t>
            </a:r>
            <a:endParaRPr lang="zh-CN" altLang="en-US" sz="2135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2151" y="1009651"/>
            <a:ext cx="10629900" cy="44358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50595" indent="-950595">
              <a:lnSpc>
                <a:spcPct val="150000"/>
              </a:lnSpc>
              <a:defRPr/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三、读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古诗三首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，任选一首，结合注释，用自己的话写一写诗中表现的画面。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112395">
              <a:lnSpc>
                <a:spcPct val="150000"/>
              </a:lnSpc>
              <a:defRPr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112395">
              <a:lnSpc>
                <a:spcPct val="150000"/>
              </a:lnSpc>
              <a:defRPr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112395">
              <a:lnSpc>
                <a:spcPct val="150000"/>
              </a:lnSpc>
              <a:defRPr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50595" indent="-112395">
              <a:lnSpc>
                <a:spcPct val="150000"/>
              </a:lnSpc>
              <a:defRPr/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______________________________________________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507068" y="2461684"/>
            <a:ext cx="9529233" cy="2962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</a:t>
            </a:r>
            <a:r>
              <a: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«</a:t>
            </a:r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出塞</a:t>
            </a:r>
            <a:r>
              <a: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»</a:t>
            </a:r>
            <a:endParaRPr lang="en-US" altLang="zh-CN" sz="3200" b="1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秦时的明月汉时的边关依旧在，征战长久延续，万里征夫不能回家去。 倘若龙城的飞将李广而今健在，是绝对不会允许匈奴南下牧马度过阴山的。</a:t>
            </a:r>
            <a:endParaRPr lang="zh-CN" altLang="en-US" sz="2135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3160295" y="-2077453"/>
            <a:ext cx="5871409" cy="109888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28889" y="3709605"/>
            <a:ext cx="3534222" cy="576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03299" y="2051394"/>
            <a:ext cx="5585403" cy="16624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5014580" y="818135"/>
            <a:ext cx="2162840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走近作者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8" name="Picture 10" descr="C:\Users\Administrator\AppData\Roaming\Tencent\Users\541737432\QQ\WinTemp\RichOle\67WE0MW_@59]R~93X}L@2{R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18808" y="2031080"/>
            <a:ext cx="3729392" cy="43189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809067" y="1715604"/>
            <a:ext cx="6917267" cy="43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54165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zh-CN" altLang="en-US" sz="2665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李清照</a:t>
            </a:r>
            <a:r>
              <a:rPr lang="en-US" altLang="zh-CN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(1084—</a:t>
            </a:r>
            <a:r>
              <a:rPr lang="zh-CN" altLang="en-US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en-US" altLang="zh-CN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1155)</a:t>
            </a:r>
            <a:r>
              <a:rPr lang="zh-CN" altLang="en-US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en-US" sz="2665" b="1" dirty="0">
                <a:latin typeface="楷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号易安居士，宋代女词人，婉约词派代表，有“千古第一才女”之称。所作词，前期多写其悠闲生活，后期多悲叹身世，情调感伤。形式上善用白描手法，语言清丽。</a:t>
            </a:r>
            <a:endParaRPr lang="zh-CN" altLang="en-US" sz="2665" b="1" dirty="0">
              <a:latin typeface="楷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zh-CN" altLang="en-US" sz="2665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主要作品</a:t>
            </a:r>
            <a:r>
              <a:rPr lang="zh-CN" altLang="en-US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武陵春</a:t>
            </a:r>
            <a:r>
              <a:rPr lang="en-US" altLang="zh-CN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醉花阴</a:t>
            </a:r>
            <a:r>
              <a:rPr lang="en-US" altLang="zh-CN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如梦令</a:t>
            </a:r>
            <a:r>
              <a:rPr lang="en-US" altLang="zh-CN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声声慢</a:t>
            </a:r>
            <a:r>
              <a:rPr lang="en-US" altLang="zh-CN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2665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en-US" sz="2665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任意多边形 18"/>
          <p:cNvSpPr/>
          <p:nvPr/>
        </p:nvSpPr>
        <p:spPr bwMode="auto">
          <a:xfrm>
            <a:off x="954618" y="723809"/>
            <a:ext cx="2169438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zh-CN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学习目标</a:t>
            </a:r>
            <a:endParaRPr lang="zh-CN" altLang="zh-CN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1700" y="1574710"/>
            <a:ext cx="10388600" cy="37085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74345" indent="-474345">
              <a:lnSpc>
                <a:spcPct val="150000"/>
              </a:lnSpc>
              <a:defRPr/>
            </a:pPr>
            <a:r>
              <a:rPr lang="en-US" altLang="zh-CN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会认本课</a:t>
            </a:r>
            <a:r>
              <a:rPr lang="en-US" altLang="zh-CN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zh-CN" altLang="en-US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个生字，会写</a:t>
            </a:r>
            <a:r>
              <a:rPr lang="en-US" altLang="zh-CN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个生字，理解生字组成的词语。</a:t>
            </a:r>
            <a:r>
              <a:rPr lang="en-US" altLang="zh-CN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</a:t>
            </a:r>
            <a:r>
              <a:rPr lang="en-US" altLang="zh-CN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665" b="1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4345" indent="-474345">
              <a:lnSpc>
                <a:spcPct val="150000"/>
              </a:lnSpc>
              <a:defRPr/>
            </a:pPr>
            <a:r>
              <a:rPr lang="en-US" altLang="zh-CN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有感情地朗读古诗，并背诵默写古诗。</a:t>
            </a:r>
            <a:r>
              <a:rPr lang="en-US" altLang="zh-CN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</a:t>
            </a:r>
            <a:r>
              <a:rPr lang="en-US" altLang="zh-CN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665" b="1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4345" indent="-474345">
              <a:lnSpc>
                <a:spcPct val="150000"/>
              </a:lnSpc>
              <a:defRPr/>
            </a:pPr>
            <a:r>
              <a:rPr lang="en-US" altLang="zh-CN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能借助注释、看图、想象画面等方法理解词语，进而理解古诗文。</a:t>
            </a:r>
            <a:endParaRPr lang="en-US" altLang="zh-CN" sz="2665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4345" indent="-474345" algn="r">
              <a:lnSpc>
                <a:spcPct val="150000"/>
              </a:lnSpc>
              <a:defRPr/>
            </a:pPr>
            <a:r>
              <a:rPr lang="en-US" altLang="zh-CN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</a:t>
            </a:r>
            <a:r>
              <a:rPr lang="en-US" altLang="zh-CN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665" b="1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4345" indent="-474345">
              <a:lnSpc>
                <a:spcPct val="150000"/>
              </a:lnSpc>
              <a:defRPr/>
            </a:pPr>
            <a:r>
              <a:rPr lang="en-US" altLang="zh-CN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2665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感悟古诗意境，体会深深的爱国之情，借景物描写抒发的情感。  </a:t>
            </a:r>
            <a:endParaRPr lang="en-US" altLang="zh-CN" sz="2665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74345" indent="-474345" algn="r">
              <a:lnSpc>
                <a:spcPct val="150000"/>
              </a:lnSpc>
              <a:defRPr/>
            </a:pPr>
            <a:r>
              <a:rPr lang="en-US" altLang="zh-CN" sz="2665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难点</a:t>
            </a:r>
            <a:r>
              <a:rPr lang="en-US" altLang="zh-CN" sz="2665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en-US" altLang="zh-CN" sz="2665" b="1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36000" y="3134283"/>
            <a:ext cx="4320000" cy="10332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初读感知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5414771" y="1177309"/>
            <a:ext cx="1609483" cy="1220615"/>
          </a:xfrm>
          <a:prstGeom prst="diamond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02</a:t>
            </a:r>
            <a:endParaRPr lang="zh-CN" altLang="en-US" sz="6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34909" y="2643377"/>
            <a:ext cx="6522181" cy="20115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1284817" y="1663701"/>
            <a:ext cx="9533467" cy="4519084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341376" tIns="341376" rIns="341376" bIns="4559664" spcCol="1270" anchor="ctr">
            <a:scene3d>
              <a:camera prst="isometricOffAxis1Right"/>
              <a:lightRig rig="threePt" dir="t"/>
            </a:scene3d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4800" b="1" dirty="0">
              <a:effectLst>
                <a:glow rad="101600">
                  <a:schemeClr val="bg1">
                    <a:alpha val="60000"/>
                  </a:schemeClr>
                </a:glow>
              </a:effectLst>
              <a:ea typeface="楷体" panose="02010609060101010101" pitchFamily="49" charset="-122"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1500717" y="2779184"/>
            <a:ext cx="9101667" cy="2980267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40051" tIns="140051" rIns="140051" bIns="140051" spcCol="1270" anchor="ctr"/>
          <a:lstStyle/>
          <a:p>
            <a:pPr indent="1066800" defTabSz="1659255">
              <a:lnSpc>
                <a:spcPct val="150000"/>
              </a:lnSpc>
              <a:spcAft>
                <a:spcPct val="35000"/>
              </a:spcAft>
              <a:defRPr/>
            </a:pPr>
            <a:endParaRPr lang="en-US" altLang="zh-CN" sz="3735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292" name="矩形 2"/>
          <p:cNvSpPr>
            <a:spLocks noChangeArrowheads="1"/>
          </p:cNvSpPr>
          <p:nvPr/>
        </p:nvSpPr>
        <p:spPr bwMode="auto">
          <a:xfrm>
            <a:off x="1322917" y="2722034"/>
            <a:ext cx="9624483" cy="170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14375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44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44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44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44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44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请同学们自由朗读古诗，注意读准字音，读通句子，难读的地方多读几遍。</a:t>
            </a:r>
            <a:endParaRPr lang="zh-CN" altLang="en-US" sz="3735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1322917" y="1475094"/>
            <a:ext cx="2162840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自读提示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8"/>
          <p:cNvSpPr>
            <a:spLocks noChangeArrowheads="1"/>
          </p:cNvSpPr>
          <p:nvPr/>
        </p:nvSpPr>
        <p:spPr bwMode="auto">
          <a:xfrm>
            <a:off x="4796367" y="3031067"/>
            <a:ext cx="12530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>
                <a:latin typeface="楷体" panose="02010609060101010101" pitchFamily="49" charset="-122"/>
                <a:ea typeface="楷体" panose="02010609060101010101" pitchFamily="49" charset="-122"/>
              </a:rPr>
              <a:t>豪</a:t>
            </a:r>
            <a:endParaRPr lang="zh-CN" altLang="en-US" sz="7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1272953" y="1028700"/>
            <a:ext cx="1685329" cy="67415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>
            <a:spAutoFit/>
          </a:bodyPr>
          <a:lstStyle/>
          <a:p>
            <a:pPr defTabSz="2133600">
              <a:lnSpc>
                <a:spcPct val="90000"/>
              </a:lnSpc>
              <a:spcAft>
                <a:spcPct val="35000"/>
              </a:spcAft>
            </a:pPr>
            <a:r>
              <a:rPr lang="zh-CN" altLang="en-US" sz="3735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  <a:endParaRPr lang="zh-CN" altLang="en-US" sz="3735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040967" y="2351618"/>
            <a:ext cx="787400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35" b="1">
                <a:latin typeface="方正姚体" panose="02010601030101010101" pitchFamily="2" charset="-122"/>
                <a:ea typeface="方正姚体" panose="02010601030101010101" pitchFamily="2" charset="-122"/>
              </a:rPr>
              <a:t>jié</a:t>
            </a:r>
            <a:endParaRPr lang="en-US" altLang="zh-CN" sz="3735" b="1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69796" y="3021785"/>
            <a:ext cx="1128768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7200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杰</a:t>
            </a:r>
            <a:endParaRPr lang="zh-CN" altLang="en-US" sz="7200" b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0">
        <p:random/>
      </p:transition>
    </mc:Choice>
    <mc:Fallback>
      <p:transition spd="slow" advTm="3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ags/tag1.xml><?xml version="1.0" encoding="utf-8"?>
<p:tagLst xmlns:p="http://schemas.openxmlformats.org/presentationml/2006/main">
  <p:tag name="PA" val="v5.2.9"/>
</p:tagLst>
</file>

<file path=ppt/tags/tag2.xml><?xml version="1.0" encoding="utf-8"?>
<p:tagLst xmlns:p="http://schemas.openxmlformats.org/presentationml/2006/main">
  <p:tag name="PA" val="v5.2.9"/>
</p:tagLst>
</file>

<file path=ppt/tags/tag3.xml><?xml version="1.0" encoding="utf-8"?>
<p:tagLst xmlns:p="http://schemas.openxmlformats.org/presentationml/2006/main">
  <p:tag name="PA" val="v5.2.9"/>
</p:tagLst>
</file>

<file path=ppt/tags/tag4.xml><?xml version="1.0" encoding="utf-8"?>
<p:tagLst xmlns:p="http://schemas.openxmlformats.org/presentationml/2006/main">
  <p:tag name="PA" val="v5.2.9"/>
</p:tagLst>
</file>

<file path=ppt/tags/tag5.xml><?xml version="1.0" encoding="utf-8"?>
<p:tagLst xmlns:p="http://schemas.openxmlformats.org/presentationml/2006/main">
  <p:tag name="PA" val="v5.2.9"/>
</p:tagLst>
</file>

<file path=ppt/tags/tag6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3475</Words>
  <Application>WPS 演示</Application>
  <PresentationFormat>自定义</PresentationFormat>
  <Paragraphs>384</Paragraphs>
  <Slides>45</Slides>
  <Notes>6</Notes>
  <HiddenSlides>4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1" baseType="lpstr">
      <vt:lpstr>Arial</vt:lpstr>
      <vt:lpstr>宋体</vt:lpstr>
      <vt:lpstr>Wingdings</vt:lpstr>
      <vt:lpstr>Calibri</vt:lpstr>
      <vt:lpstr>Arial</vt:lpstr>
      <vt:lpstr>Calibri</vt:lpstr>
      <vt:lpstr>楷体</vt:lpstr>
      <vt:lpstr>微软雅黑</vt:lpstr>
      <vt:lpstr>华文行楷</vt:lpstr>
      <vt:lpstr>黑体</vt:lpstr>
      <vt:lpstr>Times New Roman</vt:lpstr>
      <vt:lpstr>方正姚体</vt:lpstr>
      <vt:lpstr>Arial Unicode MS</vt:lpstr>
      <vt:lpstr>仿宋</vt:lpstr>
      <vt:lpstr>隶书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2023-10-22T07:42:03Z</dcterms:created>
  <dcterms:modified xsi:type="dcterms:W3CDTF">2023-10-22T07:42:03Z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BC5F8B8E919B46E1812F919F801F98C4_12</vt:lpwstr>
  </property>
</Properties>
</file>