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7" r:id="rId3"/>
    <p:sldId id="259" r:id="rId4"/>
    <p:sldId id="262" r:id="rId5"/>
    <p:sldId id="263" r:id="rId6"/>
    <p:sldId id="264" r:id="rId7"/>
    <p:sldId id="266" r:id="rId9"/>
    <p:sldId id="268" r:id="rId10"/>
    <p:sldId id="269" r:id="rId11"/>
    <p:sldId id="267" r:id="rId12"/>
    <p:sldId id="270" r:id="rId13"/>
    <p:sldId id="273" r:id="rId14"/>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bei" initials="h"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16" d="100"/>
          <a:sy n="116" d="100"/>
        </p:scale>
        <p:origin x="-462" y="-96"/>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gs" Target="tags/tag64.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miter lim="800000"/>
          </a:ln>
        </p:spPr>
      </p:sp>
      <p:sp>
        <p:nvSpPr>
          <p:cNvPr id="17411" name="文本占位符 2"/>
          <p:cNvSpPr>
            <a:spLocks noGrp="1"/>
          </p:cNvSpPr>
          <p:nvPr>
            <p:ph type="body" idx="1"/>
          </p:nvPr>
        </p:nvSpPr>
        <p:spPr/>
        <p:txBody>
          <a:bodyPr wrap="square" lIns="91440" tIns="45720" rIns="91440" bIns="45720" anchor="t" anchorCtr="0"/>
          <a:lstStyle/>
          <a:p>
            <a:pPr lvl="0" eaLnBrk="1" hangingPunct="1"/>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a:t>单击此处编辑母版文本样式</a:t>
            </a:r>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a:t>单击此处编辑标题</a:t>
            </a:r>
            <a:endParaRPr lang="zh-CN" altLang="en-US"/>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tags" Target="../tags/tag62.xml"/><Relationship Id="rId2" Type="http://schemas.openxmlformats.org/officeDocument/2006/relationships/slideLayout" Target="../slideLayouts/slideLayout2.xml"/><Relationship Id="rId19" Type="http://schemas.openxmlformats.org/officeDocument/2006/relationships/image" Target="file:///D:\qq&#25991;&#20214;\712321467\Image\C2C\Image2\%7b75232B38-A165-1FB7-499C-2E1C792CACB5%7d.png" TargetMode="External"/><Relationship Id="rId18" Type="http://schemas.openxmlformats.org/officeDocument/2006/relationships/image" Target="../media/image2.png"/><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email">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a:p>
        </p:txBody>
      </p:sp>
      <p:pic>
        <p:nvPicPr>
          <p:cNvPr id="7" name="图片 1073743875" descr="学科网 zxxk.com"/>
          <p:cNvPicPr>
            <a:picLocks noChangeAspect="1"/>
          </p:cNvPicPr>
          <p:nvPr/>
        </p:nvPicPr>
        <p:blipFill>
          <a:blip r:embed="rId18" r:link="rId19"/>
          <a:stretch>
            <a:fillRect/>
          </a:stretch>
        </p:blipFill>
        <p:spPr>
          <a:xfrm>
            <a:off x="838200" y="365125"/>
            <a:ext cx="9525" cy="9525"/>
          </a:xfrm>
          <a:prstGeom prst="rect">
            <a:avLst/>
          </a:prstGeom>
          <a:noFill/>
          <a:ln>
            <a:noFill/>
            <a:miter lim="800000"/>
            <a:headEnd/>
            <a:tailEnd/>
          </a:ln>
        </p:spPr>
      </p:pic>
    </p:spTree>
    <p:custDataLst>
      <p:tags r:id="rId20"/>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6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5" name="标题 1"/>
          <p:cNvSpPr txBox="1"/>
          <p:nvPr/>
        </p:nvSpPr>
        <p:spPr>
          <a:xfrm>
            <a:off x="0" y="1950958"/>
            <a:ext cx="12192000" cy="1203155"/>
          </a:xfrm>
          <a:prstGeom prst="rect">
            <a:avLst/>
          </a:prstGeom>
          <a:noFill/>
          <a:ln w="12700">
            <a:noFill/>
          </a:ln>
        </p:spPr>
        <p:txBody>
          <a:bodyPr/>
          <a:lstStyle/>
          <a:p>
            <a:pPr algn="ctr" eaLnBrk="1" hangingPunct="1"/>
            <a:r>
              <a:rPr lang="zh-CN" altLang="en-US" sz="5865" b="1" dirty="0" smtClean="0">
                <a:solidFill>
                  <a:srgbClr val="000000"/>
                </a:solidFill>
                <a:latin typeface="楷体" panose="02010609060101010101" pitchFamily="49" charset="-122"/>
                <a:ea typeface="楷体" panose="02010609060101010101" pitchFamily="49" charset="-122"/>
              </a:rPr>
              <a:t>为</a:t>
            </a:r>
            <a:r>
              <a:rPr lang="zh-CN" altLang="en-US" sz="5865" b="1" dirty="0">
                <a:solidFill>
                  <a:srgbClr val="000000"/>
                </a:solidFill>
                <a:latin typeface="楷体" panose="02010609060101010101" pitchFamily="49" charset="-122"/>
                <a:ea typeface="楷体" panose="02010609060101010101" pitchFamily="49" charset="-122"/>
              </a:rPr>
              <a:t>中华之崛起而读书</a:t>
            </a:r>
            <a:endParaRPr lang="en-US" altLang="zh-CN" sz="5865" b="1" dirty="0">
              <a:solidFill>
                <a:srgbClr val="000000"/>
              </a:solidFill>
              <a:latin typeface="楷体" panose="02010609060101010101" pitchFamily="49" charset="-122"/>
              <a:ea typeface="楷体" panose="02010609060101010101" pitchFamily="49" charset="-122"/>
            </a:endParaRPr>
          </a:p>
        </p:txBody>
      </p:sp>
      <p:pic>
        <p:nvPicPr>
          <p:cNvPr id="9221" name="图片 388"/>
          <p:cNvPicPr>
            <a:picLocks noChangeAspect="1"/>
          </p:cNvPicPr>
          <p:nvPr/>
        </p:nvPicPr>
        <p:blipFill>
          <a:blip r:embed="rId1" cstate="email"/>
          <a:stretch>
            <a:fillRect/>
          </a:stretch>
        </p:blipFill>
        <p:spPr>
          <a:xfrm>
            <a:off x="8800413" y="451908"/>
            <a:ext cx="2976033" cy="497417"/>
          </a:xfrm>
          <a:prstGeom prst="rect">
            <a:avLst/>
          </a:prstGeom>
          <a:noFill/>
          <a:ln w="9525">
            <a:noFill/>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Box 2"/>
          <p:cNvSpPr txBox="1"/>
          <p:nvPr/>
        </p:nvSpPr>
        <p:spPr>
          <a:xfrm>
            <a:off x="514351" y="1835151"/>
            <a:ext cx="11163300" cy="1667510"/>
          </a:xfrm>
          <a:prstGeom prst="rect">
            <a:avLst/>
          </a:prstGeom>
          <a:noFill/>
          <a:ln w="9525">
            <a:noFill/>
          </a:ln>
        </p:spPr>
        <p:txBody>
          <a:bodyPr>
            <a:spAutoFit/>
          </a:bodyPr>
          <a:lstStyle/>
          <a:p>
            <a:pPr eaLnBrk="1" hangingPunct="1">
              <a:lnSpc>
                <a:spcPct val="120000"/>
              </a:lnSpc>
            </a:pPr>
            <a:r>
              <a:rPr lang="en-US" altLang="zh-CN" sz="4265" b="1" dirty="0">
                <a:latin typeface="黑体" panose="02010609060101010101" pitchFamily="49" charset="-122"/>
                <a:ea typeface="黑体" panose="02010609060101010101" pitchFamily="49" charset="-122"/>
              </a:rPr>
              <a:t>    </a:t>
            </a:r>
            <a:r>
              <a:rPr lang="zh-CN" altLang="en-US" sz="4265" b="1" dirty="0">
                <a:latin typeface="黑体" panose="02010609060101010101" pitchFamily="49" charset="-122"/>
                <a:ea typeface="黑体" panose="02010609060101010101" pitchFamily="49" charset="-122"/>
              </a:rPr>
              <a:t>如果有人问你为什么而读书，你的回答是什么？想一想，写下来，注意写清楚理由。</a:t>
            </a:r>
            <a:endParaRPr lang="zh-CN" altLang="en-US" sz="4265" b="1" dirty="0">
              <a:latin typeface="黑体" panose="02010609060101010101" pitchFamily="49" charset="-122"/>
              <a:ea typeface="黑体" panose="02010609060101010101" pitchFamily="49" charset="-122"/>
            </a:endParaRPr>
          </a:p>
        </p:txBody>
      </p:sp>
      <p:grpSp>
        <p:nvGrpSpPr>
          <p:cNvPr id="51204" name="组合 3"/>
          <p:cNvGrpSpPr/>
          <p:nvPr/>
        </p:nvGrpSpPr>
        <p:grpSpPr>
          <a:xfrm>
            <a:off x="4766733" y="510117"/>
            <a:ext cx="2732624" cy="1159933"/>
            <a:chOff x="3338513" y="241306"/>
            <a:chExt cx="2052294" cy="869714"/>
          </a:xfrm>
        </p:grpSpPr>
        <p:sp>
          <p:nvSpPr>
            <p:cNvPr id="51205" name="文本框 4"/>
            <p:cNvSpPr txBox="1"/>
            <p:nvPr/>
          </p:nvSpPr>
          <p:spPr>
            <a:xfrm>
              <a:off x="4025900" y="425061"/>
              <a:ext cx="1364907" cy="560870"/>
            </a:xfrm>
            <a:prstGeom prst="rect">
              <a:avLst/>
            </a:prstGeom>
            <a:noFill/>
            <a:ln w="9525">
              <a:noFill/>
            </a:ln>
          </p:spPr>
          <p:txBody>
            <a:bodyPr wrap="none">
              <a:spAutoFit/>
            </a:bodyPr>
            <a:lstStyle/>
            <a:p>
              <a:pPr eaLnBrk="1" hangingPunct="1"/>
              <a:r>
                <a:rPr lang="zh-CN" altLang="en-US" sz="4265" b="1">
                  <a:solidFill>
                    <a:srgbClr val="C00000"/>
                  </a:solidFill>
                  <a:latin typeface="黑体" panose="02010609060101010101" pitchFamily="49" charset="-122"/>
                  <a:ea typeface="黑体" panose="02010609060101010101" pitchFamily="49" charset="-122"/>
                </a:rPr>
                <a:t>小练笔</a:t>
              </a:r>
              <a:endParaRPr lang="zh-CN" altLang="en-US" sz="4265" b="1">
                <a:solidFill>
                  <a:srgbClr val="C00000"/>
                </a:solidFill>
                <a:latin typeface="黑体" panose="02010609060101010101" pitchFamily="49" charset="-122"/>
                <a:ea typeface="黑体" panose="02010609060101010101" pitchFamily="49" charset="-122"/>
              </a:endParaRPr>
            </a:p>
          </p:txBody>
        </p:sp>
        <p:pic>
          <p:nvPicPr>
            <p:cNvPr id="51206" name="图片 5"/>
            <p:cNvPicPr>
              <a:picLocks noChangeAspect="1"/>
            </p:cNvPicPr>
            <p:nvPr/>
          </p:nvPicPr>
          <p:blipFill>
            <a:blip r:embed="rId1" cstate="email"/>
            <a:stretch>
              <a:fillRect/>
            </a:stretch>
          </p:blipFill>
          <p:spPr>
            <a:xfrm flipH="1">
              <a:off x="3338513" y="241306"/>
              <a:ext cx="756266" cy="869714"/>
            </a:xfrm>
            <a:prstGeom prst="rect">
              <a:avLst/>
            </a:prstGeom>
            <a:noFill/>
            <a:ln w="9525">
              <a:noFill/>
            </a:ln>
          </p:spPr>
        </p:pic>
      </p:grpSp>
    </p:spTree>
  </p:cSld>
  <p:clrMapOvr>
    <a:masterClrMapping/>
  </p:clrMapOvr>
  <p:transition spd="slow">
    <p:circl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文本框 129025"/>
          <p:cNvSpPr txBox="1"/>
          <p:nvPr/>
        </p:nvSpPr>
        <p:spPr>
          <a:xfrm>
            <a:off x="4459288" y="2149475"/>
            <a:ext cx="6334125" cy="1974850"/>
          </a:xfrm>
          <a:prstGeom prst="rect">
            <a:avLst/>
          </a:prstGeom>
          <a:noFill/>
          <a:ln w="9525">
            <a:noFill/>
          </a:ln>
        </p:spPr>
        <p:txBody>
          <a:bodyPr>
            <a:spAutoFit/>
          </a:bodyPr>
          <a:lstStyle/>
          <a:p>
            <a:pPr algn="just" eaLnBrk="1" hangingPunct="1">
              <a:lnSpc>
                <a:spcPct val="120000"/>
              </a:lnSpc>
            </a:pPr>
            <a:r>
              <a:rPr lang="zh-CN" altLang="en-US" sz="3400" b="1" dirty="0">
                <a:solidFill>
                  <a:srgbClr val="000000"/>
                </a:solidFill>
                <a:latin typeface="楷体" panose="02010609060101010101" pitchFamily="49" charset="-122"/>
                <a:ea typeface="楷体" panose="02010609060101010101" pitchFamily="49" charset="-122"/>
              </a:rPr>
              <a:t>    怎么把祖国和人民从苦难和屈辱中拯救出来呢？这个问题像一团烈火一直燃烧在周恩来心中。</a:t>
            </a:r>
            <a:endParaRPr lang="zh-CN" altLang="en-US" sz="3400" b="1" dirty="0">
              <a:solidFill>
                <a:srgbClr val="000000"/>
              </a:solidFill>
              <a:latin typeface="楷体" panose="02010609060101010101" pitchFamily="49" charset="-122"/>
              <a:ea typeface="楷体" panose="02010609060101010101" pitchFamily="49" charset="-122"/>
            </a:endParaRPr>
          </a:p>
        </p:txBody>
      </p:sp>
      <p:pic>
        <p:nvPicPr>
          <p:cNvPr id="35843" name="Picture 6" descr="剪掉发辫后，周恩来同志(十四岁)在东关模范学校读书时的留影"/>
          <p:cNvPicPr>
            <a:picLocks noChangeAspect="1"/>
          </p:cNvPicPr>
          <p:nvPr/>
        </p:nvPicPr>
        <p:blipFill>
          <a:blip r:embed="rId1"/>
          <a:stretch>
            <a:fillRect/>
          </a:stretch>
        </p:blipFill>
        <p:spPr>
          <a:xfrm>
            <a:off x="1092200" y="1125538"/>
            <a:ext cx="2560638" cy="3467100"/>
          </a:xfrm>
          <a:prstGeom prst="rect">
            <a:avLst/>
          </a:prstGeom>
          <a:noFill/>
          <a:ln w="9525">
            <a:noFill/>
          </a:ln>
        </p:spPr>
      </p:pic>
      <p:sp>
        <p:nvSpPr>
          <p:cNvPr id="35844" name="文本框 3"/>
          <p:cNvSpPr txBox="1"/>
          <p:nvPr/>
        </p:nvSpPr>
        <p:spPr>
          <a:xfrm>
            <a:off x="5327650" y="923925"/>
            <a:ext cx="3959225" cy="706438"/>
          </a:xfrm>
          <a:prstGeom prst="rect">
            <a:avLst/>
          </a:prstGeom>
          <a:noFill/>
          <a:ln w="9525">
            <a:noFill/>
          </a:ln>
        </p:spPr>
        <p:txBody>
          <a:bodyPr>
            <a:spAutoFit/>
          </a:bodyPr>
          <a:lstStyle/>
          <a:p>
            <a:pPr eaLnBrk="1" hangingPunct="1"/>
            <a:r>
              <a:rPr lang="zh-CN" altLang="en-US" sz="4000" b="1" dirty="0">
                <a:solidFill>
                  <a:srgbClr val="0000FF"/>
                </a:solidFill>
                <a:latin typeface="黑体" panose="02010609060101010101" pitchFamily="49" charset="-122"/>
                <a:ea typeface="黑体" panose="02010609060101010101" pitchFamily="49" charset="-122"/>
              </a:rPr>
              <a:t>想一想，说一说</a:t>
            </a:r>
            <a:endParaRPr lang="zh-CN" altLang="en-US" sz="4000" b="1" dirty="0">
              <a:solidFill>
                <a:srgbClr val="0000FF"/>
              </a:solidFill>
              <a:latin typeface="黑体" panose="02010609060101010101" pitchFamily="49" charset="-122"/>
              <a:ea typeface="黑体" panose="02010609060101010101" pitchFamily="49" charset="-122"/>
            </a:endParaRPr>
          </a:p>
        </p:txBody>
      </p:sp>
      <p:sp>
        <p:nvSpPr>
          <p:cNvPr id="5" name="文本框 4"/>
          <p:cNvSpPr txBox="1"/>
          <p:nvPr/>
        </p:nvSpPr>
        <p:spPr>
          <a:xfrm>
            <a:off x="1606550" y="4895850"/>
            <a:ext cx="9112250" cy="706438"/>
          </a:xfrm>
          <a:prstGeom prst="rect">
            <a:avLst/>
          </a:prstGeom>
          <a:noFill/>
          <a:ln w="9525">
            <a:noFill/>
          </a:ln>
        </p:spPr>
        <p:txBody>
          <a:bodyPr>
            <a:spAutoFit/>
          </a:bodyPr>
          <a:lstStyle/>
          <a:p>
            <a:pPr eaLnBrk="1" hangingPunct="1"/>
            <a:r>
              <a:rPr lang="zh-CN" altLang="en-US" sz="4000" b="1" dirty="0">
                <a:solidFill>
                  <a:srgbClr val="FF0000"/>
                </a:solidFill>
                <a:latin typeface="黑体" panose="02010609060101010101" pitchFamily="49" charset="-122"/>
                <a:ea typeface="黑体" panose="02010609060101010101" pitchFamily="49" charset="-122"/>
              </a:rPr>
              <a:t>周恩来从租界回来后心里会想些什么呢？</a:t>
            </a:r>
            <a:endParaRPr lang="zh-CN" altLang="en-US" sz="4000" b="1" dirty="0">
              <a:solidFill>
                <a:srgbClr val="FF0000"/>
              </a:solidFill>
              <a:latin typeface="黑体" panose="02010609060101010101" pitchFamily="49" charset="-122"/>
              <a:ea typeface="黑体" panose="02010609060101010101" pitchFamily="49" charset="-122"/>
            </a:endParaRPr>
          </a:p>
        </p:txBody>
      </p:sp>
      <p:pic>
        <p:nvPicPr>
          <p:cNvPr id="51203" name="New picture"/>
          <p:cNvPicPr/>
          <p:nvPr/>
        </p:nvPicPr>
        <p:blipFill>
          <a:blip r:embed="rId2"/>
          <a:stretch>
            <a:fillRect/>
          </a:stretch>
        </p:blipFill>
        <p:spPr>
          <a:xfrm>
            <a:off x="11899900" y="10223500"/>
            <a:ext cx="330200" cy="254000"/>
          </a:xfrm>
          <a:prstGeom prst="cube">
            <a:avLst/>
          </a:prstGeom>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2"/>
                                        </p:tgtEl>
                                        <p:attrNameLst>
                                          <p:attrName>style.visibility</p:attrName>
                                        </p:attrNameLst>
                                      </p:cBhvr>
                                      <p:to>
                                        <p:strVal val="visible"/>
                                      </p:to>
                                    </p:set>
                                    <p:anim calcmode="lin" valueType="num">
                                      <p:cBhvr>
                                        <p:cTn id="7" dur="500" fill="hold"/>
                                        <p:tgtEl>
                                          <p:spTgt spid="51202"/>
                                        </p:tgtEl>
                                        <p:attrNameLst>
                                          <p:attrName>ppt_x</p:attrName>
                                        </p:attrNameLst>
                                      </p:cBhvr>
                                      <p:tavLst>
                                        <p:tav tm="0">
                                          <p:val>
                                            <p:strVal val="0-#ppt_w/2"/>
                                          </p:val>
                                        </p:tav>
                                        <p:tav tm="100000">
                                          <p:val>
                                            <p:strVal val="#ppt_x"/>
                                          </p:val>
                                        </p:tav>
                                      </p:tavLst>
                                    </p:anim>
                                    <p:anim calcmode="lin" valueType="num">
                                      <p:cBhvr>
                                        <p:cTn id="8" dur="500" fill="hold"/>
                                        <p:tgtEl>
                                          <p:spTgt spid="512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80">
                                          <p:stCondLst>
                                            <p:cond delay="0"/>
                                          </p:stCondLst>
                                        </p:cTn>
                                        <p:tgtEl>
                                          <p:spTgt spid="5"/>
                                        </p:tgtEl>
                                      </p:cBhvr>
                                    </p:animEffect>
                                    <p:anim calcmode="lin" valueType="num">
                                      <p:cBhvr>
                                        <p:cTn id="1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9" dur="26">
                                          <p:stCondLst>
                                            <p:cond delay="650"/>
                                          </p:stCondLst>
                                        </p:cTn>
                                        <p:tgtEl>
                                          <p:spTgt spid="5"/>
                                        </p:tgtEl>
                                      </p:cBhvr>
                                      <p:to x="100000" y="60000"/>
                                    </p:animScale>
                                    <p:animScale>
                                      <p:cBhvr>
                                        <p:cTn id="20" dur="166" decel="50000">
                                          <p:stCondLst>
                                            <p:cond delay="676"/>
                                          </p:stCondLst>
                                        </p:cTn>
                                        <p:tgtEl>
                                          <p:spTgt spid="5"/>
                                        </p:tgtEl>
                                      </p:cBhvr>
                                      <p:to x="100000" y="100000"/>
                                    </p:animScale>
                                    <p:animScale>
                                      <p:cBhvr>
                                        <p:cTn id="21" dur="26">
                                          <p:stCondLst>
                                            <p:cond delay="1312"/>
                                          </p:stCondLst>
                                        </p:cTn>
                                        <p:tgtEl>
                                          <p:spTgt spid="5"/>
                                        </p:tgtEl>
                                      </p:cBhvr>
                                      <p:to x="100000" y="80000"/>
                                    </p:animScale>
                                    <p:animScale>
                                      <p:cBhvr>
                                        <p:cTn id="22" dur="166" decel="50000">
                                          <p:stCondLst>
                                            <p:cond delay="1338"/>
                                          </p:stCondLst>
                                        </p:cTn>
                                        <p:tgtEl>
                                          <p:spTgt spid="5"/>
                                        </p:tgtEl>
                                      </p:cBhvr>
                                      <p:to x="100000" y="100000"/>
                                    </p:animScale>
                                    <p:animScale>
                                      <p:cBhvr>
                                        <p:cTn id="23" dur="26">
                                          <p:stCondLst>
                                            <p:cond delay="1642"/>
                                          </p:stCondLst>
                                        </p:cTn>
                                        <p:tgtEl>
                                          <p:spTgt spid="5"/>
                                        </p:tgtEl>
                                      </p:cBhvr>
                                      <p:to x="100000" y="90000"/>
                                    </p:animScale>
                                    <p:animScale>
                                      <p:cBhvr>
                                        <p:cTn id="24" dur="166" decel="50000">
                                          <p:stCondLst>
                                            <p:cond delay="1668"/>
                                          </p:stCondLst>
                                        </p:cTn>
                                        <p:tgtEl>
                                          <p:spTgt spid="5"/>
                                        </p:tgtEl>
                                      </p:cBhvr>
                                      <p:to x="100000" y="100000"/>
                                    </p:animScale>
                                    <p:animScale>
                                      <p:cBhvr>
                                        <p:cTn id="25" dur="26">
                                          <p:stCondLst>
                                            <p:cond delay="1808"/>
                                          </p:stCondLst>
                                        </p:cTn>
                                        <p:tgtEl>
                                          <p:spTgt spid="5"/>
                                        </p:tgtEl>
                                      </p:cBhvr>
                                      <p:to x="100000" y="95000"/>
                                    </p:animScale>
                                    <p:animScale>
                                      <p:cBhvr>
                                        <p:cTn id="2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22529"/>
          <p:cNvSpPr/>
          <p:nvPr/>
        </p:nvSpPr>
        <p:spPr>
          <a:xfrm>
            <a:off x="4162424" y="1684939"/>
            <a:ext cx="6919913" cy="3046095"/>
          </a:xfrm>
          <a:prstGeom prst="rect">
            <a:avLst/>
          </a:prstGeom>
          <a:noFill/>
          <a:ln w="9525">
            <a:noFill/>
          </a:ln>
        </p:spPr>
        <p:txBody>
          <a:bodyPr>
            <a:spAutoFit/>
          </a:bodyPr>
          <a:lstStyle/>
          <a:p>
            <a:pPr algn="just" eaLnBrk="1" hangingPunct="1"/>
            <a:r>
              <a:rPr lang="zh-CN" altLang="en-US" sz="3200" b="1" noProof="0" dirty="0">
                <a:ln>
                  <a:noFill/>
                </a:ln>
                <a:solidFill>
                  <a:srgbClr val="FF0066"/>
                </a:solidFill>
                <a:effectLst/>
                <a:uLnTx/>
                <a:uFillTx/>
                <a:latin typeface="楷体" panose="02010609060101010101" pitchFamily="49" charset="-122"/>
                <a:ea typeface="楷体" panose="02010609060101010101" pitchFamily="49" charset="-122"/>
                <a:sym typeface="+mn-ea"/>
              </a:rPr>
              <a:t>周恩来</a:t>
            </a:r>
            <a:r>
              <a:rPr lang="zh-CN" altLang="en-US" sz="3200" b="1" noProof="0" dirty="0">
                <a:ln>
                  <a:noFill/>
                </a:ln>
                <a:effectLst/>
                <a:uLnTx/>
                <a:uFillTx/>
                <a:latin typeface="楷体" panose="02010609060101010101" pitchFamily="49" charset="-122"/>
                <a:ea typeface="楷体" panose="02010609060101010101" pitchFamily="49" charset="-122"/>
                <a:sym typeface="+mn-ea"/>
              </a:rPr>
              <a:t>（</a:t>
            </a:r>
            <a:r>
              <a:rPr lang="en-US" altLang="zh-CN" sz="3200" b="1" noProof="0" dirty="0">
                <a:ln>
                  <a:noFill/>
                </a:ln>
                <a:effectLst/>
                <a:uLnTx/>
                <a:uFillTx/>
                <a:latin typeface="楷体" panose="02010609060101010101" pitchFamily="49" charset="-122"/>
                <a:ea typeface="楷体" panose="02010609060101010101" pitchFamily="49" charset="-122"/>
                <a:sym typeface="+mn-ea"/>
              </a:rPr>
              <a:t>1898-1976</a:t>
            </a:r>
            <a:r>
              <a:rPr lang="zh-CN" altLang="en-US" sz="3200" b="1" noProof="0" dirty="0">
                <a:ln>
                  <a:noFill/>
                </a:ln>
                <a:effectLst/>
                <a:uLnTx/>
                <a:uFillTx/>
                <a:latin typeface="楷体" panose="02010609060101010101" pitchFamily="49" charset="-122"/>
                <a:ea typeface="楷体" panose="02010609060101010101" pitchFamily="49" charset="-122"/>
                <a:sym typeface="+mn-ea"/>
              </a:rPr>
              <a:t>），</a:t>
            </a:r>
            <a:r>
              <a:rPr lang="zh-CN" altLang="en-US" sz="3200" b="1" noProof="0" dirty="0">
                <a:ln>
                  <a:noFill/>
                </a:ln>
                <a:effectLst/>
                <a:uLnTx/>
                <a:uFillTx/>
                <a:latin typeface="楷体" panose="02010609060101010101" pitchFamily="49" charset="-122"/>
                <a:ea typeface="楷体" panose="02010609060101010101" pitchFamily="49" charset="-122"/>
                <a:sym typeface="宋体" panose="02010600030101010101" pitchFamily="2" charset="-122"/>
              </a:rPr>
              <a:t>字翔</a:t>
            </a:r>
            <a:r>
              <a:rPr lang="zh-CN" altLang="en-US" sz="3200" b="1" spc="-100" noProof="0" dirty="0">
                <a:ln>
                  <a:noFill/>
                </a:ln>
                <a:effectLst/>
                <a:uLnTx/>
                <a:uFillTx/>
                <a:latin typeface="楷体" panose="02010609060101010101" pitchFamily="49" charset="-122"/>
                <a:ea typeface="楷体" panose="02010609060101010101" pitchFamily="49" charset="-122"/>
                <a:sym typeface="宋体" panose="02010600030101010101" pitchFamily="2" charset="-122"/>
              </a:rPr>
              <a:t>宇，</a:t>
            </a:r>
            <a:r>
              <a:rPr lang="zh-CN" altLang="en-US" sz="3200" b="1" spc="-100" noProof="0" dirty="0">
                <a:ln>
                  <a:noFill/>
                </a:ln>
                <a:effectLst/>
                <a:uLnTx/>
                <a:uFillTx/>
                <a:latin typeface="楷体" panose="02010609060101010101" pitchFamily="49" charset="-122"/>
                <a:ea typeface="楷体" panose="02010609060101010101" pitchFamily="49" charset="-122"/>
                <a:sym typeface="+mn-ea"/>
              </a:rPr>
              <a:t>中国无产阶级革命家、政治家、</a:t>
            </a:r>
            <a:r>
              <a:rPr lang="zh-CN" altLang="en-US" sz="3200" b="1" noProof="0" dirty="0">
                <a:ln>
                  <a:noFill/>
                </a:ln>
                <a:effectLst/>
                <a:uLnTx/>
                <a:uFillTx/>
                <a:latin typeface="楷体" panose="02010609060101010101" pitchFamily="49" charset="-122"/>
                <a:ea typeface="楷体" panose="02010609060101010101" pitchFamily="49" charset="-122"/>
                <a:sym typeface="+mn-ea"/>
              </a:rPr>
              <a:t>军事家、外交家，中国共产党、中华人民共和国的主要领导人，</a:t>
            </a:r>
            <a:r>
              <a:rPr lang="zh-CN" altLang="en-US" sz="3200" b="1" spc="-100" noProof="0" dirty="0">
                <a:ln>
                  <a:noFill/>
                </a:ln>
                <a:effectLst/>
                <a:uLnTx/>
                <a:uFillTx/>
                <a:latin typeface="楷体" panose="02010609060101010101" pitchFamily="49" charset="-122"/>
                <a:ea typeface="楷体" panose="02010609060101010101" pitchFamily="49" charset="-122"/>
                <a:sym typeface="+mn-ea"/>
              </a:rPr>
              <a:t>中国人民解放军的主要创建人和领导人。</a:t>
            </a:r>
            <a:r>
              <a:rPr lang="zh-CN" altLang="en-US" sz="3200" b="1" noProof="0" dirty="0">
                <a:ln>
                  <a:noFill/>
                </a:ln>
                <a:effectLst/>
                <a:uLnTx/>
                <a:uFillTx/>
                <a:latin typeface="楷体" panose="02010609060101010101" pitchFamily="49" charset="-122"/>
                <a:ea typeface="楷体" panose="02010609060101010101" pitchFamily="49" charset="-122"/>
                <a:sym typeface="+mn-ea"/>
              </a:rPr>
              <a:t>原籍浙江绍兴，出生于江苏淮</a:t>
            </a:r>
            <a:r>
              <a:rPr lang="zh-CN" altLang="en-US" sz="3200" b="1" noProof="0" dirty="0" smtClean="0">
                <a:ln>
                  <a:noFill/>
                </a:ln>
                <a:effectLst/>
                <a:uLnTx/>
                <a:uFillTx/>
                <a:latin typeface="楷体" panose="02010609060101010101" pitchFamily="49" charset="-122"/>
                <a:ea typeface="楷体" panose="02010609060101010101" pitchFamily="49" charset="-122"/>
                <a:sym typeface="+mn-ea"/>
              </a:rPr>
              <a:t>安</a:t>
            </a:r>
            <a:r>
              <a:rPr lang="zh-CN" altLang="en-US" sz="3200" b="1" dirty="0">
                <a:latin typeface="楷体" panose="02010609060101010101" pitchFamily="49" charset="-122"/>
                <a:ea typeface="楷体" panose="02010609060101010101" pitchFamily="49" charset="-122"/>
                <a:sym typeface="+mn-ea"/>
              </a:rPr>
              <a:t>。</a:t>
            </a:r>
            <a:endParaRPr lang="zh-CN" altLang="en-US" sz="3200" b="1" u="sng" dirty="0">
              <a:latin typeface="楷体" panose="02010609060101010101" pitchFamily="49" charset="-122"/>
              <a:ea typeface="楷体" panose="02010609060101010101" pitchFamily="49" charset="-122"/>
            </a:endParaRPr>
          </a:p>
        </p:txBody>
      </p:sp>
      <p:sp>
        <p:nvSpPr>
          <p:cNvPr id="18435" name="文本框 1"/>
          <p:cNvSpPr txBox="1"/>
          <p:nvPr/>
        </p:nvSpPr>
        <p:spPr>
          <a:xfrm>
            <a:off x="536575" y="306388"/>
            <a:ext cx="2563813" cy="644525"/>
          </a:xfrm>
          <a:prstGeom prst="rect">
            <a:avLst/>
          </a:prstGeom>
          <a:noFill/>
          <a:ln w="9525">
            <a:noFill/>
          </a:ln>
        </p:spPr>
        <p:txBody>
          <a:bodyPr>
            <a:spAutoFit/>
          </a:bodyPr>
          <a:lstStyle/>
          <a:p>
            <a:pPr marR="0" defTabSz="914400" eaLnBrk="1" hangingPunct="1">
              <a:buClrTx/>
              <a:buSzTx/>
              <a:buFont typeface="Arial" panose="020B0604020202020204" pitchFamily="34" charset="0"/>
              <a:buNone/>
              <a:defRPr/>
            </a:pPr>
            <a:r>
              <a:rPr kumimoji="0" lang="zh-CN" altLang="en-US" sz="3600" b="1" kern="1200" cap="none" spc="0" normalizeH="0" baseline="0" noProof="1">
                <a:solidFill>
                  <a:srgbClr val="FF0000"/>
                </a:solidFill>
                <a:effectLst>
                  <a:outerShdw blurRad="38100" dist="38100" dir="2700000" algn="tl">
                    <a:srgbClr val="000000">
                      <a:alpha val="43137"/>
                    </a:srgbClr>
                  </a:outerShdw>
                </a:effectLst>
                <a:latin typeface="+mj-ea"/>
                <a:ea typeface="+mj-ea"/>
                <a:cs typeface="+mn-cs"/>
              </a:rPr>
              <a:t>人物介绍</a:t>
            </a:r>
            <a:endParaRPr kumimoji="0" lang="zh-CN" altLang="en-US" sz="3600" b="1" kern="1200" cap="none" spc="0" normalizeH="0" baseline="0" noProof="1">
              <a:solidFill>
                <a:srgbClr val="FF0000"/>
              </a:solidFill>
              <a:effectLst>
                <a:outerShdw blurRad="38100" dist="38100" dir="2700000" algn="tl">
                  <a:srgbClr val="000000">
                    <a:alpha val="43137"/>
                  </a:srgbClr>
                </a:outerShdw>
              </a:effectLst>
              <a:latin typeface="+mj-ea"/>
              <a:ea typeface="+mj-ea"/>
              <a:cs typeface="+mn-cs"/>
            </a:endParaRPr>
          </a:p>
        </p:txBody>
      </p:sp>
      <p:pic>
        <p:nvPicPr>
          <p:cNvPr id="11" name="图片 10"/>
          <p:cNvPicPr>
            <a:picLocks noChangeAspect="1"/>
          </p:cNvPicPr>
          <p:nvPr>
            <p:custDataLst>
              <p:tags r:id="rId1"/>
            </p:custDataLst>
          </p:nvPr>
        </p:nvPicPr>
        <p:blipFill>
          <a:blip r:embed="rId2" cstate="email"/>
          <a:stretch>
            <a:fillRect/>
          </a:stretch>
        </p:blipFill>
        <p:spPr>
          <a:xfrm>
            <a:off x="946016" y="1718028"/>
            <a:ext cx="2356302" cy="3013006"/>
          </a:xfrm>
          <a:prstGeom prst="roundRect">
            <a:avLst>
              <a:gd name="adj" fmla="val 8594"/>
            </a:avLst>
          </a:prstGeom>
          <a:solidFill>
            <a:srgbClr val="FFFFFF">
              <a:shade val="85000"/>
            </a:srgbClr>
          </a:solidFill>
          <a:ln>
            <a:noFill/>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7"/>
          <p:cNvGrpSpPr/>
          <p:nvPr/>
        </p:nvGrpSpPr>
        <p:grpSpPr>
          <a:xfrm>
            <a:off x="958851" y="1940984"/>
            <a:ext cx="1115483" cy="1134533"/>
            <a:chOff x="2437" y="2032"/>
            <a:chExt cx="1244" cy="1264"/>
          </a:xfrm>
        </p:grpSpPr>
        <p:sp>
          <p:nvSpPr>
            <p:cNvPr id="13373"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74"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75"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15" name="文本框 64"/>
          <p:cNvSpPr txBox="1"/>
          <p:nvPr/>
        </p:nvSpPr>
        <p:spPr>
          <a:xfrm>
            <a:off x="1005417" y="1940984"/>
            <a:ext cx="1081616"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肃</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16" name="组合 7"/>
          <p:cNvGrpSpPr/>
          <p:nvPr/>
        </p:nvGrpSpPr>
        <p:grpSpPr>
          <a:xfrm>
            <a:off x="2726267" y="1938867"/>
            <a:ext cx="1115484" cy="1134533"/>
            <a:chOff x="2437" y="2032"/>
            <a:chExt cx="1244" cy="1264"/>
          </a:xfrm>
        </p:grpSpPr>
        <p:sp>
          <p:nvSpPr>
            <p:cNvPr id="13370"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71"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72"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17" name="文本框 64"/>
          <p:cNvSpPr txBox="1"/>
          <p:nvPr/>
        </p:nvSpPr>
        <p:spPr>
          <a:xfrm>
            <a:off x="2743200" y="1900767"/>
            <a:ext cx="1081617"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晰</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18" name="组合 7"/>
          <p:cNvGrpSpPr/>
          <p:nvPr/>
        </p:nvGrpSpPr>
        <p:grpSpPr>
          <a:xfrm>
            <a:off x="4533900" y="1947333"/>
            <a:ext cx="1115484" cy="1134533"/>
            <a:chOff x="2437" y="2032"/>
            <a:chExt cx="1244" cy="1264"/>
          </a:xfrm>
        </p:grpSpPr>
        <p:sp>
          <p:nvSpPr>
            <p:cNvPr id="13367"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68"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69"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19" name="文本框 64"/>
          <p:cNvSpPr txBox="1"/>
          <p:nvPr/>
        </p:nvSpPr>
        <p:spPr>
          <a:xfrm>
            <a:off x="4552951" y="1900767"/>
            <a:ext cx="1081616"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振</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20" name="组合 7"/>
          <p:cNvGrpSpPr/>
          <p:nvPr/>
        </p:nvGrpSpPr>
        <p:grpSpPr>
          <a:xfrm>
            <a:off x="6345767" y="1940984"/>
            <a:ext cx="1115484" cy="1134533"/>
            <a:chOff x="2437" y="2032"/>
            <a:chExt cx="1244" cy="1264"/>
          </a:xfrm>
        </p:grpSpPr>
        <p:sp>
          <p:nvSpPr>
            <p:cNvPr id="13364"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65"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66"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21" name="文本框 64"/>
          <p:cNvSpPr txBox="1"/>
          <p:nvPr/>
        </p:nvSpPr>
        <p:spPr>
          <a:xfrm>
            <a:off x="6360584" y="1900767"/>
            <a:ext cx="1081616"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胸</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22" name="组合 7"/>
          <p:cNvGrpSpPr/>
          <p:nvPr/>
        </p:nvGrpSpPr>
        <p:grpSpPr>
          <a:xfrm>
            <a:off x="8250767" y="1936751"/>
            <a:ext cx="1115484" cy="1134533"/>
            <a:chOff x="2437" y="2032"/>
            <a:chExt cx="1244" cy="1264"/>
          </a:xfrm>
        </p:grpSpPr>
        <p:sp>
          <p:nvSpPr>
            <p:cNvPr id="13361"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62"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63"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23" name="文本框 64"/>
          <p:cNvSpPr txBox="1"/>
          <p:nvPr/>
        </p:nvSpPr>
        <p:spPr>
          <a:xfrm>
            <a:off x="8286751" y="1900767"/>
            <a:ext cx="1081616"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怀</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24" name="组合 7"/>
          <p:cNvGrpSpPr/>
          <p:nvPr/>
        </p:nvGrpSpPr>
        <p:grpSpPr>
          <a:xfrm>
            <a:off x="10071100" y="1926167"/>
            <a:ext cx="1115484" cy="1134533"/>
            <a:chOff x="2437" y="2032"/>
            <a:chExt cx="1244" cy="1264"/>
          </a:xfrm>
        </p:grpSpPr>
        <p:sp>
          <p:nvSpPr>
            <p:cNvPr id="13358"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59"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60"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25" name="文本框 64"/>
          <p:cNvSpPr txBox="1"/>
          <p:nvPr/>
        </p:nvSpPr>
        <p:spPr>
          <a:xfrm>
            <a:off x="10102851" y="1896533"/>
            <a:ext cx="1081616"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赞</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26" name="组合 7"/>
          <p:cNvGrpSpPr/>
          <p:nvPr/>
        </p:nvGrpSpPr>
        <p:grpSpPr>
          <a:xfrm>
            <a:off x="1911351" y="3691467"/>
            <a:ext cx="1115483" cy="1134533"/>
            <a:chOff x="2437" y="2032"/>
            <a:chExt cx="1244" cy="1264"/>
          </a:xfrm>
        </p:grpSpPr>
        <p:sp>
          <p:nvSpPr>
            <p:cNvPr id="13355"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56"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57"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27" name="文本框 64"/>
          <p:cNvSpPr txBox="1"/>
          <p:nvPr/>
        </p:nvSpPr>
        <p:spPr>
          <a:xfrm>
            <a:off x="1921933" y="3647017"/>
            <a:ext cx="1081617"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效</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28" name="组合 7"/>
          <p:cNvGrpSpPr/>
          <p:nvPr/>
        </p:nvGrpSpPr>
        <p:grpSpPr>
          <a:xfrm>
            <a:off x="3689351" y="3691467"/>
            <a:ext cx="1115483" cy="1134533"/>
            <a:chOff x="2437" y="2032"/>
            <a:chExt cx="1244" cy="1264"/>
          </a:xfrm>
        </p:grpSpPr>
        <p:sp>
          <p:nvSpPr>
            <p:cNvPr id="13352"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53"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54"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29" name="文本框 64"/>
          <p:cNvSpPr txBox="1"/>
          <p:nvPr/>
        </p:nvSpPr>
        <p:spPr>
          <a:xfrm>
            <a:off x="3678767" y="3666067"/>
            <a:ext cx="1081617"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凡</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30" name="组合 7"/>
          <p:cNvGrpSpPr/>
          <p:nvPr/>
        </p:nvGrpSpPr>
        <p:grpSpPr>
          <a:xfrm>
            <a:off x="5494867" y="3678767"/>
            <a:ext cx="1115484" cy="1134533"/>
            <a:chOff x="2437" y="2032"/>
            <a:chExt cx="1244" cy="1264"/>
          </a:xfrm>
        </p:grpSpPr>
        <p:sp>
          <p:nvSpPr>
            <p:cNvPr id="13349"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50"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51"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31" name="文本框 64"/>
          <p:cNvSpPr txBox="1"/>
          <p:nvPr/>
        </p:nvSpPr>
        <p:spPr>
          <a:xfrm>
            <a:off x="5516033" y="3632200"/>
            <a:ext cx="1081617"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顾</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32" name="组合 7"/>
          <p:cNvGrpSpPr/>
          <p:nvPr/>
        </p:nvGrpSpPr>
        <p:grpSpPr>
          <a:xfrm>
            <a:off x="7332133" y="3689351"/>
            <a:ext cx="1115484" cy="1134533"/>
            <a:chOff x="2437" y="2032"/>
            <a:chExt cx="1244" cy="1264"/>
          </a:xfrm>
        </p:grpSpPr>
        <p:sp>
          <p:nvSpPr>
            <p:cNvPr id="13346"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47"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48"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33" name="文本框 64"/>
          <p:cNvSpPr txBox="1"/>
          <p:nvPr/>
        </p:nvSpPr>
        <p:spPr>
          <a:xfrm>
            <a:off x="7344833" y="3653367"/>
            <a:ext cx="1081617"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训</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34" name="组合 7"/>
          <p:cNvGrpSpPr/>
          <p:nvPr/>
        </p:nvGrpSpPr>
        <p:grpSpPr>
          <a:xfrm>
            <a:off x="9283700" y="3697817"/>
            <a:ext cx="1115484" cy="1134533"/>
            <a:chOff x="2437" y="2032"/>
            <a:chExt cx="1244" cy="1264"/>
          </a:xfrm>
        </p:grpSpPr>
        <p:sp>
          <p:nvSpPr>
            <p:cNvPr id="13343"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a:solidFill>
                  <a:srgbClr val="C00000"/>
                </a:solidFill>
                <a:latin typeface="Arial" panose="020B0604020202020204" pitchFamily="34" charset="0"/>
                <a:ea typeface="微软雅黑" panose="020B0503020204020204" pitchFamily="34" charset="-122"/>
              </a:endParaRPr>
            </a:p>
          </p:txBody>
        </p:sp>
        <p:cxnSp>
          <p:nvCxnSpPr>
            <p:cNvPr id="13344"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13345" name="直接连接符 6"/>
            <p:cNvCxnSpPr/>
            <p:nvPr/>
          </p:nvCxnSpPr>
          <p:spPr>
            <a:xfrm flipH="1">
              <a:off x="3060" y="2052"/>
              <a:ext cx="0" cy="1245"/>
            </a:xfrm>
            <a:prstGeom prst="line">
              <a:avLst/>
            </a:prstGeom>
            <a:ln w="12700" cap="flat" cmpd="sng">
              <a:solidFill>
                <a:srgbClr val="000000"/>
              </a:solidFill>
              <a:prstDash val="dash"/>
              <a:headEnd type="none" w="med" len="med"/>
              <a:tailEnd type="none" w="med" len="med"/>
            </a:ln>
          </p:spPr>
        </p:cxnSp>
      </p:grpSp>
      <p:sp>
        <p:nvSpPr>
          <p:cNvPr id="13335" name="文本框 64"/>
          <p:cNvSpPr txBox="1"/>
          <p:nvPr/>
        </p:nvSpPr>
        <p:spPr>
          <a:xfrm>
            <a:off x="9287933" y="3644900"/>
            <a:ext cx="1081617" cy="1076325"/>
          </a:xfrm>
          <a:prstGeom prst="rect">
            <a:avLst/>
          </a:prstGeom>
          <a:noFill/>
          <a:ln w="9525">
            <a:noFill/>
          </a:ln>
        </p:spPr>
        <p:txBody>
          <a:bodyPr>
            <a:spAutoFit/>
          </a:bodyPr>
          <a:lstStyle/>
          <a:p>
            <a:pPr eaLnBrk="1" hangingPunct="1"/>
            <a:r>
              <a:rPr lang="zh-CN" altLang="en-US" sz="6400" b="1">
                <a:solidFill>
                  <a:srgbClr val="C00000"/>
                </a:solidFill>
                <a:latin typeface="楷体" panose="02010609060101010101" pitchFamily="49" charset="-122"/>
                <a:ea typeface="楷体" panose="02010609060101010101" pitchFamily="49" charset="-122"/>
              </a:rPr>
              <a:t>斥</a:t>
            </a:r>
            <a:endParaRPr lang="zh-CN" altLang="en-US" sz="6400" b="1">
              <a:solidFill>
                <a:srgbClr val="C00000"/>
              </a:solidFill>
              <a:latin typeface="楷体" panose="02010609060101010101" pitchFamily="49" charset="-122"/>
              <a:ea typeface="楷体" panose="02010609060101010101" pitchFamily="49" charset="-122"/>
            </a:endParaRPr>
          </a:p>
        </p:txBody>
      </p:sp>
      <p:grpSp>
        <p:nvGrpSpPr>
          <p:cNvPr id="13336" name="组合 1"/>
          <p:cNvGrpSpPr/>
          <p:nvPr/>
        </p:nvGrpSpPr>
        <p:grpSpPr>
          <a:xfrm>
            <a:off x="86784" y="99484"/>
            <a:ext cx="2429933" cy="1168400"/>
            <a:chOff x="3692651" y="472363"/>
            <a:chExt cx="1823913" cy="875990"/>
          </a:xfrm>
        </p:grpSpPr>
        <p:sp>
          <p:nvSpPr>
            <p:cNvPr id="72" name="文本框 28"/>
            <p:cNvSpPr txBox="1"/>
            <p:nvPr/>
          </p:nvSpPr>
          <p:spPr bwMode="auto">
            <a:xfrm>
              <a:off x="4112087" y="659622"/>
              <a:ext cx="1404477" cy="555650"/>
            </a:xfrm>
            <a:prstGeom prst="roundRect">
              <a:avLst/>
            </a:prstGeom>
            <a:ln w="19050">
              <a:solidFill>
                <a:srgbClr val="FF295C"/>
              </a:solidFill>
            </a:ln>
          </p:spPr>
          <p:style>
            <a:lnRef idx="2">
              <a:schemeClr val="accent6"/>
            </a:lnRef>
            <a:fillRef idx="1">
              <a:schemeClr val="lt1"/>
            </a:fillRef>
            <a:effectRef idx="0">
              <a:schemeClr val="accent6"/>
            </a:effectRef>
            <a:fontRef idx="minor">
              <a:schemeClr val="dk1"/>
            </a:fontRef>
          </p:style>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735" b="1" i="0" u="none" strike="noStrike" kern="1200" cap="none" spc="0" normalizeH="0" baseline="0" noProof="1">
                  <a:ln>
                    <a:noFill/>
                  </a:ln>
                  <a:solidFill>
                    <a:srgbClr val="00B0F0"/>
                  </a:solidFill>
                  <a:effectLst/>
                  <a:uLnTx/>
                  <a:uFillTx/>
                  <a:latin typeface="黑体" panose="02010609060101010101" pitchFamily="49" charset="-122"/>
                  <a:ea typeface="黑体" panose="02010609060101010101" pitchFamily="49" charset="-122"/>
                  <a:cs typeface="+mn-cs"/>
                  <a:sym typeface="+mn-ea"/>
                </a:rPr>
                <a:t>写一写</a:t>
              </a:r>
              <a:endParaRPr kumimoji="0" lang="zh-CN" altLang="en-US" sz="3735" b="1" i="0" u="none" strike="noStrike" kern="1200" cap="none" spc="0" normalizeH="0" baseline="0" noProof="1">
                <a:ln>
                  <a:noFill/>
                </a:ln>
                <a:solidFill>
                  <a:srgbClr val="00B0F0"/>
                </a:solidFill>
                <a:effectLst/>
                <a:uLnTx/>
                <a:uFillTx/>
                <a:latin typeface="黑体" panose="02010609060101010101" pitchFamily="49" charset="-122"/>
                <a:ea typeface="黑体" panose="02010609060101010101" pitchFamily="49" charset="-122"/>
                <a:cs typeface="+mn-cs"/>
                <a:sym typeface="+mn-ea"/>
              </a:endParaRPr>
            </a:p>
          </p:txBody>
        </p:sp>
        <p:pic>
          <p:nvPicPr>
            <p:cNvPr id="13342" name="图片 16"/>
            <p:cNvPicPr>
              <a:picLocks noChangeAspect="1"/>
            </p:cNvPicPr>
            <p:nvPr/>
          </p:nvPicPr>
          <p:blipFill>
            <a:blip r:embed="rId1" cstate="email"/>
            <a:srcRect/>
            <a:stretch>
              <a:fillRect/>
            </a:stretch>
          </p:blipFill>
          <p:spPr>
            <a:xfrm>
              <a:off x="3692651" y="472363"/>
              <a:ext cx="623307" cy="875990"/>
            </a:xfrm>
            <a:prstGeom prst="rect">
              <a:avLst/>
            </a:prstGeom>
            <a:noFill/>
            <a:ln w="9525">
              <a:noFill/>
            </a:ln>
          </p:spPr>
        </p:pic>
      </p:grpSp>
      <p:grpSp>
        <p:nvGrpSpPr>
          <p:cNvPr id="5" name="组合 4"/>
          <p:cNvGrpSpPr/>
          <p:nvPr/>
        </p:nvGrpSpPr>
        <p:grpSpPr>
          <a:xfrm>
            <a:off x="2002367" y="5050367"/>
            <a:ext cx="8441662" cy="1100667"/>
            <a:chOff x="1226397" y="3925316"/>
            <a:chExt cx="6331925" cy="825046"/>
          </a:xfrm>
        </p:grpSpPr>
        <p:sp>
          <p:nvSpPr>
            <p:cNvPr id="13339" name="矩形 1"/>
            <p:cNvSpPr/>
            <p:nvPr/>
          </p:nvSpPr>
          <p:spPr>
            <a:xfrm>
              <a:off x="1911297" y="4027744"/>
              <a:ext cx="5647025" cy="622116"/>
            </a:xfrm>
            <a:prstGeom prst="rect">
              <a:avLst/>
            </a:prstGeom>
            <a:noFill/>
            <a:ln w="9525">
              <a:noFill/>
            </a:ln>
          </p:spPr>
          <p:txBody>
            <a:bodyPr wrap="none">
              <a:spAutoFit/>
            </a:bodyPr>
            <a:lstStyle/>
            <a:p>
              <a:pPr eaLnBrk="1" hangingPunct="1"/>
              <a:r>
                <a:rPr lang="zh-CN" altLang="en-US" sz="4800" b="1">
                  <a:latin typeface="黑体" panose="02010609060101010101" pitchFamily="49" charset="-122"/>
                  <a:ea typeface="黑体" panose="02010609060101010101" pitchFamily="49" charset="-122"/>
                </a:rPr>
                <a:t>将上面的生字按结构分类。</a:t>
              </a:r>
              <a:endParaRPr lang="zh-CN" altLang="en-US" sz="4800" b="1">
                <a:latin typeface="黑体" panose="02010609060101010101" pitchFamily="49" charset="-122"/>
                <a:ea typeface="黑体" panose="02010609060101010101" pitchFamily="49" charset="-122"/>
              </a:endParaRPr>
            </a:p>
          </p:txBody>
        </p:sp>
        <p:pic>
          <p:nvPicPr>
            <p:cNvPr id="13340" name="图片 3"/>
            <p:cNvPicPr>
              <a:picLocks noChangeAspect="1"/>
            </p:cNvPicPr>
            <p:nvPr/>
          </p:nvPicPr>
          <p:blipFill>
            <a:blip r:embed="rId2" cstate="email"/>
            <a:stretch>
              <a:fillRect/>
            </a:stretch>
          </p:blipFill>
          <p:spPr>
            <a:xfrm>
              <a:off x="1226397" y="3925316"/>
              <a:ext cx="825046" cy="825046"/>
            </a:xfrm>
            <a:prstGeom prst="rect">
              <a:avLst/>
            </a:prstGeom>
            <a:noFill/>
            <a:ln w="9525">
              <a:noFill/>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427010"/>
          <p:cNvSpPr/>
          <p:nvPr/>
        </p:nvSpPr>
        <p:spPr>
          <a:xfrm>
            <a:off x="1754188" y="1579563"/>
            <a:ext cx="9093200" cy="706437"/>
          </a:xfrm>
          <a:prstGeom prst="rect">
            <a:avLst/>
          </a:prstGeom>
          <a:noFill/>
          <a:ln w="9525">
            <a:noFill/>
          </a:ln>
        </p:spPr>
        <p:txBody>
          <a:bodyPr>
            <a:spAutoFit/>
          </a:bodyPr>
          <a:lstStyle/>
          <a:p>
            <a:pPr eaLnBrk="1" hangingPunct="1"/>
            <a:r>
              <a:rPr lang="zh-CN" altLang="en-US" sz="4000" b="1" dirty="0">
                <a:solidFill>
                  <a:srgbClr val="0000FF"/>
                </a:solidFill>
                <a:latin typeface="黑体" panose="02010609060101010101" pitchFamily="49" charset="-122"/>
                <a:ea typeface="黑体" panose="02010609060101010101" pitchFamily="49" charset="-122"/>
              </a:rPr>
              <a:t>自读课文，说说课文讲了一件什么事？ </a:t>
            </a:r>
            <a:endParaRPr lang="zh-CN" altLang="en-US" sz="4000" b="1" dirty="0">
              <a:solidFill>
                <a:srgbClr val="0000FF"/>
              </a:solidFill>
              <a:latin typeface="黑体" panose="02010609060101010101" pitchFamily="49" charset="-122"/>
              <a:ea typeface="黑体" panose="02010609060101010101" pitchFamily="49" charset="-122"/>
            </a:endParaRPr>
          </a:p>
        </p:txBody>
      </p:sp>
      <p:sp>
        <p:nvSpPr>
          <p:cNvPr id="8196" name="Text Box 4"/>
          <p:cNvSpPr txBox="1"/>
          <p:nvPr/>
        </p:nvSpPr>
        <p:spPr>
          <a:xfrm>
            <a:off x="1554163" y="2768600"/>
            <a:ext cx="9545637" cy="2747963"/>
          </a:xfrm>
          <a:prstGeom prst="rect">
            <a:avLst/>
          </a:prstGeom>
          <a:noFill/>
          <a:ln w="9525">
            <a:noFill/>
          </a:ln>
        </p:spPr>
        <p:txBody>
          <a:bodyPr>
            <a:spAutoFit/>
          </a:bodyPr>
          <a:lstStyle/>
          <a:p>
            <a:pPr algn="just" eaLnBrk="1" hangingPunct="1">
              <a:lnSpc>
                <a:spcPct val="120000"/>
              </a:lnSpc>
              <a:spcBef>
                <a:spcPct val="50000"/>
              </a:spcBef>
            </a:pPr>
            <a:r>
              <a:rPr lang="zh-CN" altLang="zh-CN" sz="3600" b="1" dirty="0">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课文讲了周恩来少年时代耳闻目睹了中国人在外国租界里受洋人欺凌却无处说理的事，从中深刻体会到伯父说的“中华不振”的含义，从而立志要为振兴中华而读书。 </a:t>
            </a:r>
            <a:endParaRPr lang="zh-CN" altLang="en-US" sz="3600" b="1" dirty="0">
              <a:latin typeface="楷体" panose="02010609060101010101" pitchFamily="49" charset="-122"/>
              <a:ea typeface="楷体" panose="02010609060101010101" pitchFamily="49" charset="-122"/>
            </a:endParaRPr>
          </a:p>
        </p:txBody>
      </p:sp>
      <p:sp>
        <p:nvSpPr>
          <p:cNvPr id="18435" name="文本框 1"/>
          <p:cNvSpPr txBox="1"/>
          <p:nvPr/>
        </p:nvSpPr>
        <p:spPr>
          <a:xfrm>
            <a:off x="536575" y="306388"/>
            <a:ext cx="2563813" cy="644525"/>
          </a:xfrm>
          <a:prstGeom prst="rect">
            <a:avLst/>
          </a:prstGeom>
          <a:noFill/>
          <a:ln w="9525">
            <a:noFill/>
          </a:ln>
        </p:spPr>
        <p:txBody>
          <a:bodyPr>
            <a:spAutoFit/>
          </a:bodyPr>
          <a:lstStyle/>
          <a:p>
            <a:pPr marR="0" defTabSz="914400" eaLnBrk="1" hangingPunct="1">
              <a:buClrTx/>
              <a:buSzTx/>
              <a:buFont typeface="Arial" panose="020B0604020202020204" pitchFamily="34" charset="0"/>
              <a:buNone/>
              <a:defRPr/>
            </a:pPr>
            <a:r>
              <a:rPr kumimoji="0" lang="zh-CN" altLang="en-US" sz="3600" b="1" kern="1200" cap="none" spc="0" normalizeH="0" baseline="0" noProof="1">
                <a:solidFill>
                  <a:srgbClr val="FF0000"/>
                </a:solidFill>
                <a:effectLst>
                  <a:outerShdw blurRad="38100" dist="38100" dir="2700000" algn="tl">
                    <a:srgbClr val="000000">
                      <a:alpha val="43137"/>
                    </a:srgbClr>
                  </a:outerShdw>
                </a:effectLst>
                <a:latin typeface="+mj-ea"/>
                <a:ea typeface="+mj-ea"/>
                <a:cs typeface="+mn-cs"/>
              </a:rPr>
              <a:t>整体感知</a:t>
            </a:r>
            <a:endParaRPr kumimoji="0" lang="zh-CN" altLang="en-US" sz="3600" b="1" kern="1200" cap="none" spc="0" normalizeH="0" baseline="0" noProof="1">
              <a:solidFill>
                <a:srgbClr val="FF0000"/>
              </a:solidFill>
              <a:effectLst>
                <a:outerShdw blurRad="38100" dist="38100" dir="2700000" algn="tl">
                  <a:srgbClr val="000000">
                    <a:alpha val="43137"/>
                  </a:srgbClr>
                </a:outerShdw>
              </a:effectLst>
              <a:latin typeface="+mj-ea"/>
              <a:ea typeface="+mj-ea"/>
              <a:cs typeface="+mn-cs"/>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ppt_x</p:attrName>
                                        </p:attrNameLst>
                                      </p:cBhvr>
                                      <p:tavLst>
                                        <p:tav tm="0">
                                          <p:val>
                                            <p:strVal val="0-#ppt_w/2"/>
                                          </p:val>
                                        </p:tav>
                                        <p:tav tm="100000">
                                          <p:val>
                                            <p:strVal val="#ppt_x"/>
                                          </p:val>
                                        </p:tav>
                                      </p:tavLst>
                                    </p:anim>
                                    <p:anim calcmode="lin" valueType="num">
                                      <p:cBhvr>
                                        <p:cTn id="8"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lum bright="6000" contrast="6000"/>
          </a:blip>
          <a:stretch>
            <a:fillRect/>
          </a:stretch>
        </p:blipFill>
        <p:spPr>
          <a:xfrm>
            <a:off x="7749665" y="2841521"/>
            <a:ext cx="3208807" cy="3208805"/>
          </a:xfrm>
          <a:prstGeom prst="roundRect">
            <a:avLst>
              <a:gd name="adj" fmla="val 8594"/>
            </a:avLst>
          </a:prstGeom>
          <a:solidFill>
            <a:srgbClr val="FFFFFF">
              <a:shade val="85000"/>
            </a:srgbClr>
          </a:solidFill>
          <a:ln>
            <a:noFill/>
          </a:ln>
          <a:effectLst/>
        </p:spPr>
      </p:pic>
      <p:grpSp>
        <p:nvGrpSpPr>
          <p:cNvPr id="16390" name="组合 14"/>
          <p:cNvGrpSpPr/>
          <p:nvPr/>
        </p:nvGrpSpPr>
        <p:grpSpPr>
          <a:xfrm>
            <a:off x="118533" y="110067"/>
            <a:ext cx="2783417" cy="980017"/>
            <a:chOff x="76200" y="57150"/>
            <a:chExt cx="2087563" cy="734589"/>
          </a:xfrm>
        </p:grpSpPr>
        <p:pic>
          <p:nvPicPr>
            <p:cNvPr id="16400" name="图片 15"/>
            <p:cNvPicPr>
              <a:picLocks noChangeAspect="1"/>
            </p:cNvPicPr>
            <p:nvPr/>
          </p:nvPicPr>
          <p:blipFill>
            <a:blip r:embed="rId2" cstate="email"/>
            <a:stretch>
              <a:fillRect/>
            </a:stretch>
          </p:blipFill>
          <p:spPr>
            <a:xfrm>
              <a:off x="322487" y="105588"/>
              <a:ext cx="1841276" cy="686151"/>
            </a:xfrm>
            <a:prstGeom prst="rect">
              <a:avLst/>
            </a:prstGeom>
            <a:noFill/>
            <a:ln w="9525">
              <a:noFill/>
            </a:ln>
          </p:spPr>
        </p:pic>
        <p:grpSp>
          <p:nvGrpSpPr>
            <p:cNvPr id="16401" name="组合 4"/>
            <p:cNvGrpSpPr/>
            <p:nvPr/>
          </p:nvGrpSpPr>
          <p:grpSpPr>
            <a:xfrm>
              <a:off x="76200" y="57150"/>
              <a:ext cx="1970345" cy="696522"/>
              <a:chOff x="140035" y="177710"/>
              <a:chExt cx="1969622" cy="695440"/>
            </a:xfrm>
          </p:grpSpPr>
          <p:pic>
            <p:nvPicPr>
              <p:cNvPr id="16402" name="图片 8"/>
              <p:cNvPicPr>
                <a:picLocks noChangeAspect="1"/>
              </p:cNvPicPr>
              <p:nvPr/>
            </p:nvPicPr>
            <p:blipFill>
              <a:blip r:embed="rId3" cstate="email"/>
              <a:srcRect/>
              <a:stretch>
                <a:fillRect/>
              </a:stretch>
            </p:blipFill>
            <p:spPr>
              <a:xfrm flipH="1">
                <a:off x="140035" y="177710"/>
                <a:ext cx="542512" cy="695440"/>
              </a:xfrm>
              <a:prstGeom prst="rect">
                <a:avLst/>
              </a:prstGeom>
              <a:noFill/>
              <a:ln w="9525">
                <a:noFill/>
              </a:ln>
            </p:spPr>
          </p:pic>
          <p:sp>
            <p:nvSpPr>
              <p:cNvPr id="16403" name="文本框 6"/>
              <p:cNvSpPr txBox="1"/>
              <p:nvPr/>
            </p:nvSpPr>
            <p:spPr>
              <a:xfrm>
                <a:off x="542417" y="281863"/>
                <a:ext cx="1567240" cy="498522"/>
              </a:xfrm>
              <a:prstGeom prst="rect">
                <a:avLst/>
              </a:prstGeom>
              <a:noFill/>
              <a:ln w="9525">
                <a:noFill/>
              </a:ln>
            </p:spPr>
            <p:txBody>
              <a:bodyPr wrap="none">
                <a:spAutoFit/>
              </a:bodyPr>
              <a:lstStyle/>
              <a:p>
                <a:r>
                  <a:rPr lang="zh-CN" altLang="en-US" sz="3735" b="1">
                    <a:solidFill>
                      <a:srgbClr val="C00000"/>
                    </a:solidFill>
                    <a:latin typeface="黑体" panose="02010609060101010101" pitchFamily="49" charset="-122"/>
                    <a:ea typeface="黑体" panose="02010609060101010101" pitchFamily="49" charset="-122"/>
                  </a:rPr>
                  <a:t>整体感知</a:t>
                </a:r>
                <a:endParaRPr lang="zh-CN" altLang="en-US" sz="3735" b="1">
                  <a:solidFill>
                    <a:srgbClr val="C00000"/>
                  </a:solidFill>
                  <a:latin typeface="黑体" panose="02010609060101010101" pitchFamily="49" charset="-122"/>
                  <a:ea typeface="黑体" panose="02010609060101010101" pitchFamily="49" charset="-122"/>
                </a:endParaRPr>
              </a:p>
            </p:txBody>
          </p:sp>
        </p:grpSp>
      </p:grpSp>
      <p:grpSp>
        <p:nvGrpSpPr>
          <p:cNvPr id="8" name="组合 7"/>
          <p:cNvGrpSpPr/>
          <p:nvPr/>
        </p:nvGrpSpPr>
        <p:grpSpPr>
          <a:xfrm>
            <a:off x="620184" y="1380067"/>
            <a:ext cx="11146367" cy="1906905"/>
            <a:chOff x="461934" y="1039588"/>
            <a:chExt cx="8359649" cy="1430685"/>
          </a:xfrm>
        </p:grpSpPr>
        <p:sp>
          <p:nvSpPr>
            <p:cNvPr id="16398" name="TextBox 3"/>
            <p:cNvSpPr txBox="1"/>
            <p:nvPr/>
          </p:nvSpPr>
          <p:spPr>
            <a:xfrm>
              <a:off x="1074583" y="1039588"/>
              <a:ext cx="7747000" cy="1430685"/>
            </a:xfrm>
            <a:prstGeom prst="rect">
              <a:avLst/>
            </a:prstGeom>
            <a:noFill/>
            <a:ln w="9525">
              <a:noFill/>
            </a:ln>
          </p:spPr>
          <p:txBody>
            <a:bodyPr>
              <a:spAutoFit/>
            </a:bodyPr>
            <a:lstStyle/>
            <a:p>
              <a:pPr eaLnBrk="1" hangingPunct="1">
                <a:lnSpc>
                  <a:spcPct val="130000"/>
                </a:lnSpc>
              </a:pPr>
              <a:r>
                <a:rPr lang="zh-CN" altLang="en-US" sz="4535" b="1">
                  <a:latin typeface="黑体" panose="02010609060101010101" pitchFamily="49" charset="-122"/>
                  <a:ea typeface="黑体" panose="02010609060101010101" pitchFamily="49" charset="-122"/>
                </a:rPr>
                <a:t>阅读课文，</a:t>
              </a:r>
              <a:r>
                <a:rPr lang="zh-CN" altLang="en-US" sz="4535" b="1">
                  <a:latin typeface="黑体" panose="02010609060101010101" pitchFamily="49" charset="-122"/>
                  <a:ea typeface="黑体" panose="02010609060101010101" pitchFamily="49" charset="-122"/>
                  <a:sym typeface="+mn-ea"/>
                </a:rPr>
                <a:t>认真思考：</a:t>
              </a:r>
              <a:r>
                <a:rPr lang="zh-CN" altLang="en-US" sz="4535" b="1">
                  <a:latin typeface="黑体" panose="02010609060101010101" pitchFamily="49" charset="-122"/>
                  <a:ea typeface="黑体" panose="02010609060101010101" pitchFamily="49" charset="-122"/>
                </a:rPr>
                <a:t>课文讲了哪几件事情？</a:t>
              </a:r>
              <a:endParaRPr lang="zh-CN" altLang="en-US" sz="4535" b="1">
                <a:latin typeface="黑体" panose="02010609060101010101" pitchFamily="49" charset="-122"/>
                <a:ea typeface="黑体" panose="02010609060101010101" pitchFamily="49" charset="-122"/>
              </a:endParaRPr>
            </a:p>
          </p:txBody>
        </p:sp>
        <p:pic>
          <p:nvPicPr>
            <p:cNvPr id="16399" name="图片 6"/>
            <p:cNvPicPr>
              <a:picLocks noChangeAspect="1"/>
            </p:cNvPicPr>
            <p:nvPr/>
          </p:nvPicPr>
          <p:blipFill>
            <a:blip r:embed="rId4" cstate="email"/>
            <a:stretch>
              <a:fillRect/>
            </a:stretch>
          </p:blipFill>
          <p:spPr>
            <a:xfrm>
              <a:off x="461934" y="1264028"/>
              <a:ext cx="612649" cy="344425"/>
            </a:xfrm>
            <a:prstGeom prst="rect">
              <a:avLst/>
            </a:prstGeom>
            <a:noFill/>
            <a:ln w="9525">
              <a:noFill/>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77166"/>
          <p:cNvSpPr>
            <a:spLocks noRot="1"/>
          </p:cNvSpPr>
          <p:nvPr/>
        </p:nvSpPr>
        <p:spPr>
          <a:xfrm>
            <a:off x="1743075" y="1511300"/>
            <a:ext cx="8832850" cy="3910013"/>
          </a:xfrm>
          <a:prstGeom prst="rect">
            <a:avLst/>
          </a:prstGeom>
          <a:noFill/>
          <a:ln w="9525">
            <a:noFill/>
          </a:ln>
        </p:spPr>
        <p:txBody>
          <a:bodyPr/>
          <a:lstStyle/>
          <a:p>
            <a:pPr eaLnBrk="1" hangingPunct="1">
              <a:lnSpc>
                <a:spcPct val="150000"/>
              </a:lnSpc>
              <a:buClr>
                <a:schemeClr val="hlink"/>
              </a:buClr>
              <a:buSzPct val="75000"/>
              <a:buFont typeface="Wingdings" panose="05000000000000000000" pitchFamily="2" charset="2"/>
            </a:pPr>
            <a:r>
              <a:rPr lang="en-US" altLang="zh-CN" sz="4000" dirty="0">
                <a:solidFill>
                  <a:srgbClr val="000000"/>
                </a:solidFill>
                <a:latin typeface="黑体" panose="02010609060101010101" pitchFamily="49" charset="-122"/>
                <a:ea typeface="黑体" panose="02010609060101010101" pitchFamily="49" charset="-122"/>
              </a:rPr>
              <a:t>1.</a:t>
            </a:r>
            <a:r>
              <a:rPr lang="zh-CN" altLang="en-US" sz="4000" dirty="0">
                <a:solidFill>
                  <a:srgbClr val="000000"/>
                </a:solidFill>
                <a:latin typeface="黑体" panose="02010609060101010101" pitchFamily="49" charset="-122"/>
                <a:ea typeface="黑体" panose="02010609060101010101" pitchFamily="49" charset="-122"/>
              </a:rPr>
              <a:t>自读课文第</a:t>
            </a:r>
            <a:r>
              <a:rPr lang="en-US" altLang="zh-CN" sz="4000" dirty="0">
                <a:solidFill>
                  <a:srgbClr val="000000"/>
                </a:solidFill>
                <a:latin typeface="黑体" panose="02010609060101010101" pitchFamily="49" charset="-122"/>
                <a:ea typeface="黑体" panose="02010609060101010101" pitchFamily="49" charset="-122"/>
              </a:rPr>
              <a:t>1—9</a:t>
            </a:r>
            <a:r>
              <a:rPr lang="zh-CN" altLang="en-US" sz="4000" dirty="0">
                <a:solidFill>
                  <a:srgbClr val="000000"/>
                </a:solidFill>
                <a:latin typeface="黑体" panose="02010609060101010101" pitchFamily="49" charset="-122"/>
                <a:ea typeface="黑体" panose="02010609060101010101" pitchFamily="49" charset="-122"/>
              </a:rPr>
              <a:t>自然段。</a:t>
            </a:r>
            <a:endParaRPr lang="zh-CN" altLang="en-US" sz="4000" dirty="0">
              <a:solidFill>
                <a:srgbClr val="000000"/>
              </a:solidFill>
              <a:latin typeface="黑体" panose="02010609060101010101" pitchFamily="49" charset="-122"/>
              <a:ea typeface="黑体" panose="02010609060101010101" pitchFamily="49" charset="-122"/>
            </a:endParaRPr>
          </a:p>
          <a:p>
            <a:pPr eaLnBrk="1" hangingPunct="1">
              <a:lnSpc>
                <a:spcPct val="150000"/>
              </a:lnSpc>
              <a:buClr>
                <a:schemeClr val="hlink"/>
              </a:buClr>
              <a:buSzPct val="75000"/>
              <a:buFont typeface="Wingdings" panose="05000000000000000000" pitchFamily="2" charset="2"/>
            </a:pPr>
            <a:r>
              <a:rPr lang="en-US" altLang="zh-CN" sz="4000" dirty="0">
                <a:solidFill>
                  <a:srgbClr val="000000"/>
                </a:solidFill>
                <a:latin typeface="黑体" panose="02010609060101010101" pitchFamily="49" charset="-122"/>
                <a:ea typeface="黑体" panose="02010609060101010101" pitchFamily="49" charset="-122"/>
              </a:rPr>
              <a:t>2.</a:t>
            </a:r>
            <a:r>
              <a:rPr lang="zh-CN" altLang="en-US" sz="4000" dirty="0">
                <a:solidFill>
                  <a:srgbClr val="000000"/>
                </a:solidFill>
                <a:latin typeface="黑体" panose="02010609060101010101" pitchFamily="49" charset="-122"/>
                <a:ea typeface="黑体" panose="02010609060101010101" pitchFamily="49" charset="-122"/>
              </a:rPr>
              <a:t>画出“同学们为了什么而读书，周恩</a:t>
            </a:r>
            <a:endParaRPr lang="zh-CN" altLang="en-US" sz="4000" dirty="0">
              <a:solidFill>
                <a:srgbClr val="000000"/>
              </a:solidFill>
              <a:latin typeface="黑体" panose="02010609060101010101" pitchFamily="49" charset="-122"/>
              <a:ea typeface="黑体" panose="02010609060101010101" pitchFamily="49" charset="-122"/>
            </a:endParaRPr>
          </a:p>
          <a:p>
            <a:pPr eaLnBrk="1" hangingPunct="1">
              <a:lnSpc>
                <a:spcPct val="150000"/>
              </a:lnSpc>
              <a:buClr>
                <a:schemeClr val="hlink"/>
              </a:buClr>
              <a:buSzPct val="75000"/>
              <a:buFont typeface="Wingdings" panose="05000000000000000000" pitchFamily="2" charset="2"/>
            </a:pPr>
            <a:r>
              <a:rPr lang="zh-CN" altLang="en-US" sz="4000" dirty="0">
                <a:solidFill>
                  <a:srgbClr val="000000"/>
                </a:solidFill>
                <a:latin typeface="黑体" panose="02010609060101010101" pitchFamily="49" charset="-122"/>
                <a:ea typeface="黑体" panose="02010609060101010101" pitchFamily="49" charset="-122"/>
              </a:rPr>
              <a:t>  来为了什么而读书”的句子。</a:t>
            </a:r>
            <a:endParaRPr lang="zh-CN" altLang="en-US" sz="4000" dirty="0">
              <a:solidFill>
                <a:srgbClr val="000000"/>
              </a:solidFill>
              <a:latin typeface="黑体" panose="02010609060101010101" pitchFamily="49" charset="-122"/>
              <a:ea typeface="黑体" panose="02010609060101010101" pitchFamily="49" charset="-122"/>
            </a:endParaRPr>
          </a:p>
          <a:p>
            <a:pPr eaLnBrk="1" hangingPunct="1">
              <a:lnSpc>
                <a:spcPct val="150000"/>
              </a:lnSpc>
              <a:buClr>
                <a:schemeClr val="hlink"/>
              </a:buClr>
              <a:buSzPct val="75000"/>
              <a:buFont typeface="Wingdings" panose="05000000000000000000" pitchFamily="2" charset="2"/>
            </a:pPr>
            <a:r>
              <a:rPr lang="en-US" altLang="zh-CN" sz="4000" dirty="0">
                <a:solidFill>
                  <a:srgbClr val="000000"/>
                </a:solidFill>
                <a:latin typeface="黑体" panose="02010609060101010101" pitchFamily="49" charset="-122"/>
                <a:ea typeface="黑体" panose="02010609060101010101" pitchFamily="49" charset="-122"/>
              </a:rPr>
              <a:t>3.</a:t>
            </a:r>
            <a:r>
              <a:rPr lang="zh-CN" altLang="en-US" sz="4000" dirty="0">
                <a:solidFill>
                  <a:srgbClr val="000000"/>
                </a:solidFill>
                <a:latin typeface="黑体" panose="02010609060101010101" pitchFamily="49" charset="-122"/>
                <a:ea typeface="黑体" panose="02010609060101010101" pitchFamily="49" charset="-122"/>
              </a:rPr>
              <a:t>思考：他们读书的目的有什么区别？</a:t>
            </a:r>
            <a:endParaRPr lang="zh-CN" altLang="en-US" sz="4000" dirty="0">
              <a:solidFill>
                <a:srgbClr val="000000"/>
              </a:solidFill>
              <a:latin typeface="黑体" panose="02010609060101010101" pitchFamily="49" charset="-122"/>
              <a:ea typeface="黑体" panose="02010609060101010101" pitchFamily="49" charset="-122"/>
            </a:endParaRPr>
          </a:p>
        </p:txBody>
      </p:sp>
      <p:sp>
        <p:nvSpPr>
          <p:cNvPr id="18435" name="文本框 1"/>
          <p:cNvSpPr txBox="1"/>
          <p:nvPr/>
        </p:nvSpPr>
        <p:spPr>
          <a:xfrm>
            <a:off x="536575" y="306388"/>
            <a:ext cx="2563813" cy="644525"/>
          </a:xfrm>
          <a:prstGeom prst="rect">
            <a:avLst/>
          </a:prstGeom>
          <a:noFill/>
          <a:ln w="9525">
            <a:noFill/>
          </a:ln>
        </p:spPr>
        <p:txBody>
          <a:bodyPr>
            <a:spAutoFit/>
          </a:bodyPr>
          <a:lstStyle/>
          <a:p>
            <a:pPr marR="0" defTabSz="914400" eaLnBrk="1" hangingPunct="1">
              <a:buClrTx/>
              <a:buSzTx/>
              <a:buFont typeface="Arial" panose="020B0604020202020204" pitchFamily="34" charset="0"/>
              <a:buNone/>
              <a:defRPr/>
            </a:pPr>
            <a:r>
              <a:rPr kumimoji="0" lang="zh-CN" altLang="en-US" sz="3600" b="1" kern="1200" cap="none" spc="0" normalizeH="0" baseline="0" noProof="1">
                <a:solidFill>
                  <a:srgbClr val="FF0000"/>
                </a:solidFill>
                <a:effectLst>
                  <a:outerShdw blurRad="38100" dist="38100" dir="2700000" algn="tl">
                    <a:srgbClr val="000000">
                      <a:alpha val="43137"/>
                    </a:srgbClr>
                  </a:outerShdw>
                </a:effectLst>
                <a:latin typeface="+mj-ea"/>
                <a:ea typeface="+mj-ea"/>
                <a:cs typeface="+mn-cs"/>
              </a:rPr>
              <a:t>课文精读</a:t>
            </a:r>
            <a:endParaRPr kumimoji="0" lang="zh-CN" altLang="en-US" sz="3600" b="1" kern="1200" cap="none" spc="0" normalizeH="0" baseline="0" noProof="1">
              <a:solidFill>
                <a:srgbClr val="FF0000"/>
              </a:solidFill>
              <a:effectLst>
                <a:outerShdw blurRad="38100" dist="38100" dir="2700000" algn="tl">
                  <a:srgbClr val="000000">
                    <a:alpha val="43137"/>
                  </a:srgbClr>
                </a:outerShdw>
              </a:effectLst>
              <a:latin typeface="+mj-ea"/>
              <a:ea typeface="+mj-ea"/>
              <a:cs typeface="+mn-cs"/>
            </a:endParaRPr>
          </a:p>
        </p:txBody>
      </p:sp>
    </p:spTree>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文本框 53250"/>
          <p:cNvSpPr txBox="1"/>
          <p:nvPr/>
        </p:nvSpPr>
        <p:spPr>
          <a:xfrm>
            <a:off x="5576888" y="1636713"/>
            <a:ext cx="4162425" cy="644525"/>
          </a:xfrm>
          <a:prstGeom prst="rect">
            <a:avLst/>
          </a:prstGeom>
          <a:noFill/>
          <a:ln w="9525">
            <a:noFill/>
          </a:ln>
        </p:spPr>
        <p:txBody>
          <a:bodyPr>
            <a:spAutoFit/>
          </a:bodyPr>
          <a:lstStyle/>
          <a:p>
            <a:pPr eaLnBrk="1" hangingPunct="1">
              <a:spcBef>
                <a:spcPct val="50000"/>
              </a:spcBef>
            </a:pPr>
            <a:r>
              <a:rPr lang="zh-CN" altLang="en-US" sz="3600" b="1">
                <a:solidFill>
                  <a:schemeClr val="accent2"/>
                </a:solidFill>
                <a:latin typeface="楷体" panose="02010609060101010101" pitchFamily="49" charset="-122"/>
                <a:ea typeface="楷体" panose="02010609060101010101" pitchFamily="49" charset="-122"/>
              </a:rPr>
              <a:t>为家父而读书</a:t>
            </a:r>
            <a:endParaRPr lang="zh-CN" altLang="en-US" sz="3600" b="1">
              <a:solidFill>
                <a:schemeClr val="accent2"/>
              </a:solidFill>
              <a:latin typeface="楷体" panose="02010609060101010101" pitchFamily="49" charset="-122"/>
              <a:ea typeface="楷体" panose="02010609060101010101" pitchFamily="49" charset="-122"/>
            </a:endParaRPr>
          </a:p>
        </p:txBody>
      </p:sp>
      <p:sp>
        <p:nvSpPr>
          <p:cNvPr id="54275" name="文本框 53251"/>
          <p:cNvSpPr txBox="1"/>
          <p:nvPr/>
        </p:nvSpPr>
        <p:spPr>
          <a:xfrm>
            <a:off x="5576888" y="2466975"/>
            <a:ext cx="4200525" cy="644525"/>
          </a:xfrm>
          <a:prstGeom prst="rect">
            <a:avLst/>
          </a:prstGeom>
          <a:noFill/>
          <a:ln w="9525">
            <a:noFill/>
          </a:ln>
        </p:spPr>
        <p:txBody>
          <a:bodyPr>
            <a:spAutoFit/>
          </a:bodyPr>
          <a:lstStyle/>
          <a:p>
            <a:pPr eaLnBrk="1" hangingPunct="1">
              <a:spcBef>
                <a:spcPct val="50000"/>
              </a:spcBef>
            </a:pPr>
            <a:r>
              <a:rPr lang="zh-CN" altLang="en-US" sz="3600" b="1">
                <a:solidFill>
                  <a:schemeClr val="accent2"/>
                </a:solidFill>
                <a:latin typeface="楷体" panose="02010609060101010101" pitchFamily="49" charset="-122"/>
                <a:ea typeface="楷体" panose="02010609060101010101" pitchFamily="49" charset="-122"/>
              </a:rPr>
              <a:t>为明理而读书</a:t>
            </a:r>
            <a:endParaRPr lang="zh-CN" altLang="en-US" sz="3600" b="1">
              <a:solidFill>
                <a:schemeClr val="accent2"/>
              </a:solidFill>
              <a:latin typeface="楷体" panose="02010609060101010101" pitchFamily="49" charset="-122"/>
              <a:ea typeface="楷体" panose="02010609060101010101" pitchFamily="49" charset="-122"/>
            </a:endParaRPr>
          </a:p>
        </p:txBody>
      </p:sp>
      <p:sp>
        <p:nvSpPr>
          <p:cNvPr id="54276" name="文本框 53252"/>
          <p:cNvSpPr txBox="1"/>
          <p:nvPr/>
        </p:nvSpPr>
        <p:spPr>
          <a:xfrm>
            <a:off x="5576888" y="3297238"/>
            <a:ext cx="4198937" cy="646112"/>
          </a:xfrm>
          <a:prstGeom prst="rect">
            <a:avLst/>
          </a:prstGeom>
          <a:noFill/>
          <a:ln w="9525">
            <a:noFill/>
          </a:ln>
        </p:spPr>
        <p:txBody>
          <a:bodyPr>
            <a:spAutoFit/>
          </a:bodyPr>
          <a:lstStyle/>
          <a:p>
            <a:pPr eaLnBrk="1" hangingPunct="1">
              <a:spcBef>
                <a:spcPct val="50000"/>
              </a:spcBef>
            </a:pPr>
            <a:r>
              <a:rPr lang="zh-CN" altLang="en-US" sz="3600" b="1" dirty="0">
                <a:solidFill>
                  <a:schemeClr val="accent2"/>
                </a:solidFill>
                <a:latin typeface="楷体" panose="02010609060101010101" pitchFamily="49" charset="-122"/>
                <a:ea typeface="楷体" panose="02010609060101010101" pitchFamily="49" charset="-122"/>
              </a:rPr>
              <a:t>为光耀门楣而读书</a:t>
            </a:r>
            <a:endParaRPr lang="zh-CN" altLang="en-US" sz="3600" b="1" dirty="0">
              <a:solidFill>
                <a:schemeClr val="accent2"/>
              </a:solidFill>
              <a:latin typeface="楷体" panose="02010609060101010101" pitchFamily="49" charset="-122"/>
              <a:ea typeface="楷体" panose="02010609060101010101" pitchFamily="49" charset="-122"/>
            </a:endParaRPr>
          </a:p>
        </p:txBody>
      </p:sp>
      <p:sp>
        <p:nvSpPr>
          <p:cNvPr id="54278" name="文本框 53254"/>
          <p:cNvSpPr txBox="1"/>
          <p:nvPr/>
        </p:nvSpPr>
        <p:spPr>
          <a:xfrm>
            <a:off x="5576888" y="5032375"/>
            <a:ext cx="4667250" cy="644525"/>
          </a:xfrm>
          <a:prstGeom prst="rect">
            <a:avLst/>
          </a:prstGeom>
          <a:noFill/>
          <a:ln w="9525">
            <a:noFill/>
          </a:ln>
        </p:spPr>
        <p:txBody>
          <a:bodyPr>
            <a:spAutoFit/>
          </a:bodyPr>
          <a:lstStyle/>
          <a:p>
            <a:pPr eaLnBrk="1" hangingPunct="1">
              <a:spcBef>
                <a:spcPct val="50000"/>
              </a:spcBef>
            </a:pPr>
            <a:r>
              <a:rPr lang="zh-CN" altLang="en-US" sz="3600" b="1">
                <a:solidFill>
                  <a:srgbClr val="FF3300"/>
                </a:solidFill>
                <a:latin typeface="楷体" panose="02010609060101010101" pitchFamily="49" charset="-122"/>
                <a:ea typeface="楷体" panose="02010609060101010101" pitchFamily="49" charset="-122"/>
              </a:rPr>
              <a:t>为中华之崛起而读书！</a:t>
            </a:r>
            <a:endParaRPr lang="zh-CN" altLang="en-US" sz="3600" b="1">
              <a:solidFill>
                <a:srgbClr val="FF3300"/>
              </a:solidFill>
              <a:latin typeface="楷体" panose="02010609060101010101" pitchFamily="49" charset="-122"/>
              <a:ea typeface="楷体" panose="02010609060101010101" pitchFamily="49" charset="-122"/>
            </a:endParaRPr>
          </a:p>
        </p:txBody>
      </p:sp>
      <p:sp>
        <p:nvSpPr>
          <p:cNvPr id="14342" name="文本框 1"/>
          <p:cNvSpPr txBox="1"/>
          <p:nvPr/>
        </p:nvSpPr>
        <p:spPr>
          <a:xfrm>
            <a:off x="1843088" y="647700"/>
            <a:ext cx="5995987" cy="676275"/>
          </a:xfrm>
          <a:prstGeom prst="rect">
            <a:avLst/>
          </a:prstGeom>
          <a:noFill/>
          <a:ln w="9525">
            <a:noFill/>
          </a:ln>
        </p:spPr>
        <p:txBody>
          <a:bodyPr wrap="none">
            <a:spAutoFit/>
          </a:bodyPr>
          <a:lstStyle/>
          <a:p>
            <a:pPr eaLnBrk="1" hangingPunct="1"/>
            <a:r>
              <a:rPr lang="zh-CN" altLang="en-US" sz="3800" b="1">
                <a:solidFill>
                  <a:srgbClr val="0000FF"/>
                </a:solidFill>
                <a:latin typeface="黑体" panose="02010609060101010101" pitchFamily="49" charset="-122"/>
                <a:ea typeface="黑体" panose="02010609060101010101" pitchFamily="49" charset="-122"/>
                <a:sym typeface="宋体" panose="02010600030101010101" pitchFamily="2" charset="-122"/>
              </a:rPr>
              <a:t>魏校长提问为什么而读书？</a:t>
            </a:r>
            <a:endParaRPr lang="zh-CN" altLang="en-US" sz="3800" b="1">
              <a:solidFill>
                <a:srgbClr val="0000FF"/>
              </a:solidFill>
              <a:latin typeface="黑体" panose="02010609060101010101" pitchFamily="49" charset="-122"/>
              <a:ea typeface="黑体" panose="02010609060101010101" pitchFamily="49" charset="-122"/>
              <a:sym typeface="宋体" panose="02010600030101010101" pitchFamily="2" charset="-122"/>
            </a:endParaRPr>
          </a:p>
        </p:txBody>
      </p:sp>
      <p:sp>
        <p:nvSpPr>
          <p:cNvPr id="14343" name="文本框 2"/>
          <p:cNvSpPr txBox="1"/>
          <p:nvPr/>
        </p:nvSpPr>
        <p:spPr>
          <a:xfrm>
            <a:off x="1843088" y="5032375"/>
            <a:ext cx="3395662" cy="644525"/>
          </a:xfrm>
          <a:prstGeom prst="rect">
            <a:avLst/>
          </a:prstGeom>
          <a:noFill/>
          <a:ln w="9525">
            <a:noFill/>
          </a:ln>
        </p:spPr>
        <p:txBody>
          <a:bodyPr wrap="none">
            <a:spAutoFit/>
          </a:bodyPr>
          <a:lstStyle/>
          <a:p>
            <a:pPr eaLnBrk="1" hangingPunct="1">
              <a:spcBef>
                <a:spcPct val="50000"/>
              </a:spcBef>
            </a:pPr>
            <a:r>
              <a:rPr lang="zh-CN" altLang="en-US" sz="3600" b="1">
                <a:latin typeface="黑体" panose="02010609060101010101" pitchFamily="49" charset="-122"/>
                <a:ea typeface="黑体" panose="02010609060101010101" pitchFamily="49" charset="-122"/>
              </a:rPr>
              <a:t>周恩来的回答是</a:t>
            </a:r>
            <a:endParaRPr lang="zh-CN" altLang="en-US" sz="3600" b="1">
              <a:latin typeface="黑体" panose="02010609060101010101" pitchFamily="49" charset="-122"/>
              <a:ea typeface="黑体" panose="02010609060101010101" pitchFamily="49" charset="-122"/>
            </a:endParaRPr>
          </a:p>
        </p:txBody>
      </p:sp>
      <p:sp>
        <p:nvSpPr>
          <p:cNvPr id="54281" name="文本框 3"/>
          <p:cNvSpPr txBox="1"/>
          <p:nvPr/>
        </p:nvSpPr>
        <p:spPr>
          <a:xfrm>
            <a:off x="5576888" y="4127500"/>
            <a:ext cx="2700337" cy="646113"/>
          </a:xfrm>
          <a:prstGeom prst="rect">
            <a:avLst/>
          </a:prstGeom>
          <a:noFill/>
          <a:ln w="9525">
            <a:noFill/>
          </a:ln>
        </p:spPr>
        <p:txBody>
          <a:bodyPr>
            <a:spAutoFit/>
          </a:bodyPr>
          <a:lstStyle/>
          <a:p>
            <a:pPr eaLnBrk="1" hangingPunct="1">
              <a:spcBef>
                <a:spcPct val="50000"/>
              </a:spcBef>
            </a:pPr>
            <a:r>
              <a:rPr lang="en-US" altLang="zh-CN" sz="3600" b="1">
                <a:solidFill>
                  <a:schemeClr val="accent2"/>
                </a:solidFill>
                <a:latin typeface="楷体" panose="02010609060101010101" pitchFamily="49" charset="-122"/>
                <a:ea typeface="楷体" panose="02010609060101010101" pitchFamily="49" charset="-122"/>
              </a:rPr>
              <a:t>……</a:t>
            </a:r>
            <a:endParaRPr lang="en-US" altLang="zh-CN" sz="3600" b="1">
              <a:solidFill>
                <a:schemeClr val="accent2"/>
              </a:solidFill>
              <a:latin typeface="楷体" panose="02010609060101010101" pitchFamily="49" charset="-122"/>
              <a:ea typeface="楷体" panose="02010609060101010101" pitchFamily="49" charset="-122"/>
            </a:endParaRPr>
          </a:p>
        </p:txBody>
      </p:sp>
      <p:sp>
        <p:nvSpPr>
          <p:cNvPr id="14345" name="文本框 4"/>
          <p:cNvSpPr txBox="1"/>
          <p:nvPr/>
        </p:nvSpPr>
        <p:spPr>
          <a:xfrm>
            <a:off x="1843088" y="2830513"/>
            <a:ext cx="3395662" cy="644525"/>
          </a:xfrm>
          <a:prstGeom prst="rect">
            <a:avLst/>
          </a:prstGeom>
          <a:noFill/>
          <a:ln w="9525">
            <a:noFill/>
          </a:ln>
        </p:spPr>
        <p:txBody>
          <a:bodyPr wrap="none">
            <a:spAutoFit/>
          </a:bodyPr>
          <a:lstStyle/>
          <a:p>
            <a:pPr eaLnBrk="1" hangingPunct="1"/>
            <a:r>
              <a:rPr lang="zh-CN" altLang="en-US" sz="3600" b="1">
                <a:latin typeface="黑体" panose="02010609060101010101" pitchFamily="49" charset="-122"/>
                <a:ea typeface="黑体" panose="02010609060101010101" pitchFamily="49" charset="-122"/>
              </a:rPr>
              <a:t>同学们的回答是</a:t>
            </a:r>
            <a:endParaRPr lang="zh-CN" altLang="en-US" sz="3600" b="1">
              <a:latin typeface="黑体" panose="02010609060101010101" pitchFamily="49" charset="-122"/>
              <a:ea typeface="黑体" panose="02010609060101010101" pitchFamily="49" charset="-122"/>
            </a:endParaRPr>
          </a:p>
        </p:txBody>
      </p:sp>
      <p:sp>
        <p:nvSpPr>
          <p:cNvPr id="14346" name="右大括号 5"/>
          <p:cNvSpPr/>
          <p:nvPr/>
        </p:nvSpPr>
        <p:spPr>
          <a:xfrm rot="10800000">
            <a:off x="5214938" y="1893888"/>
            <a:ext cx="360362" cy="2519362"/>
          </a:xfrm>
          <a:prstGeom prst="rightBrace">
            <a:avLst>
              <a:gd name="adj1" fmla="val 7832"/>
              <a:gd name="adj2" fmla="val 50000"/>
            </a:avLst>
          </a:prstGeom>
          <a:noFill/>
          <a:ln w="25400" cap="flat" cmpd="sng">
            <a:solidFill>
              <a:schemeClr val="tx1"/>
            </a:solidFill>
            <a:prstDash val="solid"/>
            <a:bevel/>
            <a:headEnd type="none" w="med" len="med"/>
            <a:tailEnd type="none" w="med" len="med"/>
          </a:ln>
        </p:spPr>
        <p:txBody>
          <a:bodyPr wrap="none"/>
          <a:lstStyle/>
          <a:p>
            <a:pPr eaLnBrk="1" hangingPunct="1"/>
            <a:endParaRPr lang="zh-CN" altLang="en-US">
              <a:latin typeface="Arial" panose="020B0604020202020204" pitchFamily="34" charset="0"/>
            </a:endParaRPr>
          </a:p>
        </p:txBody>
      </p:sp>
    </p:spTree>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p:cTn id="7" dur="500" fill="hold"/>
                                        <p:tgtEl>
                                          <p:spTgt spid="54274"/>
                                        </p:tgtEl>
                                        <p:attrNameLst>
                                          <p:attrName>ppt_x</p:attrName>
                                        </p:attrNameLst>
                                      </p:cBhvr>
                                      <p:tavLst>
                                        <p:tav tm="0">
                                          <p:val>
                                            <p:strVal val="1+#ppt_w/2"/>
                                          </p:val>
                                        </p:tav>
                                        <p:tav tm="100000">
                                          <p:val>
                                            <p:strVal val="#ppt_x"/>
                                          </p:val>
                                        </p:tav>
                                      </p:tavLst>
                                    </p:anim>
                                    <p:anim calcmode="lin" valueType="num">
                                      <p:cBhvr>
                                        <p:cTn id="8" dur="500" fill="hold"/>
                                        <p:tgtEl>
                                          <p:spTgt spid="542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4275"/>
                                        </p:tgtEl>
                                        <p:attrNameLst>
                                          <p:attrName>style.visibility</p:attrName>
                                        </p:attrNameLst>
                                      </p:cBhvr>
                                      <p:to>
                                        <p:strVal val="visible"/>
                                      </p:to>
                                    </p:set>
                                    <p:anim calcmode="lin" valueType="num">
                                      <p:cBhvr>
                                        <p:cTn id="13" dur="500" fill="hold"/>
                                        <p:tgtEl>
                                          <p:spTgt spid="54275"/>
                                        </p:tgtEl>
                                        <p:attrNameLst>
                                          <p:attrName>ppt_x</p:attrName>
                                        </p:attrNameLst>
                                      </p:cBhvr>
                                      <p:tavLst>
                                        <p:tav tm="0">
                                          <p:val>
                                            <p:strVal val="1+#ppt_w/2"/>
                                          </p:val>
                                        </p:tav>
                                        <p:tav tm="100000">
                                          <p:val>
                                            <p:strVal val="#ppt_x"/>
                                          </p:val>
                                        </p:tav>
                                      </p:tavLst>
                                    </p:anim>
                                    <p:anim calcmode="lin" valueType="num">
                                      <p:cBhvr>
                                        <p:cTn id="14" dur="500" fill="hold"/>
                                        <p:tgtEl>
                                          <p:spTgt spid="542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4276"/>
                                        </p:tgtEl>
                                        <p:attrNameLst>
                                          <p:attrName>style.visibility</p:attrName>
                                        </p:attrNameLst>
                                      </p:cBhvr>
                                      <p:to>
                                        <p:strVal val="visible"/>
                                      </p:to>
                                    </p:set>
                                    <p:anim calcmode="lin" valueType="num">
                                      <p:cBhvr>
                                        <p:cTn id="19" dur="500" fill="hold"/>
                                        <p:tgtEl>
                                          <p:spTgt spid="54276"/>
                                        </p:tgtEl>
                                        <p:attrNameLst>
                                          <p:attrName>ppt_x</p:attrName>
                                        </p:attrNameLst>
                                      </p:cBhvr>
                                      <p:tavLst>
                                        <p:tav tm="0">
                                          <p:val>
                                            <p:strVal val="1+#ppt_w/2"/>
                                          </p:val>
                                        </p:tav>
                                        <p:tav tm="100000">
                                          <p:val>
                                            <p:strVal val="#ppt_x"/>
                                          </p:val>
                                        </p:tav>
                                      </p:tavLst>
                                    </p:anim>
                                    <p:anim calcmode="lin" valueType="num">
                                      <p:cBhvr>
                                        <p:cTn id="20" dur="500" fill="hold"/>
                                        <p:tgtEl>
                                          <p:spTgt spid="5427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54281"/>
                                        </p:tgtEl>
                                        <p:attrNameLst>
                                          <p:attrName>style.visibility</p:attrName>
                                        </p:attrNameLst>
                                      </p:cBhvr>
                                      <p:to>
                                        <p:strVal val="visible"/>
                                      </p:to>
                                    </p:set>
                                    <p:anim calcmode="lin" valueType="num">
                                      <p:cBhvr>
                                        <p:cTn id="25" dur="500" fill="hold"/>
                                        <p:tgtEl>
                                          <p:spTgt spid="54281"/>
                                        </p:tgtEl>
                                        <p:attrNameLst>
                                          <p:attrName>ppt_x</p:attrName>
                                        </p:attrNameLst>
                                      </p:cBhvr>
                                      <p:tavLst>
                                        <p:tav tm="0">
                                          <p:val>
                                            <p:strVal val="1+#ppt_w/2"/>
                                          </p:val>
                                        </p:tav>
                                        <p:tav tm="100000">
                                          <p:val>
                                            <p:strVal val="#ppt_x"/>
                                          </p:val>
                                        </p:tav>
                                      </p:tavLst>
                                    </p:anim>
                                    <p:anim calcmode="lin" valueType="num">
                                      <p:cBhvr>
                                        <p:cTn id="26" dur="500" fill="hold"/>
                                        <p:tgtEl>
                                          <p:spTgt spid="5428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54278"/>
                                        </p:tgtEl>
                                        <p:attrNameLst>
                                          <p:attrName>style.visibility</p:attrName>
                                        </p:attrNameLst>
                                      </p:cBhvr>
                                      <p:to>
                                        <p:strVal val="visible"/>
                                      </p:to>
                                    </p:set>
                                    <p:animEffect transition="in" filter="box(in)">
                                      <p:cBhvr>
                                        <p:cTn id="31" dur="500"/>
                                        <p:tgtEl>
                                          <p:spTgt spid="54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p:bldP spid="54276" grpId="0"/>
      <p:bldP spid="54278" grpId="0"/>
      <p:bldP spid="5428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组合 8"/>
          <p:cNvGrpSpPr/>
          <p:nvPr/>
        </p:nvGrpSpPr>
        <p:grpSpPr>
          <a:xfrm>
            <a:off x="4751917" y="459317"/>
            <a:ext cx="2891367" cy="1058333"/>
            <a:chOff x="3334715" y="199421"/>
            <a:chExt cx="2169488" cy="793750"/>
          </a:xfrm>
        </p:grpSpPr>
        <p:grpSp>
          <p:nvGrpSpPr>
            <p:cNvPr id="35855" name="组合 3"/>
            <p:cNvGrpSpPr/>
            <p:nvPr/>
          </p:nvGrpSpPr>
          <p:grpSpPr>
            <a:xfrm>
              <a:off x="3349008" y="199421"/>
              <a:ext cx="2155195" cy="793750"/>
              <a:chOff x="421511" y="313621"/>
              <a:chExt cx="2155022" cy="793861"/>
            </a:xfrm>
          </p:grpSpPr>
          <p:sp>
            <p:nvSpPr>
              <p:cNvPr id="3" name="文本框 2"/>
              <p:cNvSpPr txBox="1"/>
              <p:nvPr/>
            </p:nvSpPr>
            <p:spPr bwMode="auto">
              <a:xfrm>
                <a:off x="421511" y="416822"/>
                <a:ext cx="1581725" cy="561101"/>
              </a:xfrm>
              <a:prstGeom prst="rect">
                <a:avLst/>
              </a:prstGeom>
              <a:noFill/>
              <a:ln w="28575">
                <a:noFill/>
              </a:ln>
            </p:spPr>
            <p:style>
              <a:lnRef idx="2">
                <a:schemeClr val="accent6"/>
              </a:lnRef>
              <a:fillRef idx="1">
                <a:schemeClr val="lt1"/>
              </a:fillRef>
              <a:effectRef idx="0">
                <a:schemeClr val="accent6"/>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265" b="1" i="0" u="none" strike="noStrike" kern="1200" cap="none" spc="0" normalizeH="0" baseline="0" noProof="1">
                    <a:ln>
                      <a:noFill/>
                    </a:ln>
                    <a:solidFill>
                      <a:srgbClr val="8D42C6"/>
                    </a:solidFill>
                    <a:effectLst/>
                    <a:uLnTx/>
                    <a:uFillTx/>
                    <a:latin typeface="黑体" panose="02010609060101010101" pitchFamily="49" charset="-122"/>
                    <a:ea typeface="黑体" panose="02010609060101010101" pitchFamily="49" charset="-122"/>
                    <a:cs typeface="+mn-cs"/>
                  </a:rPr>
                  <a:t>说一说</a:t>
                </a:r>
                <a:endParaRPr kumimoji="0" lang="zh-CN" altLang="en-US" sz="4265" b="1" i="0" u="none" strike="noStrike" kern="1200" cap="none" spc="0" normalizeH="0" baseline="0" noProof="1">
                  <a:ln>
                    <a:noFill/>
                  </a:ln>
                  <a:solidFill>
                    <a:srgbClr val="8D42C6"/>
                  </a:solidFill>
                  <a:effectLst/>
                  <a:uLnTx/>
                  <a:uFillTx/>
                  <a:latin typeface="黑体" panose="02010609060101010101" pitchFamily="49" charset="-122"/>
                  <a:ea typeface="黑体" panose="02010609060101010101" pitchFamily="49" charset="-122"/>
                  <a:cs typeface="+mn-cs"/>
                </a:endParaRPr>
              </a:p>
            </p:txBody>
          </p:sp>
          <p:pic>
            <p:nvPicPr>
              <p:cNvPr id="35858" name="图片 9"/>
              <p:cNvPicPr>
                <a:picLocks noChangeAspect="1"/>
              </p:cNvPicPr>
              <p:nvPr/>
            </p:nvPicPr>
            <p:blipFill>
              <a:blip r:embed="rId1" cstate="email"/>
              <a:stretch>
                <a:fillRect/>
              </a:stretch>
            </p:blipFill>
            <p:spPr>
              <a:xfrm>
                <a:off x="2098218" y="313621"/>
                <a:ext cx="478315" cy="793861"/>
              </a:xfrm>
              <a:prstGeom prst="rect">
                <a:avLst/>
              </a:prstGeom>
              <a:noFill/>
              <a:ln w="9525">
                <a:noFill/>
              </a:ln>
            </p:spPr>
          </p:pic>
        </p:grpSp>
        <p:sp>
          <p:nvSpPr>
            <p:cNvPr id="8" name="矩形: 圆角 7"/>
            <p:cNvSpPr/>
            <p:nvPr/>
          </p:nvSpPr>
          <p:spPr>
            <a:xfrm>
              <a:off x="3334715" y="318483"/>
              <a:ext cx="1581852" cy="585788"/>
            </a:xfrm>
            <a:prstGeom prst="roundRect">
              <a:avLst/>
            </a:prstGeom>
            <a:noFill/>
            <a:ln w="19050">
              <a:solidFill>
                <a:srgbClr val="9F5FC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6" name="组合 15"/>
          <p:cNvGrpSpPr/>
          <p:nvPr/>
        </p:nvGrpSpPr>
        <p:grpSpPr>
          <a:xfrm>
            <a:off x="2540000" y="2804584"/>
            <a:ext cx="1464733" cy="1447800"/>
            <a:chOff x="1916581" y="2445545"/>
            <a:chExt cx="1110127" cy="1098380"/>
          </a:xfrm>
        </p:grpSpPr>
        <p:pic>
          <p:nvPicPr>
            <p:cNvPr id="35853" name="图片 13"/>
            <p:cNvPicPr>
              <a:picLocks noChangeAspect="1"/>
            </p:cNvPicPr>
            <p:nvPr/>
          </p:nvPicPr>
          <p:blipFill>
            <a:blip r:embed="rId2" cstate="email"/>
            <a:stretch>
              <a:fillRect/>
            </a:stretch>
          </p:blipFill>
          <p:spPr>
            <a:xfrm>
              <a:off x="1916581" y="2445545"/>
              <a:ext cx="1110127" cy="1098380"/>
            </a:xfrm>
            <a:prstGeom prst="rect">
              <a:avLst/>
            </a:prstGeom>
            <a:noFill/>
            <a:ln w="9525">
              <a:noFill/>
            </a:ln>
          </p:spPr>
        </p:pic>
        <p:sp>
          <p:nvSpPr>
            <p:cNvPr id="15" name="矩形 14"/>
            <p:cNvSpPr/>
            <p:nvPr/>
          </p:nvSpPr>
          <p:spPr>
            <a:xfrm>
              <a:off x="1963104" y="2716928"/>
              <a:ext cx="960613" cy="56749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265" b="1" i="0" u="none" strike="noStrike" kern="1200" cap="none" spc="0" normalizeH="0" baseline="0" noProof="1">
                  <a:ln>
                    <a:noFill/>
                  </a:ln>
                  <a:solidFill>
                    <a:srgbClr val="FF0066"/>
                  </a:solidFill>
                  <a:effectLst/>
                  <a:uLnTx/>
                  <a:uFillTx/>
                  <a:latin typeface="+mj-ea"/>
                  <a:ea typeface="+mj-ea"/>
                  <a:cs typeface="+mn-cs"/>
                  <a:sym typeface="+mn-ea"/>
                </a:rPr>
                <a:t>立志</a:t>
              </a:r>
              <a:endParaRPr kumimoji="0" lang="zh-CN" altLang="en-US" sz="4265" b="0" i="0" u="none" strike="noStrike" kern="1200" cap="none" spc="0" normalizeH="0" baseline="0" noProof="0">
                <a:ln>
                  <a:noFill/>
                </a:ln>
                <a:solidFill>
                  <a:srgbClr val="FF0066"/>
                </a:solidFill>
                <a:effectLst/>
                <a:uLnTx/>
                <a:uFillTx/>
                <a:latin typeface="+mj-ea"/>
                <a:ea typeface="+mj-ea"/>
                <a:cs typeface="+mn-cs"/>
              </a:endParaRPr>
            </a:p>
          </p:txBody>
        </p:sp>
      </p:grpSp>
      <p:grpSp>
        <p:nvGrpSpPr>
          <p:cNvPr id="17" name="组合 16"/>
          <p:cNvGrpSpPr/>
          <p:nvPr/>
        </p:nvGrpSpPr>
        <p:grpSpPr>
          <a:xfrm>
            <a:off x="6096000" y="2992967"/>
            <a:ext cx="1462617" cy="1447800"/>
            <a:chOff x="1894833" y="2482143"/>
            <a:chExt cx="1109822" cy="1098380"/>
          </a:xfrm>
        </p:grpSpPr>
        <p:pic>
          <p:nvPicPr>
            <p:cNvPr id="35851" name="图片 17"/>
            <p:cNvPicPr>
              <a:picLocks noChangeAspect="1"/>
            </p:cNvPicPr>
            <p:nvPr/>
          </p:nvPicPr>
          <p:blipFill>
            <a:blip r:embed="rId3" cstate="email"/>
            <a:stretch>
              <a:fillRect/>
            </a:stretch>
          </p:blipFill>
          <p:spPr>
            <a:xfrm>
              <a:off x="1894833" y="2482143"/>
              <a:ext cx="1109822" cy="1098380"/>
            </a:xfrm>
            <a:prstGeom prst="rect">
              <a:avLst/>
            </a:prstGeom>
            <a:noFill/>
            <a:ln w="9525">
              <a:noFill/>
            </a:ln>
          </p:spPr>
        </p:pic>
        <p:sp>
          <p:nvSpPr>
            <p:cNvPr id="19" name="矩形 18"/>
            <p:cNvSpPr/>
            <p:nvPr/>
          </p:nvSpPr>
          <p:spPr>
            <a:xfrm>
              <a:off x="1939804" y="2716593"/>
              <a:ext cx="961738" cy="567496"/>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265" b="1" i="0" u="none" strike="noStrike" kern="1200" cap="none" spc="0" normalizeH="0" baseline="0" noProof="0">
                  <a:ln>
                    <a:noFill/>
                  </a:ln>
                  <a:solidFill>
                    <a:srgbClr val="0070C0"/>
                  </a:solidFill>
                  <a:effectLst/>
                  <a:uLnTx/>
                  <a:uFillTx/>
                  <a:latin typeface="+mj-ea"/>
                  <a:ea typeface="+mj-ea"/>
                  <a:cs typeface="+mn-cs"/>
                </a:rPr>
                <a:t>成长</a:t>
              </a:r>
              <a:endParaRPr kumimoji="0" lang="zh-CN" altLang="en-US" sz="4265" b="1" i="0" u="none" strike="noStrike" kern="1200" cap="none" spc="0" normalizeH="0" baseline="0" noProof="0">
                <a:ln>
                  <a:noFill/>
                </a:ln>
                <a:solidFill>
                  <a:srgbClr val="0070C0"/>
                </a:solidFill>
                <a:effectLst/>
                <a:uLnTx/>
                <a:uFillTx/>
                <a:latin typeface="+mj-ea"/>
                <a:ea typeface="+mj-ea"/>
                <a:cs typeface="+mn-cs"/>
              </a:endParaRPr>
            </a:p>
          </p:txBody>
        </p:sp>
      </p:grpSp>
      <p:grpSp>
        <p:nvGrpSpPr>
          <p:cNvPr id="27" name="组合 26"/>
          <p:cNvGrpSpPr/>
          <p:nvPr/>
        </p:nvGrpSpPr>
        <p:grpSpPr>
          <a:xfrm>
            <a:off x="865717" y="1634067"/>
            <a:ext cx="10229849" cy="2806700"/>
            <a:chOff x="649061" y="1226222"/>
            <a:chExt cx="7673139" cy="2104772"/>
          </a:xfrm>
        </p:grpSpPr>
        <p:grpSp>
          <p:nvGrpSpPr>
            <p:cNvPr id="35847" name="组合 9"/>
            <p:cNvGrpSpPr/>
            <p:nvPr/>
          </p:nvGrpSpPr>
          <p:grpSpPr>
            <a:xfrm>
              <a:off x="649061" y="1226222"/>
              <a:ext cx="4330910" cy="749051"/>
              <a:chOff x="226421" y="1505319"/>
              <a:chExt cx="4330910" cy="749051"/>
            </a:xfrm>
          </p:grpSpPr>
          <p:sp>
            <p:nvSpPr>
              <p:cNvPr id="35849" name="TextBox 3"/>
              <p:cNvSpPr txBox="1"/>
              <p:nvPr/>
            </p:nvSpPr>
            <p:spPr>
              <a:xfrm>
                <a:off x="947800" y="1505319"/>
                <a:ext cx="3609531" cy="749051"/>
              </a:xfrm>
              <a:prstGeom prst="rect">
                <a:avLst/>
              </a:prstGeom>
              <a:noFill/>
              <a:ln w="9525">
                <a:noFill/>
              </a:ln>
            </p:spPr>
            <p:txBody>
              <a:bodyPr wrap="square">
                <a:spAutoFit/>
              </a:bodyPr>
              <a:lstStyle/>
              <a:p>
                <a:pPr eaLnBrk="1" hangingPunct="1">
                  <a:lnSpc>
                    <a:spcPct val="130000"/>
                  </a:lnSpc>
                </a:pPr>
                <a:r>
                  <a:rPr lang="en-US" altLang="en-US" sz="4535" b="1" dirty="0" err="1">
                    <a:latin typeface="黑体" panose="02010609060101010101" pitchFamily="49" charset="-122"/>
                    <a:ea typeface="黑体" panose="02010609060101010101" pitchFamily="49" charset="-122"/>
                    <a:sym typeface="+mn-ea"/>
                  </a:rPr>
                  <a:t>你为什么而读书</a:t>
                </a:r>
                <a:r>
                  <a:rPr lang="en-US" altLang="en-US" sz="4535" b="1" dirty="0">
                    <a:latin typeface="黑体" panose="02010609060101010101" pitchFamily="49" charset="-122"/>
                    <a:ea typeface="黑体" panose="02010609060101010101" pitchFamily="49" charset="-122"/>
                    <a:sym typeface="+mn-ea"/>
                  </a:rPr>
                  <a:t>？</a:t>
                </a:r>
                <a:endParaRPr lang="zh-CN" altLang="en-US" sz="4535" b="1" dirty="0">
                  <a:latin typeface="黑体" panose="02010609060101010101" pitchFamily="49" charset="-122"/>
                  <a:ea typeface="黑体" panose="02010609060101010101" pitchFamily="49" charset="-122"/>
                  <a:sym typeface="+mn-ea"/>
                </a:endParaRPr>
              </a:p>
            </p:txBody>
          </p:sp>
          <p:pic>
            <p:nvPicPr>
              <p:cNvPr id="35850" name="图片 11"/>
              <p:cNvPicPr>
                <a:picLocks noChangeAspect="1"/>
              </p:cNvPicPr>
              <p:nvPr/>
            </p:nvPicPr>
            <p:blipFill>
              <a:blip r:embed="rId4" cstate="email"/>
              <a:stretch>
                <a:fillRect/>
              </a:stretch>
            </p:blipFill>
            <p:spPr>
              <a:xfrm>
                <a:off x="226421" y="1752985"/>
                <a:ext cx="640914" cy="362518"/>
              </a:xfrm>
              <a:prstGeom prst="rect">
                <a:avLst/>
              </a:prstGeom>
              <a:noFill/>
              <a:ln w="9525">
                <a:noFill/>
              </a:ln>
            </p:spPr>
          </p:pic>
        </p:grpSp>
        <p:pic>
          <p:nvPicPr>
            <p:cNvPr id="35848" name="图片 24"/>
            <p:cNvPicPr>
              <a:picLocks noChangeAspect="1"/>
            </p:cNvPicPr>
            <p:nvPr/>
          </p:nvPicPr>
          <p:blipFill>
            <a:blip r:embed="rId5" cstate="email"/>
            <a:stretch>
              <a:fillRect/>
            </a:stretch>
          </p:blipFill>
          <p:spPr>
            <a:xfrm flipH="1">
              <a:off x="6989885" y="1526227"/>
              <a:ext cx="1332315" cy="1804767"/>
            </a:xfrm>
            <a:prstGeom prst="rect">
              <a:avLst/>
            </a:prstGeom>
            <a:noFill/>
            <a:ln w="9525">
              <a:noFill/>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TextBox 3"/>
          <p:cNvSpPr txBox="1"/>
          <p:nvPr/>
        </p:nvSpPr>
        <p:spPr>
          <a:xfrm>
            <a:off x="2353733" y="1016000"/>
            <a:ext cx="7700433" cy="1050925"/>
          </a:xfrm>
          <a:prstGeom prst="rect">
            <a:avLst/>
          </a:prstGeom>
          <a:noFill/>
          <a:ln w="9525">
            <a:noFill/>
          </a:ln>
        </p:spPr>
        <p:txBody>
          <a:bodyPr>
            <a:spAutoFit/>
          </a:bodyPr>
          <a:lstStyle/>
          <a:p>
            <a:pPr eaLnBrk="1" hangingPunct="1">
              <a:lnSpc>
                <a:spcPct val="130000"/>
              </a:lnSpc>
            </a:pPr>
            <a:r>
              <a:rPr lang="en-US" altLang="en-US" sz="4800" b="1">
                <a:solidFill>
                  <a:srgbClr val="C00000"/>
                </a:solidFill>
                <a:latin typeface="楷体" panose="02010609060101010101" pitchFamily="49" charset="-122"/>
                <a:ea typeface="楷体" panose="02010609060101010101" pitchFamily="49" charset="-122"/>
                <a:sym typeface="+mn-ea"/>
              </a:rPr>
              <a:t>“为中华之崛起而读书！”</a:t>
            </a:r>
            <a:endParaRPr lang="en-US" altLang="en-US" sz="4800" b="1">
              <a:solidFill>
                <a:srgbClr val="C00000"/>
              </a:solidFill>
              <a:latin typeface="楷体" panose="02010609060101010101" pitchFamily="49" charset="-122"/>
              <a:ea typeface="楷体" panose="02010609060101010101" pitchFamily="49" charset="-122"/>
              <a:sym typeface="+mn-ea"/>
            </a:endParaRPr>
          </a:p>
        </p:txBody>
      </p:sp>
      <p:grpSp>
        <p:nvGrpSpPr>
          <p:cNvPr id="4" name="组合 3"/>
          <p:cNvGrpSpPr/>
          <p:nvPr/>
        </p:nvGrpSpPr>
        <p:grpSpPr>
          <a:xfrm>
            <a:off x="874184" y="2171700"/>
            <a:ext cx="11049000" cy="945515"/>
            <a:chOff x="370280" y="1498004"/>
            <a:chExt cx="8286358" cy="709136"/>
          </a:xfrm>
        </p:grpSpPr>
        <p:sp>
          <p:nvSpPr>
            <p:cNvPr id="34823" name="TextBox 3"/>
            <p:cNvSpPr txBox="1"/>
            <p:nvPr/>
          </p:nvSpPr>
          <p:spPr>
            <a:xfrm>
              <a:off x="911225" y="1498004"/>
              <a:ext cx="7745413" cy="709136"/>
            </a:xfrm>
            <a:prstGeom prst="rect">
              <a:avLst/>
            </a:prstGeom>
            <a:noFill/>
            <a:ln w="9525">
              <a:noFill/>
            </a:ln>
          </p:spPr>
          <p:txBody>
            <a:bodyPr>
              <a:spAutoFit/>
            </a:bodyPr>
            <a:lstStyle/>
            <a:p>
              <a:pPr eaLnBrk="1" hangingPunct="1">
                <a:lnSpc>
                  <a:spcPct val="130000"/>
                </a:lnSpc>
              </a:pPr>
              <a:r>
                <a:rPr lang="en-US" altLang="en-US" sz="4265" b="1" dirty="0" err="1">
                  <a:latin typeface="黑体" panose="02010609060101010101" pitchFamily="49" charset="-122"/>
                  <a:ea typeface="黑体" panose="02010609060101010101" pitchFamily="49" charset="-122"/>
                  <a:sym typeface="+mn-ea"/>
                </a:rPr>
                <a:t>这句话在文中多次出现，有何表达效果</a:t>
              </a:r>
              <a:r>
                <a:rPr lang="en-US" altLang="en-US" sz="4265" b="1" dirty="0">
                  <a:latin typeface="黑体" panose="02010609060101010101" pitchFamily="49" charset="-122"/>
                  <a:ea typeface="黑体" panose="02010609060101010101" pitchFamily="49" charset="-122"/>
                  <a:sym typeface="+mn-ea"/>
                </a:rPr>
                <a:t>？</a:t>
              </a:r>
              <a:endParaRPr lang="zh-CN" altLang="en-US" sz="4265" b="1" dirty="0">
                <a:latin typeface="黑体" panose="02010609060101010101" pitchFamily="49" charset="-122"/>
                <a:ea typeface="黑体" panose="02010609060101010101" pitchFamily="49" charset="-122"/>
                <a:sym typeface="+mn-ea"/>
              </a:endParaRPr>
            </a:p>
          </p:txBody>
        </p:sp>
        <p:pic>
          <p:nvPicPr>
            <p:cNvPr id="34824" name="图片 4"/>
            <p:cNvPicPr>
              <a:picLocks noChangeAspect="1"/>
            </p:cNvPicPr>
            <p:nvPr/>
          </p:nvPicPr>
          <p:blipFill>
            <a:blip r:embed="rId1" cstate="email"/>
            <a:stretch>
              <a:fillRect/>
            </a:stretch>
          </p:blipFill>
          <p:spPr>
            <a:xfrm>
              <a:off x="370280" y="1710142"/>
              <a:ext cx="540945" cy="305973"/>
            </a:xfrm>
            <a:prstGeom prst="rect">
              <a:avLst/>
            </a:prstGeom>
            <a:noFill/>
            <a:ln w="9525">
              <a:noFill/>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750" fill="hold"/>
                                        <p:tgtEl>
                                          <p:spTgt spid="9221"/>
                                        </p:tgtEl>
                                        <p:attrNameLst>
                                          <p:attrName>ppt_w</p:attrName>
                                        </p:attrNameLst>
                                      </p:cBhvr>
                                      <p:tavLst>
                                        <p:tav tm="0">
                                          <p:val>
                                            <p:fltVal val="0"/>
                                          </p:val>
                                        </p:tav>
                                        <p:tav tm="100000">
                                          <p:val>
                                            <p:strVal val="#ppt_w"/>
                                          </p:val>
                                        </p:tav>
                                      </p:tavLst>
                                    </p:anim>
                                    <p:anim calcmode="lin" valueType="num">
                                      <p:cBhvr>
                                        <p:cTn id="8" dur="750" fill="hold"/>
                                        <p:tgtEl>
                                          <p:spTgt spid="9221"/>
                                        </p:tgtEl>
                                        <p:attrNameLst>
                                          <p:attrName>ppt_h</p:attrName>
                                        </p:attrNameLst>
                                      </p:cBhvr>
                                      <p:tavLst>
                                        <p:tav tm="0">
                                          <p:val>
                                            <p:fltVal val="0"/>
                                          </p:val>
                                        </p:tav>
                                        <p:tav tm="100000">
                                          <p:val>
                                            <p:strVal val="#ppt_h"/>
                                          </p:val>
                                        </p:tav>
                                      </p:tavLst>
                                    </p:anim>
                                    <p:animEffect transition="in" filter="fade">
                                      <p:cBhvr>
                                        <p:cTn id="9" dur="750"/>
                                        <p:tgtEl>
                                          <p:spTgt spid="9221"/>
                                        </p:tgtEl>
                                      </p:cBhvr>
                                    </p:animEffect>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out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p:bldLst>
  </p:timing>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7.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58.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5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2.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63.xml><?xml version="1.0" encoding="utf-8"?>
<p:tagLst xmlns:p="http://schemas.openxmlformats.org/presentationml/2006/main">
  <p:tag name="KSO_WM_UNIT_PLACING_PICTURE_USER_VIEWPORT" val="{&quot;height&quot;:4744.891338582677,&quot;width&quot;:3710.711811023622}"/>
</p:tagLst>
</file>

<file path=ppt/tags/tag64.xml><?xml version="1.0" encoding="utf-8"?>
<p:tagLst xmlns:p="http://schemas.openxmlformats.org/presentationml/2006/main">
  <p:tag name="AS_OS" val="Unix 3.10 unknown"/>
  <p:tag name="AS_RELEASE_DATE" val="2020.11.30"/>
  <p:tag name="AS_TITLE" val="Aspose.Slides for Java"/>
  <p:tag name="AS_VERSION" val="20.11"/>
  <p:tag name="COMMONDATA" val="eyJoZGlkIjoiYmE3ZTk3MTc4OGYzNWNiYjRjYTdlODFjMTc0MTU0M2MifQ=="/>
  <p:tag name="KSO_WPP_MARK_KEY" val="cba8ed17-8d15-42e7-9bb3-5b8711eca5e7"/>
  <p:tag name="commondata" val="eyJoZGlkIjoiN2YzNjBkOTgyNWQ1YTMxYzM3MzMwNWFiODNmOWIzYWMifQ=="/>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heme/theme1.xml><?xml version="1.0" encoding="utf-8"?>
<a:theme xmlns:a="http://schemas.openxmlformats.org/drawingml/2006/main" name="第一PPT模板网-WWW.1PPT.COM">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543</Words>
  <Application>WPS 演示</Application>
  <PresentationFormat>自定义</PresentationFormat>
  <Paragraphs>87</Paragraphs>
  <Slides>11</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11</vt:i4>
      </vt:variant>
    </vt:vector>
  </HeadingPairs>
  <TitlesOfParts>
    <vt:vector size="22" baseType="lpstr">
      <vt:lpstr>Arial</vt:lpstr>
      <vt:lpstr>宋体</vt:lpstr>
      <vt:lpstr>Wingdings</vt:lpstr>
      <vt:lpstr>Wingdings</vt:lpstr>
      <vt:lpstr>楷体</vt:lpstr>
      <vt:lpstr>微软雅黑</vt:lpstr>
      <vt:lpstr>黑体</vt:lpstr>
      <vt:lpstr>Arial</vt:lpstr>
      <vt:lpstr>Arial Unicode MS</vt:lpstr>
      <vt:lpstr>Calibri</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2022-12-03T17:12:00Z</cp:lastPrinted>
  <dcterms:created xsi:type="dcterms:W3CDTF">2022-12-03T17:12:00Z</dcterms:created>
  <dcterms:modified xsi:type="dcterms:W3CDTF">2023-10-22T07:44:20Z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5988015EA94D4D2FB1A7B9D4884C09E7_12</vt:lpwstr>
  </property>
  <property fmtid="{D5CDD505-2E9C-101B-9397-08002B2CF9AE}" pid="3" name="KSOProductBuildVer">
    <vt:lpwstr>2052-12.1.0.15712</vt:lpwstr>
  </property>
</Properties>
</file>