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459" r:id="rId3"/>
    <p:sldId id="526" r:id="rId4"/>
    <p:sldId id="464" r:id="rId6"/>
    <p:sldId id="493" r:id="rId7"/>
    <p:sldId id="468" r:id="rId8"/>
    <p:sldId id="465" r:id="rId9"/>
    <p:sldId id="466" r:id="rId10"/>
    <p:sldId id="469" r:id="rId11"/>
    <p:sldId id="470" r:id="rId12"/>
    <p:sldId id="487" r:id="rId13"/>
    <p:sldId id="497" r:id="rId14"/>
    <p:sldId id="499" r:id="rId15"/>
    <p:sldId id="500" r:id="rId16"/>
    <p:sldId id="501" r:id="rId17"/>
    <p:sldId id="502" r:id="rId18"/>
    <p:sldId id="503" r:id="rId19"/>
    <p:sldId id="504" r:id="rId20"/>
    <p:sldId id="505" r:id="rId21"/>
    <p:sldId id="506" r:id="rId22"/>
    <p:sldId id="507" r:id="rId23"/>
    <p:sldId id="508" r:id="rId24"/>
    <p:sldId id="513" r:id="rId25"/>
    <p:sldId id="5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子" initials="杨" lastIdx="0" clrIdx="0"/>
  <p:cmAuthor id="2" name="Lenovo" initials="L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7" autoAdjust="0"/>
    <p:restoredTop sz="94674"/>
  </p:normalViewPr>
  <p:slideViewPr>
    <p:cSldViewPr snapToGrid="0" snapToObjects="1">
      <p:cViewPr>
        <p:scale>
          <a:sx n="100" d="100"/>
          <a:sy n="100" d="100"/>
        </p:scale>
        <p:origin x="-1212" y="-294"/>
      </p:cViewPr>
      <p:guideLst>
        <p:guide orient="horz" pos="2176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14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5FC5D-D649-1F45-8350-0AE678BC6D5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云线000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130165" y="670560"/>
            <a:ext cx="1383665" cy="2559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6.xml"/><Relationship Id="rId8" Type="http://schemas.openxmlformats.org/officeDocument/2006/relationships/slide" Target="slide14.xml"/><Relationship Id="rId7" Type="http://schemas.openxmlformats.org/officeDocument/2006/relationships/slide" Target="slide13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slide" Target="slide15.xml"/><Relationship Id="rId13" Type="http://schemas.openxmlformats.org/officeDocument/2006/relationships/slide" Target="slide20.xml"/><Relationship Id="rId12" Type="http://schemas.openxmlformats.org/officeDocument/2006/relationships/slide" Target="slide19.xml"/><Relationship Id="rId11" Type="http://schemas.openxmlformats.org/officeDocument/2006/relationships/slide" Target="slide18.xml"/><Relationship Id="rId10" Type="http://schemas.openxmlformats.org/officeDocument/2006/relationships/slide" Target="slide1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9.emf"/><Relationship Id="rId2" Type="http://schemas.openxmlformats.org/officeDocument/2006/relationships/image" Target="../media/image12.png"/><Relationship Id="rId1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1.xml"/><Relationship Id="rId7" Type="http://schemas.openxmlformats.org/officeDocument/2006/relationships/slide" Target="slide12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3.jpe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1.xml"/><Relationship Id="rId15" Type="http://schemas.openxmlformats.org/officeDocument/2006/relationships/slide" Target="slide6.xml"/><Relationship Id="rId14" Type="http://schemas.openxmlformats.org/officeDocument/2006/relationships/slide" Target="slide21.xml"/><Relationship Id="rId13" Type="http://schemas.openxmlformats.org/officeDocument/2006/relationships/slide" Target="slide20.xml"/><Relationship Id="rId12" Type="http://schemas.openxmlformats.org/officeDocument/2006/relationships/slide" Target="slide19.xml"/><Relationship Id="rId11" Type="http://schemas.openxmlformats.org/officeDocument/2006/relationships/slide" Target="slide18.xml"/><Relationship Id="rId10" Type="http://schemas.openxmlformats.org/officeDocument/2006/relationships/slide" Target="slide17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hyperlink" Target="8.&#20864;&#20013;&#22320;&#36947;&#25112;&#65288;&#26391;&#35835;&#35270;&#39057;&#65289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7055" y="664210"/>
            <a:ext cx="369760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字魂36号-正文宋楷" panose="02000000000000000000" charset="-122"/>
                <a:ea typeface="字魂36号-正文宋楷" panose="02000000000000000000" charset="-122"/>
                <a:sym typeface="+mn-ea"/>
              </a:rPr>
              <a:t>统编版</a:t>
            </a:r>
            <a:r>
              <a:rPr lang="zh-CN" sz="2000" b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字魂36号-正文宋楷" panose="02000000000000000000" charset="-122"/>
                <a:ea typeface="字魂36号-正文宋楷" panose="02000000000000000000" charset="-122"/>
                <a:sym typeface="+mn-ea"/>
              </a:rPr>
              <a:t>语文</a:t>
            </a:r>
            <a:r>
              <a:rPr lang="zh-CN" altLang="en-US" sz="2000" b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字魂36号-正文宋楷" panose="02000000000000000000" charset="-122"/>
                <a:ea typeface="字魂36号-正文宋楷" panose="02000000000000000000" charset="-122"/>
                <a:sym typeface="+mn-ea"/>
              </a:rPr>
              <a:t>五年级</a:t>
            </a: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字魂36号-正文宋楷" panose="02000000000000000000" charset="-122"/>
                <a:ea typeface="字魂36号-正文宋楷" panose="02000000000000000000" charset="-122"/>
                <a:sym typeface="+mn-ea"/>
              </a:rPr>
              <a:t>上册</a:t>
            </a:r>
            <a:r>
              <a:rPr lang="zh-CN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字魂36号-正文宋楷" panose="02000000000000000000" charset="-122"/>
                <a:ea typeface="字魂36号-正文宋楷" panose="02000000000000000000" charset="-122"/>
                <a:sym typeface="+mn-ea"/>
              </a:rPr>
              <a:t>课件</a:t>
            </a:r>
            <a:endParaRPr lang="zh-CN" altLang="en-US" sz="2000" b="1">
              <a:solidFill>
                <a:schemeClr val="accent1">
                  <a:lumMod val="60000"/>
                  <a:lumOff val="40000"/>
                </a:schemeClr>
              </a:solidFill>
              <a:latin typeface="字魂36号-正文宋楷" panose="02000000000000000000" charset="-122"/>
              <a:ea typeface="字魂36号-正文宋楷" panose="02000000000000000000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9641" y="2153285"/>
            <a:ext cx="7551420" cy="1003300"/>
            <a:chOff x="5602" y="4213"/>
            <a:chExt cx="11892" cy="1580"/>
          </a:xfrm>
        </p:grpSpPr>
        <p:grpSp>
          <p:nvGrpSpPr>
            <p:cNvPr id="15" name="组合 14"/>
            <p:cNvGrpSpPr/>
            <p:nvPr/>
          </p:nvGrpSpPr>
          <p:grpSpPr>
            <a:xfrm>
              <a:off x="5602" y="4213"/>
              <a:ext cx="2690" cy="1580"/>
              <a:chOff x="4022" y="3243"/>
              <a:chExt cx="2690" cy="158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21" y="3248"/>
                <a:ext cx="1600" cy="1575"/>
              </a:xfrm>
              <a:prstGeom prst="ellipse">
                <a:avLst/>
              </a:prstGeom>
              <a:solidFill>
                <a:srgbClr val="087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 descr="图标圆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022" y="3243"/>
                <a:ext cx="2691" cy="1580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6489" y="4233"/>
              <a:ext cx="11005" cy="14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5400" b="1" spc="-300" dirty="0" smtClean="0">
                  <a:ln w="3175">
                    <a:noFill/>
                    <a:prstDash val="dash"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8</a:t>
              </a:r>
              <a:r>
                <a:rPr lang="zh-CN" altLang="en-US" sz="5400" b="1" spc="-300" dirty="0" smtClean="0">
                  <a:ln w="3175">
                    <a:noFill/>
                    <a:prstDash val="dash"/>
                  </a:ln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5400" b="1" spc="-300" dirty="0" smtClean="0">
                  <a:ln w="3175">
                    <a:noFill/>
                    <a:prstDash val="dash"/>
                  </a:ln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  </a:t>
              </a:r>
              <a:r>
                <a:rPr lang="zh-CN" altLang="en-US" sz="5400" b="1" spc="600" dirty="0" smtClean="0">
                  <a:ln w="3175">
                    <a:noFill/>
                    <a:prstDash val="dash"/>
                  </a:ln>
                  <a:solidFill>
                    <a:srgbClr val="007C7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冀</a:t>
              </a:r>
              <a:r>
                <a:rPr lang="zh-CN" altLang="en-US" sz="5400" b="1" spc="600" dirty="0">
                  <a:ln w="3175">
                    <a:noFill/>
                    <a:prstDash val="dash"/>
                  </a:ln>
                  <a:solidFill>
                    <a:srgbClr val="007C7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中的</a:t>
              </a:r>
              <a:r>
                <a:rPr lang="zh-CN" altLang="en-US" sz="5400" b="1" spc="600" dirty="0" smtClean="0">
                  <a:ln w="3175">
                    <a:noFill/>
                    <a:prstDash val="dash"/>
                  </a:ln>
                  <a:solidFill>
                    <a:srgbClr val="007C7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地道战</a:t>
              </a:r>
              <a:endParaRPr lang="zh-CN" altLang="en-US" sz="5400" b="1" spc="600" dirty="0">
                <a:ln w="3175">
                  <a:noFill/>
                  <a:prstDash val="dash"/>
                </a:ln>
                <a:solidFill>
                  <a:srgbClr val="007C7E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4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28503" y="2565304"/>
          <a:ext cx="900112" cy="899847"/>
        </p:xfrm>
        <a:graphic>
          <a:graphicData uri="http://schemas.openxmlformats.org/drawingml/2006/table">
            <a:tbl>
              <a:tblPr/>
              <a:tblGrid>
                <a:gridCol w="446405"/>
                <a:gridCol w="453707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4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66425" y="2565304"/>
          <a:ext cx="900112" cy="899847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47"/>
          <p:cNvGraphicFramePr>
            <a:graphicFrameLocks noGrp="1"/>
          </p:cNvGraphicFramePr>
          <p:nvPr/>
        </p:nvGraphicFramePr>
        <p:xfrm>
          <a:off x="5602758" y="2564666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7632082" y="2564666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4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28826" y="3821020"/>
          <a:ext cx="898525" cy="899846"/>
        </p:xfrm>
        <a:graphic>
          <a:graphicData uri="http://schemas.openxmlformats.org/drawingml/2006/table">
            <a:tbl>
              <a:tblPr/>
              <a:tblGrid>
                <a:gridCol w="445135"/>
                <a:gridCol w="453390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3639443" y="3823557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591647" y="3823560"/>
          <a:ext cx="900112" cy="899846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Group 47"/>
          <p:cNvGraphicFramePr>
            <a:graphicFrameLocks noGrp="1"/>
          </p:cNvGraphicFramePr>
          <p:nvPr/>
        </p:nvGraphicFramePr>
        <p:xfrm>
          <a:off x="7643193" y="3823557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Group 47"/>
          <p:cNvGraphicFramePr>
            <a:graphicFrameLocks noGrp="1"/>
          </p:cNvGraphicFramePr>
          <p:nvPr/>
        </p:nvGraphicFramePr>
        <p:xfrm>
          <a:off x="9606973" y="3823557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" name="矩形 33">
            <a:hlinkClick r:id="rId5" action="ppaction://hlinksldjump"/>
          </p:cNvPr>
          <p:cNvSpPr/>
          <p:nvPr/>
        </p:nvSpPr>
        <p:spPr>
          <a:xfrm>
            <a:off x="1740901" y="256587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侵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3669395" y="256587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略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5605730" y="256587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筑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7647653" y="256587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堡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1741125" y="3840883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丘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656640" y="3840883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妨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5605817" y="384673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蔽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矩形 41">
            <a:hlinkClick r:id="rId12" action="ppaction://hlinksldjump"/>
          </p:cNvPr>
          <p:cNvSpPr/>
          <p:nvPr/>
        </p:nvSpPr>
        <p:spPr>
          <a:xfrm>
            <a:off x="7649402" y="383357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陷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矩形 42">
            <a:hlinkClick r:id="rId13" action="ppaction://hlinksldjump"/>
          </p:cNvPr>
          <p:cNvSpPr/>
          <p:nvPr/>
        </p:nvSpPr>
        <p:spPr>
          <a:xfrm>
            <a:off x="9622091" y="384034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拐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44" name="Group 47"/>
          <p:cNvGraphicFramePr>
            <a:graphicFrameLocks noGrp="1"/>
          </p:cNvGraphicFramePr>
          <p:nvPr/>
        </p:nvGraphicFramePr>
        <p:xfrm>
          <a:off x="9583159" y="2564666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5" name="矩形 44">
            <a:hlinkClick r:id="rId14" action="ppaction://hlinksldjump"/>
          </p:cNvPr>
          <p:cNvSpPr/>
          <p:nvPr/>
        </p:nvSpPr>
        <p:spPr>
          <a:xfrm>
            <a:off x="9601526" y="256650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党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94602" y="5231555"/>
            <a:ext cx="940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8A1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 观察生字在田字格中的位置，讨论书写注意事项。</a:t>
            </a:r>
            <a:endParaRPr lang="zh-CN" altLang="en-US" sz="3200" b="1">
              <a:solidFill>
                <a:srgbClr val="8A1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云形标注 64"/>
          <p:cNvSpPr/>
          <p:nvPr/>
        </p:nvSpPr>
        <p:spPr>
          <a:xfrm rot="21240000" flipH="1">
            <a:off x="6210343" y="610098"/>
            <a:ext cx="3816000" cy="1404000"/>
          </a:xfrm>
          <a:prstGeom prst="cloudCallout">
            <a:avLst>
              <a:gd name="adj1" fmla="val -46359"/>
              <a:gd name="adj2" fmla="val 93347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486602" y="725726"/>
            <a:ext cx="3446145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点击生字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进入详细讲解。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34296" y="55160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方正大黑简体" panose="03000509000000000000" charset="-122"/>
                <a:ea typeface="方正大黑简体" panose="03000509000000000000" charset="-122"/>
              </a:rPr>
              <a:t>认真观察，学写生字</a:t>
            </a:r>
            <a:endParaRPr lang="zh-CN" altLang="en-US" sz="3200" b="1"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2" name="矩形 4"/>
          <p:cNvSpPr/>
          <p:nvPr/>
        </p:nvSpPr>
        <p:spPr>
          <a:xfrm>
            <a:off x="862984" y="216743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60669" y="1497128"/>
            <a:ext cx="944489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qīn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830388" y="85725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98502" y="1330755"/>
            <a:ext cx="2761049" cy="482088"/>
          </a:xfrm>
          <a:prstGeom prst="rect">
            <a:avLst/>
          </a:prstGeom>
        </p:spPr>
      </p:pic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658515" y="3437433"/>
            <a:ext cx="3569102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 dirty="0">
                <a:latin typeface="宋体" panose="02010600030101010101" pitchFamily="2" charset="-122"/>
              </a:rPr>
              <a:t>左右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 dirty="0">
                <a:latin typeface="宋体" panose="02010600030101010101" pitchFamily="2" charset="-122"/>
              </a:rPr>
              <a:t>Q   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亻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侵犯  侵略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8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783626" y="2172766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2812245" y="1899474"/>
            <a:ext cx="1824265" cy="701223"/>
          </a:xfrm>
          <a:prstGeom prst="wedgeRoundRectCallout">
            <a:avLst>
              <a:gd name="adj1" fmla="val 90218"/>
              <a:gd name="adj2" fmla="val 85724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7776862" y="1817848"/>
            <a:ext cx="3612932" cy="1325550"/>
          </a:xfrm>
          <a:prstGeom prst="wedgeRoundRectCallout">
            <a:avLst>
              <a:gd name="adj1" fmla="val -79496"/>
              <a:gd name="adj2" fmla="val 38763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3315" y="1861232"/>
            <a:ext cx="3462958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右下角又字横稍短、捺收笔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2245" y="1935859"/>
            <a:ext cx="181749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左窄右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云形标注 4"/>
          <p:cNvSpPr/>
          <p:nvPr/>
        </p:nvSpPr>
        <p:spPr>
          <a:xfrm flipH="1">
            <a:off x="5467228" y="4604433"/>
            <a:ext cx="4279900" cy="1604645"/>
          </a:xfrm>
          <a:prstGeom prst="cloudCallout">
            <a:avLst>
              <a:gd name="adj1" fmla="val 44579"/>
              <a:gd name="adj2" fmla="val -82680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679266" y="4877629"/>
            <a:ext cx="3886629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亻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”的右侧不要多写一小竖哦！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Freeform 35"/>
          <p:cNvSpPr/>
          <p:nvPr/>
        </p:nvSpPr>
        <p:spPr>
          <a:xfrm>
            <a:off x="5147968" y="2566393"/>
            <a:ext cx="614362" cy="896937"/>
          </a:xfrm>
          <a:custGeom>
            <a:avLst/>
            <a:gdLst>
              <a:gd name="txL" fmla="*/ 0 w 967"/>
              <a:gd name="txT" fmla="*/ 0 h 1414"/>
              <a:gd name="txR" fmla="*/ 967 w 967"/>
              <a:gd name="txB" fmla="*/ 1414 h 141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65" h="1414">
                <a:moveTo>
                  <a:pt x="0" y="1404"/>
                </a:moveTo>
                <a:lnTo>
                  <a:pt x="0" y="1404"/>
                </a:lnTo>
                <a:lnTo>
                  <a:pt x="0" y="1393"/>
                </a:lnTo>
                <a:lnTo>
                  <a:pt x="11" y="1382"/>
                </a:lnTo>
                <a:lnTo>
                  <a:pt x="22" y="1360"/>
                </a:lnTo>
                <a:lnTo>
                  <a:pt x="32" y="1338"/>
                </a:lnTo>
                <a:lnTo>
                  <a:pt x="54" y="1317"/>
                </a:lnTo>
                <a:lnTo>
                  <a:pt x="76" y="1295"/>
                </a:lnTo>
                <a:lnTo>
                  <a:pt x="98" y="1262"/>
                </a:lnTo>
                <a:lnTo>
                  <a:pt x="130" y="1229"/>
                </a:lnTo>
                <a:lnTo>
                  <a:pt x="152" y="1197"/>
                </a:lnTo>
                <a:lnTo>
                  <a:pt x="185" y="1153"/>
                </a:lnTo>
                <a:lnTo>
                  <a:pt x="217" y="1121"/>
                </a:lnTo>
                <a:lnTo>
                  <a:pt x="250" y="1077"/>
                </a:lnTo>
                <a:lnTo>
                  <a:pt x="282" y="1023"/>
                </a:lnTo>
                <a:lnTo>
                  <a:pt x="315" y="979"/>
                </a:lnTo>
                <a:lnTo>
                  <a:pt x="348" y="925"/>
                </a:lnTo>
                <a:lnTo>
                  <a:pt x="413" y="805"/>
                </a:lnTo>
                <a:lnTo>
                  <a:pt x="456" y="740"/>
                </a:lnTo>
                <a:lnTo>
                  <a:pt x="489" y="685"/>
                </a:lnTo>
                <a:lnTo>
                  <a:pt x="522" y="620"/>
                </a:lnTo>
                <a:lnTo>
                  <a:pt x="565" y="544"/>
                </a:lnTo>
                <a:lnTo>
                  <a:pt x="598" y="479"/>
                </a:lnTo>
                <a:lnTo>
                  <a:pt x="630" y="402"/>
                </a:lnTo>
                <a:lnTo>
                  <a:pt x="674" y="326"/>
                </a:lnTo>
                <a:lnTo>
                  <a:pt x="696" y="272"/>
                </a:lnTo>
                <a:lnTo>
                  <a:pt x="717" y="217"/>
                </a:lnTo>
                <a:lnTo>
                  <a:pt x="739" y="174"/>
                </a:lnTo>
                <a:lnTo>
                  <a:pt x="750" y="130"/>
                </a:lnTo>
                <a:lnTo>
                  <a:pt x="761" y="98"/>
                </a:lnTo>
                <a:lnTo>
                  <a:pt x="761" y="76"/>
                </a:lnTo>
                <a:lnTo>
                  <a:pt x="761" y="54"/>
                </a:lnTo>
                <a:lnTo>
                  <a:pt x="750" y="54"/>
                </a:lnTo>
                <a:lnTo>
                  <a:pt x="739" y="43"/>
                </a:lnTo>
                <a:lnTo>
                  <a:pt x="728" y="32"/>
                </a:lnTo>
                <a:lnTo>
                  <a:pt x="728" y="22"/>
                </a:lnTo>
                <a:lnTo>
                  <a:pt x="739" y="11"/>
                </a:lnTo>
                <a:lnTo>
                  <a:pt x="750" y="11"/>
                </a:lnTo>
                <a:lnTo>
                  <a:pt x="761" y="0"/>
                </a:lnTo>
                <a:lnTo>
                  <a:pt x="772" y="0"/>
                </a:lnTo>
                <a:lnTo>
                  <a:pt x="793" y="0"/>
                </a:lnTo>
                <a:lnTo>
                  <a:pt x="804" y="11"/>
                </a:lnTo>
                <a:lnTo>
                  <a:pt x="826" y="22"/>
                </a:lnTo>
                <a:lnTo>
                  <a:pt x="837" y="32"/>
                </a:lnTo>
                <a:lnTo>
                  <a:pt x="859" y="43"/>
                </a:lnTo>
                <a:lnTo>
                  <a:pt x="880" y="54"/>
                </a:lnTo>
                <a:lnTo>
                  <a:pt x="913" y="98"/>
                </a:lnTo>
                <a:lnTo>
                  <a:pt x="924" y="119"/>
                </a:lnTo>
                <a:lnTo>
                  <a:pt x="946" y="130"/>
                </a:lnTo>
                <a:lnTo>
                  <a:pt x="956" y="141"/>
                </a:lnTo>
                <a:lnTo>
                  <a:pt x="956" y="152"/>
                </a:lnTo>
                <a:lnTo>
                  <a:pt x="967" y="163"/>
                </a:lnTo>
                <a:lnTo>
                  <a:pt x="967" y="174"/>
                </a:lnTo>
                <a:lnTo>
                  <a:pt x="956" y="185"/>
                </a:lnTo>
                <a:lnTo>
                  <a:pt x="946" y="196"/>
                </a:lnTo>
                <a:lnTo>
                  <a:pt x="935" y="217"/>
                </a:lnTo>
                <a:lnTo>
                  <a:pt x="924" y="250"/>
                </a:lnTo>
                <a:lnTo>
                  <a:pt x="902" y="283"/>
                </a:lnTo>
                <a:lnTo>
                  <a:pt x="880" y="326"/>
                </a:lnTo>
                <a:lnTo>
                  <a:pt x="848" y="370"/>
                </a:lnTo>
                <a:lnTo>
                  <a:pt x="826" y="424"/>
                </a:lnTo>
                <a:lnTo>
                  <a:pt x="750" y="533"/>
                </a:lnTo>
                <a:lnTo>
                  <a:pt x="685" y="653"/>
                </a:lnTo>
                <a:lnTo>
                  <a:pt x="532" y="881"/>
                </a:lnTo>
                <a:lnTo>
                  <a:pt x="500" y="947"/>
                </a:lnTo>
                <a:lnTo>
                  <a:pt x="456" y="1001"/>
                </a:lnTo>
                <a:lnTo>
                  <a:pt x="424" y="1055"/>
                </a:lnTo>
                <a:lnTo>
                  <a:pt x="380" y="1110"/>
                </a:lnTo>
                <a:lnTo>
                  <a:pt x="337" y="1153"/>
                </a:lnTo>
                <a:lnTo>
                  <a:pt x="293" y="1197"/>
                </a:lnTo>
                <a:lnTo>
                  <a:pt x="250" y="1240"/>
                </a:lnTo>
                <a:lnTo>
                  <a:pt x="206" y="1284"/>
                </a:lnTo>
                <a:lnTo>
                  <a:pt x="163" y="1317"/>
                </a:lnTo>
                <a:lnTo>
                  <a:pt x="130" y="1349"/>
                </a:lnTo>
                <a:lnTo>
                  <a:pt x="87" y="1371"/>
                </a:lnTo>
                <a:lnTo>
                  <a:pt x="65" y="1393"/>
                </a:lnTo>
                <a:lnTo>
                  <a:pt x="43" y="1404"/>
                </a:lnTo>
                <a:lnTo>
                  <a:pt x="22" y="1404"/>
                </a:lnTo>
                <a:lnTo>
                  <a:pt x="11" y="1414"/>
                </a:lnTo>
                <a:lnTo>
                  <a:pt x="0" y="140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6"/>
          <p:cNvSpPr/>
          <p:nvPr/>
        </p:nvSpPr>
        <p:spPr>
          <a:xfrm>
            <a:off x="5486105" y="2993430"/>
            <a:ext cx="144463" cy="1085850"/>
          </a:xfrm>
          <a:custGeom>
            <a:avLst/>
            <a:gdLst>
              <a:gd name="txL" fmla="*/ 0 w 229"/>
              <a:gd name="txT" fmla="*/ 0 h 1709"/>
              <a:gd name="txR" fmla="*/ 229 w 229"/>
              <a:gd name="txB" fmla="*/ 1709 h 170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29" h="1709">
                <a:moveTo>
                  <a:pt x="66" y="0"/>
                </a:moveTo>
                <a:lnTo>
                  <a:pt x="98" y="11"/>
                </a:lnTo>
                <a:lnTo>
                  <a:pt x="120" y="22"/>
                </a:lnTo>
                <a:lnTo>
                  <a:pt x="142" y="33"/>
                </a:lnTo>
                <a:lnTo>
                  <a:pt x="164" y="44"/>
                </a:lnTo>
                <a:lnTo>
                  <a:pt x="185" y="55"/>
                </a:lnTo>
                <a:lnTo>
                  <a:pt x="196" y="66"/>
                </a:lnTo>
                <a:lnTo>
                  <a:pt x="207" y="77"/>
                </a:lnTo>
                <a:lnTo>
                  <a:pt x="218" y="88"/>
                </a:lnTo>
                <a:lnTo>
                  <a:pt x="218" y="98"/>
                </a:lnTo>
                <a:lnTo>
                  <a:pt x="218" y="131"/>
                </a:lnTo>
                <a:lnTo>
                  <a:pt x="218" y="153"/>
                </a:lnTo>
                <a:lnTo>
                  <a:pt x="218" y="185"/>
                </a:lnTo>
                <a:lnTo>
                  <a:pt x="229" y="229"/>
                </a:lnTo>
                <a:lnTo>
                  <a:pt x="229" y="283"/>
                </a:lnTo>
                <a:lnTo>
                  <a:pt x="229" y="338"/>
                </a:lnTo>
                <a:lnTo>
                  <a:pt x="229" y="392"/>
                </a:lnTo>
                <a:lnTo>
                  <a:pt x="218" y="468"/>
                </a:lnTo>
                <a:lnTo>
                  <a:pt x="218" y="534"/>
                </a:lnTo>
                <a:lnTo>
                  <a:pt x="218" y="610"/>
                </a:lnTo>
                <a:lnTo>
                  <a:pt x="218" y="686"/>
                </a:lnTo>
                <a:lnTo>
                  <a:pt x="207" y="773"/>
                </a:lnTo>
                <a:lnTo>
                  <a:pt x="207" y="849"/>
                </a:lnTo>
                <a:lnTo>
                  <a:pt x="207" y="936"/>
                </a:lnTo>
                <a:lnTo>
                  <a:pt x="207" y="1023"/>
                </a:lnTo>
                <a:lnTo>
                  <a:pt x="196" y="1110"/>
                </a:lnTo>
                <a:lnTo>
                  <a:pt x="196" y="1198"/>
                </a:lnTo>
                <a:lnTo>
                  <a:pt x="185" y="1274"/>
                </a:lnTo>
                <a:lnTo>
                  <a:pt x="185" y="1339"/>
                </a:lnTo>
                <a:lnTo>
                  <a:pt x="174" y="1404"/>
                </a:lnTo>
                <a:lnTo>
                  <a:pt x="174" y="1459"/>
                </a:lnTo>
                <a:lnTo>
                  <a:pt x="164" y="1513"/>
                </a:lnTo>
                <a:lnTo>
                  <a:pt x="164" y="1546"/>
                </a:lnTo>
                <a:lnTo>
                  <a:pt x="153" y="1589"/>
                </a:lnTo>
                <a:lnTo>
                  <a:pt x="142" y="1622"/>
                </a:lnTo>
                <a:lnTo>
                  <a:pt x="131" y="1655"/>
                </a:lnTo>
                <a:lnTo>
                  <a:pt x="131" y="1676"/>
                </a:lnTo>
                <a:lnTo>
                  <a:pt x="120" y="1698"/>
                </a:lnTo>
                <a:lnTo>
                  <a:pt x="109" y="1709"/>
                </a:lnTo>
                <a:lnTo>
                  <a:pt x="98" y="1709"/>
                </a:lnTo>
                <a:lnTo>
                  <a:pt x="87" y="1698"/>
                </a:lnTo>
                <a:lnTo>
                  <a:pt x="66" y="1676"/>
                </a:lnTo>
                <a:lnTo>
                  <a:pt x="55" y="1644"/>
                </a:lnTo>
                <a:lnTo>
                  <a:pt x="33" y="1611"/>
                </a:lnTo>
                <a:lnTo>
                  <a:pt x="33" y="1578"/>
                </a:lnTo>
                <a:lnTo>
                  <a:pt x="22" y="1557"/>
                </a:lnTo>
                <a:lnTo>
                  <a:pt x="22" y="1535"/>
                </a:lnTo>
                <a:lnTo>
                  <a:pt x="11" y="1524"/>
                </a:lnTo>
                <a:lnTo>
                  <a:pt x="11" y="1513"/>
                </a:lnTo>
                <a:lnTo>
                  <a:pt x="11" y="1491"/>
                </a:lnTo>
                <a:lnTo>
                  <a:pt x="0" y="1491"/>
                </a:lnTo>
                <a:lnTo>
                  <a:pt x="0" y="1480"/>
                </a:lnTo>
                <a:lnTo>
                  <a:pt x="11" y="1470"/>
                </a:lnTo>
                <a:lnTo>
                  <a:pt x="11" y="1459"/>
                </a:lnTo>
                <a:lnTo>
                  <a:pt x="11" y="1437"/>
                </a:lnTo>
                <a:lnTo>
                  <a:pt x="11" y="1426"/>
                </a:lnTo>
                <a:lnTo>
                  <a:pt x="22" y="1404"/>
                </a:lnTo>
                <a:lnTo>
                  <a:pt x="22" y="1372"/>
                </a:lnTo>
                <a:lnTo>
                  <a:pt x="22" y="1350"/>
                </a:lnTo>
                <a:lnTo>
                  <a:pt x="33" y="1317"/>
                </a:lnTo>
                <a:lnTo>
                  <a:pt x="33" y="1274"/>
                </a:lnTo>
                <a:lnTo>
                  <a:pt x="44" y="1241"/>
                </a:lnTo>
                <a:lnTo>
                  <a:pt x="44" y="1198"/>
                </a:lnTo>
                <a:lnTo>
                  <a:pt x="55" y="1154"/>
                </a:lnTo>
                <a:lnTo>
                  <a:pt x="66" y="1100"/>
                </a:lnTo>
                <a:lnTo>
                  <a:pt x="66" y="1045"/>
                </a:lnTo>
                <a:lnTo>
                  <a:pt x="66" y="991"/>
                </a:lnTo>
                <a:lnTo>
                  <a:pt x="77" y="893"/>
                </a:lnTo>
                <a:lnTo>
                  <a:pt x="77" y="795"/>
                </a:lnTo>
                <a:lnTo>
                  <a:pt x="77" y="697"/>
                </a:lnTo>
                <a:lnTo>
                  <a:pt x="77" y="621"/>
                </a:lnTo>
                <a:lnTo>
                  <a:pt x="77" y="599"/>
                </a:lnTo>
                <a:lnTo>
                  <a:pt x="77" y="577"/>
                </a:lnTo>
                <a:lnTo>
                  <a:pt x="77" y="555"/>
                </a:lnTo>
                <a:lnTo>
                  <a:pt x="77" y="523"/>
                </a:lnTo>
                <a:lnTo>
                  <a:pt x="77" y="490"/>
                </a:lnTo>
                <a:lnTo>
                  <a:pt x="77" y="458"/>
                </a:lnTo>
                <a:lnTo>
                  <a:pt x="77" y="425"/>
                </a:lnTo>
                <a:lnTo>
                  <a:pt x="77" y="381"/>
                </a:lnTo>
                <a:lnTo>
                  <a:pt x="77" y="349"/>
                </a:lnTo>
                <a:lnTo>
                  <a:pt x="77" y="305"/>
                </a:lnTo>
                <a:lnTo>
                  <a:pt x="77" y="262"/>
                </a:lnTo>
                <a:lnTo>
                  <a:pt x="77" y="207"/>
                </a:lnTo>
                <a:lnTo>
                  <a:pt x="77" y="109"/>
                </a:lnTo>
                <a:lnTo>
                  <a:pt x="66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7"/>
          <p:cNvSpPr/>
          <p:nvPr/>
        </p:nvSpPr>
        <p:spPr>
          <a:xfrm>
            <a:off x="5713118" y="3187105"/>
            <a:ext cx="146050" cy="304800"/>
          </a:xfrm>
          <a:custGeom>
            <a:avLst/>
            <a:gdLst>
              <a:gd name="txL" fmla="*/ 0 w 229"/>
              <a:gd name="txT" fmla="*/ 0 h 479"/>
              <a:gd name="txR" fmla="*/ 229 w 229"/>
              <a:gd name="txB" fmla="*/ 479 h 4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9" h="479">
                <a:moveTo>
                  <a:pt x="131" y="446"/>
                </a:moveTo>
                <a:lnTo>
                  <a:pt x="120" y="468"/>
                </a:lnTo>
                <a:lnTo>
                  <a:pt x="109" y="468"/>
                </a:lnTo>
                <a:lnTo>
                  <a:pt x="87" y="479"/>
                </a:lnTo>
                <a:lnTo>
                  <a:pt x="76" y="479"/>
                </a:lnTo>
                <a:lnTo>
                  <a:pt x="65" y="479"/>
                </a:lnTo>
                <a:lnTo>
                  <a:pt x="55" y="468"/>
                </a:lnTo>
                <a:lnTo>
                  <a:pt x="44" y="446"/>
                </a:lnTo>
                <a:lnTo>
                  <a:pt x="22" y="425"/>
                </a:lnTo>
                <a:lnTo>
                  <a:pt x="11" y="403"/>
                </a:lnTo>
                <a:lnTo>
                  <a:pt x="0" y="381"/>
                </a:lnTo>
                <a:lnTo>
                  <a:pt x="0" y="359"/>
                </a:lnTo>
                <a:lnTo>
                  <a:pt x="0" y="348"/>
                </a:lnTo>
                <a:lnTo>
                  <a:pt x="11" y="327"/>
                </a:lnTo>
                <a:lnTo>
                  <a:pt x="33" y="305"/>
                </a:lnTo>
                <a:lnTo>
                  <a:pt x="55" y="272"/>
                </a:lnTo>
                <a:lnTo>
                  <a:pt x="65" y="250"/>
                </a:lnTo>
                <a:lnTo>
                  <a:pt x="76" y="229"/>
                </a:lnTo>
                <a:lnTo>
                  <a:pt x="87" y="196"/>
                </a:lnTo>
                <a:lnTo>
                  <a:pt x="98" y="163"/>
                </a:lnTo>
                <a:lnTo>
                  <a:pt x="120" y="131"/>
                </a:lnTo>
                <a:lnTo>
                  <a:pt x="131" y="87"/>
                </a:lnTo>
                <a:lnTo>
                  <a:pt x="142" y="44"/>
                </a:lnTo>
                <a:lnTo>
                  <a:pt x="163" y="0"/>
                </a:lnTo>
                <a:lnTo>
                  <a:pt x="185" y="22"/>
                </a:lnTo>
                <a:lnTo>
                  <a:pt x="207" y="44"/>
                </a:lnTo>
                <a:lnTo>
                  <a:pt x="218" y="65"/>
                </a:lnTo>
                <a:lnTo>
                  <a:pt x="229" y="98"/>
                </a:lnTo>
                <a:lnTo>
                  <a:pt x="229" y="142"/>
                </a:lnTo>
                <a:lnTo>
                  <a:pt x="229" y="174"/>
                </a:lnTo>
                <a:lnTo>
                  <a:pt x="229" y="229"/>
                </a:lnTo>
                <a:lnTo>
                  <a:pt x="218" y="283"/>
                </a:lnTo>
                <a:lnTo>
                  <a:pt x="196" y="338"/>
                </a:lnTo>
                <a:lnTo>
                  <a:pt x="174" y="381"/>
                </a:lnTo>
                <a:lnTo>
                  <a:pt x="152" y="425"/>
                </a:lnTo>
                <a:lnTo>
                  <a:pt x="131" y="44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9"/>
          <p:cNvSpPr/>
          <p:nvPr/>
        </p:nvSpPr>
        <p:spPr>
          <a:xfrm>
            <a:off x="5914730" y="2545755"/>
            <a:ext cx="661988" cy="447675"/>
          </a:xfrm>
          <a:custGeom>
            <a:avLst/>
            <a:gdLst>
              <a:gd name="txL" fmla="*/ 0 w 1043"/>
              <a:gd name="txT" fmla="*/ 0 h 707"/>
              <a:gd name="txR" fmla="*/ 1043 w 1043"/>
              <a:gd name="txB" fmla="*/ 707 h 7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43" h="707">
                <a:moveTo>
                  <a:pt x="847" y="707"/>
                </a:moveTo>
                <a:lnTo>
                  <a:pt x="739" y="707"/>
                </a:lnTo>
                <a:lnTo>
                  <a:pt x="739" y="642"/>
                </a:lnTo>
                <a:lnTo>
                  <a:pt x="739" y="577"/>
                </a:lnTo>
                <a:lnTo>
                  <a:pt x="750" y="533"/>
                </a:lnTo>
                <a:lnTo>
                  <a:pt x="750" y="501"/>
                </a:lnTo>
                <a:lnTo>
                  <a:pt x="761" y="457"/>
                </a:lnTo>
                <a:lnTo>
                  <a:pt x="771" y="414"/>
                </a:lnTo>
                <a:lnTo>
                  <a:pt x="771" y="370"/>
                </a:lnTo>
                <a:lnTo>
                  <a:pt x="771" y="327"/>
                </a:lnTo>
                <a:lnTo>
                  <a:pt x="771" y="294"/>
                </a:lnTo>
                <a:lnTo>
                  <a:pt x="771" y="261"/>
                </a:lnTo>
                <a:lnTo>
                  <a:pt x="771" y="240"/>
                </a:lnTo>
                <a:lnTo>
                  <a:pt x="771" y="218"/>
                </a:lnTo>
                <a:lnTo>
                  <a:pt x="771" y="207"/>
                </a:lnTo>
                <a:lnTo>
                  <a:pt x="771" y="196"/>
                </a:lnTo>
                <a:lnTo>
                  <a:pt x="761" y="185"/>
                </a:lnTo>
                <a:lnTo>
                  <a:pt x="739" y="185"/>
                </a:lnTo>
                <a:lnTo>
                  <a:pt x="706" y="174"/>
                </a:lnTo>
                <a:lnTo>
                  <a:pt x="674" y="174"/>
                </a:lnTo>
                <a:lnTo>
                  <a:pt x="630" y="185"/>
                </a:lnTo>
                <a:lnTo>
                  <a:pt x="587" y="185"/>
                </a:lnTo>
                <a:lnTo>
                  <a:pt x="521" y="196"/>
                </a:lnTo>
                <a:lnTo>
                  <a:pt x="456" y="207"/>
                </a:lnTo>
                <a:lnTo>
                  <a:pt x="391" y="218"/>
                </a:lnTo>
                <a:lnTo>
                  <a:pt x="337" y="229"/>
                </a:lnTo>
                <a:lnTo>
                  <a:pt x="282" y="240"/>
                </a:lnTo>
                <a:lnTo>
                  <a:pt x="239" y="240"/>
                </a:lnTo>
                <a:lnTo>
                  <a:pt x="206" y="250"/>
                </a:lnTo>
                <a:lnTo>
                  <a:pt x="173" y="250"/>
                </a:lnTo>
                <a:lnTo>
                  <a:pt x="152" y="250"/>
                </a:lnTo>
                <a:lnTo>
                  <a:pt x="141" y="250"/>
                </a:lnTo>
                <a:lnTo>
                  <a:pt x="119" y="250"/>
                </a:lnTo>
                <a:lnTo>
                  <a:pt x="97" y="240"/>
                </a:lnTo>
                <a:lnTo>
                  <a:pt x="76" y="229"/>
                </a:lnTo>
                <a:lnTo>
                  <a:pt x="54" y="218"/>
                </a:lnTo>
                <a:lnTo>
                  <a:pt x="32" y="207"/>
                </a:lnTo>
                <a:lnTo>
                  <a:pt x="10" y="196"/>
                </a:lnTo>
                <a:lnTo>
                  <a:pt x="0" y="185"/>
                </a:lnTo>
                <a:lnTo>
                  <a:pt x="0" y="174"/>
                </a:lnTo>
                <a:lnTo>
                  <a:pt x="0" y="163"/>
                </a:lnTo>
                <a:lnTo>
                  <a:pt x="10" y="163"/>
                </a:lnTo>
                <a:lnTo>
                  <a:pt x="32" y="163"/>
                </a:lnTo>
                <a:lnTo>
                  <a:pt x="54" y="152"/>
                </a:lnTo>
                <a:lnTo>
                  <a:pt x="86" y="152"/>
                </a:lnTo>
                <a:lnTo>
                  <a:pt x="119" y="142"/>
                </a:lnTo>
                <a:lnTo>
                  <a:pt x="173" y="142"/>
                </a:lnTo>
                <a:lnTo>
                  <a:pt x="217" y="142"/>
                </a:lnTo>
                <a:lnTo>
                  <a:pt x="326" y="131"/>
                </a:lnTo>
                <a:lnTo>
                  <a:pt x="413" y="109"/>
                </a:lnTo>
                <a:lnTo>
                  <a:pt x="500" y="98"/>
                </a:lnTo>
                <a:lnTo>
                  <a:pt x="576" y="76"/>
                </a:lnTo>
                <a:lnTo>
                  <a:pt x="619" y="76"/>
                </a:lnTo>
                <a:lnTo>
                  <a:pt x="652" y="65"/>
                </a:lnTo>
                <a:lnTo>
                  <a:pt x="674" y="65"/>
                </a:lnTo>
                <a:lnTo>
                  <a:pt x="695" y="55"/>
                </a:lnTo>
                <a:lnTo>
                  <a:pt x="717" y="44"/>
                </a:lnTo>
                <a:lnTo>
                  <a:pt x="739" y="44"/>
                </a:lnTo>
                <a:lnTo>
                  <a:pt x="750" y="33"/>
                </a:lnTo>
                <a:lnTo>
                  <a:pt x="761" y="22"/>
                </a:lnTo>
                <a:lnTo>
                  <a:pt x="771" y="11"/>
                </a:lnTo>
                <a:lnTo>
                  <a:pt x="782" y="11"/>
                </a:lnTo>
                <a:lnTo>
                  <a:pt x="793" y="0"/>
                </a:lnTo>
                <a:lnTo>
                  <a:pt x="815" y="0"/>
                </a:lnTo>
                <a:lnTo>
                  <a:pt x="837" y="11"/>
                </a:lnTo>
                <a:lnTo>
                  <a:pt x="858" y="33"/>
                </a:lnTo>
                <a:lnTo>
                  <a:pt x="902" y="55"/>
                </a:lnTo>
                <a:lnTo>
                  <a:pt x="945" y="76"/>
                </a:lnTo>
                <a:lnTo>
                  <a:pt x="967" y="98"/>
                </a:lnTo>
                <a:lnTo>
                  <a:pt x="989" y="109"/>
                </a:lnTo>
                <a:lnTo>
                  <a:pt x="1000" y="131"/>
                </a:lnTo>
                <a:lnTo>
                  <a:pt x="1021" y="142"/>
                </a:lnTo>
                <a:lnTo>
                  <a:pt x="1032" y="152"/>
                </a:lnTo>
                <a:lnTo>
                  <a:pt x="1032" y="163"/>
                </a:lnTo>
                <a:lnTo>
                  <a:pt x="1043" y="163"/>
                </a:lnTo>
                <a:lnTo>
                  <a:pt x="1043" y="174"/>
                </a:lnTo>
                <a:lnTo>
                  <a:pt x="1043" y="185"/>
                </a:lnTo>
                <a:lnTo>
                  <a:pt x="1032" y="207"/>
                </a:lnTo>
                <a:lnTo>
                  <a:pt x="1021" y="218"/>
                </a:lnTo>
                <a:lnTo>
                  <a:pt x="1000" y="229"/>
                </a:lnTo>
                <a:lnTo>
                  <a:pt x="989" y="240"/>
                </a:lnTo>
                <a:lnTo>
                  <a:pt x="978" y="250"/>
                </a:lnTo>
                <a:lnTo>
                  <a:pt x="956" y="261"/>
                </a:lnTo>
                <a:lnTo>
                  <a:pt x="945" y="283"/>
                </a:lnTo>
                <a:lnTo>
                  <a:pt x="934" y="305"/>
                </a:lnTo>
                <a:lnTo>
                  <a:pt x="924" y="327"/>
                </a:lnTo>
                <a:lnTo>
                  <a:pt x="913" y="359"/>
                </a:lnTo>
                <a:lnTo>
                  <a:pt x="902" y="392"/>
                </a:lnTo>
                <a:lnTo>
                  <a:pt x="880" y="457"/>
                </a:lnTo>
                <a:lnTo>
                  <a:pt x="858" y="533"/>
                </a:lnTo>
                <a:lnTo>
                  <a:pt x="858" y="610"/>
                </a:lnTo>
                <a:lnTo>
                  <a:pt x="847" y="70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0"/>
          <p:cNvSpPr/>
          <p:nvPr/>
        </p:nvSpPr>
        <p:spPr>
          <a:xfrm>
            <a:off x="5968705" y="2793405"/>
            <a:ext cx="346075" cy="104775"/>
          </a:xfrm>
          <a:custGeom>
            <a:avLst/>
            <a:gdLst>
              <a:gd name="txL" fmla="*/ 0 w 544"/>
              <a:gd name="txT" fmla="*/ 0 h 163"/>
              <a:gd name="txR" fmla="*/ 544 w 544"/>
              <a:gd name="txB" fmla="*/ 163 h 163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544" h="163">
                <a:moveTo>
                  <a:pt x="0" y="109"/>
                </a:moveTo>
                <a:lnTo>
                  <a:pt x="0" y="98"/>
                </a:lnTo>
                <a:lnTo>
                  <a:pt x="11" y="98"/>
                </a:lnTo>
                <a:lnTo>
                  <a:pt x="33" y="87"/>
                </a:lnTo>
                <a:lnTo>
                  <a:pt x="55" y="76"/>
                </a:lnTo>
                <a:lnTo>
                  <a:pt x="87" y="65"/>
                </a:lnTo>
                <a:lnTo>
                  <a:pt x="131" y="54"/>
                </a:lnTo>
                <a:lnTo>
                  <a:pt x="174" y="43"/>
                </a:lnTo>
                <a:lnTo>
                  <a:pt x="218" y="33"/>
                </a:lnTo>
                <a:lnTo>
                  <a:pt x="272" y="22"/>
                </a:lnTo>
                <a:lnTo>
                  <a:pt x="316" y="11"/>
                </a:lnTo>
                <a:lnTo>
                  <a:pt x="359" y="0"/>
                </a:lnTo>
                <a:lnTo>
                  <a:pt x="403" y="0"/>
                </a:lnTo>
                <a:lnTo>
                  <a:pt x="435" y="0"/>
                </a:lnTo>
                <a:lnTo>
                  <a:pt x="468" y="0"/>
                </a:lnTo>
                <a:lnTo>
                  <a:pt x="490" y="0"/>
                </a:lnTo>
                <a:lnTo>
                  <a:pt x="501" y="11"/>
                </a:lnTo>
                <a:lnTo>
                  <a:pt x="522" y="11"/>
                </a:lnTo>
                <a:lnTo>
                  <a:pt x="522" y="22"/>
                </a:lnTo>
                <a:lnTo>
                  <a:pt x="533" y="33"/>
                </a:lnTo>
                <a:lnTo>
                  <a:pt x="533" y="43"/>
                </a:lnTo>
                <a:lnTo>
                  <a:pt x="544" y="43"/>
                </a:lnTo>
                <a:lnTo>
                  <a:pt x="533" y="54"/>
                </a:lnTo>
                <a:lnTo>
                  <a:pt x="533" y="65"/>
                </a:lnTo>
                <a:lnTo>
                  <a:pt x="522" y="76"/>
                </a:lnTo>
                <a:lnTo>
                  <a:pt x="522" y="87"/>
                </a:lnTo>
                <a:lnTo>
                  <a:pt x="501" y="87"/>
                </a:lnTo>
                <a:lnTo>
                  <a:pt x="479" y="98"/>
                </a:lnTo>
                <a:lnTo>
                  <a:pt x="457" y="109"/>
                </a:lnTo>
                <a:lnTo>
                  <a:pt x="424" y="109"/>
                </a:lnTo>
                <a:lnTo>
                  <a:pt x="392" y="120"/>
                </a:lnTo>
                <a:lnTo>
                  <a:pt x="348" y="130"/>
                </a:lnTo>
                <a:lnTo>
                  <a:pt x="305" y="130"/>
                </a:lnTo>
                <a:lnTo>
                  <a:pt x="261" y="141"/>
                </a:lnTo>
                <a:lnTo>
                  <a:pt x="229" y="141"/>
                </a:lnTo>
                <a:lnTo>
                  <a:pt x="196" y="152"/>
                </a:lnTo>
                <a:lnTo>
                  <a:pt x="164" y="152"/>
                </a:lnTo>
                <a:lnTo>
                  <a:pt x="131" y="163"/>
                </a:lnTo>
                <a:lnTo>
                  <a:pt x="120" y="163"/>
                </a:lnTo>
                <a:lnTo>
                  <a:pt x="98" y="163"/>
                </a:lnTo>
                <a:lnTo>
                  <a:pt x="87" y="163"/>
                </a:lnTo>
                <a:lnTo>
                  <a:pt x="77" y="163"/>
                </a:lnTo>
                <a:lnTo>
                  <a:pt x="55" y="163"/>
                </a:lnTo>
                <a:lnTo>
                  <a:pt x="44" y="152"/>
                </a:lnTo>
                <a:lnTo>
                  <a:pt x="33" y="141"/>
                </a:lnTo>
                <a:lnTo>
                  <a:pt x="22" y="130"/>
                </a:lnTo>
                <a:lnTo>
                  <a:pt x="11" y="120"/>
                </a:lnTo>
                <a:lnTo>
                  <a:pt x="0" y="120"/>
                </a:lnTo>
                <a:lnTo>
                  <a:pt x="0" y="10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1"/>
          <p:cNvSpPr/>
          <p:nvPr/>
        </p:nvSpPr>
        <p:spPr>
          <a:xfrm>
            <a:off x="5892505" y="2952155"/>
            <a:ext cx="593725" cy="131763"/>
          </a:xfrm>
          <a:custGeom>
            <a:avLst/>
            <a:gdLst>
              <a:gd name="txL" fmla="*/ 0 w 935"/>
              <a:gd name="txT" fmla="*/ 0 h 207"/>
              <a:gd name="txR" fmla="*/ 935 w 935"/>
              <a:gd name="txB" fmla="*/ 207 h 2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35" h="206">
                <a:moveTo>
                  <a:pt x="750" y="120"/>
                </a:moveTo>
                <a:lnTo>
                  <a:pt x="717" y="120"/>
                </a:lnTo>
                <a:lnTo>
                  <a:pt x="696" y="131"/>
                </a:lnTo>
                <a:lnTo>
                  <a:pt x="663" y="131"/>
                </a:lnTo>
                <a:lnTo>
                  <a:pt x="620" y="142"/>
                </a:lnTo>
                <a:lnTo>
                  <a:pt x="576" y="142"/>
                </a:lnTo>
                <a:lnTo>
                  <a:pt x="522" y="153"/>
                </a:lnTo>
                <a:lnTo>
                  <a:pt x="456" y="163"/>
                </a:lnTo>
                <a:lnTo>
                  <a:pt x="391" y="174"/>
                </a:lnTo>
                <a:lnTo>
                  <a:pt x="326" y="185"/>
                </a:lnTo>
                <a:lnTo>
                  <a:pt x="272" y="196"/>
                </a:lnTo>
                <a:lnTo>
                  <a:pt x="217" y="196"/>
                </a:lnTo>
                <a:lnTo>
                  <a:pt x="174" y="207"/>
                </a:lnTo>
                <a:lnTo>
                  <a:pt x="130" y="207"/>
                </a:lnTo>
                <a:lnTo>
                  <a:pt x="109" y="207"/>
                </a:lnTo>
                <a:lnTo>
                  <a:pt x="76" y="207"/>
                </a:lnTo>
                <a:lnTo>
                  <a:pt x="65" y="196"/>
                </a:lnTo>
                <a:lnTo>
                  <a:pt x="33" y="185"/>
                </a:lnTo>
                <a:lnTo>
                  <a:pt x="11" y="185"/>
                </a:lnTo>
                <a:lnTo>
                  <a:pt x="0" y="163"/>
                </a:lnTo>
                <a:lnTo>
                  <a:pt x="0" y="153"/>
                </a:lnTo>
                <a:lnTo>
                  <a:pt x="0" y="142"/>
                </a:lnTo>
                <a:lnTo>
                  <a:pt x="11" y="142"/>
                </a:lnTo>
                <a:lnTo>
                  <a:pt x="22" y="131"/>
                </a:lnTo>
                <a:lnTo>
                  <a:pt x="43" y="131"/>
                </a:lnTo>
                <a:lnTo>
                  <a:pt x="65" y="131"/>
                </a:lnTo>
                <a:lnTo>
                  <a:pt x="87" y="131"/>
                </a:lnTo>
                <a:lnTo>
                  <a:pt x="119" y="120"/>
                </a:lnTo>
                <a:lnTo>
                  <a:pt x="141" y="120"/>
                </a:lnTo>
                <a:lnTo>
                  <a:pt x="163" y="109"/>
                </a:lnTo>
                <a:lnTo>
                  <a:pt x="185" y="109"/>
                </a:lnTo>
                <a:lnTo>
                  <a:pt x="217" y="109"/>
                </a:lnTo>
                <a:lnTo>
                  <a:pt x="239" y="98"/>
                </a:lnTo>
                <a:lnTo>
                  <a:pt x="272" y="87"/>
                </a:lnTo>
                <a:lnTo>
                  <a:pt x="304" y="87"/>
                </a:lnTo>
                <a:lnTo>
                  <a:pt x="348" y="76"/>
                </a:lnTo>
                <a:lnTo>
                  <a:pt x="380" y="65"/>
                </a:lnTo>
                <a:lnTo>
                  <a:pt x="424" y="65"/>
                </a:lnTo>
                <a:lnTo>
                  <a:pt x="511" y="55"/>
                </a:lnTo>
                <a:lnTo>
                  <a:pt x="576" y="44"/>
                </a:lnTo>
                <a:lnTo>
                  <a:pt x="641" y="33"/>
                </a:lnTo>
                <a:lnTo>
                  <a:pt x="696" y="22"/>
                </a:lnTo>
                <a:lnTo>
                  <a:pt x="750" y="11"/>
                </a:lnTo>
                <a:lnTo>
                  <a:pt x="783" y="11"/>
                </a:lnTo>
                <a:lnTo>
                  <a:pt x="815" y="11"/>
                </a:lnTo>
                <a:lnTo>
                  <a:pt x="848" y="0"/>
                </a:lnTo>
                <a:lnTo>
                  <a:pt x="859" y="11"/>
                </a:lnTo>
                <a:lnTo>
                  <a:pt x="880" y="11"/>
                </a:lnTo>
                <a:lnTo>
                  <a:pt x="891" y="11"/>
                </a:lnTo>
                <a:lnTo>
                  <a:pt x="913" y="11"/>
                </a:lnTo>
                <a:lnTo>
                  <a:pt x="924" y="22"/>
                </a:lnTo>
                <a:lnTo>
                  <a:pt x="935" y="33"/>
                </a:lnTo>
                <a:lnTo>
                  <a:pt x="935" y="44"/>
                </a:lnTo>
                <a:lnTo>
                  <a:pt x="935" y="65"/>
                </a:lnTo>
                <a:lnTo>
                  <a:pt x="924" y="76"/>
                </a:lnTo>
                <a:lnTo>
                  <a:pt x="913" y="87"/>
                </a:lnTo>
                <a:lnTo>
                  <a:pt x="891" y="98"/>
                </a:lnTo>
                <a:lnTo>
                  <a:pt x="870" y="98"/>
                </a:lnTo>
                <a:lnTo>
                  <a:pt x="848" y="109"/>
                </a:lnTo>
                <a:lnTo>
                  <a:pt x="837" y="109"/>
                </a:lnTo>
                <a:lnTo>
                  <a:pt x="826" y="109"/>
                </a:lnTo>
                <a:lnTo>
                  <a:pt x="804" y="109"/>
                </a:lnTo>
                <a:lnTo>
                  <a:pt x="794" y="109"/>
                </a:lnTo>
                <a:lnTo>
                  <a:pt x="783" y="109"/>
                </a:lnTo>
                <a:lnTo>
                  <a:pt x="761" y="120"/>
                </a:lnTo>
                <a:lnTo>
                  <a:pt x="750" y="12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42"/>
          <p:cNvSpPr/>
          <p:nvPr/>
        </p:nvSpPr>
        <p:spPr>
          <a:xfrm>
            <a:off x="5733755" y="3339505"/>
            <a:ext cx="717550" cy="669925"/>
          </a:xfrm>
          <a:custGeom>
            <a:avLst/>
            <a:gdLst>
              <a:gd name="txL" fmla="*/ 0 w 1130"/>
              <a:gd name="txT" fmla="*/ 0 h 1055"/>
              <a:gd name="txR" fmla="*/ 1130 w 1130"/>
              <a:gd name="txB" fmla="*/ 1055 h 10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0" h="1055">
                <a:moveTo>
                  <a:pt x="228" y="1012"/>
                </a:moveTo>
                <a:lnTo>
                  <a:pt x="174" y="1023"/>
                </a:lnTo>
                <a:lnTo>
                  <a:pt x="130" y="1033"/>
                </a:lnTo>
                <a:lnTo>
                  <a:pt x="87" y="1044"/>
                </a:lnTo>
                <a:lnTo>
                  <a:pt x="54" y="1055"/>
                </a:lnTo>
                <a:lnTo>
                  <a:pt x="32" y="1055"/>
                </a:lnTo>
                <a:lnTo>
                  <a:pt x="11" y="1055"/>
                </a:lnTo>
                <a:lnTo>
                  <a:pt x="0" y="1055"/>
                </a:lnTo>
                <a:lnTo>
                  <a:pt x="0" y="1044"/>
                </a:lnTo>
                <a:lnTo>
                  <a:pt x="0" y="1033"/>
                </a:lnTo>
                <a:lnTo>
                  <a:pt x="22" y="1023"/>
                </a:lnTo>
                <a:lnTo>
                  <a:pt x="43" y="1012"/>
                </a:lnTo>
                <a:lnTo>
                  <a:pt x="65" y="990"/>
                </a:lnTo>
                <a:lnTo>
                  <a:pt x="98" y="979"/>
                </a:lnTo>
                <a:lnTo>
                  <a:pt x="141" y="957"/>
                </a:lnTo>
                <a:lnTo>
                  <a:pt x="196" y="935"/>
                </a:lnTo>
                <a:lnTo>
                  <a:pt x="239" y="914"/>
                </a:lnTo>
                <a:lnTo>
                  <a:pt x="293" y="892"/>
                </a:lnTo>
                <a:lnTo>
                  <a:pt x="337" y="859"/>
                </a:lnTo>
                <a:lnTo>
                  <a:pt x="380" y="827"/>
                </a:lnTo>
                <a:lnTo>
                  <a:pt x="435" y="794"/>
                </a:lnTo>
                <a:lnTo>
                  <a:pt x="478" y="761"/>
                </a:lnTo>
                <a:lnTo>
                  <a:pt x="522" y="718"/>
                </a:lnTo>
                <a:lnTo>
                  <a:pt x="565" y="674"/>
                </a:lnTo>
                <a:lnTo>
                  <a:pt x="609" y="631"/>
                </a:lnTo>
                <a:lnTo>
                  <a:pt x="641" y="587"/>
                </a:lnTo>
                <a:lnTo>
                  <a:pt x="674" y="544"/>
                </a:lnTo>
                <a:lnTo>
                  <a:pt x="706" y="511"/>
                </a:lnTo>
                <a:lnTo>
                  <a:pt x="739" y="468"/>
                </a:lnTo>
                <a:lnTo>
                  <a:pt x="761" y="424"/>
                </a:lnTo>
                <a:lnTo>
                  <a:pt x="783" y="380"/>
                </a:lnTo>
                <a:lnTo>
                  <a:pt x="793" y="337"/>
                </a:lnTo>
                <a:lnTo>
                  <a:pt x="815" y="304"/>
                </a:lnTo>
                <a:lnTo>
                  <a:pt x="826" y="272"/>
                </a:lnTo>
                <a:lnTo>
                  <a:pt x="837" y="239"/>
                </a:lnTo>
                <a:lnTo>
                  <a:pt x="848" y="206"/>
                </a:lnTo>
                <a:lnTo>
                  <a:pt x="848" y="195"/>
                </a:lnTo>
                <a:lnTo>
                  <a:pt x="859" y="174"/>
                </a:lnTo>
                <a:lnTo>
                  <a:pt x="859" y="163"/>
                </a:lnTo>
                <a:lnTo>
                  <a:pt x="848" y="152"/>
                </a:lnTo>
                <a:lnTo>
                  <a:pt x="837" y="152"/>
                </a:lnTo>
                <a:lnTo>
                  <a:pt x="815" y="152"/>
                </a:lnTo>
                <a:lnTo>
                  <a:pt x="793" y="152"/>
                </a:lnTo>
                <a:lnTo>
                  <a:pt x="761" y="163"/>
                </a:lnTo>
                <a:lnTo>
                  <a:pt x="728" y="163"/>
                </a:lnTo>
                <a:lnTo>
                  <a:pt x="685" y="174"/>
                </a:lnTo>
                <a:lnTo>
                  <a:pt x="641" y="185"/>
                </a:lnTo>
                <a:lnTo>
                  <a:pt x="598" y="206"/>
                </a:lnTo>
                <a:lnTo>
                  <a:pt x="565" y="217"/>
                </a:lnTo>
                <a:lnTo>
                  <a:pt x="533" y="217"/>
                </a:lnTo>
                <a:lnTo>
                  <a:pt x="500" y="228"/>
                </a:lnTo>
                <a:lnTo>
                  <a:pt x="467" y="239"/>
                </a:lnTo>
                <a:lnTo>
                  <a:pt x="456" y="239"/>
                </a:lnTo>
                <a:lnTo>
                  <a:pt x="435" y="239"/>
                </a:lnTo>
                <a:lnTo>
                  <a:pt x="424" y="250"/>
                </a:lnTo>
                <a:lnTo>
                  <a:pt x="413" y="239"/>
                </a:lnTo>
                <a:lnTo>
                  <a:pt x="391" y="239"/>
                </a:lnTo>
                <a:lnTo>
                  <a:pt x="369" y="217"/>
                </a:lnTo>
                <a:lnTo>
                  <a:pt x="348" y="195"/>
                </a:lnTo>
                <a:lnTo>
                  <a:pt x="326" y="185"/>
                </a:lnTo>
                <a:lnTo>
                  <a:pt x="315" y="174"/>
                </a:lnTo>
                <a:lnTo>
                  <a:pt x="304" y="174"/>
                </a:lnTo>
                <a:lnTo>
                  <a:pt x="304" y="163"/>
                </a:lnTo>
                <a:lnTo>
                  <a:pt x="304" y="152"/>
                </a:lnTo>
                <a:lnTo>
                  <a:pt x="315" y="152"/>
                </a:lnTo>
                <a:lnTo>
                  <a:pt x="326" y="141"/>
                </a:lnTo>
                <a:lnTo>
                  <a:pt x="337" y="141"/>
                </a:lnTo>
                <a:lnTo>
                  <a:pt x="359" y="141"/>
                </a:lnTo>
                <a:lnTo>
                  <a:pt x="391" y="130"/>
                </a:lnTo>
                <a:lnTo>
                  <a:pt x="424" y="119"/>
                </a:lnTo>
                <a:lnTo>
                  <a:pt x="456" y="119"/>
                </a:lnTo>
                <a:lnTo>
                  <a:pt x="500" y="108"/>
                </a:lnTo>
                <a:lnTo>
                  <a:pt x="543" y="98"/>
                </a:lnTo>
                <a:lnTo>
                  <a:pt x="587" y="98"/>
                </a:lnTo>
                <a:lnTo>
                  <a:pt x="620" y="87"/>
                </a:lnTo>
                <a:lnTo>
                  <a:pt x="663" y="76"/>
                </a:lnTo>
                <a:lnTo>
                  <a:pt x="685" y="65"/>
                </a:lnTo>
                <a:lnTo>
                  <a:pt x="717" y="65"/>
                </a:lnTo>
                <a:lnTo>
                  <a:pt x="739" y="54"/>
                </a:lnTo>
                <a:lnTo>
                  <a:pt x="761" y="54"/>
                </a:lnTo>
                <a:lnTo>
                  <a:pt x="804" y="43"/>
                </a:lnTo>
                <a:lnTo>
                  <a:pt x="837" y="32"/>
                </a:lnTo>
                <a:lnTo>
                  <a:pt x="848" y="32"/>
                </a:lnTo>
                <a:lnTo>
                  <a:pt x="859" y="32"/>
                </a:lnTo>
                <a:lnTo>
                  <a:pt x="870" y="21"/>
                </a:lnTo>
                <a:lnTo>
                  <a:pt x="891" y="0"/>
                </a:lnTo>
                <a:lnTo>
                  <a:pt x="902" y="0"/>
                </a:lnTo>
                <a:lnTo>
                  <a:pt x="924" y="0"/>
                </a:lnTo>
                <a:lnTo>
                  <a:pt x="935" y="0"/>
                </a:lnTo>
                <a:lnTo>
                  <a:pt x="967" y="10"/>
                </a:lnTo>
                <a:lnTo>
                  <a:pt x="1000" y="21"/>
                </a:lnTo>
                <a:lnTo>
                  <a:pt x="1044" y="43"/>
                </a:lnTo>
                <a:lnTo>
                  <a:pt x="1076" y="65"/>
                </a:lnTo>
                <a:lnTo>
                  <a:pt x="1087" y="76"/>
                </a:lnTo>
                <a:lnTo>
                  <a:pt x="1109" y="87"/>
                </a:lnTo>
                <a:lnTo>
                  <a:pt x="1120" y="98"/>
                </a:lnTo>
                <a:lnTo>
                  <a:pt x="1120" y="108"/>
                </a:lnTo>
                <a:lnTo>
                  <a:pt x="1130" y="108"/>
                </a:lnTo>
                <a:lnTo>
                  <a:pt x="1130" y="119"/>
                </a:lnTo>
                <a:lnTo>
                  <a:pt x="1130" y="141"/>
                </a:lnTo>
                <a:lnTo>
                  <a:pt x="1120" y="152"/>
                </a:lnTo>
                <a:lnTo>
                  <a:pt x="1109" y="163"/>
                </a:lnTo>
                <a:lnTo>
                  <a:pt x="1087" y="163"/>
                </a:lnTo>
                <a:lnTo>
                  <a:pt x="1065" y="174"/>
                </a:lnTo>
                <a:lnTo>
                  <a:pt x="1054" y="185"/>
                </a:lnTo>
                <a:lnTo>
                  <a:pt x="1044" y="206"/>
                </a:lnTo>
                <a:lnTo>
                  <a:pt x="1022" y="228"/>
                </a:lnTo>
                <a:lnTo>
                  <a:pt x="1011" y="261"/>
                </a:lnTo>
                <a:lnTo>
                  <a:pt x="989" y="304"/>
                </a:lnTo>
                <a:lnTo>
                  <a:pt x="967" y="348"/>
                </a:lnTo>
                <a:lnTo>
                  <a:pt x="957" y="391"/>
                </a:lnTo>
                <a:lnTo>
                  <a:pt x="924" y="446"/>
                </a:lnTo>
                <a:lnTo>
                  <a:pt x="891" y="500"/>
                </a:lnTo>
                <a:lnTo>
                  <a:pt x="859" y="555"/>
                </a:lnTo>
                <a:lnTo>
                  <a:pt x="826" y="598"/>
                </a:lnTo>
                <a:lnTo>
                  <a:pt x="793" y="642"/>
                </a:lnTo>
                <a:lnTo>
                  <a:pt x="750" y="685"/>
                </a:lnTo>
                <a:lnTo>
                  <a:pt x="706" y="740"/>
                </a:lnTo>
                <a:lnTo>
                  <a:pt x="652" y="783"/>
                </a:lnTo>
                <a:lnTo>
                  <a:pt x="609" y="816"/>
                </a:lnTo>
                <a:lnTo>
                  <a:pt x="554" y="859"/>
                </a:lnTo>
                <a:lnTo>
                  <a:pt x="500" y="892"/>
                </a:lnTo>
                <a:lnTo>
                  <a:pt x="446" y="925"/>
                </a:lnTo>
                <a:lnTo>
                  <a:pt x="391" y="946"/>
                </a:lnTo>
                <a:lnTo>
                  <a:pt x="337" y="979"/>
                </a:lnTo>
                <a:lnTo>
                  <a:pt x="283" y="1001"/>
                </a:lnTo>
                <a:lnTo>
                  <a:pt x="228" y="101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43"/>
          <p:cNvSpPr/>
          <p:nvPr/>
        </p:nvSpPr>
        <p:spPr>
          <a:xfrm>
            <a:off x="5824243" y="3083918"/>
            <a:ext cx="946150" cy="261937"/>
          </a:xfrm>
          <a:custGeom>
            <a:avLst/>
            <a:gdLst>
              <a:gd name="txL" fmla="*/ 0 w 1490"/>
              <a:gd name="txT" fmla="*/ 0 h 413"/>
              <a:gd name="txR" fmla="*/ 1490 w 1490"/>
              <a:gd name="txB" fmla="*/ 413 h 41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90" h="412">
                <a:moveTo>
                  <a:pt x="783" y="120"/>
                </a:moveTo>
                <a:lnTo>
                  <a:pt x="826" y="109"/>
                </a:lnTo>
                <a:lnTo>
                  <a:pt x="870" y="98"/>
                </a:lnTo>
                <a:lnTo>
                  <a:pt x="913" y="87"/>
                </a:lnTo>
                <a:lnTo>
                  <a:pt x="946" y="87"/>
                </a:lnTo>
                <a:lnTo>
                  <a:pt x="979" y="76"/>
                </a:lnTo>
                <a:lnTo>
                  <a:pt x="1011" y="65"/>
                </a:lnTo>
                <a:lnTo>
                  <a:pt x="1044" y="65"/>
                </a:lnTo>
                <a:lnTo>
                  <a:pt x="1076" y="54"/>
                </a:lnTo>
                <a:lnTo>
                  <a:pt x="1098" y="54"/>
                </a:lnTo>
                <a:lnTo>
                  <a:pt x="1120" y="43"/>
                </a:lnTo>
                <a:lnTo>
                  <a:pt x="1131" y="43"/>
                </a:lnTo>
                <a:lnTo>
                  <a:pt x="1153" y="33"/>
                </a:lnTo>
                <a:lnTo>
                  <a:pt x="1163" y="33"/>
                </a:lnTo>
                <a:lnTo>
                  <a:pt x="1174" y="33"/>
                </a:lnTo>
                <a:lnTo>
                  <a:pt x="1185" y="33"/>
                </a:lnTo>
                <a:lnTo>
                  <a:pt x="1185" y="22"/>
                </a:lnTo>
                <a:lnTo>
                  <a:pt x="1207" y="11"/>
                </a:lnTo>
                <a:lnTo>
                  <a:pt x="1218" y="0"/>
                </a:lnTo>
                <a:lnTo>
                  <a:pt x="1229" y="0"/>
                </a:lnTo>
                <a:lnTo>
                  <a:pt x="1240" y="11"/>
                </a:lnTo>
                <a:lnTo>
                  <a:pt x="1250" y="11"/>
                </a:lnTo>
                <a:lnTo>
                  <a:pt x="1261" y="22"/>
                </a:lnTo>
                <a:lnTo>
                  <a:pt x="1283" y="33"/>
                </a:lnTo>
                <a:lnTo>
                  <a:pt x="1305" y="43"/>
                </a:lnTo>
                <a:lnTo>
                  <a:pt x="1327" y="54"/>
                </a:lnTo>
                <a:lnTo>
                  <a:pt x="1381" y="87"/>
                </a:lnTo>
                <a:lnTo>
                  <a:pt x="1413" y="98"/>
                </a:lnTo>
                <a:lnTo>
                  <a:pt x="1435" y="120"/>
                </a:lnTo>
                <a:lnTo>
                  <a:pt x="1446" y="141"/>
                </a:lnTo>
                <a:lnTo>
                  <a:pt x="1468" y="152"/>
                </a:lnTo>
                <a:lnTo>
                  <a:pt x="1479" y="163"/>
                </a:lnTo>
                <a:lnTo>
                  <a:pt x="1490" y="174"/>
                </a:lnTo>
                <a:lnTo>
                  <a:pt x="1490" y="185"/>
                </a:lnTo>
                <a:lnTo>
                  <a:pt x="1490" y="196"/>
                </a:lnTo>
                <a:lnTo>
                  <a:pt x="1490" y="207"/>
                </a:lnTo>
                <a:lnTo>
                  <a:pt x="1490" y="218"/>
                </a:lnTo>
                <a:lnTo>
                  <a:pt x="1479" y="228"/>
                </a:lnTo>
                <a:lnTo>
                  <a:pt x="1468" y="228"/>
                </a:lnTo>
                <a:lnTo>
                  <a:pt x="1457" y="239"/>
                </a:lnTo>
                <a:lnTo>
                  <a:pt x="1435" y="239"/>
                </a:lnTo>
                <a:lnTo>
                  <a:pt x="1424" y="239"/>
                </a:lnTo>
                <a:lnTo>
                  <a:pt x="1403" y="239"/>
                </a:lnTo>
                <a:lnTo>
                  <a:pt x="1381" y="239"/>
                </a:lnTo>
                <a:lnTo>
                  <a:pt x="1359" y="250"/>
                </a:lnTo>
                <a:lnTo>
                  <a:pt x="1337" y="250"/>
                </a:lnTo>
                <a:lnTo>
                  <a:pt x="1316" y="261"/>
                </a:lnTo>
                <a:lnTo>
                  <a:pt x="1294" y="272"/>
                </a:lnTo>
                <a:lnTo>
                  <a:pt x="1261" y="294"/>
                </a:lnTo>
                <a:lnTo>
                  <a:pt x="1240" y="316"/>
                </a:lnTo>
                <a:lnTo>
                  <a:pt x="1218" y="326"/>
                </a:lnTo>
                <a:lnTo>
                  <a:pt x="1196" y="359"/>
                </a:lnTo>
                <a:lnTo>
                  <a:pt x="1174" y="370"/>
                </a:lnTo>
                <a:lnTo>
                  <a:pt x="1153" y="392"/>
                </a:lnTo>
                <a:lnTo>
                  <a:pt x="1142" y="403"/>
                </a:lnTo>
                <a:lnTo>
                  <a:pt x="1131" y="413"/>
                </a:lnTo>
                <a:lnTo>
                  <a:pt x="1120" y="413"/>
                </a:lnTo>
                <a:lnTo>
                  <a:pt x="1109" y="413"/>
                </a:lnTo>
                <a:lnTo>
                  <a:pt x="1098" y="403"/>
                </a:lnTo>
                <a:lnTo>
                  <a:pt x="1098" y="392"/>
                </a:lnTo>
                <a:lnTo>
                  <a:pt x="1098" y="370"/>
                </a:lnTo>
                <a:lnTo>
                  <a:pt x="1109" y="359"/>
                </a:lnTo>
                <a:lnTo>
                  <a:pt x="1109" y="337"/>
                </a:lnTo>
                <a:lnTo>
                  <a:pt x="1120" y="316"/>
                </a:lnTo>
                <a:lnTo>
                  <a:pt x="1131" y="283"/>
                </a:lnTo>
                <a:lnTo>
                  <a:pt x="1142" y="261"/>
                </a:lnTo>
                <a:lnTo>
                  <a:pt x="1153" y="239"/>
                </a:lnTo>
                <a:lnTo>
                  <a:pt x="1153" y="218"/>
                </a:lnTo>
                <a:lnTo>
                  <a:pt x="1163" y="207"/>
                </a:lnTo>
                <a:lnTo>
                  <a:pt x="1163" y="185"/>
                </a:lnTo>
                <a:lnTo>
                  <a:pt x="1163" y="174"/>
                </a:lnTo>
                <a:lnTo>
                  <a:pt x="1163" y="163"/>
                </a:lnTo>
                <a:lnTo>
                  <a:pt x="1153" y="152"/>
                </a:lnTo>
                <a:lnTo>
                  <a:pt x="1142" y="152"/>
                </a:lnTo>
                <a:lnTo>
                  <a:pt x="1120" y="152"/>
                </a:lnTo>
                <a:lnTo>
                  <a:pt x="1098" y="152"/>
                </a:lnTo>
                <a:lnTo>
                  <a:pt x="1066" y="152"/>
                </a:lnTo>
                <a:lnTo>
                  <a:pt x="1033" y="152"/>
                </a:lnTo>
                <a:lnTo>
                  <a:pt x="1011" y="152"/>
                </a:lnTo>
                <a:lnTo>
                  <a:pt x="989" y="152"/>
                </a:lnTo>
                <a:lnTo>
                  <a:pt x="968" y="152"/>
                </a:lnTo>
                <a:lnTo>
                  <a:pt x="946" y="163"/>
                </a:lnTo>
                <a:lnTo>
                  <a:pt x="913" y="163"/>
                </a:lnTo>
                <a:lnTo>
                  <a:pt x="870" y="174"/>
                </a:lnTo>
                <a:lnTo>
                  <a:pt x="826" y="185"/>
                </a:lnTo>
                <a:lnTo>
                  <a:pt x="772" y="196"/>
                </a:lnTo>
                <a:lnTo>
                  <a:pt x="707" y="207"/>
                </a:lnTo>
                <a:lnTo>
                  <a:pt x="642" y="218"/>
                </a:lnTo>
                <a:lnTo>
                  <a:pt x="565" y="228"/>
                </a:lnTo>
                <a:lnTo>
                  <a:pt x="479" y="239"/>
                </a:lnTo>
                <a:lnTo>
                  <a:pt x="402" y="261"/>
                </a:lnTo>
                <a:lnTo>
                  <a:pt x="326" y="272"/>
                </a:lnTo>
                <a:lnTo>
                  <a:pt x="250" y="283"/>
                </a:lnTo>
                <a:lnTo>
                  <a:pt x="196" y="294"/>
                </a:lnTo>
                <a:lnTo>
                  <a:pt x="131" y="294"/>
                </a:lnTo>
                <a:lnTo>
                  <a:pt x="87" y="305"/>
                </a:lnTo>
                <a:lnTo>
                  <a:pt x="44" y="305"/>
                </a:lnTo>
                <a:lnTo>
                  <a:pt x="0" y="305"/>
                </a:lnTo>
                <a:lnTo>
                  <a:pt x="0" y="239"/>
                </a:lnTo>
                <a:lnTo>
                  <a:pt x="196" y="207"/>
                </a:lnTo>
                <a:lnTo>
                  <a:pt x="392" y="174"/>
                </a:lnTo>
                <a:lnTo>
                  <a:pt x="587" y="141"/>
                </a:lnTo>
                <a:lnTo>
                  <a:pt x="783" y="12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8"/>
          <p:cNvSpPr/>
          <p:nvPr/>
        </p:nvSpPr>
        <p:spPr>
          <a:xfrm>
            <a:off x="5927430" y="3547468"/>
            <a:ext cx="946150" cy="503237"/>
          </a:xfrm>
          <a:custGeom>
            <a:avLst/>
            <a:gdLst>
              <a:gd name="txL" fmla="*/ 0 w 1490"/>
              <a:gd name="txT" fmla="*/ 0 h 794"/>
              <a:gd name="txR" fmla="*/ 1490 w 1490"/>
              <a:gd name="txB" fmla="*/ 794 h 7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90" h="794">
                <a:moveTo>
                  <a:pt x="44" y="76"/>
                </a:moveTo>
                <a:lnTo>
                  <a:pt x="33" y="76"/>
                </a:lnTo>
                <a:lnTo>
                  <a:pt x="22" y="65"/>
                </a:lnTo>
                <a:lnTo>
                  <a:pt x="11" y="65"/>
                </a:lnTo>
                <a:lnTo>
                  <a:pt x="0" y="54"/>
                </a:lnTo>
                <a:lnTo>
                  <a:pt x="0" y="44"/>
                </a:lnTo>
                <a:lnTo>
                  <a:pt x="11" y="33"/>
                </a:lnTo>
                <a:lnTo>
                  <a:pt x="22" y="22"/>
                </a:lnTo>
                <a:lnTo>
                  <a:pt x="33" y="11"/>
                </a:lnTo>
                <a:lnTo>
                  <a:pt x="55" y="0"/>
                </a:lnTo>
                <a:lnTo>
                  <a:pt x="65" y="0"/>
                </a:lnTo>
                <a:lnTo>
                  <a:pt x="76" y="0"/>
                </a:lnTo>
                <a:lnTo>
                  <a:pt x="87" y="0"/>
                </a:lnTo>
                <a:lnTo>
                  <a:pt x="98" y="11"/>
                </a:lnTo>
                <a:lnTo>
                  <a:pt x="109" y="22"/>
                </a:lnTo>
                <a:lnTo>
                  <a:pt x="131" y="33"/>
                </a:lnTo>
                <a:lnTo>
                  <a:pt x="152" y="44"/>
                </a:lnTo>
                <a:lnTo>
                  <a:pt x="185" y="54"/>
                </a:lnTo>
                <a:lnTo>
                  <a:pt x="207" y="76"/>
                </a:lnTo>
                <a:lnTo>
                  <a:pt x="239" y="98"/>
                </a:lnTo>
                <a:lnTo>
                  <a:pt x="272" y="120"/>
                </a:lnTo>
                <a:lnTo>
                  <a:pt x="305" y="152"/>
                </a:lnTo>
                <a:lnTo>
                  <a:pt x="348" y="174"/>
                </a:lnTo>
                <a:lnTo>
                  <a:pt x="392" y="207"/>
                </a:lnTo>
                <a:lnTo>
                  <a:pt x="435" y="229"/>
                </a:lnTo>
                <a:lnTo>
                  <a:pt x="489" y="272"/>
                </a:lnTo>
                <a:lnTo>
                  <a:pt x="533" y="305"/>
                </a:lnTo>
                <a:lnTo>
                  <a:pt x="587" y="337"/>
                </a:lnTo>
                <a:lnTo>
                  <a:pt x="642" y="381"/>
                </a:lnTo>
                <a:lnTo>
                  <a:pt x="685" y="403"/>
                </a:lnTo>
                <a:lnTo>
                  <a:pt x="740" y="435"/>
                </a:lnTo>
                <a:lnTo>
                  <a:pt x="837" y="490"/>
                </a:lnTo>
                <a:lnTo>
                  <a:pt x="946" y="533"/>
                </a:lnTo>
                <a:lnTo>
                  <a:pt x="990" y="555"/>
                </a:lnTo>
                <a:lnTo>
                  <a:pt x="1044" y="566"/>
                </a:lnTo>
                <a:lnTo>
                  <a:pt x="1131" y="599"/>
                </a:lnTo>
                <a:lnTo>
                  <a:pt x="1229" y="620"/>
                </a:lnTo>
                <a:lnTo>
                  <a:pt x="1316" y="642"/>
                </a:lnTo>
                <a:lnTo>
                  <a:pt x="1359" y="653"/>
                </a:lnTo>
                <a:lnTo>
                  <a:pt x="1392" y="664"/>
                </a:lnTo>
                <a:lnTo>
                  <a:pt x="1424" y="675"/>
                </a:lnTo>
                <a:lnTo>
                  <a:pt x="1446" y="686"/>
                </a:lnTo>
                <a:lnTo>
                  <a:pt x="1468" y="697"/>
                </a:lnTo>
                <a:lnTo>
                  <a:pt x="1479" y="707"/>
                </a:lnTo>
                <a:lnTo>
                  <a:pt x="1490" y="718"/>
                </a:lnTo>
                <a:lnTo>
                  <a:pt x="1490" y="729"/>
                </a:lnTo>
                <a:lnTo>
                  <a:pt x="1479" y="740"/>
                </a:lnTo>
                <a:lnTo>
                  <a:pt x="1468" y="740"/>
                </a:lnTo>
                <a:lnTo>
                  <a:pt x="1446" y="751"/>
                </a:lnTo>
                <a:lnTo>
                  <a:pt x="1414" y="751"/>
                </a:lnTo>
                <a:lnTo>
                  <a:pt x="1381" y="762"/>
                </a:lnTo>
                <a:lnTo>
                  <a:pt x="1337" y="773"/>
                </a:lnTo>
                <a:lnTo>
                  <a:pt x="1283" y="784"/>
                </a:lnTo>
                <a:lnTo>
                  <a:pt x="1229" y="784"/>
                </a:lnTo>
                <a:lnTo>
                  <a:pt x="1185" y="794"/>
                </a:lnTo>
                <a:lnTo>
                  <a:pt x="1142" y="794"/>
                </a:lnTo>
                <a:lnTo>
                  <a:pt x="1109" y="794"/>
                </a:lnTo>
                <a:lnTo>
                  <a:pt x="1077" y="794"/>
                </a:lnTo>
                <a:lnTo>
                  <a:pt x="1044" y="794"/>
                </a:lnTo>
                <a:lnTo>
                  <a:pt x="1022" y="794"/>
                </a:lnTo>
                <a:lnTo>
                  <a:pt x="1000" y="794"/>
                </a:lnTo>
                <a:lnTo>
                  <a:pt x="957" y="784"/>
                </a:lnTo>
                <a:lnTo>
                  <a:pt x="913" y="762"/>
                </a:lnTo>
                <a:lnTo>
                  <a:pt x="859" y="729"/>
                </a:lnTo>
                <a:lnTo>
                  <a:pt x="805" y="686"/>
                </a:lnTo>
                <a:lnTo>
                  <a:pt x="772" y="664"/>
                </a:lnTo>
                <a:lnTo>
                  <a:pt x="729" y="631"/>
                </a:lnTo>
                <a:lnTo>
                  <a:pt x="685" y="599"/>
                </a:lnTo>
                <a:lnTo>
                  <a:pt x="642" y="555"/>
                </a:lnTo>
                <a:lnTo>
                  <a:pt x="587" y="512"/>
                </a:lnTo>
                <a:lnTo>
                  <a:pt x="522" y="457"/>
                </a:lnTo>
                <a:lnTo>
                  <a:pt x="468" y="403"/>
                </a:lnTo>
                <a:lnTo>
                  <a:pt x="392" y="337"/>
                </a:lnTo>
                <a:lnTo>
                  <a:pt x="326" y="283"/>
                </a:lnTo>
                <a:lnTo>
                  <a:pt x="272" y="229"/>
                </a:lnTo>
                <a:lnTo>
                  <a:pt x="218" y="185"/>
                </a:lnTo>
                <a:lnTo>
                  <a:pt x="163" y="152"/>
                </a:lnTo>
                <a:lnTo>
                  <a:pt x="131" y="120"/>
                </a:lnTo>
                <a:lnTo>
                  <a:pt x="87" y="98"/>
                </a:lnTo>
                <a:lnTo>
                  <a:pt x="65" y="87"/>
                </a:lnTo>
                <a:lnTo>
                  <a:pt x="44" y="7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/>
      <p:bldP spid="9" grpId="0"/>
      <p:bldP spid="5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801860" y="73796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62981" y="1054530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205884" y="209123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03241" y="1485253"/>
            <a:ext cx="90762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lüè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4" y="3370758"/>
            <a:ext cx="4532612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宋体" panose="02010600030101010101" pitchFamily="2" charset="-122"/>
              </a:rPr>
              <a:t>L   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>
                <a:latin typeface="宋体" panose="02010600030101010101" pitchFamily="2" charset="-122"/>
              </a:rPr>
              <a:t>田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>
                <a:latin typeface="宋体" panose="02010600030101010101" pitchFamily="2" charset="-122"/>
              </a:rPr>
              <a:t>策略 </a:t>
            </a:r>
            <a:r>
              <a:rPr lang="zh-CN" altLang="en-US" sz="3200" b="1" smtClean="0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攻城略地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6045159" y="1734701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419061" y="1675491"/>
            <a:ext cx="2080401" cy="2063544"/>
          </a:xfrm>
          <a:prstGeom prst="wedgeRoundRectCallout">
            <a:avLst>
              <a:gd name="adj1" fmla="val 90226"/>
              <a:gd name="adj2" fmla="val -5439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左边是田不是口、稍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窄小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flipH="1">
            <a:off x="6191777" y="4500560"/>
            <a:ext cx="3820218" cy="1604645"/>
          </a:xfrm>
          <a:prstGeom prst="cloudCallout">
            <a:avLst>
              <a:gd name="adj1" fmla="val 42207"/>
              <a:gd name="adj2" fmla="val -108310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387720" y="4756149"/>
            <a:ext cx="3474903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左边是“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田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”不是“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026437" y="1418155"/>
            <a:ext cx="2547439" cy="2693587"/>
          </a:xfrm>
          <a:prstGeom prst="wedgeRoundRectCallout">
            <a:avLst>
              <a:gd name="adj1" fmla="val -99085"/>
              <a:gd name="adj2" fmla="val -1894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各字首撇要短、第二笔横撇是一笔、和捺要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Freeform 44"/>
          <p:cNvSpPr/>
          <p:nvPr/>
        </p:nvSpPr>
        <p:spPr>
          <a:xfrm>
            <a:off x="6549138" y="2501724"/>
            <a:ext cx="158750" cy="739775"/>
          </a:xfrm>
          <a:custGeom>
            <a:avLst/>
            <a:gdLst>
              <a:gd name="txL" fmla="*/ 0 w 250"/>
              <a:gd name="txT" fmla="*/ 0 h 1165"/>
              <a:gd name="txR" fmla="*/ 250 w 250"/>
              <a:gd name="txB" fmla="*/ 1165 h 116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0" h="1165">
                <a:moveTo>
                  <a:pt x="195" y="55"/>
                </a:moveTo>
                <a:lnTo>
                  <a:pt x="195" y="175"/>
                </a:lnTo>
                <a:lnTo>
                  <a:pt x="206" y="283"/>
                </a:lnTo>
                <a:lnTo>
                  <a:pt x="206" y="392"/>
                </a:lnTo>
                <a:lnTo>
                  <a:pt x="217" y="490"/>
                </a:lnTo>
                <a:lnTo>
                  <a:pt x="217" y="588"/>
                </a:lnTo>
                <a:lnTo>
                  <a:pt x="228" y="664"/>
                </a:lnTo>
                <a:lnTo>
                  <a:pt x="228" y="740"/>
                </a:lnTo>
                <a:lnTo>
                  <a:pt x="228" y="817"/>
                </a:lnTo>
                <a:lnTo>
                  <a:pt x="239" y="882"/>
                </a:lnTo>
                <a:lnTo>
                  <a:pt x="239" y="936"/>
                </a:lnTo>
                <a:lnTo>
                  <a:pt x="239" y="980"/>
                </a:lnTo>
                <a:lnTo>
                  <a:pt x="239" y="1023"/>
                </a:lnTo>
                <a:lnTo>
                  <a:pt x="239" y="1056"/>
                </a:lnTo>
                <a:lnTo>
                  <a:pt x="250" y="1078"/>
                </a:lnTo>
                <a:lnTo>
                  <a:pt x="250" y="1089"/>
                </a:lnTo>
                <a:lnTo>
                  <a:pt x="250" y="1100"/>
                </a:lnTo>
                <a:lnTo>
                  <a:pt x="250" y="1132"/>
                </a:lnTo>
                <a:lnTo>
                  <a:pt x="250" y="1143"/>
                </a:lnTo>
                <a:lnTo>
                  <a:pt x="239" y="1154"/>
                </a:lnTo>
                <a:lnTo>
                  <a:pt x="239" y="1165"/>
                </a:lnTo>
                <a:lnTo>
                  <a:pt x="228" y="1154"/>
                </a:lnTo>
                <a:lnTo>
                  <a:pt x="206" y="1154"/>
                </a:lnTo>
                <a:lnTo>
                  <a:pt x="195" y="1143"/>
                </a:lnTo>
                <a:lnTo>
                  <a:pt x="185" y="1121"/>
                </a:lnTo>
                <a:lnTo>
                  <a:pt x="174" y="1121"/>
                </a:lnTo>
                <a:lnTo>
                  <a:pt x="163" y="1110"/>
                </a:lnTo>
                <a:lnTo>
                  <a:pt x="163" y="1100"/>
                </a:lnTo>
                <a:lnTo>
                  <a:pt x="163" y="1078"/>
                </a:lnTo>
                <a:lnTo>
                  <a:pt x="152" y="1067"/>
                </a:lnTo>
                <a:lnTo>
                  <a:pt x="152" y="1045"/>
                </a:lnTo>
                <a:lnTo>
                  <a:pt x="152" y="1023"/>
                </a:lnTo>
                <a:lnTo>
                  <a:pt x="141" y="1002"/>
                </a:lnTo>
                <a:lnTo>
                  <a:pt x="141" y="969"/>
                </a:lnTo>
                <a:lnTo>
                  <a:pt x="141" y="947"/>
                </a:lnTo>
                <a:lnTo>
                  <a:pt x="130" y="915"/>
                </a:lnTo>
                <a:lnTo>
                  <a:pt x="130" y="871"/>
                </a:lnTo>
                <a:lnTo>
                  <a:pt x="130" y="838"/>
                </a:lnTo>
                <a:lnTo>
                  <a:pt x="130" y="795"/>
                </a:lnTo>
                <a:lnTo>
                  <a:pt x="130" y="751"/>
                </a:lnTo>
                <a:lnTo>
                  <a:pt x="119" y="675"/>
                </a:lnTo>
                <a:lnTo>
                  <a:pt x="108" y="599"/>
                </a:lnTo>
                <a:lnTo>
                  <a:pt x="108" y="523"/>
                </a:lnTo>
                <a:lnTo>
                  <a:pt x="98" y="468"/>
                </a:lnTo>
                <a:lnTo>
                  <a:pt x="98" y="403"/>
                </a:lnTo>
                <a:lnTo>
                  <a:pt x="87" y="360"/>
                </a:lnTo>
                <a:lnTo>
                  <a:pt x="87" y="316"/>
                </a:lnTo>
                <a:lnTo>
                  <a:pt x="76" y="272"/>
                </a:lnTo>
                <a:lnTo>
                  <a:pt x="76" y="218"/>
                </a:lnTo>
                <a:lnTo>
                  <a:pt x="54" y="164"/>
                </a:lnTo>
                <a:lnTo>
                  <a:pt x="43" y="120"/>
                </a:lnTo>
                <a:lnTo>
                  <a:pt x="21" y="87"/>
                </a:lnTo>
                <a:lnTo>
                  <a:pt x="11" y="66"/>
                </a:lnTo>
                <a:lnTo>
                  <a:pt x="11" y="5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8" y="11"/>
                </a:lnTo>
                <a:lnTo>
                  <a:pt x="141" y="22"/>
                </a:lnTo>
                <a:lnTo>
                  <a:pt x="195" y="55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45"/>
          <p:cNvSpPr/>
          <p:nvPr/>
        </p:nvSpPr>
        <p:spPr>
          <a:xfrm>
            <a:off x="6617401" y="2431874"/>
            <a:ext cx="587375" cy="754063"/>
          </a:xfrm>
          <a:custGeom>
            <a:avLst/>
            <a:gdLst>
              <a:gd name="txL" fmla="*/ 0 w 925"/>
              <a:gd name="txT" fmla="*/ 0 h 1186"/>
              <a:gd name="txR" fmla="*/ 925 w 925"/>
              <a:gd name="txB" fmla="*/ 1186 h 118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24" h="1186">
                <a:moveTo>
                  <a:pt x="816" y="500"/>
                </a:moveTo>
                <a:lnTo>
                  <a:pt x="805" y="620"/>
                </a:lnTo>
                <a:lnTo>
                  <a:pt x="783" y="750"/>
                </a:lnTo>
                <a:lnTo>
                  <a:pt x="761" y="870"/>
                </a:lnTo>
                <a:lnTo>
                  <a:pt x="740" y="990"/>
                </a:lnTo>
                <a:lnTo>
                  <a:pt x="729" y="1033"/>
                </a:lnTo>
                <a:lnTo>
                  <a:pt x="718" y="1077"/>
                </a:lnTo>
                <a:lnTo>
                  <a:pt x="707" y="1120"/>
                </a:lnTo>
                <a:lnTo>
                  <a:pt x="696" y="1142"/>
                </a:lnTo>
                <a:lnTo>
                  <a:pt x="685" y="1164"/>
                </a:lnTo>
                <a:lnTo>
                  <a:pt x="674" y="1186"/>
                </a:lnTo>
                <a:lnTo>
                  <a:pt x="664" y="1186"/>
                </a:lnTo>
                <a:lnTo>
                  <a:pt x="653" y="1186"/>
                </a:lnTo>
                <a:lnTo>
                  <a:pt x="642" y="1186"/>
                </a:lnTo>
                <a:lnTo>
                  <a:pt x="642" y="1175"/>
                </a:lnTo>
                <a:lnTo>
                  <a:pt x="631" y="1164"/>
                </a:lnTo>
                <a:lnTo>
                  <a:pt x="631" y="1153"/>
                </a:lnTo>
                <a:lnTo>
                  <a:pt x="631" y="1131"/>
                </a:lnTo>
                <a:lnTo>
                  <a:pt x="631" y="1120"/>
                </a:lnTo>
                <a:lnTo>
                  <a:pt x="631" y="1099"/>
                </a:lnTo>
                <a:lnTo>
                  <a:pt x="631" y="1066"/>
                </a:lnTo>
                <a:lnTo>
                  <a:pt x="631" y="1044"/>
                </a:lnTo>
                <a:lnTo>
                  <a:pt x="631" y="1023"/>
                </a:lnTo>
                <a:lnTo>
                  <a:pt x="631" y="990"/>
                </a:lnTo>
                <a:lnTo>
                  <a:pt x="642" y="957"/>
                </a:lnTo>
                <a:lnTo>
                  <a:pt x="642" y="914"/>
                </a:lnTo>
                <a:lnTo>
                  <a:pt x="653" y="881"/>
                </a:lnTo>
                <a:lnTo>
                  <a:pt x="653" y="838"/>
                </a:lnTo>
                <a:lnTo>
                  <a:pt x="664" y="761"/>
                </a:lnTo>
                <a:lnTo>
                  <a:pt x="674" y="685"/>
                </a:lnTo>
                <a:lnTo>
                  <a:pt x="685" y="620"/>
                </a:lnTo>
                <a:lnTo>
                  <a:pt x="685" y="555"/>
                </a:lnTo>
                <a:lnTo>
                  <a:pt x="696" y="489"/>
                </a:lnTo>
                <a:lnTo>
                  <a:pt x="696" y="435"/>
                </a:lnTo>
                <a:lnTo>
                  <a:pt x="696" y="380"/>
                </a:lnTo>
                <a:lnTo>
                  <a:pt x="696" y="337"/>
                </a:lnTo>
                <a:lnTo>
                  <a:pt x="696" y="304"/>
                </a:lnTo>
                <a:lnTo>
                  <a:pt x="696" y="272"/>
                </a:lnTo>
                <a:lnTo>
                  <a:pt x="696" y="239"/>
                </a:lnTo>
                <a:lnTo>
                  <a:pt x="696" y="217"/>
                </a:lnTo>
                <a:lnTo>
                  <a:pt x="696" y="195"/>
                </a:lnTo>
                <a:lnTo>
                  <a:pt x="696" y="174"/>
                </a:lnTo>
                <a:lnTo>
                  <a:pt x="685" y="163"/>
                </a:lnTo>
                <a:lnTo>
                  <a:pt x="674" y="152"/>
                </a:lnTo>
                <a:lnTo>
                  <a:pt x="653" y="152"/>
                </a:lnTo>
                <a:lnTo>
                  <a:pt x="631" y="152"/>
                </a:lnTo>
                <a:lnTo>
                  <a:pt x="609" y="152"/>
                </a:lnTo>
                <a:lnTo>
                  <a:pt x="598" y="152"/>
                </a:lnTo>
                <a:lnTo>
                  <a:pt x="588" y="152"/>
                </a:lnTo>
                <a:lnTo>
                  <a:pt x="577" y="152"/>
                </a:lnTo>
                <a:lnTo>
                  <a:pt x="555" y="152"/>
                </a:lnTo>
                <a:lnTo>
                  <a:pt x="533" y="152"/>
                </a:lnTo>
                <a:lnTo>
                  <a:pt x="501" y="163"/>
                </a:lnTo>
                <a:lnTo>
                  <a:pt x="468" y="163"/>
                </a:lnTo>
                <a:lnTo>
                  <a:pt x="435" y="174"/>
                </a:lnTo>
                <a:lnTo>
                  <a:pt x="392" y="174"/>
                </a:lnTo>
                <a:lnTo>
                  <a:pt x="348" y="185"/>
                </a:lnTo>
                <a:lnTo>
                  <a:pt x="294" y="195"/>
                </a:lnTo>
                <a:lnTo>
                  <a:pt x="240" y="195"/>
                </a:lnTo>
                <a:lnTo>
                  <a:pt x="185" y="206"/>
                </a:lnTo>
                <a:lnTo>
                  <a:pt x="131" y="217"/>
                </a:lnTo>
                <a:lnTo>
                  <a:pt x="66" y="228"/>
                </a:lnTo>
                <a:lnTo>
                  <a:pt x="0" y="239"/>
                </a:lnTo>
                <a:lnTo>
                  <a:pt x="0" y="152"/>
                </a:lnTo>
                <a:lnTo>
                  <a:pt x="87" y="141"/>
                </a:lnTo>
                <a:lnTo>
                  <a:pt x="185" y="141"/>
                </a:lnTo>
                <a:lnTo>
                  <a:pt x="283" y="119"/>
                </a:lnTo>
                <a:lnTo>
                  <a:pt x="392" y="98"/>
                </a:lnTo>
                <a:lnTo>
                  <a:pt x="446" y="87"/>
                </a:lnTo>
                <a:lnTo>
                  <a:pt x="490" y="76"/>
                </a:lnTo>
                <a:lnTo>
                  <a:pt x="522" y="65"/>
                </a:lnTo>
                <a:lnTo>
                  <a:pt x="555" y="54"/>
                </a:lnTo>
                <a:lnTo>
                  <a:pt x="588" y="43"/>
                </a:lnTo>
                <a:lnTo>
                  <a:pt x="609" y="43"/>
                </a:lnTo>
                <a:lnTo>
                  <a:pt x="620" y="32"/>
                </a:lnTo>
                <a:lnTo>
                  <a:pt x="631" y="21"/>
                </a:lnTo>
                <a:lnTo>
                  <a:pt x="664" y="10"/>
                </a:lnTo>
                <a:lnTo>
                  <a:pt x="685" y="0"/>
                </a:lnTo>
                <a:lnTo>
                  <a:pt x="696" y="0"/>
                </a:lnTo>
                <a:lnTo>
                  <a:pt x="718" y="0"/>
                </a:lnTo>
                <a:lnTo>
                  <a:pt x="751" y="21"/>
                </a:lnTo>
                <a:lnTo>
                  <a:pt x="783" y="32"/>
                </a:lnTo>
                <a:lnTo>
                  <a:pt x="816" y="65"/>
                </a:lnTo>
                <a:lnTo>
                  <a:pt x="859" y="108"/>
                </a:lnTo>
                <a:lnTo>
                  <a:pt x="881" y="141"/>
                </a:lnTo>
                <a:lnTo>
                  <a:pt x="903" y="152"/>
                </a:lnTo>
                <a:lnTo>
                  <a:pt x="914" y="174"/>
                </a:lnTo>
                <a:lnTo>
                  <a:pt x="925" y="185"/>
                </a:lnTo>
                <a:lnTo>
                  <a:pt x="914" y="195"/>
                </a:lnTo>
                <a:lnTo>
                  <a:pt x="914" y="206"/>
                </a:lnTo>
                <a:lnTo>
                  <a:pt x="892" y="217"/>
                </a:lnTo>
                <a:lnTo>
                  <a:pt x="881" y="228"/>
                </a:lnTo>
                <a:lnTo>
                  <a:pt x="870" y="239"/>
                </a:lnTo>
                <a:lnTo>
                  <a:pt x="859" y="261"/>
                </a:lnTo>
                <a:lnTo>
                  <a:pt x="848" y="293"/>
                </a:lnTo>
                <a:lnTo>
                  <a:pt x="848" y="337"/>
                </a:lnTo>
                <a:lnTo>
                  <a:pt x="838" y="380"/>
                </a:lnTo>
                <a:lnTo>
                  <a:pt x="827" y="435"/>
                </a:lnTo>
                <a:lnTo>
                  <a:pt x="816" y="50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6"/>
          <p:cNvSpPr/>
          <p:nvPr/>
        </p:nvSpPr>
        <p:spPr>
          <a:xfrm>
            <a:off x="6728526" y="2757312"/>
            <a:ext cx="276225" cy="90487"/>
          </a:xfrm>
          <a:custGeom>
            <a:avLst/>
            <a:gdLst>
              <a:gd name="txL" fmla="*/ 0 w 435"/>
              <a:gd name="txT" fmla="*/ 0 h 142"/>
              <a:gd name="txR" fmla="*/ 435 w 435"/>
              <a:gd name="txB" fmla="*/ 142 h 14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5" h="142">
                <a:moveTo>
                  <a:pt x="22" y="54"/>
                </a:moveTo>
                <a:lnTo>
                  <a:pt x="33" y="54"/>
                </a:lnTo>
                <a:lnTo>
                  <a:pt x="44" y="54"/>
                </a:lnTo>
                <a:lnTo>
                  <a:pt x="55" y="54"/>
                </a:lnTo>
                <a:lnTo>
                  <a:pt x="76" y="44"/>
                </a:lnTo>
                <a:lnTo>
                  <a:pt x="98" y="44"/>
                </a:lnTo>
                <a:lnTo>
                  <a:pt x="120" y="33"/>
                </a:lnTo>
                <a:lnTo>
                  <a:pt x="142" y="33"/>
                </a:lnTo>
                <a:lnTo>
                  <a:pt x="174" y="22"/>
                </a:lnTo>
                <a:lnTo>
                  <a:pt x="229" y="11"/>
                </a:lnTo>
                <a:lnTo>
                  <a:pt x="272" y="11"/>
                </a:lnTo>
                <a:lnTo>
                  <a:pt x="294" y="0"/>
                </a:lnTo>
                <a:lnTo>
                  <a:pt x="316" y="0"/>
                </a:lnTo>
                <a:lnTo>
                  <a:pt x="337" y="0"/>
                </a:lnTo>
                <a:lnTo>
                  <a:pt x="348" y="0"/>
                </a:lnTo>
                <a:lnTo>
                  <a:pt x="370" y="0"/>
                </a:lnTo>
                <a:lnTo>
                  <a:pt x="392" y="11"/>
                </a:lnTo>
                <a:lnTo>
                  <a:pt x="414" y="22"/>
                </a:lnTo>
                <a:lnTo>
                  <a:pt x="435" y="33"/>
                </a:lnTo>
                <a:lnTo>
                  <a:pt x="435" y="44"/>
                </a:lnTo>
                <a:lnTo>
                  <a:pt x="435" y="54"/>
                </a:lnTo>
                <a:lnTo>
                  <a:pt x="424" y="54"/>
                </a:lnTo>
                <a:lnTo>
                  <a:pt x="414" y="65"/>
                </a:lnTo>
                <a:lnTo>
                  <a:pt x="392" y="76"/>
                </a:lnTo>
                <a:lnTo>
                  <a:pt x="359" y="87"/>
                </a:lnTo>
                <a:lnTo>
                  <a:pt x="327" y="87"/>
                </a:lnTo>
                <a:lnTo>
                  <a:pt x="283" y="98"/>
                </a:lnTo>
                <a:lnTo>
                  <a:pt x="240" y="109"/>
                </a:lnTo>
                <a:lnTo>
                  <a:pt x="196" y="120"/>
                </a:lnTo>
                <a:lnTo>
                  <a:pt x="163" y="131"/>
                </a:lnTo>
                <a:lnTo>
                  <a:pt x="142" y="131"/>
                </a:lnTo>
                <a:lnTo>
                  <a:pt x="109" y="142"/>
                </a:lnTo>
                <a:lnTo>
                  <a:pt x="98" y="142"/>
                </a:lnTo>
                <a:lnTo>
                  <a:pt x="76" y="142"/>
                </a:lnTo>
                <a:lnTo>
                  <a:pt x="76" y="131"/>
                </a:lnTo>
                <a:lnTo>
                  <a:pt x="66" y="131"/>
                </a:lnTo>
                <a:lnTo>
                  <a:pt x="55" y="120"/>
                </a:lnTo>
                <a:lnTo>
                  <a:pt x="33" y="109"/>
                </a:lnTo>
                <a:lnTo>
                  <a:pt x="22" y="87"/>
                </a:lnTo>
                <a:lnTo>
                  <a:pt x="11" y="76"/>
                </a:lnTo>
                <a:lnTo>
                  <a:pt x="0" y="65"/>
                </a:lnTo>
                <a:lnTo>
                  <a:pt x="11" y="54"/>
                </a:lnTo>
                <a:lnTo>
                  <a:pt x="22" y="5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47"/>
          <p:cNvSpPr/>
          <p:nvPr/>
        </p:nvSpPr>
        <p:spPr>
          <a:xfrm>
            <a:off x="6819013" y="2528712"/>
            <a:ext cx="96838" cy="554037"/>
          </a:xfrm>
          <a:custGeom>
            <a:avLst/>
            <a:gdLst>
              <a:gd name="txL" fmla="*/ 0 w 152"/>
              <a:gd name="txT" fmla="*/ 0 h 871"/>
              <a:gd name="txR" fmla="*/ 152 w 152"/>
              <a:gd name="txB" fmla="*/ 871 h 8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" h="871">
                <a:moveTo>
                  <a:pt x="32" y="871"/>
                </a:moveTo>
                <a:lnTo>
                  <a:pt x="32" y="751"/>
                </a:lnTo>
                <a:lnTo>
                  <a:pt x="32" y="631"/>
                </a:lnTo>
                <a:lnTo>
                  <a:pt x="21" y="522"/>
                </a:lnTo>
                <a:lnTo>
                  <a:pt x="21" y="413"/>
                </a:lnTo>
                <a:lnTo>
                  <a:pt x="21" y="305"/>
                </a:lnTo>
                <a:lnTo>
                  <a:pt x="11" y="196"/>
                </a:lnTo>
                <a:lnTo>
                  <a:pt x="11" y="98"/>
                </a:lnTo>
                <a:lnTo>
                  <a:pt x="0" y="0"/>
                </a:lnTo>
                <a:lnTo>
                  <a:pt x="32" y="22"/>
                </a:lnTo>
                <a:lnTo>
                  <a:pt x="65" y="54"/>
                </a:lnTo>
                <a:lnTo>
                  <a:pt x="87" y="76"/>
                </a:lnTo>
                <a:lnTo>
                  <a:pt x="108" y="98"/>
                </a:lnTo>
                <a:lnTo>
                  <a:pt x="130" y="120"/>
                </a:lnTo>
                <a:lnTo>
                  <a:pt x="141" y="131"/>
                </a:lnTo>
                <a:lnTo>
                  <a:pt x="152" y="152"/>
                </a:lnTo>
                <a:lnTo>
                  <a:pt x="152" y="163"/>
                </a:lnTo>
                <a:lnTo>
                  <a:pt x="152" y="174"/>
                </a:lnTo>
                <a:lnTo>
                  <a:pt x="152" y="196"/>
                </a:lnTo>
                <a:lnTo>
                  <a:pt x="152" y="218"/>
                </a:lnTo>
                <a:lnTo>
                  <a:pt x="152" y="239"/>
                </a:lnTo>
                <a:lnTo>
                  <a:pt x="152" y="261"/>
                </a:lnTo>
                <a:lnTo>
                  <a:pt x="141" y="294"/>
                </a:lnTo>
                <a:lnTo>
                  <a:pt x="141" y="326"/>
                </a:lnTo>
                <a:lnTo>
                  <a:pt x="141" y="359"/>
                </a:lnTo>
                <a:lnTo>
                  <a:pt x="141" y="403"/>
                </a:lnTo>
                <a:lnTo>
                  <a:pt x="130" y="446"/>
                </a:lnTo>
                <a:lnTo>
                  <a:pt x="130" y="501"/>
                </a:lnTo>
                <a:lnTo>
                  <a:pt x="130" y="555"/>
                </a:lnTo>
                <a:lnTo>
                  <a:pt x="130" y="620"/>
                </a:lnTo>
                <a:lnTo>
                  <a:pt x="130" y="696"/>
                </a:lnTo>
                <a:lnTo>
                  <a:pt x="119" y="773"/>
                </a:lnTo>
                <a:lnTo>
                  <a:pt x="119" y="860"/>
                </a:lnTo>
                <a:lnTo>
                  <a:pt x="32" y="87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48"/>
          <p:cNvSpPr/>
          <p:nvPr/>
        </p:nvSpPr>
        <p:spPr>
          <a:xfrm>
            <a:off x="6672963" y="3054174"/>
            <a:ext cx="366713" cy="88900"/>
          </a:xfrm>
          <a:custGeom>
            <a:avLst/>
            <a:gdLst>
              <a:gd name="txL" fmla="*/ 0 w 577"/>
              <a:gd name="txT" fmla="*/ 0 h 141"/>
              <a:gd name="txR" fmla="*/ 577 w 577"/>
              <a:gd name="txB" fmla="*/ 141 h 14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77" h="141">
                <a:moveTo>
                  <a:pt x="196" y="22"/>
                </a:moveTo>
                <a:lnTo>
                  <a:pt x="218" y="11"/>
                </a:lnTo>
                <a:lnTo>
                  <a:pt x="250" y="11"/>
                </a:lnTo>
                <a:lnTo>
                  <a:pt x="294" y="11"/>
                </a:lnTo>
                <a:lnTo>
                  <a:pt x="337" y="0"/>
                </a:lnTo>
                <a:lnTo>
                  <a:pt x="392" y="0"/>
                </a:lnTo>
                <a:lnTo>
                  <a:pt x="446" y="0"/>
                </a:lnTo>
                <a:lnTo>
                  <a:pt x="511" y="0"/>
                </a:lnTo>
                <a:lnTo>
                  <a:pt x="577" y="0"/>
                </a:lnTo>
                <a:lnTo>
                  <a:pt x="577" y="76"/>
                </a:lnTo>
                <a:lnTo>
                  <a:pt x="522" y="76"/>
                </a:lnTo>
                <a:lnTo>
                  <a:pt x="457" y="76"/>
                </a:lnTo>
                <a:lnTo>
                  <a:pt x="392" y="87"/>
                </a:lnTo>
                <a:lnTo>
                  <a:pt x="316" y="87"/>
                </a:lnTo>
                <a:lnTo>
                  <a:pt x="240" y="98"/>
                </a:lnTo>
                <a:lnTo>
                  <a:pt x="163" y="109"/>
                </a:lnTo>
                <a:lnTo>
                  <a:pt x="77" y="131"/>
                </a:lnTo>
                <a:lnTo>
                  <a:pt x="0" y="141"/>
                </a:lnTo>
                <a:lnTo>
                  <a:pt x="0" y="54"/>
                </a:lnTo>
                <a:lnTo>
                  <a:pt x="55" y="44"/>
                </a:lnTo>
                <a:lnTo>
                  <a:pt x="98" y="33"/>
                </a:lnTo>
                <a:lnTo>
                  <a:pt x="153" y="22"/>
                </a:lnTo>
                <a:lnTo>
                  <a:pt x="196" y="2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9"/>
          <p:cNvSpPr/>
          <p:nvPr/>
        </p:nvSpPr>
        <p:spPr>
          <a:xfrm>
            <a:off x="7169851" y="2093737"/>
            <a:ext cx="393700" cy="642937"/>
          </a:xfrm>
          <a:custGeom>
            <a:avLst/>
            <a:gdLst>
              <a:gd name="txL" fmla="*/ 0 w 620"/>
              <a:gd name="txT" fmla="*/ 0 h 1012"/>
              <a:gd name="txR" fmla="*/ 620 w 620"/>
              <a:gd name="txB" fmla="*/ 1012 h 101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20" h="1012">
                <a:moveTo>
                  <a:pt x="141" y="904"/>
                </a:moveTo>
                <a:lnTo>
                  <a:pt x="120" y="936"/>
                </a:lnTo>
                <a:lnTo>
                  <a:pt x="98" y="958"/>
                </a:lnTo>
                <a:lnTo>
                  <a:pt x="65" y="980"/>
                </a:lnTo>
                <a:lnTo>
                  <a:pt x="55" y="991"/>
                </a:lnTo>
                <a:lnTo>
                  <a:pt x="33" y="1002"/>
                </a:lnTo>
                <a:lnTo>
                  <a:pt x="22" y="1012"/>
                </a:lnTo>
                <a:lnTo>
                  <a:pt x="11" y="1012"/>
                </a:lnTo>
                <a:lnTo>
                  <a:pt x="0" y="1012"/>
                </a:lnTo>
                <a:lnTo>
                  <a:pt x="0" y="1002"/>
                </a:lnTo>
                <a:lnTo>
                  <a:pt x="0" y="991"/>
                </a:lnTo>
                <a:lnTo>
                  <a:pt x="0" y="980"/>
                </a:lnTo>
                <a:lnTo>
                  <a:pt x="11" y="969"/>
                </a:lnTo>
                <a:lnTo>
                  <a:pt x="22" y="947"/>
                </a:lnTo>
                <a:lnTo>
                  <a:pt x="33" y="925"/>
                </a:lnTo>
                <a:lnTo>
                  <a:pt x="55" y="904"/>
                </a:lnTo>
                <a:lnTo>
                  <a:pt x="65" y="871"/>
                </a:lnTo>
                <a:lnTo>
                  <a:pt x="87" y="849"/>
                </a:lnTo>
                <a:lnTo>
                  <a:pt x="109" y="817"/>
                </a:lnTo>
                <a:lnTo>
                  <a:pt x="131" y="784"/>
                </a:lnTo>
                <a:lnTo>
                  <a:pt x="152" y="740"/>
                </a:lnTo>
                <a:lnTo>
                  <a:pt x="174" y="708"/>
                </a:lnTo>
                <a:lnTo>
                  <a:pt x="196" y="653"/>
                </a:lnTo>
                <a:lnTo>
                  <a:pt x="218" y="610"/>
                </a:lnTo>
                <a:lnTo>
                  <a:pt x="239" y="555"/>
                </a:lnTo>
                <a:lnTo>
                  <a:pt x="272" y="501"/>
                </a:lnTo>
                <a:lnTo>
                  <a:pt x="294" y="457"/>
                </a:lnTo>
                <a:lnTo>
                  <a:pt x="305" y="414"/>
                </a:lnTo>
                <a:lnTo>
                  <a:pt x="326" y="370"/>
                </a:lnTo>
                <a:lnTo>
                  <a:pt x="337" y="327"/>
                </a:lnTo>
                <a:lnTo>
                  <a:pt x="359" y="294"/>
                </a:lnTo>
                <a:lnTo>
                  <a:pt x="370" y="262"/>
                </a:lnTo>
                <a:lnTo>
                  <a:pt x="381" y="229"/>
                </a:lnTo>
                <a:lnTo>
                  <a:pt x="392" y="174"/>
                </a:lnTo>
                <a:lnTo>
                  <a:pt x="392" y="120"/>
                </a:lnTo>
                <a:lnTo>
                  <a:pt x="392" y="87"/>
                </a:lnTo>
                <a:lnTo>
                  <a:pt x="381" y="55"/>
                </a:lnTo>
                <a:lnTo>
                  <a:pt x="370" y="44"/>
                </a:lnTo>
                <a:lnTo>
                  <a:pt x="359" y="33"/>
                </a:lnTo>
                <a:lnTo>
                  <a:pt x="359" y="22"/>
                </a:lnTo>
                <a:lnTo>
                  <a:pt x="359" y="11"/>
                </a:lnTo>
                <a:lnTo>
                  <a:pt x="370" y="11"/>
                </a:lnTo>
                <a:lnTo>
                  <a:pt x="381" y="0"/>
                </a:lnTo>
                <a:lnTo>
                  <a:pt x="392" y="0"/>
                </a:lnTo>
                <a:lnTo>
                  <a:pt x="402" y="0"/>
                </a:lnTo>
                <a:lnTo>
                  <a:pt x="413" y="0"/>
                </a:lnTo>
                <a:lnTo>
                  <a:pt x="435" y="0"/>
                </a:lnTo>
                <a:lnTo>
                  <a:pt x="446" y="11"/>
                </a:lnTo>
                <a:lnTo>
                  <a:pt x="489" y="22"/>
                </a:lnTo>
                <a:lnTo>
                  <a:pt x="533" y="44"/>
                </a:lnTo>
                <a:lnTo>
                  <a:pt x="565" y="77"/>
                </a:lnTo>
                <a:lnTo>
                  <a:pt x="576" y="87"/>
                </a:lnTo>
                <a:lnTo>
                  <a:pt x="598" y="109"/>
                </a:lnTo>
                <a:lnTo>
                  <a:pt x="609" y="120"/>
                </a:lnTo>
                <a:lnTo>
                  <a:pt x="609" y="131"/>
                </a:lnTo>
                <a:lnTo>
                  <a:pt x="620" y="142"/>
                </a:lnTo>
                <a:lnTo>
                  <a:pt x="620" y="153"/>
                </a:lnTo>
                <a:lnTo>
                  <a:pt x="620" y="174"/>
                </a:lnTo>
                <a:lnTo>
                  <a:pt x="609" y="196"/>
                </a:lnTo>
                <a:lnTo>
                  <a:pt x="598" y="229"/>
                </a:lnTo>
                <a:lnTo>
                  <a:pt x="576" y="251"/>
                </a:lnTo>
                <a:lnTo>
                  <a:pt x="565" y="272"/>
                </a:lnTo>
                <a:lnTo>
                  <a:pt x="544" y="294"/>
                </a:lnTo>
                <a:lnTo>
                  <a:pt x="522" y="327"/>
                </a:lnTo>
                <a:lnTo>
                  <a:pt x="511" y="359"/>
                </a:lnTo>
                <a:lnTo>
                  <a:pt x="479" y="403"/>
                </a:lnTo>
                <a:lnTo>
                  <a:pt x="457" y="447"/>
                </a:lnTo>
                <a:lnTo>
                  <a:pt x="424" y="490"/>
                </a:lnTo>
                <a:lnTo>
                  <a:pt x="402" y="544"/>
                </a:lnTo>
                <a:lnTo>
                  <a:pt x="370" y="599"/>
                </a:lnTo>
                <a:lnTo>
                  <a:pt x="337" y="653"/>
                </a:lnTo>
                <a:lnTo>
                  <a:pt x="305" y="697"/>
                </a:lnTo>
                <a:lnTo>
                  <a:pt x="272" y="751"/>
                </a:lnTo>
                <a:lnTo>
                  <a:pt x="239" y="795"/>
                </a:lnTo>
                <a:lnTo>
                  <a:pt x="207" y="838"/>
                </a:lnTo>
                <a:lnTo>
                  <a:pt x="174" y="871"/>
                </a:lnTo>
                <a:lnTo>
                  <a:pt x="141" y="90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50"/>
          <p:cNvSpPr/>
          <p:nvPr/>
        </p:nvSpPr>
        <p:spPr>
          <a:xfrm>
            <a:off x="6839651" y="2314399"/>
            <a:ext cx="1020762" cy="1050925"/>
          </a:xfrm>
          <a:custGeom>
            <a:avLst/>
            <a:gdLst>
              <a:gd name="txL" fmla="*/ 0 w 1609"/>
              <a:gd name="txT" fmla="*/ 0 h 1654"/>
              <a:gd name="txR" fmla="*/ 1609 w 1609"/>
              <a:gd name="txB" fmla="*/ 1654 h 16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09" h="1653">
                <a:moveTo>
                  <a:pt x="229" y="1567"/>
                </a:moveTo>
                <a:lnTo>
                  <a:pt x="174" y="1588"/>
                </a:lnTo>
                <a:lnTo>
                  <a:pt x="131" y="1610"/>
                </a:lnTo>
                <a:lnTo>
                  <a:pt x="98" y="1621"/>
                </a:lnTo>
                <a:lnTo>
                  <a:pt x="66" y="1632"/>
                </a:lnTo>
                <a:lnTo>
                  <a:pt x="44" y="1643"/>
                </a:lnTo>
                <a:lnTo>
                  <a:pt x="22" y="1654"/>
                </a:lnTo>
                <a:lnTo>
                  <a:pt x="0" y="1654"/>
                </a:lnTo>
                <a:lnTo>
                  <a:pt x="0" y="1643"/>
                </a:lnTo>
                <a:lnTo>
                  <a:pt x="11" y="1632"/>
                </a:lnTo>
                <a:lnTo>
                  <a:pt x="22" y="1610"/>
                </a:lnTo>
                <a:lnTo>
                  <a:pt x="44" y="1599"/>
                </a:lnTo>
                <a:lnTo>
                  <a:pt x="76" y="1578"/>
                </a:lnTo>
                <a:lnTo>
                  <a:pt x="120" y="1545"/>
                </a:lnTo>
                <a:lnTo>
                  <a:pt x="163" y="1523"/>
                </a:lnTo>
                <a:lnTo>
                  <a:pt x="218" y="1490"/>
                </a:lnTo>
                <a:lnTo>
                  <a:pt x="326" y="1414"/>
                </a:lnTo>
                <a:lnTo>
                  <a:pt x="435" y="1338"/>
                </a:lnTo>
                <a:lnTo>
                  <a:pt x="544" y="1251"/>
                </a:lnTo>
                <a:lnTo>
                  <a:pt x="587" y="1208"/>
                </a:lnTo>
                <a:lnTo>
                  <a:pt x="631" y="1164"/>
                </a:lnTo>
                <a:lnTo>
                  <a:pt x="729" y="1066"/>
                </a:lnTo>
                <a:lnTo>
                  <a:pt x="816" y="957"/>
                </a:lnTo>
                <a:lnTo>
                  <a:pt x="859" y="903"/>
                </a:lnTo>
                <a:lnTo>
                  <a:pt x="903" y="848"/>
                </a:lnTo>
                <a:lnTo>
                  <a:pt x="946" y="794"/>
                </a:lnTo>
                <a:lnTo>
                  <a:pt x="990" y="729"/>
                </a:lnTo>
                <a:lnTo>
                  <a:pt x="1033" y="674"/>
                </a:lnTo>
                <a:lnTo>
                  <a:pt x="1066" y="620"/>
                </a:lnTo>
                <a:lnTo>
                  <a:pt x="1109" y="565"/>
                </a:lnTo>
                <a:lnTo>
                  <a:pt x="1142" y="511"/>
                </a:lnTo>
                <a:lnTo>
                  <a:pt x="1164" y="468"/>
                </a:lnTo>
                <a:lnTo>
                  <a:pt x="1196" y="424"/>
                </a:lnTo>
                <a:lnTo>
                  <a:pt x="1218" y="380"/>
                </a:lnTo>
                <a:lnTo>
                  <a:pt x="1240" y="348"/>
                </a:lnTo>
                <a:lnTo>
                  <a:pt x="1261" y="304"/>
                </a:lnTo>
                <a:lnTo>
                  <a:pt x="1272" y="272"/>
                </a:lnTo>
                <a:lnTo>
                  <a:pt x="1283" y="250"/>
                </a:lnTo>
                <a:lnTo>
                  <a:pt x="1294" y="228"/>
                </a:lnTo>
                <a:lnTo>
                  <a:pt x="1305" y="206"/>
                </a:lnTo>
                <a:lnTo>
                  <a:pt x="1305" y="185"/>
                </a:lnTo>
                <a:lnTo>
                  <a:pt x="1305" y="174"/>
                </a:lnTo>
                <a:lnTo>
                  <a:pt x="1294" y="174"/>
                </a:lnTo>
                <a:lnTo>
                  <a:pt x="1283" y="174"/>
                </a:lnTo>
                <a:lnTo>
                  <a:pt x="1272" y="174"/>
                </a:lnTo>
                <a:lnTo>
                  <a:pt x="1251" y="174"/>
                </a:lnTo>
                <a:lnTo>
                  <a:pt x="1229" y="174"/>
                </a:lnTo>
                <a:lnTo>
                  <a:pt x="1207" y="185"/>
                </a:lnTo>
                <a:lnTo>
                  <a:pt x="1174" y="185"/>
                </a:lnTo>
                <a:lnTo>
                  <a:pt x="1142" y="195"/>
                </a:lnTo>
                <a:lnTo>
                  <a:pt x="1066" y="206"/>
                </a:lnTo>
                <a:lnTo>
                  <a:pt x="990" y="217"/>
                </a:lnTo>
                <a:lnTo>
                  <a:pt x="914" y="228"/>
                </a:lnTo>
                <a:lnTo>
                  <a:pt x="848" y="228"/>
                </a:lnTo>
                <a:lnTo>
                  <a:pt x="848" y="152"/>
                </a:lnTo>
                <a:lnTo>
                  <a:pt x="903" y="152"/>
                </a:lnTo>
                <a:lnTo>
                  <a:pt x="968" y="141"/>
                </a:lnTo>
                <a:lnTo>
                  <a:pt x="1033" y="130"/>
                </a:lnTo>
                <a:lnTo>
                  <a:pt x="1109" y="108"/>
                </a:lnTo>
                <a:lnTo>
                  <a:pt x="1142" y="98"/>
                </a:lnTo>
                <a:lnTo>
                  <a:pt x="1174" y="87"/>
                </a:lnTo>
                <a:lnTo>
                  <a:pt x="1196" y="76"/>
                </a:lnTo>
                <a:lnTo>
                  <a:pt x="1229" y="65"/>
                </a:lnTo>
                <a:lnTo>
                  <a:pt x="1240" y="54"/>
                </a:lnTo>
                <a:lnTo>
                  <a:pt x="1261" y="43"/>
                </a:lnTo>
                <a:lnTo>
                  <a:pt x="1272" y="32"/>
                </a:lnTo>
                <a:lnTo>
                  <a:pt x="1283" y="21"/>
                </a:lnTo>
                <a:lnTo>
                  <a:pt x="1316" y="10"/>
                </a:lnTo>
                <a:lnTo>
                  <a:pt x="1327" y="10"/>
                </a:lnTo>
                <a:lnTo>
                  <a:pt x="1348" y="0"/>
                </a:lnTo>
                <a:lnTo>
                  <a:pt x="1359" y="0"/>
                </a:lnTo>
                <a:lnTo>
                  <a:pt x="1359" y="10"/>
                </a:lnTo>
                <a:lnTo>
                  <a:pt x="1381" y="10"/>
                </a:lnTo>
                <a:lnTo>
                  <a:pt x="1392" y="21"/>
                </a:lnTo>
                <a:lnTo>
                  <a:pt x="1414" y="32"/>
                </a:lnTo>
                <a:lnTo>
                  <a:pt x="1435" y="43"/>
                </a:lnTo>
                <a:lnTo>
                  <a:pt x="1468" y="54"/>
                </a:lnTo>
                <a:lnTo>
                  <a:pt x="1490" y="76"/>
                </a:lnTo>
                <a:lnTo>
                  <a:pt x="1522" y="87"/>
                </a:lnTo>
                <a:lnTo>
                  <a:pt x="1544" y="108"/>
                </a:lnTo>
                <a:lnTo>
                  <a:pt x="1566" y="130"/>
                </a:lnTo>
                <a:lnTo>
                  <a:pt x="1577" y="141"/>
                </a:lnTo>
                <a:lnTo>
                  <a:pt x="1598" y="152"/>
                </a:lnTo>
                <a:lnTo>
                  <a:pt x="1598" y="163"/>
                </a:lnTo>
                <a:lnTo>
                  <a:pt x="1609" y="163"/>
                </a:lnTo>
                <a:lnTo>
                  <a:pt x="1609" y="174"/>
                </a:lnTo>
                <a:lnTo>
                  <a:pt x="1598" y="185"/>
                </a:lnTo>
                <a:lnTo>
                  <a:pt x="1588" y="195"/>
                </a:lnTo>
                <a:lnTo>
                  <a:pt x="1577" y="206"/>
                </a:lnTo>
                <a:lnTo>
                  <a:pt x="1555" y="206"/>
                </a:lnTo>
                <a:lnTo>
                  <a:pt x="1544" y="206"/>
                </a:lnTo>
                <a:lnTo>
                  <a:pt x="1533" y="206"/>
                </a:lnTo>
                <a:lnTo>
                  <a:pt x="1522" y="217"/>
                </a:lnTo>
                <a:lnTo>
                  <a:pt x="1511" y="228"/>
                </a:lnTo>
                <a:lnTo>
                  <a:pt x="1501" y="239"/>
                </a:lnTo>
                <a:lnTo>
                  <a:pt x="1490" y="250"/>
                </a:lnTo>
                <a:lnTo>
                  <a:pt x="1479" y="272"/>
                </a:lnTo>
                <a:lnTo>
                  <a:pt x="1468" y="283"/>
                </a:lnTo>
                <a:lnTo>
                  <a:pt x="1457" y="315"/>
                </a:lnTo>
                <a:lnTo>
                  <a:pt x="1435" y="348"/>
                </a:lnTo>
                <a:lnTo>
                  <a:pt x="1414" y="380"/>
                </a:lnTo>
                <a:lnTo>
                  <a:pt x="1381" y="435"/>
                </a:lnTo>
                <a:lnTo>
                  <a:pt x="1338" y="489"/>
                </a:lnTo>
                <a:lnTo>
                  <a:pt x="1316" y="522"/>
                </a:lnTo>
                <a:lnTo>
                  <a:pt x="1294" y="555"/>
                </a:lnTo>
                <a:lnTo>
                  <a:pt x="1272" y="598"/>
                </a:lnTo>
                <a:lnTo>
                  <a:pt x="1240" y="631"/>
                </a:lnTo>
                <a:lnTo>
                  <a:pt x="1218" y="674"/>
                </a:lnTo>
                <a:lnTo>
                  <a:pt x="1185" y="718"/>
                </a:lnTo>
                <a:lnTo>
                  <a:pt x="1120" y="805"/>
                </a:lnTo>
                <a:lnTo>
                  <a:pt x="1055" y="881"/>
                </a:lnTo>
                <a:lnTo>
                  <a:pt x="990" y="957"/>
                </a:lnTo>
                <a:lnTo>
                  <a:pt x="924" y="1033"/>
                </a:lnTo>
                <a:lnTo>
                  <a:pt x="870" y="1099"/>
                </a:lnTo>
                <a:lnTo>
                  <a:pt x="805" y="1153"/>
                </a:lnTo>
                <a:lnTo>
                  <a:pt x="750" y="1208"/>
                </a:lnTo>
                <a:lnTo>
                  <a:pt x="685" y="1262"/>
                </a:lnTo>
                <a:lnTo>
                  <a:pt x="631" y="1305"/>
                </a:lnTo>
                <a:lnTo>
                  <a:pt x="577" y="1349"/>
                </a:lnTo>
                <a:lnTo>
                  <a:pt x="457" y="1436"/>
                </a:lnTo>
                <a:lnTo>
                  <a:pt x="348" y="1501"/>
                </a:lnTo>
                <a:lnTo>
                  <a:pt x="229" y="156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51"/>
          <p:cNvSpPr/>
          <p:nvPr/>
        </p:nvSpPr>
        <p:spPr>
          <a:xfrm>
            <a:off x="7280976" y="2604912"/>
            <a:ext cx="952500" cy="573087"/>
          </a:xfrm>
          <a:custGeom>
            <a:avLst/>
            <a:gdLst>
              <a:gd name="txL" fmla="*/ 0 w 1500"/>
              <a:gd name="txT" fmla="*/ 0 h 903"/>
              <a:gd name="txR" fmla="*/ 1500 w 1500"/>
              <a:gd name="txB" fmla="*/ 903 h 90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00" h="903">
                <a:moveTo>
                  <a:pt x="1087" y="903"/>
                </a:moveTo>
                <a:lnTo>
                  <a:pt x="1044" y="903"/>
                </a:lnTo>
                <a:lnTo>
                  <a:pt x="1000" y="892"/>
                </a:lnTo>
                <a:lnTo>
                  <a:pt x="957" y="870"/>
                </a:lnTo>
                <a:lnTo>
                  <a:pt x="913" y="838"/>
                </a:lnTo>
                <a:lnTo>
                  <a:pt x="892" y="827"/>
                </a:lnTo>
                <a:lnTo>
                  <a:pt x="870" y="805"/>
                </a:lnTo>
                <a:lnTo>
                  <a:pt x="837" y="772"/>
                </a:lnTo>
                <a:lnTo>
                  <a:pt x="805" y="740"/>
                </a:lnTo>
                <a:lnTo>
                  <a:pt x="761" y="696"/>
                </a:lnTo>
                <a:lnTo>
                  <a:pt x="718" y="653"/>
                </a:lnTo>
                <a:lnTo>
                  <a:pt x="674" y="609"/>
                </a:lnTo>
                <a:lnTo>
                  <a:pt x="620" y="555"/>
                </a:lnTo>
                <a:lnTo>
                  <a:pt x="565" y="500"/>
                </a:lnTo>
                <a:lnTo>
                  <a:pt x="511" y="446"/>
                </a:lnTo>
                <a:lnTo>
                  <a:pt x="457" y="402"/>
                </a:lnTo>
                <a:lnTo>
                  <a:pt x="413" y="359"/>
                </a:lnTo>
                <a:lnTo>
                  <a:pt x="370" y="315"/>
                </a:lnTo>
                <a:lnTo>
                  <a:pt x="326" y="272"/>
                </a:lnTo>
                <a:lnTo>
                  <a:pt x="283" y="239"/>
                </a:lnTo>
                <a:lnTo>
                  <a:pt x="250" y="206"/>
                </a:lnTo>
                <a:lnTo>
                  <a:pt x="207" y="174"/>
                </a:lnTo>
                <a:lnTo>
                  <a:pt x="174" y="152"/>
                </a:lnTo>
                <a:lnTo>
                  <a:pt x="141" y="119"/>
                </a:lnTo>
                <a:lnTo>
                  <a:pt x="109" y="108"/>
                </a:lnTo>
                <a:lnTo>
                  <a:pt x="76" y="87"/>
                </a:lnTo>
                <a:lnTo>
                  <a:pt x="54" y="76"/>
                </a:lnTo>
                <a:lnTo>
                  <a:pt x="22" y="65"/>
                </a:lnTo>
                <a:lnTo>
                  <a:pt x="0" y="54"/>
                </a:lnTo>
                <a:lnTo>
                  <a:pt x="0" y="0"/>
                </a:lnTo>
                <a:lnTo>
                  <a:pt x="44" y="0"/>
                </a:lnTo>
                <a:lnTo>
                  <a:pt x="87" y="0"/>
                </a:lnTo>
                <a:lnTo>
                  <a:pt x="131" y="11"/>
                </a:lnTo>
                <a:lnTo>
                  <a:pt x="174" y="21"/>
                </a:lnTo>
                <a:lnTo>
                  <a:pt x="218" y="43"/>
                </a:lnTo>
                <a:lnTo>
                  <a:pt x="261" y="76"/>
                </a:lnTo>
                <a:lnTo>
                  <a:pt x="315" y="119"/>
                </a:lnTo>
                <a:lnTo>
                  <a:pt x="370" y="163"/>
                </a:lnTo>
                <a:lnTo>
                  <a:pt x="424" y="206"/>
                </a:lnTo>
                <a:lnTo>
                  <a:pt x="478" y="261"/>
                </a:lnTo>
                <a:lnTo>
                  <a:pt x="522" y="304"/>
                </a:lnTo>
                <a:lnTo>
                  <a:pt x="576" y="348"/>
                </a:lnTo>
                <a:lnTo>
                  <a:pt x="685" y="424"/>
                </a:lnTo>
                <a:lnTo>
                  <a:pt x="783" y="500"/>
                </a:lnTo>
                <a:lnTo>
                  <a:pt x="837" y="533"/>
                </a:lnTo>
                <a:lnTo>
                  <a:pt x="892" y="566"/>
                </a:lnTo>
                <a:lnTo>
                  <a:pt x="946" y="609"/>
                </a:lnTo>
                <a:lnTo>
                  <a:pt x="1000" y="631"/>
                </a:lnTo>
                <a:lnTo>
                  <a:pt x="1120" y="685"/>
                </a:lnTo>
                <a:lnTo>
                  <a:pt x="1239" y="740"/>
                </a:lnTo>
                <a:lnTo>
                  <a:pt x="1305" y="761"/>
                </a:lnTo>
                <a:lnTo>
                  <a:pt x="1348" y="772"/>
                </a:lnTo>
                <a:lnTo>
                  <a:pt x="1392" y="794"/>
                </a:lnTo>
                <a:lnTo>
                  <a:pt x="1435" y="805"/>
                </a:lnTo>
                <a:lnTo>
                  <a:pt x="1457" y="827"/>
                </a:lnTo>
                <a:lnTo>
                  <a:pt x="1479" y="838"/>
                </a:lnTo>
                <a:lnTo>
                  <a:pt x="1490" y="848"/>
                </a:lnTo>
                <a:lnTo>
                  <a:pt x="1500" y="848"/>
                </a:lnTo>
                <a:lnTo>
                  <a:pt x="1490" y="859"/>
                </a:lnTo>
                <a:lnTo>
                  <a:pt x="1479" y="870"/>
                </a:lnTo>
                <a:lnTo>
                  <a:pt x="1457" y="881"/>
                </a:lnTo>
                <a:lnTo>
                  <a:pt x="1435" y="881"/>
                </a:lnTo>
                <a:lnTo>
                  <a:pt x="1413" y="881"/>
                </a:lnTo>
                <a:lnTo>
                  <a:pt x="1381" y="892"/>
                </a:lnTo>
                <a:lnTo>
                  <a:pt x="1348" y="892"/>
                </a:lnTo>
                <a:lnTo>
                  <a:pt x="1272" y="903"/>
                </a:lnTo>
                <a:lnTo>
                  <a:pt x="1207" y="903"/>
                </a:lnTo>
                <a:lnTo>
                  <a:pt x="1142" y="903"/>
                </a:lnTo>
                <a:lnTo>
                  <a:pt x="1087" y="90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52"/>
          <p:cNvSpPr/>
          <p:nvPr/>
        </p:nvSpPr>
        <p:spPr>
          <a:xfrm>
            <a:off x="7198426" y="3185937"/>
            <a:ext cx="144462" cy="455612"/>
          </a:xfrm>
          <a:custGeom>
            <a:avLst/>
            <a:gdLst>
              <a:gd name="txL" fmla="*/ 0 w 228"/>
              <a:gd name="txT" fmla="*/ 0 h 718"/>
              <a:gd name="txR" fmla="*/ 228 w 228"/>
              <a:gd name="txB" fmla="*/ 718 h 7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8" h="718">
                <a:moveTo>
                  <a:pt x="97" y="11"/>
                </a:moveTo>
                <a:lnTo>
                  <a:pt x="119" y="22"/>
                </a:lnTo>
                <a:lnTo>
                  <a:pt x="141" y="22"/>
                </a:lnTo>
                <a:lnTo>
                  <a:pt x="152" y="22"/>
                </a:lnTo>
                <a:lnTo>
                  <a:pt x="163" y="22"/>
                </a:lnTo>
                <a:lnTo>
                  <a:pt x="184" y="32"/>
                </a:lnTo>
                <a:lnTo>
                  <a:pt x="195" y="43"/>
                </a:lnTo>
                <a:lnTo>
                  <a:pt x="195" y="54"/>
                </a:lnTo>
                <a:lnTo>
                  <a:pt x="195" y="65"/>
                </a:lnTo>
                <a:lnTo>
                  <a:pt x="195" y="76"/>
                </a:lnTo>
                <a:lnTo>
                  <a:pt x="206" y="98"/>
                </a:lnTo>
                <a:lnTo>
                  <a:pt x="206" y="119"/>
                </a:lnTo>
                <a:lnTo>
                  <a:pt x="206" y="141"/>
                </a:lnTo>
                <a:lnTo>
                  <a:pt x="206" y="163"/>
                </a:lnTo>
                <a:lnTo>
                  <a:pt x="206" y="185"/>
                </a:lnTo>
                <a:lnTo>
                  <a:pt x="217" y="217"/>
                </a:lnTo>
                <a:lnTo>
                  <a:pt x="217" y="250"/>
                </a:lnTo>
                <a:lnTo>
                  <a:pt x="217" y="315"/>
                </a:lnTo>
                <a:lnTo>
                  <a:pt x="217" y="392"/>
                </a:lnTo>
                <a:lnTo>
                  <a:pt x="228" y="424"/>
                </a:lnTo>
                <a:lnTo>
                  <a:pt x="228" y="468"/>
                </a:lnTo>
                <a:lnTo>
                  <a:pt x="228" y="500"/>
                </a:lnTo>
                <a:lnTo>
                  <a:pt x="228" y="533"/>
                </a:lnTo>
                <a:lnTo>
                  <a:pt x="228" y="566"/>
                </a:lnTo>
                <a:lnTo>
                  <a:pt x="228" y="587"/>
                </a:lnTo>
                <a:lnTo>
                  <a:pt x="228" y="609"/>
                </a:lnTo>
                <a:lnTo>
                  <a:pt x="217" y="631"/>
                </a:lnTo>
                <a:lnTo>
                  <a:pt x="217" y="653"/>
                </a:lnTo>
                <a:lnTo>
                  <a:pt x="217" y="674"/>
                </a:lnTo>
                <a:lnTo>
                  <a:pt x="217" y="685"/>
                </a:lnTo>
                <a:lnTo>
                  <a:pt x="206" y="696"/>
                </a:lnTo>
                <a:lnTo>
                  <a:pt x="206" y="707"/>
                </a:lnTo>
                <a:lnTo>
                  <a:pt x="195" y="718"/>
                </a:lnTo>
                <a:lnTo>
                  <a:pt x="184" y="718"/>
                </a:lnTo>
                <a:lnTo>
                  <a:pt x="163" y="718"/>
                </a:lnTo>
                <a:lnTo>
                  <a:pt x="152" y="696"/>
                </a:lnTo>
                <a:lnTo>
                  <a:pt x="130" y="674"/>
                </a:lnTo>
                <a:lnTo>
                  <a:pt x="119" y="653"/>
                </a:lnTo>
                <a:lnTo>
                  <a:pt x="119" y="631"/>
                </a:lnTo>
                <a:lnTo>
                  <a:pt x="119" y="598"/>
                </a:lnTo>
                <a:lnTo>
                  <a:pt x="108" y="566"/>
                </a:lnTo>
                <a:lnTo>
                  <a:pt x="97" y="533"/>
                </a:lnTo>
                <a:lnTo>
                  <a:pt x="97" y="500"/>
                </a:lnTo>
                <a:lnTo>
                  <a:pt x="87" y="457"/>
                </a:lnTo>
                <a:lnTo>
                  <a:pt x="87" y="413"/>
                </a:lnTo>
                <a:lnTo>
                  <a:pt x="76" y="370"/>
                </a:lnTo>
                <a:lnTo>
                  <a:pt x="76" y="315"/>
                </a:lnTo>
                <a:lnTo>
                  <a:pt x="65" y="272"/>
                </a:lnTo>
                <a:lnTo>
                  <a:pt x="65" y="228"/>
                </a:lnTo>
                <a:lnTo>
                  <a:pt x="54" y="196"/>
                </a:lnTo>
                <a:lnTo>
                  <a:pt x="54" y="163"/>
                </a:lnTo>
                <a:lnTo>
                  <a:pt x="43" y="141"/>
                </a:lnTo>
                <a:lnTo>
                  <a:pt x="32" y="109"/>
                </a:lnTo>
                <a:lnTo>
                  <a:pt x="21" y="98"/>
                </a:lnTo>
                <a:lnTo>
                  <a:pt x="11" y="76"/>
                </a:lnTo>
                <a:lnTo>
                  <a:pt x="11" y="65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11" y="0"/>
                </a:lnTo>
                <a:lnTo>
                  <a:pt x="21" y="0"/>
                </a:lnTo>
                <a:lnTo>
                  <a:pt x="43" y="0"/>
                </a:lnTo>
                <a:lnTo>
                  <a:pt x="76" y="11"/>
                </a:lnTo>
                <a:lnTo>
                  <a:pt x="97" y="1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53"/>
          <p:cNvSpPr/>
          <p:nvPr/>
        </p:nvSpPr>
        <p:spPr>
          <a:xfrm>
            <a:off x="7260338" y="3124024"/>
            <a:ext cx="614363" cy="379413"/>
          </a:xfrm>
          <a:custGeom>
            <a:avLst/>
            <a:gdLst>
              <a:gd name="txL" fmla="*/ 0 w 968"/>
              <a:gd name="txT" fmla="*/ 0 h 598"/>
              <a:gd name="txR" fmla="*/ 968 w 968"/>
              <a:gd name="txB" fmla="*/ 598 h 5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66" h="598">
                <a:moveTo>
                  <a:pt x="0" y="120"/>
                </a:moveTo>
                <a:lnTo>
                  <a:pt x="44" y="120"/>
                </a:lnTo>
                <a:lnTo>
                  <a:pt x="98" y="120"/>
                </a:lnTo>
                <a:lnTo>
                  <a:pt x="142" y="109"/>
                </a:lnTo>
                <a:lnTo>
                  <a:pt x="207" y="98"/>
                </a:lnTo>
                <a:lnTo>
                  <a:pt x="251" y="98"/>
                </a:lnTo>
                <a:lnTo>
                  <a:pt x="316" y="87"/>
                </a:lnTo>
                <a:lnTo>
                  <a:pt x="392" y="76"/>
                </a:lnTo>
                <a:lnTo>
                  <a:pt x="468" y="65"/>
                </a:lnTo>
                <a:lnTo>
                  <a:pt x="501" y="65"/>
                </a:lnTo>
                <a:lnTo>
                  <a:pt x="533" y="54"/>
                </a:lnTo>
                <a:lnTo>
                  <a:pt x="555" y="54"/>
                </a:lnTo>
                <a:lnTo>
                  <a:pt x="577" y="43"/>
                </a:lnTo>
                <a:lnTo>
                  <a:pt x="598" y="43"/>
                </a:lnTo>
                <a:lnTo>
                  <a:pt x="609" y="32"/>
                </a:lnTo>
                <a:lnTo>
                  <a:pt x="620" y="22"/>
                </a:lnTo>
                <a:lnTo>
                  <a:pt x="631" y="22"/>
                </a:lnTo>
                <a:lnTo>
                  <a:pt x="653" y="11"/>
                </a:lnTo>
                <a:lnTo>
                  <a:pt x="664" y="0"/>
                </a:lnTo>
                <a:lnTo>
                  <a:pt x="675" y="0"/>
                </a:lnTo>
                <a:lnTo>
                  <a:pt x="685" y="0"/>
                </a:lnTo>
                <a:lnTo>
                  <a:pt x="696" y="0"/>
                </a:lnTo>
                <a:lnTo>
                  <a:pt x="718" y="11"/>
                </a:lnTo>
                <a:lnTo>
                  <a:pt x="729" y="22"/>
                </a:lnTo>
                <a:lnTo>
                  <a:pt x="751" y="22"/>
                </a:lnTo>
                <a:lnTo>
                  <a:pt x="783" y="32"/>
                </a:lnTo>
                <a:lnTo>
                  <a:pt x="805" y="54"/>
                </a:lnTo>
                <a:lnTo>
                  <a:pt x="838" y="65"/>
                </a:lnTo>
                <a:lnTo>
                  <a:pt x="870" y="87"/>
                </a:lnTo>
                <a:lnTo>
                  <a:pt x="892" y="109"/>
                </a:lnTo>
                <a:lnTo>
                  <a:pt x="914" y="120"/>
                </a:lnTo>
                <a:lnTo>
                  <a:pt x="935" y="141"/>
                </a:lnTo>
                <a:lnTo>
                  <a:pt x="957" y="152"/>
                </a:lnTo>
                <a:lnTo>
                  <a:pt x="957" y="163"/>
                </a:lnTo>
                <a:lnTo>
                  <a:pt x="968" y="174"/>
                </a:lnTo>
                <a:lnTo>
                  <a:pt x="968" y="185"/>
                </a:lnTo>
                <a:lnTo>
                  <a:pt x="968" y="196"/>
                </a:lnTo>
                <a:lnTo>
                  <a:pt x="957" y="207"/>
                </a:lnTo>
                <a:lnTo>
                  <a:pt x="935" y="217"/>
                </a:lnTo>
                <a:lnTo>
                  <a:pt x="914" y="228"/>
                </a:lnTo>
                <a:lnTo>
                  <a:pt x="903" y="239"/>
                </a:lnTo>
                <a:lnTo>
                  <a:pt x="892" y="239"/>
                </a:lnTo>
                <a:lnTo>
                  <a:pt x="881" y="261"/>
                </a:lnTo>
                <a:lnTo>
                  <a:pt x="881" y="272"/>
                </a:lnTo>
                <a:lnTo>
                  <a:pt x="870" y="283"/>
                </a:lnTo>
                <a:lnTo>
                  <a:pt x="859" y="305"/>
                </a:lnTo>
                <a:lnTo>
                  <a:pt x="848" y="326"/>
                </a:lnTo>
                <a:lnTo>
                  <a:pt x="838" y="348"/>
                </a:lnTo>
                <a:lnTo>
                  <a:pt x="816" y="381"/>
                </a:lnTo>
                <a:lnTo>
                  <a:pt x="805" y="413"/>
                </a:lnTo>
                <a:lnTo>
                  <a:pt x="794" y="446"/>
                </a:lnTo>
                <a:lnTo>
                  <a:pt x="783" y="479"/>
                </a:lnTo>
                <a:lnTo>
                  <a:pt x="772" y="511"/>
                </a:lnTo>
                <a:lnTo>
                  <a:pt x="751" y="555"/>
                </a:lnTo>
                <a:lnTo>
                  <a:pt x="740" y="598"/>
                </a:lnTo>
                <a:lnTo>
                  <a:pt x="620" y="598"/>
                </a:lnTo>
                <a:lnTo>
                  <a:pt x="631" y="544"/>
                </a:lnTo>
                <a:lnTo>
                  <a:pt x="642" y="500"/>
                </a:lnTo>
                <a:lnTo>
                  <a:pt x="653" y="446"/>
                </a:lnTo>
                <a:lnTo>
                  <a:pt x="664" y="402"/>
                </a:lnTo>
                <a:lnTo>
                  <a:pt x="664" y="359"/>
                </a:lnTo>
                <a:lnTo>
                  <a:pt x="675" y="326"/>
                </a:lnTo>
                <a:lnTo>
                  <a:pt x="685" y="294"/>
                </a:lnTo>
                <a:lnTo>
                  <a:pt x="685" y="261"/>
                </a:lnTo>
                <a:lnTo>
                  <a:pt x="685" y="239"/>
                </a:lnTo>
                <a:lnTo>
                  <a:pt x="685" y="217"/>
                </a:lnTo>
                <a:lnTo>
                  <a:pt x="685" y="196"/>
                </a:lnTo>
                <a:lnTo>
                  <a:pt x="685" y="185"/>
                </a:lnTo>
                <a:lnTo>
                  <a:pt x="685" y="174"/>
                </a:lnTo>
                <a:lnTo>
                  <a:pt x="685" y="163"/>
                </a:lnTo>
                <a:lnTo>
                  <a:pt x="675" y="152"/>
                </a:lnTo>
                <a:lnTo>
                  <a:pt x="675" y="141"/>
                </a:lnTo>
                <a:lnTo>
                  <a:pt x="664" y="141"/>
                </a:lnTo>
                <a:lnTo>
                  <a:pt x="642" y="141"/>
                </a:lnTo>
                <a:lnTo>
                  <a:pt x="620" y="141"/>
                </a:lnTo>
                <a:lnTo>
                  <a:pt x="598" y="141"/>
                </a:lnTo>
                <a:lnTo>
                  <a:pt x="566" y="152"/>
                </a:lnTo>
                <a:lnTo>
                  <a:pt x="533" y="152"/>
                </a:lnTo>
                <a:lnTo>
                  <a:pt x="501" y="152"/>
                </a:lnTo>
                <a:lnTo>
                  <a:pt x="446" y="163"/>
                </a:lnTo>
                <a:lnTo>
                  <a:pt x="403" y="163"/>
                </a:lnTo>
                <a:lnTo>
                  <a:pt x="348" y="174"/>
                </a:lnTo>
                <a:lnTo>
                  <a:pt x="283" y="174"/>
                </a:lnTo>
                <a:lnTo>
                  <a:pt x="229" y="185"/>
                </a:lnTo>
                <a:lnTo>
                  <a:pt x="153" y="196"/>
                </a:lnTo>
                <a:lnTo>
                  <a:pt x="87" y="207"/>
                </a:lnTo>
                <a:lnTo>
                  <a:pt x="0" y="217"/>
                </a:lnTo>
                <a:lnTo>
                  <a:pt x="0" y="12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54"/>
          <p:cNvSpPr/>
          <p:nvPr/>
        </p:nvSpPr>
        <p:spPr>
          <a:xfrm>
            <a:off x="7295263" y="3462162"/>
            <a:ext cx="488950" cy="109537"/>
          </a:xfrm>
          <a:custGeom>
            <a:avLst/>
            <a:gdLst>
              <a:gd name="txL" fmla="*/ 0 w 772"/>
              <a:gd name="txT" fmla="*/ 0 h 174"/>
              <a:gd name="txR" fmla="*/ 772 w 772"/>
              <a:gd name="txB" fmla="*/ 174 h 1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72" h="174">
                <a:moveTo>
                  <a:pt x="739" y="44"/>
                </a:moveTo>
                <a:lnTo>
                  <a:pt x="761" y="65"/>
                </a:lnTo>
                <a:lnTo>
                  <a:pt x="772" y="87"/>
                </a:lnTo>
                <a:lnTo>
                  <a:pt x="772" y="98"/>
                </a:lnTo>
                <a:lnTo>
                  <a:pt x="772" y="109"/>
                </a:lnTo>
                <a:lnTo>
                  <a:pt x="772" y="120"/>
                </a:lnTo>
                <a:lnTo>
                  <a:pt x="761" y="120"/>
                </a:lnTo>
                <a:lnTo>
                  <a:pt x="739" y="120"/>
                </a:lnTo>
                <a:lnTo>
                  <a:pt x="717" y="120"/>
                </a:lnTo>
                <a:lnTo>
                  <a:pt x="685" y="131"/>
                </a:lnTo>
                <a:lnTo>
                  <a:pt x="652" y="131"/>
                </a:lnTo>
                <a:lnTo>
                  <a:pt x="620" y="131"/>
                </a:lnTo>
                <a:lnTo>
                  <a:pt x="565" y="142"/>
                </a:lnTo>
                <a:lnTo>
                  <a:pt x="522" y="142"/>
                </a:lnTo>
                <a:lnTo>
                  <a:pt x="467" y="142"/>
                </a:lnTo>
                <a:lnTo>
                  <a:pt x="402" y="152"/>
                </a:lnTo>
                <a:lnTo>
                  <a:pt x="337" y="152"/>
                </a:lnTo>
                <a:lnTo>
                  <a:pt x="261" y="152"/>
                </a:lnTo>
                <a:lnTo>
                  <a:pt x="174" y="163"/>
                </a:lnTo>
                <a:lnTo>
                  <a:pt x="98" y="163"/>
                </a:lnTo>
                <a:lnTo>
                  <a:pt x="0" y="174"/>
                </a:lnTo>
                <a:lnTo>
                  <a:pt x="0" y="65"/>
                </a:lnTo>
                <a:lnTo>
                  <a:pt x="32" y="65"/>
                </a:lnTo>
                <a:lnTo>
                  <a:pt x="76" y="65"/>
                </a:lnTo>
                <a:lnTo>
                  <a:pt x="109" y="65"/>
                </a:lnTo>
                <a:lnTo>
                  <a:pt x="163" y="54"/>
                </a:lnTo>
                <a:lnTo>
                  <a:pt x="206" y="54"/>
                </a:lnTo>
                <a:lnTo>
                  <a:pt x="261" y="44"/>
                </a:lnTo>
                <a:lnTo>
                  <a:pt x="326" y="44"/>
                </a:lnTo>
                <a:lnTo>
                  <a:pt x="391" y="33"/>
                </a:lnTo>
                <a:lnTo>
                  <a:pt x="446" y="22"/>
                </a:lnTo>
                <a:lnTo>
                  <a:pt x="500" y="22"/>
                </a:lnTo>
                <a:lnTo>
                  <a:pt x="543" y="11"/>
                </a:lnTo>
                <a:lnTo>
                  <a:pt x="587" y="11"/>
                </a:lnTo>
                <a:lnTo>
                  <a:pt x="620" y="0"/>
                </a:lnTo>
                <a:lnTo>
                  <a:pt x="641" y="0"/>
                </a:lnTo>
                <a:lnTo>
                  <a:pt x="663" y="0"/>
                </a:lnTo>
                <a:lnTo>
                  <a:pt x="674" y="0"/>
                </a:lnTo>
                <a:lnTo>
                  <a:pt x="696" y="0"/>
                </a:lnTo>
                <a:lnTo>
                  <a:pt x="707" y="11"/>
                </a:lnTo>
                <a:lnTo>
                  <a:pt x="728" y="22"/>
                </a:lnTo>
                <a:lnTo>
                  <a:pt x="739" y="4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0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860644" y="123825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75684" y="1194541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205884" y="2138858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筑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269" y="1418578"/>
            <a:ext cx="1047082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zhù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3" y="3370758"/>
            <a:ext cx="3660319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上下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>
                <a:latin typeface="宋体" panose="02010600030101010101" pitchFamily="2" charset="-122"/>
              </a:rPr>
              <a:t>Z 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 smtClean="0">
                <a:latin typeface="宋体" panose="02010600030101010101" pitchFamily="2" charset="-122"/>
              </a:rPr>
              <a:t>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建筑　筑路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44" name="Group 47"/>
          <p:cNvGraphicFramePr>
            <a:graphicFrameLocks noGrp="1"/>
          </p:cNvGraphicFramePr>
          <p:nvPr/>
        </p:nvGraphicFramePr>
        <p:xfrm>
          <a:off x="5269647" y="1873568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2678687" y="1877156"/>
            <a:ext cx="2309647" cy="755952"/>
          </a:xfrm>
          <a:prstGeom prst="wedgeRoundRectCallout">
            <a:avLst>
              <a:gd name="adj1" fmla="val 96725"/>
              <a:gd name="adj2" fmla="val 48131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上下都要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234591" y="1720384"/>
            <a:ext cx="2964721" cy="2063544"/>
          </a:xfrm>
          <a:prstGeom prst="wedgeRoundRectCallout">
            <a:avLst>
              <a:gd name="adj1" fmla="val -86284"/>
              <a:gd name="adj2" fmla="val 26681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下横变为提，“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”中间有一小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391248" flipH="1">
            <a:off x="5523444" y="4329282"/>
            <a:ext cx="3977337" cy="1604645"/>
          </a:xfrm>
          <a:prstGeom prst="cloudCallout">
            <a:avLst>
              <a:gd name="adj1" fmla="val 16347"/>
              <a:gd name="adj2" fmla="val -81617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870188" y="4538646"/>
            <a:ext cx="3484413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凡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”的第二笔是横折弯钩哦！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Freeform 6"/>
          <p:cNvSpPr/>
          <p:nvPr/>
        </p:nvSpPr>
        <p:spPr>
          <a:xfrm>
            <a:off x="5802461" y="2240242"/>
            <a:ext cx="500063" cy="582612"/>
          </a:xfrm>
          <a:custGeom>
            <a:avLst/>
            <a:gdLst/>
            <a:ahLst/>
            <a:cxnLst>
              <a:cxn ang="0">
                <a:pos x="630238" y="454908206"/>
              </a:cxn>
              <a:cxn ang="0">
                <a:pos x="5040318" y="444854780"/>
              </a:cxn>
              <a:cxn ang="0">
                <a:pos x="17010873" y="428517864"/>
              </a:cxn>
              <a:cxn ang="0">
                <a:pos x="34651985" y="408411805"/>
              </a:cxn>
              <a:cxn ang="0">
                <a:pos x="57963652" y="382650050"/>
              </a:cxn>
              <a:cxn ang="0">
                <a:pos x="87575319" y="352490565"/>
              </a:cxn>
              <a:cxn ang="0">
                <a:pos x="118447462" y="319189731"/>
              </a:cxn>
              <a:cxn ang="0">
                <a:pos x="148059129" y="283375343"/>
              </a:cxn>
              <a:cxn ang="0">
                <a:pos x="175151431" y="245675194"/>
              </a:cxn>
              <a:cxn ang="0">
                <a:pos x="202242940" y="205462283"/>
              </a:cxn>
              <a:cxn ang="0">
                <a:pos x="226814289" y="162108024"/>
              </a:cxn>
              <a:cxn ang="0">
                <a:pos x="238785639" y="141373378"/>
              </a:cxn>
              <a:cxn ang="0">
                <a:pos x="248236036" y="121895113"/>
              </a:cxn>
              <a:cxn ang="0">
                <a:pos x="257056195" y="103674022"/>
              </a:cxn>
              <a:cxn ang="0">
                <a:pos x="263987226" y="88594279"/>
              </a:cxn>
              <a:cxn ang="0">
                <a:pos x="270287227" y="74142331"/>
              </a:cxn>
              <a:cxn ang="0">
                <a:pos x="274697306" y="61576143"/>
              </a:cxn>
              <a:cxn ang="0">
                <a:pos x="277217465" y="51522718"/>
              </a:cxn>
              <a:cxn ang="0">
                <a:pos x="279108179" y="42097879"/>
              </a:cxn>
              <a:cxn ang="0">
                <a:pos x="279108179" y="34558007"/>
              </a:cxn>
              <a:cxn ang="0">
                <a:pos x="277217465" y="29531691"/>
              </a:cxn>
              <a:cxn ang="0">
                <a:pos x="274697306" y="24504581"/>
              </a:cxn>
              <a:cxn ang="0">
                <a:pos x="270287227" y="17593297"/>
              </a:cxn>
              <a:cxn ang="0">
                <a:pos x="269027544" y="12566188"/>
              </a:cxn>
              <a:cxn ang="0">
                <a:pos x="270287227" y="8168458"/>
              </a:cxn>
              <a:cxn ang="0">
                <a:pos x="273437623" y="4398522"/>
              </a:cxn>
              <a:cxn ang="0">
                <a:pos x="279108179" y="1884968"/>
              </a:cxn>
              <a:cxn ang="0">
                <a:pos x="286668655" y="0"/>
              </a:cxn>
              <a:cxn ang="0">
                <a:pos x="297378735" y="628587"/>
              </a:cxn>
              <a:cxn ang="0">
                <a:pos x="309350084" y="2513555"/>
              </a:cxn>
              <a:cxn ang="0">
                <a:pos x="324471037" y="6283490"/>
              </a:cxn>
              <a:cxn ang="0">
                <a:pos x="341481910" y="11938394"/>
              </a:cxn>
              <a:cxn ang="0">
                <a:pos x="359123022" y="19478265"/>
              </a:cxn>
              <a:cxn ang="0">
                <a:pos x="374243974" y="26389549"/>
              </a:cxn>
              <a:cxn ang="0">
                <a:pos x="384324609" y="34558007"/>
              </a:cxn>
              <a:cxn ang="0">
                <a:pos x="392515324" y="42726465"/>
              </a:cxn>
              <a:cxn ang="0">
                <a:pos x="395664927" y="51522718"/>
              </a:cxn>
              <a:cxn ang="0">
                <a:pos x="396925403" y="60947557"/>
              </a:cxn>
              <a:cxn ang="0">
                <a:pos x="394405244" y="71628777"/>
              </a:cxn>
              <a:cxn ang="0">
                <a:pos x="389364927" y="85452138"/>
              </a:cxn>
              <a:cxn ang="0">
                <a:pos x="381174212" y="101789054"/>
              </a:cxn>
              <a:cxn ang="0">
                <a:pos x="370463339" y="120010145"/>
              </a:cxn>
              <a:cxn ang="0">
                <a:pos x="356602863" y="141373378"/>
              </a:cxn>
              <a:cxn ang="0">
                <a:pos x="340221434" y="163992992"/>
              </a:cxn>
              <a:cxn ang="0">
                <a:pos x="321950878" y="188497573"/>
              </a:cxn>
              <a:cxn ang="0">
                <a:pos x="300529132" y="214887122"/>
              </a:cxn>
              <a:cxn ang="0">
                <a:pos x="277217465" y="242533845"/>
              </a:cxn>
              <a:cxn ang="0">
                <a:pos x="250756194" y="272693330"/>
              </a:cxn>
              <a:cxn ang="0">
                <a:pos x="223034448" y="302852815"/>
              </a:cxn>
              <a:cxn ang="0">
                <a:pos x="194682463" y="332384506"/>
              </a:cxn>
              <a:cxn ang="0">
                <a:pos x="166330479" y="358774055"/>
              </a:cxn>
              <a:cxn ang="0">
                <a:pos x="136718812" y="383278636"/>
              </a:cxn>
              <a:cxn ang="0">
                <a:pos x="107107145" y="405270456"/>
              </a:cxn>
              <a:cxn ang="0">
                <a:pos x="77494684" y="426005102"/>
              </a:cxn>
              <a:cxn ang="0">
                <a:pos x="51033414" y="441084844"/>
              </a:cxn>
              <a:cxn ang="0">
                <a:pos x="30872143" y="453023238"/>
              </a:cxn>
              <a:cxn ang="0">
                <a:pos x="15120953" y="459305935"/>
              </a:cxn>
              <a:cxn ang="0">
                <a:pos x="5670556" y="461819490"/>
              </a:cxn>
              <a:cxn ang="0">
                <a:pos x="630238" y="459305935"/>
              </a:cxn>
            </a:cxnLst>
            <a:rect l="0" t="0" r="0" b="0"/>
            <a:pathLst>
              <a:path w="630" h="735">
                <a:moveTo>
                  <a:pt x="1" y="731"/>
                </a:moveTo>
                <a:lnTo>
                  <a:pt x="0" y="728"/>
                </a:lnTo>
                <a:lnTo>
                  <a:pt x="1" y="724"/>
                </a:lnTo>
                <a:lnTo>
                  <a:pt x="2" y="719"/>
                </a:lnTo>
                <a:lnTo>
                  <a:pt x="5" y="714"/>
                </a:lnTo>
                <a:lnTo>
                  <a:pt x="8" y="708"/>
                </a:lnTo>
                <a:lnTo>
                  <a:pt x="14" y="700"/>
                </a:lnTo>
                <a:lnTo>
                  <a:pt x="20" y="692"/>
                </a:lnTo>
                <a:lnTo>
                  <a:pt x="27" y="682"/>
                </a:lnTo>
                <a:lnTo>
                  <a:pt x="35" y="673"/>
                </a:lnTo>
                <a:lnTo>
                  <a:pt x="44" y="661"/>
                </a:lnTo>
                <a:lnTo>
                  <a:pt x="55" y="650"/>
                </a:lnTo>
                <a:lnTo>
                  <a:pt x="66" y="637"/>
                </a:lnTo>
                <a:lnTo>
                  <a:pt x="79" y="624"/>
                </a:lnTo>
                <a:lnTo>
                  <a:pt x="92" y="609"/>
                </a:lnTo>
                <a:lnTo>
                  <a:pt x="107" y="594"/>
                </a:lnTo>
                <a:lnTo>
                  <a:pt x="123" y="578"/>
                </a:lnTo>
                <a:lnTo>
                  <a:pt x="139" y="561"/>
                </a:lnTo>
                <a:lnTo>
                  <a:pt x="156" y="544"/>
                </a:lnTo>
                <a:lnTo>
                  <a:pt x="172" y="527"/>
                </a:lnTo>
                <a:lnTo>
                  <a:pt x="188" y="508"/>
                </a:lnTo>
                <a:lnTo>
                  <a:pt x="203" y="489"/>
                </a:lnTo>
                <a:lnTo>
                  <a:pt x="219" y="471"/>
                </a:lnTo>
                <a:lnTo>
                  <a:pt x="235" y="451"/>
                </a:lnTo>
                <a:lnTo>
                  <a:pt x="249" y="433"/>
                </a:lnTo>
                <a:lnTo>
                  <a:pt x="264" y="412"/>
                </a:lnTo>
                <a:lnTo>
                  <a:pt x="278" y="391"/>
                </a:lnTo>
                <a:lnTo>
                  <a:pt x="293" y="370"/>
                </a:lnTo>
                <a:lnTo>
                  <a:pt x="307" y="349"/>
                </a:lnTo>
                <a:lnTo>
                  <a:pt x="321" y="327"/>
                </a:lnTo>
                <a:lnTo>
                  <a:pt x="333" y="305"/>
                </a:lnTo>
                <a:lnTo>
                  <a:pt x="347" y="281"/>
                </a:lnTo>
                <a:lnTo>
                  <a:pt x="360" y="258"/>
                </a:lnTo>
                <a:lnTo>
                  <a:pt x="366" y="247"/>
                </a:lnTo>
                <a:lnTo>
                  <a:pt x="373" y="235"/>
                </a:lnTo>
                <a:lnTo>
                  <a:pt x="379" y="225"/>
                </a:lnTo>
                <a:lnTo>
                  <a:pt x="383" y="214"/>
                </a:lnTo>
                <a:lnTo>
                  <a:pt x="389" y="204"/>
                </a:lnTo>
                <a:lnTo>
                  <a:pt x="394" y="194"/>
                </a:lnTo>
                <a:lnTo>
                  <a:pt x="398" y="184"/>
                </a:lnTo>
                <a:lnTo>
                  <a:pt x="403" y="175"/>
                </a:lnTo>
                <a:lnTo>
                  <a:pt x="408" y="165"/>
                </a:lnTo>
                <a:lnTo>
                  <a:pt x="412" y="157"/>
                </a:lnTo>
                <a:lnTo>
                  <a:pt x="416" y="149"/>
                </a:lnTo>
                <a:lnTo>
                  <a:pt x="419" y="141"/>
                </a:lnTo>
                <a:lnTo>
                  <a:pt x="423" y="133"/>
                </a:lnTo>
                <a:lnTo>
                  <a:pt x="425" y="125"/>
                </a:lnTo>
                <a:lnTo>
                  <a:pt x="429" y="118"/>
                </a:lnTo>
                <a:lnTo>
                  <a:pt x="431" y="111"/>
                </a:lnTo>
                <a:lnTo>
                  <a:pt x="433" y="105"/>
                </a:lnTo>
                <a:lnTo>
                  <a:pt x="436" y="98"/>
                </a:lnTo>
                <a:lnTo>
                  <a:pt x="437" y="92"/>
                </a:lnTo>
                <a:lnTo>
                  <a:pt x="439" y="86"/>
                </a:lnTo>
                <a:lnTo>
                  <a:pt x="440" y="82"/>
                </a:lnTo>
                <a:lnTo>
                  <a:pt x="441" y="76"/>
                </a:lnTo>
                <a:lnTo>
                  <a:pt x="441" y="71"/>
                </a:lnTo>
                <a:lnTo>
                  <a:pt x="443" y="67"/>
                </a:lnTo>
                <a:lnTo>
                  <a:pt x="443" y="63"/>
                </a:lnTo>
                <a:lnTo>
                  <a:pt x="443" y="58"/>
                </a:lnTo>
                <a:lnTo>
                  <a:pt x="443" y="55"/>
                </a:lnTo>
                <a:lnTo>
                  <a:pt x="443" y="53"/>
                </a:lnTo>
                <a:lnTo>
                  <a:pt x="441" y="49"/>
                </a:lnTo>
                <a:lnTo>
                  <a:pt x="440" y="47"/>
                </a:lnTo>
                <a:lnTo>
                  <a:pt x="439" y="44"/>
                </a:lnTo>
                <a:lnTo>
                  <a:pt x="438" y="42"/>
                </a:lnTo>
                <a:lnTo>
                  <a:pt x="436" y="39"/>
                </a:lnTo>
                <a:lnTo>
                  <a:pt x="433" y="35"/>
                </a:lnTo>
                <a:lnTo>
                  <a:pt x="431" y="32"/>
                </a:lnTo>
                <a:lnTo>
                  <a:pt x="429" y="28"/>
                </a:lnTo>
                <a:lnTo>
                  <a:pt x="429" y="26"/>
                </a:lnTo>
                <a:lnTo>
                  <a:pt x="427" y="22"/>
                </a:lnTo>
                <a:lnTo>
                  <a:pt x="427" y="20"/>
                </a:lnTo>
                <a:lnTo>
                  <a:pt x="427" y="18"/>
                </a:lnTo>
                <a:lnTo>
                  <a:pt x="427" y="15"/>
                </a:lnTo>
                <a:lnTo>
                  <a:pt x="429" y="13"/>
                </a:lnTo>
                <a:lnTo>
                  <a:pt x="430" y="11"/>
                </a:lnTo>
                <a:lnTo>
                  <a:pt x="432" y="8"/>
                </a:lnTo>
                <a:lnTo>
                  <a:pt x="434" y="7"/>
                </a:lnTo>
                <a:lnTo>
                  <a:pt x="437" y="6"/>
                </a:lnTo>
                <a:lnTo>
                  <a:pt x="439" y="4"/>
                </a:lnTo>
                <a:lnTo>
                  <a:pt x="443" y="3"/>
                </a:lnTo>
                <a:lnTo>
                  <a:pt x="446" y="1"/>
                </a:lnTo>
                <a:lnTo>
                  <a:pt x="451" y="1"/>
                </a:lnTo>
                <a:lnTo>
                  <a:pt x="455" y="0"/>
                </a:lnTo>
                <a:lnTo>
                  <a:pt x="460" y="0"/>
                </a:lnTo>
                <a:lnTo>
                  <a:pt x="466" y="0"/>
                </a:lnTo>
                <a:lnTo>
                  <a:pt x="472" y="1"/>
                </a:lnTo>
                <a:lnTo>
                  <a:pt x="477" y="1"/>
                </a:lnTo>
                <a:lnTo>
                  <a:pt x="484" y="3"/>
                </a:lnTo>
                <a:lnTo>
                  <a:pt x="491" y="4"/>
                </a:lnTo>
                <a:lnTo>
                  <a:pt x="499" y="6"/>
                </a:lnTo>
                <a:lnTo>
                  <a:pt x="506" y="8"/>
                </a:lnTo>
                <a:lnTo>
                  <a:pt x="515" y="10"/>
                </a:lnTo>
                <a:lnTo>
                  <a:pt x="524" y="13"/>
                </a:lnTo>
                <a:lnTo>
                  <a:pt x="532" y="15"/>
                </a:lnTo>
                <a:lnTo>
                  <a:pt x="542" y="19"/>
                </a:lnTo>
                <a:lnTo>
                  <a:pt x="552" y="22"/>
                </a:lnTo>
                <a:lnTo>
                  <a:pt x="561" y="26"/>
                </a:lnTo>
                <a:lnTo>
                  <a:pt x="570" y="31"/>
                </a:lnTo>
                <a:lnTo>
                  <a:pt x="579" y="34"/>
                </a:lnTo>
                <a:lnTo>
                  <a:pt x="585" y="37"/>
                </a:lnTo>
                <a:lnTo>
                  <a:pt x="594" y="42"/>
                </a:lnTo>
                <a:lnTo>
                  <a:pt x="599" y="46"/>
                </a:lnTo>
                <a:lnTo>
                  <a:pt x="605" y="50"/>
                </a:lnTo>
                <a:lnTo>
                  <a:pt x="610" y="55"/>
                </a:lnTo>
                <a:lnTo>
                  <a:pt x="615" y="58"/>
                </a:lnTo>
                <a:lnTo>
                  <a:pt x="619" y="63"/>
                </a:lnTo>
                <a:lnTo>
                  <a:pt x="623" y="68"/>
                </a:lnTo>
                <a:lnTo>
                  <a:pt x="625" y="72"/>
                </a:lnTo>
                <a:lnTo>
                  <a:pt x="627" y="77"/>
                </a:lnTo>
                <a:lnTo>
                  <a:pt x="628" y="82"/>
                </a:lnTo>
                <a:lnTo>
                  <a:pt x="630" y="86"/>
                </a:lnTo>
                <a:lnTo>
                  <a:pt x="630" y="91"/>
                </a:lnTo>
                <a:lnTo>
                  <a:pt x="630" y="97"/>
                </a:lnTo>
                <a:lnTo>
                  <a:pt x="628" y="101"/>
                </a:lnTo>
                <a:lnTo>
                  <a:pt x="627" y="108"/>
                </a:lnTo>
                <a:lnTo>
                  <a:pt x="626" y="114"/>
                </a:lnTo>
                <a:lnTo>
                  <a:pt x="624" y="121"/>
                </a:lnTo>
                <a:lnTo>
                  <a:pt x="620" y="128"/>
                </a:lnTo>
                <a:lnTo>
                  <a:pt x="618" y="136"/>
                </a:lnTo>
                <a:lnTo>
                  <a:pt x="613" y="144"/>
                </a:lnTo>
                <a:lnTo>
                  <a:pt x="610" y="153"/>
                </a:lnTo>
                <a:lnTo>
                  <a:pt x="605" y="162"/>
                </a:lnTo>
                <a:lnTo>
                  <a:pt x="599" y="171"/>
                </a:lnTo>
                <a:lnTo>
                  <a:pt x="594" y="182"/>
                </a:lnTo>
                <a:lnTo>
                  <a:pt x="588" y="191"/>
                </a:lnTo>
                <a:lnTo>
                  <a:pt x="581" y="202"/>
                </a:lnTo>
                <a:lnTo>
                  <a:pt x="574" y="213"/>
                </a:lnTo>
                <a:lnTo>
                  <a:pt x="566" y="225"/>
                </a:lnTo>
                <a:lnTo>
                  <a:pt x="558" y="236"/>
                </a:lnTo>
                <a:lnTo>
                  <a:pt x="549" y="248"/>
                </a:lnTo>
                <a:lnTo>
                  <a:pt x="540" y="261"/>
                </a:lnTo>
                <a:lnTo>
                  <a:pt x="531" y="273"/>
                </a:lnTo>
                <a:lnTo>
                  <a:pt x="520" y="286"/>
                </a:lnTo>
                <a:lnTo>
                  <a:pt x="511" y="300"/>
                </a:lnTo>
                <a:lnTo>
                  <a:pt x="499" y="313"/>
                </a:lnTo>
                <a:lnTo>
                  <a:pt x="489" y="327"/>
                </a:lnTo>
                <a:lnTo>
                  <a:pt x="477" y="342"/>
                </a:lnTo>
                <a:lnTo>
                  <a:pt x="465" y="356"/>
                </a:lnTo>
                <a:lnTo>
                  <a:pt x="453" y="371"/>
                </a:lnTo>
                <a:lnTo>
                  <a:pt x="440" y="386"/>
                </a:lnTo>
                <a:lnTo>
                  <a:pt x="426" y="401"/>
                </a:lnTo>
                <a:lnTo>
                  <a:pt x="412" y="417"/>
                </a:lnTo>
                <a:lnTo>
                  <a:pt x="398" y="434"/>
                </a:lnTo>
                <a:lnTo>
                  <a:pt x="384" y="450"/>
                </a:lnTo>
                <a:lnTo>
                  <a:pt x="369" y="466"/>
                </a:lnTo>
                <a:lnTo>
                  <a:pt x="354" y="482"/>
                </a:lnTo>
                <a:lnTo>
                  <a:pt x="339" y="499"/>
                </a:lnTo>
                <a:lnTo>
                  <a:pt x="324" y="514"/>
                </a:lnTo>
                <a:lnTo>
                  <a:pt x="309" y="529"/>
                </a:lnTo>
                <a:lnTo>
                  <a:pt x="294" y="543"/>
                </a:lnTo>
                <a:lnTo>
                  <a:pt x="279" y="558"/>
                </a:lnTo>
                <a:lnTo>
                  <a:pt x="264" y="571"/>
                </a:lnTo>
                <a:lnTo>
                  <a:pt x="249" y="585"/>
                </a:lnTo>
                <a:lnTo>
                  <a:pt x="232" y="598"/>
                </a:lnTo>
                <a:lnTo>
                  <a:pt x="217" y="610"/>
                </a:lnTo>
                <a:lnTo>
                  <a:pt x="201" y="622"/>
                </a:lnTo>
                <a:lnTo>
                  <a:pt x="186" y="635"/>
                </a:lnTo>
                <a:lnTo>
                  <a:pt x="170" y="645"/>
                </a:lnTo>
                <a:lnTo>
                  <a:pt x="154" y="657"/>
                </a:lnTo>
                <a:lnTo>
                  <a:pt x="138" y="667"/>
                </a:lnTo>
                <a:lnTo>
                  <a:pt x="123" y="678"/>
                </a:lnTo>
                <a:lnTo>
                  <a:pt x="108" y="687"/>
                </a:lnTo>
                <a:lnTo>
                  <a:pt x="94" y="695"/>
                </a:lnTo>
                <a:lnTo>
                  <a:pt x="81" y="702"/>
                </a:lnTo>
                <a:lnTo>
                  <a:pt x="70" y="709"/>
                </a:lnTo>
                <a:lnTo>
                  <a:pt x="59" y="715"/>
                </a:lnTo>
                <a:lnTo>
                  <a:pt x="49" y="721"/>
                </a:lnTo>
                <a:lnTo>
                  <a:pt x="41" y="725"/>
                </a:lnTo>
                <a:lnTo>
                  <a:pt x="32" y="729"/>
                </a:lnTo>
                <a:lnTo>
                  <a:pt x="24" y="731"/>
                </a:lnTo>
                <a:lnTo>
                  <a:pt x="18" y="733"/>
                </a:lnTo>
                <a:lnTo>
                  <a:pt x="13" y="735"/>
                </a:lnTo>
                <a:lnTo>
                  <a:pt x="9" y="735"/>
                </a:lnTo>
                <a:lnTo>
                  <a:pt x="6" y="735"/>
                </a:lnTo>
                <a:lnTo>
                  <a:pt x="2" y="733"/>
                </a:lnTo>
                <a:lnTo>
                  <a:pt x="1" y="731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7"/>
          <p:cNvSpPr/>
          <p:nvPr/>
        </p:nvSpPr>
        <p:spPr>
          <a:xfrm>
            <a:off x="6115199" y="2429154"/>
            <a:ext cx="414337" cy="101600"/>
          </a:xfrm>
          <a:custGeom>
            <a:avLst/>
            <a:gdLst/>
            <a:ahLst/>
            <a:cxnLst>
              <a:cxn ang="0">
                <a:pos x="168234342" y="17010856"/>
              </a:cxn>
              <a:cxn ang="0">
                <a:pos x="182148430" y="12600781"/>
              </a:cxn>
              <a:cxn ang="0">
                <a:pos x="194798035" y="8820944"/>
              </a:cxn>
              <a:cxn ang="0">
                <a:pos x="206181567" y="6300788"/>
              </a:cxn>
              <a:cxn ang="0">
                <a:pos x="216933652" y="3780631"/>
              </a:cxn>
              <a:cxn ang="0">
                <a:pos x="227053495" y="2520156"/>
              </a:cxn>
              <a:cxn ang="0">
                <a:pos x="236540301" y="1260475"/>
              </a:cxn>
              <a:cxn ang="0">
                <a:pos x="245394071" y="0"/>
              </a:cxn>
              <a:cxn ang="0">
                <a:pos x="256146155" y="0"/>
              </a:cxn>
              <a:cxn ang="0">
                <a:pos x="270692486" y="1889919"/>
              </a:cxn>
              <a:cxn ang="0">
                <a:pos x="285239611" y="3780631"/>
              </a:cxn>
              <a:cxn ang="0">
                <a:pos x="297888421" y="7560469"/>
              </a:cxn>
              <a:cxn ang="0">
                <a:pos x="308008264" y="11341100"/>
              </a:cxn>
              <a:cxn ang="0">
                <a:pos x="313700030" y="13231019"/>
              </a:cxn>
              <a:cxn ang="0">
                <a:pos x="318127312" y="16381413"/>
              </a:cxn>
              <a:cxn ang="0">
                <a:pos x="321922353" y="19531013"/>
              </a:cxn>
              <a:cxn ang="0">
                <a:pos x="325084357" y="22051169"/>
              </a:cxn>
              <a:cxn ang="0">
                <a:pos x="327614119" y="25831800"/>
              </a:cxn>
              <a:cxn ang="0">
                <a:pos x="328879397" y="28982194"/>
              </a:cxn>
              <a:cxn ang="0">
                <a:pos x="329511639" y="32762031"/>
              </a:cxn>
              <a:cxn ang="0">
                <a:pos x="329511639" y="37172106"/>
              </a:cxn>
              <a:cxn ang="0">
                <a:pos x="326981877" y="40322500"/>
              </a:cxn>
              <a:cxn ang="0">
                <a:pos x="322554595" y="44103131"/>
              </a:cxn>
              <a:cxn ang="0">
                <a:pos x="314965309" y="47882969"/>
              </a:cxn>
              <a:cxn ang="0">
                <a:pos x="306110744" y="52293044"/>
              </a:cxn>
              <a:cxn ang="0">
                <a:pos x="294726418" y="56073675"/>
              </a:cxn>
              <a:cxn ang="0">
                <a:pos x="280812329" y="59853513"/>
              </a:cxn>
              <a:cxn ang="0">
                <a:pos x="263735441" y="63003906"/>
              </a:cxn>
              <a:cxn ang="0">
                <a:pos x="250454390" y="66154300"/>
              </a:cxn>
              <a:cxn ang="0">
                <a:pos x="240334547" y="68674456"/>
              </a:cxn>
              <a:cxn ang="0">
                <a:pos x="228950220" y="69934138"/>
              </a:cxn>
              <a:cxn ang="0">
                <a:pos x="217565893" y="71194613"/>
              </a:cxn>
              <a:cxn ang="0">
                <a:pos x="204917083" y="73084531"/>
              </a:cxn>
              <a:cxn ang="0">
                <a:pos x="191635236" y="74345006"/>
              </a:cxn>
              <a:cxn ang="0">
                <a:pos x="177088906" y="75604688"/>
              </a:cxn>
              <a:cxn ang="0">
                <a:pos x="162542576" y="76234925"/>
              </a:cxn>
              <a:cxn ang="0">
                <a:pos x="146097930" y="78124844"/>
              </a:cxn>
              <a:cxn ang="0">
                <a:pos x="129021838" y="78755081"/>
              </a:cxn>
              <a:cxn ang="0">
                <a:pos x="111312709" y="79385319"/>
              </a:cxn>
              <a:cxn ang="0">
                <a:pos x="92971338" y="80014763"/>
              </a:cxn>
              <a:cxn ang="0">
                <a:pos x="73997725" y="80014763"/>
              </a:cxn>
              <a:cxn ang="0">
                <a:pos x="53758834" y="80645000"/>
              </a:cxn>
              <a:cxn ang="0">
                <a:pos x="32887701" y="80645000"/>
              </a:cxn>
              <a:cxn ang="0">
                <a:pos x="10752085" y="80645000"/>
              </a:cxn>
              <a:cxn ang="0">
                <a:pos x="0" y="37802344"/>
              </a:cxn>
              <a:cxn ang="0">
                <a:pos x="25298415" y="37802344"/>
              </a:cxn>
              <a:cxn ang="0">
                <a:pos x="49964589" y="37172106"/>
              </a:cxn>
              <a:cxn ang="0">
                <a:pos x="72100205" y="35282188"/>
              </a:cxn>
              <a:cxn ang="0">
                <a:pos x="92971338" y="33392269"/>
              </a:cxn>
              <a:cxn ang="0">
                <a:pos x="112577987" y="30241875"/>
              </a:cxn>
              <a:cxn ang="0">
                <a:pos x="130919358" y="27091481"/>
              </a:cxn>
              <a:cxn ang="0">
                <a:pos x="146730967" y="23941881"/>
              </a:cxn>
              <a:cxn ang="0">
                <a:pos x="161277297" y="19531013"/>
              </a:cxn>
              <a:cxn ang="0">
                <a:pos x="161277297" y="19531013"/>
              </a:cxn>
            </a:cxnLst>
            <a:rect l="0" t="0" r="0" b="0"/>
            <a:pathLst>
              <a:path w="521" h="128">
                <a:moveTo>
                  <a:pt x="255" y="31"/>
                </a:moveTo>
                <a:lnTo>
                  <a:pt x="266" y="27"/>
                </a:lnTo>
                <a:lnTo>
                  <a:pt x="277" y="24"/>
                </a:lnTo>
                <a:lnTo>
                  <a:pt x="288" y="20"/>
                </a:lnTo>
                <a:lnTo>
                  <a:pt x="297" y="18"/>
                </a:lnTo>
                <a:lnTo>
                  <a:pt x="308" y="14"/>
                </a:lnTo>
                <a:lnTo>
                  <a:pt x="317" y="12"/>
                </a:lnTo>
                <a:lnTo>
                  <a:pt x="326" y="10"/>
                </a:lnTo>
                <a:lnTo>
                  <a:pt x="334" y="9"/>
                </a:lnTo>
                <a:lnTo>
                  <a:pt x="343" y="6"/>
                </a:lnTo>
                <a:lnTo>
                  <a:pt x="352" y="5"/>
                </a:lnTo>
                <a:lnTo>
                  <a:pt x="359" y="4"/>
                </a:lnTo>
                <a:lnTo>
                  <a:pt x="367" y="3"/>
                </a:lnTo>
                <a:lnTo>
                  <a:pt x="374" y="2"/>
                </a:lnTo>
                <a:lnTo>
                  <a:pt x="381" y="0"/>
                </a:lnTo>
                <a:lnTo>
                  <a:pt x="388" y="0"/>
                </a:lnTo>
                <a:lnTo>
                  <a:pt x="394" y="0"/>
                </a:lnTo>
                <a:lnTo>
                  <a:pt x="405" y="0"/>
                </a:lnTo>
                <a:lnTo>
                  <a:pt x="417" y="2"/>
                </a:lnTo>
                <a:lnTo>
                  <a:pt x="428" y="3"/>
                </a:lnTo>
                <a:lnTo>
                  <a:pt x="440" y="5"/>
                </a:lnTo>
                <a:lnTo>
                  <a:pt x="451" y="6"/>
                </a:lnTo>
                <a:lnTo>
                  <a:pt x="461" y="10"/>
                </a:lnTo>
                <a:lnTo>
                  <a:pt x="471" y="12"/>
                </a:lnTo>
                <a:lnTo>
                  <a:pt x="482" y="16"/>
                </a:lnTo>
                <a:lnTo>
                  <a:pt x="487" y="18"/>
                </a:lnTo>
                <a:lnTo>
                  <a:pt x="491" y="19"/>
                </a:lnTo>
                <a:lnTo>
                  <a:pt x="496" y="21"/>
                </a:lnTo>
                <a:lnTo>
                  <a:pt x="499" y="24"/>
                </a:lnTo>
                <a:lnTo>
                  <a:pt x="503" y="26"/>
                </a:lnTo>
                <a:lnTo>
                  <a:pt x="506" y="28"/>
                </a:lnTo>
                <a:lnTo>
                  <a:pt x="509" y="31"/>
                </a:lnTo>
                <a:lnTo>
                  <a:pt x="512" y="33"/>
                </a:lnTo>
                <a:lnTo>
                  <a:pt x="514" y="35"/>
                </a:lnTo>
                <a:lnTo>
                  <a:pt x="516" y="38"/>
                </a:lnTo>
                <a:lnTo>
                  <a:pt x="518" y="41"/>
                </a:lnTo>
                <a:lnTo>
                  <a:pt x="519" y="43"/>
                </a:lnTo>
                <a:lnTo>
                  <a:pt x="520" y="46"/>
                </a:lnTo>
                <a:lnTo>
                  <a:pt x="521" y="49"/>
                </a:lnTo>
                <a:lnTo>
                  <a:pt x="521" y="52"/>
                </a:lnTo>
                <a:lnTo>
                  <a:pt x="521" y="55"/>
                </a:lnTo>
                <a:lnTo>
                  <a:pt x="521" y="59"/>
                </a:lnTo>
                <a:lnTo>
                  <a:pt x="519" y="61"/>
                </a:lnTo>
                <a:lnTo>
                  <a:pt x="517" y="64"/>
                </a:lnTo>
                <a:lnTo>
                  <a:pt x="514" y="68"/>
                </a:lnTo>
                <a:lnTo>
                  <a:pt x="510" y="70"/>
                </a:lnTo>
                <a:lnTo>
                  <a:pt x="505" y="74"/>
                </a:lnTo>
                <a:lnTo>
                  <a:pt x="498" y="76"/>
                </a:lnTo>
                <a:lnTo>
                  <a:pt x="492" y="79"/>
                </a:lnTo>
                <a:lnTo>
                  <a:pt x="484" y="83"/>
                </a:lnTo>
                <a:lnTo>
                  <a:pt x="475" y="85"/>
                </a:lnTo>
                <a:lnTo>
                  <a:pt x="466" y="89"/>
                </a:lnTo>
                <a:lnTo>
                  <a:pt x="455" y="92"/>
                </a:lnTo>
                <a:lnTo>
                  <a:pt x="444" y="95"/>
                </a:lnTo>
                <a:lnTo>
                  <a:pt x="431" y="98"/>
                </a:lnTo>
                <a:lnTo>
                  <a:pt x="417" y="100"/>
                </a:lnTo>
                <a:lnTo>
                  <a:pt x="403" y="104"/>
                </a:lnTo>
                <a:lnTo>
                  <a:pt x="396" y="105"/>
                </a:lnTo>
                <a:lnTo>
                  <a:pt x="388" y="107"/>
                </a:lnTo>
                <a:lnTo>
                  <a:pt x="380" y="109"/>
                </a:lnTo>
                <a:lnTo>
                  <a:pt x="372" y="110"/>
                </a:lnTo>
                <a:lnTo>
                  <a:pt x="362" y="111"/>
                </a:lnTo>
                <a:lnTo>
                  <a:pt x="353" y="112"/>
                </a:lnTo>
                <a:lnTo>
                  <a:pt x="344" y="113"/>
                </a:lnTo>
                <a:lnTo>
                  <a:pt x="334" y="114"/>
                </a:lnTo>
                <a:lnTo>
                  <a:pt x="324" y="116"/>
                </a:lnTo>
                <a:lnTo>
                  <a:pt x="313" y="117"/>
                </a:lnTo>
                <a:lnTo>
                  <a:pt x="303" y="118"/>
                </a:lnTo>
                <a:lnTo>
                  <a:pt x="291" y="119"/>
                </a:lnTo>
                <a:lnTo>
                  <a:pt x="280" y="120"/>
                </a:lnTo>
                <a:lnTo>
                  <a:pt x="268" y="121"/>
                </a:lnTo>
                <a:lnTo>
                  <a:pt x="257" y="121"/>
                </a:lnTo>
                <a:lnTo>
                  <a:pt x="244" y="122"/>
                </a:lnTo>
                <a:lnTo>
                  <a:pt x="231" y="124"/>
                </a:lnTo>
                <a:lnTo>
                  <a:pt x="218" y="124"/>
                </a:lnTo>
                <a:lnTo>
                  <a:pt x="204" y="125"/>
                </a:lnTo>
                <a:lnTo>
                  <a:pt x="190" y="126"/>
                </a:lnTo>
                <a:lnTo>
                  <a:pt x="176" y="126"/>
                </a:lnTo>
                <a:lnTo>
                  <a:pt x="162" y="126"/>
                </a:lnTo>
                <a:lnTo>
                  <a:pt x="147" y="127"/>
                </a:lnTo>
                <a:lnTo>
                  <a:pt x="132" y="127"/>
                </a:lnTo>
                <a:lnTo>
                  <a:pt x="117" y="127"/>
                </a:lnTo>
                <a:lnTo>
                  <a:pt x="101" y="128"/>
                </a:lnTo>
                <a:lnTo>
                  <a:pt x="85" y="128"/>
                </a:lnTo>
                <a:lnTo>
                  <a:pt x="68" y="128"/>
                </a:lnTo>
                <a:lnTo>
                  <a:pt x="52" y="128"/>
                </a:lnTo>
                <a:lnTo>
                  <a:pt x="35" y="128"/>
                </a:lnTo>
                <a:lnTo>
                  <a:pt x="17" y="128"/>
                </a:lnTo>
                <a:lnTo>
                  <a:pt x="0" y="128"/>
                </a:lnTo>
                <a:lnTo>
                  <a:pt x="0" y="60"/>
                </a:lnTo>
                <a:lnTo>
                  <a:pt x="21" y="60"/>
                </a:lnTo>
                <a:lnTo>
                  <a:pt x="40" y="60"/>
                </a:lnTo>
                <a:lnTo>
                  <a:pt x="60" y="59"/>
                </a:lnTo>
                <a:lnTo>
                  <a:pt x="79" y="59"/>
                </a:lnTo>
                <a:lnTo>
                  <a:pt x="96" y="57"/>
                </a:lnTo>
                <a:lnTo>
                  <a:pt x="114" y="56"/>
                </a:lnTo>
                <a:lnTo>
                  <a:pt x="131" y="54"/>
                </a:lnTo>
                <a:lnTo>
                  <a:pt x="147" y="53"/>
                </a:lnTo>
                <a:lnTo>
                  <a:pt x="162" y="50"/>
                </a:lnTo>
                <a:lnTo>
                  <a:pt x="178" y="48"/>
                </a:lnTo>
                <a:lnTo>
                  <a:pt x="193" y="46"/>
                </a:lnTo>
                <a:lnTo>
                  <a:pt x="207" y="43"/>
                </a:lnTo>
                <a:lnTo>
                  <a:pt x="219" y="41"/>
                </a:lnTo>
                <a:lnTo>
                  <a:pt x="232" y="38"/>
                </a:lnTo>
                <a:lnTo>
                  <a:pt x="244" y="34"/>
                </a:lnTo>
                <a:lnTo>
                  <a:pt x="255" y="31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>
          <a:xfrm>
            <a:off x="6454924" y="2183092"/>
            <a:ext cx="481012" cy="565150"/>
          </a:xfrm>
          <a:custGeom>
            <a:avLst/>
            <a:gdLst/>
            <a:ahLst/>
            <a:cxnLst>
              <a:cxn ang="0">
                <a:pos x="0" y="444796101"/>
              </a:cxn>
              <a:cxn ang="0">
                <a:pos x="3768059" y="435318909"/>
              </a:cxn>
              <a:cxn ang="0">
                <a:pos x="12559406" y="421419081"/>
              </a:cxn>
              <a:cxn ang="0">
                <a:pos x="27630058" y="403096616"/>
              </a:cxn>
              <a:cxn ang="0">
                <a:pos x="48981603" y="379719595"/>
              </a:cxn>
              <a:cxn ang="0">
                <a:pos x="75355641" y="351919938"/>
              </a:cxn>
              <a:cxn ang="0">
                <a:pos x="101730472" y="322224525"/>
              </a:cxn>
              <a:cxn ang="0">
                <a:pos x="126220877" y="293792949"/>
              </a:cxn>
              <a:cxn ang="0">
                <a:pos x="148827649" y="265361374"/>
              </a:cxn>
              <a:cxn ang="0">
                <a:pos x="176458499" y="227452606"/>
              </a:cxn>
              <a:cxn ang="0">
                <a:pos x="201576518" y="190807676"/>
              </a:cxn>
              <a:cxn ang="0">
                <a:pos x="217275577" y="165534899"/>
              </a:cxn>
              <a:cxn ang="0">
                <a:pos x="230463389" y="142789797"/>
              </a:cxn>
              <a:cxn ang="0">
                <a:pos x="241138368" y="121307739"/>
              </a:cxn>
              <a:cxn ang="0">
                <a:pos x="249929715" y="102353355"/>
              </a:cxn>
              <a:cxn ang="0">
                <a:pos x="256209814" y="85926646"/>
              </a:cxn>
              <a:cxn ang="0">
                <a:pos x="260605487" y="70762980"/>
              </a:cxn>
              <a:cxn ang="0">
                <a:pos x="262489120" y="58126989"/>
              </a:cxn>
              <a:cxn ang="0">
                <a:pos x="262489120" y="47385960"/>
              </a:cxn>
              <a:cxn ang="0">
                <a:pos x="261233100" y="38540686"/>
              </a:cxn>
              <a:cxn ang="0">
                <a:pos x="257465833" y="31590375"/>
              </a:cxn>
              <a:cxn ang="0">
                <a:pos x="251185734" y="20850140"/>
              </a:cxn>
              <a:cxn ang="0">
                <a:pos x="249929715" y="12004072"/>
              </a:cxn>
              <a:cxn ang="0">
                <a:pos x="251814140" y="6318393"/>
              </a:cxn>
              <a:cxn ang="0">
                <a:pos x="256209814" y="3158799"/>
              </a:cxn>
              <a:cxn ang="0">
                <a:pos x="261233100" y="631919"/>
              </a:cxn>
              <a:cxn ang="0">
                <a:pos x="268769219" y="0"/>
              </a:cxn>
              <a:cxn ang="0">
                <a:pos x="277560565" y="0"/>
              </a:cxn>
              <a:cxn ang="0">
                <a:pos x="288235545" y="631919"/>
              </a:cxn>
              <a:cxn ang="0">
                <a:pos x="311470723" y="5054555"/>
              </a:cxn>
              <a:cxn ang="0">
                <a:pos x="334077494" y="13899828"/>
              </a:cxn>
              <a:cxn ang="0">
                <a:pos x="354172226" y="24640858"/>
              </a:cxn>
              <a:cxn ang="0">
                <a:pos x="363591978" y="31590375"/>
              </a:cxn>
              <a:cxn ang="0">
                <a:pos x="371754918" y="39172605"/>
              </a:cxn>
              <a:cxn ang="0">
                <a:pos x="376778998" y="47385960"/>
              </a:cxn>
              <a:cxn ang="0">
                <a:pos x="379918651" y="54336271"/>
              </a:cxn>
              <a:cxn ang="0">
                <a:pos x="381174671" y="62549626"/>
              </a:cxn>
              <a:cxn ang="0">
                <a:pos x="379291037" y="72026818"/>
              </a:cxn>
              <a:cxn ang="0">
                <a:pos x="374895364" y="84030890"/>
              </a:cxn>
              <a:cxn ang="0">
                <a:pos x="368615265" y="98562637"/>
              </a:cxn>
              <a:cxn ang="0">
                <a:pos x="358567899" y="114990141"/>
              </a:cxn>
              <a:cxn ang="0">
                <a:pos x="346008494" y="133944524"/>
              </a:cxn>
              <a:cxn ang="0">
                <a:pos x="329681821" y="154793870"/>
              </a:cxn>
              <a:cxn ang="0">
                <a:pos x="312098336" y="177538971"/>
              </a:cxn>
              <a:cxn ang="0">
                <a:pos x="292003604" y="202811748"/>
              </a:cxn>
              <a:cxn ang="0">
                <a:pos x="269396833" y="229347567"/>
              </a:cxn>
              <a:cxn ang="0">
                <a:pos x="244278022" y="257779143"/>
              </a:cxn>
              <a:cxn ang="0">
                <a:pos x="216647963" y="288106475"/>
              </a:cxn>
              <a:cxn ang="0">
                <a:pos x="189645519" y="315906132"/>
              </a:cxn>
              <a:cxn ang="0">
                <a:pos x="162014668" y="342442746"/>
              </a:cxn>
              <a:cxn ang="0">
                <a:pos x="135012223" y="365819767"/>
              </a:cxn>
              <a:cxn ang="0">
                <a:pos x="108009779" y="387932950"/>
              </a:cxn>
              <a:cxn ang="0">
                <a:pos x="81007334" y="407519252"/>
              </a:cxn>
              <a:cxn ang="0">
                <a:pos x="57144543" y="424577880"/>
              </a:cxn>
              <a:cxn ang="0">
                <a:pos x="36422197" y="437214666"/>
              </a:cxn>
              <a:cxn ang="0">
                <a:pos x="21350752" y="444796101"/>
              </a:cxn>
              <a:cxn ang="0">
                <a:pos x="9419752" y="449218738"/>
              </a:cxn>
              <a:cxn ang="0">
                <a:pos x="2512040" y="448586819"/>
              </a:cxn>
              <a:cxn ang="0">
                <a:pos x="627614" y="447954900"/>
              </a:cxn>
            </a:cxnLst>
            <a:rect l="0" t="0" r="0" b="0"/>
            <a:pathLst>
              <a:path w="607" h="711">
                <a:moveTo>
                  <a:pt x="1" y="709"/>
                </a:moveTo>
                <a:lnTo>
                  <a:pt x="0" y="707"/>
                </a:lnTo>
                <a:lnTo>
                  <a:pt x="0" y="704"/>
                </a:lnTo>
                <a:lnTo>
                  <a:pt x="1" y="700"/>
                </a:lnTo>
                <a:lnTo>
                  <a:pt x="2" y="695"/>
                </a:lnTo>
                <a:lnTo>
                  <a:pt x="6" y="689"/>
                </a:lnTo>
                <a:lnTo>
                  <a:pt x="9" y="683"/>
                </a:lnTo>
                <a:lnTo>
                  <a:pt x="14" y="675"/>
                </a:lnTo>
                <a:lnTo>
                  <a:pt x="20" y="667"/>
                </a:lnTo>
                <a:lnTo>
                  <a:pt x="27" y="659"/>
                </a:lnTo>
                <a:lnTo>
                  <a:pt x="35" y="649"/>
                </a:lnTo>
                <a:lnTo>
                  <a:pt x="44" y="638"/>
                </a:lnTo>
                <a:lnTo>
                  <a:pt x="55" y="627"/>
                </a:lnTo>
                <a:lnTo>
                  <a:pt x="65" y="614"/>
                </a:lnTo>
                <a:lnTo>
                  <a:pt x="78" y="601"/>
                </a:lnTo>
                <a:lnTo>
                  <a:pt x="91" y="587"/>
                </a:lnTo>
                <a:lnTo>
                  <a:pt x="105" y="572"/>
                </a:lnTo>
                <a:lnTo>
                  <a:pt x="120" y="557"/>
                </a:lnTo>
                <a:lnTo>
                  <a:pt x="134" y="541"/>
                </a:lnTo>
                <a:lnTo>
                  <a:pt x="148" y="525"/>
                </a:lnTo>
                <a:lnTo>
                  <a:pt x="162" y="510"/>
                </a:lnTo>
                <a:lnTo>
                  <a:pt x="174" y="495"/>
                </a:lnTo>
                <a:lnTo>
                  <a:pt x="188" y="480"/>
                </a:lnTo>
                <a:lnTo>
                  <a:pt x="201" y="465"/>
                </a:lnTo>
                <a:lnTo>
                  <a:pt x="213" y="450"/>
                </a:lnTo>
                <a:lnTo>
                  <a:pt x="226" y="435"/>
                </a:lnTo>
                <a:lnTo>
                  <a:pt x="237" y="420"/>
                </a:lnTo>
                <a:lnTo>
                  <a:pt x="249" y="405"/>
                </a:lnTo>
                <a:lnTo>
                  <a:pt x="260" y="389"/>
                </a:lnTo>
                <a:lnTo>
                  <a:pt x="281" y="360"/>
                </a:lnTo>
                <a:lnTo>
                  <a:pt x="302" y="330"/>
                </a:lnTo>
                <a:lnTo>
                  <a:pt x="312" y="316"/>
                </a:lnTo>
                <a:lnTo>
                  <a:pt x="321" y="302"/>
                </a:lnTo>
                <a:lnTo>
                  <a:pt x="330" y="288"/>
                </a:lnTo>
                <a:lnTo>
                  <a:pt x="338" y="274"/>
                </a:lnTo>
                <a:lnTo>
                  <a:pt x="346" y="262"/>
                </a:lnTo>
                <a:lnTo>
                  <a:pt x="353" y="249"/>
                </a:lnTo>
                <a:lnTo>
                  <a:pt x="360" y="237"/>
                </a:lnTo>
                <a:lnTo>
                  <a:pt x="367" y="226"/>
                </a:lnTo>
                <a:lnTo>
                  <a:pt x="373" y="214"/>
                </a:lnTo>
                <a:lnTo>
                  <a:pt x="379" y="202"/>
                </a:lnTo>
                <a:lnTo>
                  <a:pt x="384" y="192"/>
                </a:lnTo>
                <a:lnTo>
                  <a:pt x="389" y="182"/>
                </a:lnTo>
                <a:lnTo>
                  <a:pt x="394" y="172"/>
                </a:lnTo>
                <a:lnTo>
                  <a:pt x="398" y="162"/>
                </a:lnTo>
                <a:lnTo>
                  <a:pt x="401" y="154"/>
                </a:lnTo>
                <a:lnTo>
                  <a:pt x="404" y="144"/>
                </a:lnTo>
                <a:lnTo>
                  <a:pt x="408" y="136"/>
                </a:lnTo>
                <a:lnTo>
                  <a:pt x="410" y="128"/>
                </a:lnTo>
                <a:lnTo>
                  <a:pt x="413" y="120"/>
                </a:lnTo>
                <a:lnTo>
                  <a:pt x="415" y="112"/>
                </a:lnTo>
                <a:lnTo>
                  <a:pt x="416" y="105"/>
                </a:lnTo>
                <a:lnTo>
                  <a:pt x="417" y="99"/>
                </a:lnTo>
                <a:lnTo>
                  <a:pt x="418" y="92"/>
                </a:lnTo>
                <a:lnTo>
                  <a:pt x="418" y="86"/>
                </a:lnTo>
                <a:lnTo>
                  <a:pt x="418" y="80"/>
                </a:lnTo>
                <a:lnTo>
                  <a:pt x="418" y="75"/>
                </a:lnTo>
                <a:lnTo>
                  <a:pt x="418" y="70"/>
                </a:lnTo>
                <a:lnTo>
                  <a:pt x="417" y="65"/>
                </a:lnTo>
                <a:lnTo>
                  <a:pt x="416" y="61"/>
                </a:lnTo>
                <a:lnTo>
                  <a:pt x="415" y="57"/>
                </a:lnTo>
                <a:lnTo>
                  <a:pt x="413" y="54"/>
                </a:lnTo>
                <a:lnTo>
                  <a:pt x="410" y="50"/>
                </a:lnTo>
                <a:lnTo>
                  <a:pt x="406" y="44"/>
                </a:lnTo>
                <a:lnTo>
                  <a:pt x="402" y="39"/>
                </a:lnTo>
                <a:lnTo>
                  <a:pt x="400" y="33"/>
                </a:lnTo>
                <a:lnTo>
                  <a:pt x="398" y="28"/>
                </a:lnTo>
                <a:lnTo>
                  <a:pt x="398" y="24"/>
                </a:lnTo>
                <a:lnTo>
                  <a:pt x="398" y="19"/>
                </a:lnTo>
                <a:lnTo>
                  <a:pt x="398" y="14"/>
                </a:lnTo>
                <a:lnTo>
                  <a:pt x="400" y="11"/>
                </a:lnTo>
                <a:lnTo>
                  <a:pt x="401" y="10"/>
                </a:lnTo>
                <a:lnTo>
                  <a:pt x="403" y="7"/>
                </a:lnTo>
                <a:lnTo>
                  <a:pt x="406" y="6"/>
                </a:lnTo>
                <a:lnTo>
                  <a:pt x="408" y="5"/>
                </a:lnTo>
                <a:lnTo>
                  <a:pt x="410" y="4"/>
                </a:lnTo>
                <a:lnTo>
                  <a:pt x="413" y="3"/>
                </a:lnTo>
                <a:lnTo>
                  <a:pt x="416" y="1"/>
                </a:lnTo>
                <a:lnTo>
                  <a:pt x="420" y="1"/>
                </a:lnTo>
                <a:lnTo>
                  <a:pt x="424" y="0"/>
                </a:lnTo>
                <a:lnTo>
                  <a:pt x="428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7" y="0"/>
                </a:lnTo>
                <a:lnTo>
                  <a:pt x="453" y="1"/>
                </a:lnTo>
                <a:lnTo>
                  <a:pt x="459" y="1"/>
                </a:lnTo>
                <a:lnTo>
                  <a:pt x="472" y="3"/>
                </a:lnTo>
                <a:lnTo>
                  <a:pt x="483" y="6"/>
                </a:lnTo>
                <a:lnTo>
                  <a:pt x="496" y="8"/>
                </a:lnTo>
                <a:lnTo>
                  <a:pt x="508" y="13"/>
                </a:lnTo>
                <a:lnTo>
                  <a:pt x="521" y="18"/>
                </a:lnTo>
                <a:lnTo>
                  <a:pt x="532" y="22"/>
                </a:lnTo>
                <a:lnTo>
                  <a:pt x="545" y="28"/>
                </a:lnTo>
                <a:lnTo>
                  <a:pt x="558" y="35"/>
                </a:lnTo>
                <a:lnTo>
                  <a:pt x="564" y="39"/>
                </a:lnTo>
                <a:lnTo>
                  <a:pt x="569" y="42"/>
                </a:lnTo>
                <a:lnTo>
                  <a:pt x="574" y="47"/>
                </a:lnTo>
                <a:lnTo>
                  <a:pt x="579" y="50"/>
                </a:lnTo>
                <a:lnTo>
                  <a:pt x="583" y="54"/>
                </a:lnTo>
                <a:lnTo>
                  <a:pt x="588" y="58"/>
                </a:lnTo>
                <a:lnTo>
                  <a:pt x="592" y="62"/>
                </a:lnTo>
                <a:lnTo>
                  <a:pt x="595" y="67"/>
                </a:lnTo>
                <a:lnTo>
                  <a:pt x="597" y="70"/>
                </a:lnTo>
                <a:lnTo>
                  <a:pt x="600" y="75"/>
                </a:lnTo>
                <a:lnTo>
                  <a:pt x="602" y="78"/>
                </a:lnTo>
                <a:lnTo>
                  <a:pt x="603" y="83"/>
                </a:lnTo>
                <a:lnTo>
                  <a:pt x="605" y="86"/>
                </a:lnTo>
                <a:lnTo>
                  <a:pt x="605" y="91"/>
                </a:lnTo>
                <a:lnTo>
                  <a:pt x="607" y="94"/>
                </a:lnTo>
                <a:lnTo>
                  <a:pt x="607" y="99"/>
                </a:lnTo>
                <a:lnTo>
                  <a:pt x="607" y="104"/>
                </a:lnTo>
                <a:lnTo>
                  <a:pt x="605" y="108"/>
                </a:lnTo>
                <a:lnTo>
                  <a:pt x="604" y="114"/>
                </a:lnTo>
                <a:lnTo>
                  <a:pt x="603" y="120"/>
                </a:lnTo>
                <a:lnTo>
                  <a:pt x="601" y="126"/>
                </a:lnTo>
                <a:lnTo>
                  <a:pt x="597" y="133"/>
                </a:lnTo>
                <a:lnTo>
                  <a:pt x="595" y="140"/>
                </a:lnTo>
                <a:lnTo>
                  <a:pt x="590" y="148"/>
                </a:lnTo>
                <a:lnTo>
                  <a:pt x="587" y="156"/>
                </a:lnTo>
                <a:lnTo>
                  <a:pt x="582" y="164"/>
                </a:lnTo>
                <a:lnTo>
                  <a:pt x="576" y="172"/>
                </a:lnTo>
                <a:lnTo>
                  <a:pt x="571" y="182"/>
                </a:lnTo>
                <a:lnTo>
                  <a:pt x="565" y="191"/>
                </a:lnTo>
                <a:lnTo>
                  <a:pt x="558" y="201"/>
                </a:lnTo>
                <a:lnTo>
                  <a:pt x="551" y="212"/>
                </a:lnTo>
                <a:lnTo>
                  <a:pt x="543" y="222"/>
                </a:lnTo>
                <a:lnTo>
                  <a:pt x="535" y="234"/>
                </a:lnTo>
                <a:lnTo>
                  <a:pt x="525" y="245"/>
                </a:lnTo>
                <a:lnTo>
                  <a:pt x="517" y="257"/>
                </a:lnTo>
                <a:lnTo>
                  <a:pt x="507" y="269"/>
                </a:lnTo>
                <a:lnTo>
                  <a:pt x="497" y="281"/>
                </a:lnTo>
                <a:lnTo>
                  <a:pt x="487" y="294"/>
                </a:lnTo>
                <a:lnTo>
                  <a:pt x="477" y="307"/>
                </a:lnTo>
                <a:lnTo>
                  <a:pt x="465" y="321"/>
                </a:lnTo>
                <a:lnTo>
                  <a:pt x="453" y="335"/>
                </a:lnTo>
                <a:lnTo>
                  <a:pt x="442" y="349"/>
                </a:lnTo>
                <a:lnTo>
                  <a:pt x="429" y="363"/>
                </a:lnTo>
                <a:lnTo>
                  <a:pt x="416" y="378"/>
                </a:lnTo>
                <a:lnTo>
                  <a:pt x="403" y="393"/>
                </a:lnTo>
                <a:lnTo>
                  <a:pt x="389" y="408"/>
                </a:lnTo>
                <a:lnTo>
                  <a:pt x="375" y="423"/>
                </a:lnTo>
                <a:lnTo>
                  <a:pt x="360" y="439"/>
                </a:lnTo>
                <a:lnTo>
                  <a:pt x="345" y="456"/>
                </a:lnTo>
                <a:lnTo>
                  <a:pt x="331" y="471"/>
                </a:lnTo>
                <a:lnTo>
                  <a:pt x="316" y="486"/>
                </a:lnTo>
                <a:lnTo>
                  <a:pt x="302" y="500"/>
                </a:lnTo>
                <a:lnTo>
                  <a:pt x="287" y="514"/>
                </a:lnTo>
                <a:lnTo>
                  <a:pt x="273" y="528"/>
                </a:lnTo>
                <a:lnTo>
                  <a:pt x="258" y="542"/>
                </a:lnTo>
                <a:lnTo>
                  <a:pt x="244" y="554"/>
                </a:lnTo>
                <a:lnTo>
                  <a:pt x="229" y="567"/>
                </a:lnTo>
                <a:lnTo>
                  <a:pt x="215" y="579"/>
                </a:lnTo>
                <a:lnTo>
                  <a:pt x="200" y="592"/>
                </a:lnTo>
                <a:lnTo>
                  <a:pt x="186" y="603"/>
                </a:lnTo>
                <a:lnTo>
                  <a:pt x="172" y="614"/>
                </a:lnTo>
                <a:lnTo>
                  <a:pt x="157" y="624"/>
                </a:lnTo>
                <a:lnTo>
                  <a:pt x="143" y="635"/>
                </a:lnTo>
                <a:lnTo>
                  <a:pt x="129" y="645"/>
                </a:lnTo>
                <a:lnTo>
                  <a:pt x="115" y="654"/>
                </a:lnTo>
                <a:lnTo>
                  <a:pt x="102" y="664"/>
                </a:lnTo>
                <a:lnTo>
                  <a:pt x="91" y="672"/>
                </a:lnTo>
                <a:lnTo>
                  <a:pt x="79" y="679"/>
                </a:lnTo>
                <a:lnTo>
                  <a:pt x="69" y="686"/>
                </a:lnTo>
                <a:lnTo>
                  <a:pt x="58" y="692"/>
                </a:lnTo>
                <a:lnTo>
                  <a:pt x="50" y="696"/>
                </a:lnTo>
                <a:lnTo>
                  <a:pt x="41" y="701"/>
                </a:lnTo>
                <a:lnTo>
                  <a:pt x="34" y="704"/>
                </a:lnTo>
                <a:lnTo>
                  <a:pt x="27" y="707"/>
                </a:lnTo>
                <a:lnTo>
                  <a:pt x="21" y="709"/>
                </a:lnTo>
                <a:lnTo>
                  <a:pt x="15" y="711"/>
                </a:lnTo>
                <a:lnTo>
                  <a:pt x="11" y="711"/>
                </a:lnTo>
                <a:lnTo>
                  <a:pt x="7" y="711"/>
                </a:lnTo>
                <a:lnTo>
                  <a:pt x="4" y="710"/>
                </a:lnTo>
                <a:lnTo>
                  <a:pt x="1" y="709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9"/>
          <p:cNvSpPr/>
          <p:nvPr/>
        </p:nvSpPr>
        <p:spPr>
          <a:xfrm>
            <a:off x="6780361" y="2360892"/>
            <a:ext cx="436563" cy="115887"/>
          </a:xfrm>
          <a:custGeom>
            <a:avLst/>
            <a:gdLst/>
            <a:ahLst/>
            <a:cxnLst>
              <a:cxn ang="0">
                <a:pos x="160705100" y="15537530"/>
              </a:cxn>
              <a:cxn ang="0">
                <a:pos x="183304960" y="10565426"/>
              </a:cxn>
              <a:cxn ang="0">
                <a:pos x="205275726" y="6215327"/>
              </a:cxn>
              <a:cxn ang="0">
                <a:pos x="224736452" y="3107664"/>
              </a:cxn>
              <a:cxn ang="0">
                <a:pos x="243568877" y="1243223"/>
              </a:cxn>
              <a:cxn ang="0">
                <a:pos x="260518772" y="0"/>
              </a:cxn>
              <a:cxn ang="0">
                <a:pos x="275584553" y="1243223"/>
              </a:cxn>
              <a:cxn ang="0">
                <a:pos x="290022825" y="2485658"/>
              </a:cxn>
              <a:cxn ang="0">
                <a:pos x="301950265" y="4350098"/>
              </a:cxn>
              <a:cxn ang="0">
                <a:pos x="313250195" y="6836545"/>
              </a:cxn>
              <a:cxn ang="0">
                <a:pos x="322666803" y="8700985"/>
              </a:cxn>
              <a:cxn ang="0">
                <a:pos x="329571788" y="11808649"/>
              </a:cxn>
              <a:cxn ang="0">
                <a:pos x="336476773" y="14915524"/>
              </a:cxn>
              <a:cxn ang="0">
                <a:pos x="340871718" y="18023188"/>
              </a:cxn>
              <a:cxn ang="0">
                <a:pos x="344637569" y="21130851"/>
              </a:cxn>
              <a:cxn ang="0">
                <a:pos x="345893381" y="24859732"/>
              </a:cxn>
              <a:cxn ang="0">
                <a:pos x="345893381" y="27967396"/>
              </a:cxn>
              <a:cxn ang="0">
                <a:pos x="345265871" y="29831837"/>
              </a:cxn>
              <a:cxn ang="0">
                <a:pos x="342754247" y="31696277"/>
              </a:cxn>
              <a:cxn ang="0">
                <a:pos x="340243416" y="34181935"/>
              </a:cxn>
              <a:cxn ang="0">
                <a:pos x="336476773" y="36047164"/>
              </a:cxn>
              <a:cxn ang="0">
                <a:pos x="331455110" y="38532822"/>
              </a:cxn>
              <a:cxn ang="0">
                <a:pos x="325177635" y="40397262"/>
              </a:cxn>
              <a:cxn ang="0">
                <a:pos x="318900160" y="43504926"/>
              </a:cxn>
              <a:cxn ang="0">
                <a:pos x="310739363" y="45990584"/>
              </a:cxn>
              <a:cxn ang="0">
                <a:pos x="301950265" y="48477030"/>
              </a:cxn>
              <a:cxn ang="0">
                <a:pos x="292534449" y="50962688"/>
              </a:cxn>
              <a:cxn ang="0">
                <a:pos x="281862028" y="53448346"/>
              </a:cxn>
              <a:cxn ang="0">
                <a:pos x="269934588" y="56556009"/>
              </a:cxn>
              <a:cxn ang="0">
                <a:pos x="257379639" y="59663673"/>
              </a:cxn>
              <a:cxn ang="0">
                <a:pos x="243568877" y="62149331"/>
              </a:cxn>
              <a:cxn ang="0">
                <a:pos x="229130606" y="65256995"/>
              </a:cxn>
              <a:cxn ang="0">
                <a:pos x="206531538" y="69607881"/>
              </a:cxn>
              <a:cxn ang="0">
                <a:pos x="178910014" y="75201203"/>
              </a:cxn>
              <a:cxn ang="0">
                <a:pos x="153800115" y="79551301"/>
              </a:cxn>
              <a:cxn ang="0">
                <a:pos x="131201047" y="83280182"/>
              </a:cxn>
              <a:cxn ang="0">
                <a:pos x="111740320" y="87009852"/>
              </a:cxn>
              <a:cxn ang="0">
                <a:pos x="94791217" y="88874292"/>
              </a:cxn>
              <a:cxn ang="0">
                <a:pos x="80980456" y="90738733"/>
              </a:cxn>
              <a:cxn ang="0">
                <a:pos x="69680526" y="91359950"/>
              </a:cxn>
              <a:cxn ang="0">
                <a:pos x="60892219" y="91359950"/>
              </a:cxn>
              <a:cxn ang="0">
                <a:pos x="52731423" y="89495510"/>
              </a:cxn>
              <a:cxn ang="0">
                <a:pos x="43943116" y="87009852"/>
              </a:cxn>
              <a:cxn ang="0">
                <a:pos x="35782320" y="82037747"/>
              </a:cxn>
              <a:cxn ang="0">
                <a:pos x="27621523" y="75822420"/>
              </a:cxn>
              <a:cxn ang="0">
                <a:pos x="20088236" y="68364658"/>
              </a:cxn>
              <a:cxn ang="0">
                <a:pos x="11927440" y="58420450"/>
              </a:cxn>
              <a:cxn ang="0">
                <a:pos x="3766643" y="47855024"/>
              </a:cxn>
              <a:cxn ang="0">
                <a:pos x="6904985" y="42261703"/>
              </a:cxn>
              <a:cxn ang="0">
                <a:pos x="20715746" y="41640485"/>
              </a:cxn>
              <a:cxn ang="0">
                <a:pos x="35782320" y="39776045"/>
              </a:cxn>
              <a:cxn ang="0">
                <a:pos x="52731423" y="37911604"/>
              </a:cxn>
              <a:cxn ang="0">
                <a:pos x="71563847" y="34803941"/>
              </a:cxn>
              <a:cxn ang="0">
                <a:pos x="91652084" y="31075060"/>
              </a:cxn>
              <a:cxn ang="0">
                <a:pos x="112996132" y="26102955"/>
              </a:cxn>
              <a:cxn ang="0">
                <a:pos x="135595200" y="21130851"/>
              </a:cxn>
              <a:cxn ang="0">
                <a:pos x="148150150" y="18023188"/>
              </a:cxn>
            </a:cxnLst>
            <a:rect l="0" t="0" r="0" b="0"/>
            <a:pathLst>
              <a:path w="551" h="147">
                <a:moveTo>
                  <a:pt x="236" y="29"/>
                </a:moveTo>
                <a:lnTo>
                  <a:pt x="256" y="25"/>
                </a:lnTo>
                <a:lnTo>
                  <a:pt x="274" y="20"/>
                </a:lnTo>
                <a:lnTo>
                  <a:pt x="292" y="17"/>
                </a:lnTo>
                <a:lnTo>
                  <a:pt x="309" y="13"/>
                </a:lnTo>
                <a:lnTo>
                  <a:pt x="327" y="10"/>
                </a:lnTo>
                <a:lnTo>
                  <a:pt x="343" y="7"/>
                </a:lnTo>
                <a:lnTo>
                  <a:pt x="358" y="5"/>
                </a:lnTo>
                <a:lnTo>
                  <a:pt x="373" y="4"/>
                </a:lnTo>
                <a:lnTo>
                  <a:pt x="388" y="2"/>
                </a:lnTo>
                <a:lnTo>
                  <a:pt x="402" y="2"/>
                </a:lnTo>
                <a:lnTo>
                  <a:pt x="415" y="0"/>
                </a:lnTo>
                <a:lnTo>
                  <a:pt x="428" y="0"/>
                </a:lnTo>
                <a:lnTo>
                  <a:pt x="439" y="2"/>
                </a:lnTo>
                <a:lnTo>
                  <a:pt x="451" y="2"/>
                </a:lnTo>
                <a:lnTo>
                  <a:pt x="462" y="4"/>
                </a:lnTo>
                <a:lnTo>
                  <a:pt x="472" y="5"/>
                </a:lnTo>
                <a:lnTo>
                  <a:pt x="481" y="7"/>
                </a:lnTo>
                <a:lnTo>
                  <a:pt x="491" y="8"/>
                </a:lnTo>
                <a:lnTo>
                  <a:pt x="499" y="11"/>
                </a:lnTo>
                <a:lnTo>
                  <a:pt x="507" y="13"/>
                </a:lnTo>
                <a:lnTo>
                  <a:pt x="514" y="14"/>
                </a:lnTo>
                <a:lnTo>
                  <a:pt x="520" y="17"/>
                </a:lnTo>
                <a:lnTo>
                  <a:pt x="525" y="19"/>
                </a:lnTo>
                <a:lnTo>
                  <a:pt x="531" y="21"/>
                </a:lnTo>
                <a:lnTo>
                  <a:pt x="536" y="24"/>
                </a:lnTo>
                <a:lnTo>
                  <a:pt x="539" y="27"/>
                </a:lnTo>
                <a:lnTo>
                  <a:pt x="543" y="29"/>
                </a:lnTo>
                <a:lnTo>
                  <a:pt x="546" y="32"/>
                </a:lnTo>
                <a:lnTo>
                  <a:pt x="549" y="34"/>
                </a:lnTo>
                <a:lnTo>
                  <a:pt x="550" y="38"/>
                </a:lnTo>
                <a:lnTo>
                  <a:pt x="551" y="40"/>
                </a:lnTo>
                <a:lnTo>
                  <a:pt x="551" y="43"/>
                </a:lnTo>
                <a:lnTo>
                  <a:pt x="551" y="45"/>
                </a:lnTo>
                <a:lnTo>
                  <a:pt x="550" y="47"/>
                </a:lnTo>
                <a:lnTo>
                  <a:pt x="550" y="48"/>
                </a:lnTo>
                <a:lnTo>
                  <a:pt x="548" y="50"/>
                </a:lnTo>
                <a:lnTo>
                  <a:pt x="546" y="51"/>
                </a:lnTo>
                <a:lnTo>
                  <a:pt x="544" y="53"/>
                </a:lnTo>
                <a:lnTo>
                  <a:pt x="542" y="55"/>
                </a:lnTo>
                <a:lnTo>
                  <a:pt x="538" y="56"/>
                </a:lnTo>
                <a:lnTo>
                  <a:pt x="536" y="58"/>
                </a:lnTo>
                <a:lnTo>
                  <a:pt x="531" y="61"/>
                </a:lnTo>
                <a:lnTo>
                  <a:pt x="528" y="62"/>
                </a:lnTo>
                <a:lnTo>
                  <a:pt x="523" y="64"/>
                </a:lnTo>
                <a:lnTo>
                  <a:pt x="518" y="65"/>
                </a:lnTo>
                <a:lnTo>
                  <a:pt x="513" y="68"/>
                </a:lnTo>
                <a:lnTo>
                  <a:pt x="508" y="70"/>
                </a:lnTo>
                <a:lnTo>
                  <a:pt x="501" y="72"/>
                </a:lnTo>
                <a:lnTo>
                  <a:pt x="495" y="74"/>
                </a:lnTo>
                <a:lnTo>
                  <a:pt x="488" y="76"/>
                </a:lnTo>
                <a:lnTo>
                  <a:pt x="481" y="78"/>
                </a:lnTo>
                <a:lnTo>
                  <a:pt x="473" y="81"/>
                </a:lnTo>
                <a:lnTo>
                  <a:pt x="466" y="82"/>
                </a:lnTo>
                <a:lnTo>
                  <a:pt x="458" y="84"/>
                </a:lnTo>
                <a:lnTo>
                  <a:pt x="449" y="86"/>
                </a:lnTo>
                <a:lnTo>
                  <a:pt x="439" y="89"/>
                </a:lnTo>
                <a:lnTo>
                  <a:pt x="430" y="91"/>
                </a:lnTo>
                <a:lnTo>
                  <a:pt x="421" y="93"/>
                </a:lnTo>
                <a:lnTo>
                  <a:pt x="410" y="96"/>
                </a:lnTo>
                <a:lnTo>
                  <a:pt x="400" y="98"/>
                </a:lnTo>
                <a:lnTo>
                  <a:pt x="388" y="100"/>
                </a:lnTo>
                <a:lnTo>
                  <a:pt x="378" y="103"/>
                </a:lnTo>
                <a:lnTo>
                  <a:pt x="365" y="105"/>
                </a:lnTo>
                <a:lnTo>
                  <a:pt x="354" y="107"/>
                </a:lnTo>
                <a:lnTo>
                  <a:pt x="329" y="112"/>
                </a:lnTo>
                <a:lnTo>
                  <a:pt x="307" y="117"/>
                </a:lnTo>
                <a:lnTo>
                  <a:pt x="285" y="121"/>
                </a:lnTo>
                <a:lnTo>
                  <a:pt x="265" y="125"/>
                </a:lnTo>
                <a:lnTo>
                  <a:pt x="245" y="128"/>
                </a:lnTo>
                <a:lnTo>
                  <a:pt x="227" y="132"/>
                </a:lnTo>
                <a:lnTo>
                  <a:pt x="209" y="134"/>
                </a:lnTo>
                <a:lnTo>
                  <a:pt x="193" y="137"/>
                </a:lnTo>
                <a:lnTo>
                  <a:pt x="178" y="140"/>
                </a:lnTo>
                <a:lnTo>
                  <a:pt x="164" y="141"/>
                </a:lnTo>
                <a:lnTo>
                  <a:pt x="151" y="143"/>
                </a:lnTo>
                <a:lnTo>
                  <a:pt x="140" y="144"/>
                </a:lnTo>
                <a:lnTo>
                  <a:pt x="129" y="146"/>
                </a:lnTo>
                <a:lnTo>
                  <a:pt x="120" y="147"/>
                </a:lnTo>
                <a:lnTo>
                  <a:pt x="111" y="147"/>
                </a:lnTo>
                <a:lnTo>
                  <a:pt x="104" y="147"/>
                </a:lnTo>
                <a:lnTo>
                  <a:pt x="97" y="147"/>
                </a:lnTo>
                <a:lnTo>
                  <a:pt x="90" y="146"/>
                </a:lnTo>
                <a:lnTo>
                  <a:pt x="84" y="144"/>
                </a:lnTo>
                <a:lnTo>
                  <a:pt x="77" y="142"/>
                </a:lnTo>
                <a:lnTo>
                  <a:pt x="70" y="140"/>
                </a:lnTo>
                <a:lnTo>
                  <a:pt x="64" y="136"/>
                </a:lnTo>
                <a:lnTo>
                  <a:pt x="57" y="132"/>
                </a:lnTo>
                <a:lnTo>
                  <a:pt x="50" y="127"/>
                </a:lnTo>
                <a:lnTo>
                  <a:pt x="44" y="122"/>
                </a:lnTo>
                <a:lnTo>
                  <a:pt x="37" y="117"/>
                </a:lnTo>
                <a:lnTo>
                  <a:pt x="32" y="110"/>
                </a:lnTo>
                <a:lnTo>
                  <a:pt x="25" y="103"/>
                </a:lnTo>
                <a:lnTo>
                  <a:pt x="19" y="94"/>
                </a:lnTo>
                <a:lnTo>
                  <a:pt x="13" y="86"/>
                </a:lnTo>
                <a:lnTo>
                  <a:pt x="6" y="77"/>
                </a:lnTo>
                <a:lnTo>
                  <a:pt x="0" y="68"/>
                </a:lnTo>
                <a:lnTo>
                  <a:pt x="11" y="68"/>
                </a:lnTo>
                <a:lnTo>
                  <a:pt x="21" y="68"/>
                </a:lnTo>
                <a:lnTo>
                  <a:pt x="33" y="67"/>
                </a:lnTo>
                <a:lnTo>
                  <a:pt x="44" y="65"/>
                </a:lnTo>
                <a:lnTo>
                  <a:pt x="57" y="64"/>
                </a:lnTo>
                <a:lnTo>
                  <a:pt x="70" y="63"/>
                </a:lnTo>
                <a:lnTo>
                  <a:pt x="84" y="61"/>
                </a:lnTo>
                <a:lnTo>
                  <a:pt x="99" y="58"/>
                </a:lnTo>
                <a:lnTo>
                  <a:pt x="114" y="56"/>
                </a:lnTo>
                <a:lnTo>
                  <a:pt x="129" y="53"/>
                </a:lnTo>
                <a:lnTo>
                  <a:pt x="146" y="50"/>
                </a:lnTo>
                <a:lnTo>
                  <a:pt x="163" y="47"/>
                </a:lnTo>
                <a:lnTo>
                  <a:pt x="180" y="42"/>
                </a:lnTo>
                <a:lnTo>
                  <a:pt x="198" y="39"/>
                </a:lnTo>
                <a:lnTo>
                  <a:pt x="216" y="34"/>
                </a:lnTo>
                <a:lnTo>
                  <a:pt x="236" y="29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0"/>
          <p:cNvSpPr/>
          <p:nvPr/>
        </p:nvSpPr>
        <p:spPr>
          <a:xfrm>
            <a:off x="5865961" y="2976842"/>
            <a:ext cx="585788" cy="163512"/>
          </a:xfrm>
          <a:custGeom>
            <a:avLst/>
            <a:gdLst/>
            <a:ahLst/>
            <a:cxnLst>
              <a:cxn ang="0">
                <a:pos x="234374731" y="30574374"/>
              </a:cxn>
              <a:cxn ang="0">
                <a:pos x="272807345" y="19342601"/>
              </a:cxn>
              <a:cxn ang="0">
                <a:pos x="306199643" y="10607742"/>
              </a:cxn>
              <a:cxn ang="0">
                <a:pos x="332031465" y="3744188"/>
              </a:cxn>
              <a:cxn ang="0">
                <a:pos x="352192732" y="1248063"/>
              </a:cxn>
              <a:cxn ang="0">
                <a:pos x="371093523" y="0"/>
              </a:cxn>
              <a:cxn ang="0">
                <a:pos x="396925345" y="3744188"/>
              </a:cxn>
              <a:cxn ang="0">
                <a:pos x="422126929" y="11855015"/>
              </a:cxn>
              <a:cxn ang="0">
                <a:pos x="439137800" y="19342601"/>
              </a:cxn>
              <a:cxn ang="0">
                <a:pos x="448588195" y="24334851"/>
              </a:cxn>
              <a:cxn ang="0">
                <a:pos x="456778909" y="29326312"/>
              </a:cxn>
              <a:cxn ang="0">
                <a:pos x="461819225" y="33694531"/>
              </a:cxn>
              <a:cxn ang="0">
                <a:pos x="464339384" y="38061960"/>
              </a:cxn>
              <a:cxn ang="0">
                <a:pos x="464969622" y="41182117"/>
              </a:cxn>
              <a:cxn ang="0">
                <a:pos x="461819225" y="43053421"/>
              </a:cxn>
              <a:cxn ang="0">
                <a:pos x="456778909" y="46173577"/>
              </a:cxn>
              <a:cxn ang="0">
                <a:pos x="447958751" y="48669702"/>
              </a:cxn>
              <a:cxn ang="0">
                <a:pos x="435987403" y="53037131"/>
              </a:cxn>
              <a:cxn ang="0">
                <a:pos x="421496691" y="57404561"/>
              </a:cxn>
              <a:cxn ang="0">
                <a:pos x="403225344" y="61772780"/>
              </a:cxn>
              <a:cxn ang="0">
                <a:pos x="383064077" y="68012303"/>
              </a:cxn>
              <a:cxn ang="0">
                <a:pos x="358492731" y="73627795"/>
              </a:cxn>
              <a:cxn ang="0">
                <a:pos x="332031465" y="79867318"/>
              </a:cxn>
              <a:cxn ang="0">
                <a:pos x="302419008" y="87355694"/>
              </a:cxn>
              <a:cxn ang="0">
                <a:pos x="270287187" y="94219248"/>
              </a:cxn>
              <a:cxn ang="0">
                <a:pos x="240675524" y="101082802"/>
              </a:cxn>
              <a:cxn ang="0">
                <a:pos x="213583226" y="106698294"/>
              </a:cxn>
              <a:cxn ang="0">
                <a:pos x="189642118" y="111689755"/>
              </a:cxn>
              <a:cxn ang="0">
                <a:pos x="168220375" y="116057974"/>
              </a:cxn>
              <a:cxn ang="0">
                <a:pos x="149319584" y="120425403"/>
              </a:cxn>
              <a:cxn ang="0">
                <a:pos x="132308713" y="123545560"/>
              </a:cxn>
              <a:cxn ang="0">
                <a:pos x="118447445" y="126664926"/>
              </a:cxn>
              <a:cxn ang="0">
                <a:pos x="107736573" y="127912989"/>
              </a:cxn>
              <a:cxn ang="0">
                <a:pos x="98916416" y="129161051"/>
              </a:cxn>
              <a:cxn ang="0">
                <a:pos x="92615623" y="129161051"/>
              </a:cxn>
              <a:cxn ang="0">
                <a:pos x="81905545" y="128537020"/>
              </a:cxn>
              <a:cxn ang="0">
                <a:pos x="68674515" y="124793622"/>
              </a:cxn>
              <a:cxn ang="0">
                <a:pos x="51033406" y="119801372"/>
              </a:cxn>
              <a:cxn ang="0">
                <a:pos x="31502377" y="111689755"/>
              </a:cxn>
              <a:cxn ang="0">
                <a:pos x="8190713" y="101706834"/>
              </a:cxn>
              <a:cxn ang="0">
                <a:pos x="15120950" y="90475060"/>
              </a:cxn>
              <a:cxn ang="0">
                <a:pos x="36542694" y="82987474"/>
              </a:cxn>
              <a:cxn ang="0">
                <a:pos x="55443485" y="79867318"/>
              </a:cxn>
              <a:cxn ang="0">
                <a:pos x="61744278" y="79867318"/>
              </a:cxn>
              <a:cxn ang="0">
                <a:pos x="68674515" y="78620045"/>
              </a:cxn>
              <a:cxn ang="0">
                <a:pos x="77494672" y="77371983"/>
              </a:cxn>
              <a:cxn ang="0">
                <a:pos x="88205544" y="74251826"/>
              </a:cxn>
              <a:cxn ang="0">
                <a:pos x="100806336" y="71132459"/>
              </a:cxn>
              <a:cxn ang="0">
                <a:pos x="115297048" y="68012303"/>
              </a:cxn>
              <a:cxn ang="0">
                <a:pos x="131048237" y="62396811"/>
              </a:cxn>
              <a:cxn ang="0">
                <a:pos x="149319584" y="57404561"/>
              </a:cxn>
              <a:cxn ang="0">
                <a:pos x="168220375" y="51789069"/>
              </a:cxn>
              <a:cxn ang="0">
                <a:pos x="189642118" y="44925514"/>
              </a:cxn>
              <a:cxn ang="0">
                <a:pos x="204763069" y="39934054"/>
              </a:cxn>
            </a:cxnLst>
            <a:rect l="0" t="0" r="0" b="0"/>
            <a:pathLst>
              <a:path w="738" h="206">
                <a:moveTo>
                  <a:pt x="325" y="64"/>
                </a:moveTo>
                <a:lnTo>
                  <a:pt x="350" y="56"/>
                </a:lnTo>
                <a:lnTo>
                  <a:pt x="372" y="49"/>
                </a:lnTo>
                <a:lnTo>
                  <a:pt x="394" y="42"/>
                </a:lnTo>
                <a:lnTo>
                  <a:pt x="415" y="36"/>
                </a:lnTo>
                <a:lnTo>
                  <a:pt x="433" y="31"/>
                </a:lnTo>
                <a:lnTo>
                  <a:pt x="452" y="25"/>
                </a:lnTo>
                <a:lnTo>
                  <a:pt x="469" y="20"/>
                </a:lnTo>
                <a:lnTo>
                  <a:pt x="486" y="17"/>
                </a:lnTo>
                <a:lnTo>
                  <a:pt x="501" y="12"/>
                </a:lnTo>
                <a:lnTo>
                  <a:pt x="515" y="10"/>
                </a:lnTo>
                <a:lnTo>
                  <a:pt x="527" y="6"/>
                </a:lnTo>
                <a:lnTo>
                  <a:pt x="539" y="4"/>
                </a:lnTo>
                <a:lnTo>
                  <a:pt x="549" y="3"/>
                </a:lnTo>
                <a:lnTo>
                  <a:pt x="559" y="2"/>
                </a:lnTo>
                <a:lnTo>
                  <a:pt x="568" y="0"/>
                </a:lnTo>
                <a:lnTo>
                  <a:pt x="575" y="0"/>
                </a:lnTo>
                <a:lnTo>
                  <a:pt x="589" y="0"/>
                </a:lnTo>
                <a:lnTo>
                  <a:pt x="603" y="2"/>
                </a:lnTo>
                <a:lnTo>
                  <a:pt x="617" y="4"/>
                </a:lnTo>
                <a:lnTo>
                  <a:pt x="630" y="6"/>
                </a:lnTo>
                <a:lnTo>
                  <a:pt x="644" y="10"/>
                </a:lnTo>
                <a:lnTo>
                  <a:pt x="658" y="14"/>
                </a:lnTo>
                <a:lnTo>
                  <a:pt x="670" y="19"/>
                </a:lnTo>
                <a:lnTo>
                  <a:pt x="684" y="25"/>
                </a:lnTo>
                <a:lnTo>
                  <a:pt x="691" y="28"/>
                </a:lnTo>
                <a:lnTo>
                  <a:pt x="697" y="31"/>
                </a:lnTo>
                <a:lnTo>
                  <a:pt x="703" y="34"/>
                </a:lnTo>
                <a:lnTo>
                  <a:pt x="707" y="36"/>
                </a:lnTo>
                <a:lnTo>
                  <a:pt x="712" y="39"/>
                </a:lnTo>
                <a:lnTo>
                  <a:pt x="717" y="42"/>
                </a:lnTo>
                <a:lnTo>
                  <a:pt x="721" y="45"/>
                </a:lnTo>
                <a:lnTo>
                  <a:pt x="725" y="47"/>
                </a:lnTo>
                <a:lnTo>
                  <a:pt x="727" y="49"/>
                </a:lnTo>
                <a:lnTo>
                  <a:pt x="731" y="52"/>
                </a:lnTo>
                <a:lnTo>
                  <a:pt x="733" y="54"/>
                </a:lnTo>
                <a:lnTo>
                  <a:pt x="734" y="56"/>
                </a:lnTo>
                <a:lnTo>
                  <a:pt x="735" y="59"/>
                </a:lnTo>
                <a:lnTo>
                  <a:pt x="737" y="61"/>
                </a:lnTo>
                <a:lnTo>
                  <a:pt x="738" y="62"/>
                </a:lnTo>
                <a:lnTo>
                  <a:pt x="738" y="64"/>
                </a:lnTo>
                <a:lnTo>
                  <a:pt x="738" y="66"/>
                </a:lnTo>
                <a:lnTo>
                  <a:pt x="737" y="67"/>
                </a:lnTo>
                <a:lnTo>
                  <a:pt x="735" y="68"/>
                </a:lnTo>
                <a:lnTo>
                  <a:pt x="733" y="69"/>
                </a:lnTo>
                <a:lnTo>
                  <a:pt x="731" y="70"/>
                </a:lnTo>
                <a:lnTo>
                  <a:pt x="728" y="71"/>
                </a:lnTo>
                <a:lnTo>
                  <a:pt x="725" y="74"/>
                </a:lnTo>
                <a:lnTo>
                  <a:pt x="720" y="75"/>
                </a:lnTo>
                <a:lnTo>
                  <a:pt x="716" y="77"/>
                </a:lnTo>
                <a:lnTo>
                  <a:pt x="711" y="78"/>
                </a:lnTo>
                <a:lnTo>
                  <a:pt x="705" y="81"/>
                </a:lnTo>
                <a:lnTo>
                  <a:pt x="699" y="83"/>
                </a:lnTo>
                <a:lnTo>
                  <a:pt x="692" y="85"/>
                </a:lnTo>
                <a:lnTo>
                  <a:pt x="685" y="86"/>
                </a:lnTo>
                <a:lnTo>
                  <a:pt x="677" y="89"/>
                </a:lnTo>
                <a:lnTo>
                  <a:pt x="669" y="92"/>
                </a:lnTo>
                <a:lnTo>
                  <a:pt x="660" y="95"/>
                </a:lnTo>
                <a:lnTo>
                  <a:pt x="651" y="97"/>
                </a:lnTo>
                <a:lnTo>
                  <a:pt x="640" y="99"/>
                </a:lnTo>
                <a:lnTo>
                  <a:pt x="630" y="103"/>
                </a:lnTo>
                <a:lnTo>
                  <a:pt x="619" y="105"/>
                </a:lnTo>
                <a:lnTo>
                  <a:pt x="608" y="109"/>
                </a:lnTo>
                <a:lnTo>
                  <a:pt x="596" y="111"/>
                </a:lnTo>
                <a:lnTo>
                  <a:pt x="583" y="114"/>
                </a:lnTo>
                <a:lnTo>
                  <a:pt x="569" y="118"/>
                </a:lnTo>
                <a:lnTo>
                  <a:pt x="556" y="121"/>
                </a:lnTo>
                <a:lnTo>
                  <a:pt x="541" y="125"/>
                </a:lnTo>
                <a:lnTo>
                  <a:pt x="527" y="128"/>
                </a:lnTo>
                <a:lnTo>
                  <a:pt x="511" y="132"/>
                </a:lnTo>
                <a:lnTo>
                  <a:pt x="496" y="135"/>
                </a:lnTo>
                <a:lnTo>
                  <a:pt x="480" y="140"/>
                </a:lnTo>
                <a:lnTo>
                  <a:pt x="462" y="143"/>
                </a:lnTo>
                <a:lnTo>
                  <a:pt x="445" y="147"/>
                </a:lnTo>
                <a:lnTo>
                  <a:pt x="429" y="151"/>
                </a:lnTo>
                <a:lnTo>
                  <a:pt x="412" y="155"/>
                </a:lnTo>
                <a:lnTo>
                  <a:pt x="397" y="158"/>
                </a:lnTo>
                <a:lnTo>
                  <a:pt x="382" y="162"/>
                </a:lnTo>
                <a:lnTo>
                  <a:pt x="367" y="164"/>
                </a:lnTo>
                <a:lnTo>
                  <a:pt x="353" y="168"/>
                </a:lnTo>
                <a:lnTo>
                  <a:pt x="339" y="171"/>
                </a:lnTo>
                <a:lnTo>
                  <a:pt x="326" y="174"/>
                </a:lnTo>
                <a:lnTo>
                  <a:pt x="314" y="177"/>
                </a:lnTo>
                <a:lnTo>
                  <a:pt x="301" y="179"/>
                </a:lnTo>
                <a:lnTo>
                  <a:pt x="289" y="182"/>
                </a:lnTo>
                <a:lnTo>
                  <a:pt x="278" y="184"/>
                </a:lnTo>
                <a:lnTo>
                  <a:pt x="267" y="186"/>
                </a:lnTo>
                <a:lnTo>
                  <a:pt x="257" y="189"/>
                </a:lnTo>
                <a:lnTo>
                  <a:pt x="246" y="191"/>
                </a:lnTo>
                <a:lnTo>
                  <a:pt x="237" y="193"/>
                </a:lnTo>
                <a:lnTo>
                  <a:pt x="228" y="194"/>
                </a:lnTo>
                <a:lnTo>
                  <a:pt x="218" y="197"/>
                </a:lnTo>
                <a:lnTo>
                  <a:pt x="210" y="198"/>
                </a:lnTo>
                <a:lnTo>
                  <a:pt x="203" y="199"/>
                </a:lnTo>
                <a:lnTo>
                  <a:pt x="195" y="201"/>
                </a:lnTo>
                <a:lnTo>
                  <a:pt x="188" y="203"/>
                </a:lnTo>
                <a:lnTo>
                  <a:pt x="182" y="203"/>
                </a:lnTo>
                <a:lnTo>
                  <a:pt x="177" y="204"/>
                </a:lnTo>
                <a:lnTo>
                  <a:pt x="171" y="205"/>
                </a:lnTo>
                <a:lnTo>
                  <a:pt x="166" y="206"/>
                </a:lnTo>
                <a:lnTo>
                  <a:pt x="161" y="206"/>
                </a:lnTo>
                <a:lnTo>
                  <a:pt x="157" y="207"/>
                </a:lnTo>
                <a:lnTo>
                  <a:pt x="153" y="207"/>
                </a:lnTo>
                <a:lnTo>
                  <a:pt x="150" y="207"/>
                </a:lnTo>
                <a:lnTo>
                  <a:pt x="147" y="207"/>
                </a:lnTo>
                <a:lnTo>
                  <a:pt x="143" y="207"/>
                </a:lnTo>
                <a:lnTo>
                  <a:pt x="137" y="206"/>
                </a:lnTo>
                <a:lnTo>
                  <a:pt x="130" y="206"/>
                </a:lnTo>
                <a:lnTo>
                  <a:pt x="124" y="204"/>
                </a:lnTo>
                <a:lnTo>
                  <a:pt x="116" y="203"/>
                </a:lnTo>
                <a:lnTo>
                  <a:pt x="109" y="200"/>
                </a:lnTo>
                <a:lnTo>
                  <a:pt x="100" y="198"/>
                </a:lnTo>
                <a:lnTo>
                  <a:pt x="92" y="194"/>
                </a:lnTo>
                <a:lnTo>
                  <a:pt x="81" y="192"/>
                </a:lnTo>
                <a:lnTo>
                  <a:pt x="72" y="188"/>
                </a:lnTo>
                <a:lnTo>
                  <a:pt x="61" y="184"/>
                </a:lnTo>
                <a:lnTo>
                  <a:pt x="50" y="179"/>
                </a:lnTo>
                <a:lnTo>
                  <a:pt x="38" y="175"/>
                </a:lnTo>
                <a:lnTo>
                  <a:pt x="25" y="169"/>
                </a:lnTo>
                <a:lnTo>
                  <a:pt x="13" y="163"/>
                </a:lnTo>
                <a:lnTo>
                  <a:pt x="0" y="157"/>
                </a:lnTo>
                <a:lnTo>
                  <a:pt x="13" y="150"/>
                </a:lnTo>
                <a:lnTo>
                  <a:pt x="24" y="145"/>
                </a:lnTo>
                <a:lnTo>
                  <a:pt x="36" y="140"/>
                </a:lnTo>
                <a:lnTo>
                  <a:pt x="48" y="136"/>
                </a:lnTo>
                <a:lnTo>
                  <a:pt x="58" y="133"/>
                </a:lnTo>
                <a:lnTo>
                  <a:pt x="68" y="131"/>
                </a:lnTo>
                <a:lnTo>
                  <a:pt x="79" y="128"/>
                </a:lnTo>
                <a:lnTo>
                  <a:pt x="88" y="128"/>
                </a:lnTo>
                <a:lnTo>
                  <a:pt x="91" y="128"/>
                </a:lnTo>
                <a:lnTo>
                  <a:pt x="94" y="128"/>
                </a:lnTo>
                <a:lnTo>
                  <a:pt x="98" y="128"/>
                </a:lnTo>
                <a:lnTo>
                  <a:pt x="101" y="127"/>
                </a:lnTo>
                <a:lnTo>
                  <a:pt x="104" y="127"/>
                </a:lnTo>
                <a:lnTo>
                  <a:pt x="109" y="126"/>
                </a:lnTo>
                <a:lnTo>
                  <a:pt x="114" y="125"/>
                </a:lnTo>
                <a:lnTo>
                  <a:pt x="118" y="125"/>
                </a:lnTo>
                <a:lnTo>
                  <a:pt x="123" y="124"/>
                </a:lnTo>
                <a:lnTo>
                  <a:pt x="129" y="122"/>
                </a:lnTo>
                <a:lnTo>
                  <a:pt x="135" y="121"/>
                </a:lnTo>
                <a:lnTo>
                  <a:pt x="140" y="119"/>
                </a:lnTo>
                <a:lnTo>
                  <a:pt x="146" y="118"/>
                </a:lnTo>
                <a:lnTo>
                  <a:pt x="153" y="117"/>
                </a:lnTo>
                <a:lnTo>
                  <a:pt x="160" y="114"/>
                </a:lnTo>
                <a:lnTo>
                  <a:pt x="167" y="112"/>
                </a:lnTo>
                <a:lnTo>
                  <a:pt x="175" y="111"/>
                </a:lnTo>
                <a:lnTo>
                  <a:pt x="183" y="109"/>
                </a:lnTo>
                <a:lnTo>
                  <a:pt x="192" y="106"/>
                </a:lnTo>
                <a:lnTo>
                  <a:pt x="200" y="104"/>
                </a:lnTo>
                <a:lnTo>
                  <a:pt x="208" y="100"/>
                </a:lnTo>
                <a:lnTo>
                  <a:pt x="217" y="98"/>
                </a:lnTo>
                <a:lnTo>
                  <a:pt x="226" y="96"/>
                </a:lnTo>
                <a:lnTo>
                  <a:pt x="237" y="92"/>
                </a:lnTo>
                <a:lnTo>
                  <a:pt x="246" y="90"/>
                </a:lnTo>
                <a:lnTo>
                  <a:pt x="257" y="86"/>
                </a:lnTo>
                <a:lnTo>
                  <a:pt x="267" y="83"/>
                </a:lnTo>
                <a:lnTo>
                  <a:pt x="279" y="79"/>
                </a:lnTo>
                <a:lnTo>
                  <a:pt x="289" y="76"/>
                </a:lnTo>
                <a:lnTo>
                  <a:pt x="301" y="72"/>
                </a:lnTo>
                <a:lnTo>
                  <a:pt x="314" y="68"/>
                </a:lnTo>
                <a:lnTo>
                  <a:pt x="325" y="64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1"/>
          <p:cNvSpPr/>
          <p:nvPr/>
        </p:nvSpPr>
        <p:spPr>
          <a:xfrm>
            <a:off x="6100911" y="3078442"/>
            <a:ext cx="115888" cy="412750"/>
          </a:xfrm>
          <a:custGeom>
            <a:avLst/>
            <a:gdLst/>
            <a:ahLst/>
            <a:cxnLst>
              <a:cxn ang="0">
                <a:pos x="90743436" y="0"/>
              </a:cxn>
              <a:cxn ang="0">
                <a:pos x="90743436" y="313860793"/>
              </a:cxn>
              <a:cxn ang="0">
                <a:pos x="18394088" y="326365062"/>
              </a:cxn>
              <a:cxn ang="0">
                <a:pos x="18394088" y="307608659"/>
              </a:cxn>
              <a:cxn ang="0">
                <a:pos x="18394088" y="288851464"/>
              </a:cxn>
              <a:cxn ang="0">
                <a:pos x="17780978" y="269469610"/>
              </a:cxn>
              <a:cxn ang="0">
                <a:pos x="17167868" y="250713206"/>
              </a:cxn>
              <a:cxn ang="0">
                <a:pos x="16554757" y="231331352"/>
              </a:cxn>
              <a:cxn ang="0">
                <a:pos x="15941647" y="210699386"/>
              </a:cxn>
              <a:cxn ang="0">
                <a:pos x="14715427" y="191317532"/>
              </a:cxn>
              <a:cxn ang="0">
                <a:pos x="13489207" y="170685567"/>
              </a:cxn>
              <a:cxn ang="0">
                <a:pos x="12876096" y="150678262"/>
              </a:cxn>
              <a:cxn ang="0">
                <a:pos x="11649876" y="129420846"/>
              </a:cxn>
              <a:cxn ang="0">
                <a:pos x="9809763" y="108163431"/>
              </a:cxn>
              <a:cxn ang="0">
                <a:pos x="7970432" y="87530675"/>
              </a:cxn>
              <a:cxn ang="0">
                <a:pos x="6131102" y="66273259"/>
              </a:cxn>
              <a:cxn ang="0">
                <a:pos x="4291771" y="44390393"/>
              </a:cxn>
              <a:cxn ang="0">
                <a:pos x="2452441" y="22508317"/>
              </a:cxn>
              <a:cxn ang="0">
                <a:pos x="0" y="0"/>
              </a:cxn>
              <a:cxn ang="0">
                <a:pos x="90743436" y="0"/>
              </a:cxn>
              <a:cxn ang="0">
                <a:pos x="90743436" y="0"/>
              </a:cxn>
            </a:cxnLst>
            <a:rect l="0" t="0" r="0" b="0"/>
            <a:pathLst>
              <a:path w="148" h="522">
                <a:moveTo>
                  <a:pt x="148" y="0"/>
                </a:moveTo>
                <a:lnTo>
                  <a:pt x="148" y="502"/>
                </a:lnTo>
                <a:lnTo>
                  <a:pt x="30" y="522"/>
                </a:lnTo>
                <a:lnTo>
                  <a:pt x="30" y="492"/>
                </a:lnTo>
                <a:lnTo>
                  <a:pt x="30" y="462"/>
                </a:lnTo>
                <a:lnTo>
                  <a:pt x="29" y="431"/>
                </a:lnTo>
                <a:lnTo>
                  <a:pt x="28" y="401"/>
                </a:lnTo>
                <a:lnTo>
                  <a:pt x="27" y="370"/>
                </a:lnTo>
                <a:lnTo>
                  <a:pt x="26" y="337"/>
                </a:lnTo>
                <a:lnTo>
                  <a:pt x="24" y="306"/>
                </a:lnTo>
                <a:lnTo>
                  <a:pt x="22" y="273"/>
                </a:lnTo>
                <a:lnTo>
                  <a:pt x="21" y="241"/>
                </a:lnTo>
                <a:lnTo>
                  <a:pt x="19" y="207"/>
                </a:lnTo>
                <a:lnTo>
                  <a:pt x="16" y="173"/>
                </a:lnTo>
                <a:lnTo>
                  <a:pt x="13" y="140"/>
                </a:lnTo>
                <a:lnTo>
                  <a:pt x="10" y="106"/>
                </a:lnTo>
                <a:lnTo>
                  <a:pt x="7" y="71"/>
                </a:lnTo>
                <a:lnTo>
                  <a:pt x="4" y="36"/>
                </a:lnTo>
                <a:lnTo>
                  <a:pt x="0" y="0"/>
                </a:lnTo>
                <a:lnTo>
                  <a:pt x="148" y="0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>
          <a:xfrm>
            <a:off x="5734199" y="3365779"/>
            <a:ext cx="709612" cy="293688"/>
          </a:xfrm>
          <a:custGeom>
            <a:avLst/>
            <a:gdLst/>
            <a:ahLst/>
            <a:cxnLst>
              <a:cxn ang="0">
                <a:pos x="78299685" y="233113457"/>
              </a:cxn>
              <a:cxn ang="0">
                <a:pos x="63145138" y="227412408"/>
              </a:cxn>
              <a:cxn ang="0">
                <a:pos x="47358853" y="216010310"/>
              </a:cxn>
              <a:cxn ang="0">
                <a:pos x="30940831" y="198906366"/>
              </a:cxn>
              <a:cxn ang="0">
                <a:pos x="15154547" y="178002785"/>
              </a:cxn>
              <a:cxn ang="0">
                <a:pos x="5051516" y="160265303"/>
              </a:cxn>
              <a:cxn ang="0">
                <a:pos x="0" y="146329051"/>
              </a:cxn>
              <a:cxn ang="0">
                <a:pos x="1262680" y="136194029"/>
              </a:cxn>
              <a:cxn ang="0">
                <a:pos x="5683253" y="128592365"/>
              </a:cxn>
              <a:cxn ang="0">
                <a:pos x="12629186" y="124791931"/>
              </a:cxn>
              <a:cxn ang="0">
                <a:pos x="20206063" y="124158393"/>
              </a:cxn>
              <a:cxn ang="0">
                <a:pos x="30309889" y="126691750"/>
              </a:cxn>
              <a:cxn ang="0">
                <a:pos x="49253271" y="133027134"/>
              </a:cxn>
              <a:cxn ang="0">
                <a:pos x="71353751" y="134926953"/>
              </a:cxn>
              <a:cxn ang="0">
                <a:pos x="82088520" y="132393595"/>
              </a:cxn>
              <a:cxn ang="0">
                <a:pos x="94717707" y="129225904"/>
              </a:cxn>
              <a:cxn ang="0">
                <a:pos x="113029351" y="124158393"/>
              </a:cxn>
              <a:cxn ang="0">
                <a:pos x="136393307" y="117190267"/>
              </a:cxn>
              <a:cxn ang="0">
                <a:pos x="166071458" y="108321526"/>
              </a:cxn>
              <a:cxn ang="0">
                <a:pos x="200801125" y="96919428"/>
              </a:cxn>
              <a:cxn ang="0">
                <a:pos x="241214045" y="84883791"/>
              </a:cxn>
              <a:cxn ang="0">
                <a:pos x="287310218" y="69046924"/>
              </a:cxn>
              <a:cxn ang="0">
                <a:pos x="335931751" y="53844392"/>
              </a:cxn>
              <a:cxn ang="0">
                <a:pos x="380133506" y="39908140"/>
              </a:cxn>
              <a:cxn ang="0">
                <a:pos x="418020271" y="27872503"/>
              </a:cxn>
              <a:cxn ang="0">
                <a:pos x="452118995" y="18370224"/>
              </a:cxn>
              <a:cxn ang="0">
                <a:pos x="479270991" y="10768560"/>
              </a:cxn>
              <a:cxn ang="0">
                <a:pos x="502003209" y="5067511"/>
              </a:cxn>
              <a:cxn ang="0">
                <a:pos x="518421231" y="1267077"/>
              </a:cxn>
              <a:cxn ang="0">
                <a:pos x="530418680" y="0"/>
              </a:cxn>
              <a:cxn ang="0">
                <a:pos x="543679604" y="633538"/>
              </a:cxn>
              <a:cxn ang="0">
                <a:pos x="554413578" y="1900615"/>
              </a:cxn>
              <a:cxn ang="0">
                <a:pos x="561359511" y="4433972"/>
              </a:cxn>
              <a:cxn ang="0">
                <a:pos x="563885666" y="8868741"/>
              </a:cxn>
              <a:cxn ang="0">
                <a:pos x="561991249" y="12035637"/>
              </a:cxn>
              <a:cxn ang="0">
                <a:pos x="553150898" y="18370224"/>
              </a:cxn>
              <a:cxn ang="0">
                <a:pos x="537996351" y="27238965"/>
              </a:cxn>
              <a:cxn ang="0">
                <a:pos x="515264133" y="39908140"/>
              </a:cxn>
              <a:cxn ang="0">
                <a:pos x="484954244" y="54477930"/>
              </a:cxn>
              <a:cxn ang="0">
                <a:pos x="448330160" y="72848154"/>
              </a:cxn>
              <a:cxn ang="0">
                <a:pos x="404760142" y="94385274"/>
              </a:cxn>
              <a:cxn ang="0">
                <a:pos x="354244191" y="118457344"/>
              </a:cxn>
              <a:cxn ang="0">
                <a:pos x="299939404" y="144429232"/>
              </a:cxn>
              <a:cxn ang="0">
                <a:pos x="252580551" y="165966352"/>
              </a:cxn>
              <a:cxn ang="0">
                <a:pos x="209641476" y="185603653"/>
              </a:cxn>
              <a:cxn ang="0">
                <a:pos x="173649129" y="201440520"/>
              </a:cxn>
              <a:cxn ang="0">
                <a:pos x="143970978" y="214743233"/>
              </a:cxn>
              <a:cxn ang="0">
                <a:pos x="119975285" y="224244716"/>
              </a:cxn>
              <a:cxn ang="0">
                <a:pos x="102926320" y="230579304"/>
              </a:cxn>
              <a:cxn ang="0">
                <a:pos x="90928871" y="233746996"/>
              </a:cxn>
            </a:cxnLst>
            <a:rect l="0" t="0" r="0" b="0"/>
            <a:pathLst>
              <a:path w="893" h="369">
                <a:moveTo>
                  <a:pt x="141" y="369"/>
                </a:moveTo>
                <a:lnTo>
                  <a:pt x="135" y="369"/>
                </a:lnTo>
                <a:lnTo>
                  <a:pt x="130" y="369"/>
                </a:lnTo>
                <a:lnTo>
                  <a:pt x="124" y="368"/>
                </a:lnTo>
                <a:lnTo>
                  <a:pt x="118" y="367"/>
                </a:lnTo>
                <a:lnTo>
                  <a:pt x="113" y="365"/>
                </a:lnTo>
                <a:lnTo>
                  <a:pt x="107" y="362"/>
                </a:lnTo>
                <a:lnTo>
                  <a:pt x="100" y="359"/>
                </a:lnTo>
                <a:lnTo>
                  <a:pt x="94" y="355"/>
                </a:lnTo>
                <a:lnTo>
                  <a:pt x="88" y="352"/>
                </a:lnTo>
                <a:lnTo>
                  <a:pt x="81" y="346"/>
                </a:lnTo>
                <a:lnTo>
                  <a:pt x="75" y="341"/>
                </a:lnTo>
                <a:lnTo>
                  <a:pt x="68" y="335"/>
                </a:lnTo>
                <a:lnTo>
                  <a:pt x="63" y="329"/>
                </a:lnTo>
                <a:lnTo>
                  <a:pt x="56" y="322"/>
                </a:lnTo>
                <a:lnTo>
                  <a:pt x="49" y="314"/>
                </a:lnTo>
                <a:lnTo>
                  <a:pt x="42" y="305"/>
                </a:lnTo>
                <a:lnTo>
                  <a:pt x="35" y="297"/>
                </a:lnTo>
                <a:lnTo>
                  <a:pt x="29" y="289"/>
                </a:lnTo>
                <a:lnTo>
                  <a:pt x="24" y="281"/>
                </a:lnTo>
                <a:lnTo>
                  <a:pt x="20" y="273"/>
                </a:lnTo>
                <a:lnTo>
                  <a:pt x="15" y="266"/>
                </a:lnTo>
                <a:lnTo>
                  <a:pt x="12" y="260"/>
                </a:lnTo>
                <a:lnTo>
                  <a:pt x="8" y="253"/>
                </a:lnTo>
                <a:lnTo>
                  <a:pt x="6" y="247"/>
                </a:lnTo>
                <a:lnTo>
                  <a:pt x="3" y="242"/>
                </a:lnTo>
                <a:lnTo>
                  <a:pt x="1" y="236"/>
                </a:lnTo>
                <a:lnTo>
                  <a:pt x="0" y="231"/>
                </a:lnTo>
                <a:lnTo>
                  <a:pt x="0" y="226"/>
                </a:lnTo>
                <a:lnTo>
                  <a:pt x="0" y="222"/>
                </a:lnTo>
                <a:lnTo>
                  <a:pt x="1" y="218"/>
                </a:lnTo>
                <a:lnTo>
                  <a:pt x="2" y="215"/>
                </a:lnTo>
                <a:lnTo>
                  <a:pt x="3" y="211"/>
                </a:lnTo>
                <a:lnTo>
                  <a:pt x="6" y="209"/>
                </a:lnTo>
                <a:lnTo>
                  <a:pt x="7" y="206"/>
                </a:lnTo>
                <a:lnTo>
                  <a:pt x="9" y="203"/>
                </a:lnTo>
                <a:lnTo>
                  <a:pt x="12" y="202"/>
                </a:lnTo>
                <a:lnTo>
                  <a:pt x="14" y="200"/>
                </a:lnTo>
                <a:lnTo>
                  <a:pt x="17" y="199"/>
                </a:lnTo>
                <a:lnTo>
                  <a:pt x="20" y="197"/>
                </a:lnTo>
                <a:lnTo>
                  <a:pt x="23" y="196"/>
                </a:lnTo>
                <a:lnTo>
                  <a:pt x="25" y="196"/>
                </a:lnTo>
                <a:lnTo>
                  <a:pt x="29" y="196"/>
                </a:lnTo>
                <a:lnTo>
                  <a:pt x="32" y="196"/>
                </a:lnTo>
                <a:lnTo>
                  <a:pt x="36" y="197"/>
                </a:lnTo>
                <a:lnTo>
                  <a:pt x="39" y="197"/>
                </a:lnTo>
                <a:lnTo>
                  <a:pt x="44" y="199"/>
                </a:lnTo>
                <a:lnTo>
                  <a:pt x="48" y="200"/>
                </a:lnTo>
                <a:lnTo>
                  <a:pt x="52" y="202"/>
                </a:lnTo>
                <a:lnTo>
                  <a:pt x="60" y="206"/>
                </a:lnTo>
                <a:lnTo>
                  <a:pt x="70" y="208"/>
                </a:lnTo>
                <a:lnTo>
                  <a:pt x="78" y="210"/>
                </a:lnTo>
                <a:lnTo>
                  <a:pt x="87" y="211"/>
                </a:lnTo>
                <a:lnTo>
                  <a:pt x="95" y="213"/>
                </a:lnTo>
                <a:lnTo>
                  <a:pt x="103" y="213"/>
                </a:lnTo>
                <a:lnTo>
                  <a:pt x="113" y="213"/>
                </a:lnTo>
                <a:lnTo>
                  <a:pt x="121" y="211"/>
                </a:lnTo>
                <a:lnTo>
                  <a:pt x="123" y="211"/>
                </a:lnTo>
                <a:lnTo>
                  <a:pt x="127" y="210"/>
                </a:lnTo>
                <a:lnTo>
                  <a:pt x="130" y="209"/>
                </a:lnTo>
                <a:lnTo>
                  <a:pt x="134" y="209"/>
                </a:lnTo>
                <a:lnTo>
                  <a:pt x="138" y="208"/>
                </a:lnTo>
                <a:lnTo>
                  <a:pt x="144" y="206"/>
                </a:lnTo>
                <a:lnTo>
                  <a:pt x="150" y="204"/>
                </a:lnTo>
                <a:lnTo>
                  <a:pt x="156" y="203"/>
                </a:lnTo>
                <a:lnTo>
                  <a:pt x="163" y="201"/>
                </a:lnTo>
                <a:lnTo>
                  <a:pt x="171" y="199"/>
                </a:lnTo>
                <a:lnTo>
                  <a:pt x="179" y="196"/>
                </a:lnTo>
                <a:lnTo>
                  <a:pt x="187" y="194"/>
                </a:lnTo>
                <a:lnTo>
                  <a:pt x="196" y="192"/>
                </a:lnTo>
                <a:lnTo>
                  <a:pt x="206" y="188"/>
                </a:lnTo>
                <a:lnTo>
                  <a:pt x="216" y="185"/>
                </a:lnTo>
                <a:lnTo>
                  <a:pt x="226" y="182"/>
                </a:lnTo>
                <a:lnTo>
                  <a:pt x="238" y="179"/>
                </a:lnTo>
                <a:lnTo>
                  <a:pt x="250" y="174"/>
                </a:lnTo>
                <a:lnTo>
                  <a:pt x="263" y="171"/>
                </a:lnTo>
                <a:lnTo>
                  <a:pt x="275" y="167"/>
                </a:lnTo>
                <a:lnTo>
                  <a:pt x="289" y="163"/>
                </a:lnTo>
                <a:lnTo>
                  <a:pt x="303" y="158"/>
                </a:lnTo>
                <a:lnTo>
                  <a:pt x="318" y="153"/>
                </a:lnTo>
                <a:lnTo>
                  <a:pt x="333" y="149"/>
                </a:lnTo>
                <a:lnTo>
                  <a:pt x="350" y="144"/>
                </a:lnTo>
                <a:lnTo>
                  <a:pt x="366" y="138"/>
                </a:lnTo>
                <a:lnTo>
                  <a:pt x="382" y="134"/>
                </a:lnTo>
                <a:lnTo>
                  <a:pt x="400" y="128"/>
                </a:lnTo>
                <a:lnTo>
                  <a:pt x="418" y="122"/>
                </a:lnTo>
                <a:lnTo>
                  <a:pt x="437" y="116"/>
                </a:lnTo>
                <a:lnTo>
                  <a:pt x="455" y="109"/>
                </a:lnTo>
                <a:lnTo>
                  <a:pt x="475" y="103"/>
                </a:lnTo>
                <a:lnTo>
                  <a:pt x="495" y="98"/>
                </a:lnTo>
                <a:lnTo>
                  <a:pt x="513" y="91"/>
                </a:lnTo>
                <a:lnTo>
                  <a:pt x="532" y="85"/>
                </a:lnTo>
                <a:lnTo>
                  <a:pt x="551" y="79"/>
                </a:lnTo>
                <a:lnTo>
                  <a:pt x="568" y="73"/>
                </a:lnTo>
                <a:lnTo>
                  <a:pt x="585" y="68"/>
                </a:lnTo>
                <a:lnTo>
                  <a:pt x="602" y="63"/>
                </a:lnTo>
                <a:lnTo>
                  <a:pt x="618" y="58"/>
                </a:lnTo>
                <a:lnTo>
                  <a:pt x="633" y="53"/>
                </a:lnTo>
                <a:lnTo>
                  <a:pt x="648" y="49"/>
                </a:lnTo>
                <a:lnTo>
                  <a:pt x="662" y="44"/>
                </a:lnTo>
                <a:lnTo>
                  <a:pt x="676" y="41"/>
                </a:lnTo>
                <a:lnTo>
                  <a:pt x="690" y="37"/>
                </a:lnTo>
                <a:lnTo>
                  <a:pt x="703" y="32"/>
                </a:lnTo>
                <a:lnTo>
                  <a:pt x="716" y="29"/>
                </a:lnTo>
                <a:lnTo>
                  <a:pt x="727" y="25"/>
                </a:lnTo>
                <a:lnTo>
                  <a:pt x="738" y="23"/>
                </a:lnTo>
                <a:lnTo>
                  <a:pt x="749" y="20"/>
                </a:lnTo>
                <a:lnTo>
                  <a:pt x="759" y="17"/>
                </a:lnTo>
                <a:lnTo>
                  <a:pt x="769" y="15"/>
                </a:lnTo>
                <a:lnTo>
                  <a:pt x="778" y="13"/>
                </a:lnTo>
                <a:lnTo>
                  <a:pt x="786" y="10"/>
                </a:lnTo>
                <a:lnTo>
                  <a:pt x="795" y="8"/>
                </a:lnTo>
                <a:lnTo>
                  <a:pt x="802" y="7"/>
                </a:lnTo>
                <a:lnTo>
                  <a:pt x="809" y="5"/>
                </a:lnTo>
                <a:lnTo>
                  <a:pt x="816" y="3"/>
                </a:lnTo>
                <a:lnTo>
                  <a:pt x="821" y="2"/>
                </a:lnTo>
                <a:lnTo>
                  <a:pt x="827" y="1"/>
                </a:lnTo>
                <a:lnTo>
                  <a:pt x="832" y="1"/>
                </a:lnTo>
                <a:lnTo>
                  <a:pt x="836" y="0"/>
                </a:lnTo>
                <a:lnTo>
                  <a:pt x="840" y="0"/>
                </a:lnTo>
                <a:lnTo>
                  <a:pt x="843" y="0"/>
                </a:lnTo>
                <a:lnTo>
                  <a:pt x="849" y="0"/>
                </a:lnTo>
                <a:lnTo>
                  <a:pt x="855" y="0"/>
                </a:lnTo>
                <a:lnTo>
                  <a:pt x="861" y="1"/>
                </a:lnTo>
                <a:lnTo>
                  <a:pt x="866" y="1"/>
                </a:lnTo>
                <a:lnTo>
                  <a:pt x="870" y="1"/>
                </a:lnTo>
                <a:lnTo>
                  <a:pt x="874" y="2"/>
                </a:lnTo>
                <a:lnTo>
                  <a:pt x="878" y="3"/>
                </a:lnTo>
                <a:lnTo>
                  <a:pt x="881" y="5"/>
                </a:lnTo>
                <a:lnTo>
                  <a:pt x="884" y="5"/>
                </a:lnTo>
                <a:lnTo>
                  <a:pt x="886" y="6"/>
                </a:lnTo>
                <a:lnTo>
                  <a:pt x="889" y="7"/>
                </a:lnTo>
                <a:lnTo>
                  <a:pt x="890" y="9"/>
                </a:lnTo>
                <a:lnTo>
                  <a:pt x="892" y="10"/>
                </a:lnTo>
                <a:lnTo>
                  <a:pt x="892" y="12"/>
                </a:lnTo>
                <a:lnTo>
                  <a:pt x="893" y="14"/>
                </a:lnTo>
                <a:lnTo>
                  <a:pt x="893" y="15"/>
                </a:lnTo>
                <a:lnTo>
                  <a:pt x="893" y="16"/>
                </a:lnTo>
                <a:lnTo>
                  <a:pt x="892" y="17"/>
                </a:lnTo>
                <a:lnTo>
                  <a:pt x="890" y="19"/>
                </a:lnTo>
                <a:lnTo>
                  <a:pt x="888" y="21"/>
                </a:lnTo>
                <a:lnTo>
                  <a:pt x="885" y="23"/>
                </a:lnTo>
                <a:lnTo>
                  <a:pt x="881" y="25"/>
                </a:lnTo>
                <a:lnTo>
                  <a:pt x="876" y="29"/>
                </a:lnTo>
                <a:lnTo>
                  <a:pt x="871" y="31"/>
                </a:lnTo>
                <a:lnTo>
                  <a:pt x="866" y="35"/>
                </a:lnTo>
                <a:lnTo>
                  <a:pt x="859" y="39"/>
                </a:lnTo>
                <a:lnTo>
                  <a:pt x="852" y="43"/>
                </a:lnTo>
                <a:lnTo>
                  <a:pt x="843" y="48"/>
                </a:lnTo>
                <a:lnTo>
                  <a:pt x="835" y="52"/>
                </a:lnTo>
                <a:lnTo>
                  <a:pt x="826" y="57"/>
                </a:lnTo>
                <a:lnTo>
                  <a:pt x="816" y="63"/>
                </a:lnTo>
                <a:lnTo>
                  <a:pt x="805" y="68"/>
                </a:lnTo>
                <a:lnTo>
                  <a:pt x="793" y="74"/>
                </a:lnTo>
                <a:lnTo>
                  <a:pt x="781" y="80"/>
                </a:lnTo>
                <a:lnTo>
                  <a:pt x="768" y="86"/>
                </a:lnTo>
                <a:lnTo>
                  <a:pt x="755" y="93"/>
                </a:lnTo>
                <a:lnTo>
                  <a:pt x="741" y="100"/>
                </a:lnTo>
                <a:lnTo>
                  <a:pt x="726" y="108"/>
                </a:lnTo>
                <a:lnTo>
                  <a:pt x="710" y="115"/>
                </a:lnTo>
                <a:lnTo>
                  <a:pt x="694" y="123"/>
                </a:lnTo>
                <a:lnTo>
                  <a:pt x="677" y="131"/>
                </a:lnTo>
                <a:lnTo>
                  <a:pt x="660" y="140"/>
                </a:lnTo>
                <a:lnTo>
                  <a:pt x="641" y="149"/>
                </a:lnTo>
                <a:lnTo>
                  <a:pt x="622" y="158"/>
                </a:lnTo>
                <a:lnTo>
                  <a:pt x="602" y="167"/>
                </a:lnTo>
                <a:lnTo>
                  <a:pt x="582" y="178"/>
                </a:lnTo>
                <a:lnTo>
                  <a:pt x="561" y="187"/>
                </a:lnTo>
                <a:lnTo>
                  <a:pt x="539" y="197"/>
                </a:lnTo>
                <a:lnTo>
                  <a:pt x="517" y="208"/>
                </a:lnTo>
                <a:lnTo>
                  <a:pt x="496" y="217"/>
                </a:lnTo>
                <a:lnTo>
                  <a:pt x="475" y="228"/>
                </a:lnTo>
                <a:lnTo>
                  <a:pt x="455" y="237"/>
                </a:lnTo>
                <a:lnTo>
                  <a:pt x="436" y="246"/>
                </a:lnTo>
                <a:lnTo>
                  <a:pt x="417" y="254"/>
                </a:lnTo>
                <a:lnTo>
                  <a:pt x="400" y="262"/>
                </a:lnTo>
                <a:lnTo>
                  <a:pt x="381" y="271"/>
                </a:lnTo>
                <a:lnTo>
                  <a:pt x="365" y="279"/>
                </a:lnTo>
                <a:lnTo>
                  <a:pt x="348" y="286"/>
                </a:lnTo>
                <a:lnTo>
                  <a:pt x="332" y="293"/>
                </a:lnTo>
                <a:lnTo>
                  <a:pt x="317" y="300"/>
                </a:lnTo>
                <a:lnTo>
                  <a:pt x="303" y="307"/>
                </a:lnTo>
                <a:lnTo>
                  <a:pt x="289" y="312"/>
                </a:lnTo>
                <a:lnTo>
                  <a:pt x="275" y="318"/>
                </a:lnTo>
                <a:lnTo>
                  <a:pt x="263" y="324"/>
                </a:lnTo>
                <a:lnTo>
                  <a:pt x="251" y="329"/>
                </a:lnTo>
                <a:lnTo>
                  <a:pt x="239" y="335"/>
                </a:lnTo>
                <a:lnTo>
                  <a:pt x="228" y="339"/>
                </a:lnTo>
                <a:lnTo>
                  <a:pt x="217" y="343"/>
                </a:lnTo>
                <a:lnTo>
                  <a:pt x="208" y="347"/>
                </a:lnTo>
                <a:lnTo>
                  <a:pt x="199" y="351"/>
                </a:lnTo>
                <a:lnTo>
                  <a:pt x="190" y="354"/>
                </a:lnTo>
                <a:lnTo>
                  <a:pt x="182" y="357"/>
                </a:lnTo>
                <a:lnTo>
                  <a:pt x="175" y="359"/>
                </a:lnTo>
                <a:lnTo>
                  <a:pt x="168" y="361"/>
                </a:lnTo>
                <a:lnTo>
                  <a:pt x="163" y="364"/>
                </a:lnTo>
                <a:lnTo>
                  <a:pt x="157" y="366"/>
                </a:lnTo>
                <a:lnTo>
                  <a:pt x="152" y="367"/>
                </a:lnTo>
                <a:lnTo>
                  <a:pt x="147" y="368"/>
                </a:lnTo>
                <a:lnTo>
                  <a:pt x="144" y="369"/>
                </a:lnTo>
                <a:lnTo>
                  <a:pt x="141" y="369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"/>
          <p:cNvSpPr/>
          <p:nvPr/>
        </p:nvSpPr>
        <p:spPr>
          <a:xfrm>
            <a:off x="6704161" y="2618067"/>
            <a:ext cx="257175" cy="165100"/>
          </a:xfrm>
          <a:custGeom>
            <a:avLst/>
            <a:gdLst/>
            <a:ahLst/>
            <a:cxnLst>
              <a:cxn ang="0">
                <a:pos x="82413042" y="76130849"/>
              </a:cxn>
              <a:cxn ang="0">
                <a:pos x="71635579" y="68642892"/>
              </a:cxn>
              <a:cxn ang="0">
                <a:pos x="60225130" y="61154146"/>
              </a:cxn>
              <a:cxn ang="0">
                <a:pos x="50716025" y="54914314"/>
              </a:cxn>
              <a:cxn ang="0">
                <a:pos x="41840700" y="49297754"/>
              </a:cxn>
              <a:cxn ang="0">
                <a:pos x="34866720" y="43057922"/>
              </a:cxn>
              <a:cxn ang="0">
                <a:pos x="27259754" y="38065424"/>
              </a:cxn>
              <a:cxn ang="0">
                <a:pos x="20920350" y="33072927"/>
              </a:cxn>
              <a:cxn ang="0">
                <a:pos x="15214728" y="28705281"/>
              </a:cxn>
              <a:cxn ang="0">
                <a:pos x="10777464" y="24960908"/>
              </a:cxn>
              <a:cxn ang="0">
                <a:pos x="7606966" y="21216535"/>
              </a:cxn>
              <a:cxn ang="0">
                <a:pos x="3803483" y="18097014"/>
              </a:cxn>
              <a:cxn ang="0">
                <a:pos x="2535921" y="14976703"/>
              </a:cxn>
              <a:cxn ang="0">
                <a:pos x="633781" y="12480454"/>
              </a:cxn>
              <a:cxn ang="0">
                <a:pos x="0" y="10608267"/>
              </a:cxn>
              <a:cxn ang="0">
                <a:pos x="0" y="9360143"/>
              </a:cxn>
              <a:cxn ang="0">
                <a:pos x="2535921" y="7487956"/>
              </a:cxn>
              <a:cxn ang="0">
                <a:pos x="5071841" y="5616560"/>
              </a:cxn>
              <a:cxn ang="0">
                <a:pos x="9509105" y="3744373"/>
              </a:cxn>
              <a:cxn ang="0">
                <a:pos x="14580947" y="2496249"/>
              </a:cxn>
              <a:cxn ang="0">
                <a:pos x="20920350" y="1248124"/>
              </a:cxn>
              <a:cxn ang="0">
                <a:pos x="27259754" y="624062"/>
              </a:cxn>
              <a:cxn ang="0">
                <a:pos x="34866720" y="0"/>
              </a:cxn>
              <a:cxn ang="0">
                <a:pos x="43742044" y="0"/>
              </a:cxn>
              <a:cxn ang="0">
                <a:pos x="57689209" y="0"/>
              </a:cxn>
              <a:cxn ang="0">
                <a:pos x="77975778" y="1872187"/>
              </a:cxn>
              <a:cxn ang="0">
                <a:pos x="100797472" y="6863894"/>
              </a:cxn>
              <a:cxn ang="0">
                <a:pos x="125521305" y="13728578"/>
              </a:cxn>
              <a:cxn ang="0">
                <a:pos x="144539516" y="19968411"/>
              </a:cxn>
              <a:cxn ang="0">
                <a:pos x="155950761" y="25584970"/>
              </a:cxn>
              <a:cxn ang="0">
                <a:pos x="166728225" y="31825592"/>
              </a:cxn>
              <a:cxn ang="0">
                <a:pos x="176237330" y="38065424"/>
              </a:cxn>
              <a:cxn ang="0">
                <a:pos x="183844296" y="45554171"/>
              </a:cxn>
              <a:cxn ang="0">
                <a:pos x="190183699" y="53042127"/>
              </a:cxn>
              <a:cxn ang="0">
                <a:pos x="195255541" y="61778208"/>
              </a:cxn>
              <a:cxn ang="0">
                <a:pos x="199059023" y="70515079"/>
              </a:cxn>
              <a:cxn ang="0">
                <a:pos x="201594944" y="81123346"/>
              </a:cxn>
              <a:cxn ang="0">
                <a:pos x="203497084" y="89859427"/>
              </a:cxn>
              <a:cxn ang="0">
                <a:pos x="204130865" y="98595508"/>
              </a:cxn>
              <a:cxn ang="0">
                <a:pos x="204764646" y="105460192"/>
              </a:cxn>
              <a:cxn ang="0">
                <a:pos x="204130865" y="112324087"/>
              </a:cxn>
              <a:cxn ang="0">
                <a:pos x="203497084" y="117940646"/>
              </a:cxn>
              <a:cxn ang="0">
                <a:pos x="200961163" y="122309082"/>
              </a:cxn>
              <a:cxn ang="0">
                <a:pos x="199059023" y="126676727"/>
              </a:cxn>
              <a:cxn ang="0">
                <a:pos x="195889322" y="129172976"/>
              </a:cxn>
              <a:cxn ang="0">
                <a:pos x="190183699" y="130421100"/>
              </a:cxn>
              <a:cxn ang="0">
                <a:pos x="181308375" y="128548914"/>
              </a:cxn>
              <a:cxn ang="0">
                <a:pos x="169897926" y="125428603"/>
              </a:cxn>
              <a:cxn ang="0">
                <a:pos x="157218323" y="118564709"/>
              </a:cxn>
              <a:cxn ang="0">
                <a:pos x="140736033" y="110452690"/>
              </a:cxn>
              <a:cxn ang="0">
                <a:pos x="121717822" y="99843633"/>
              </a:cxn>
              <a:cxn ang="0">
                <a:pos x="100163691" y="86739116"/>
              </a:cxn>
              <a:cxn ang="0">
                <a:pos x="88118665" y="79251160"/>
              </a:cxn>
            </a:cxnLst>
            <a:rect l="0" t="0" r="0" b="0"/>
            <a:pathLst>
              <a:path w="323" h="209">
                <a:moveTo>
                  <a:pt x="139" y="127"/>
                </a:moveTo>
                <a:lnTo>
                  <a:pt x="130" y="122"/>
                </a:lnTo>
                <a:lnTo>
                  <a:pt x="121" y="116"/>
                </a:lnTo>
                <a:lnTo>
                  <a:pt x="113" y="110"/>
                </a:lnTo>
                <a:lnTo>
                  <a:pt x="103" y="104"/>
                </a:lnTo>
                <a:lnTo>
                  <a:pt x="95" y="98"/>
                </a:lnTo>
                <a:lnTo>
                  <a:pt x="88" y="94"/>
                </a:lnTo>
                <a:lnTo>
                  <a:pt x="80" y="88"/>
                </a:lnTo>
                <a:lnTo>
                  <a:pt x="73" y="83"/>
                </a:lnTo>
                <a:lnTo>
                  <a:pt x="66" y="79"/>
                </a:lnTo>
                <a:lnTo>
                  <a:pt x="60" y="74"/>
                </a:lnTo>
                <a:lnTo>
                  <a:pt x="55" y="69"/>
                </a:lnTo>
                <a:lnTo>
                  <a:pt x="49" y="65"/>
                </a:lnTo>
                <a:lnTo>
                  <a:pt x="43" y="61"/>
                </a:lnTo>
                <a:lnTo>
                  <a:pt x="37" y="56"/>
                </a:lnTo>
                <a:lnTo>
                  <a:pt x="33" y="53"/>
                </a:lnTo>
                <a:lnTo>
                  <a:pt x="29" y="49"/>
                </a:lnTo>
                <a:lnTo>
                  <a:pt x="24" y="46"/>
                </a:lnTo>
                <a:lnTo>
                  <a:pt x="21" y="42"/>
                </a:lnTo>
                <a:lnTo>
                  <a:pt x="17" y="40"/>
                </a:lnTo>
                <a:lnTo>
                  <a:pt x="14" y="37"/>
                </a:lnTo>
                <a:lnTo>
                  <a:pt x="12" y="34"/>
                </a:lnTo>
                <a:lnTo>
                  <a:pt x="8" y="31"/>
                </a:lnTo>
                <a:lnTo>
                  <a:pt x="6" y="29"/>
                </a:lnTo>
                <a:lnTo>
                  <a:pt x="5" y="26"/>
                </a:lnTo>
                <a:lnTo>
                  <a:pt x="4" y="24"/>
                </a:lnTo>
                <a:lnTo>
                  <a:pt x="1" y="23"/>
                </a:lnTo>
                <a:lnTo>
                  <a:pt x="1" y="20"/>
                </a:lnTo>
                <a:lnTo>
                  <a:pt x="0" y="18"/>
                </a:lnTo>
                <a:lnTo>
                  <a:pt x="0" y="17"/>
                </a:lnTo>
                <a:lnTo>
                  <a:pt x="0" y="16"/>
                </a:lnTo>
                <a:lnTo>
                  <a:pt x="0" y="15"/>
                </a:lnTo>
                <a:lnTo>
                  <a:pt x="1" y="13"/>
                </a:lnTo>
                <a:lnTo>
                  <a:pt x="4" y="12"/>
                </a:lnTo>
                <a:lnTo>
                  <a:pt x="6" y="10"/>
                </a:lnTo>
                <a:lnTo>
                  <a:pt x="8" y="9"/>
                </a:lnTo>
                <a:lnTo>
                  <a:pt x="12" y="8"/>
                </a:lnTo>
                <a:lnTo>
                  <a:pt x="15" y="6"/>
                </a:lnTo>
                <a:lnTo>
                  <a:pt x="19" y="5"/>
                </a:lnTo>
                <a:lnTo>
                  <a:pt x="23" y="4"/>
                </a:lnTo>
                <a:lnTo>
                  <a:pt x="28" y="3"/>
                </a:lnTo>
                <a:lnTo>
                  <a:pt x="33" y="2"/>
                </a:lnTo>
                <a:lnTo>
                  <a:pt x="37" y="2"/>
                </a:lnTo>
                <a:lnTo>
                  <a:pt x="43" y="1"/>
                </a:lnTo>
                <a:lnTo>
                  <a:pt x="49" y="1"/>
                </a:lnTo>
                <a:lnTo>
                  <a:pt x="55" y="0"/>
                </a:lnTo>
                <a:lnTo>
                  <a:pt x="62" y="0"/>
                </a:lnTo>
                <a:lnTo>
                  <a:pt x="69" y="0"/>
                </a:lnTo>
                <a:lnTo>
                  <a:pt x="76" y="0"/>
                </a:lnTo>
                <a:lnTo>
                  <a:pt x="91" y="0"/>
                </a:lnTo>
                <a:lnTo>
                  <a:pt x="107" y="2"/>
                </a:lnTo>
                <a:lnTo>
                  <a:pt x="123" y="3"/>
                </a:lnTo>
                <a:lnTo>
                  <a:pt x="141" y="6"/>
                </a:lnTo>
                <a:lnTo>
                  <a:pt x="159" y="11"/>
                </a:lnTo>
                <a:lnTo>
                  <a:pt x="178" y="16"/>
                </a:lnTo>
                <a:lnTo>
                  <a:pt x="198" y="22"/>
                </a:lnTo>
                <a:lnTo>
                  <a:pt x="217" y="29"/>
                </a:lnTo>
                <a:lnTo>
                  <a:pt x="228" y="32"/>
                </a:lnTo>
                <a:lnTo>
                  <a:pt x="237" y="37"/>
                </a:lnTo>
                <a:lnTo>
                  <a:pt x="246" y="41"/>
                </a:lnTo>
                <a:lnTo>
                  <a:pt x="254" y="46"/>
                </a:lnTo>
                <a:lnTo>
                  <a:pt x="263" y="51"/>
                </a:lnTo>
                <a:lnTo>
                  <a:pt x="271" y="55"/>
                </a:lnTo>
                <a:lnTo>
                  <a:pt x="278" y="61"/>
                </a:lnTo>
                <a:lnTo>
                  <a:pt x="285" y="67"/>
                </a:lnTo>
                <a:lnTo>
                  <a:pt x="290" y="73"/>
                </a:lnTo>
                <a:lnTo>
                  <a:pt x="295" y="79"/>
                </a:lnTo>
                <a:lnTo>
                  <a:pt x="300" y="85"/>
                </a:lnTo>
                <a:lnTo>
                  <a:pt x="304" y="92"/>
                </a:lnTo>
                <a:lnTo>
                  <a:pt x="308" y="99"/>
                </a:lnTo>
                <a:lnTo>
                  <a:pt x="311" y="106"/>
                </a:lnTo>
                <a:lnTo>
                  <a:pt x="314" y="113"/>
                </a:lnTo>
                <a:lnTo>
                  <a:pt x="316" y="122"/>
                </a:lnTo>
                <a:lnTo>
                  <a:pt x="318" y="130"/>
                </a:lnTo>
                <a:lnTo>
                  <a:pt x="320" y="137"/>
                </a:lnTo>
                <a:lnTo>
                  <a:pt x="321" y="144"/>
                </a:lnTo>
                <a:lnTo>
                  <a:pt x="322" y="151"/>
                </a:lnTo>
                <a:lnTo>
                  <a:pt x="322" y="158"/>
                </a:lnTo>
                <a:lnTo>
                  <a:pt x="323" y="163"/>
                </a:lnTo>
                <a:lnTo>
                  <a:pt x="323" y="169"/>
                </a:lnTo>
                <a:lnTo>
                  <a:pt x="323" y="175"/>
                </a:lnTo>
                <a:lnTo>
                  <a:pt x="322" y="180"/>
                </a:lnTo>
                <a:lnTo>
                  <a:pt x="321" y="184"/>
                </a:lnTo>
                <a:lnTo>
                  <a:pt x="321" y="189"/>
                </a:lnTo>
                <a:lnTo>
                  <a:pt x="320" y="192"/>
                </a:lnTo>
                <a:lnTo>
                  <a:pt x="317" y="196"/>
                </a:lnTo>
                <a:lnTo>
                  <a:pt x="316" y="199"/>
                </a:lnTo>
                <a:lnTo>
                  <a:pt x="314" y="203"/>
                </a:lnTo>
                <a:lnTo>
                  <a:pt x="311" y="205"/>
                </a:lnTo>
                <a:lnTo>
                  <a:pt x="309" y="207"/>
                </a:lnTo>
                <a:lnTo>
                  <a:pt x="304" y="209"/>
                </a:lnTo>
                <a:lnTo>
                  <a:pt x="300" y="209"/>
                </a:lnTo>
                <a:lnTo>
                  <a:pt x="293" y="207"/>
                </a:lnTo>
                <a:lnTo>
                  <a:pt x="286" y="206"/>
                </a:lnTo>
                <a:lnTo>
                  <a:pt x="278" y="204"/>
                </a:lnTo>
                <a:lnTo>
                  <a:pt x="268" y="201"/>
                </a:lnTo>
                <a:lnTo>
                  <a:pt x="259" y="196"/>
                </a:lnTo>
                <a:lnTo>
                  <a:pt x="248" y="190"/>
                </a:lnTo>
                <a:lnTo>
                  <a:pt x="235" y="184"/>
                </a:lnTo>
                <a:lnTo>
                  <a:pt x="222" y="177"/>
                </a:lnTo>
                <a:lnTo>
                  <a:pt x="207" y="169"/>
                </a:lnTo>
                <a:lnTo>
                  <a:pt x="192" y="160"/>
                </a:lnTo>
                <a:lnTo>
                  <a:pt x="175" y="149"/>
                </a:lnTo>
                <a:lnTo>
                  <a:pt x="158" y="139"/>
                </a:lnTo>
                <a:lnTo>
                  <a:pt x="139" y="127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4"/>
          <p:cNvSpPr/>
          <p:nvPr/>
        </p:nvSpPr>
        <p:spPr>
          <a:xfrm>
            <a:off x="6231086" y="2921279"/>
            <a:ext cx="423863" cy="881063"/>
          </a:xfrm>
          <a:custGeom>
            <a:avLst/>
            <a:gdLst/>
            <a:ahLst/>
            <a:cxnLst>
              <a:cxn ang="0">
                <a:pos x="177073739" y="592867293"/>
              </a:cxn>
              <a:cxn ang="0">
                <a:pos x="146085616" y="619958789"/>
              </a:cxn>
              <a:cxn ang="0">
                <a:pos x="115098288" y="643900684"/>
              </a:cxn>
              <a:cxn ang="0">
                <a:pos x="84742381" y="665321628"/>
              </a:cxn>
              <a:cxn ang="0">
                <a:pos x="54387269" y="682333287"/>
              </a:cxn>
              <a:cxn ang="0">
                <a:pos x="30988123" y="693673600"/>
              </a:cxn>
              <a:cxn ang="0">
                <a:pos x="13912726" y="698713915"/>
              </a:cxn>
              <a:cxn ang="0">
                <a:pos x="3161875" y="698083677"/>
              </a:cxn>
              <a:cxn ang="0">
                <a:pos x="0" y="692413918"/>
              </a:cxn>
              <a:cxn ang="0">
                <a:pos x="7588977" y="679182892"/>
              </a:cxn>
              <a:cxn ang="0">
                <a:pos x="25928805" y="658391392"/>
              </a:cxn>
              <a:cxn ang="0">
                <a:pos x="55019485" y="630669658"/>
              </a:cxn>
              <a:cxn ang="0">
                <a:pos x="91066926" y="598537846"/>
              </a:cxn>
              <a:cxn ang="0">
                <a:pos x="122687265" y="567035478"/>
              </a:cxn>
              <a:cxn ang="0">
                <a:pos x="150512717" y="536164142"/>
              </a:cxn>
              <a:cxn ang="0">
                <a:pos x="173279648" y="506551694"/>
              </a:cxn>
              <a:cxn ang="0">
                <a:pos x="193516124" y="476309802"/>
              </a:cxn>
              <a:cxn ang="0">
                <a:pos x="210591520" y="443547752"/>
              </a:cxn>
              <a:cxn ang="0">
                <a:pos x="227033906" y="407005862"/>
              </a:cxn>
              <a:cxn ang="0">
                <a:pos x="240946632" y="366683339"/>
              </a:cxn>
              <a:cxn ang="0">
                <a:pos x="252962711" y="325100341"/>
              </a:cxn>
              <a:cxn ang="0">
                <a:pos x="260551688" y="280367740"/>
              </a:cxn>
              <a:cxn ang="0">
                <a:pos x="264978789" y="234374664"/>
              </a:cxn>
              <a:cxn ang="0">
                <a:pos x="266243221" y="186491668"/>
              </a:cxn>
              <a:cxn ang="0">
                <a:pos x="264345778" y="139869148"/>
              </a:cxn>
              <a:cxn ang="0">
                <a:pos x="260551688" y="100806307"/>
              </a:cxn>
              <a:cxn ang="0">
                <a:pos x="255492370" y="71824891"/>
              </a:cxn>
              <a:cxn ang="0">
                <a:pos x="249800836" y="50403154"/>
              </a:cxn>
              <a:cxn ang="0">
                <a:pos x="242211859" y="37172127"/>
              </a:cxn>
              <a:cxn ang="0">
                <a:pos x="237152541" y="23311657"/>
              </a:cxn>
              <a:cxn ang="0">
                <a:pos x="237784757" y="6300791"/>
              </a:cxn>
              <a:cxn ang="0">
                <a:pos x="242211859" y="1889920"/>
              </a:cxn>
              <a:cxn ang="0">
                <a:pos x="250433052" y="0"/>
              </a:cxn>
              <a:cxn ang="0">
                <a:pos x="261816119" y="630238"/>
              </a:cxn>
              <a:cxn ang="0">
                <a:pos x="275729641" y="3780633"/>
              </a:cxn>
              <a:cxn ang="0">
                <a:pos x="306084753" y="10710869"/>
              </a:cxn>
              <a:cxn ang="0">
                <a:pos x="337072876" y="13231026"/>
              </a:cxn>
              <a:cxn ang="0">
                <a:pos x="337072876" y="88205519"/>
              </a:cxn>
              <a:cxn ang="0">
                <a:pos x="336440660" y="154990094"/>
              </a:cxn>
              <a:cxn ang="0">
                <a:pos x="335808444" y="212323483"/>
              </a:cxn>
              <a:cxn ang="0">
                <a:pos x="334543217" y="260206479"/>
              </a:cxn>
              <a:cxn ang="0">
                <a:pos x="330749126" y="303679397"/>
              </a:cxn>
              <a:cxn ang="0">
                <a:pos x="323160149" y="345261602"/>
              </a:cxn>
              <a:cxn ang="0">
                <a:pos x="312409298" y="386844601"/>
              </a:cxn>
              <a:cxn ang="0">
                <a:pos x="296599128" y="427797362"/>
              </a:cxn>
              <a:cxn ang="0">
                <a:pos x="277626289" y="466859409"/>
              </a:cxn>
              <a:cxn ang="0">
                <a:pos x="255492370" y="503402092"/>
              </a:cxn>
              <a:cxn ang="0">
                <a:pos x="230195781" y="538054062"/>
              </a:cxn>
              <a:cxn ang="0">
                <a:pos x="200472885" y="570185874"/>
              </a:cxn>
            </a:cxnLst>
            <a:rect l="0" t="0" r="0" b="0"/>
            <a:pathLst>
              <a:path w="533" h="1110">
                <a:moveTo>
                  <a:pt x="317" y="905"/>
                </a:moveTo>
                <a:lnTo>
                  <a:pt x="306" y="918"/>
                </a:lnTo>
                <a:lnTo>
                  <a:pt x="293" y="929"/>
                </a:lnTo>
                <a:lnTo>
                  <a:pt x="280" y="941"/>
                </a:lnTo>
                <a:lnTo>
                  <a:pt x="268" y="952"/>
                </a:lnTo>
                <a:lnTo>
                  <a:pt x="256" y="963"/>
                </a:lnTo>
                <a:lnTo>
                  <a:pt x="244" y="973"/>
                </a:lnTo>
                <a:lnTo>
                  <a:pt x="231" y="984"/>
                </a:lnTo>
                <a:lnTo>
                  <a:pt x="220" y="994"/>
                </a:lnTo>
                <a:lnTo>
                  <a:pt x="207" y="1004"/>
                </a:lnTo>
                <a:lnTo>
                  <a:pt x="194" y="1013"/>
                </a:lnTo>
                <a:lnTo>
                  <a:pt x="182" y="1022"/>
                </a:lnTo>
                <a:lnTo>
                  <a:pt x="170" y="1030"/>
                </a:lnTo>
                <a:lnTo>
                  <a:pt x="158" y="1040"/>
                </a:lnTo>
                <a:lnTo>
                  <a:pt x="145" y="1048"/>
                </a:lnTo>
                <a:lnTo>
                  <a:pt x="134" y="1056"/>
                </a:lnTo>
                <a:lnTo>
                  <a:pt x="121" y="1063"/>
                </a:lnTo>
                <a:lnTo>
                  <a:pt x="109" y="1070"/>
                </a:lnTo>
                <a:lnTo>
                  <a:pt x="98" y="1077"/>
                </a:lnTo>
                <a:lnTo>
                  <a:pt x="86" y="1083"/>
                </a:lnTo>
                <a:lnTo>
                  <a:pt x="77" y="1088"/>
                </a:lnTo>
                <a:lnTo>
                  <a:pt x="66" y="1093"/>
                </a:lnTo>
                <a:lnTo>
                  <a:pt x="58" y="1097"/>
                </a:lnTo>
                <a:lnTo>
                  <a:pt x="49" y="1101"/>
                </a:lnTo>
                <a:lnTo>
                  <a:pt x="42" y="1103"/>
                </a:lnTo>
                <a:lnTo>
                  <a:pt x="35" y="1106"/>
                </a:lnTo>
                <a:lnTo>
                  <a:pt x="28" y="1108"/>
                </a:lnTo>
                <a:lnTo>
                  <a:pt x="22" y="1109"/>
                </a:lnTo>
                <a:lnTo>
                  <a:pt x="17" y="1110"/>
                </a:lnTo>
                <a:lnTo>
                  <a:pt x="13" y="1110"/>
                </a:lnTo>
                <a:lnTo>
                  <a:pt x="8" y="1109"/>
                </a:lnTo>
                <a:lnTo>
                  <a:pt x="5" y="1108"/>
                </a:lnTo>
                <a:lnTo>
                  <a:pt x="2" y="1107"/>
                </a:lnTo>
                <a:lnTo>
                  <a:pt x="0" y="1105"/>
                </a:lnTo>
                <a:lnTo>
                  <a:pt x="0" y="1102"/>
                </a:lnTo>
                <a:lnTo>
                  <a:pt x="0" y="1099"/>
                </a:lnTo>
                <a:lnTo>
                  <a:pt x="1" y="1094"/>
                </a:lnTo>
                <a:lnTo>
                  <a:pt x="3" y="1090"/>
                </a:lnTo>
                <a:lnTo>
                  <a:pt x="7" y="1084"/>
                </a:lnTo>
                <a:lnTo>
                  <a:pt x="12" y="1078"/>
                </a:lnTo>
                <a:lnTo>
                  <a:pt x="17" y="1071"/>
                </a:lnTo>
                <a:lnTo>
                  <a:pt x="24" y="1063"/>
                </a:lnTo>
                <a:lnTo>
                  <a:pt x="31" y="1055"/>
                </a:lnTo>
                <a:lnTo>
                  <a:pt x="41" y="1045"/>
                </a:lnTo>
                <a:lnTo>
                  <a:pt x="51" y="1035"/>
                </a:lnTo>
                <a:lnTo>
                  <a:pt x="62" y="1024"/>
                </a:lnTo>
                <a:lnTo>
                  <a:pt x="73" y="1013"/>
                </a:lnTo>
                <a:lnTo>
                  <a:pt x="87" y="1001"/>
                </a:lnTo>
                <a:lnTo>
                  <a:pt x="101" y="988"/>
                </a:lnTo>
                <a:lnTo>
                  <a:pt x="116" y="976"/>
                </a:lnTo>
                <a:lnTo>
                  <a:pt x="130" y="963"/>
                </a:lnTo>
                <a:lnTo>
                  <a:pt x="144" y="950"/>
                </a:lnTo>
                <a:lnTo>
                  <a:pt x="157" y="937"/>
                </a:lnTo>
                <a:lnTo>
                  <a:pt x="170" y="926"/>
                </a:lnTo>
                <a:lnTo>
                  <a:pt x="182" y="913"/>
                </a:lnTo>
                <a:lnTo>
                  <a:pt x="194" y="900"/>
                </a:lnTo>
                <a:lnTo>
                  <a:pt x="206" y="889"/>
                </a:lnTo>
                <a:lnTo>
                  <a:pt x="217" y="876"/>
                </a:lnTo>
                <a:lnTo>
                  <a:pt x="228" y="864"/>
                </a:lnTo>
                <a:lnTo>
                  <a:pt x="238" y="851"/>
                </a:lnTo>
                <a:lnTo>
                  <a:pt x="247" y="840"/>
                </a:lnTo>
                <a:lnTo>
                  <a:pt x="257" y="828"/>
                </a:lnTo>
                <a:lnTo>
                  <a:pt x="266" y="815"/>
                </a:lnTo>
                <a:lnTo>
                  <a:pt x="274" y="804"/>
                </a:lnTo>
                <a:lnTo>
                  <a:pt x="282" y="792"/>
                </a:lnTo>
                <a:lnTo>
                  <a:pt x="290" y="781"/>
                </a:lnTo>
                <a:lnTo>
                  <a:pt x="299" y="769"/>
                </a:lnTo>
                <a:lnTo>
                  <a:pt x="306" y="756"/>
                </a:lnTo>
                <a:lnTo>
                  <a:pt x="313" y="743"/>
                </a:lnTo>
                <a:lnTo>
                  <a:pt x="321" y="731"/>
                </a:lnTo>
                <a:lnTo>
                  <a:pt x="328" y="717"/>
                </a:lnTo>
                <a:lnTo>
                  <a:pt x="333" y="704"/>
                </a:lnTo>
                <a:lnTo>
                  <a:pt x="340" y="690"/>
                </a:lnTo>
                <a:lnTo>
                  <a:pt x="347" y="675"/>
                </a:lnTo>
                <a:lnTo>
                  <a:pt x="353" y="661"/>
                </a:lnTo>
                <a:lnTo>
                  <a:pt x="359" y="646"/>
                </a:lnTo>
                <a:lnTo>
                  <a:pt x="365" y="631"/>
                </a:lnTo>
                <a:lnTo>
                  <a:pt x="371" y="614"/>
                </a:lnTo>
                <a:lnTo>
                  <a:pt x="375" y="598"/>
                </a:lnTo>
                <a:lnTo>
                  <a:pt x="381" y="582"/>
                </a:lnTo>
                <a:lnTo>
                  <a:pt x="386" y="566"/>
                </a:lnTo>
                <a:lnTo>
                  <a:pt x="390" y="549"/>
                </a:lnTo>
                <a:lnTo>
                  <a:pt x="395" y="532"/>
                </a:lnTo>
                <a:lnTo>
                  <a:pt x="400" y="516"/>
                </a:lnTo>
                <a:lnTo>
                  <a:pt x="403" y="498"/>
                </a:lnTo>
                <a:lnTo>
                  <a:pt x="407" y="481"/>
                </a:lnTo>
                <a:lnTo>
                  <a:pt x="409" y="463"/>
                </a:lnTo>
                <a:lnTo>
                  <a:pt x="412" y="445"/>
                </a:lnTo>
                <a:lnTo>
                  <a:pt x="415" y="427"/>
                </a:lnTo>
                <a:lnTo>
                  <a:pt x="416" y="409"/>
                </a:lnTo>
                <a:lnTo>
                  <a:pt x="418" y="390"/>
                </a:lnTo>
                <a:lnTo>
                  <a:pt x="419" y="372"/>
                </a:lnTo>
                <a:lnTo>
                  <a:pt x="421" y="353"/>
                </a:lnTo>
                <a:lnTo>
                  <a:pt x="421" y="334"/>
                </a:lnTo>
                <a:lnTo>
                  <a:pt x="422" y="315"/>
                </a:lnTo>
                <a:lnTo>
                  <a:pt x="421" y="296"/>
                </a:lnTo>
                <a:lnTo>
                  <a:pt x="421" y="276"/>
                </a:lnTo>
                <a:lnTo>
                  <a:pt x="419" y="258"/>
                </a:lnTo>
                <a:lnTo>
                  <a:pt x="419" y="239"/>
                </a:lnTo>
                <a:lnTo>
                  <a:pt x="418" y="222"/>
                </a:lnTo>
                <a:lnTo>
                  <a:pt x="417" y="205"/>
                </a:lnTo>
                <a:lnTo>
                  <a:pt x="416" y="189"/>
                </a:lnTo>
                <a:lnTo>
                  <a:pt x="414" y="174"/>
                </a:lnTo>
                <a:lnTo>
                  <a:pt x="412" y="160"/>
                </a:lnTo>
                <a:lnTo>
                  <a:pt x="411" y="147"/>
                </a:lnTo>
                <a:lnTo>
                  <a:pt x="409" y="136"/>
                </a:lnTo>
                <a:lnTo>
                  <a:pt x="407" y="124"/>
                </a:lnTo>
                <a:lnTo>
                  <a:pt x="404" y="114"/>
                </a:lnTo>
                <a:lnTo>
                  <a:pt x="402" y="104"/>
                </a:lnTo>
                <a:lnTo>
                  <a:pt x="400" y="95"/>
                </a:lnTo>
                <a:lnTo>
                  <a:pt x="397" y="87"/>
                </a:lnTo>
                <a:lnTo>
                  <a:pt x="395" y="80"/>
                </a:lnTo>
                <a:lnTo>
                  <a:pt x="392" y="74"/>
                </a:lnTo>
                <a:lnTo>
                  <a:pt x="388" y="68"/>
                </a:lnTo>
                <a:lnTo>
                  <a:pt x="386" y="64"/>
                </a:lnTo>
                <a:lnTo>
                  <a:pt x="383" y="59"/>
                </a:lnTo>
                <a:lnTo>
                  <a:pt x="381" y="54"/>
                </a:lnTo>
                <a:lnTo>
                  <a:pt x="379" y="50"/>
                </a:lnTo>
                <a:lnTo>
                  <a:pt x="378" y="45"/>
                </a:lnTo>
                <a:lnTo>
                  <a:pt x="375" y="37"/>
                </a:lnTo>
                <a:lnTo>
                  <a:pt x="374" y="29"/>
                </a:lnTo>
                <a:lnTo>
                  <a:pt x="373" y="22"/>
                </a:lnTo>
                <a:lnTo>
                  <a:pt x="374" y="16"/>
                </a:lnTo>
                <a:lnTo>
                  <a:pt x="376" y="10"/>
                </a:lnTo>
                <a:lnTo>
                  <a:pt x="378" y="8"/>
                </a:lnTo>
                <a:lnTo>
                  <a:pt x="379" y="6"/>
                </a:lnTo>
                <a:lnTo>
                  <a:pt x="381" y="4"/>
                </a:lnTo>
                <a:lnTo>
                  <a:pt x="383" y="3"/>
                </a:lnTo>
                <a:lnTo>
                  <a:pt x="386" y="2"/>
                </a:lnTo>
                <a:lnTo>
                  <a:pt x="389" y="1"/>
                </a:lnTo>
                <a:lnTo>
                  <a:pt x="392" y="0"/>
                </a:lnTo>
                <a:lnTo>
                  <a:pt x="396" y="0"/>
                </a:lnTo>
                <a:lnTo>
                  <a:pt x="400" y="0"/>
                </a:lnTo>
                <a:lnTo>
                  <a:pt x="403" y="0"/>
                </a:lnTo>
                <a:lnTo>
                  <a:pt x="408" y="0"/>
                </a:lnTo>
                <a:lnTo>
                  <a:pt x="414" y="1"/>
                </a:lnTo>
                <a:lnTo>
                  <a:pt x="418" y="1"/>
                </a:lnTo>
                <a:lnTo>
                  <a:pt x="424" y="2"/>
                </a:lnTo>
                <a:lnTo>
                  <a:pt x="430" y="4"/>
                </a:lnTo>
                <a:lnTo>
                  <a:pt x="436" y="6"/>
                </a:lnTo>
                <a:lnTo>
                  <a:pt x="448" y="9"/>
                </a:lnTo>
                <a:lnTo>
                  <a:pt x="460" y="11"/>
                </a:lnTo>
                <a:lnTo>
                  <a:pt x="473" y="15"/>
                </a:lnTo>
                <a:lnTo>
                  <a:pt x="484" y="17"/>
                </a:lnTo>
                <a:lnTo>
                  <a:pt x="497" y="18"/>
                </a:lnTo>
                <a:lnTo>
                  <a:pt x="509" y="20"/>
                </a:lnTo>
                <a:lnTo>
                  <a:pt x="522" y="21"/>
                </a:lnTo>
                <a:lnTo>
                  <a:pt x="533" y="21"/>
                </a:lnTo>
                <a:lnTo>
                  <a:pt x="533" y="52"/>
                </a:lnTo>
                <a:lnTo>
                  <a:pt x="533" y="82"/>
                </a:lnTo>
                <a:lnTo>
                  <a:pt x="533" y="112"/>
                </a:lnTo>
                <a:lnTo>
                  <a:pt x="533" y="140"/>
                </a:lnTo>
                <a:lnTo>
                  <a:pt x="533" y="168"/>
                </a:lnTo>
                <a:lnTo>
                  <a:pt x="533" y="195"/>
                </a:lnTo>
                <a:lnTo>
                  <a:pt x="532" y="222"/>
                </a:lnTo>
                <a:lnTo>
                  <a:pt x="532" y="246"/>
                </a:lnTo>
                <a:lnTo>
                  <a:pt x="532" y="270"/>
                </a:lnTo>
                <a:lnTo>
                  <a:pt x="532" y="294"/>
                </a:lnTo>
                <a:lnTo>
                  <a:pt x="531" y="316"/>
                </a:lnTo>
                <a:lnTo>
                  <a:pt x="531" y="337"/>
                </a:lnTo>
                <a:lnTo>
                  <a:pt x="531" y="358"/>
                </a:lnTo>
                <a:lnTo>
                  <a:pt x="530" y="377"/>
                </a:lnTo>
                <a:lnTo>
                  <a:pt x="530" y="396"/>
                </a:lnTo>
                <a:lnTo>
                  <a:pt x="529" y="413"/>
                </a:lnTo>
                <a:lnTo>
                  <a:pt x="527" y="431"/>
                </a:lnTo>
                <a:lnTo>
                  <a:pt x="526" y="448"/>
                </a:lnTo>
                <a:lnTo>
                  <a:pt x="525" y="464"/>
                </a:lnTo>
                <a:lnTo>
                  <a:pt x="523" y="482"/>
                </a:lnTo>
                <a:lnTo>
                  <a:pt x="521" y="498"/>
                </a:lnTo>
                <a:lnTo>
                  <a:pt x="518" y="516"/>
                </a:lnTo>
                <a:lnTo>
                  <a:pt x="515" y="532"/>
                </a:lnTo>
                <a:lnTo>
                  <a:pt x="511" y="548"/>
                </a:lnTo>
                <a:lnTo>
                  <a:pt x="508" y="566"/>
                </a:lnTo>
                <a:lnTo>
                  <a:pt x="503" y="582"/>
                </a:lnTo>
                <a:lnTo>
                  <a:pt x="498" y="598"/>
                </a:lnTo>
                <a:lnTo>
                  <a:pt x="494" y="614"/>
                </a:lnTo>
                <a:lnTo>
                  <a:pt x="488" y="631"/>
                </a:lnTo>
                <a:lnTo>
                  <a:pt x="482" y="647"/>
                </a:lnTo>
                <a:lnTo>
                  <a:pt x="476" y="663"/>
                </a:lnTo>
                <a:lnTo>
                  <a:pt x="469" y="679"/>
                </a:lnTo>
                <a:lnTo>
                  <a:pt x="462" y="696"/>
                </a:lnTo>
                <a:lnTo>
                  <a:pt x="455" y="711"/>
                </a:lnTo>
                <a:lnTo>
                  <a:pt x="447" y="726"/>
                </a:lnTo>
                <a:lnTo>
                  <a:pt x="439" y="741"/>
                </a:lnTo>
                <a:lnTo>
                  <a:pt x="431" y="756"/>
                </a:lnTo>
                <a:lnTo>
                  <a:pt x="423" y="771"/>
                </a:lnTo>
                <a:lnTo>
                  <a:pt x="414" y="785"/>
                </a:lnTo>
                <a:lnTo>
                  <a:pt x="404" y="799"/>
                </a:lnTo>
                <a:lnTo>
                  <a:pt x="395" y="813"/>
                </a:lnTo>
                <a:lnTo>
                  <a:pt x="385" y="827"/>
                </a:lnTo>
                <a:lnTo>
                  <a:pt x="374" y="841"/>
                </a:lnTo>
                <a:lnTo>
                  <a:pt x="364" y="854"/>
                </a:lnTo>
                <a:lnTo>
                  <a:pt x="352" y="868"/>
                </a:lnTo>
                <a:lnTo>
                  <a:pt x="340" y="880"/>
                </a:lnTo>
                <a:lnTo>
                  <a:pt x="329" y="892"/>
                </a:lnTo>
                <a:lnTo>
                  <a:pt x="317" y="905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5"/>
          <p:cNvSpPr/>
          <p:nvPr/>
        </p:nvSpPr>
        <p:spPr>
          <a:xfrm>
            <a:off x="6615261" y="3241954"/>
            <a:ext cx="227013" cy="149225"/>
          </a:xfrm>
          <a:custGeom>
            <a:avLst/>
            <a:gdLst/>
            <a:ahLst/>
            <a:cxnLst>
              <a:cxn ang="0">
                <a:pos x="8248139" y="0"/>
              </a:cxn>
              <a:cxn ang="0">
                <a:pos x="24109577" y="0"/>
              </a:cxn>
              <a:cxn ang="0">
                <a:pos x="38702929" y="636800"/>
              </a:cxn>
              <a:cxn ang="0">
                <a:pos x="52661440" y="1273599"/>
              </a:cxn>
              <a:cxn ang="0">
                <a:pos x="65350272" y="2547199"/>
              </a:cxn>
              <a:cxn ang="0">
                <a:pos x="77405061" y="3183999"/>
              </a:cxn>
              <a:cxn ang="0">
                <a:pos x="88825806" y="4457598"/>
              </a:cxn>
              <a:cxn ang="0">
                <a:pos x="99611711" y="5094398"/>
              </a:cxn>
              <a:cxn ang="0">
                <a:pos x="109128734" y="7004797"/>
              </a:cxn>
              <a:cxn ang="0">
                <a:pos x="118011712" y="8915196"/>
              </a:cxn>
              <a:cxn ang="0">
                <a:pos x="126259851" y="10825595"/>
              </a:cxn>
              <a:cxn ang="0">
                <a:pos x="133873151" y="12735995"/>
              </a:cxn>
              <a:cxn ang="0">
                <a:pos x="140218363" y="15283194"/>
              </a:cxn>
              <a:cxn ang="0">
                <a:pos x="146562779" y="17830393"/>
              </a:cxn>
              <a:cxn ang="0">
                <a:pos x="151004268" y="21014391"/>
              </a:cxn>
              <a:cxn ang="0">
                <a:pos x="154810918" y="23561590"/>
              </a:cxn>
              <a:cxn ang="0">
                <a:pos x="159252407" y="28019188"/>
              </a:cxn>
              <a:cxn ang="0">
                <a:pos x="164962780" y="34387186"/>
              </a:cxn>
              <a:cxn ang="0">
                <a:pos x="169403473" y="40755183"/>
              </a:cxn>
              <a:cxn ang="0">
                <a:pos x="173844962" y="46486380"/>
              </a:cxn>
              <a:cxn ang="0">
                <a:pos x="176382729" y="53491178"/>
              </a:cxn>
              <a:cxn ang="0">
                <a:pos x="178920495" y="59222375"/>
              </a:cxn>
              <a:cxn ang="0">
                <a:pos x="180189378" y="65589574"/>
              </a:cxn>
              <a:cxn ang="0">
                <a:pos x="180824218" y="71957572"/>
              </a:cxn>
              <a:cxn ang="0">
                <a:pos x="180824218" y="80872768"/>
              </a:cxn>
              <a:cxn ang="0">
                <a:pos x="180189378" y="91698364"/>
              </a:cxn>
              <a:cxn ang="0">
                <a:pos x="178920495" y="100613560"/>
              </a:cxn>
              <a:cxn ang="0">
                <a:pos x="176382729" y="107618357"/>
              </a:cxn>
              <a:cxn ang="0">
                <a:pos x="173844962" y="112075955"/>
              </a:cxn>
              <a:cxn ang="0">
                <a:pos x="168134590" y="115259954"/>
              </a:cxn>
              <a:cxn ang="0">
                <a:pos x="162424217" y="117807153"/>
              </a:cxn>
              <a:cxn ang="0">
                <a:pos x="154176078" y="119080752"/>
              </a:cxn>
              <a:cxn ang="0">
                <a:pos x="148466502" y="119080752"/>
              </a:cxn>
              <a:cxn ang="0">
                <a:pos x="145293896" y="118443952"/>
              </a:cxn>
              <a:cxn ang="0">
                <a:pos x="140852406" y="115896753"/>
              </a:cxn>
              <a:cxn ang="0">
                <a:pos x="136410917" y="113349554"/>
              </a:cxn>
              <a:cxn ang="0">
                <a:pos x="130701341" y="109528756"/>
              </a:cxn>
              <a:cxn ang="0">
                <a:pos x="123722085" y="105071158"/>
              </a:cxn>
              <a:cxn ang="0">
                <a:pos x="116107989" y="99339960"/>
              </a:cxn>
              <a:cxn ang="0">
                <a:pos x="107859850" y="92971963"/>
              </a:cxn>
              <a:cxn ang="0">
                <a:pos x="98342828" y="85330366"/>
              </a:cxn>
              <a:cxn ang="0">
                <a:pos x="88191763" y="77051970"/>
              </a:cxn>
              <a:cxn ang="0">
                <a:pos x="76771017" y="68136773"/>
              </a:cxn>
              <a:cxn ang="0">
                <a:pos x="65350272" y="57948776"/>
              </a:cxn>
              <a:cxn ang="0">
                <a:pos x="52026600" y="46486380"/>
              </a:cxn>
              <a:cxn ang="0">
                <a:pos x="38702929" y="34387186"/>
              </a:cxn>
              <a:cxn ang="0">
                <a:pos x="24109577" y="21651191"/>
              </a:cxn>
              <a:cxn ang="0">
                <a:pos x="8248139" y="7641597"/>
              </a:cxn>
              <a:cxn ang="0">
                <a:pos x="0" y="0"/>
              </a:cxn>
            </a:cxnLst>
            <a:rect l="0" t="0" r="0" b="0"/>
            <a:pathLst>
              <a:path w="285" h="187">
                <a:moveTo>
                  <a:pt x="0" y="0"/>
                </a:moveTo>
                <a:lnTo>
                  <a:pt x="13" y="0"/>
                </a:lnTo>
                <a:lnTo>
                  <a:pt x="26" y="0"/>
                </a:lnTo>
                <a:lnTo>
                  <a:pt x="38" y="0"/>
                </a:lnTo>
                <a:lnTo>
                  <a:pt x="49" y="1"/>
                </a:lnTo>
                <a:lnTo>
                  <a:pt x="61" y="1"/>
                </a:lnTo>
                <a:lnTo>
                  <a:pt x="71" y="1"/>
                </a:lnTo>
                <a:lnTo>
                  <a:pt x="83" y="2"/>
                </a:lnTo>
                <a:lnTo>
                  <a:pt x="93" y="2"/>
                </a:lnTo>
                <a:lnTo>
                  <a:pt x="103" y="4"/>
                </a:lnTo>
                <a:lnTo>
                  <a:pt x="113" y="4"/>
                </a:lnTo>
                <a:lnTo>
                  <a:pt x="122" y="5"/>
                </a:lnTo>
                <a:lnTo>
                  <a:pt x="132" y="6"/>
                </a:lnTo>
                <a:lnTo>
                  <a:pt x="140" y="7"/>
                </a:lnTo>
                <a:lnTo>
                  <a:pt x="149" y="7"/>
                </a:lnTo>
                <a:lnTo>
                  <a:pt x="157" y="8"/>
                </a:lnTo>
                <a:lnTo>
                  <a:pt x="165" y="9"/>
                </a:lnTo>
                <a:lnTo>
                  <a:pt x="172" y="11"/>
                </a:lnTo>
                <a:lnTo>
                  <a:pt x="179" y="13"/>
                </a:lnTo>
                <a:lnTo>
                  <a:pt x="186" y="14"/>
                </a:lnTo>
                <a:lnTo>
                  <a:pt x="193" y="15"/>
                </a:lnTo>
                <a:lnTo>
                  <a:pt x="199" y="17"/>
                </a:lnTo>
                <a:lnTo>
                  <a:pt x="205" y="19"/>
                </a:lnTo>
                <a:lnTo>
                  <a:pt x="211" y="20"/>
                </a:lnTo>
                <a:lnTo>
                  <a:pt x="217" y="22"/>
                </a:lnTo>
                <a:lnTo>
                  <a:pt x="221" y="24"/>
                </a:lnTo>
                <a:lnTo>
                  <a:pt x="226" y="26"/>
                </a:lnTo>
                <a:lnTo>
                  <a:pt x="231" y="28"/>
                </a:lnTo>
                <a:lnTo>
                  <a:pt x="234" y="30"/>
                </a:lnTo>
                <a:lnTo>
                  <a:pt x="238" y="33"/>
                </a:lnTo>
                <a:lnTo>
                  <a:pt x="241" y="35"/>
                </a:lnTo>
                <a:lnTo>
                  <a:pt x="244" y="37"/>
                </a:lnTo>
                <a:lnTo>
                  <a:pt x="247" y="40"/>
                </a:lnTo>
                <a:lnTo>
                  <a:pt x="251" y="44"/>
                </a:lnTo>
                <a:lnTo>
                  <a:pt x="256" y="49"/>
                </a:lnTo>
                <a:lnTo>
                  <a:pt x="260" y="54"/>
                </a:lnTo>
                <a:lnTo>
                  <a:pt x="263" y="59"/>
                </a:lnTo>
                <a:lnTo>
                  <a:pt x="267" y="64"/>
                </a:lnTo>
                <a:lnTo>
                  <a:pt x="270" y="69"/>
                </a:lnTo>
                <a:lnTo>
                  <a:pt x="274" y="73"/>
                </a:lnTo>
                <a:lnTo>
                  <a:pt x="276" y="79"/>
                </a:lnTo>
                <a:lnTo>
                  <a:pt x="278" y="84"/>
                </a:lnTo>
                <a:lnTo>
                  <a:pt x="279" y="88"/>
                </a:lnTo>
                <a:lnTo>
                  <a:pt x="282" y="93"/>
                </a:lnTo>
                <a:lnTo>
                  <a:pt x="283" y="98"/>
                </a:lnTo>
                <a:lnTo>
                  <a:pt x="284" y="103"/>
                </a:lnTo>
                <a:lnTo>
                  <a:pt x="285" y="108"/>
                </a:lnTo>
                <a:lnTo>
                  <a:pt x="285" y="113"/>
                </a:lnTo>
                <a:lnTo>
                  <a:pt x="285" y="117"/>
                </a:lnTo>
                <a:lnTo>
                  <a:pt x="285" y="127"/>
                </a:lnTo>
                <a:lnTo>
                  <a:pt x="285" y="136"/>
                </a:lnTo>
                <a:lnTo>
                  <a:pt x="284" y="144"/>
                </a:lnTo>
                <a:lnTo>
                  <a:pt x="283" y="151"/>
                </a:lnTo>
                <a:lnTo>
                  <a:pt x="282" y="158"/>
                </a:lnTo>
                <a:lnTo>
                  <a:pt x="280" y="164"/>
                </a:lnTo>
                <a:lnTo>
                  <a:pt x="278" y="169"/>
                </a:lnTo>
                <a:lnTo>
                  <a:pt x="276" y="172"/>
                </a:lnTo>
                <a:lnTo>
                  <a:pt x="274" y="176"/>
                </a:lnTo>
                <a:lnTo>
                  <a:pt x="270" y="178"/>
                </a:lnTo>
                <a:lnTo>
                  <a:pt x="265" y="181"/>
                </a:lnTo>
                <a:lnTo>
                  <a:pt x="261" y="184"/>
                </a:lnTo>
                <a:lnTo>
                  <a:pt x="256" y="185"/>
                </a:lnTo>
                <a:lnTo>
                  <a:pt x="250" y="186"/>
                </a:lnTo>
                <a:lnTo>
                  <a:pt x="243" y="187"/>
                </a:lnTo>
                <a:lnTo>
                  <a:pt x="236" y="187"/>
                </a:lnTo>
                <a:lnTo>
                  <a:pt x="234" y="187"/>
                </a:lnTo>
                <a:lnTo>
                  <a:pt x="232" y="186"/>
                </a:lnTo>
                <a:lnTo>
                  <a:pt x="229" y="186"/>
                </a:lnTo>
                <a:lnTo>
                  <a:pt x="226" y="184"/>
                </a:lnTo>
                <a:lnTo>
                  <a:pt x="222" y="182"/>
                </a:lnTo>
                <a:lnTo>
                  <a:pt x="219" y="180"/>
                </a:lnTo>
                <a:lnTo>
                  <a:pt x="215" y="178"/>
                </a:lnTo>
                <a:lnTo>
                  <a:pt x="211" y="176"/>
                </a:lnTo>
                <a:lnTo>
                  <a:pt x="206" y="172"/>
                </a:lnTo>
                <a:lnTo>
                  <a:pt x="200" y="169"/>
                </a:lnTo>
                <a:lnTo>
                  <a:pt x="195" y="165"/>
                </a:lnTo>
                <a:lnTo>
                  <a:pt x="189" y="160"/>
                </a:lnTo>
                <a:lnTo>
                  <a:pt x="183" y="156"/>
                </a:lnTo>
                <a:lnTo>
                  <a:pt x="177" y="151"/>
                </a:lnTo>
                <a:lnTo>
                  <a:pt x="170" y="146"/>
                </a:lnTo>
                <a:lnTo>
                  <a:pt x="162" y="141"/>
                </a:lnTo>
                <a:lnTo>
                  <a:pt x="155" y="134"/>
                </a:lnTo>
                <a:lnTo>
                  <a:pt x="147" y="128"/>
                </a:lnTo>
                <a:lnTo>
                  <a:pt x="139" y="121"/>
                </a:lnTo>
                <a:lnTo>
                  <a:pt x="131" y="114"/>
                </a:lnTo>
                <a:lnTo>
                  <a:pt x="121" y="107"/>
                </a:lnTo>
                <a:lnTo>
                  <a:pt x="112" y="99"/>
                </a:lnTo>
                <a:lnTo>
                  <a:pt x="103" y="91"/>
                </a:lnTo>
                <a:lnTo>
                  <a:pt x="92" y="81"/>
                </a:lnTo>
                <a:lnTo>
                  <a:pt x="82" y="73"/>
                </a:lnTo>
                <a:lnTo>
                  <a:pt x="71" y="64"/>
                </a:lnTo>
                <a:lnTo>
                  <a:pt x="61" y="54"/>
                </a:lnTo>
                <a:lnTo>
                  <a:pt x="49" y="44"/>
                </a:lnTo>
                <a:lnTo>
                  <a:pt x="38" y="34"/>
                </a:lnTo>
                <a:lnTo>
                  <a:pt x="26" y="22"/>
                </a:lnTo>
                <a:lnTo>
                  <a:pt x="13" y="12"/>
                </a:lnTo>
                <a:lnTo>
                  <a:pt x="0" y="0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6"/>
          <p:cNvSpPr/>
          <p:nvPr/>
        </p:nvSpPr>
        <p:spPr>
          <a:xfrm>
            <a:off x="6593036" y="2851429"/>
            <a:ext cx="881063" cy="941388"/>
          </a:xfrm>
          <a:custGeom>
            <a:avLst/>
            <a:gdLst/>
            <a:ahLst/>
            <a:cxnLst>
              <a:cxn ang="0">
                <a:pos x="505922250" y="632997235"/>
              </a:cxn>
              <a:cxn ang="0">
                <a:pos x="546244772" y="639938880"/>
              </a:cxn>
              <a:cxn ang="0">
                <a:pos x="558215323" y="635521109"/>
              </a:cxn>
              <a:cxn ang="0">
                <a:pos x="566406034" y="622267795"/>
              </a:cxn>
              <a:cxn ang="0">
                <a:pos x="573336269" y="598285837"/>
              </a:cxn>
              <a:cxn ang="0">
                <a:pos x="582156424" y="564837567"/>
              </a:cxn>
              <a:cxn ang="0">
                <a:pos x="591607611" y="521291420"/>
              </a:cxn>
              <a:cxn ang="0">
                <a:pos x="600427766" y="477114504"/>
              </a:cxn>
              <a:cxn ang="0">
                <a:pos x="608618477" y="444297004"/>
              </a:cxn>
              <a:cxn ang="0">
                <a:pos x="616178950" y="422208149"/>
              </a:cxn>
              <a:cxn ang="0">
                <a:pos x="622478947" y="410217169"/>
              </a:cxn>
              <a:cxn ang="0">
                <a:pos x="627519262" y="409586400"/>
              </a:cxn>
              <a:cxn ang="0">
                <a:pos x="633189816" y="419683481"/>
              </a:cxn>
              <a:cxn ang="0">
                <a:pos x="637599893" y="439879233"/>
              </a:cxn>
              <a:cxn ang="0">
                <a:pos x="643270446" y="470803630"/>
              </a:cxn>
              <a:cxn ang="0">
                <a:pos x="646420842" y="510562775"/>
              </a:cxn>
              <a:cxn ang="0">
                <a:pos x="657131710" y="590081859"/>
              </a:cxn>
              <a:cxn ang="0">
                <a:pos x="672882101" y="650667525"/>
              </a:cxn>
              <a:cxn ang="0">
                <a:pos x="691783680" y="689795900"/>
              </a:cxn>
              <a:cxn ang="0">
                <a:pos x="699344153" y="716302526"/>
              </a:cxn>
              <a:cxn ang="0">
                <a:pos x="694303838" y="732079713"/>
              </a:cxn>
              <a:cxn ang="0">
                <a:pos x="670992181" y="742809153"/>
              </a:cxn>
              <a:cxn ang="0">
                <a:pos x="628779738" y="747857693"/>
              </a:cxn>
              <a:cxn ang="0">
                <a:pos x="572706031" y="745333026"/>
              </a:cxn>
              <a:cxn ang="0">
                <a:pos x="506551694" y="735866714"/>
              </a:cxn>
              <a:cxn ang="0">
                <a:pos x="436617517" y="716933296"/>
              </a:cxn>
              <a:cxn ang="0">
                <a:pos x="372983337" y="686009693"/>
              </a:cxn>
              <a:cxn ang="0">
                <a:pos x="318800343" y="643725881"/>
              </a:cxn>
              <a:cxn ang="0">
                <a:pos x="274066949" y="584401754"/>
              </a:cxn>
              <a:cxn ang="0">
                <a:pos x="240675455" y="509300441"/>
              </a:cxn>
              <a:cxn ang="0">
                <a:pos x="221773876" y="412110273"/>
              </a:cxn>
              <a:cxn ang="0">
                <a:pos x="221143638" y="289676607"/>
              </a:cxn>
              <a:cxn ang="0">
                <a:pos x="227444429" y="215206063"/>
              </a:cxn>
              <a:cxn ang="0">
                <a:pos x="229334349" y="164718273"/>
              </a:cxn>
              <a:cxn ang="0">
                <a:pos x="229964587" y="127483001"/>
              </a:cxn>
              <a:cxn ang="0">
                <a:pos x="228704111" y="104131812"/>
              </a:cxn>
              <a:cxn ang="0">
                <a:pos x="221773876" y="92140833"/>
              </a:cxn>
              <a:cxn ang="0">
                <a:pos x="192162222" y="88985396"/>
              </a:cxn>
              <a:cxn ang="0">
                <a:pos x="133568357" y="98452502"/>
              </a:cxn>
              <a:cxn ang="0">
                <a:pos x="66784575" y="111074251"/>
              </a:cxn>
              <a:cxn ang="0">
                <a:pos x="13231026" y="117385125"/>
              </a:cxn>
              <a:cxn ang="0">
                <a:pos x="55443469" y="66265771"/>
              </a:cxn>
              <a:cxn ang="0">
                <a:pos x="130417962" y="57430229"/>
              </a:cxn>
              <a:cxn ang="0">
                <a:pos x="182711829" y="41021479"/>
              </a:cxn>
              <a:cxn ang="0">
                <a:pos x="216733560" y="24612728"/>
              </a:cxn>
              <a:cxn ang="0">
                <a:pos x="235004902" y="11990979"/>
              </a:cxn>
              <a:cxn ang="0">
                <a:pos x="259576241" y="0"/>
              </a:cxn>
              <a:cxn ang="0">
                <a:pos x="278477821" y="4417771"/>
              </a:cxn>
              <a:cxn ang="0">
                <a:pos x="306828999" y="21457291"/>
              </a:cxn>
              <a:cxn ang="0">
                <a:pos x="341481763" y="49857021"/>
              </a:cxn>
              <a:cxn ang="0">
                <a:pos x="361012786" y="71314312"/>
              </a:cxn>
              <a:cxn ang="0">
                <a:pos x="364793420" y="87092292"/>
              </a:cxn>
              <a:cxn ang="0">
                <a:pos x="356602709" y="100976375"/>
              </a:cxn>
              <a:cxn ang="0">
                <a:pos x="337701129" y="114229688"/>
              </a:cxn>
              <a:cxn ang="0">
                <a:pos x="316280186" y="137580877"/>
              </a:cxn>
              <a:cxn ang="0">
                <a:pos x="303049159" y="179233125"/>
              </a:cxn>
              <a:cxn ang="0">
                <a:pos x="291708053" y="283365732"/>
              </a:cxn>
              <a:cxn ang="0">
                <a:pos x="288558451" y="385604441"/>
              </a:cxn>
              <a:cxn ang="0">
                <a:pos x="302418922" y="458181087"/>
              </a:cxn>
              <a:cxn ang="0">
                <a:pos x="332660814" y="527602295"/>
              </a:cxn>
              <a:cxn ang="0">
                <a:pos x="381174048" y="582508651"/>
              </a:cxn>
              <a:cxn ang="0">
                <a:pos x="449218305" y="617219255"/>
              </a:cxn>
            </a:cxnLst>
            <a:rect l="0" t="0" r="0" b="0"/>
            <a:pathLst>
              <a:path w="1110" h="1185">
                <a:moveTo>
                  <a:pt x="713" y="978"/>
                </a:moveTo>
                <a:lnTo>
                  <a:pt x="730" y="984"/>
                </a:lnTo>
                <a:lnTo>
                  <a:pt x="746" y="988"/>
                </a:lnTo>
                <a:lnTo>
                  <a:pt x="763" y="992"/>
                </a:lnTo>
                <a:lnTo>
                  <a:pt x="777" y="996"/>
                </a:lnTo>
                <a:lnTo>
                  <a:pt x="791" y="1000"/>
                </a:lnTo>
                <a:lnTo>
                  <a:pt x="803" y="1003"/>
                </a:lnTo>
                <a:lnTo>
                  <a:pt x="815" y="1006"/>
                </a:lnTo>
                <a:lnTo>
                  <a:pt x="827" y="1008"/>
                </a:lnTo>
                <a:lnTo>
                  <a:pt x="836" y="1010"/>
                </a:lnTo>
                <a:lnTo>
                  <a:pt x="845" y="1012"/>
                </a:lnTo>
                <a:lnTo>
                  <a:pt x="853" y="1013"/>
                </a:lnTo>
                <a:lnTo>
                  <a:pt x="860" y="1014"/>
                </a:lnTo>
                <a:lnTo>
                  <a:pt x="867" y="1014"/>
                </a:lnTo>
                <a:lnTo>
                  <a:pt x="872" y="1014"/>
                </a:lnTo>
                <a:lnTo>
                  <a:pt x="876" y="1013"/>
                </a:lnTo>
                <a:lnTo>
                  <a:pt x="880" y="1012"/>
                </a:lnTo>
                <a:lnTo>
                  <a:pt x="881" y="1010"/>
                </a:lnTo>
                <a:lnTo>
                  <a:pt x="883" y="1010"/>
                </a:lnTo>
                <a:lnTo>
                  <a:pt x="885" y="1008"/>
                </a:lnTo>
                <a:lnTo>
                  <a:pt x="886" y="1007"/>
                </a:lnTo>
                <a:lnTo>
                  <a:pt x="888" y="1005"/>
                </a:lnTo>
                <a:lnTo>
                  <a:pt x="889" y="1002"/>
                </a:lnTo>
                <a:lnTo>
                  <a:pt x="892" y="1000"/>
                </a:lnTo>
                <a:lnTo>
                  <a:pt x="893" y="996"/>
                </a:lnTo>
                <a:lnTo>
                  <a:pt x="895" y="993"/>
                </a:lnTo>
                <a:lnTo>
                  <a:pt x="896" y="989"/>
                </a:lnTo>
                <a:lnTo>
                  <a:pt x="899" y="986"/>
                </a:lnTo>
                <a:lnTo>
                  <a:pt x="900" y="981"/>
                </a:lnTo>
                <a:lnTo>
                  <a:pt x="902" y="977"/>
                </a:lnTo>
                <a:lnTo>
                  <a:pt x="903" y="971"/>
                </a:lnTo>
                <a:lnTo>
                  <a:pt x="906" y="966"/>
                </a:lnTo>
                <a:lnTo>
                  <a:pt x="907" y="960"/>
                </a:lnTo>
                <a:lnTo>
                  <a:pt x="909" y="955"/>
                </a:lnTo>
                <a:lnTo>
                  <a:pt x="910" y="948"/>
                </a:lnTo>
                <a:lnTo>
                  <a:pt x="912" y="942"/>
                </a:lnTo>
                <a:lnTo>
                  <a:pt x="915" y="935"/>
                </a:lnTo>
                <a:lnTo>
                  <a:pt x="916" y="927"/>
                </a:lnTo>
                <a:lnTo>
                  <a:pt x="918" y="920"/>
                </a:lnTo>
                <a:lnTo>
                  <a:pt x="921" y="912"/>
                </a:lnTo>
                <a:lnTo>
                  <a:pt x="923" y="904"/>
                </a:lnTo>
                <a:lnTo>
                  <a:pt x="924" y="895"/>
                </a:lnTo>
                <a:lnTo>
                  <a:pt x="926" y="886"/>
                </a:lnTo>
                <a:lnTo>
                  <a:pt x="929" y="877"/>
                </a:lnTo>
                <a:lnTo>
                  <a:pt x="931" y="868"/>
                </a:lnTo>
                <a:lnTo>
                  <a:pt x="932" y="857"/>
                </a:lnTo>
                <a:lnTo>
                  <a:pt x="935" y="847"/>
                </a:lnTo>
                <a:lnTo>
                  <a:pt x="937" y="836"/>
                </a:lnTo>
                <a:lnTo>
                  <a:pt x="939" y="826"/>
                </a:lnTo>
                <a:lnTo>
                  <a:pt x="942" y="815"/>
                </a:lnTo>
                <a:lnTo>
                  <a:pt x="944" y="804"/>
                </a:lnTo>
                <a:lnTo>
                  <a:pt x="946" y="794"/>
                </a:lnTo>
                <a:lnTo>
                  <a:pt x="947" y="784"/>
                </a:lnTo>
                <a:lnTo>
                  <a:pt x="950" y="775"/>
                </a:lnTo>
                <a:lnTo>
                  <a:pt x="952" y="765"/>
                </a:lnTo>
                <a:lnTo>
                  <a:pt x="953" y="756"/>
                </a:lnTo>
                <a:lnTo>
                  <a:pt x="955" y="748"/>
                </a:lnTo>
                <a:lnTo>
                  <a:pt x="958" y="740"/>
                </a:lnTo>
                <a:lnTo>
                  <a:pt x="959" y="732"/>
                </a:lnTo>
                <a:lnTo>
                  <a:pt x="961" y="725"/>
                </a:lnTo>
                <a:lnTo>
                  <a:pt x="962" y="718"/>
                </a:lnTo>
                <a:lnTo>
                  <a:pt x="965" y="711"/>
                </a:lnTo>
                <a:lnTo>
                  <a:pt x="966" y="704"/>
                </a:lnTo>
                <a:lnTo>
                  <a:pt x="968" y="698"/>
                </a:lnTo>
                <a:lnTo>
                  <a:pt x="969" y="692"/>
                </a:lnTo>
                <a:lnTo>
                  <a:pt x="972" y="687"/>
                </a:lnTo>
                <a:lnTo>
                  <a:pt x="973" y="682"/>
                </a:lnTo>
                <a:lnTo>
                  <a:pt x="975" y="677"/>
                </a:lnTo>
                <a:lnTo>
                  <a:pt x="976" y="673"/>
                </a:lnTo>
                <a:lnTo>
                  <a:pt x="978" y="669"/>
                </a:lnTo>
                <a:lnTo>
                  <a:pt x="980" y="665"/>
                </a:lnTo>
                <a:lnTo>
                  <a:pt x="981" y="662"/>
                </a:lnTo>
                <a:lnTo>
                  <a:pt x="982" y="660"/>
                </a:lnTo>
                <a:lnTo>
                  <a:pt x="983" y="656"/>
                </a:lnTo>
                <a:lnTo>
                  <a:pt x="985" y="654"/>
                </a:lnTo>
                <a:lnTo>
                  <a:pt x="987" y="653"/>
                </a:lnTo>
                <a:lnTo>
                  <a:pt x="988" y="650"/>
                </a:lnTo>
                <a:lnTo>
                  <a:pt x="989" y="649"/>
                </a:lnTo>
                <a:lnTo>
                  <a:pt x="990" y="649"/>
                </a:lnTo>
                <a:lnTo>
                  <a:pt x="992" y="648"/>
                </a:lnTo>
                <a:lnTo>
                  <a:pt x="993" y="648"/>
                </a:lnTo>
                <a:lnTo>
                  <a:pt x="994" y="648"/>
                </a:lnTo>
                <a:lnTo>
                  <a:pt x="995" y="649"/>
                </a:lnTo>
                <a:lnTo>
                  <a:pt x="996" y="649"/>
                </a:lnTo>
                <a:lnTo>
                  <a:pt x="997" y="650"/>
                </a:lnTo>
                <a:lnTo>
                  <a:pt x="998" y="653"/>
                </a:lnTo>
                <a:lnTo>
                  <a:pt x="1001" y="654"/>
                </a:lnTo>
                <a:lnTo>
                  <a:pt x="1002" y="656"/>
                </a:lnTo>
                <a:lnTo>
                  <a:pt x="1003" y="658"/>
                </a:lnTo>
                <a:lnTo>
                  <a:pt x="1004" y="662"/>
                </a:lnTo>
                <a:lnTo>
                  <a:pt x="1005" y="665"/>
                </a:lnTo>
                <a:lnTo>
                  <a:pt x="1007" y="669"/>
                </a:lnTo>
                <a:lnTo>
                  <a:pt x="1008" y="672"/>
                </a:lnTo>
                <a:lnTo>
                  <a:pt x="1009" y="677"/>
                </a:lnTo>
                <a:lnTo>
                  <a:pt x="1010" y="682"/>
                </a:lnTo>
                <a:lnTo>
                  <a:pt x="1011" y="686"/>
                </a:lnTo>
                <a:lnTo>
                  <a:pt x="1012" y="691"/>
                </a:lnTo>
                <a:lnTo>
                  <a:pt x="1012" y="697"/>
                </a:lnTo>
                <a:lnTo>
                  <a:pt x="1014" y="703"/>
                </a:lnTo>
                <a:lnTo>
                  <a:pt x="1015" y="708"/>
                </a:lnTo>
                <a:lnTo>
                  <a:pt x="1016" y="715"/>
                </a:lnTo>
                <a:lnTo>
                  <a:pt x="1017" y="722"/>
                </a:lnTo>
                <a:lnTo>
                  <a:pt x="1018" y="729"/>
                </a:lnTo>
                <a:lnTo>
                  <a:pt x="1019" y="737"/>
                </a:lnTo>
                <a:lnTo>
                  <a:pt x="1021" y="746"/>
                </a:lnTo>
                <a:lnTo>
                  <a:pt x="1021" y="754"/>
                </a:lnTo>
                <a:lnTo>
                  <a:pt x="1022" y="762"/>
                </a:lnTo>
                <a:lnTo>
                  <a:pt x="1023" y="771"/>
                </a:lnTo>
                <a:lnTo>
                  <a:pt x="1024" y="780"/>
                </a:lnTo>
                <a:lnTo>
                  <a:pt x="1025" y="790"/>
                </a:lnTo>
                <a:lnTo>
                  <a:pt x="1025" y="799"/>
                </a:lnTo>
                <a:lnTo>
                  <a:pt x="1026" y="809"/>
                </a:lnTo>
                <a:lnTo>
                  <a:pt x="1028" y="820"/>
                </a:lnTo>
                <a:lnTo>
                  <a:pt x="1030" y="841"/>
                </a:lnTo>
                <a:lnTo>
                  <a:pt x="1032" y="862"/>
                </a:lnTo>
                <a:lnTo>
                  <a:pt x="1034" y="881"/>
                </a:lnTo>
                <a:lnTo>
                  <a:pt x="1037" y="900"/>
                </a:lnTo>
                <a:lnTo>
                  <a:pt x="1039" y="917"/>
                </a:lnTo>
                <a:lnTo>
                  <a:pt x="1043" y="935"/>
                </a:lnTo>
                <a:lnTo>
                  <a:pt x="1045" y="951"/>
                </a:lnTo>
                <a:lnTo>
                  <a:pt x="1048" y="966"/>
                </a:lnTo>
                <a:lnTo>
                  <a:pt x="1052" y="981"/>
                </a:lnTo>
                <a:lnTo>
                  <a:pt x="1055" y="995"/>
                </a:lnTo>
                <a:lnTo>
                  <a:pt x="1060" y="1008"/>
                </a:lnTo>
                <a:lnTo>
                  <a:pt x="1064" y="1021"/>
                </a:lnTo>
                <a:lnTo>
                  <a:pt x="1068" y="1031"/>
                </a:lnTo>
                <a:lnTo>
                  <a:pt x="1073" y="1043"/>
                </a:lnTo>
                <a:lnTo>
                  <a:pt x="1077" y="1052"/>
                </a:lnTo>
                <a:lnTo>
                  <a:pt x="1082" y="1062"/>
                </a:lnTo>
                <a:lnTo>
                  <a:pt x="1087" y="1070"/>
                </a:lnTo>
                <a:lnTo>
                  <a:pt x="1091" y="1078"/>
                </a:lnTo>
                <a:lnTo>
                  <a:pt x="1095" y="1086"/>
                </a:lnTo>
                <a:lnTo>
                  <a:pt x="1098" y="1093"/>
                </a:lnTo>
                <a:lnTo>
                  <a:pt x="1101" y="1100"/>
                </a:lnTo>
                <a:lnTo>
                  <a:pt x="1103" y="1107"/>
                </a:lnTo>
                <a:lnTo>
                  <a:pt x="1105" y="1113"/>
                </a:lnTo>
                <a:lnTo>
                  <a:pt x="1108" y="1118"/>
                </a:lnTo>
                <a:lnTo>
                  <a:pt x="1109" y="1124"/>
                </a:lnTo>
                <a:lnTo>
                  <a:pt x="1110" y="1130"/>
                </a:lnTo>
                <a:lnTo>
                  <a:pt x="1110" y="1135"/>
                </a:lnTo>
                <a:lnTo>
                  <a:pt x="1110" y="1139"/>
                </a:lnTo>
                <a:lnTo>
                  <a:pt x="1110" y="1144"/>
                </a:lnTo>
                <a:lnTo>
                  <a:pt x="1109" y="1148"/>
                </a:lnTo>
                <a:lnTo>
                  <a:pt x="1108" y="1151"/>
                </a:lnTo>
                <a:lnTo>
                  <a:pt x="1107" y="1154"/>
                </a:lnTo>
                <a:lnTo>
                  <a:pt x="1104" y="1158"/>
                </a:lnTo>
                <a:lnTo>
                  <a:pt x="1102" y="1160"/>
                </a:lnTo>
                <a:lnTo>
                  <a:pt x="1098" y="1163"/>
                </a:lnTo>
                <a:lnTo>
                  <a:pt x="1094" y="1166"/>
                </a:lnTo>
                <a:lnTo>
                  <a:pt x="1089" y="1168"/>
                </a:lnTo>
                <a:lnTo>
                  <a:pt x="1084" y="1171"/>
                </a:lnTo>
                <a:lnTo>
                  <a:pt x="1079" y="1172"/>
                </a:lnTo>
                <a:lnTo>
                  <a:pt x="1072" y="1174"/>
                </a:lnTo>
                <a:lnTo>
                  <a:pt x="1065" y="1177"/>
                </a:lnTo>
                <a:lnTo>
                  <a:pt x="1057" y="1178"/>
                </a:lnTo>
                <a:lnTo>
                  <a:pt x="1048" y="1179"/>
                </a:lnTo>
                <a:lnTo>
                  <a:pt x="1040" y="1181"/>
                </a:lnTo>
                <a:lnTo>
                  <a:pt x="1031" y="1182"/>
                </a:lnTo>
                <a:lnTo>
                  <a:pt x="1021" y="1184"/>
                </a:lnTo>
                <a:lnTo>
                  <a:pt x="1010" y="1184"/>
                </a:lnTo>
                <a:lnTo>
                  <a:pt x="998" y="1185"/>
                </a:lnTo>
                <a:lnTo>
                  <a:pt x="987" y="1185"/>
                </a:lnTo>
                <a:lnTo>
                  <a:pt x="974" y="1185"/>
                </a:lnTo>
                <a:lnTo>
                  <a:pt x="961" y="1185"/>
                </a:lnTo>
                <a:lnTo>
                  <a:pt x="949" y="1185"/>
                </a:lnTo>
                <a:lnTo>
                  <a:pt x="936" y="1184"/>
                </a:lnTo>
                <a:lnTo>
                  <a:pt x="923" y="1182"/>
                </a:lnTo>
                <a:lnTo>
                  <a:pt x="909" y="1181"/>
                </a:lnTo>
                <a:lnTo>
                  <a:pt x="895" y="1180"/>
                </a:lnTo>
                <a:lnTo>
                  <a:pt x="880" y="1179"/>
                </a:lnTo>
                <a:lnTo>
                  <a:pt x="866" y="1177"/>
                </a:lnTo>
                <a:lnTo>
                  <a:pt x="851" y="1174"/>
                </a:lnTo>
                <a:lnTo>
                  <a:pt x="836" y="1172"/>
                </a:lnTo>
                <a:lnTo>
                  <a:pt x="821" y="1170"/>
                </a:lnTo>
                <a:lnTo>
                  <a:pt x="804" y="1166"/>
                </a:lnTo>
                <a:lnTo>
                  <a:pt x="788" y="1163"/>
                </a:lnTo>
                <a:lnTo>
                  <a:pt x="772" y="1159"/>
                </a:lnTo>
                <a:lnTo>
                  <a:pt x="756" y="1156"/>
                </a:lnTo>
                <a:lnTo>
                  <a:pt x="739" y="1151"/>
                </a:lnTo>
                <a:lnTo>
                  <a:pt x="723" y="1146"/>
                </a:lnTo>
                <a:lnTo>
                  <a:pt x="708" y="1142"/>
                </a:lnTo>
                <a:lnTo>
                  <a:pt x="693" y="1136"/>
                </a:lnTo>
                <a:lnTo>
                  <a:pt x="678" y="1130"/>
                </a:lnTo>
                <a:lnTo>
                  <a:pt x="663" y="1124"/>
                </a:lnTo>
                <a:lnTo>
                  <a:pt x="648" y="1117"/>
                </a:lnTo>
                <a:lnTo>
                  <a:pt x="634" y="1110"/>
                </a:lnTo>
                <a:lnTo>
                  <a:pt x="620" y="1103"/>
                </a:lnTo>
                <a:lnTo>
                  <a:pt x="606" y="1095"/>
                </a:lnTo>
                <a:lnTo>
                  <a:pt x="592" y="1087"/>
                </a:lnTo>
                <a:lnTo>
                  <a:pt x="579" y="1079"/>
                </a:lnTo>
                <a:lnTo>
                  <a:pt x="566" y="1070"/>
                </a:lnTo>
                <a:lnTo>
                  <a:pt x="553" y="1060"/>
                </a:lnTo>
                <a:lnTo>
                  <a:pt x="541" y="1051"/>
                </a:lnTo>
                <a:lnTo>
                  <a:pt x="529" y="1041"/>
                </a:lnTo>
                <a:lnTo>
                  <a:pt x="517" y="1030"/>
                </a:lnTo>
                <a:lnTo>
                  <a:pt x="506" y="1020"/>
                </a:lnTo>
                <a:lnTo>
                  <a:pt x="494" y="1008"/>
                </a:lnTo>
                <a:lnTo>
                  <a:pt x="484" y="995"/>
                </a:lnTo>
                <a:lnTo>
                  <a:pt x="473" y="983"/>
                </a:lnTo>
                <a:lnTo>
                  <a:pt x="463" y="970"/>
                </a:lnTo>
                <a:lnTo>
                  <a:pt x="454" y="956"/>
                </a:lnTo>
                <a:lnTo>
                  <a:pt x="444" y="941"/>
                </a:lnTo>
                <a:lnTo>
                  <a:pt x="435" y="926"/>
                </a:lnTo>
                <a:lnTo>
                  <a:pt x="427" y="910"/>
                </a:lnTo>
                <a:lnTo>
                  <a:pt x="419" y="894"/>
                </a:lnTo>
                <a:lnTo>
                  <a:pt x="411" y="878"/>
                </a:lnTo>
                <a:lnTo>
                  <a:pt x="402" y="862"/>
                </a:lnTo>
                <a:lnTo>
                  <a:pt x="395" y="844"/>
                </a:lnTo>
                <a:lnTo>
                  <a:pt x="389" y="826"/>
                </a:lnTo>
                <a:lnTo>
                  <a:pt x="382" y="807"/>
                </a:lnTo>
                <a:lnTo>
                  <a:pt x="376" y="787"/>
                </a:lnTo>
                <a:lnTo>
                  <a:pt x="371" y="766"/>
                </a:lnTo>
                <a:lnTo>
                  <a:pt x="366" y="746"/>
                </a:lnTo>
                <a:lnTo>
                  <a:pt x="362" y="723"/>
                </a:lnTo>
                <a:lnTo>
                  <a:pt x="358" y="700"/>
                </a:lnTo>
                <a:lnTo>
                  <a:pt x="355" y="677"/>
                </a:lnTo>
                <a:lnTo>
                  <a:pt x="352" y="653"/>
                </a:lnTo>
                <a:lnTo>
                  <a:pt x="351" y="627"/>
                </a:lnTo>
                <a:lnTo>
                  <a:pt x="350" y="600"/>
                </a:lnTo>
                <a:lnTo>
                  <a:pt x="349" y="574"/>
                </a:lnTo>
                <a:lnTo>
                  <a:pt x="349" y="546"/>
                </a:lnTo>
                <a:lnTo>
                  <a:pt x="349" y="518"/>
                </a:lnTo>
                <a:lnTo>
                  <a:pt x="350" y="489"/>
                </a:lnTo>
                <a:lnTo>
                  <a:pt x="351" y="459"/>
                </a:lnTo>
                <a:lnTo>
                  <a:pt x="354" y="427"/>
                </a:lnTo>
                <a:lnTo>
                  <a:pt x="355" y="412"/>
                </a:lnTo>
                <a:lnTo>
                  <a:pt x="356" y="397"/>
                </a:lnTo>
                <a:lnTo>
                  <a:pt x="357" y="382"/>
                </a:lnTo>
                <a:lnTo>
                  <a:pt x="358" y="368"/>
                </a:lnTo>
                <a:lnTo>
                  <a:pt x="359" y="354"/>
                </a:lnTo>
                <a:lnTo>
                  <a:pt x="361" y="341"/>
                </a:lnTo>
                <a:lnTo>
                  <a:pt x="361" y="328"/>
                </a:lnTo>
                <a:lnTo>
                  <a:pt x="362" y="316"/>
                </a:lnTo>
                <a:lnTo>
                  <a:pt x="363" y="304"/>
                </a:lnTo>
                <a:lnTo>
                  <a:pt x="363" y="292"/>
                </a:lnTo>
                <a:lnTo>
                  <a:pt x="364" y="282"/>
                </a:lnTo>
                <a:lnTo>
                  <a:pt x="364" y="270"/>
                </a:lnTo>
                <a:lnTo>
                  <a:pt x="364" y="261"/>
                </a:lnTo>
                <a:lnTo>
                  <a:pt x="365" y="251"/>
                </a:lnTo>
                <a:lnTo>
                  <a:pt x="365" y="241"/>
                </a:lnTo>
                <a:lnTo>
                  <a:pt x="365" y="233"/>
                </a:lnTo>
                <a:lnTo>
                  <a:pt x="365" y="225"/>
                </a:lnTo>
                <a:lnTo>
                  <a:pt x="365" y="217"/>
                </a:lnTo>
                <a:lnTo>
                  <a:pt x="365" y="209"/>
                </a:lnTo>
                <a:lnTo>
                  <a:pt x="365" y="202"/>
                </a:lnTo>
                <a:lnTo>
                  <a:pt x="365" y="196"/>
                </a:lnTo>
                <a:lnTo>
                  <a:pt x="364" y="189"/>
                </a:lnTo>
                <a:lnTo>
                  <a:pt x="364" y="183"/>
                </a:lnTo>
                <a:lnTo>
                  <a:pt x="364" y="179"/>
                </a:lnTo>
                <a:lnTo>
                  <a:pt x="363" y="174"/>
                </a:lnTo>
                <a:lnTo>
                  <a:pt x="363" y="169"/>
                </a:lnTo>
                <a:lnTo>
                  <a:pt x="363" y="165"/>
                </a:lnTo>
                <a:lnTo>
                  <a:pt x="362" y="161"/>
                </a:lnTo>
                <a:lnTo>
                  <a:pt x="361" y="159"/>
                </a:lnTo>
                <a:lnTo>
                  <a:pt x="361" y="155"/>
                </a:lnTo>
                <a:lnTo>
                  <a:pt x="359" y="154"/>
                </a:lnTo>
                <a:lnTo>
                  <a:pt x="358" y="152"/>
                </a:lnTo>
                <a:lnTo>
                  <a:pt x="356" y="149"/>
                </a:lnTo>
                <a:lnTo>
                  <a:pt x="352" y="146"/>
                </a:lnTo>
                <a:lnTo>
                  <a:pt x="349" y="145"/>
                </a:lnTo>
                <a:lnTo>
                  <a:pt x="344" y="143"/>
                </a:lnTo>
                <a:lnTo>
                  <a:pt x="339" y="141"/>
                </a:lnTo>
                <a:lnTo>
                  <a:pt x="332" y="141"/>
                </a:lnTo>
                <a:lnTo>
                  <a:pt x="323" y="140"/>
                </a:lnTo>
                <a:lnTo>
                  <a:pt x="315" y="140"/>
                </a:lnTo>
                <a:lnTo>
                  <a:pt x="305" y="141"/>
                </a:lnTo>
                <a:lnTo>
                  <a:pt x="294" y="143"/>
                </a:lnTo>
                <a:lnTo>
                  <a:pt x="283" y="144"/>
                </a:lnTo>
                <a:lnTo>
                  <a:pt x="271" y="145"/>
                </a:lnTo>
                <a:lnTo>
                  <a:pt x="257" y="147"/>
                </a:lnTo>
                <a:lnTo>
                  <a:pt x="243" y="149"/>
                </a:lnTo>
                <a:lnTo>
                  <a:pt x="228" y="153"/>
                </a:lnTo>
                <a:lnTo>
                  <a:pt x="212" y="156"/>
                </a:lnTo>
                <a:lnTo>
                  <a:pt x="196" y="160"/>
                </a:lnTo>
                <a:lnTo>
                  <a:pt x="179" y="163"/>
                </a:lnTo>
                <a:lnTo>
                  <a:pt x="163" y="167"/>
                </a:lnTo>
                <a:lnTo>
                  <a:pt x="148" y="169"/>
                </a:lnTo>
                <a:lnTo>
                  <a:pt x="134" y="172"/>
                </a:lnTo>
                <a:lnTo>
                  <a:pt x="119" y="174"/>
                </a:lnTo>
                <a:lnTo>
                  <a:pt x="106" y="176"/>
                </a:lnTo>
                <a:lnTo>
                  <a:pt x="92" y="179"/>
                </a:lnTo>
                <a:lnTo>
                  <a:pt x="79" y="180"/>
                </a:lnTo>
                <a:lnTo>
                  <a:pt x="67" y="182"/>
                </a:lnTo>
                <a:lnTo>
                  <a:pt x="55" y="183"/>
                </a:lnTo>
                <a:lnTo>
                  <a:pt x="43" y="184"/>
                </a:lnTo>
                <a:lnTo>
                  <a:pt x="32" y="184"/>
                </a:lnTo>
                <a:lnTo>
                  <a:pt x="21" y="186"/>
                </a:lnTo>
                <a:lnTo>
                  <a:pt x="11" y="186"/>
                </a:lnTo>
                <a:lnTo>
                  <a:pt x="0" y="186"/>
                </a:lnTo>
                <a:lnTo>
                  <a:pt x="0" y="108"/>
                </a:lnTo>
                <a:lnTo>
                  <a:pt x="24" y="108"/>
                </a:lnTo>
                <a:lnTo>
                  <a:pt x="46" y="108"/>
                </a:lnTo>
                <a:lnTo>
                  <a:pt x="67" y="107"/>
                </a:lnTo>
                <a:lnTo>
                  <a:pt x="88" y="105"/>
                </a:lnTo>
                <a:lnTo>
                  <a:pt x="107" y="104"/>
                </a:lnTo>
                <a:lnTo>
                  <a:pt x="126" y="103"/>
                </a:lnTo>
                <a:lnTo>
                  <a:pt x="143" y="101"/>
                </a:lnTo>
                <a:lnTo>
                  <a:pt x="161" y="100"/>
                </a:lnTo>
                <a:lnTo>
                  <a:pt x="177" y="97"/>
                </a:lnTo>
                <a:lnTo>
                  <a:pt x="193" y="94"/>
                </a:lnTo>
                <a:lnTo>
                  <a:pt x="207" y="91"/>
                </a:lnTo>
                <a:lnTo>
                  <a:pt x="222" y="88"/>
                </a:lnTo>
                <a:lnTo>
                  <a:pt x="235" y="84"/>
                </a:lnTo>
                <a:lnTo>
                  <a:pt x="248" y="81"/>
                </a:lnTo>
                <a:lnTo>
                  <a:pt x="260" y="77"/>
                </a:lnTo>
                <a:lnTo>
                  <a:pt x="270" y="73"/>
                </a:lnTo>
                <a:lnTo>
                  <a:pt x="280" y="68"/>
                </a:lnTo>
                <a:lnTo>
                  <a:pt x="290" y="65"/>
                </a:lnTo>
                <a:lnTo>
                  <a:pt x="299" y="60"/>
                </a:lnTo>
                <a:lnTo>
                  <a:pt x="308" y="57"/>
                </a:lnTo>
                <a:lnTo>
                  <a:pt x="316" y="53"/>
                </a:lnTo>
                <a:lnTo>
                  <a:pt x="323" y="50"/>
                </a:lnTo>
                <a:lnTo>
                  <a:pt x="332" y="46"/>
                </a:lnTo>
                <a:lnTo>
                  <a:pt x="337" y="43"/>
                </a:lnTo>
                <a:lnTo>
                  <a:pt x="344" y="39"/>
                </a:lnTo>
                <a:lnTo>
                  <a:pt x="350" y="36"/>
                </a:lnTo>
                <a:lnTo>
                  <a:pt x="355" y="33"/>
                </a:lnTo>
                <a:lnTo>
                  <a:pt x="359" y="30"/>
                </a:lnTo>
                <a:lnTo>
                  <a:pt x="364" y="27"/>
                </a:lnTo>
                <a:lnTo>
                  <a:pt x="368" y="24"/>
                </a:lnTo>
                <a:lnTo>
                  <a:pt x="371" y="22"/>
                </a:lnTo>
                <a:lnTo>
                  <a:pt x="373" y="19"/>
                </a:lnTo>
                <a:lnTo>
                  <a:pt x="378" y="15"/>
                </a:lnTo>
                <a:lnTo>
                  <a:pt x="384" y="10"/>
                </a:lnTo>
                <a:lnTo>
                  <a:pt x="389" y="7"/>
                </a:lnTo>
                <a:lnTo>
                  <a:pt x="394" y="4"/>
                </a:lnTo>
                <a:lnTo>
                  <a:pt x="400" y="2"/>
                </a:lnTo>
                <a:lnTo>
                  <a:pt x="406" y="1"/>
                </a:lnTo>
                <a:lnTo>
                  <a:pt x="412" y="0"/>
                </a:lnTo>
                <a:lnTo>
                  <a:pt x="418" y="0"/>
                </a:lnTo>
                <a:lnTo>
                  <a:pt x="421" y="0"/>
                </a:lnTo>
                <a:lnTo>
                  <a:pt x="425" y="1"/>
                </a:lnTo>
                <a:lnTo>
                  <a:pt x="428" y="2"/>
                </a:lnTo>
                <a:lnTo>
                  <a:pt x="433" y="3"/>
                </a:lnTo>
                <a:lnTo>
                  <a:pt x="437" y="4"/>
                </a:lnTo>
                <a:lnTo>
                  <a:pt x="442" y="7"/>
                </a:lnTo>
                <a:lnTo>
                  <a:pt x="448" y="10"/>
                </a:lnTo>
                <a:lnTo>
                  <a:pt x="454" y="12"/>
                </a:lnTo>
                <a:lnTo>
                  <a:pt x="459" y="16"/>
                </a:lnTo>
                <a:lnTo>
                  <a:pt x="466" y="21"/>
                </a:lnTo>
                <a:lnTo>
                  <a:pt x="472" y="25"/>
                </a:lnTo>
                <a:lnTo>
                  <a:pt x="479" y="30"/>
                </a:lnTo>
                <a:lnTo>
                  <a:pt x="487" y="34"/>
                </a:lnTo>
                <a:lnTo>
                  <a:pt x="495" y="40"/>
                </a:lnTo>
                <a:lnTo>
                  <a:pt x="504" y="46"/>
                </a:lnTo>
                <a:lnTo>
                  <a:pt x="512" y="53"/>
                </a:lnTo>
                <a:lnTo>
                  <a:pt x="520" y="60"/>
                </a:lnTo>
                <a:lnTo>
                  <a:pt x="528" y="66"/>
                </a:lnTo>
                <a:lnTo>
                  <a:pt x="535" y="73"/>
                </a:lnTo>
                <a:lnTo>
                  <a:pt x="542" y="79"/>
                </a:lnTo>
                <a:lnTo>
                  <a:pt x="548" y="84"/>
                </a:lnTo>
                <a:lnTo>
                  <a:pt x="553" y="89"/>
                </a:lnTo>
                <a:lnTo>
                  <a:pt x="558" y="95"/>
                </a:lnTo>
                <a:lnTo>
                  <a:pt x="563" y="100"/>
                </a:lnTo>
                <a:lnTo>
                  <a:pt x="567" y="105"/>
                </a:lnTo>
                <a:lnTo>
                  <a:pt x="571" y="110"/>
                </a:lnTo>
                <a:lnTo>
                  <a:pt x="573" y="113"/>
                </a:lnTo>
                <a:lnTo>
                  <a:pt x="576" y="118"/>
                </a:lnTo>
                <a:lnTo>
                  <a:pt x="578" y="122"/>
                </a:lnTo>
                <a:lnTo>
                  <a:pt x="579" y="125"/>
                </a:lnTo>
                <a:lnTo>
                  <a:pt x="580" y="129"/>
                </a:lnTo>
                <a:lnTo>
                  <a:pt x="580" y="132"/>
                </a:lnTo>
                <a:lnTo>
                  <a:pt x="580" y="136"/>
                </a:lnTo>
                <a:lnTo>
                  <a:pt x="579" y="138"/>
                </a:lnTo>
                <a:lnTo>
                  <a:pt x="579" y="141"/>
                </a:lnTo>
                <a:lnTo>
                  <a:pt x="578" y="145"/>
                </a:lnTo>
                <a:lnTo>
                  <a:pt x="576" y="147"/>
                </a:lnTo>
                <a:lnTo>
                  <a:pt x="574" y="151"/>
                </a:lnTo>
                <a:lnTo>
                  <a:pt x="572" y="153"/>
                </a:lnTo>
                <a:lnTo>
                  <a:pt x="569" y="156"/>
                </a:lnTo>
                <a:lnTo>
                  <a:pt x="566" y="160"/>
                </a:lnTo>
                <a:lnTo>
                  <a:pt x="563" y="162"/>
                </a:lnTo>
                <a:lnTo>
                  <a:pt x="559" y="166"/>
                </a:lnTo>
                <a:lnTo>
                  <a:pt x="556" y="169"/>
                </a:lnTo>
                <a:lnTo>
                  <a:pt x="551" y="172"/>
                </a:lnTo>
                <a:lnTo>
                  <a:pt x="547" y="175"/>
                </a:lnTo>
                <a:lnTo>
                  <a:pt x="542" y="177"/>
                </a:lnTo>
                <a:lnTo>
                  <a:pt x="536" y="181"/>
                </a:lnTo>
                <a:lnTo>
                  <a:pt x="530" y="184"/>
                </a:lnTo>
                <a:lnTo>
                  <a:pt x="526" y="188"/>
                </a:lnTo>
                <a:lnTo>
                  <a:pt x="520" y="192"/>
                </a:lnTo>
                <a:lnTo>
                  <a:pt x="515" y="198"/>
                </a:lnTo>
                <a:lnTo>
                  <a:pt x="510" y="204"/>
                </a:lnTo>
                <a:lnTo>
                  <a:pt x="507" y="210"/>
                </a:lnTo>
                <a:lnTo>
                  <a:pt x="502" y="218"/>
                </a:lnTo>
                <a:lnTo>
                  <a:pt x="499" y="225"/>
                </a:lnTo>
                <a:lnTo>
                  <a:pt x="495" y="233"/>
                </a:lnTo>
                <a:lnTo>
                  <a:pt x="492" y="242"/>
                </a:lnTo>
                <a:lnTo>
                  <a:pt x="490" y="252"/>
                </a:lnTo>
                <a:lnTo>
                  <a:pt x="486" y="262"/>
                </a:lnTo>
                <a:lnTo>
                  <a:pt x="484" y="273"/>
                </a:lnTo>
                <a:lnTo>
                  <a:pt x="481" y="284"/>
                </a:lnTo>
                <a:lnTo>
                  <a:pt x="479" y="296"/>
                </a:lnTo>
                <a:lnTo>
                  <a:pt x="477" y="309"/>
                </a:lnTo>
                <a:lnTo>
                  <a:pt x="473" y="335"/>
                </a:lnTo>
                <a:lnTo>
                  <a:pt x="470" y="362"/>
                </a:lnTo>
                <a:lnTo>
                  <a:pt x="468" y="390"/>
                </a:lnTo>
                <a:lnTo>
                  <a:pt x="465" y="419"/>
                </a:lnTo>
                <a:lnTo>
                  <a:pt x="463" y="449"/>
                </a:lnTo>
                <a:lnTo>
                  <a:pt x="461" y="481"/>
                </a:lnTo>
                <a:lnTo>
                  <a:pt x="458" y="512"/>
                </a:lnTo>
                <a:lnTo>
                  <a:pt x="457" y="545"/>
                </a:lnTo>
                <a:lnTo>
                  <a:pt x="457" y="561"/>
                </a:lnTo>
                <a:lnTo>
                  <a:pt x="457" y="578"/>
                </a:lnTo>
                <a:lnTo>
                  <a:pt x="457" y="594"/>
                </a:lnTo>
                <a:lnTo>
                  <a:pt x="458" y="611"/>
                </a:lnTo>
                <a:lnTo>
                  <a:pt x="461" y="627"/>
                </a:lnTo>
                <a:lnTo>
                  <a:pt x="463" y="644"/>
                </a:lnTo>
                <a:lnTo>
                  <a:pt x="465" y="661"/>
                </a:lnTo>
                <a:lnTo>
                  <a:pt x="469" y="677"/>
                </a:lnTo>
                <a:lnTo>
                  <a:pt x="472" y="693"/>
                </a:lnTo>
                <a:lnTo>
                  <a:pt x="476" y="709"/>
                </a:lnTo>
                <a:lnTo>
                  <a:pt x="480" y="726"/>
                </a:lnTo>
                <a:lnTo>
                  <a:pt x="486" y="741"/>
                </a:lnTo>
                <a:lnTo>
                  <a:pt x="492" y="757"/>
                </a:lnTo>
                <a:lnTo>
                  <a:pt x="498" y="773"/>
                </a:lnTo>
                <a:lnTo>
                  <a:pt x="505" y="790"/>
                </a:lnTo>
                <a:lnTo>
                  <a:pt x="512" y="806"/>
                </a:lnTo>
                <a:lnTo>
                  <a:pt x="520" y="821"/>
                </a:lnTo>
                <a:lnTo>
                  <a:pt x="528" y="836"/>
                </a:lnTo>
                <a:lnTo>
                  <a:pt x="537" y="851"/>
                </a:lnTo>
                <a:lnTo>
                  <a:pt x="547" y="864"/>
                </a:lnTo>
                <a:lnTo>
                  <a:pt x="557" y="877"/>
                </a:lnTo>
                <a:lnTo>
                  <a:pt x="567" y="890"/>
                </a:lnTo>
                <a:lnTo>
                  <a:pt x="579" y="901"/>
                </a:lnTo>
                <a:lnTo>
                  <a:pt x="592" y="913"/>
                </a:lnTo>
                <a:lnTo>
                  <a:pt x="605" y="923"/>
                </a:lnTo>
                <a:lnTo>
                  <a:pt x="617" y="933"/>
                </a:lnTo>
                <a:lnTo>
                  <a:pt x="631" y="942"/>
                </a:lnTo>
                <a:lnTo>
                  <a:pt x="646" y="950"/>
                </a:lnTo>
                <a:lnTo>
                  <a:pt x="663" y="958"/>
                </a:lnTo>
                <a:lnTo>
                  <a:pt x="678" y="965"/>
                </a:lnTo>
                <a:lnTo>
                  <a:pt x="695" y="972"/>
                </a:lnTo>
                <a:lnTo>
                  <a:pt x="713" y="978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7"/>
          <p:cNvSpPr/>
          <p:nvPr/>
        </p:nvSpPr>
        <p:spPr>
          <a:xfrm>
            <a:off x="6115199" y="2679979"/>
            <a:ext cx="223837" cy="147638"/>
          </a:xfrm>
          <a:custGeom>
            <a:avLst/>
            <a:gdLst/>
            <a:ahLst/>
            <a:cxnLst>
              <a:cxn ang="0">
                <a:pos x="0" y="11219698"/>
              </a:cxn>
              <a:cxn ang="0">
                <a:pos x="1268941" y="8103510"/>
              </a:cxn>
              <a:cxn ang="0">
                <a:pos x="5076559" y="6233166"/>
              </a:cxn>
              <a:cxn ang="0">
                <a:pos x="9518250" y="4363611"/>
              </a:cxn>
              <a:cxn ang="0">
                <a:pos x="15862954" y="2493266"/>
              </a:cxn>
              <a:cxn ang="0">
                <a:pos x="23477395" y="1870345"/>
              </a:cxn>
              <a:cxn ang="0">
                <a:pos x="32995645" y="1246633"/>
              </a:cxn>
              <a:cxn ang="0">
                <a:pos x="43782836" y="0"/>
              </a:cxn>
              <a:cxn ang="0">
                <a:pos x="62818540" y="0"/>
              </a:cxn>
              <a:cxn ang="0">
                <a:pos x="85661862" y="2493266"/>
              </a:cxn>
              <a:cxn ang="0">
                <a:pos x="105966507" y="6233166"/>
              </a:cxn>
              <a:cxn ang="0">
                <a:pos x="125003007" y="11843410"/>
              </a:cxn>
              <a:cxn ang="0">
                <a:pos x="138328080" y="17452864"/>
              </a:cxn>
              <a:cxn ang="0">
                <a:pos x="145942521" y="21816475"/>
              </a:cxn>
              <a:cxn ang="0">
                <a:pos x="152922093" y="26803008"/>
              </a:cxn>
              <a:cxn ang="0">
                <a:pos x="159267593" y="33036174"/>
              </a:cxn>
              <a:cxn ang="0">
                <a:pos x="164343356" y="38645628"/>
              </a:cxn>
              <a:cxn ang="0">
                <a:pos x="168150975" y="46126217"/>
              </a:cxn>
              <a:cxn ang="0">
                <a:pos x="171323725" y="52982304"/>
              </a:cxn>
              <a:cxn ang="0">
                <a:pos x="173861606" y="60462103"/>
              </a:cxn>
              <a:cxn ang="0">
                <a:pos x="175130547" y="69188535"/>
              </a:cxn>
              <a:cxn ang="0">
                <a:pos x="177034356" y="76045413"/>
              </a:cxn>
              <a:cxn ang="0">
                <a:pos x="177668428" y="83525212"/>
              </a:cxn>
              <a:cxn ang="0">
                <a:pos x="177668428" y="89135456"/>
              </a:cxn>
              <a:cxn ang="0">
                <a:pos x="177668428" y="95368621"/>
              </a:cxn>
              <a:cxn ang="0">
                <a:pos x="177668428" y="99731443"/>
              </a:cxn>
              <a:cxn ang="0">
                <a:pos x="177034356" y="102848420"/>
              </a:cxn>
              <a:cxn ang="0">
                <a:pos x="175130547" y="105964609"/>
              </a:cxn>
              <a:cxn ang="0">
                <a:pos x="173226737" y="109704508"/>
              </a:cxn>
              <a:cxn ang="0">
                <a:pos x="168785047" y="113444408"/>
              </a:cxn>
              <a:cxn ang="0">
                <a:pos x="161805474" y="115314752"/>
              </a:cxn>
              <a:cxn ang="0">
                <a:pos x="154191034" y="116561385"/>
              </a:cxn>
              <a:cxn ang="0">
                <a:pos x="147211461" y="116561385"/>
              </a:cxn>
              <a:cxn ang="0">
                <a:pos x="140865961" y="115314752"/>
              </a:cxn>
              <a:cxn ang="0">
                <a:pos x="133251520" y="112197774"/>
              </a:cxn>
              <a:cxn ang="0">
                <a:pos x="124368139" y="107834953"/>
              </a:cxn>
              <a:cxn ang="0">
                <a:pos x="113580948" y="102224709"/>
              </a:cxn>
              <a:cxn ang="0">
                <a:pos x="101524816" y="95368621"/>
              </a:cxn>
              <a:cxn ang="0">
                <a:pos x="88199744" y="86642189"/>
              </a:cxn>
              <a:cxn ang="0">
                <a:pos x="73605731" y="77292046"/>
              </a:cxn>
              <a:cxn ang="0">
                <a:pos x="57107908" y="65448636"/>
              </a:cxn>
              <a:cxn ang="0">
                <a:pos x="43147967" y="55475571"/>
              </a:cxn>
              <a:cxn ang="0">
                <a:pos x="31091836" y="46126217"/>
              </a:cxn>
              <a:cxn ang="0">
                <a:pos x="20304645" y="37398995"/>
              </a:cxn>
              <a:cxn ang="0">
                <a:pos x="12691000" y="29919196"/>
              </a:cxn>
              <a:cxn ang="0">
                <a:pos x="6345500" y="23686030"/>
              </a:cxn>
              <a:cxn ang="0">
                <a:pos x="1903809" y="18076576"/>
              </a:cxn>
              <a:cxn ang="0">
                <a:pos x="0" y="13712965"/>
              </a:cxn>
              <a:cxn ang="0">
                <a:pos x="0" y="12466332"/>
              </a:cxn>
            </a:cxnLst>
            <a:rect l="0" t="0" r="0" b="0"/>
            <a:pathLst>
              <a:path w="281" h="187">
                <a:moveTo>
                  <a:pt x="0" y="20"/>
                </a:moveTo>
                <a:lnTo>
                  <a:pt x="0" y="18"/>
                </a:lnTo>
                <a:lnTo>
                  <a:pt x="1" y="15"/>
                </a:lnTo>
                <a:lnTo>
                  <a:pt x="2" y="13"/>
                </a:lnTo>
                <a:lnTo>
                  <a:pt x="4" y="12"/>
                </a:lnTo>
                <a:lnTo>
                  <a:pt x="8" y="10"/>
                </a:lnTo>
                <a:lnTo>
                  <a:pt x="11" y="8"/>
                </a:lnTo>
                <a:lnTo>
                  <a:pt x="15" y="7"/>
                </a:lnTo>
                <a:lnTo>
                  <a:pt x="20" y="5"/>
                </a:lnTo>
                <a:lnTo>
                  <a:pt x="25" y="4"/>
                </a:lnTo>
                <a:lnTo>
                  <a:pt x="31" y="3"/>
                </a:lnTo>
                <a:lnTo>
                  <a:pt x="37" y="3"/>
                </a:lnTo>
                <a:lnTo>
                  <a:pt x="44" y="2"/>
                </a:lnTo>
                <a:lnTo>
                  <a:pt x="52" y="2"/>
                </a:lnTo>
                <a:lnTo>
                  <a:pt x="60" y="0"/>
                </a:lnTo>
                <a:lnTo>
                  <a:pt x="69" y="0"/>
                </a:lnTo>
                <a:lnTo>
                  <a:pt x="79" y="0"/>
                </a:lnTo>
                <a:lnTo>
                  <a:pt x="99" y="0"/>
                </a:lnTo>
                <a:lnTo>
                  <a:pt x="116" y="2"/>
                </a:lnTo>
                <a:lnTo>
                  <a:pt x="135" y="4"/>
                </a:lnTo>
                <a:lnTo>
                  <a:pt x="151" y="6"/>
                </a:lnTo>
                <a:lnTo>
                  <a:pt x="167" y="10"/>
                </a:lnTo>
                <a:lnTo>
                  <a:pt x="182" y="14"/>
                </a:lnTo>
                <a:lnTo>
                  <a:pt x="197" y="19"/>
                </a:lnTo>
                <a:lnTo>
                  <a:pt x="211" y="25"/>
                </a:lnTo>
                <a:lnTo>
                  <a:pt x="218" y="28"/>
                </a:lnTo>
                <a:lnTo>
                  <a:pt x="224" y="32"/>
                </a:lnTo>
                <a:lnTo>
                  <a:pt x="230" y="35"/>
                </a:lnTo>
                <a:lnTo>
                  <a:pt x="236" y="40"/>
                </a:lnTo>
                <a:lnTo>
                  <a:pt x="241" y="43"/>
                </a:lnTo>
                <a:lnTo>
                  <a:pt x="246" y="48"/>
                </a:lnTo>
                <a:lnTo>
                  <a:pt x="251" y="53"/>
                </a:lnTo>
                <a:lnTo>
                  <a:pt x="254" y="57"/>
                </a:lnTo>
                <a:lnTo>
                  <a:pt x="259" y="62"/>
                </a:lnTo>
                <a:lnTo>
                  <a:pt x="262" y="68"/>
                </a:lnTo>
                <a:lnTo>
                  <a:pt x="265" y="74"/>
                </a:lnTo>
                <a:lnTo>
                  <a:pt x="268" y="78"/>
                </a:lnTo>
                <a:lnTo>
                  <a:pt x="270" y="85"/>
                </a:lnTo>
                <a:lnTo>
                  <a:pt x="272" y="91"/>
                </a:lnTo>
                <a:lnTo>
                  <a:pt x="274" y="97"/>
                </a:lnTo>
                <a:lnTo>
                  <a:pt x="275" y="104"/>
                </a:lnTo>
                <a:lnTo>
                  <a:pt x="276" y="111"/>
                </a:lnTo>
                <a:lnTo>
                  <a:pt x="277" y="117"/>
                </a:lnTo>
                <a:lnTo>
                  <a:pt x="279" y="122"/>
                </a:lnTo>
                <a:lnTo>
                  <a:pt x="279" y="128"/>
                </a:lnTo>
                <a:lnTo>
                  <a:pt x="280" y="134"/>
                </a:lnTo>
                <a:lnTo>
                  <a:pt x="280" y="139"/>
                </a:lnTo>
                <a:lnTo>
                  <a:pt x="280" y="143"/>
                </a:lnTo>
                <a:lnTo>
                  <a:pt x="281" y="148"/>
                </a:lnTo>
                <a:lnTo>
                  <a:pt x="280" y="153"/>
                </a:lnTo>
                <a:lnTo>
                  <a:pt x="280" y="156"/>
                </a:lnTo>
                <a:lnTo>
                  <a:pt x="280" y="160"/>
                </a:lnTo>
                <a:lnTo>
                  <a:pt x="279" y="163"/>
                </a:lnTo>
                <a:lnTo>
                  <a:pt x="279" y="165"/>
                </a:lnTo>
                <a:lnTo>
                  <a:pt x="277" y="168"/>
                </a:lnTo>
                <a:lnTo>
                  <a:pt x="276" y="170"/>
                </a:lnTo>
                <a:lnTo>
                  <a:pt x="275" y="172"/>
                </a:lnTo>
                <a:lnTo>
                  <a:pt x="273" y="176"/>
                </a:lnTo>
                <a:lnTo>
                  <a:pt x="269" y="179"/>
                </a:lnTo>
                <a:lnTo>
                  <a:pt x="266" y="182"/>
                </a:lnTo>
                <a:lnTo>
                  <a:pt x="261" y="184"/>
                </a:lnTo>
                <a:lnTo>
                  <a:pt x="255" y="185"/>
                </a:lnTo>
                <a:lnTo>
                  <a:pt x="250" y="186"/>
                </a:lnTo>
                <a:lnTo>
                  <a:pt x="243" y="187"/>
                </a:lnTo>
                <a:lnTo>
                  <a:pt x="236" y="187"/>
                </a:lnTo>
                <a:lnTo>
                  <a:pt x="232" y="187"/>
                </a:lnTo>
                <a:lnTo>
                  <a:pt x="227" y="186"/>
                </a:lnTo>
                <a:lnTo>
                  <a:pt x="222" y="185"/>
                </a:lnTo>
                <a:lnTo>
                  <a:pt x="216" y="183"/>
                </a:lnTo>
                <a:lnTo>
                  <a:pt x="210" y="180"/>
                </a:lnTo>
                <a:lnTo>
                  <a:pt x="203" y="177"/>
                </a:lnTo>
                <a:lnTo>
                  <a:pt x="196" y="173"/>
                </a:lnTo>
                <a:lnTo>
                  <a:pt x="188" y="169"/>
                </a:lnTo>
                <a:lnTo>
                  <a:pt x="179" y="164"/>
                </a:lnTo>
                <a:lnTo>
                  <a:pt x="171" y="158"/>
                </a:lnTo>
                <a:lnTo>
                  <a:pt x="160" y="153"/>
                </a:lnTo>
                <a:lnTo>
                  <a:pt x="150" y="147"/>
                </a:lnTo>
                <a:lnTo>
                  <a:pt x="139" y="139"/>
                </a:lnTo>
                <a:lnTo>
                  <a:pt x="128" y="132"/>
                </a:lnTo>
                <a:lnTo>
                  <a:pt x="116" y="124"/>
                </a:lnTo>
                <a:lnTo>
                  <a:pt x="103" y="114"/>
                </a:lnTo>
                <a:lnTo>
                  <a:pt x="90" y="105"/>
                </a:lnTo>
                <a:lnTo>
                  <a:pt x="79" y="97"/>
                </a:lnTo>
                <a:lnTo>
                  <a:pt x="68" y="89"/>
                </a:lnTo>
                <a:lnTo>
                  <a:pt x="58" y="81"/>
                </a:lnTo>
                <a:lnTo>
                  <a:pt x="49" y="74"/>
                </a:lnTo>
                <a:lnTo>
                  <a:pt x="40" y="67"/>
                </a:lnTo>
                <a:lnTo>
                  <a:pt x="32" y="60"/>
                </a:lnTo>
                <a:lnTo>
                  <a:pt x="25" y="54"/>
                </a:lnTo>
                <a:lnTo>
                  <a:pt x="20" y="48"/>
                </a:lnTo>
                <a:lnTo>
                  <a:pt x="15" y="43"/>
                </a:lnTo>
                <a:lnTo>
                  <a:pt x="10" y="38"/>
                </a:lnTo>
                <a:lnTo>
                  <a:pt x="7" y="34"/>
                </a:lnTo>
                <a:lnTo>
                  <a:pt x="3" y="29"/>
                </a:lnTo>
                <a:lnTo>
                  <a:pt x="1" y="26"/>
                </a:lnTo>
                <a:lnTo>
                  <a:pt x="0" y="22"/>
                </a:lnTo>
                <a:lnTo>
                  <a:pt x="0" y="20"/>
                </a:lnTo>
              </a:path>
            </a:pathLst>
          </a:custGeom>
          <a:solidFill>
            <a:srgbClr val="C00000"/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782935" y="5705475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11832" y="1172819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444009" y="216743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95919" y="1523353"/>
            <a:ext cx="111761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bǎo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1058563" y="3475533"/>
            <a:ext cx="3970637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上下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>
                <a:latin typeface="宋体" panose="02010600030101010101" pitchFamily="2" charset="-122"/>
              </a:rPr>
              <a:t>B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 smtClean="0">
                <a:latin typeface="宋体" panose="02010600030101010101" pitchFamily="2" charset="-122"/>
              </a:rPr>
              <a:t>土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堡垒  桥头堡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8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725853" y="1885739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430992" y="1286518"/>
            <a:ext cx="2943680" cy="2717340"/>
          </a:xfrm>
          <a:prstGeom prst="wedgeRoundRectCallout">
            <a:avLst>
              <a:gd name="adj1" fmla="val 76526"/>
              <a:gd name="adj2" fmla="val 18130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都要扁宽，亻的撇稍长，呆字口扁窄、木字横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631775" y="2134670"/>
            <a:ext cx="2052507" cy="1409748"/>
          </a:xfrm>
          <a:prstGeom prst="wedgeRoundRectCallout">
            <a:avLst>
              <a:gd name="adj1" fmla="val -80007"/>
              <a:gd name="adj2" fmla="val 11387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土字下横平直要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21391248" flipH="1">
            <a:off x="6254304" y="4372646"/>
            <a:ext cx="4700767" cy="1604645"/>
          </a:xfrm>
          <a:prstGeom prst="cloudCallout">
            <a:avLst>
              <a:gd name="adj1" fmla="val 16347"/>
              <a:gd name="adj2" fmla="val -81617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9"/>
          <p:cNvSpPr txBox="1"/>
          <p:nvPr/>
        </p:nvSpPr>
        <p:spPr>
          <a:xfrm>
            <a:off x="6549463" y="4617024"/>
            <a:ext cx="4266579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下部“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土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”的第二横要长，托住上部哦！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Freeform 28"/>
          <p:cNvSpPr/>
          <p:nvPr/>
        </p:nvSpPr>
        <p:spPr>
          <a:xfrm>
            <a:off x="7221113" y="2182230"/>
            <a:ext cx="573087" cy="773113"/>
          </a:xfrm>
          <a:custGeom>
            <a:avLst/>
            <a:gdLst>
              <a:gd name="txL" fmla="*/ 0 w 902"/>
              <a:gd name="txT" fmla="*/ 0 h 1219"/>
              <a:gd name="txR" fmla="*/ 902 w 902"/>
              <a:gd name="txB" fmla="*/ 1219 h 121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02" h="1219">
                <a:moveTo>
                  <a:pt x="685" y="87"/>
                </a:moveTo>
                <a:lnTo>
                  <a:pt x="685" y="55"/>
                </a:lnTo>
                <a:lnTo>
                  <a:pt x="685" y="33"/>
                </a:lnTo>
                <a:lnTo>
                  <a:pt x="685" y="22"/>
                </a:lnTo>
                <a:lnTo>
                  <a:pt x="696" y="0"/>
                </a:lnTo>
                <a:lnTo>
                  <a:pt x="717" y="11"/>
                </a:lnTo>
                <a:lnTo>
                  <a:pt x="750" y="22"/>
                </a:lnTo>
                <a:lnTo>
                  <a:pt x="783" y="44"/>
                </a:lnTo>
                <a:lnTo>
                  <a:pt x="826" y="66"/>
                </a:lnTo>
                <a:lnTo>
                  <a:pt x="837" y="77"/>
                </a:lnTo>
                <a:lnTo>
                  <a:pt x="859" y="98"/>
                </a:lnTo>
                <a:lnTo>
                  <a:pt x="870" y="109"/>
                </a:lnTo>
                <a:lnTo>
                  <a:pt x="880" y="131"/>
                </a:lnTo>
                <a:lnTo>
                  <a:pt x="891" y="142"/>
                </a:lnTo>
                <a:lnTo>
                  <a:pt x="891" y="153"/>
                </a:lnTo>
                <a:lnTo>
                  <a:pt x="902" y="164"/>
                </a:lnTo>
                <a:lnTo>
                  <a:pt x="902" y="185"/>
                </a:lnTo>
                <a:lnTo>
                  <a:pt x="891" y="207"/>
                </a:lnTo>
                <a:lnTo>
                  <a:pt x="891" y="229"/>
                </a:lnTo>
                <a:lnTo>
                  <a:pt x="880" y="262"/>
                </a:lnTo>
                <a:lnTo>
                  <a:pt x="859" y="283"/>
                </a:lnTo>
                <a:lnTo>
                  <a:pt x="837" y="305"/>
                </a:lnTo>
                <a:lnTo>
                  <a:pt x="826" y="327"/>
                </a:lnTo>
                <a:lnTo>
                  <a:pt x="804" y="349"/>
                </a:lnTo>
                <a:lnTo>
                  <a:pt x="793" y="370"/>
                </a:lnTo>
                <a:lnTo>
                  <a:pt x="772" y="403"/>
                </a:lnTo>
                <a:lnTo>
                  <a:pt x="739" y="447"/>
                </a:lnTo>
                <a:lnTo>
                  <a:pt x="717" y="490"/>
                </a:lnTo>
                <a:lnTo>
                  <a:pt x="685" y="534"/>
                </a:lnTo>
                <a:lnTo>
                  <a:pt x="663" y="577"/>
                </a:lnTo>
                <a:lnTo>
                  <a:pt x="630" y="621"/>
                </a:lnTo>
                <a:lnTo>
                  <a:pt x="576" y="708"/>
                </a:lnTo>
                <a:lnTo>
                  <a:pt x="511" y="784"/>
                </a:lnTo>
                <a:lnTo>
                  <a:pt x="456" y="849"/>
                </a:lnTo>
                <a:lnTo>
                  <a:pt x="402" y="914"/>
                </a:lnTo>
                <a:lnTo>
                  <a:pt x="337" y="980"/>
                </a:lnTo>
                <a:lnTo>
                  <a:pt x="261" y="1045"/>
                </a:lnTo>
                <a:lnTo>
                  <a:pt x="185" y="1110"/>
                </a:lnTo>
                <a:lnTo>
                  <a:pt x="141" y="1132"/>
                </a:lnTo>
                <a:lnTo>
                  <a:pt x="109" y="1165"/>
                </a:lnTo>
                <a:lnTo>
                  <a:pt x="87" y="1176"/>
                </a:lnTo>
                <a:lnTo>
                  <a:pt x="54" y="1197"/>
                </a:lnTo>
                <a:lnTo>
                  <a:pt x="43" y="1208"/>
                </a:lnTo>
                <a:lnTo>
                  <a:pt x="22" y="1208"/>
                </a:lnTo>
                <a:lnTo>
                  <a:pt x="11" y="1219"/>
                </a:lnTo>
                <a:lnTo>
                  <a:pt x="11" y="1208"/>
                </a:lnTo>
                <a:lnTo>
                  <a:pt x="0" y="1208"/>
                </a:lnTo>
                <a:lnTo>
                  <a:pt x="0" y="1197"/>
                </a:lnTo>
                <a:lnTo>
                  <a:pt x="11" y="1187"/>
                </a:lnTo>
                <a:lnTo>
                  <a:pt x="22" y="1176"/>
                </a:lnTo>
                <a:lnTo>
                  <a:pt x="32" y="1154"/>
                </a:lnTo>
                <a:lnTo>
                  <a:pt x="43" y="1132"/>
                </a:lnTo>
                <a:lnTo>
                  <a:pt x="65" y="1121"/>
                </a:lnTo>
                <a:lnTo>
                  <a:pt x="98" y="1099"/>
                </a:lnTo>
                <a:lnTo>
                  <a:pt x="119" y="1067"/>
                </a:lnTo>
                <a:lnTo>
                  <a:pt x="152" y="1045"/>
                </a:lnTo>
                <a:lnTo>
                  <a:pt x="174" y="1012"/>
                </a:lnTo>
                <a:lnTo>
                  <a:pt x="206" y="969"/>
                </a:lnTo>
                <a:lnTo>
                  <a:pt x="250" y="936"/>
                </a:lnTo>
                <a:lnTo>
                  <a:pt x="283" y="882"/>
                </a:lnTo>
                <a:lnTo>
                  <a:pt x="315" y="838"/>
                </a:lnTo>
                <a:lnTo>
                  <a:pt x="359" y="784"/>
                </a:lnTo>
                <a:lnTo>
                  <a:pt x="435" y="675"/>
                </a:lnTo>
                <a:lnTo>
                  <a:pt x="500" y="566"/>
                </a:lnTo>
                <a:lnTo>
                  <a:pt x="554" y="457"/>
                </a:lnTo>
                <a:lnTo>
                  <a:pt x="587" y="414"/>
                </a:lnTo>
                <a:lnTo>
                  <a:pt x="609" y="359"/>
                </a:lnTo>
                <a:lnTo>
                  <a:pt x="630" y="305"/>
                </a:lnTo>
                <a:lnTo>
                  <a:pt x="652" y="272"/>
                </a:lnTo>
                <a:lnTo>
                  <a:pt x="663" y="229"/>
                </a:lnTo>
                <a:lnTo>
                  <a:pt x="685" y="196"/>
                </a:lnTo>
                <a:lnTo>
                  <a:pt x="685" y="164"/>
                </a:lnTo>
                <a:lnTo>
                  <a:pt x="696" y="131"/>
                </a:lnTo>
                <a:lnTo>
                  <a:pt x="696" y="109"/>
                </a:lnTo>
                <a:lnTo>
                  <a:pt x="685" y="8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29"/>
          <p:cNvSpPr/>
          <p:nvPr/>
        </p:nvSpPr>
        <p:spPr>
          <a:xfrm>
            <a:off x="7552900" y="2507668"/>
            <a:ext cx="103188" cy="781050"/>
          </a:xfrm>
          <a:custGeom>
            <a:avLst/>
            <a:gdLst>
              <a:gd name="txL" fmla="*/ 0 w 163"/>
              <a:gd name="txT" fmla="*/ 0 h 1230"/>
              <a:gd name="txR" fmla="*/ 163 w 163"/>
              <a:gd name="txB" fmla="*/ 1230 h 123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63" h="1230">
                <a:moveTo>
                  <a:pt x="98" y="0"/>
                </a:moveTo>
                <a:lnTo>
                  <a:pt x="119" y="22"/>
                </a:lnTo>
                <a:lnTo>
                  <a:pt x="141" y="54"/>
                </a:lnTo>
                <a:lnTo>
                  <a:pt x="152" y="76"/>
                </a:lnTo>
                <a:lnTo>
                  <a:pt x="152" y="98"/>
                </a:lnTo>
                <a:lnTo>
                  <a:pt x="163" y="109"/>
                </a:lnTo>
                <a:lnTo>
                  <a:pt x="163" y="120"/>
                </a:lnTo>
                <a:lnTo>
                  <a:pt x="163" y="130"/>
                </a:lnTo>
                <a:lnTo>
                  <a:pt x="163" y="152"/>
                </a:lnTo>
                <a:lnTo>
                  <a:pt x="163" y="163"/>
                </a:lnTo>
                <a:lnTo>
                  <a:pt x="163" y="185"/>
                </a:lnTo>
                <a:lnTo>
                  <a:pt x="163" y="207"/>
                </a:lnTo>
                <a:lnTo>
                  <a:pt x="163" y="239"/>
                </a:lnTo>
                <a:lnTo>
                  <a:pt x="163" y="261"/>
                </a:lnTo>
                <a:lnTo>
                  <a:pt x="163" y="294"/>
                </a:lnTo>
                <a:lnTo>
                  <a:pt x="163" y="326"/>
                </a:lnTo>
                <a:lnTo>
                  <a:pt x="163" y="370"/>
                </a:lnTo>
                <a:lnTo>
                  <a:pt x="163" y="402"/>
                </a:lnTo>
                <a:lnTo>
                  <a:pt x="163" y="446"/>
                </a:lnTo>
                <a:lnTo>
                  <a:pt x="163" y="490"/>
                </a:lnTo>
                <a:lnTo>
                  <a:pt x="163" y="533"/>
                </a:lnTo>
                <a:lnTo>
                  <a:pt x="163" y="631"/>
                </a:lnTo>
                <a:lnTo>
                  <a:pt x="163" y="718"/>
                </a:lnTo>
                <a:lnTo>
                  <a:pt x="163" y="805"/>
                </a:lnTo>
                <a:lnTo>
                  <a:pt x="163" y="870"/>
                </a:lnTo>
                <a:lnTo>
                  <a:pt x="152" y="936"/>
                </a:lnTo>
                <a:lnTo>
                  <a:pt x="152" y="990"/>
                </a:lnTo>
                <a:lnTo>
                  <a:pt x="141" y="1034"/>
                </a:lnTo>
                <a:lnTo>
                  <a:pt x="130" y="1077"/>
                </a:lnTo>
                <a:lnTo>
                  <a:pt x="119" y="1110"/>
                </a:lnTo>
                <a:lnTo>
                  <a:pt x="108" y="1142"/>
                </a:lnTo>
                <a:lnTo>
                  <a:pt x="98" y="1175"/>
                </a:lnTo>
                <a:lnTo>
                  <a:pt x="98" y="1186"/>
                </a:lnTo>
                <a:lnTo>
                  <a:pt x="87" y="1208"/>
                </a:lnTo>
                <a:lnTo>
                  <a:pt x="76" y="1219"/>
                </a:lnTo>
                <a:lnTo>
                  <a:pt x="76" y="1230"/>
                </a:lnTo>
                <a:lnTo>
                  <a:pt x="65" y="1230"/>
                </a:lnTo>
                <a:lnTo>
                  <a:pt x="54" y="1219"/>
                </a:lnTo>
                <a:lnTo>
                  <a:pt x="43" y="1208"/>
                </a:lnTo>
                <a:lnTo>
                  <a:pt x="43" y="1197"/>
                </a:lnTo>
                <a:lnTo>
                  <a:pt x="32" y="1186"/>
                </a:lnTo>
                <a:lnTo>
                  <a:pt x="32" y="1164"/>
                </a:lnTo>
                <a:lnTo>
                  <a:pt x="32" y="1142"/>
                </a:lnTo>
                <a:lnTo>
                  <a:pt x="21" y="1121"/>
                </a:lnTo>
                <a:lnTo>
                  <a:pt x="21" y="1077"/>
                </a:lnTo>
                <a:lnTo>
                  <a:pt x="11" y="1034"/>
                </a:lnTo>
                <a:lnTo>
                  <a:pt x="0" y="1001"/>
                </a:lnTo>
                <a:lnTo>
                  <a:pt x="0" y="979"/>
                </a:lnTo>
                <a:lnTo>
                  <a:pt x="0" y="968"/>
                </a:lnTo>
                <a:lnTo>
                  <a:pt x="11" y="957"/>
                </a:lnTo>
                <a:lnTo>
                  <a:pt x="11" y="936"/>
                </a:lnTo>
                <a:lnTo>
                  <a:pt x="11" y="925"/>
                </a:lnTo>
                <a:lnTo>
                  <a:pt x="21" y="903"/>
                </a:lnTo>
                <a:lnTo>
                  <a:pt x="21" y="881"/>
                </a:lnTo>
                <a:lnTo>
                  <a:pt x="21" y="849"/>
                </a:lnTo>
                <a:lnTo>
                  <a:pt x="32" y="827"/>
                </a:lnTo>
                <a:lnTo>
                  <a:pt x="32" y="794"/>
                </a:lnTo>
                <a:lnTo>
                  <a:pt x="32" y="762"/>
                </a:lnTo>
                <a:lnTo>
                  <a:pt x="43" y="718"/>
                </a:lnTo>
                <a:lnTo>
                  <a:pt x="43" y="675"/>
                </a:lnTo>
                <a:lnTo>
                  <a:pt x="54" y="631"/>
                </a:lnTo>
                <a:lnTo>
                  <a:pt x="54" y="577"/>
                </a:lnTo>
                <a:lnTo>
                  <a:pt x="54" y="522"/>
                </a:lnTo>
                <a:lnTo>
                  <a:pt x="54" y="424"/>
                </a:lnTo>
                <a:lnTo>
                  <a:pt x="54" y="326"/>
                </a:lnTo>
                <a:lnTo>
                  <a:pt x="54" y="130"/>
                </a:lnTo>
                <a:lnTo>
                  <a:pt x="98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30"/>
          <p:cNvSpPr/>
          <p:nvPr/>
        </p:nvSpPr>
        <p:spPr>
          <a:xfrm>
            <a:off x="7932313" y="2258430"/>
            <a:ext cx="138112" cy="344488"/>
          </a:xfrm>
          <a:custGeom>
            <a:avLst/>
            <a:gdLst>
              <a:gd name="txL" fmla="*/ 0 w 217"/>
              <a:gd name="txT" fmla="*/ 0 h 544"/>
              <a:gd name="txR" fmla="*/ 217 w 217"/>
              <a:gd name="txB" fmla="*/ 544 h 54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" h="544">
                <a:moveTo>
                  <a:pt x="11" y="11"/>
                </a:moveTo>
                <a:lnTo>
                  <a:pt x="21" y="11"/>
                </a:lnTo>
                <a:lnTo>
                  <a:pt x="32" y="0"/>
                </a:lnTo>
                <a:lnTo>
                  <a:pt x="54" y="0"/>
                </a:lnTo>
                <a:lnTo>
                  <a:pt x="65" y="0"/>
                </a:lnTo>
                <a:lnTo>
                  <a:pt x="97" y="11"/>
                </a:lnTo>
                <a:lnTo>
                  <a:pt x="119" y="22"/>
                </a:lnTo>
                <a:lnTo>
                  <a:pt x="152" y="33"/>
                </a:lnTo>
                <a:lnTo>
                  <a:pt x="184" y="54"/>
                </a:lnTo>
                <a:lnTo>
                  <a:pt x="184" y="120"/>
                </a:lnTo>
                <a:lnTo>
                  <a:pt x="184" y="185"/>
                </a:lnTo>
                <a:lnTo>
                  <a:pt x="195" y="239"/>
                </a:lnTo>
                <a:lnTo>
                  <a:pt x="195" y="283"/>
                </a:lnTo>
                <a:lnTo>
                  <a:pt x="195" y="327"/>
                </a:lnTo>
                <a:lnTo>
                  <a:pt x="195" y="359"/>
                </a:lnTo>
                <a:lnTo>
                  <a:pt x="206" y="381"/>
                </a:lnTo>
                <a:lnTo>
                  <a:pt x="206" y="403"/>
                </a:lnTo>
                <a:lnTo>
                  <a:pt x="217" y="424"/>
                </a:lnTo>
                <a:lnTo>
                  <a:pt x="217" y="446"/>
                </a:lnTo>
                <a:lnTo>
                  <a:pt x="217" y="468"/>
                </a:lnTo>
                <a:lnTo>
                  <a:pt x="206" y="490"/>
                </a:lnTo>
                <a:lnTo>
                  <a:pt x="195" y="522"/>
                </a:lnTo>
                <a:lnTo>
                  <a:pt x="184" y="533"/>
                </a:lnTo>
                <a:lnTo>
                  <a:pt x="174" y="544"/>
                </a:lnTo>
                <a:lnTo>
                  <a:pt x="152" y="544"/>
                </a:lnTo>
                <a:lnTo>
                  <a:pt x="141" y="533"/>
                </a:lnTo>
                <a:lnTo>
                  <a:pt x="130" y="533"/>
                </a:lnTo>
                <a:lnTo>
                  <a:pt x="119" y="512"/>
                </a:lnTo>
                <a:lnTo>
                  <a:pt x="108" y="490"/>
                </a:lnTo>
                <a:lnTo>
                  <a:pt x="108" y="457"/>
                </a:lnTo>
                <a:lnTo>
                  <a:pt x="97" y="424"/>
                </a:lnTo>
                <a:lnTo>
                  <a:pt x="87" y="381"/>
                </a:lnTo>
                <a:lnTo>
                  <a:pt x="87" y="327"/>
                </a:lnTo>
                <a:lnTo>
                  <a:pt x="76" y="283"/>
                </a:lnTo>
                <a:lnTo>
                  <a:pt x="76" y="239"/>
                </a:lnTo>
                <a:lnTo>
                  <a:pt x="65" y="207"/>
                </a:lnTo>
                <a:lnTo>
                  <a:pt x="54" y="174"/>
                </a:lnTo>
                <a:lnTo>
                  <a:pt x="43" y="142"/>
                </a:lnTo>
                <a:lnTo>
                  <a:pt x="43" y="120"/>
                </a:lnTo>
                <a:lnTo>
                  <a:pt x="32" y="98"/>
                </a:lnTo>
                <a:lnTo>
                  <a:pt x="21" y="87"/>
                </a:lnTo>
                <a:lnTo>
                  <a:pt x="11" y="65"/>
                </a:lnTo>
                <a:lnTo>
                  <a:pt x="0" y="44"/>
                </a:lnTo>
                <a:lnTo>
                  <a:pt x="0" y="22"/>
                </a:lnTo>
                <a:lnTo>
                  <a:pt x="11" y="1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3"/>
          <p:cNvSpPr/>
          <p:nvPr/>
        </p:nvSpPr>
        <p:spPr>
          <a:xfrm>
            <a:off x="7765625" y="2625143"/>
            <a:ext cx="896938" cy="200025"/>
          </a:xfrm>
          <a:custGeom>
            <a:avLst/>
            <a:gdLst>
              <a:gd name="txL" fmla="*/ 0 w 1413"/>
              <a:gd name="txT" fmla="*/ 0 h 315"/>
              <a:gd name="txR" fmla="*/ 1413 w 1413"/>
              <a:gd name="txB" fmla="*/ 315 h 31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13" h="315">
                <a:moveTo>
                  <a:pt x="65" y="305"/>
                </a:moveTo>
                <a:lnTo>
                  <a:pt x="43" y="294"/>
                </a:lnTo>
                <a:lnTo>
                  <a:pt x="32" y="283"/>
                </a:lnTo>
                <a:lnTo>
                  <a:pt x="21" y="283"/>
                </a:lnTo>
                <a:lnTo>
                  <a:pt x="11" y="272"/>
                </a:lnTo>
                <a:lnTo>
                  <a:pt x="11" y="261"/>
                </a:lnTo>
                <a:lnTo>
                  <a:pt x="0" y="250"/>
                </a:lnTo>
                <a:lnTo>
                  <a:pt x="0" y="239"/>
                </a:lnTo>
                <a:lnTo>
                  <a:pt x="11" y="217"/>
                </a:lnTo>
                <a:lnTo>
                  <a:pt x="54" y="217"/>
                </a:lnTo>
                <a:lnTo>
                  <a:pt x="108" y="207"/>
                </a:lnTo>
                <a:lnTo>
                  <a:pt x="163" y="196"/>
                </a:lnTo>
                <a:lnTo>
                  <a:pt x="228" y="185"/>
                </a:lnTo>
                <a:lnTo>
                  <a:pt x="304" y="174"/>
                </a:lnTo>
                <a:lnTo>
                  <a:pt x="380" y="163"/>
                </a:lnTo>
                <a:lnTo>
                  <a:pt x="478" y="141"/>
                </a:lnTo>
                <a:lnTo>
                  <a:pt x="565" y="130"/>
                </a:lnTo>
                <a:lnTo>
                  <a:pt x="663" y="109"/>
                </a:lnTo>
                <a:lnTo>
                  <a:pt x="750" y="98"/>
                </a:lnTo>
                <a:lnTo>
                  <a:pt x="826" y="76"/>
                </a:lnTo>
                <a:lnTo>
                  <a:pt x="902" y="65"/>
                </a:lnTo>
                <a:lnTo>
                  <a:pt x="956" y="54"/>
                </a:lnTo>
                <a:lnTo>
                  <a:pt x="1011" y="43"/>
                </a:lnTo>
                <a:lnTo>
                  <a:pt x="1033" y="43"/>
                </a:lnTo>
                <a:lnTo>
                  <a:pt x="1054" y="43"/>
                </a:lnTo>
                <a:lnTo>
                  <a:pt x="1076" y="32"/>
                </a:lnTo>
                <a:lnTo>
                  <a:pt x="1087" y="32"/>
                </a:lnTo>
                <a:lnTo>
                  <a:pt x="1109" y="32"/>
                </a:lnTo>
                <a:lnTo>
                  <a:pt x="1141" y="22"/>
                </a:lnTo>
                <a:lnTo>
                  <a:pt x="1163" y="22"/>
                </a:lnTo>
                <a:lnTo>
                  <a:pt x="1185" y="22"/>
                </a:lnTo>
                <a:lnTo>
                  <a:pt x="1217" y="11"/>
                </a:lnTo>
                <a:lnTo>
                  <a:pt x="1239" y="0"/>
                </a:lnTo>
                <a:lnTo>
                  <a:pt x="1261" y="0"/>
                </a:lnTo>
                <a:lnTo>
                  <a:pt x="1293" y="11"/>
                </a:lnTo>
                <a:lnTo>
                  <a:pt x="1315" y="22"/>
                </a:lnTo>
                <a:lnTo>
                  <a:pt x="1348" y="32"/>
                </a:lnTo>
                <a:lnTo>
                  <a:pt x="1380" y="54"/>
                </a:lnTo>
                <a:lnTo>
                  <a:pt x="1402" y="76"/>
                </a:lnTo>
                <a:lnTo>
                  <a:pt x="1413" y="98"/>
                </a:lnTo>
                <a:lnTo>
                  <a:pt x="1413" y="120"/>
                </a:lnTo>
                <a:lnTo>
                  <a:pt x="1413" y="130"/>
                </a:lnTo>
                <a:lnTo>
                  <a:pt x="1402" y="141"/>
                </a:lnTo>
                <a:lnTo>
                  <a:pt x="1391" y="141"/>
                </a:lnTo>
                <a:lnTo>
                  <a:pt x="1380" y="152"/>
                </a:lnTo>
                <a:lnTo>
                  <a:pt x="1359" y="152"/>
                </a:lnTo>
                <a:lnTo>
                  <a:pt x="1337" y="152"/>
                </a:lnTo>
                <a:lnTo>
                  <a:pt x="1304" y="152"/>
                </a:lnTo>
                <a:lnTo>
                  <a:pt x="1272" y="152"/>
                </a:lnTo>
                <a:lnTo>
                  <a:pt x="1228" y="152"/>
                </a:lnTo>
                <a:lnTo>
                  <a:pt x="1185" y="163"/>
                </a:lnTo>
                <a:lnTo>
                  <a:pt x="1130" y="163"/>
                </a:lnTo>
                <a:lnTo>
                  <a:pt x="1065" y="174"/>
                </a:lnTo>
                <a:lnTo>
                  <a:pt x="989" y="174"/>
                </a:lnTo>
                <a:lnTo>
                  <a:pt x="913" y="185"/>
                </a:lnTo>
                <a:lnTo>
                  <a:pt x="826" y="196"/>
                </a:lnTo>
                <a:lnTo>
                  <a:pt x="728" y="217"/>
                </a:lnTo>
                <a:lnTo>
                  <a:pt x="652" y="228"/>
                </a:lnTo>
                <a:lnTo>
                  <a:pt x="565" y="239"/>
                </a:lnTo>
                <a:lnTo>
                  <a:pt x="500" y="250"/>
                </a:lnTo>
                <a:lnTo>
                  <a:pt x="435" y="261"/>
                </a:lnTo>
                <a:lnTo>
                  <a:pt x="380" y="272"/>
                </a:lnTo>
                <a:lnTo>
                  <a:pt x="337" y="283"/>
                </a:lnTo>
                <a:lnTo>
                  <a:pt x="293" y="294"/>
                </a:lnTo>
                <a:lnTo>
                  <a:pt x="250" y="305"/>
                </a:lnTo>
                <a:lnTo>
                  <a:pt x="217" y="305"/>
                </a:lnTo>
                <a:lnTo>
                  <a:pt x="185" y="315"/>
                </a:lnTo>
                <a:lnTo>
                  <a:pt x="152" y="315"/>
                </a:lnTo>
                <a:lnTo>
                  <a:pt x="130" y="315"/>
                </a:lnTo>
                <a:lnTo>
                  <a:pt x="98" y="315"/>
                </a:lnTo>
                <a:lnTo>
                  <a:pt x="76" y="305"/>
                </a:lnTo>
                <a:lnTo>
                  <a:pt x="65" y="305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7"/>
          <p:cNvSpPr/>
          <p:nvPr/>
        </p:nvSpPr>
        <p:spPr>
          <a:xfrm>
            <a:off x="7703713" y="3301418"/>
            <a:ext cx="711200" cy="179387"/>
          </a:xfrm>
          <a:custGeom>
            <a:avLst/>
            <a:gdLst>
              <a:gd name="txL" fmla="*/ 0 w 1120"/>
              <a:gd name="txT" fmla="*/ 0 h 283"/>
              <a:gd name="txR" fmla="*/ 1120 w 1120"/>
              <a:gd name="txB" fmla="*/ 283 h 28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20" h="283">
                <a:moveTo>
                  <a:pt x="783" y="44"/>
                </a:moveTo>
                <a:lnTo>
                  <a:pt x="815" y="33"/>
                </a:lnTo>
                <a:lnTo>
                  <a:pt x="848" y="22"/>
                </a:lnTo>
                <a:lnTo>
                  <a:pt x="902" y="11"/>
                </a:lnTo>
                <a:lnTo>
                  <a:pt x="957" y="0"/>
                </a:lnTo>
                <a:lnTo>
                  <a:pt x="1000" y="0"/>
                </a:lnTo>
                <a:lnTo>
                  <a:pt x="1033" y="0"/>
                </a:lnTo>
                <a:lnTo>
                  <a:pt x="1065" y="11"/>
                </a:lnTo>
                <a:lnTo>
                  <a:pt x="1098" y="22"/>
                </a:lnTo>
                <a:lnTo>
                  <a:pt x="1120" y="44"/>
                </a:lnTo>
                <a:lnTo>
                  <a:pt x="1120" y="76"/>
                </a:lnTo>
                <a:lnTo>
                  <a:pt x="1120" y="87"/>
                </a:lnTo>
                <a:lnTo>
                  <a:pt x="1109" y="109"/>
                </a:lnTo>
                <a:lnTo>
                  <a:pt x="1087" y="120"/>
                </a:lnTo>
                <a:lnTo>
                  <a:pt x="1065" y="131"/>
                </a:lnTo>
                <a:lnTo>
                  <a:pt x="1044" y="131"/>
                </a:lnTo>
                <a:lnTo>
                  <a:pt x="1011" y="142"/>
                </a:lnTo>
                <a:lnTo>
                  <a:pt x="978" y="153"/>
                </a:lnTo>
                <a:lnTo>
                  <a:pt x="935" y="164"/>
                </a:lnTo>
                <a:lnTo>
                  <a:pt x="891" y="174"/>
                </a:lnTo>
                <a:lnTo>
                  <a:pt x="848" y="174"/>
                </a:lnTo>
                <a:lnTo>
                  <a:pt x="783" y="185"/>
                </a:lnTo>
                <a:lnTo>
                  <a:pt x="674" y="207"/>
                </a:lnTo>
                <a:lnTo>
                  <a:pt x="576" y="218"/>
                </a:lnTo>
                <a:lnTo>
                  <a:pt x="478" y="240"/>
                </a:lnTo>
                <a:lnTo>
                  <a:pt x="391" y="251"/>
                </a:lnTo>
                <a:lnTo>
                  <a:pt x="348" y="251"/>
                </a:lnTo>
                <a:lnTo>
                  <a:pt x="315" y="261"/>
                </a:lnTo>
                <a:lnTo>
                  <a:pt x="283" y="272"/>
                </a:lnTo>
                <a:lnTo>
                  <a:pt x="261" y="272"/>
                </a:lnTo>
                <a:lnTo>
                  <a:pt x="239" y="272"/>
                </a:lnTo>
                <a:lnTo>
                  <a:pt x="217" y="283"/>
                </a:lnTo>
                <a:lnTo>
                  <a:pt x="206" y="283"/>
                </a:lnTo>
                <a:lnTo>
                  <a:pt x="196" y="283"/>
                </a:lnTo>
                <a:lnTo>
                  <a:pt x="185" y="283"/>
                </a:lnTo>
                <a:lnTo>
                  <a:pt x="174" y="272"/>
                </a:lnTo>
                <a:lnTo>
                  <a:pt x="163" y="272"/>
                </a:lnTo>
                <a:lnTo>
                  <a:pt x="130" y="261"/>
                </a:lnTo>
                <a:lnTo>
                  <a:pt x="98" y="261"/>
                </a:lnTo>
                <a:lnTo>
                  <a:pt x="54" y="251"/>
                </a:lnTo>
                <a:lnTo>
                  <a:pt x="32" y="229"/>
                </a:lnTo>
                <a:lnTo>
                  <a:pt x="11" y="207"/>
                </a:lnTo>
                <a:lnTo>
                  <a:pt x="0" y="185"/>
                </a:lnTo>
                <a:lnTo>
                  <a:pt x="119" y="174"/>
                </a:lnTo>
                <a:lnTo>
                  <a:pt x="239" y="153"/>
                </a:lnTo>
                <a:lnTo>
                  <a:pt x="359" y="131"/>
                </a:lnTo>
                <a:lnTo>
                  <a:pt x="467" y="120"/>
                </a:lnTo>
                <a:lnTo>
                  <a:pt x="522" y="109"/>
                </a:lnTo>
                <a:lnTo>
                  <a:pt x="565" y="98"/>
                </a:lnTo>
                <a:lnTo>
                  <a:pt x="609" y="87"/>
                </a:lnTo>
                <a:lnTo>
                  <a:pt x="652" y="87"/>
                </a:lnTo>
                <a:lnTo>
                  <a:pt x="685" y="76"/>
                </a:lnTo>
                <a:lnTo>
                  <a:pt x="728" y="66"/>
                </a:lnTo>
                <a:lnTo>
                  <a:pt x="761" y="55"/>
                </a:lnTo>
                <a:lnTo>
                  <a:pt x="783" y="4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9"/>
          <p:cNvSpPr/>
          <p:nvPr/>
        </p:nvSpPr>
        <p:spPr>
          <a:xfrm>
            <a:off x="7952950" y="3183943"/>
            <a:ext cx="158750" cy="498475"/>
          </a:xfrm>
          <a:custGeom>
            <a:avLst/>
            <a:gdLst>
              <a:gd name="txL" fmla="*/ 0 w 250"/>
              <a:gd name="txT" fmla="*/ 0 h 784"/>
              <a:gd name="txR" fmla="*/ 250 w 250"/>
              <a:gd name="txB" fmla="*/ 784 h 7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0" h="784">
                <a:moveTo>
                  <a:pt x="218" y="784"/>
                </a:moveTo>
                <a:lnTo>
                  <a:pt x="87" y="784"/>
                </a:lnTo>
                <a:lnTo>
                  <a:pt x="87" y="708"/>
                </a:lnTo>
                <a:lnTo>
                  <a:pt x="87" y="631"/>
                </a:lnTo>
                <a:lnTo>
                  <a:pt x="87" y="566"/>
                </a:lnTo>
                <a:lnTo>
                  <a:pt x="87" y="501"/>
                </a:lnTo>
                <a:lnTo>
                  <a:pt x="87" y="446"/>
                </a:lnTo>
                <a:lnTo>
                  <a:pt x="76" y="392"/>
                </a:lnTo>
                <a:lnTo>
                  <a:pt x="76" y="338"/>
                </a:lnTo>
                <a:lnTo>
                  <a:pt x="76" y="294"/>
                </a:lnTo>
                <a:lnTo>
                  <a:pt x="65" y="251"/>
                </a:lnTo>
                <a:lnTo>
                  <a:pt x="65" y="218"/>
                </a:lnTo>
                <a:lnTo>
                  <a:pt x="65" y="185"/>
                </a:lnTo>
                <a:lnTo>
                  <a:pt x="55" y="153"/>
                </a:lnTo>
                <a:lnTo>
                  <a:pt x="55" y="131"/>
                </a:lnTo>
                <a:lnTo>
                  <a:pt x="44" y="109"/>
                </a:lnTo>
                <a:lnTo>
                  <a:pt x="44" y="98"/>
                </a:lnTo>
                <a:lnTo>
                  <a:pt x="33" y="87"/>
                </a:lnTo>
                <a:lnTo>
                  <a:pt x="22" y="76"/>
                </a:lnTo>
                <a:lnTo>
                  <a:pt x="11" y="66"/>
                </a:lnTo>
                <a:lnTo>
                  <a:pt x="11" y="5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33" y="0"/>
                </a:lnTo>
                <a:lnTo>
                  <a:pt x="65" y="0"/>
                </a:lnTo>
                <a:lnTo>
                  <a:pt x="98" y="11"/>
                </a:lnTo>
                <a:lnTo>
                  <a:pt x="142" y="22"/>
                </a:lnTo>
                <a:lnTo>
                  <a:pt x="185" y="44"/>
                </a:lnTo>
                <a:lnTo>
                  <a:pt x="207" y="55"/>
                </a:lnTo>
                <a:lnTo>
                  <a:pt x="229" y="76"/>
                </a:lnTo>
                <a:lnTo>
                  <a:pt x="239" y="87"/>
                </a:lnTo>
                <a:lnTo>
                  <a:pt x="250" y="109"/>
                </a:lnTo>
                <a:lnTo>
                  <a:pt x="250" y="131"/>
                </a:lnTo>
                <a:lnTo>
                  <a:pt x="250" y="153"/>
                </a:lnTo>
                <a:lnTo>
                  <a:pt x="239" y="174"/>
                </a:lnTo>
                <a:lnTo>
                  <a:pt x="239" y="185"/>
                </a:lnTo>
                <a:lnTo>
                  <a:pt x="239" y="196"/>
                </a:lnTo>
                <a:lnTo>
                  <a:pt x="239" y="207"/>
                </a:lnTo>
                <a:lnTo>
                  <a:pt x="239" y="229"/>
                </a:lnTo>
                <a:lnTo>
                  <a:pt x="229" y="251"/>
                </a:lnTo>
                <a:lnTo>
                  <a:pt x="229" y="283"/>
                </a:lnTo>
                <a:lnTo>
                  <a:pt x="229" y="316"/>
                </a:lnTo>
                <a:lnTo>
                  <a:pt x="229" y="349"/>
                </a:lnTo>
                <a:lnTo>
                  <a:pt x="229" y="392"/>
                </a:lnTo>
                <a:lnTo>
                  <a:pt x="229" y="436"/>
                </a:lnTo>
                <a:lnTo>
                  <a:pt x="229" y="479"/>
                </a:lnTo>
                <a:lnTo>
                  <a:pt x="218" y="534"/>
                </a:lnTo>
                <a:lnTo>
                  <a:pt x="218" y="588"/>
                </a:lnTo>
                <a:lnTo>
                  <a:pt x="218" y="653"/>
                </a:lnTo>
                <a:lnTo>
                  <a:pt x="218" y="719"/>
                </a:lnTo>
                <a:lnTo>
                  <a:pt x="218" y="78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>
          <a:xfrm>
            <a:off x="8014863" y="2209218"/>
            <a:ext cx="538162" cy="276225"/>
          </a:xfrm>
          <a:custGeom>
            <a:avLst/>
            <a:gdLst>
              <a:gd name="txL" fmla="*/ 0 w 848"/>
              <a:gd name="txT" fmla="*/ 0 h 435"/>
              <a:gd name="txR" fmla="*/ 848 w 848"/>
              <a:gd name="txB" fmla="*/ 435 h 43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846" h="435">
                <a:moveTo>
                  <a:pt x="620" y="0"/>
                </a:moveTo>
                <a:lnTo>
                  <a:pt x="642" y="0"/>
                </a:lnTo>
                <a:lnTo>
                  <a:pt x="663" y="11"/>
                </a:lnTo>
                <a:lnTo>
                  <a:pt x="707" y="33"/>
                </a:lnTo>
                <a:lnTo>
                  <a:pt x="750" y="54"/>
                </a:lnTo>
                <a:lnTo>
                  <a:pt x="772" y="76"/>
                </a:lnTo>
                <a:lnTo>
                  <a:pt x="794" y="87"/>
                </a:lnTo>
                <a:lnTo>
                  <a:pt x="815" y="98"/>
                </a:lnTo>
                <a:lnTo>
                  <a:pt x="826" y="120"/>
                </a:lnTo>
                <a:lnTo>
                  <a:pt x="837" y="130"/>
                </a:lnTo>
                <a:lnTo>
                  <a:pt x="848" y="141"/>
                </a:lnTo>
                <a:lnTo>
                  <a:pt x="848" y="152"/>
                </a:lnTo>
                <a:lnTo>
                  <a:pt x="837" y="163"/>
                </a:lnTo>
                <a:lnTo>
                  <a:pt x="826" y="174"/>
                </a:lnTo>
                <a:lnTo>
                  <a:pt x="815" y="185"/>
                </a:lnTo>
                <a:lnTo>
                  <a:pt x="794" y="196"/>
                </a:lnTo>
                <a:lnTo>
                  <a:pt x="772" y="207"/>
                </a:lnTo>
                <a:lnTo>
                  <a:pt x="750" y="228"/>
                </a:lnTo>
                <a:lnTo>
                  <a:pt x="728" y="239"/>
                </a:lnTo>
                <a:lnTo>
                  <a:pt x="718" y="250"/>
                </a:lnTo>
                <a:lnTo>
                  <a:pt x="707" y="272"/>
                </a:lnTo>
                <a:lnTo>
                  <a:pt x="696" y="294"/>
                </a:lnTo>
                <a:lnTo>
                  <a:pt x="674" y="326"/>
                </a:lnTo>
                <a:lnTo>
                  <a:pt x="663" y="370"/>
                </a:lnTo>
                <a:lnTo>
                  <a:pt x="652" y="403"/>
                </a:lnTo>
                <a:lnTo>
                  <a:pt x="652" y="435"/>
                </a:lnTo>
                <a:lnTo>
                  <a:pt x="533" y="435"/>
                </a:lnTo>
                <a:lnTo>
                  <a:pt x="544" y="370"/>
                </a:lnTo>
                <a:lnTo>
                  <a:pt x="555" y="315"/>
                </a:lnTo>
                <a:lnTo>
                  <a:pt x="565" y="272"/>
                </a:lnTo>
                <a:lnTo>
                  <a:pt x="576" y="239"/>
                </a:lnTo>
                <a:lnTo>
                  <a:pt x="576" y="207"/>
                </a:lnTo>
                <a:lnTo>
                  <a:pt x="576" y="185"/>
                </a:lnTo>
                <a:lnTo>
                  <a:pt x="576" y="163"/>
                </a:lnTo>
                <a:lnTo>
                  <a:pt x="576" y="152"/>
                </a:lnTo>
                <a:lnTo>
                  <a:pt x="565" y="152"/>
                </a:lnTo>
                <a:lnTo>
                  <a:pt x="555" y="141"/>
                </a:lnTo>
                <a:lnTo>
                  <a:pt x="544" y="141"/>
                </a:lnTo>
                <a:lnTo>
                  <a:pt x="533" y="141"/>
                </a:lnTo>
                <a:lnTo>
                  <a:pt x="511" y="152"/>
                </a:lnTo>
                <a:lnTo>
                  <a:pt x="478" y="152"/>
                </a:lnTo>
                <a:lnTo>
                  <a:pt x="457" y="152"/>
                </a:lnTo>
                <a:lnTo>
                  <a:pt x="424" y="152"/>
                </a:lnTo>
                <a:lnTo>
                  <a:pt x="391" y="163"/>
                </a:lnTo>
                <a:lnTo>
                  <a:pt x="348" y="163"/>
                </a:lnTo>
                <a:lnTo>
                  <a:pt x="305" y="174"/>
                </a:lnTo>
                <a:lnTo>
                  <a:pt x="261" y="185"/>
                </a:lnTo>
                <a:lnTo>
                  <a:pt x="207" y="185"/>
                </a:lnTo>
                <a:lnTo>
                  <a:pt x="152" y="196"/>
                </a:lnTo>
                <a:lnTo>
                  <a:pt x="98" y="207"/>
                </a:lnTo>
                <a:lnTo>
                  <a:pt x="33" y="218"/>
                </a:lnTo>
                <a:lnTo>
                  <a:pt x="0" y="130"/>
                </a:lnTo>
                <a:lnTo>
                  <a:pt x="33" y="130"/>
                </a:lnTo>
                <a:lnTo>
                  <a:pt x="65" y="120"/>
                </a:lnTo>
                <a:lnTo>
                  <a:pt x="98" y="120"/>
                </a:lnTo>
                <a:lnTo>
                  <a:pt x="141" y="120"/>
                </a:lnTo>
                <a:lnTo>
                  <a:pt x="218" y="98"/>
                </a:lnTo>
                <a:lnTo>
                  <a:pt x="261" y="87"/>
                </a:lnTo>
                <a:lnTo>
                  <a:pt x="315" y="76"/>
                </a:lnTo>
                <a:lnTo>
                  <a:pt x="348" y="65"/>
                </a:lnTo>
                <a:lnTo>
                  <a:pt x="391" y="65"/>
                </a:lnTo>
                <a:lnTo>
                  <a:pt x="424" y="54"/>
                </a:lnTo>
                <a:lnTo>
                  <a:pt x="457" y="43"/>
                </a:lnTo>
                <a:lnTo>
                  <a:pt x="489" y="33"/>
                </a:lnTo>
                <a:lnTo>
                  <a:pt x="511" y="33"/>
                </a:lnTo>
                <a:lnTo>
                  <a:pt x="522" y="22"/>
                </a:lnTo>
                <a:lnTo>
                  <a:pt x="544" y="22"/>
                </a:lnTo>
                <a:lnTo>
                  <a:pt x="565" y="11"/>
                </a:lnTo>
                <a:lnTo>
                  <a:pt x="587" y="0"/>
                </a:lnTo>
                <a:lnTo>
                  <a:pt x="598" y="0"/>
                </a:lnTo>
                <a:lnTo>
                  <a:pt x="620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32"/>
          <p:cNvSpPr/>
          <p:nvPr/>
        </p:nvSpPr>
        <p:spPr>
          <a:xfrm>
            <a:off x="8035500" y="2444168"/>
            <a:ext cx="414338" cy="125412"/>
          </a:xfrm>
          <a:custGeom>
            <a:avLst/>
            <a:gdLst>
              <a:gd name="txL" fmla="*/ 0 w 652"/>
              <a:gd name="txT" fmla="*/ 0 h 196"/>
              <a:gd name="txR" fmla="*/ 652 w 652"/>
              <a:gd name="txB" fmla="*/ 196 h 19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652" h="196">
                <a:moveTo>
                  <a:pt x="0" y="109"/>
                </a:moveTo>
                <a:lnTo>
                  <a:pt x="21" y="98"/>
                </a:lnTo>
                <a:lnTo>
                  <a:pt x="54" y="98"/>
                </a:lnTo>
                <a:lnTo>
                  <a:pt x="87" y="98"/>
                </a:lnTo>
                <a:lnTo>
                  <a:pt x="119" y="87"/>
                </a:lnTo>
                <a:lnTo>
                  <a:pt x="152" y="76"/>
                </a:lnTo>
                <a:lnTo>
                  <a:pt x="195" y="76"/>
                </a:lnTo>
                <a:lnTo>
                  <a:pt x="239" y="65"/>
                </a:lnTo>
                <a:lnTo>
                  <a:pt x="293" y="43"/>
                </a:lnTo>
                <a:lnTo>
                  <a:pt x="326" y="33"/>
                </a:lnTo>
                <a:lnTo>
                  <a:pt x="369" y="22"/>
                </a:lnTo>
                <a:lnTo>
                  <a:pt x="402" y="22"/>
                </a:lnTo>
                <a:lnTo>
                  <a:pt x="435" y="11"/>
                </a:lnTo>
                <a:lnTo>
                  <a:pt x="467" y="11"/>
                </a:lnTo>
                <a:lnTo>
                  <a:pt x="489" y="0"/>
                </a:lnTo>
                <a:lnTo>
                  <a:pt x="500" y="0"/>
                </a:lnTo>
                <a:lnTo>
                  <a:pt x="522" y="0"/>
                </a:lnTo>
                <a:lnTo>
                  <a:pt x="543" y="0"/>
                </a:lnTo>
                <a:lnTo>
                  <a:pt x="565" y="0"/>
                </a:lnTo>
                <a:lnTo>
                  <a:pt x="587" y="11"/>
                </a:lnTo>
                <a:lnTo>
                  <a:pt x="609" y="11"/>
                </a:lnTo>
                <a:lnTo>
                  <a:pt x="630" y="22"/>
                </a:lnTo>
                <a:lnTo>
                  <a:pt x="641" y="33"/>
                </a:lnTo>
                <a:lnTo>
                  <a:pt x="652" y="54"/>
                </a:lnTo>
                <a:lnTo>
                  <a:pt x="652" y="65"/>
                </a:lnTo>
                <a:lnTo>
                  <a:pt x="652" y="76"/>
                </a:lnTo>
                <a:lnTo>
                  <a:pt x="641" y="87"/>
                </a:lnTo>
                <a:lnTo>
                  <a:pt x="630" y="98"/>
                </a:lnTo>
                <a:lnTo>
                  <a:pt x="619" y="109"/>
                </a:lnTo>
                <a:lnTo>
                  <a:pt x="609" y="109"/>
                </a:lnTo>
                <a:lnTo>
                  <a:pt x="598" y="120"/>
                </a:lnTo>
                <a:lnTo>
                  <a:pt x="576" y="120"/>
                </a:lnTo>
                <a:lnTo>
                  <a:pt x="554" y="120"/>
                </a:lnTo>
                <a:lnTo>
                  <a:pt x="532" y="130"/>
                </a:lnTo>
                <a:lnTo>
                  <a:pt x="511" y="130"/>
                </a:lnTo>
                <a:lnTo>
                  <a:pt x="478" y="130"/>
                </a:lnTo>
                <a:lnTo>
                  <a:pt x="445" y="130"/>
                </a:lnTo>
                <a:lnTo>
                  <a:pt x="402" y="130"/>
                </a:lnTo>
                <a:lnTo>
                  <a:pt x="358" y="130"/>
                </a:lnTo>
                <a:lnTo>
                  <a:pt x="315" y="141"/>
                </a:lnTo>
                <a:lnTo>
                  <a:pt x="261" y="152"/>
                </a:lnTo>
                <a:lnTo>
                  <a:pt x="206" y="163"/>
                </a:lnTo>
                <a:lnTo>
                  <a:pt x="141" y="174"/>
                </a:lnTo>
                <a:lnTo>
                  <a:pt x="76" y="185"/>
                </a:lnTo>
                <a:lnTo>
                  <a:pt x="0" y="196"/>
                </a:lnTo>
                <a:lnTo>
                  <a:pt x="0" y="10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34"/>
          <p:cNvSpPr/>
          <p:nvPr/>
        </p:nvSpPr>
        <p:spPr>
          <a:xfrm>
            <a:off x="8152975" y="2507668"/>
            <a:ext cx="88900" cy="676275"/>
          </a:xfrm>
          <a:custGeom>
            <a:avLst/>
            <a:gdLst>
              <a:gd name="txL" fmla="*/ 0 w 141"/>
              <a:gd name="txT" fmla="*/ 0 h 1066"/>
              <a:gd name="txR" fmla="*/ 141 w 141"/>
              <a:gd name="txB" fmla="*/ 1066 h 10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141" h="1066">
                <a:moveTo>
                  <a:pt x="141" y="0"/>
                </a:moveTo>
                <a:lnTo>
                  <a:pt x="141" y="109"/>
                </a:lnTo>
                <a:lnTo>
                  <a:pt x="141" y="207"/>
                </a:lnTo>
                <a:lnTo>
                  <a:pt x="141" y="305"/>
                </a:lnTo>
                <a:lnTo>
                  <a:pt x="141" y="392"/>
                </a:lnTo>
                <a:lnTo>
                  <a:pt x="141" y="479"/>
                </a:lnTo>
                <a:lnTo>
                  <a:pt x="130" y="555"/>
                </a:lnTo>
                <a:lnTo>
                  <a:pt x="130" y="631"/>
                </a:lnTo>
                <a:lnTo>
                  <a:pt x="130" y="696"/>
                </a:lnTo>
                <a:lnTo>
                  <a:pt x="130" y="751"/>
                </a:lnTo>
                <a:lnTo>
                  <a:pt x="130" y="805"/>
                </a:lnTo>
                <a:lnTo>
                  <a:pt x="130" y="849"/>
                </a:lnTo>
                <a:lnTo>
                  <a:pt x="130" y="892"/>
                </a:lnTo>
                <a:lnTo>
                  <a:pt x="130" y="925"/>
                </a:lnTo>
                <a:lnTo>
                  <a:pt x="130" y="947"/>
                </a:lnTo>
                <a:lnTo>
                  <a:pt x="130" y="968"/>
                </a:lnTo>
                <a:lnTo>
                  <a:pt x="130" y="979"/>
                </a:lnTo>
                <a:lnTo>
                  <a:pt x="119" y="1001"/>
                </a:lnTo>
                <a:lnTo>
                  <a:pt x="119" y="1023"/>
                </a:lnTo>
                <a:lnTo>
                  <a:pt x="108" y="1034"/>
                </a:lnTo>
                <a:lnTo>
                  <a:pt x="97" y="1045"/>
                </a:lnTo>
                <a:lnTo>
                  <a:pt x="97" y="1055"/>
                </a:lnTo>
                <a:lnTo>
                  <a:pt x="87" y="1055"/>
                </a:lnTo>
                <a:lnTo>
                  <a:pt x="76" y="1066"/>
                </a:lnTo>
                <a:lnTo>
                  <a:pt x="65" y="1066"/>
                </a:lnTo>
                <a:lnTo>
                  <a:pt x="54" y="1055"/>
                </a:lnTo>
                <a:lnTo>
                  <a:pt x="43" y="1055"/>
                </a:lnTo>
                <a:lnTo>
                  <a:pt x="43" y="1045"/>
                </a:lnTo>
                <a:lnTo>
                  <a:pt x="32" y="1034"/>
                </a:lnTo>
                <a:lnTo>
                  <a:pt x="21" y="1023"/>
                </a:lnTo>
                <a:lnTo>
                  <a:pt x="21" y="1001"/>
                </a:lnTo>
                <a:lnTo>
                  <a:pt x="10" y="979"/>
                </a:lnTo>
                <a:lnTo>
                  <a:pt x="10" y="957"/>
                </a:lnTo>
                <a:lnTo>
                  <a:pt x="10" y="936"/>
                </a:lnTo>
                <a:lnTo>
                  <a:pt x="10" y="903"/>
                </a:lnTo>
                <a:lnTo>
                  <a:pt x="10" y="870"/>
                </a:lnTo>
                <a:lnTo>
                  <a:pt x="10" y="827"/>
                </a:lnTo>
                <a:lnTo>
                  <a:pt x="10" y="772"/>
                </a:lnTo>
                <a:lnTo>
                  <a:pt x="10" y="729"/>
                </a:lnTo>
                <a:lnTo>
                  <a:pt x="10" y="664"/>
                </a:lnTo>
                <a:lnTo>
                  <a:pt x="21" y="609"/>
                </a:lnTo>
                <a:lnTo>
                  <a:pt x="21" y="566"/>
                </a:lnTo>
                <a:lnTo>
                  <a:pt x="21" y="522"/>
                </a:lnTo>
                <a:lnTo>
                  <a:pt x="32" y="479"/>
                </a:lnTo>
                <a:lnTo>
                  <a:pt x="32" y="446"/>
                </a:lnTo>
                <a:lnTo>
                  <a:pt x="32" y="424"/>
                </a:lnTo>
                <a:lnTo>
                  <a:pt x="32" y="402"/>
                </a:lnTo>
                <a:lnTo>
                  <a:pt x="32" y="381"/>
                </a:lnTo>
                <a:lnTo>
                  <a:pt x="32" y="370"/>
                </a:lnTo>
                <a:lnTo>
                  <a:pt x="32" y="348"/>
                </a:lnTo>
                <a:lnTo>
                  <a:pt x="32" y="337"/>
                </a:lnTo>
                <a:lnTo>
                  <a:pt x="21" y="315"/>
                </a:lnTo>
                <a:lnTo>
                  <a:pt x="21" y="283"/>
                </a:lnTo>
                <a:lnTo>
                  <a:pt x="21" y="261"/>
                </a:lnTo>
                <a:lnTo>
                  <a:pt x="21" y="228"/>
                </a:lnTo>
                <a:lnTo>
                  <a:pt x="10" y="196"/>
                </a:lnTo>
                <a:lnTo>
                  <a:pt x="10" y="163"/>
                </a:lnTo>
                <a:lnTo>
                  <a:pt x="10" y="130"/>
                </a:lnTo>
                <a:lnTo>
                  <a:pt x="10" y="109"/>
                </a:lnTo>
                <a:lnTo>
                  <a:pt x="10" y="87"/>
                </a:lnTo>
                <a:lnTo>
                  <a:pt x="0" y="65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10" y="22"/>
                </a:lnTo>
                <a:lnTo>
                  <a:pt x="10" y="11"/>
                </a:lnTo>
                <a:lnTo>
                  <a:pt x="21" y="11"/>
                </a:lnTo>
                <a:lnTo>
                  <a:pt x="32" y="0"/>
                </a:lnTo>
                <a:lnTo>
                  <a:pt x="54" y="0"/>
                </a:lnTo>
                <a:lnTo>
                  <a:pt x="76" y="0"/>
                </a:lnTo>
                <a:lnTo>
                  <a:pt x="108" y="0"/>
                </a:lnTo>
                <a:lnTo>
                  <a:pt x="141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35"/>
          <p:cNvSpPr/>
          <p:nvPr/>
        </p:nvSpPr>
        <p:spPr>
          <a:xfrm>
            <a:off x="7724350" y="2734680"/>
            <a:ext cx="490538" cy="422275"/>
          </a:xfrm>
          <a:custGeom>
            <a:avLst/>
            <a:gdLst>
              <a:gd name="txL" fmla="*/ 0 w 772"/>
              <a:gd name="txT" fmla="*/ 0 h 664"/>
              <a:gd name="txR" fmla="*/ 772 w 772"/>
              <a:gd name="txB" fmla="*/ 664 h 66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772" h="664">
                <a:moveTo>
                  <a:pt x="772" y="0"/>
                </a:moveTo>
                <a:lnTo>
                  <a:pt x="751" y="33"/>
                </a:lnTo>
                <a:lnTo>
                  <a:pt x="740" y="65"/>
                </a:lnTo>
                <a:lnTo>
                  <a:pt x="718" y="98"/>
                </a:lnTo>
                <a:lnTo>
                  <a:pt x="696" y="141"/>
                </a:lnTo>
                <a:lnTo>
                  <a:pt x="664" y="185"/>
                </a:lnTo>
                <a:lnTo>
                  <a:pt x="631" y="218"/>
                </a:lnTo>
                <a:lnTo>
                  <a:pt x="609" y="261"/>
                </a:lnTo>
                <a:lnTo>
                  <a:pt x="566" y="305"/>
                </a:lnTo>
                <a:lnTo>
                  <a:pt x="522" y="348"/>
                </a:lnTo>
                <a:lnTo>
                  <a:pt x="490" y="392"/>
                </a:lnTo>
                <a:lnTo>
                  <a:pt x="446" y="424"/>
                </a:lnTo>
                <a:lnTo>
                  <a:pt x="392" y="468"/>
                </a:lnTo>
                <a:lnTo>
                  <a:pt x="348" y="501"/>
                </a:lnTo>
                <a:lnTo>
                  <a:pt x="305" y="522"/>
                </a:lnTo>
                <a:lnTo>
                  <a:pt x="261" y="555"/>
                </a:lnTo>
                <a:lnTo>
                  <a:pt x="218" y="577"/>
                </a:lnTo>
                <a:lnTo>
                  <a:pt x="174" y="598"/>
                </a:lnTo>
                <a:lnTo>
                  <a:pt x="131" y="620"/>
                </a:lnTo>
                <a:lnTo>
                  <a:pt x="98" y="631"/>
                </a:lnTo>
                <a:lnTo>
                  <a:pt x="66" y="653"/>
                </a:lnTo>
                <a:lnTo>
                  <a:pt x="44" y="653"/>
                </a:lnTo>
                <a:lnTo>
                  <a:pt x="22" y="664"/>
                </a:lnTo>
                <a:lnTo>
                  <a:pt x="11" y="664"/>
                </a:lnTo>
                <a:lnTo>
                  <a:pt x="11" y="653"/>
                </a:lnTo>
                <a:lnTo>
                  <a:pt x="0" y="653"/>
                </a:lnTo>
                <a:lnTo>
                  <a:pt x="11" y="642"/>
                </a:lnTo>
                <a:lnTo>
                  <a:pt x="22" y="631"/>
                </a:lnTo>
                <a:lnTo>
                  <a:pt x="33" y="620"/>
                </a:lnTo>
                <a:lnTo>
                  <a:pt x="44" y="609"/>
                </a:lnTo>
                <a:lnTo>
                  <a:pt x="66" y="588"/>
                </a:lnTo>
                <a:lnTo>
                  <a:pt x="87" y="577"/>
                </a:lnTo>
                <a:lnTo>
                  <a:pt x="109" y="566"/>
                </a:lnTo>
                <a:lnTo>
                  <a:pt x="131" y="544"/>
                </a:lnTo>
                <a:lnTo>
                  <a:pt x="153" y="522"/>
                </a:lnTo>
                <a:lnTo>
                  <a:pt x="185" y="501"/>
                </a:lnTo>
                <a:lnTo>
                  <a:pt x="251" y="446"/>
                </a:lnTo>
                <a:lnTo>
                  <a:pt x="316" y="392"/>
                </a:lnTo>
                <a:lnTo>
                  <a:pt x="348" y="359"/>
                </a:lnTo>
                <a:lnTo>
                  <a:pt x="392" y="316"/>
                </a:lnTo>
                <a:lnTo>
                  <a:pt x="424" y="272"/>
                </a:lnTo>
                <a:lnTo>
                  <a:pt x="468" y="228"/>
                </a:lnTo>
                <a:lnTo>
                  <a:pt x="511" y="185"/>
                </a:lnTo>
                <a:lnTo>
                  <a:pt x="544" y="131"/>
                </a:lnTo>
                <a:lnTo>
                  <a:pt x="588" y="76"/>
                </a:lnTo>
                <a:lnTo>
                  <a:pt x="631" y="11"/>
                </a:lnTo>
                <a:lnTo>
                  <a:pt x="772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6"/>
          <p:cNvSpPr/>
          <p:nvPr/>
        </p:nvSpPr>
        <p:spPr>
          <a:xfrm>
            <a:off x="8221238" y="2742618"/>
            <a:ext cx="614362" cy="358775"/>
          </a:xfrm>
          <a:custGeom>
            <a:avLst/>
            <a:gdLst>
              <a:gd name="txL" fmla="*/ 0 w 968"/>
              <a:gd name="txT" fmla="*/ 0 h 566"/>
              <a:gd name="txR" fmla="*/ 968 w 968"/>
              <a:gd name="txB" fmla="*/ 566 h 5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6" h="566">
                <a:moveTo>
                  <a:pt x="816" y="544"/>
                </a:moveTo>
                <a:lnTo>
                  <a:pt x="740" y="555"/>
                </a:lnTo>
                <a:lnTo>
                  <a:pt x="674" y="555"/>
                </a:lnTo>
                <a:lnTo>
                  <a:pt x="620" y="566"/>
                </a:lnTo>
                <a:lnTo>
                  <a:pt x="576" y="566"/>
                </a:lnTo>
                <a:lnTo>
                  <a:pt x="566" y="566"/>
                </a:lnTo>
                <a:lnTo>
                  <a:pt x="544" y="555"/>
                </a:lnTo>
                <a:lnTo>
                  <a:pt x="533" y="544"/>
                </a:lnTo>
                <a:lnTo>
                  <a:pt x="500" y="533"/>
                </a:lnTo>
                <a:lnTo>
                  <a:pt x="479" y="522"/>
                </a:lnTo>
                <a:lnTo>
                  <a:pt x="446" y="500"/>
                </a:lnTo>
                <a:lnTo>
                  <a:pt x="413" y="468"/>
                </a:lnTo>
                <a:lnTo>
                  <a:pt x="381" y="446"/>
                </a:lnTo>
                <a:lnTo>
                  <a:pt x="337" y="413"/>
                </a:lnTo>
                <a:lnTo>
                  <a:pt x="305" y="370"/>
                </a:lnTo>
                <a:lnTo>
                  <a:pt x="261" y="326"/>
                </a:lnTo>
                <a:lnTo>
                  <a:pt x="207" y="283"/>
                </a:lnTo>
                <a:lnTo>
                  <a:pt x="163" y="239"/>
                </a:lnTo>
                <a:lnTo>
                  <a:pt x="109" y="185"/>
                </a:lnTo>
                <a:lnTo>
                  <a:pt x="55" y="120"/>
                </a:lnTo>
                <a:lnTo>
                  <a:pt x="0" y="65"/>
                </a:lnTo>
                <a:lnTo>
                  <a:pt x="33" y="0"/>
                </a:lnTo>
                <a:lnTo>
                  <a:pt x="55" y="22"/>
                </a:lnTo>
                <a:lnTo>
                  <a:pt x="76" y="43"/>
                </a:lnTo>
                <a:lnTo>
                  <a:pt x="109" y="65"/>
                </a:lnTo>
                <a:lnTo>
                  <a:pt x="142" y="87"/>
                </a:lnTo>
                <a:lnTo>
                  <a:pt x="185" y="120"/>
                </a:lnTo>
                <a:lnTo>
                  <a:pt x="229" y="141"/>
                </a:lnTo>
                <a:lnTo>
                  <a:pt x="272" y="174"/>
                </a:lnTo>
                <a:lnTo>
                  <a:pt x="326" y="207"/>
                </a:lnTo>
                <a:lnTo>
                  <a:pt x="435" y="261"/>
                </a:lnTo>
                <a:lnTo>
                  <a:pt x="544" y="315"/>
                </a:lnTo>
                <a:lnTo>
                  <a:pt x="653" y="359"/>
                </a:lnTo>
                <a:lnTo>
                  <a:pt x="750" y="402"/>
                </a:lnTo>
                <a:lnTo>
                  <a:pt x="805" y="413"/>
                </a:lnTo>
                <a:lnTo>
                  <a:pt x="848" y="435"/>
                </a:lnTo>
                <a:lnTo>
                  <a:pt x="881" y="446"/>
                </a:lnTo>
                <a:lnTo>
                  <a:pt x="913" y="457"/>
                </a:lnTo>
                <a:lnTo>
                  <a:pt x="935" y="468"/>
                </a:lnTo>
                <a:lnTo>
                  <a:pt x="957" y="479"/>
                </a:lnTo>
                <a:lnTo>
                  <a:pt x="957" y="490"/>
                </a:lnTo>
                <a:lnTo>
                  <a:pt x="968" y="490"/>
                </a:lnTo>
                <a:lnTo>
                  <a:pt x="957" y="500"/>
                </a:lnTo>
                <a:lnTo>
                  <a:pt x="946" y="511"/>
                </a:lnTo>
                <a:lnTo>
                  <a:pt x="924" y="522"/>
                </a:lnTo>
                <a:lnTo>
                  <a:pt x="903" y="522"/>
                </a:lnTo>
                <a:lnTo>
                  <a:pt x="881" y="533"/>
                </a:lnTo>
                <a:lnTo>
                  <a:pt x="848" y="533"/>
                </a:lnTo>
                <a:lnTo>
                  <a:pt x="816" y="54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8"/>
          <p:cNvSpPr/>
          <p:nvPr/>
        </p:nvSpPr>
        <p:spPr>
          <a:xfrm>
            <a:off x="7379863" y="3577643"/>
            <a:ext cx="1400175" cy="214312"/>
          </a:xfrm>
          <a:custGeom>
            <a:avLst/>
            <a:gdLst>
              <a:gd name="txL" fmla="*/ 0 w 2207"/>
              <a:gd name="txT" fmla="*/ 0 h 337"/>
              <a:gd name="txR" fmla="*/ 2207 w 2207"/>
              <a:gd name="txB" fmla="*/ 337 h 3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07" h="337">
                <a:moveTo>
                  <a:pt x="2109" y="87"/>
                </a:moveTo>
                <a:lnTo>
                  <a:pt x="2152" y="119"/>
                </a:lnTo>
                <a:lnTo>
                  <a:pt x="2163" y="130"/>
                </a:lnTo>
                <a:lnTo>
                  <a:pt x="2174" y="141"/>
                </a:lnTo>
                <a:lnTo>
                  <a:pt x="2185" y="141"/>
                </a:lnTo>
                <a:lnTo>
                  <a:pt x="2196" y="152"/>
                </a:lnTo>
                <a:lnTo>
                  <a:pt x="2207" y="163"/>
                </a:lnTo>
                <a:lnTo>
                  <a:pt x="2207" y="174"/>
                </a:lnTo>
                <a:lnTo>
                  <a:pt x="2196" y="185"/>
                </a:lnTo>
                <a:lnTo>
                  <a:pt x="2196" y="195"/>
                </a:lnTo>
                <a:lnTo>
                  <a:pt x="2196" y="206"/>
                </a:lnTo>
                <a:lnTo>
                  <a:pt x="2185" y="217"/>
                </a:lnTo>
                <a:lnTo>
                  <a:pt x="2174" y="217"/>
                </a:lnTo>
                <a:lnTo>
                  <a:pt x="2163" y="217"/>
                </a:lnTo>
                <a:lnTo>
                  <a:pt x="2152" y="217"/>
                </a:lnTo>
                <a:lnTo>
                  <a:pt x="2131" y="217"/>
                </a:lnTo>
                <a:lnTo>
                  <a:pt x="2109" y="217"/>
                </a:lnTo>
                <a:lnTo>
                  <a:pt x="2087" y="217"/>
                </a:lnTo>
                <a:lnTo>
                  <a:pt x="2044" y="217"/>
                </a:lnTo>
                <a:lnTo>
                  <a:pt x="2000" y="217"/>
                </a:lnTo>
                <a:lnTo>
                  <a:pt x="1946" y="217"/>
                </a:lnTo>
                <a:lnTo>
                  <a:pt x="1881" y="206"/>
                </a:lnTo>
                <a:lnTo>
                  <a:pt x="1815" y="206"/>
                </a:lnTo>
                <a:lnTo>
                  <a:pt x="1761" y="195"/>
                </a:lnTo>
                <a:lnTo>
                  <a:pt x="1696" y="195"/>
                </a:lnTo>
                <a:lnTo>
                  <a:pt x="1642" y="195"/>
                </a:lnTo>
                <a:lnTo>
                  <a:pt x="1587" y="185"/>
                </a:lnTo>
                <a:lnTo>
                  <a:pt x="1533" y="185"/>
                </a:lnTo>
                <a:lnTo>
                  <a:pt x="1489" y="185"/>
                </a:lnTo>
                <a:lnTo>
                  <a:pt x="1446" y="185"/>
                </a:lnTo>
                <a:lnTo>
                  <a:pt x="1391" y="185"/>
                </a:lnTo>
                <a:lnTo>
                  <a:pt x="1348" y="185"/>
                </a:lnTo>
                <a:lnTo>
                  <a:pt x="1294" y="195"/>
                </a:lnTo>
                <a:lnTo>
                  <a:pt x="1239" y="195"/>
                </a:lnTo>
                <a:lnTo>
                  <a:pt x="1185" y="195"/>
                </a:lnTo>
                <a:lnTo>
                  <a:pt x="1120" y="206"/>
                </a:lnTo>
                <a:lnTo>
                  <a:pt x="1054" y="217"/>
                </a:lnTo>
                <a:lnTo>
                  <a:pt x="989" y="217"/>
                </a:lnTo>
                <a:lnTo>
                  <a:pt x="848" y="228"/>
                </a:lnTo>
                <a:lnTo>
                  <a:pt x="717" y="250"/>
                </a:lnTo>
                <a:lnTo>
                  <a:pt x="587" y="272"/>
                </a:lnTo>
                <a:lnTo>
                  <a:pt x="467" y="293"/>
                </a:lnTo>
                <a:lnTo>
                  <a:pt x="413" y="304"/>
                </a:lnTo>
                <a:lnTo>
                  <a:pt x="359" y="315"/>
                </a:lnTo>
                <a:lnTo>
                  <a:pt x="315" y="326"/>
                </a:lnTo>
                <a:lnTo>
                  <a:pt x="283" y="326"/>
                </a:lnTo>
                <a:lnTo>
                  <a:pt x="250" y="337"/>
                </a:lnTo>
                <a:lnTo>
                  <a:pt x="228" y="337"/>
                </a:lnTo>
                <a:lnTo>
                  <a:pt x="217" y="337"/>
                </a:lnTo>
                <a:lnTo>
                  <a:pt x="206" y="337"/>
                </a:lnTo>
                <a:lnTo>
                  <a:pt x="185" y="337"/>
                </a:lnTo>
                <a:lnTo>
                  <a:pt x="163" y="326"/>
                </a:lnTo>
                <a:lnTo>
                  <a:pt x="130" y="315"/>
                </a:lnTo>
                <a:lnTo>
                  <a:pt x="87" y="304"/>
                </a:lnTo>
                <a:lnTo>
                  <a:pt x="65" y="293"/>
                </a:lnTo>
                <a:lnTo>
                  <a:pt x="54" y="283"/>
                </a:lnTo>
                <a:lnTo>
                  <a:pt x="33" y="272"/>
                </a:lnTo>
                <a:lnTo>
                  <a:pt x="22" y="261"/>
                </a:lnTo>
                <a:lnTo>
                  <a:pt x="11" y="261"/>
                </a:lnTo>
                <a:lnTo>
                  <a:pt x="0" y="250"/>
                </a:lnTo>
                <a:lnTo>
                  <a:pt x="0" y="228"/>
                </a:lnTo>
                <a:lnTo>
                  <a:pt x="0" y="217"/>
                </a:lnTo>
                <a:lnTo>
                  <a:pt x="98" y="206"/>
                </a:lnTo>
                <a:lnTo>
                  <a:pt x="196" y="195"/>
                </a:lnTo>
                <a:lnTo>
                  <a:pt x="293" y="185"/>
                </a:lnTo>
                <a:lnTo>
                  <a:pt x="391" y="174"/>
                </a:lnTo>
                <a:lnTo>
                  <a:pt x="478" y="163"/>
                </a:lnTo>
                <a:lnTo>
                  <a:pt x="565" y="152"/>
                </a:lnTo>
                <a:lnTo>
                  <a:pt x="652" y="141"/>
                </a:lnTo>
                <a:lnTo>
                  <a:pt x="728" y="130"/>
                </a:lnTo>
                <a:lnTo>
                  <a:pt x="804" y="119"/>
                </a:lnTo>
                <a:lnTo>
                  <a:pt x="881" y="119"/>
                </a:lnTo>
                <a:lnTo>
                  <a:pt x="957" y="108"/>
                </a:lnTo>
                <a:lnTo>
                  <a:pt x="1022" y="98"/>
                </a:lnTo>
                <a:lnTo>
                  <a:pt x="1087" y="87"/>
                </a:lnTo>
                <a:lnTo>
                  <a:pt x="1152" y="87"/>
                </a:lnTo>
                <a:lnTo>
                  <a:pt x="1218" y="76"/>
                </a:lnTo>
                <a:lnTo>
                  <a:pt x="1272" y="65"/>
                </a:lnTo>
                <a:lnTo>
                  <a:pt x="1326" y="65"/>
                </a:lnTo>
                <a:lnTo>
                  <a:pt x="1370" y="54"/>
                </a:lnTo>
                <a:lnTo>
                  <a:pt x="1424" y="54"/>
                </a:lnTo>
                <a:lnTo>
                  <a:pt x="1468" y="43"/>
                </a:lnTo>
                <a:lnTo>
                  <a:pt x="1511" y="43"/>
                </a:lnTo>
                <a:lnTo>
                  <a:pt x="1544" y="32"/>
                </a:lnTo>
                <a:lnTo>
                  <a:pt x="1587" y="32"/>
                </a:lnTo>
                <a:lnTo>
                  <a:pt x="1620" y="32"/>
                </a:lnTo>
                <a:lnTo>
                  <a:pt x="1652" y="21"/>
                </a:lnTo>
                <a:lnTo>
                  <a:pt x="1674" y="21"/>
                </a:lnTo>
                <a:lnTo>
                  <a:pt x="1696" y="21"/>
                </a:lnTo>
                <a:lnTo>
                  <a:pt x="1718" y="21"/>
                </a:lnTo>
                <a:lnTo>
                  <a:pt x="1739" y="10"/>
                </a:lnTo>
                <a:lnTo>
                  <a:pt x="1750" y="10"/>
                </a:lnTo>
                <a:lnTo>
                  <a:pt x="1761" y="10"/>
                </a:lnTo>
                <a:lnTo>
                  <a:pt x="1772" y="10"/>
                </a:lnTo>
                <a:lnTo>
                  <a:pt x="1826" y="0"/>
                </a:lnTo>
                <a:lnTo>
                  <a:pt x="1870" y="0"/>
                </a:lnTo>
                <a:lnTo>
                  <a:pt x="1913" y="0"/>
                </a:lnTo>
                <a:lnTo>
                  <a:pt x="1957" y="10"/>
                </a:lnTo>
                <a:lnTo>
                  <a:pt x="2000" y="21"/>
                </a:lnTo>
                <a:lnTo>
                  <a:pt x="2033" y="43"/>
                </a:lnTo>
                <a:lnTo>
                  <a:pt x="2076" y="65"/>
                </a:lnTo>
                <a:lnTo>
                  <a:pt x="2109" y="8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230610" y="5686425"/>
            <a:ext cx="96139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1805" y="1175491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301134" y="224363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7319" y="1532878"/>
            <a:ext cx="1428596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dǎng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991889" y="3494583"/>
            <a:ext cx="3488671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上下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宋体" panose="02010600030101010101" pitchFamily="2" charset="-122"/>
              </a:rPr>
              <a:t>D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 smtClean="0">
                <a:latin typeface="宋体" panose="02010600030101010101" pitchFamily="2" charset="-122"/>
              </a:rPr>
              <a:t>儿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>
                <a:latin typeface="宋体" panose="02010600030101010101" pitchFamily="2" charset="-122"/>
              </a:rPr>
              <a:t>死党  </a:t>
            </a:r>
            <a:r>
              <a:rPr lang="zh-CN" altLang="en-US" sz="3200" b="1" smtClean="0">
                <a:latin typeface="宋体" panose="02010600030101010101" pitchFamily="2" charset="-122"/>
              </a:rPr>
              <a:t>党员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6199784" y="194183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331026" y="1511179"/>
            <a:ext cx="2473957" cy="2693587"/>
          </a:xfrm>
          <a:prstGeom prst="wedgeRoundRectCallout">
            <a:avLst>
              <a:gd name="adj1" fmla="val 97194"/>
              <a:gd name="adj2" fmla="val -11967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上边中间是竖、不要写成点，冖的横要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101600" y="1818901"/>
            <a:ext cx="2544390" cy="2063544"/>
          </a:xfrm>
          <a:prstGeom prst="wedgeRoundRectCallout">
            <a:avLst>
              <a:gd name="adj1" fmla="val -94677"/>
              <a:gd name="adj2" fmla="val 13370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下边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口字要小，儿字下边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宽展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240000" flipH="1">
            <a:off x="6785441" y="4373575"/>
            <a:ext cx="3476215" cy="1604645"/>
          </a:xfrm>
          <a:prstGeom prst="cloudCallout">
            <a:avLst>
              <a:gd name="adj1" fmla="val 33642"/>
              <a:gd name="adj2" fmla="val -90821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938990" y="4726596"/>
            <a:ext cx="3156793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上部是“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⺌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Freeform 40"/>
          <p:cNvSpPr/>
          <p:nvPr/>
        </p:nvSpPr>
        <p:spPr>
          <a:xfrm>
            <a:off x="7384120" y="2173431"/>
            <a:ext cx="192087" cy="595313"/>
          </a:xfrm>
          <a:custGeom>
            <a:avLst/>
            <a:gdLst>
              <a:gd name="txL" fmla="*/ 0 w 304"/>
              <a:gd name="txT" fmla="*/ 0 h 936"/>
              <a:gd name="txR" fmla="*/ 304 w 304"/>
              <a:gd name="txB" fmla="*/ 936 h 93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4" h="936">
                <a:moveTo>
                  <a:pt x="272" y="239"/>
                </a:moveTo>
                <a:lnTo>
                  <a:pt x="272" y="250"/>
                </a:lnTo>
                <a:lnTo>
                  <a:pt x="261" y="272"/>
                </a:lnTo>
                <a:lnTo>
                  <a:pt x="261" y="283"/>
                </a:lnTo>
                <a:lnTo>
                  <a:pt x="261" y="315"/>
                </a:lnTo>
                <a:lnTo>
                  <a:pt x="250" y="337"/>
                </a:lnTo>
                <a:lnTo>
                  <a:pt x="250" y="370"/>
                </a:lnTo>
                <a:lnTo>
                  <a:pt x="250" y="413"/>
                </a:lnTo>
                <a:lnTo>
                  <a:pt x="250" y="446"/>
                </a:lnTo>
                <a:lnTo>
                  <a:pt x="239" y="500"/>
                </a:lnTo>
                <a:lnTo>
                  <a:pt x="239" y="544"/>
                </a:lnTo>
                <a:lnTo>
                  <a:pt x="228" y="598"/>
                </a:lnTo>
                <a:lnTo>
                  <a:pt x="228" y="653"/>
                </a:lnTo>
                <a:lnTo>
                  <a:pt x="228" y="718"/>
                </a:lnTo>
                <a:lnTo>
                  <a:pt x="217" y="783"/>
                </a:lnTo>
                <a:lnTo>
                  <a:pt x="217" y="860"/>
                </a:lnTo>
                <a:lnTo>
                  <a:pt x="217" y="936"/>
                </a:lnTo>
                <a:lnTo>
                  <a:pt x="76" y="936"/>
                </a:lnTo>
                <a:lnTo>
                  <a:pt x="76" y="849"/>
                </a:lnTo>
                <a:lnTo>
                  <a:pt x="76" y="773"/>
                </a:lnTo>
                <a:lnTo>
                  <a:pt x="76" y="696"/>
                </a:lnTo>
                <a:lnTo>
                  <a:pt x="76" y="631"/>
                </a:lnTo>
                <a:lnTo>
                  <a:pt x="76" y="566"/>
                </a:lnTo>
                <a:lnTo>
                  <a:pt x="76" y="500"/>
                </a:lnTo>
                <a:lnTo>
                  <a:pt x="76" y="446"/>
                </a:lnTo>
                <a:lnTo>
                  <a:pt x="76" y="403"/>
                </a:lnTo>
                <a:lnTo>
                  <a:pt x="76" y="359"/>
                </a:lnTo>
                <a:lnTo>
                  <a:pt x="76" y="315"/>
                </a:lnTo>
                <a:lnTo>
                  <a:pt x="76" y="283"/>
                </a:lnTo>
                <a:lnTo>
                  <a:pt x="76" y="250"/>
                </a:lnTo>
                <a:lnTo>
                  <a:pt x="76" y="228"/>
                </a:lnTo>
                <a:lnTo>
                  <a:pt x="76" y="207"/>
                </a:lnTo>
                <a:lnTo>
                  <a:pt x="76" y="196"/>
                </a:lnTo>
                <a:lnTo>
                  <a:pt x="65" y="185"/>
                </a:lnTo>
                <a:lnTo>
                  <a:pt x="65" y="152"/>
                </a:lnTo>
                <a:lnTo>
                  <a:pt x="54" y="130"/>
                </a:lnTo>
                <a:lnTo>
                  <a:pt x="43" y="109"/>
                </a:lnTo>
                <a:lnTo>
                  <a:pt x="22" y="87"/>
                </a:lnTo>
                <a:lnTo>
                  <a:pt x="11" y="65"/>
                </a:lnTo>
                <a:lnTo>
                  <a:pt x="0" y="54"/>
                </a:lnTo>
                <a:lnTo>
                  <a:pt x="0" y="33"/>
                </a:lnTo>
                <a:lnTo>
                  <a:pt x="0" y="22"/>
                </a:lnTo>
                <a:lnTo>
                  <a:pt x="11" y="11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87" y="11"/>
                </a:lnTo>
                <a:lnTo>
                  <a:pt x="130" y="22"/>
                </a:lnTo>
                <a:lnTo>
                  <a:pt x="163" y="33"/>
                </a:lnTo>
                <a:lnTo>
                  <a:pt x="206" y="43"/>
                </a:lnTo>
                <a:lnTo>
                  <a:pt x="239" y="54"/>
                </a:lnTo>
                <a:lnTo>
                  <a:pt x="261" y="76"/>
                </a:lnTo>
                <a:lnTo>
                  <a:pt x="282" y="87"/>
                </a:lnTo>
                <a:lnTo>
                  <a:pt x="293" y="109"/>
                </a:lnTo>
                <a:lnTo>
                  <a:pt x="304" y="120"/>
                </a:lnTo>
                <a:lnTo>
                  <a:pt x="282" y="174"/>
                </a:lnTo>
                <a:lnTo>
                  <a:pt x="272" y="207"/>
                </a:lnTo>
                <a:lnTo>
                  <a:pt x="272" y="23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1"/>
          <p:cNvSpPr/>
          <p:nvPr/>
        </p:nvSpPr>
        <p:spPr>
          <a:xfrm>
            <a:off x="6845957" y="2725881"/>
            <a:ext cx="177800" cy="422275"/>
          </a:xfrm>
          <a:custGeom>
            <a:avLst/>
            <a:gdLst>
              <a:gd name="txL" fmla="*/ 0 w 282"/>
              <a:gd name="txT" fmla="*/ 0 h 664"/>
              <a:gd name="txR" fmla="*/ 282 w 282"/>
              <a:gd name="txB" fmla="*/ 664 h 66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2" h="664">
                <a:moveTo>
                  <a:pt x="54" y="327"/>
                </a:moveTo>
                <a:lnTo>
                  <a:pt x="76" y="305"/>
                </a:lnTo>
                <a:lnTo>
                  <a:pt x="87" y="273"/>
                </a:lnTo>
                <a:lnTo>
                  <a:pt x="108" y="240"/>
                </a:lnTo>
                <a:lnTo>
                  <a:pt x="130" y="207"/>
                </a:lnTo>
                <a:lnTo>
                  <a:pt x="141" y="164"/>
                </a:lnTo>
                <a:lnTo>
                  <a:pt x="163" y="109"/>
                </a:lnTo>
                <a:lnTo>
                  <a:pt x="174" y="55"/>
                </a:lnTo>
                <a:lnTo>
                  <a:pt x="195" y="0"/>
                </a:lnTo>
                <a:lnTo>
                  <a:pt x="217" y="11"/>
                </a:lnTo>
                <a:lnTo>
                  <a:pt x="239" y="22"/>
                </a:lnTo>
                <a:lnTo>
                  <a:pt x="261" y="44"/>
                </a:lnTo>
                <a:lnTo>
                  <a:pt x="272" y="77"/>
                </a:lnTo>
                <a:lnTo>
                  <a:pt x="272" y="109"/>
                </a:lnTo>
                <a:lnTo>
                  <a:pt x="282" y="142"/>
                </a:lnTo>
                <a:lnTo>
                  <a:pt x="282" y="175"/>
                </a:lnTo>
                <a:lnTo>
                  <a:pt x="282" y="207"/>
                </a:lnTo>
                <a:lnTo>
                  <a:pt x="282" y="229"/>
                </a:lnTo>
                <a:lnTo>
                  <a:pt x="272" y="262"/>
                </a:lnTo>
                <a:lnTo>
                  <a:pt x="261" y="305"/>
                </a:lnTo>
                <a:lnTo>
                  <a:pt x="261" y="360"/>
                </a:lnTo>
                <a:lnTo>
                  <a:pt x="250" y="414"/>
                </a:lnTo>
                <a:lnTo>
                  <a:pt x="228" y="468"/>
                </a:lnTo>
                <a:lnTo>
                  <a:pt x="206" y="523"/>
                </a:lnTo>
                <a:lnTo>
                  <a:pt x="185" y="566"/>
                </a:lnTo>
                <a:lnTo>
                  <a:pt x="163" y="588"/>
                </a:lnTo>
                <a:lnTo>
                  <a:pt x="152" y="610"/>
                </a:lnTo>
                <a:lnTo>
                  <a:pt x="141" y="621"/>
                </a:lnTo>
                <a:lnTo>
                  <a:pt x="130" y="632"/>
                </a:lnTo>
                <a:lnTo>
                  <a:pt x="119" y="643"/>
                </a:lnTo>
                <a:lnTo>
                  <a:pt x="119" y="653"/>
                </a:lnTo>
                <a:lnTo>
                  <a:pt x="108" y="653"/>
                </a:lnTo>
                <a:lnTo>
                  <a:pt x="98" y="664"/>
                </a:lnTo>
                <a:lnTo>
                  <a:pt x="98" y="653"/>
                </a:lnTo>
                <a:lnTo>
                  <a:pt x="87" y="653"/>
                </a:lnTo>
                <a:lnTo>
                  <a:pt x="76" y="653"/>
                </a:lnTo>
                <a:lnTo>
                  <a:pt x="65" y="643"/>
                </a:lnTo>
                <a:lnTo>
                  <a:pt x="65" y="632"/>
                </a:lnTo>
                <a:lnTo>
                  <a:pt x="54" y="610"/>
                </a:lnTo>
                <a:lnTo>
                  <a:pt x="43" y="599"/>
                </a:lnTo>
                <a:lnTo>
                  <a:pt x="32" y="577"/>
                </a:lnTo>
                <a:lnTo>
                  <a:pt x="22" y="545"/>
                </a:lnTo>
                <a:lnTo>
                  <a:pt x="11" y="512"/>
                </a:lnTo>
                <a:lnTo>
                  <a:pt x="11" y="490"/>
                </a:lnTo>
                <a:lnTo>
                  <a:pt x="0" y="458"/>
                </a:lnTo>
                <a:lnTo>
                  <a:pt x="11" y="436"/>
                </a:lnTo>
                <a:lnTo>
                  <a:pt x="22" y="414"/>
                </a:lnTo>
                <a:lnTo>
                  <a:pt x="32" y="370"/>
                </a:lnTo>
                <a:lnTo>
                  <a:pt x="54" y="32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42"/>
          <p:cNvSpPr/>
          <p:nvPr/>
        </p:nvSpPr>
        <p:spPr>
          <a:xfrm>
            <a:off x="6990420" y="2636981"/>
            <a:ext cx="1249362" cy="304800"/>
          </a:xfrm>
          <a:custGeom>
            <a:avLst/>
            <a:gdLst>
              <a:gd name="txL" fmla="*/ 0 w 1968"/>
              <a:gd name="txT" fmla="*/ 0 h 479"/>
              <a:gd name="txR" fmla="*/ 1968 w 1968"/>
              <a:gd name="txB" fmla="*/ 479 h 4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68" h="479">
                <a:moveTo>
                  <a:pt x="1598" y="22"/>
                </a:moveTo>
                <a:lnTo>
                  <a:pt x="1620" y="22"/>
                </a:lnTo>
                <a:lnTo>
                  <a:pt x="1642" y="11"/>
                </a:lnTo>
                <a:lnTo>
                  <a:pt x="1663" y="11"/>
                </a:lnTo>
                <a:lnTo>
                  <a:pt x="1685" y="0"/>
                </a:lnTo>
                <a:lnTo>
                  <a:pt x="1696" y="11"/>
                </a:lnTo>
                <a:lnTo>
                  <a:pt x="1707" y="22"/>
                </a:lnTo>
                <a:lnTo>
                  <a:pt x="1718" y="22"/>
                </a:lnTo>
                <a:lnTo>
                  <a:pt x="1740" y="44"/>
                </a:lnTo>
                <a:lnTo>
                  <a:pt x="1761" y="54"/>
                </a:lnTo>
                <a:lnTo>
                  <a:pt x="1783" y="65"/>
                </a:lnTo>
                <a:lnTo>
                  <a:pt x="1816" y="87"/>
                </a:lnTo>
                <a:lnTo>
                  <a:pt x="1848" y="109"/>
                </a:lnTo>
                <a:lnTo>
                  <a:pt x="1870" y="131"/>
                </a:lnTo>
                <a:lnTo>
                  <a:pt x="1903" y="163"/>
                </a:lnTo>
                <a:lnTo>
                  <a:pt x="1924" y="174"/>
                </a:lnTo>
                <a:lnTo>
                  <a:pt x="1935" y="196"/>
                </a:lnTo>
                <a:lnTo>
                  <a:pt x="1946" y="207"/>
                </a:lnTo>
                <a:lnTo>
                  <a:pt x="1957" y="218"/>
                </a:lnTo>
                <a:lnTo>
                  <a:pt x="1968" y="229"/>
                </a:lnTo>
                <a:lnTo>
                  <a:pt x="1968" y="239"/>
                </a:lnTo>
                <a:lnTo>
                  <a:pt x="1968" y="250"/>
                </a:lnTo>
                <a:lnTo>
                  <a:pt x="1957" y="250"/>
                </a:lnTo>
                <a:lnTo>
                  <a:pt x="1946" y="261"/>
                </a:lnTo>
                <a:lnTo>
                  <a:pt x="1935" y="261"/>
                </a:lnTo>
                <a:lnTo>
                  <a:pt x="1924" y="272"/>
                </a:lnTo>
                <a:lnTo>
                  <a:pt x="1903" y="272"/>
                </a:lnTo>
                <a:lnTo>
                  <a:pt x="1870" y="272"/>
                </a:lnTo>
                <a:lnTo>
                  <a:pt x="1848" y="272"/>
                </a:lnTo>
                <a:lnTo>
                  <a:pt x="1783" y="283"/>
                </a:lnTo>
                <a:lnTo>
                  <a:pt x="1729" y="305"/>
                </a:lnTo>
                <a:lnTo>
                  <a:pt x="1663" y="337"/>
                </a:lnTo>
                <a:lnTo>
                  <a:pt x="1631" y="359"/>
                </a:lnTo>
                <a:lnTo>
                  <a:pt x="1598" y="381"/>
                </a:lnTo>
                <a:lnTo>
                  <a:pt x="1566" y="403"/>
                </a:lnTo>
                <a:lnTo>
                  <a:pt x="1533" y="424"/>
                </a:lnTo>
                <a:lnTo>
                  <a:pt x="1511" y="446"/>
                </a:lnTo>
                <a:lnTo>
                  <a:pt x="1489" y="457"/>
                </a:lnTo>
                <a:lnTo>
                  <a:pt x="1479" y="468"/>
                </a:lnTo>
                <a:lnTo>
                  <a:pt x="1468" y="468"/>
                </a:lnTo>
                <a:lnTo>
                  <a:pt x="1457" y="479"/>
                </a:lnTo>
                <a:lnTo>
                  <a:pt x="1446" y="468"/>
                </a:lnTo>
                <a:lnTo>
                  <a:pt x="1446" y="457"/>
                </a:lnTo>
                <a:lnTo>
                  <a:pt x="1446" y="446"/>
                </a:lnTo>
                <a:lnTo>
                  <a:pt x="1457" y="435"/>
                </a:lnTo>
                <a:lnTo>
                  <a:pt x="1468" y="414"/>
                </a:lnTo>
                <a:lnTo>
                  <a:pt x="1468" y="392"/>
                </a:lnTo>
                <a:lnTo>
                  <a:pt x="1479" y="370"/>
                </a:lnTo>
                <a:lnTo>
                  <a:pt x="1489" y="348"/>
                </a:lnTo>
                <a:lnTo>
                  <a:pt x="1511" y="294"/>
                </a:lnTo>
                <a:lnTo>
                  <a:pt x="1533" y="250"/>
                </a:lnTo>
                <a:lnTo>
                  <a:pt x="1533" y="239"/>
                </a:lnTo>
                <a:lnTo>
                  <a:pt x="1544" y="229"/>
                </a:lnTo>
                <a:lnTo>
                  <a:pt x="1544" y="218"/>
                </a:lnTo>
                <a:lnTo>
                  <a:pt x="1544" y="207"/>
                </a:lnTo>
                <a:lnTo>
                  <a:pt x="1533" y="196"/>
                </a:lnTo>
                <a:lnTo>
                  <a:pt x="1511" y="185"/>
                </a:lnTo>
                <a:lnTo>
                  <a:pt x="1500" y="185"/>
                </a:lnTo>
                <a:lnTo>
                  <a:pt x="1489" y="185"/>
                </a:lnTo>
                <a:lnTo>
                  <a:pt x="1468" y="185"/>
                </a:lnTo>
                <a:lnTo>
                  <a:pt x="1446" y="174"/>
                </a:lnTo>
                <a:lnTo>
                  <a:pt x="1424" y="185"/>
                </a:lnTo>
                <a:lnTo>
                  <a:pt x="1392" y="185"/>
                </a:lnTo>
                <a:lnTo>
                  <a:pt x="1348" y="185"/>
                </a:lnTo>
                <a:lnTo>
                  <a:pt x="1326" y="185"/>
                </a:lnTo>
                <a:lnTo>
                  <a:pt x="1294" y="185"/>
                </a:lnTo>
                <a:lnTo>
                  <a:pt x="1272" y="196"/>
                </a:lnTo>
                <a:lnTo>
                  <a:pt x="1239" y="196"/>
                </a:lnTo>
                <a:lnTo>
                  <a:pt x="1207" y="196"/>
                </a:lnTo>
                <a:lnTo>
                  <a:pt x="1163" y="207"/>
                </a:lnTo>
                <a:lnTo>
                  <a:pt x="1131" y="207"/>
                </a:lnTo>
                <a:lnTo>
                  <a:pt x="1087" y="218"/>
                </a:lnTo>
                <a:lnTo>
                  <a:pt x="1044" y="218"/>
                </a:lnTo>
                <a:lnTo>
                  <a:pt x="1000" y="229"/>
                </a:lnTo>
                <a:lnTo>
                  <a:pt x="902" y="239"/>
                </a:lnTo>
                <a:lnTo>
                  <a:pt x="794" y="250"/>
                </a:lnTo>
                <a:lnTo>
                  <a:pt x="674" y="261"/>
                </a:lnTo>
                <a:lnTo>
                  <a:pt x="555" y="283"/>
                </a:lnTo>
                <a:lnTo>
                  <a:pt x="424" y="294"/>
                </a:lnTo>
                <a:lnTo>
                  <a:pt x="294" y="305"/>
                </a:lnTo>
                <a:lnTo>
                  <a:pt x="141" y="316"/>
                </a:lnTo>
                <a:lnTo>
                  <a:pt x="0" y="326"/>
                </a:lnTo>
                <a:lnTo>
                  <a:pt x="0" y="229"/>
                </a:lnTo>
                <a:lnTo>
                  <a:pt x="65" y="218"/>
                </a:lnTo>
                <a:lnTo>
                  <a:pt x="131" y="218"/>
                </a:lnTo>
                <a:lnTo>
                  <a:pt x="196" y="207"/>
                </a:lnTo>
                <a:lnTo>
                  <a:pt x="261" y="196"/>
                </a:lnTo>
                <a:lnTo>
                  <a:pt x="315" y="196"/>
                </a:lnTo>
                <a:lnTo>
                  <a:pt x="381" y="185"/>
                </a:lnTo>
                <a:lnTo>
                  <a:pt x="435" y="185"/>
                </a:lnTo>
                <a:lnTo>
                  <a:pt x="478" y="174"/>
                </a:lnTo>
                <a:lnTo>
                  <a:pt x="533" y="174"/>
                </a:lnTo>
                <a:lnTo>
                  <a:pt x="587" y="163"/>
                </a:lnTo>
                <a:lnTo>
                  <a:pt x="631" y="152"/>
                </a:lnTo>
                <a:lnTo>
                  <a:pt x="674" y="152"/>
                </a:lnTo>
                <a:lnTo>
                  <a:pt x="718" y="141"/>
                </a:lnTo>
                <a:lnTo>
                  <a:pt x="750" y="141"/>
                </a:lnTo>
                <a:lnTo>
                  <a:pt x="794" y="141"/>
                </a:lnTo>
                <a:lnTo>
                  <a:pt x="826" y="131"/>
                </a:lnTo>
                <a:lnTo>
                  <a:pt x="957" y="120"/>
                </a:lnTo>
                <a:lnTo>
                  <a:pt x="1076" y="109"/>
                </a:lnTo>
                <a:lnTo>
                  <a:pt x="1326" y="76"/>
                </a:lnTo>
                <a:lnTo>
                  <a:pt x="1381" y="65"/>
                </a:lnTo>
                <a:lnTo>
                  <a:pt x="1435" y="65"/>
                </a:lnTo>
                <a:lnTo>
                  <a:pt x="1479" y="54"/>
                </a:lnTo>
                <a:lnTo>
                  <a:pt x="1511" y="54"/>
                </a:lnTo>
                <a:lnTo>
                  <a:pt x="1544" y="44"/>
                </a:lnTo>
                <a:lnTo>
                  <a:pt x="1566" y="33"/>
                </a:lnTo>
                <a:lnTo>
                  <a:pt x="1587" y="33"/>
                </a:lnTo>
                <a:lnTo>
                  <a:pt x="1598" y="2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43"/>
          <p:cNvSpPr/>
          <p:nvPr/>
        </p:nvSpPr>
        <p:spPr>
          <a:xfrm>
            <a:off x="7079320" y="2449656"/>
            <a:ext cx="201612" cy="201613"/>
          </a:xfrm>
          <a:custGeom>
            <a:avLst/>
            <a:gdLst>
              <a:gd name="txL" fmla="*/ 0 w 316"/>
              <a:gd name="txT" fmla="*/ 0 h 316"/>
              <a:gd name="txR" fmla="*/ 316 w 316"/>
              <a:gd name="txB" fmla="*/ 316 h 316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16" h="316">
                <a:moveTo>
                  <a:pt x="0" y="22"/>
                </a:move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44" y="0"/>
                </a:lnTo>
                <a:lnTo>
                  <a:pt x="66" y="11"/>
                </a:lnTo>
                <a:lnTo>
                  <a:pt x="98" y="11"/>
                </a:lnTo>
                <a:lnTo>
                  <a:pt x="131" y="22"/>
                </a:lnTo>
                <a:lnTo>
                  <a:pt x="174" y="33"/>
                </a:lnTo>
                <a:lnTo>
                  <a:pt x="218" y="44"/>
                </a:lnTo>
                <a:lnTo>
                  <a:pt x="250" y="65"/>
                </a:lnTo>
                <a:lnTo>
                  <a:pt x="272" y="87"/>
                </a:lnTo>
                <a:lnTo>
                  <a:pt x="294" y="109"/>
                </a:lnTo>
                <a:lnTo>
                  <a:pt x="316" y="163"/>
                </a:lnTo>
                <a:lnTo>
                  <a:pt x="316" y="185"/>
                </a:lnTo>
                <a:lnTo>
                  <a:pt x="316" y="218"/>
                </a:lnTo>
                <a:lnTo>
                  <a:pt x="316" y="250"/>
                </a:lnTo>
                <a:lnTo>
                  <a:pt x="316" y="272"/>
                </a:lnTo>
                <a:lnTo>
                  <a:pt x="305" y="294"/>
                </a:lnTo>
                <a:lnTo>
                  <a:pt x="294" y="305"/>
                </a:lnTo>
                <a:lnTo>
                  <a:pt x="283" y="316"/>
                </a:lnTo>
                <a:lnTo>
                  <a:pt x="272" y="316"/>
                </a:lnTo>
                <a:lnTo>
                  <a:pt x="261" y="316"/>
                </a:lnTo>
                <a:lnTo>
                  <a:pt x="250" y="316"/>
                </a:lnTo>
                <a:lnTo>
                  <a:pt x="229" y="305"/>
                </a:lnTo>
                <a:lnTo>
                  <a:pt x="207" y="283"/>
                </a:lnTo>
                <a:lnTo>
                  <a:pt x="185" y="272"/>
                </a:lnTo>
                <a:lnTo>
                  <a:pt x="163" y="250"/>
                </a:lnTo>
                <a:lnTo>
                  <a:pt x="131" y="229"/>
                </a:lnTo>
                <a:lnTo>
                  <a:pt x="109" y="207"/>
                </a:lnTo>
                <a:lnTo>
                  <a:pt x="87" y="185"/>
                </a:lnTo>
                <a:lnTo>
                  <a:pt x="77" y="174"/>
                </a:lnTo>
                <a:lnTo>
                  <a:pt x="55" y="153"/>
                </a:lnTo>
                <a:lnTo>
                  <a:pt x="44" y="131"/>
                </a:lnTo>
                <a:lnTo>
                  <a:pt x="33" y="120"/>
                </a:lnTo>
                <a:lnTo>
                  <a:pt x="33" y="98"/>
                </a:lnTo>
                <a:lnTo>
                  <a:pt x="22" y="65"/>
                </a:lnTo>
                <a:lnTo>
                  <a:pt x="11" y="44"/>
                </a:lnTo>
                <a:lnTo>
                  <a:pt x="0" y="33"/>
                </a:lnTo>
                <a:lnTo>
                  <a:pt x="0" y="2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4"/>
          <p:cNvSpPr/>
          <p:nvPr/>
        </p:nvSpPr>
        <p:spPr>
          <a:xfrm>
            <a:off x="7617482" y="2290906"/>
            <a:ext cx="339725" cy="339725"/>
          </a:xfrm>
          <a:custGeom>
            <a:avLst/>
            <a:gdLst>
              <a:gd name="txL" fmla="*/ 0 w 533"/>
              <a:gd name="txT" fmla="*/ 0 h 533"/>
              <a:gd name="txR" fmla="*/ 533 w 533"/>
              <a:gd name="txB" fmla="*/ 533 h 53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33" h="533">
                <a:moveTo>
                  <a:pt x="218" y="218"/>
                </a:moveTo>
                <a:lnTo>
                  <a:pt x="250" y="174"/>
                </a:lnTo>
                <a:lnTo>
                  <a:pt x="261" y="163"/>
                </a:lnTo>
                <a:lnTo>
                  <a:pt x="272" y="141"/>
                </a:lnTo>
                <a:lnTo>
                  <a:pt x="272" y="130"/>
                </a:lnTo>
                <a:lnTo>
                  <a:pt x="272" y="109"/>
                </a:lnTo>
                <a:lnTo>
                  <a:pt x="272" y="98"/>
                </a:lnTo>
                <a:lnTo>
                  <a:pt x="272" y="87"/>
                </a:lnTo>
                <a:lnTo>
                  <a:pt x="272" y="76"/>
                </a:lnTo>
                <a:lnTo>
                  <a:pt x="261" y="54"/>
                </a:lnTo>
                <a:lnTo>
                  <a:pt x="272" y="33"/>
                </a:lnTo>
                <a:lnTo>
                  <a:pt x="272" y="22"/>
                </a:lnTo>
                <a:lnTo>
                  <a:pt x="283" y="11"/>
                </a:lnTo>
                <a:lnTo>
                  <a:pt x="305" y="11"/>
                </a:lnTo>
                <a:lnTo>
                  <a:pt x="316" y="0"/>
                </a:lnTo>
                <a:lnTo>
                  <a:pt x="327" y="0"/>
                </a:lnTo>
                <a:lnTo>
                  <a:pt x="348" y="11"/>
                </a:lnTo>
                <a:lnTo>
                  <a:pt x="359" y="11"/>
                </a:lnTo>
                <a:lnTo>
                  <a:pt x="392" y="22"/>
                </a:lnTo>
                <a:lnTo>
                  <a:pt x="424" y="33"/>
                </a:lnTo>
                <a:lnTo>
                  <a:pt x="457" y="43"/>
                </a:lnTo>
                <a:lnTo>
                  <a:pt x="479" y="54"/>
                </a:lnTo>
                <a:lnTo>
                  <a:pt x="511" y="76"/>
                </a:lnTo>
                <a:lnTo>
                  <a:pt x="522" y="87"/>
                </a:lnTo>
                <a:lnTo>
                  <a:pt x="533" y="109"/>
                </a:lnTo>
                <a:lnTo>
                  <a:pt x="533" y="120"/>
                </a:lnTo>
                <a:lnTo>
                  <a:pt x="533" y="130"/>
                </a:lnTo>
                <a:lnTo>
                  <a:pt x="533" y="141"/>
                </a:lnTo>
                <a:lnTo>
                  <a:pt x="522" y="163"/>
                </a:lnTo>
                <a:lnTo>
                  <a:pt x="511" y="174"/>
                </a:lnTo>
                <a:lnTo>
                  <a:pt x="500" y="185"/>
                </a:lnTo>
                <a:lnTo>
                  <a:pt x="479" y="207"/>
                </a:lnTo>
                <a:lnTo>
                  <a:pt x="457" y="218"/>
                </a:lnTo>
                <a:lnTo>
                  <a:pt x="435" y="239"/>
                </a:lnTo>
                <a:lnTo>
                  <a:pt x="414" y="261"/>
                </a:lnTo>
                <a:lnTo>
                  <a:pt x="392" y="283"/>
                </a:lnTo>
                <a:lnTo>
                  <a:pt x="359" y="305"/>
                </a:lnTo>
                <a:lnTo>
                  <a:pt x="327" y="326"/>
                </a:lnTo>
                <a:lnTo>
                  <a:pt x="294" y="359"/>
                </a:lnTo>
                <a:lnTo>
                  <a:pt x="250" y="392"/>
                </a:lnTo>
                <a:lnTo>
                  <a:pt x="207" y="413"/>
                </a:lnTo>
                <a:lnTo>
                  <a:pt x="163" y="457"/>
                </a:lnTo>
                <a:lnTo>
                  <a:pt x="131" y="479"/>
                </a:lnTo>
                <a:lnTo>
                  <a:pt x="87" y="500"/>
                </a:lnTo>
                <a:lnTo>
                  <a:pt x="66" y="522"/>
                </a:lnTo>
                <a:lnTo>
                  <a:pt x="33" y="533"/>
                </a:lnTo>
                <a:lnTo>
                  <a:pt x="22" y="533"/>
                </a:lnTo>
                <a:lnTo>
                  <a:pt x="0" y="533"/>
                </a:lnTo>
                <a:lnTo>
                  <a:pt x="0" y="522"/>
                </a:lnTo>
                <a:lnTo>
                  <a:pt x="0" y="511"/>
                </a:lnTo>
                <a:lnTo>
                  <a:pt x="11" y="500"/>
                </a:lnTo>
                <a:lnTo>
                  <a:pt x="22" y="479"/>
                </a:lnTo>
                <a:lnTo>
                  <a:pt x="33" y="468"/>
                </a:lnTo>
                <a:lnTo>
                  <a:pt x="55" y="446"/>
                </a:lnTo>
                <a:lnTo>
                  <a:pt x="76" y="413"/>
                </a:lnTo>
                <a:lnTo>
                  <a:pt x="120" y="370"/>
                </a:lnTo>
                <a:lnTo>
                  <a:pt x="153" y="315"/>
                </a:lnTo>
                <a:lnTo>
                  <a:pt x="185" y="261"/>
                </a:lnTo>
                <a:lnTo>
                  <a:pt x="218" y="218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5"/>
          <p:cNvSpPr/>
          <p:nvPr/>
        </p:nvSpPr>
        <p:spPr>
          <a:xfrm>
            <a:off x="7107895" y="2995756"/>
            <a:ext cx="185737" cy="331788"/>
          </a:xfrm>
          <a:custGeom>
            <a:avLst/>
            <a:gdLst>
              <a:gd name="txL" fmla="*/ 0 w 293"/>
              <a:gd name="txT" fmla="*/ 0 h 522"/>
              <a:gd name="txR" fmla="*/ 293 w 293"/>
              <a:gd name="txB" fmla="*/ 522 h 5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93" h="522">
                <a:moveTo>
                  <a:pt x="43" y="109"/>
                </a:moveTo>
                <a:lnTo>
                  <a:pt x="22" y="98"/>
                </a:lnTo>
                <a:lnTo>
                  <a:pt x="11" y="76"/>
                </a:lnTo>
                <a:lnTo>
                  <a:pt x="0" y="54"/>
                </a:lnTo>
                <a:lnTo>
                  <a:pt x="11" y="33"/>
                </a:lnTo>
                <a:lnTo>
                  <a:pt x="11" y="22"/>
                </a:lnTo>
                <a:lnTo>
                  <a:pt x="22" y="11"/>
                </a:lnTo>
                <a:lnTo>
                  <a:pt x="33" y="11"/>
                </a:lnTo>
                <a:lnTo>
                  <a:pt x="54" y="11"/>
                </a:lnTo>
                <a:lnTo>
                  <a:pt x="76" y="0"/>
                </a:lnTo>
                <a:lnTo>
                  <a:pt x="98" y="11"/>
                </a:lnTo>
                <a:lnTo>
                  <a:pt x="141" y="11"/>
                </a:lnTo>
                <a:lnTo>
                  <a:pt x="174" y="11"/>
                </a:lnTo>
                <a:lnTo>
                  <a:pt x="185" y="54"/>
                </a:lnTo>
                <a:lnTo>
                  <a:pt x="206" y="98"/>
                </a:lnTo>
                <a:lnTo>
                  <a:pt x="217" y="141"/>
                </a:lnTo>
                <a:lnTo>
                  <a:pt x="228" y="185"/>
                </a:lnTo>
                <a:lnTo>
                  <a:pt x="239" y="218"/>
                </a:lnTo>
                <a:lnTo>
                  <a:pt x="250" y="250"/>
                </a:lnTo>
                <a:lnTo>
                  <a:pt x="250" y="283"/>
                </a:lnTo>
                <a:lnTo>
                  <a:pt x="261" y="315"/>
                </a:lnTo>
                <a:lnTo>
                  <a:pt x="272" y="337"/>
                </a:lnTo>
                <a:lnTo>
                  <a:pt x="283" y="359"/>
                </a:lnTo>
                <a:lnTo>
                  <a:pt x="283" y="381"/>
                </a:lnTo>
                <a:lnTo>
                  <a:pt x="283" y="403"/>
                </a:lnTo>
                <a:lnTo>
                  <a:pt x="293" y="413"/>
                </a:lnTo>
                <a:lnTo>
                  <a:pt x="293" y="424"/>
                </a:lnTo>
                <a:lnTo>
                  <a:pt x="293" y="435"/>
                </a:lnTo>
                <a:lnTo>
                  <a:pt x="293" y="446"/>
                </a:lnTo>
                <a:lnTo>
                  <a:pt x="293" y="468"/>
                </a:lnTo>
                <a:lnTo>
                  <a:pt x="283" y="490"/>
                </a:lnTo>
                <a:lnTo>
                  <a:pt x="272" y="500"/>
                </a:lnTo>
                <a:lnTo>
                  <a:pt x="261" y="511"/>
                </a:lnTo>
                <a:lnTo>
                  <a:pt x="250" y="522"/>
                </a:lnTo>
                <a:lnTo>
                  <a:pt x="239" y="522"/>
                </a:lnTo>
                <a:lnTo>
                  <a:pt x="228" y="511"/>
                </a:lnTo>
                <a:lnTo>
                  <a:pt x="206" y="490"/>
                </a:lnTo>
                <a:lnTo>
                  <a:pt x="196" y="468"/>
                </a:lnTo>
                <a:lnTo>
                  <a:pt x="185" y="435"/>
                </a:lnTo>
                <a:lnTo>
                  <a:pt x="163" y="392"/>
                </a:lnTo>
                <a:lnTo>
                  <a:pt x="152" y="337"/>
                </a:lnTo>
                <a:lnTo>
                  <a:pt x="141" y="294"/>
                </a:lnTo>
                <a:lnTo>
                  <a:pt x="119" y="250"/>
                </a:lnTo>
                <a:lnTo>
                  <a:pt x="109" y="207"/>
                </a:lnTo>
                <a:lnTo>
                  <a:pt x="98" y="174"/>
                </a:lnTo>
                <a:lnTo>
                  <a:pt x="76" y="152"/>
                </a:lnTo>
                <a:lnTo>
                  <a:pt x="65" y="130"/>
                </a:lnTo>
                <a:lnTo>
                  <a:pt x="54" y="109"/>
                </a:lnTo>
                <a:lnTo>
                  <a:pt x="43" y="10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6"/>
          <p:cNvSpPr/>
          <p:nvPr/>
        </p:nvSpPr>
        <p:spPr>
          <a:xfrm>
            <a:off x="7190445" y="2906856"/>
            <a:ext cx="649287" cy="317500"/>
          </a:xfrm>
          <a:custGeom>
            <a:avLst/>
            <a:gdLst>
              <a:gd name="txL" fmla="*/ 0 w 1022"/>
              <a:gd name="txT" fmla="*/ 0 h 501"/>
              <a:gd name="txR" fmla="*/ 1022 w 1022"/>
              <a:gd name="txB" fmla="*/ 501 h 5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22" h="501">
                <a:moveTo>
                  <a:pt x="794" y="501"/>
                </a:moveTo>
                <a:lnTo>
                  <a:pt x="685" y="501"/>
                </a:lnTo>
                <a:lnTo>
                  <a:pt x="696" y="436"/>
                </a:lnTo>
                <a:lnTo>
                  <a:pt x="707" y="370"/>
                </a:lnTo>
                <a:lnTo>
                  <a:pt x="707" y="316"/>
                </a:lnTo>
                <a:lnTo>
                  <a:pt x="718" y="272"/>
                </a:lnTo>
                <a:lnTo>
                  <a:pt x="718" y="240"/>
                </a:lnTo>
                <a:lnTo>
                  <a:pt x="718" y="207"/>
                </a:lnTo>
                <a:lnTo>
                  <a:pt x="718" y="185"/>
                </a:lnTo>
                <a:lnTo>
                  <a:pt x="718" y="175"/>
                </a:lnTo>
                <a:lnTo>
                  <a:pt x="707" y="175"/>
                </a:lnTo>
                <a:lnTo>
                  <a:pt x="696" y="175"/>
                </a:lnTo>
                <a:lnTo>
                  <a:pt x="685" y="175"/>
                </a:lnTo>
                <a:lnTo>
                  <a:pt x="664" y="175"/>
                </a:lnTo>
                <a:lnTo>
                  <a:pt x="631" y="175"/>
                </a:lnTo>
                <a:lnTo>
                  <a:pt x="609" y="175"/>
                </a:lnTo>
                <a:lnTo>
                  <a:pt x="566" y="185"/>
                </a:lnTo>
                <a:lnTo>
                  <a:pt x="533" y="185"/>
                </a:lnTo>
                <a:lnTo>
                  <a:pt x="479" y="196"/>
                </a:lnTo>
                <a:lnTo>
                  <a:pt x="435" y="196"/>
                </a:lnTo>
                <a:lnTo>
                  <a:pt x="381" y="207"/>
                </a:lnTo>
                <a:lnTo>
                  <a:pt x="316" y="218"/>
                </a:lnTo>
                <a:lnTo>
                  <a:pt x="250" y="229"/>
                </a:lnTo>
                <a:lnTo>
                  <a:pt x="185" y="240"/>
                </a:lnTo>
                <a:lnTo>
                  <a:pt x="109" y="251"/>
                </a:lnTo>
                <a:lnTo>
                  <a:pt x="33" y="262"/>
                </a:lnTo>
                <a:lnTo>
                  <a:pt x="0" y="153"/>
                </a:lnTo>
                <a:lnTo>
                  <a:pt x="98" y="142"/>
                </a:lnTo>
                <a:lnTo>
                  <a:pt x="196" y="131"/>
                </a:lnTo>
                <a:lnTo>
                  <a:pt x="250" y="131"/>
                </a:lnTo>
                <a:lnTo>
                  <a:pt x="305" y="120"/>
                </a:lnTo>
                <a:lnTo>
                  <a:pt x="359" y="109"/>
                </a:lnTo>
                <a:lnTo>
                  <a:pt x="424" y="98"/>
                </a:lnTo>
                <a:lnTo>
                  <a:pt x="479" y="87"/>
                </a:lnTo>
                <a:lnTo>
                  <a:pt x="533" y="77"/>
                </a:lnTo>
                <a:lnTo>
                  <a:pt x="577" y="66"/>
                </a:lnTo>
                <a:lnTo>
                  <a:pt x="609" y="55"/>
                </a:lnTo>
                <a:lnTo>
                  <a:pt x="642" y="55"/>
                </a:lnTo>
                <a:lnTo>
                  <a:pt x="674" y="44"/>
                </a:lnTo>
                <a:lnTo>
                  <a:pt x="696" y="33"/>
                </a:lnTo>
                <a:lnTo>
                  <a:pt x="707" y="22"/>
                </a:lnTo>
                <a:lnTo>
                  <a:pt x="740" y="11"/>
                </a:lnTo>
                <a:lnTo>
                  <a:pt x="761" y="0"/>
                </a:lnTo>
                <a:lnTo>
                  <a:pt x="783" y="0"/>
                </a:lnTo>
                <a:lnTo>
                  <a:pt x="794" y="11"/>
                </a:lnTo>
                <a:lnTo>
                  <a:pt x="805" y="11"/>
                </a:lnTo>
                <a:lnTo>
                  <a:pt x="816" y="22"/>
                </a:lnTo>
                <a:lnTo>
                  <a:pt x="837" y="33"/>
                </a:lnTo>
                <a:lnTo>
                  <a:pt x="848" y="44"/>
                </a:lnTo>
                <a:lnTo>
                  <a:pt x="870" y="55"/>
                </a:lnTo>
                <a:lnTo>
                  <a:pt x="903" y="66"/>
                </a:lnTo>
                <a:lnTo>
                  <a:pt x="924" y="87"/>
                </a:lnTo>
                <a:lnTo>
                  <a:pt x="946" y="98"/>
                </a:lnTo>
                <a:lnTo>
                  <a:pt x="968" y="120"/>
                </a:lnTo>
                <a:lnTo>
                  <a:pt x="990" y="131"/>
                </a:lnTo>
                <a:lnTo>
                  <a:pt x="1001" y="142"/>
                </a:lnTo>
                <a:lnTo>
                  <a:pt x="1011" y="153"/>
                </a:lnTo>
                <a:lnTo>
                  <a:pt x="1022" y="164"/>
                </a:lnTo>
                <a:lnTo>
                  <a:pt x="1022" y="175"/>
                </a:lnTo>
                <a:lnTo>
                  <a:pt x="1022" y="196"/>
                </a:lnTo>
                <a:lnTo>
                  <a:pt x="1011" y="207"/>
                </a:lnTo>
                <a:lnTo>
                  <a:pt x="1001" y="218"/>
                </a:lnTo>
                <a:lnTo>
                  <a:pt x="979" y="229"/>
                </a:lnTo>
                <a:lnTo>
                  <a:pt x="968" y="229"/>
                </a:lnTo>
                <a:lnTo>
                  <a:pt x="946" y="251"/>
                </a:lnTo>
                <a:lnTo>
                  <a:pt x="935" y="272"/>
                </a:lnTo>
                <a:lnTo>
                  <a:pt x="903" y="305"/>
                </a:lnTo>
                <a:lnTo>
                  <a:pt x="881" y="338"/>
                </a:lnTo>
                <a:lnTo>
                  <a:pt x="859" y="392"/>
                </a:lnTo>
                <a:lnTo>
                  <a:pt x="827" y="447"/>
                </a:lnTo>
                <a:lnTo>
                  <a:pt x="794" y="50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>
          <a:xfrm>
            <a:off x="7266645" y="3203719"/>
            <a:ext cx="455612" cy="117475"/>
          </a:xfrm>
          <a:custGeom>
            <a:avLst/>
            <a:gdLst>
              <a:gd name="txL" fmla="*/ 0 w 717"/>
              <a:gd name="txT" fmla="*/ 0 h 185"/>
              <a:gd name="txR" fmla="*/ 717 w 717"/>
              <a:gd name="txB" fmla="*/ 185 h 18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717" h="185">
                <a:moveTo>
                  <a:pt x="707" y="0"/>
                </a:moveTo>
                <a:lnTo>
                  <a:pt x="717" y="33"/>
                </a:lnTo>
                <a:lnTo>
                  <a:pt x="717" y="55"/>
                </a:lnTo>
                <a:lnTo>
                  <a:pt x="717" y="77"/>
                </a:lnTo>
                <a:lnTo>
                  <a:pt x="717" y="98"/>
                </a:lnTo>
                <a:lnTo>
                  <a:pt x="707" y="109"/>
                </a:lnTo>
                <a:lnTo>
                  <a:pt x="707" y="120"/>
                </a:lnTo>
                <a:lnTo>
                  <a:pt x="696" y="131"/>
                </a:lnTo>
                <a:lnTo>
                  <a:pt x="685" y="131"/>
                </a:lnTo>
                <a:lnTo>
                  <a:pt x="674" y="131"/>
                </a:lnTo>
                <a:lnTo>
                  <a:pt x="663" y="131"/>
                </a:lnTo>
                <a:lnTo>
                  <a:pt x="641" y="131"/>
                </a:lnTo>
                <a:lnTo>
                  <a:pt x="620" y="131"/>
                </a:lnTo>
                <a:lnTo>
                  <a:pt x="587" y="142"/>
                </a:lnTo>
                <a:lnTo>
                  <a:pt x="554" y="142"/>
                </a:lnTo>
                <a:lnTo>
                  <a:pt x="522" y="142"/>
                </a:lnTo>
                <a:lnTo>
                  <a:pt x="478" y="142"/>
                </a:lnTo>
                <a:lnTo>
                  <a:pt x="435" y="153"/>
                </a:lnTo>
                <a:lnTo>
                  <a:pt x="380" y="153"/>
                </a:lnTo>
                <a:lnTo>
                  <a:pt x="337" y="164"/>
                </a:lnTo>
                <a:lnTo>
                  <a:pt x="272" y="164"/>
                </a:lnTo>
                <a:lnTo>
                  <a:pt x="217" y="174"/>
                </a:lnTo>
                <a:lnTo>
                  <a:pt x="141" y="174"/>
                </a:lnTo>
                <a:lnTo>
                  <a:pt x="76" y="185"/>
                </a:lnTo>
                <a:lnTo>
                  <a:pt x="0" y="185"/>
                </a:lnTo>
                <a:lnTo>
                  <a:pt x="0" y="98"/>
                </a:lnTo>
                <a:lnTo>
                  <a:pt x="359" y="44"/>
                </a:lnTo>
                <a:lnTo>
                  <a:pt x="707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48"/>
          <p:cNvSpPr/>
          <p:nvPr/>
        </p:nvSpPr>
        <p:spPr>
          <a:xfrm>
            <a:off x="6776107" y="3286269"/>
            <a:ext cx="649288" cy="622300"/>
          </a:xfrm>
          <a:custGeom>
            <a:avLst/>
            <a:gdLst>
              <a:gd name="txL" fmla="*/ 0 w 1022"/>
              <a:gd name="txT" fmla="*/ 0 h 979"/>
              <a:gd name="txR" fmla="*/ 1022 w 1022"/>
              <a:gd name="txB" fmla="*/ 979 h 9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22" h="979">
                <a:moveTo>
                  <a:pt x="761" y="294"/>
                </a:moveTo>
                <a:lnTo>
                  <a:pt x="783" y="250"/>
                </a:lnTo>
                <a:lnTo>
                  <a:pt x="794" y="218"/>
                </a:lnTo>
                <a:lnTo>
                  <a:pt x="805" y="185"/>
                </a:lnTo>
                <a:lnTo>
                  <a:pt x="815" y="163"/>
                </a:lnTo>
                <a:lnTo>
                  <a:pt x="815" y="131"/>
                </a:lnTo>
                <a:lnTo>
                  <a:pt x="826" y="109"/>
                </a:lnTo>
                <a:lnTo>
                  <a:pt x="826" y="87"/>
                </a:lnTo>
                <a:lnTo>
                  <a:pt x="826" y="65"/>
                </a:lnTo>
                <a:lnTo>
                  <a:pt x="826" y="43"/>
                </a:lnTo>
                <a:lnTo>
                  <a:pt x="826" y="22"/>
                </a:lnTo>
                <a:lnTo>
                  <a:pt x="837" y="11"/>
                </a:lnTo>
                <a:lnTo>
                  <a:pt x="848" y="0"/>
                </a:lnTo>
                <a:lnTo>
                  <a:pt x="859" y="0"/>
                </a:lnTo>
                <a:lnTo>
                  <a:pt x="881" y="11"/>
                </a:lnTo>
                <a:lnTo>
                  <a:pt x="913" y="22"/>
                </a:lnTo>
                <a:lnTo>
                  <a:pt x="946" y="43"/>
                </a:lnTo>
                <a:lnTo>
                  <a:pt x="968" y="65"/>
                </a:lnTo>
                <a:lnTo>
                  <a:pt x="989" y="76"/>
                </a:lnTo>
                <a:lnTo>
                  <a:pt x="1000" y="87"/>
                </a:lnTo>
                <a:lnTo>
                  <a:pt x="1011" y="98"/>
                </a:lnTo>
                <a:lnTo>
                  <a:pt x="1022" y="109"/>
                </a:lnTo>
                <a:lnTo>
                  <a:pt x="1022" y="120"/>
                </a:lnTo>
                <a:lnTo>
                  <a:pt x="1022" y="131"/>
                </a:lnTo>
                <a:lnTo>
                  <a:pt x="1022" y="141"/>
                </a:lnTo>
                <a:lnTo>
                  <a:pt x="1022" y="152"/>
                </a:lnTo>
                <a:lnTo>
                  <a:pt x="1011" y="174"/>
                </a:lnTo>
                <a:lnTo>
                  <a:pt x="1011" y="196"/>
                </a:lnTo>
                <a:lnTo>
                  <a:pt x="1000" y="218"/>
                </a:lnTo>
                <a:lnTo>
                  <a:pt x="989" y="239"/>
                </a:lnTo>
                <a:lnTo>
                  <a:pt x="979" y="261"/>
                </a:lnTo>
                <a:lnTo>
                  <a:pt x="957" y="294"/>
                </a:lnTo>
                <a:lnTo>
                  <a:pt x="935" y="326"/>
                </a:lnTo>
                <a:lnTo>
                  <a:pt x="913" y="370"/>
                </a:lnTo>
                <a:lnTo>
                  <a:pt x="892" y="403"/>
                </a:lnTo>
                <a:lnTo>
                  <a:pt x="837" y="479"/>
                </a:lnTo>
                <a:lnTo>
                  <a:pt x="783" y="555"/>
                </a:lnTo>
                <a:lnTo>
                  <a:pt x="707" y="631"/>
                </a:lnTo>
                <a:lnTo>
                  <a:pt x="663" y="675"/>
                </a:lnTo>
                <a:lnTo>
                  <a:pt x="620" y="707"/>
                </a:lnTo>
                <a:lnTo>
                  <a:pt x="565" y="740"/>
                </a:lnTo>
                <a:lnTo>
                  <a:pt x="522" y="773"/>
                </a:lnTo>
                <a:lnTo>
                  <a:pt x="468" y="805"/>
                </a:lnTo>
                <a:lnTo>
                  <a:pt x="402" y="838"/>
                </a:lnTo>
                <a:lnTo>
                  <a:pt x="337" y="860"/>
                </a:lnTo>
                <a:lnTo>
                  <a:pt x="283" y="892"/>
                </a:lnTo>
                <a:lnTo>
                  <a:pt x="217" y="914"/>
                </a:lnTo>
                <a:lnTo>
                  <a:pt x="163" y="936"/>
                </a:lnTo>
                <a:lnTo>
                  <a:pt x="120" y="947"/>
                </a:lnTo>
                <a:lnTo>
                  <a:pt x="76" y="958"/>
                </a:lnTo>
                <a:lnTo>
                  <a:pt x="44" y="968"/>
                </a:lnTo>
                <a:lnTo>
                  <a:pt x="22" y="979"/>
                </a:lnTo>
                <a:lnTo>
                  <a:pt x="11" y="979"/>
                </a:lnTo>
                <a:lnTo>
                  <a:pt x="0" y="968"/>
                </a:lnTo>
                <a:lnTo>
                  <a:pt x="11" y="958"/>
                </a:lnTo>
                <a:lnTo>
                  <a:pt x="22" y="947"/>
                </a:lnTo>
                <a:lnTo>
                  <a:pt x="54" y="925"/>
                </a:lnTo>
                <a:lnTo>
                  <a:pt x="76" y="914"/>
                </a:lnTo>
                <a:lnTo>
                  <a:pt x="120" y="892"/>
                </a:lnTo>
                <a:lnTo>
                  <a:pt x="163" y="860"/>
                </a:lnTo>
                <a:lnTo>
                  <a:pt x="207" y="827"/>
                </a:lnTo>
                <a:lnTo>
                  <a:pt x="261" y="805"/>
                </a:lnTo>
                <a:lnTo>
                  <a:pt x="315" y="773"/>
                </a:lnTo>
                <a:lnTo>
                  <a:pt x="359" y="740"/>
                </a:lnTo>
                <a:lnTo>
                  <a:pt x="402" y="707"/>
                </a:lnTo>
                <a:lnTo>
                  <a:pt x="489" y="642"/>
                </a:lnTo>
                <a:lnTo>
                  <a:pt x="565" y="577"/>
                </a:lnTo>
                <a:lnTo>
                  <a:pt x="598" y="544"/>
                </a:lnTo>
                <a:lnTo>
                  <a:pt x="631" y="501"/>
                </a:lnTo>
                <a:lnTo>
                  <a:pt x="663" y="468"/>
                </a:lnTo>
                <a:lnTo>
                  <a:pt x="685" y="435"/>
                </a:lnTo>
                <a:lnTo>
                  <a:pt x="707" y="403"/>
                </a:lnTo>
                <a:lnTo>
                  <a:pt x="728" y="359"/>
                </a:lnTo>
                <a:lnTo>
                  <a:pt x="750" y="326"/>
                </a:lnTo>
                <a:lnTo>
                  <a:pt x="761" y="29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49"/>
          <p:cNvSpPr/>
          <p:nvPr/>
        </p:nvSpPr>
        <p:spPr>
          <a:xfrm>
            <a:off x="7528582" y="3244994"/>
            <a:ext cx="746125" cy="669925"/>
          </a:xfrm>
          <a:custGeom>
            <a:avLst/>
            <a:gdLst>
              <a:gd name="txL" fmla="*/ 0 w 1174"/>
              <a:gd name="txT" fmla="*/ 0 h 1055"/>
              <a:gd name="txR" fmla="*/ 1174 w 1174"/>
              <a:gd name="txB" fmla="*/ 1055 h 10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74" h="1055">
                <a:moveTo>
                  <a:pt x="968" y="533"/>
                </a:moveTo>
                <a:lnTo>
                  <a:pt x="968" y="478"/>
                </a:lnTo>
                <a:lnTo>
                  <a:pt x="968" y="435"/>
                </a:lnTo>
                <a:lnTo>
                  <a:pt x="979" y="391"/>
                </a:lnTo>
                <a:lnTo>
                  <a:pt x="979" y="359"/>
                </a:lnTo>
                <a:lnTo>
                  <a:pt x="979" y="337"/>
                </a:lnTo>
                <a:lnTo>
                  <a:pt x="979" y="315"/>
                </a:lnTo>
                <a:lnTo>
                  <a:pt x="989" y="304"/>
                </a:lnTo>
                <a:lnTo>
                  <a:pt x="1000" y="315"/>
                </a:lnTo>
                <a:lnTo>
                  <a:pt x="1000" y="326"/>
                </a:lnTo>
                <a:lnTo>
                  <a:pt x="1011" y="348"/>
                </a:lnTo>
                <a:lnTo>
                  <a:pt x="1022" y="381"/>
                </a:lnTo>
                <a:lnTo>
                  <a:pt x="1033" y="413"/>
                </a:lnTo>
                <a:lnTo>
                  <a:pt x="1044" y="457"/>
                </a:lnTo>
                <a:lnTo>
                  <a:pt x="1055" y="511"/>
                </a:lnTo>
                <a:lnTo>
                  <a:pt x="1065" y="566"/>
                </a:lnTo>
                <a:lnTo>
                  <a:pt x="1076" y="609"/>
                </a:lnTo>
                <a:lnTo>
                  <a:pt x="1087" y="653"/>
                </a:lnTo>
                <a:lnTo>
                  <a:pt x="1109" y="685"/>
                </a:lnTo>
                <a:lnTo>
                  <a:pt x="1120" y="718"/>
                </a:lnTo>
                <a:lnTo>
                  <a:pt x="1131" y="751"/>
                </a:lnTo>
                <a:lnTo>
                  <a:pt x="1152" y="783"/>
                </a:lnTo>
                <a:lnTo>
                  <a:pt x="1163" y="805"/>
                </a:lnTo>
                <a:lnTo>
                  <a:pt x="1174" y="827"/>
                </a:lnTo>
                <a:lnTo>
                  <a:pt x="1174" y="848"/>
                </a:lnTo>
                <a:lnTo>
                  <a:pt x="1163" y="870"/>
                </a:lnTo>
                <a:lnTo>
                  <a:pt x="1152" y="892"/>
                </a:lnTo>
                <a:lnTo>
                  <a:pt x="1120" y="914"/>
                </a:lnTo>
                <a:lnTo>
                  <a:pt x="1087" y="936"/>
                </a:lnTo>
                <a:lnTo>
                  <a:pt x="1044" y="957"/>
                </a:lnTo>
                <a:lnTo>
                  <a:pt x="1000" y="979"/>
                </a:lnTo>
                <a:lnTo>
                  <a:pt x="946" y="1001"/>
                </a:lnTo>
                <a:lnTo>
                  <a:pt x="881" y="1012"/>
                </a:lnTo>
                <a:lnTo>
                  <a:pt x="826" y="1033"/>
                </a:lnTo>
                <a:lnTo>
                  <a:pt x="761" y="1044"/>
                </a:lnTo>
                <a:lnTo>
                  <a:pt x="696" y="1044"/>
                </a:lnTo>
                <a:lnTo>
                  <a:pt x="631" y="1055"/>
                </a:lnTo>
                <a:lnTo>
                  <a:pt x="565" y="1055"/>
                </a:lnTo>
                <a:lnTo>
                  <a:pt x="500" y="1044"/>
                </a:lnTo>
                <a:lnTo>
                  <a:pt x="435" y="1044"/>
                </a:lnTo>
                <a:lnTo>
                  <a:pt x="381" y="1033"/>
                </a:lnTo>
                <a:lnTo>
                  <a:pt x="315" y="1023"/>
                </a:lnTo>
                <a:lnTo>
                  <a:pt x="272" y="1012"/>
                </a:lnTo>
                <a:lnTo>
                  <a:pt x="228" y="1001"/>
                </a:lnTo>
                <a:lnTo>
                  <a:pt x="196" y="990"/>
                </a:lnTo>
                <a:lnTo>
                  <a:pt x="163" y="968"/>
                </a:lnTo>
                <a:lnTo>
                  <a:pt x="141" y="957"/>
                </a:lnTo>
                <a:lnTo>
                  <a:pt x="98" y="914"/>
                </a:lnTo>
                <a:lnTo>
                  <a:pt x="65" y="870"/>
                </a:lnTo>
                <a:lnTo>
                  <a:pt x="54" y="848"/>
                </a:lnTo>
                <a:lnTo>
                  <a:pt x="44" y="838"/>
                </a:lnTo>
                <a:lnTo>
                  <a:pt x="33" y="816"/>
                </a:lnTo>
                <a:lnTo>
                  <a:pt x="33" y="794"/>
                </a:lnTo>
                <a:lnTo>
                  <a:pt x="22" y="783"/>
                </a:lnTo>
                <a:lnTo>
                  <a:pt x="22" y="761"/>
                </a:lnTo>
                <a:lnTo>
                  <a:pt x="22" y="740"/>
                </a:lnTo>
                <a:lnTo>
                  <a:pt x="11" y="707"/>
                </a:lnTo>
                <a:lnTo>
                  <a:pt x="11" y="674"/>
                </a:lnTo>
                <a:lnTo>
                  <a:pt x="11" y="642"/>
                </a:lnTo>
                <a:lnTo>
                  <a:pt x="11" y="598"/>
                </a:lnTo>
                <a:lnTo>
                  <a:pt x="0" y="555"/>
                </a:lnTo>
                <a:lnTo>
                  <a:pt x="0" y="500"/>
                </a:lnTo>
                <a:lnTo>
                  <a:pt x="0" y="446"/>
                </a:lnTo>
                <a:lnTo>
                  <a:pt x="0" y="381"/>
                </a:lnTo>
                <a:lnTo>
                  <a:pt x="0" y="315"/>
                </a:lnTo>
                <a:lnTo>
                  <a:pt x="0" y="239"/>
                </a:lnTo>
                <a:lnTo>
                  <a:pt x="0" y="163"/>
                </a:lnTo>
                <a:lnTo>
                  <a:pt x="0" y="87"/>
                </a:lnTo>
                <a:lnTo>
                  <a:pt x="0" y="0"/>
                </a:lnTo>
                <a:lnTo>
                  <a:pt x="33" y="21"/>
                </a:lnTo>
                <a:lnTo>
                  <a:pt x="76" y="43"/>
                </a:lnTo>
                <a:lnTo>
                  <a:pt x="98" y="76"/>
                </a:lnTo>
                <a:lnTo>
                  <a:pt x="131" y="98"/>
                </a:lnTo>
                <a:lnTo>
                  <a:pt x="141" y="119"/>
                </a:lnTo>
                <a:lnTo>
                  <a:pt x="152" y="130"/>
                </a:lnTo>
                <a:lnTo>
                  <a:pt x="152" y="152"/>
                </a:lnTo>
                <a:lnTo>
                  <a:pt x="152" y="174"/>
                </a:lnTo>
                <a:lnTo>
                  <a:pt x="152" y="217"/>
                </a:lnTo>
                <a:lnTo>
                  <a:pt x="152" y="272"/>
                </a:lnTo>
                <a:lnTo>
                  <a:pt x="141" y="337"/>
                </a:lnTo>
                <a:lnTo>
                  <a:pt x="131" y="402"/>
                </a:lnTo>
                <a:lnTo>
                  <a:pt x="120" y="457"/>
                </a:lnTo>
                <a:lnTo>
                  <a:pt x="120" y="511"/>
                </a:lnTo>
                <a:lnTo>
                  <a:pt x="120" y="566"/>
                </a:lnTo>
                <a:lnTo>
                  <a:pt x="131" y="609"/>
                </a:lnTo>
                <a:lnTo>
                  <a:pt x="141" y="653"/>
                </a:lnTo>
                <a:lnTo>
                  <a:pt x="152" y="696"/>
                </a:lnTo>
                <a:lnTo>
                  <a:pt x="163" y="740"/>
                </a:lnTo>
                <a:lnTo>
                  <a:pt x="185" y="772"/>
                </a:lnTo>
                <a:lnTo>
                  <a:pt x="217" y="794"/>
                </a:lnTo>
                <a:lnTo>
                  <a:pt x="250" y="816"/>
                </a:lnTo>
                <a:lnTo>
                  <a:pt x="283" y="827"/>
                </a:lnTo>
                <a:lnTo>
                  <a:pt x="326" y="838"/>
                </a:lnTo>
                <a:lnTo>
                  <a:pt x="402" y="859"/>
                </a:lnTo>
                <a:lnTo>
                  <a:pt x="446" y="870"/>
                </a:lnTo>
                <a:lnTo>
                  <a:pt x="500" y="870"/>
                </a:lnTo>
                <a:lnTo>
                  <a:pt x="565" y="870"/>
                </a:lnTo>
                <a:lnTo>
                  <a:pt x="631" y="870"/>
                </a:lnTo>
                <a:lnTo>
                  <a:pt x="696" y="859"/>
                </a:lnTo>
                <a:lnTo>
                  <a:pt x="761" y="848"/>
                </a:lnTo>
                <a:lnTo>
                  <a:pt x="815" y="838"/>
                </a:lnTo>
                <a:lnTo>
                  <a:pt x="837" y="827"/>
                </a:lnTo>
                <a:lnTo>
                  <a:pt x="870" y="816"/>
                </a:lnTo>
                <a:lnTo>
                  <a:pt x="892" y="794"/>
                </a:lnTo>
                <a:lnTo>
                  <a:pt x="902" y="772"/>
                </a:lnTo>
                <a:lnTo>
                  <a:pt x="924" y="751"/>
                </a:lnTo>
                <a:lnTo>
                  <a:pt x="935" y="718"/>
                </a:lnTo>
                <a:lnTo>
                  <a:pt x="946" y="685"/>
                </a:lnTo>
                <a:lnTo>
                  <a:pt x="957" y="642"/>
                </a:lnTo>
                <a:lnTo>
                  <a:pt x="957" y="587"/>
                </a:lnTo>
                <a:lnTo>
                  <a:pt x="968" y="53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13135" y="5749925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92419" y="1074355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269484" y="211028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90331" y="1399528"/>
            <a:ext cx="944489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qiū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4" y="3370758"/>
            <a:ext cx="3521056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独体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>
                <a:latin typeface="宋体" panose="02010600030101010101" pitchFamily="2" charset="-122"/>
              </a:rPr>
              <a:t>Q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</a:rPr>
              <a:t>丿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山丘  土丘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5721983" y="1789371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241299" y="1459751"/>
            <a:ext cx="2101414" cy="2063544"/>
          </a:xfrm>
          <a:prstGeom prst="wedgeRoundRectCallout">
            <a:avLst>
              <a:gd name="adj1" fmla="val 115075"/>
              <a:gd name="adj2" fmla="val -2296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首笔撇稍平，第二笔竖稍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8520290" y="1736156"/>
            <a:ext cx="2592845" cy="2063544"/>
          </a:xfrm>
          <a:prstGeom prst="wedgeRoundRectCallout">
            <a:avLst>
              <a:gd name="adj1" fmla="val -82796"/>
              <a:gd name="adj2" fmla="val -7995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上横位置靠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横最长、要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240000" flipH="1">
            <a:off x="5796094" y="4384653"/>
            <a:ext cx="3832979" cy="1737091"/>
          </a:xfrm>
          <a:prstGeom prst="cloudCallout">
            <a:avLst>
              <a:gd name="adj1" fmla="val 7577"/>
              <a:gd name="adj2" fmla="val -99352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952990" y="4720732"/>
            <a:ext cx="3690385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末尾的横要长，托住上部哦！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Freeform 51"/>
          <p:cNvSpPr/>
          <p:nvPr/>
        </p:nvSpPr>
        <p:spPr>
          <a:xfrm>
            <a:off x="6702351" y="2099588"/>
            <a:ext cx="573088" cy="533400"/>
          </a:xfrm>
          <a:custGeom>
            <a:avLst/>
            <a:gdLst>
              <a:gd name="txL" fmla="*/ 0 w 902"/>
              <a:gd name="txT" fmla="*/ 0 h 838"/>
              <a:gd name="txR" fmla="*/ 902 w 902"/>
              <a:gd name="txB" fmla="*/ 838 h 8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02" h="838">
                <a:moveTo>
                  <a:pt x="565" y="283"/>
                </a:moveTo>
                <a:lnTo>
                  <a:pt x="598" y="239"/>
                </a:lnTo>
                <a:lnTo>
                  <a:pt x="620" y="207"/>
                </a:lnTo>
                <a:lnTo>
                  <a:pt x="631" y="174"/>
                </a:lnTo>
                <a:lnTo>
                  <a:pt x="642" y="152"/>
                </a:lnTo>
                <a:lnTo>
                  <a:pt x="652" y="130"/>
                </a:lnTo>
                <a:lnTo>
                  <a:pt x="652" y="109"/>
                </a:lnTo>
                <a:lnTo>
                  <a:pt x="652" y="98"/>
                </a:lnTo>
                <a:lnTo>
                  <a:pt x="642" y="76"/>
                </a:lnTo>
                <a:lnTo>
                  <a:pt x="631" y="65"/>
                </a:lnTo>
                <a:lnTo>
                  <a:pt x="631" y="54"/>
                </a:lnTo>
                <a:lnTo>
                  <a:pt x="620" y="43"/>
                </a:lnTo>
                <a:lnTo>
                  <a:pt x="620" y="33"/>
                </a:lnTo>
                <a:lnTo>
                  <a:pt x="620" y="22"/>
                </a:lnTo>
                <a:lnTo>
                  <a:pt x="631" y="11"/>
                </a:lnTo>
                <a:lnTo>
                  <a:pt x="652" y="0"/>
                </a:lnTo>
                <a:lnTo>
                  <a:pt x="674" y="11"/>
                </a:lnTo>
                <a:lnTo>
                  <a:pt x="707" y="22"/>
                </a:lnTo>
                <a:lnTo>
                  <a:pt x="739" y="33"/>
                </a:lnTo>
                <a:lnTo>
                  <a:pt x="772" y="54"/>
                </a:lnTo>
                <a:lnTo>
                  <a:pt x="805" y="76"/>
                </a:lnTo>
                <a:lnTo>
                  <a:pt x="826" y="98"/>
                </a:lnTo>
                <a:lnTo>
                  <a:pt x="848" y="130"/>
                </a:lnTo>
                <a:lnTo>
                  <a:pt x="870" y="152"/>
                </a:lnTo>
                <a:lnTo>
                  <a:pt x="892" y="174"/>
                </a:lnTo>
                <a:lnTo>
                  <a:pt x="892" y="196"/>
                </a:lnTo>
                <a:lnTo>
                  <a:pt x="902" y="218"/>
                </a:lnTo>
                <a:lnTo>
                  <a:pt x="892" y="228"/>
                </a:lnTo>
                <a:lnTo>
                  <a:pt x="881" y="250"/>
                </a:lnTo>
                <a:lnTo>
                  <a:pt x="870" y="261"/>
                </a:lnTo>
                <a:lnTo>
                  <a:pt x="848" y="283"/>
                </a:lnTo>
                <a:lnTo>
                  <a:pt x="826" y="315"/>
                </a:lnTo>
                <a:lnTo>
                  <a:pt x="794" y="348"/>
                </a:lnTo>
                <a:lnTo>
                  <a:pt x="750" y="381"/>
                </a:lnTo>
                <a:lnTo>
                  <a:pt x="707" y="413"/>
                </a:lnTo>
                <a:lnTo>
                  <a:pt x="685" y="446"/>
                </a:lnTo>
                <a:lnTo>
                  <a:pt x="663" y="468"/>
                </a:lnTo>
                <a:lnTo>
                  <a:pt x="631" y="490"/>
                </a:lnTo>
                <a:lnTo>
                  <a:pt x="598" y="511"/>
                </a:lnTo>
                <a:lnTo>
                  <a:pt x="565" y="533"/>
                </a:lnTo>
                <a:lnTo>
                  <a:pt x="533" y="566"/>
                </a:lnTo>
                <a:lnTo>
                  <a:pt x="489" y="588"/>
                </a:lnTo>
                <a:lnTo>
                  <a:pt x="446" y="609"/>
                </a:lnTo>
                <a:lnTo>
                  <a:pt x="402" y="642"/>
                </a:lnTo>
                <a:lnTo>
                  <a:pt x="359" y="664"/>
                </a:lnTo>
                <a:lnTo>
                  <a:pt x="261" y="718"/>
                </a:lnTo>
                <a:lnTo>
                  <a:pt x="152" y="783"/>
                </a:lnTo>
                <a:lnTo>
                  <a:pt x="44" y="838"/>
                </a:lnTo>
                <a:lnTo>
                  <a:pt x="0" y="783"/>
                </a:lnTo>
                <a:lnTo>
                  <a:pt x="22" y="762"/>
                </a:lnTo>
                <a:lnTo>
                  <a:pt x="33" y="751"/>
                </a:lnTo>
                <a:lnTo>
                  <a:pt x="44" y="751"/>
                </a:lnTo>
                <a:lnTo>
                  <a:pt x="54" y="751"/>
                </a:lnTo>
                <a:lnTo>
                  <a:pt x="54" y="740"/>
                </a:lnTo>
                <a:lnTo>
                  <a:pt x="65" y="740"/>
                </a:lnTo>
                <a:lnTo>
                  <a:pt x="87" y="718"/>
                </a:lnTo>
                <a:lnTo>
                  <a:pt x="109" y="707"/>
                </a:lnTo>
                <a:lnTo>
                  <a:pt x="141" y="685"/>
                </a:lnTo>
                <a:lnTo>
                  <a:pt x="174" y="653"/>
                </a:lnTo>
                <a:lnTo>
                  <a:pt x="218" y="620"/>
                </a:lnTo>
                <a:lnTo>
                  <a:pt x="272" y="588"/>
                </a:lnTo>
                <a:lnTo>
                  <a:pt x="315" y="544"/>
                </a:lnTo>
                <a:lnTo>
                  <a:pt x="359" y="500"/>
                </a:lnTo>
                <a:lnTo>
                  <a:pt x="402" y="468"/>
                </a:lnTo>
                <a:lnTo>
                  <a:pt x="446" y="424"/>
                </a:lnTo>
                <a:lnTo>
                  <a:pt x="478" y="392"/>
                </a:lnTo>
                <a:lnTo>
                  <a:pt x="511" y="348"/>
                </a:lnTo>
                <a:lnTo>
                  <a:pt x="544" y="315"/>
                </a:lnTo>
                <a:lnTo>
                  <a:pt x="565" y="28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54"/>
          <p:cNvSpPr/>
          <p:nvPr/>
        </p:nvSpPr>
        <p:spPr>
          <a:xfrm>
            <a:off x="6619801" y="2548851"/>
            <a:ext cx="165100" cy="919162"/>
          </a:xfrm>
          <a:custGeom>
            <a:avLst/>
            <a:gdLst>
              <a:gd name="txL" fmla="*/ 0 w 261"/>
              <a:gd name="txT" fmla="*/ 0 h 1448"/>
              <a:gd name="txR" fmla="*/ 261 w 261"/>
              <a:gd name="txB" fmla="*/ 1448 h 144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1" h="1448">
                <a:moveTo>
                  <a:pt x="228" y="44"/>
                </a:moveTo>
                <a:lnTo>
                  <a:pt x="239" y="403"/>
                </a:lnTo>
                <a:lnTo>
                  <a:pt x="250" y="751"/>
                </a:lnTo>
                <a:lnTo>
                  <a:pt x="250" y="1099"/>
                </a:lnTo>
                <a:lnTo>
                  <a:pt x="261" y="1448"/>
                </a:lnTo>
                <a:lnTo>
                  <a:pt x="119" y="1448"/>
                </a:lnTo>
                <a:lnTo>
                  <a:pt x="119" y="1230"/>
                </a:lnTo>
                <a:lnTo>
                  <a:pt x="119" y="1023"/>
                </a:lnTo>
                <a:lnTo>
                  <a:pt x="108" y="827"/>
                </a:lnTo>
                <a:lnTo>
                  <a:pt x="87" y="642"/>
                </a:lnTo>
                <a:lnTo>
                  <a:pt x="87" y="544"/>
                </a:lnTo>
                <a:lnTo>
                  <a:pt x="76" y="468"/>
                </a:lnTo>
                <a:lnTo>
                  <a:pt x="65" y="392"/>
                </a:lnTo>
                <a:lnTo>
                  <a:pt x="54" y="327"/>
                </a:lnTo>
                <a:lnTo>
                  <a:pt x="54" y="272"/>
                </a:lnTo>
                <a:lnTo>
                  <a:pt x="43" y="229"/>
                </a:lnTo>
                <a:lnTo>
                  <a:pt x="32" y="185"/>
                </a:lnTo>
                <a:lnTo>
                  <a:pt x="21" y="153"/>
                </a:lnTo>
                <a:lnTo>
                  <a:pt x="11" y="109"/>
                </a:lnTo>
                <a:lnTo>
                  <a:pt x="0" y="66"/>
                </a:lnTo>
                <a:lnTo>
                  <a:pt x="0" y="44"/>
                </a:lnTo>
                <a:lnTo>
                  <a:pt x="0" y="11"/>
                </a:ln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65" y="11"/>
                </a:lnTo>
                <a:lnTo>
                  <a:pt x="97" y="11"/>
                </a:lnTo>
                <a:lnTo>
                  <a:pt x="130" y="22"/>
                </a:lnTo>
                <a:lnTo>
                  <a:pt x="174" y="33"/>
                </a:lnTo>
                <a:lnTo>
                  <a:pt x="228" y="4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52"/>
          <p:cNvSpPr/>
          <p:nvPr/>
        </p:nvSpPr>
        <p:spPr>
          <a:xfrm>
            <a:off x="6730926" y="2680613"/>
            <a:ext cx="827088" cy="200025"/>
          </a:xfrm>
          <a:custGeom>
            <a:avLst/>
            <a:gdLst>
              <a:gd name="txL" fmla="*/ 0 w 1304"/>
              <a:gd name="txT" fmla="*/ 0 h 316"/>
              <a:gd name="txR" fmla="*/ 1304 w 1304"/>
              <a:gd name="txB" fmla="*/ 316 h 31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04" h="316">
                <a:moveTo>
                  <a:pt x="565" y="109"/>
                </a:moveTo>
                <a:lnTo>
                  <a:pt x="619" y="98"/>
                </a:lnTo>
                <a:lnTo>
                  <a:pt x="674" y="87"/>
                </a:lnTo>
                <a:lnTo>
                  <a:pt x="717" y="76"/>
                </a:lnTo>
                <a:lnTo>
                  <a:pt x="761" y="65"/>
                </a:lnTo>
                <a:lnTo>
                  <a:pt x="804" y="54"/>
                </a:lnTo>
                <a:lnTo>
                  <a:pt x="848" y="44"/>
                </a:lnTo>
                <a:lnTo>
                  <a:pt x="891" y="33"/>
                </a:lnTo>
                <a:lnTo>
                  <a:pt x="924" y="22"/>
                </a:lnTo>
                <a:lnTo>
                  <a:pt x="956" y="22"/>
                </a:lnTo>
                <a:lnTo>
                  <a:pt x="989" y="11"/>
                </a:lnTo>
                <a:lnTo>
                  <a:pt x="1022" y="11"/>
                </a:lnTo>
                <a:lnTo>
                  <a:pt x="1043" y="0"/>
                </a:lnTo>
                <a:lnTo>
                  <a:pt x="1065" y="0"/>
                </a:lnTo>
                <a:lnTo>
                  <a:pt x="1087" y="0"/>
                </a:lnTo>
                <a:lnTo>
                  <a:pt x="1108" y="0"/>
                </a:lnTo>
                <a:lnTo>
                  <a:pt x="1130" y="0"/>
                </a:lnTo>
                <a:lnTo>
                  <a:pt x="1163" y="0"/>
                </a:lnTo>
                <a:lnTo>
                  <a:pt x="1185" y="0"/>
                </a:lnTo>
                <a:lnTo>
                  <a:pt x="1217" y="0"/>
                </a:lnTo>
                <a:lnTo>
                  <a:pt x="1239" y="0"/>
                </a:lnTo>
                <a:lnTo>
                  <a:pt x="1261" y="11"/>
                </a:lnTo>
                <a:lnTo>
                  <a:pt x="1272" y="11"/>
                </a:lnTo>
                <a:lnTo>
                  <a:pt x="1282" y="11"/>
                </a:lnTo>
                <a:lnTo>
                  <a:pt x="1293" y="22"/>
                </a:lnTo>
                <a:lnTo>
                  <a:pt x="1304" y="33"/>
                </a:lnTo>
                <a:lnTo>
                  <a:pt x="1304" y="54"/>
                </a:lnTo>
                <a:lnTo>
                  <a:pt x="1304" y="76"/>
                </a:lnTo>
                <a:lnTo>
                  <a:pt x="1293" y="87"/>
                </a:lnTo>
                <a:lnTo>
                  <a:pt x="1293" y="98"/>
                </a:lnTo>
                <a:lnTo>
                  <a:pt x="1282" y="98"/>
                </a:lnTo>
                <a:lnTo>
                  <a:pt x="1261" y="109"/>
                </a:lnTo>
                <a:lnTo>
                  <a:pt x="1250" y="109"/>
                </a:lnTo>
                <a:lnTo>
                  <a:pt x="1228" y="120"/>
                </a:lnTo>
                <a:lnTo>
                  <a:pt x="1206" y="131"/>
                </a:lnTo>
                <a:lnTo>
                  <a:pt x="1174" y="131"/>
                </a:lnTo>
                <a:lnTo>
                  <a:pt x="1152" y="141"/>
                </a:lnTo>
                <a:lnTo>
                  <a:pt x="1108" y="152"/>
                </a:lnTo>
                <a:lnTo>
                  <a:pt x="1076" y="163"/>
                </a:lnTo>
                <a:lnTo>
                  <a:pt x="1032" y="163"/>
                </a:lnTo>
                <a:lnTo>
                  <a:pt x="989" y="174"/>
                </a:lnTo>
                <a:lnTo>
                  <a:pt x="945" y="185"/>
                </a:lnTo>
                <a:lnTo>
                  <a:pt x="891" y="196"/>
                </a:lnTo>
                <a:lnTo>
                  <a:pt x="837" y="207"/>
                </a:lnTo>
                <a:lnTo>
                  <a:pt x="771" y="218"/>
                </a:lnTo>
                <a:lnTo>
                  <a:pt x="663" y="239"/>
                </a:lnTo>
                <a:lnTo>
                  <a:pt x="543" y="261"/>
                </a:lnTo>
                <a:lnTo>
                  <a:pt x="445" y="272"/>
                </a:lnTo>
                <a:lnTo>
                  <a:pt x="337" y="294"/>
                </a:lnTo>
                <a:lnTo>
                  <a:pt x="250" y="305"/>
                </a:lnTo>
                <a:lnTo>
                  <a:pt x="152" y="305"/>
                </a:lnTo>
                <a:lnTo>
                  <a:pt x="76" y="316"/>
                </a:lnTo>
                <a:lnTo>
                  <a:pt x="0" y="316"/>
                </a:lnTo>
                <a:lnTo>
                  <a:pt x="0" y="218"/>
                </a:lnTo>
                <a:lnTo>
                  <a:pt x="32" y="218"/>
                </a:lnTo>
                <a:lnTo>
                  <a:pt x="87" y="218"/>
                </a:lnTo>
                <a:lnTo>
                  <a:pt x="141" y="207"/>
                </a:lnTo>
                <a:lnTo>
                  <a:pt x="206" y="196"/>
                </a:lnTo>
                <a:lnTo>
                  <a:pt x="282" y="174"/>
                </a:lnTo>
                <a:lnTo>
                  <a:pt x="369" y="163"/>
                </a:lnTo>
                <a:lnTo>
                  <a:pt x="467" y="141"/>
                </a:lnTo>
                <a:lnTo>
                  <a:pt x="511" y="131"/>
                </a:lnTo>
                <a:lnTo>
                  <a:pt x="565" y="10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53"/>
          <p:cNvSpPr/>
          <p:nvPr/>
        </p:nvSpPr>
        <p:spPr>
          <a:xfrm>
            <a:off x="7116689" y="2798088"/>
            <a:ext cx="123825" cy="615950"/>
          </a:xfrm>
          <a:custGeom>
            <a:avLst/>
            <a:gdLst>
              <a:gd name="txL" fmla="*/ 0 w 196"/>
              <a:gd name="txT" fmla="*/ 0 h 969"/>
              <a:gd name="txR" fmla="*/ 196 w 196"/>
              <a:gd name="txB" fmla="*/ 969 h 96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6" h="969">
                <a:moveTo>
                  <a:pt x="33" y="457"/>
                </a:moveTo>
                <a:lnTo>
                  <a:pt x="33" y="359"/>
                </a:lnTo>
                <a:lnTo>
                  <a:pt x="33" y="250"/>
                </a:lnTo>
                <a:lnTo>
                  <a:pt x="22" y="131"/>
                </a:lnTo>
                <a:lnTo>
                  <a:pt x="0" y="0"/>
                </a:lnTo>
                <a:lnTo>
                  <a:pt x="55" y="33"/>
                </a:lnTo>
                <a:lnTo>
                  <a:pt x="87" y="54"/>
                </a:lnTo>
                <a:lnTo>
                  <a:pt x="120" y="76"/>
                </a:lnTo>
                <a:lnTo>
                  <a:pt x="153" y="98"/>
                </a:lnTo>
                <a:lnTo>
                  <a:pt x="174" y="120"/>
                </a:lnTo>
                <a:lnTo>
                  <a:pt x="185" y="131"/>
                </a:lnTo>
                <a:lnTo>
                  <a:pt x="196" y="141"/>
                </a:lnTo>
                <a:lnTo>
                  <a:pt x="196" y="152"/>
                </a:lnTo>
                <a:lnTo>
                  <a:pt x="196" y="163"/>
                </a:lnTo>
                <a:lnTo>
                  <a:pt x="196" y="174"/>
                </a:lnTo>
                <a:lnTo>
                  <a:pt x="196" y="196"/>
                </a:lnTo>
                <a:lnTo>
                  <a:pt x="196" y="218"/>
                </a:lnTo>
                <a:lnTo>
                  <a:pt x="196" y="250"/>
                </a:lnTo>
                <a:lnTo>
                  <a:pt x="196" y="294"/>
                </a:lnTo>
                <a:lnTo>
                  <a:pt x="196" y="337"/>
                </a:lnTo>
                <a:lnTo>
                  <a:pt x="196" y="381"/>
                </a:lnTo>
                <a:lnTo>
                  <a:pt x="185" y="435"/>
                </a:lnTo>
                <a:lnTo>
                  <a:pt x="185" y="501"/>
                </a:lnTo>
                <a:lnTo>
                  <a:pt x="185" y="555"/>
                </a:lnTo>
                <a:lnTo>
                  <a:pt x="174" y="631"/>
                </a:lnTo>
                <a:lnTo>
                  <a:pt x="174" y="707"/>
                </a:lnTo>
                <a:lnTo>
                  <a:pt x="163" y="794"/>
                </a:lnTo>
                <a:lnTo>
                  <a:pt x="163" y="881"/>
                </a:lnTo>
                <a:lnTo>
                  <a:pt x="153" y="969"/>
                </a:lnTo>
                <a:lnTo>
                  <a:pt x="33" y="969"/>
                </a:lnTo>
                <a:lnTo>
                  <a:pt x="33" y="958"/>
                </a:lnTo>
                <a:lnTo>
                  <a:pt x="33" y="947"/>
                </a:lnTo>
                <a:lnTo>
                  <a:pt x="33" y="925"/>
                </a:lnTo>
                <a:lnTo>
                  <a:pt x="33" y="914"/>
                </a:lnTo>
                <a:lnTo>
                  <a:pt x="44" y="881"/>
                </a:lnTo>
                <a:lnTo>
                  <a:pt x="44" y="860"/>
                </a:lnTo>
                <a:lnTo>
                  <a:pt x="44" y="827"/>
                </a:lnTo>
                <a:lnTo>
                  <a:pt x="44" y="784"/>
                </a:lnTo>
                <a:lnTo>
                  <a:pt x="44" y="620"/>
                </a:lnTo>
                <a:lnTo>
                  <a:pt x="44" y="544"/>
                </a:lnTo>
                <a:lnTo>
                  <a:pt x="33" y="45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0"/>
          <p:cNvSpPr/>
          <p:nvPr/>
        </p:nvSpPr>
        <p:spPr>
          <a:xfrm>
            <a:off x="6240389" y="3309263"/>
            <a:ext cx="1628775" cy="269875"/>
          </a:xfrm>
          <a:custGeom>
            <a:avLst/>
            <a:gdLst>
              <a:gd name="txL" fmla="*/ 0 w 2565"/>
              <a:gd name="txT" fmla="*/ 0 h 425"/>
              <a:gd name="txR" fmla="*/ 2565 w 2565"/>
              <a:gd name="txB" fmla="*/ 425 h 42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65" h="425">
                <a:moveTo>
                  <a:pt x="2500" y="240"/>
                </a:moveTo>
                <a:lnTo>
                  <a:pt x="2468" y="240"/>
                </a:lnTo>
                <a:lnTo>
                  <a:pt x="2435" y="251"/>
                </a:lnTo>
                <a:lnTo>
                  <a:pt x="2381" y="240"/>
                </a:lnTo>
                <a:lnTo>
                  <a:pt x="2326" y="240"/>
                </a:lnTo>
                <a:lnTo>
                  <a:pt x="2294" y="229"/>
                </a:lnTo>
                <a:lnTo>
                  <a:pt x="2261" y="229"/>
                </a:lnTo>
                <a:lnTo>
                  <a:pt x="2217" y="229"/>
                </a:lnTo>
                <a:lnTo>
                  <a:pt x="2163" y="229"/>
                </a:lnTo>
                <a:lnTo>
                  <a:pt x="2109" y="229"/>
                </a:lnTo>
                <a:lnTo>
                  <a:pt x="2044" y="229"/>
                </a:lnTo>
                <a:lnTo>
                  <a:pt x="1978" y="229"/>
                </a:lnTo>
                <a:lnTo>
                  <a:pt x="1902" y="229"/>
                </a:lnTo>
                <a:lnTo>
                  <a:pt x="1826" y="229"/>
                </a:lnTo>
                <a:lnTo>
                  <a:pt x="1739" y="229"/>
                </a:lnTo>
                <a:lnTo>
                  <a:pt x="1652" y="229"/>
                </a:lnTo>
                <a:lnTo>
                  <a:pt x="1565" y="240"/>
                </a:lnTo>
                <a:lnTo>
                  <a:pt x="1478" y="240"/>
                </a:lnTo>
                <a:lnTo>
                  <a:pt x="1391" y="251"/>
                </a:lnTo>
                <a:lnTo>
                  <a:pt x="1293" y="261"/>
                </a:lnTo>
                <a:lnTo>
                  <a:pt x="1196" y="272"/>
                </a:lnTo>
                <a:lnTo>
                  <a:pt x="1098" y="283"/>
                </a:lnTo>
                <a:lnTo>
                  <a:pt x="1011" y="294"/>
                </a:lnTo>
                <a:lnTo>
                  <a:pt x="913" y="316"/>
                </a:lnTo>
                <a:lnTo>
                  <a:pt x="826" y="327"/>
                </a:lnTo>
                <a:lnTo>
                  <a:pt x="750" y="338"/>
                </a:lnTo>
                <a:lnTo>
                  <a:pt x="674" y="349"/>
                </a:lnTo>
                <a:lnTo>
                  <a:pt x="598" y="359"/>
                </a:lnTo>
                <a:lnTo>
                  <a:pt x="522" y="381"/>
                </a:lnTo>
                <a:lnTo>
                  <a:pt x="456" y="392"/>
                </a:lnTo>
                <a:lnTo>
                  <a:pt x="391" y="403"/>
                </a:lnTo>
                <a:lnTo>
                  <a:pt x="348" y="414"/>
                </a:lnTo>
                <a:lnTo>
                  <a:pt x="293" y="414"/>
                </a:lnTo>
                <a:lnTo>
                  <a:pt x="261" y="425"/>
                </a:lnTo>
                <a:lnTo>
                  <a:pt x="228" y="425"/>
                </a:lnTo>
                <a:lnTo>
                  <a:pt x="195" y="425"/>
                </a:lnTo>
                <a:lnTo>
                  <a:pt x="185" y="425"/>
                </a:lnTo>
                <a:lnTo>
                  <a:pt x="152" y="414"/>
                </a:lnTo>
                <a:lnTo>
                  <a:pt x="119" y="392"/>
                </a:lnTo>
                <a:lnTo>
                  <a:pt x="87" y="370"/>
                </a:lnTo>
                <a:lnTo>
                  <a:pt x="54" y="338"/>
                </a:lnTo>
                <a:lnTo>
                  <a:pt x="32" y="327"/>
                </a:lnTo>
                <a:lnTo>
                  <a:pt x="21" y="316"/>
                </a:lnTo>
                <a:lnTo>
                  <a:pt x="11" y="305"/>
                </a:lnTo>
                <a:lnTo>
                  <a:pt x="0" y="294"/>
                </a:lnTo>
                <a:lnTo>
                  <a:pt x="0" y="283"/>
                </a:lnTo>
                <a:lnTo>
                  <a:pt x="0" y="272"/>
                </a:lnTo>
                <a:lnTo>
                  <a:pt x="11" y="272"/>
                </a:lnTo>
                <a:lnTo>
                  <a:pt x="32" y="272"/>
                </a:lnTo>
                <a:lnTo>
                  <a:pt x="43" y="272"/>
                </a:lnTo>
                <a:lnTo>
                  <a:pt x="65" y="272"/>
                </a:lnTo>
                <a:lnTo>
                  <a:pt x="87" y="272"/>
                </a:lnTo>
                <a:lnTo>
                  <a:pt x="108" y="272"/>
                </a:lnTo>
                <a:lnTo>
                  <a:pt x="141" y="261"/>
                </a:lnTo>
                <a:lnTo>
                  <a:pt x="174" y="261"/>
                </a:lnTo>
                <a:lnTo>
                  <a:pt x="206" y="261"/>
                </a:lnTo>
                <a:lnTo>
                  <a:pt x="239" y="251"/>
                </a:lnTo>
                <a:lnTo>
                  <a:pt x="293" y="251"/>
                </a:lnTo>
                <a:lnTo>
                  <a:pt x="348" y="240"/>
                </a:lnTo>
                <a:lnTo>
                  <a:pt x="402" y="240"/>
                </a:lnTo>
                <a:lnTo>
                  <a:pt x="467" y="229"/>
                </a:lnTo>
                <a:lnTo>
                  <a:pt x="532" y="218"/>
                </a:lnTo>
                <a:lnTo>
                  <a:pt x="609" y="218"/>
                </a:lnTo>
                <a:lnTo>
                  <a:pt x="695" y="207"/>
                </a:lnTo>
                <a:lnTo>
                  <a:pt x="782" y="196"/>
                </a:lnTo>
                <a:lnTo>
                  <a:pt x="880" y="174"/>
                </a:lnTo>
                <a:lnTo>
                  <a:pt x="989" y="164"/>
                </a:lnTo>
                <a:lnTo>
                  <a:pt x="1109" y="142"/>
                </a:lnTo>
                <a:lnTo>
                  <a:pt x="1228" y="131"/>
                </a:lnTo>
                <a:lnTo>
                  <a:pt x="1359" y="109"/>
                </a:lnTo>
                <a:lnTo>
                  <a:pt x="1489" y="87"/>
                </a:lnTo>
                <a:lnTo>
                  <a:pt x="1565" y="76"/>
                </a:lnTo>
                <a:lnTo>
                  <a:pt x="1630" y="66"/>
                </a:lnTo>
                <a:lnTo>
                  <a:pt x="1685" y="55"/>
                </a:lnTo>
                <a:lnTo>
                  <a:pt x="1750" y="44"/>
                </a:lnTo>
                <a:lnTo>
                  <a:pt x="1804" y="44"/>
                </a:lnTo>
                <a:lnTo>
                  <a:pt x="1859" y="33"/>
                </a:lnTo>
                <a:lnTo>
                  <a:pt x="1902" y="22"/>
                </a:lnTo>
                <a:lnTo>
                  <a:pt x="1946" y="22"/>
                </a:lnTo>
                <a:lnTo>
                  <a:pt x="1989" y="22"/>
                </a:lnTo>
                <a:lnTo>
                  <a:pt x="2033" y="11"/>
                </a:lnTo>
                <a:lnTo>
                  <a:pt x="2065" y="11"/>
                </a:lnTo>
                <a:lnTo>
                  <a:pt x="2098" y="11"/>
                </a:lnTo>
                <a:lnTo>
                  <a:pt x="2120" y="0"/>
                </a:lnTo>
                <a:lnTo>
                  <a:pt x="2152" y="0"/>
                </a:lnTo>
                <a:lnTo>
                  <a:pt x="2174" y="0"/>
                </a:lnTo>
                <a:lnTo>
                  <a:pt x="2185" y="0"/>
                </a:lnTo>
                <a:lnTo>
                  <a:pt x="2250" y="11"/>
                </a:lnTo>
                <a:lnTo>
                  <a:pt x="2315" y="22"/>
                </a:lnTo>
                <a:lnTo>
                  <a:pt x="2381" y="44"/>
                </a:lnTo>
                <a:lnTo>
                  <a:pt x="2413" y="55"/>
                </a:lnTo>
                <a:lnTo>
                  <a:pt x="2446" y="76"/>
                </a:lnTo>
                <a:lnTo>
                  <a:pt x="2468" y="98"/>
                </a:lnTo>
                <a:lnTo>
                  <a:pt x="2489" y="109"/>
                </a:lnTo>
                <a:lnTo>
                  <a:pt x="2511" y="131"/>
                </a:lnTo>
                <a:lnTo>
                  <a:pt x="2533" y="142"/>
                </a:lnTo>
                <a:lnTo>
                  <a:pt x="2544" y="164"/>
                </a:lnTo>
                <a:lnTo>
                  <a:pt x="2555" y="174"/>
                </a:lnTo>
                <a:lnTo>
                  <a:pt x="2565" y="185"/>
                </a:lnTo>
                <a:lnTo>
                  <a:pt x="2555" y="207"/>
                </a:lnTo>
                <a:lnTo>
                  <a:pt x="2544" y="218"/>
                </a:lnTo>
                <a:lnTo>
                  <a:pt x="2522" y="229"/>
                </a:lnTo>
                <a:lnTo>
                  <a:pt x="2500" y="24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5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82985" y="5695950"/>
            <a:ext cx="1009015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37440" y="1074355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232197" y="2138858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妨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8877" y="1532878"/>
            <a:ext cx="1290738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fáng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4" y="3370758"/>
            <a:ext cx="3468805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>
                <a:latin typeface="宋体" panose="02010600030101010101" pitchFamily="2" charset="-122"/>
              </a:rPr>
              <a:t>F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</a:rPr>
              <a:t>女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不妨  妨碍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6561560" y="1839849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Rectangle 25"/>
          <p:cNvSpPr/>
          <p:nvPr/>
        </p:nvSpPr>
        <p:spPr>
          <a:xfrm>
            <a:off x="5471707" y="2271332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176705" y="1132853"/>
            <a:ext cx="3054282" cy="2717340"/>
          </a:xfrm>
          <a:prstGeom prst="wedgeRoundRectCallout">
            <a:avLst>
              <a:gd name="adj1" fmla="val 72446"/>
              <a:gd name="adj2" fmla="val 20426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女字撇点的撇要长、点要短有力，横由重渐轻稍向上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9451290" y="1461832"/>
            <a:ext cx="2148539" cy="2063544"/>
          </a:xfrm>
          <a:prstGeom prst="wedgeRoundRectCallout">
            <a:avLst>
              <a:gd name="adj1" fmla="val -92473"/>
              <a:gd name="adj2" fmla="val 22683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方字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末笔折竖向左拉、要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240000" flipH="1">
            <a:off x="6704433" y="4333959"/>
            <a:ext cx="3756190" cy="1573774"/>
          </a:xfrm>
          <a:prstGeom prst="cloudCallout">
            <a:avLst>
              <a:gd name="adj1" fmla="val 11706"/>
              <a:gd name="adj2" fmla="val -90494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962185" y="4584414"/>
            <a:ext cx="3524465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”的横不宜过长哦！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Freeform 28"/>
          <p:cNvSpPr/>
          <p:nvPr/>
        </p:nvSpPr>
        <p:spPr>
          <a:xfrm>
            <a:off x="7340445" y="2151567"/>
            <a:ext cx="373063" cy="1430338"/>
          </a:xfrm>
          <a:custGeom>
            <a:avLst/>
            <a:gdLst>
              <a:gd name="txL" fmla="*/ 0 w 587"/>
              <a:gd name="txT" fmla="*/ 0 h 2252"/>
              <a:gd name="txR" fmla="*/ 587 w 587"/>
              <a:gd name="txB" fmla="*/ 2252 h 22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87" h="2252">
                <a:moveTo>
                  <a:pt x="217" y="1126"/>
                </a:moveTo>
                <a:lnTo>
                  <a:pt x="206" y="1169"/>
                </a:lnTo>
                <a:lnTo>
                  <a:pt x="195" y="1212"/>
                </a:lnTo>
                <a:lnTo>
                  <a:pt x="184" y="1256"/>
                </a:lnTo>
                <a:lnTo>
                  <a:pt x="174" y="1288"/>
                </a:lnTo>
                <a:lnTo>
                  <a:pt x="174" y="1321"/>
                </a:lnTo>
                <a:lnTo>
                  <a:pt x="163" y="1353"/>
                </a:lnTo>
                <a:lnTo>
                  <a:pt x="152" y="1386"/>
                </a:lnTo>
                <a:lnTo>
                  <a:pt x="152" y="1407"/>
                </a:lnTo>
                <a:lnTo>
                  <a:pt x="141" y="1429"/>
                </a:lnTo>
                <a:lnTo>
                  <a:pt x="141" y="1451"/>
                </a:lnTo>
                <a:lnTo>
                  <a:pt x="130" y="1472"/>
                </a:lnTo>
                <a:lnTo>
                  <a:pt x="130" y="1483"/>
                </a:lnTo>
                <a:lnTo>
                  <a:pt x="130" y="1505"/>
                </a:lnTo>
                <a:lnTo>
                  <a:pt x="130" y="1516"/>
                </a:lnTo>
                <a:lnTo>
                  <a:pt x="130" y="1526"/>
                </a:lnTo>
                <a:lnTo>
                  <a:pt x="119" y="1537"/>
                </a:lnTo>
                <a:lnTo>
                  <a:pt x="130" y="1548"/>
                </a:lnTo>
                <a:lnTo>
                  <a:pt x="141" y="1559"/>
                </a:lnTo>
                <a:lnTo>
                  <a:pt x="152" y="1580"/>
                </a:lnTo>
                <a:lnTo>
                  <a:pt x="174" y="1602"/>
                </a:lnTo>
                <a:lnTo>
                  <a:pt x="195" y="1624"/>
                </a:lnTo>
                <a:lnTo>
                  <a:pt x="217" y="1645"/>
                </a:lnTo>
                <a:lnTo>
                  <a:pt x="250" y="1678"/>
                </a:lnTo>
                <a:lnTo>
                  <a:pt x="282" y="1700"/>
                </a:lnTo>
                <a:lnTo>
                  <a:pt x="315" y="1732"/>
                </a:lnTo>
                <a:lnTo>
                  <a:pt x="380" y="1786"/>
                </a:lnTo>
                <a:lnTo>
                  <a:pt x="434" y="1840"/>
                </a:lnTo>
                <a:lnTo>
                  <a:pt x="489" y="1884"/>
                </a:lnTo>
                <a:lnTo>
                  <a:pt x="511" y="1905"/>
                </a:lnTo>
                <a:lnTo>
                  <a:pt x="532" y="1927"/>
                </a:lnTo>
                <a:lnTo>
                  <a:pt x="543" y="1959"/>
                </a:lnTo>
                <a:lnTo>
                  <a:pt x="565" y="1981"/>
                </a:lnTo>
                <a:lnTo>
                  <a:pt x="576" y="2003"/>
                </a:lnTo>
                <a:lnTo>
                  <a:pt x="576" y="2035"/>
                </a:lnTo>
                <a:lnTo>
                  <a:pt x="587" y="2057"/>
                </a:lnTo>
                <a:lnTo>
                  <a:pt x="587" y="2089"/>
                </a:lnTo>
                <a:lnTo>
                  <a:pt x="587" y="2122"/>
                </a:lnTo>
                <a:lnTo>
                  <a:pt x="587" y="2154"/>
                </a:lnTo>
                <a:lnTo>
                  <a:pt x="587" y="2176"/>
                </a:lnTo>
                <a:lnTo>
                  <a:pt x="587" y="2197"/>
                </a:lnTo>
                <a:lnTo>
                  <a:pt x="587" y="2208"/>
                </a:lnTo>
                <a:lnTo>
                  <a:pt x="587" y="2219"/>
                </a:lnTo>
                <a:lnTo>
                  <a:pt x="576" y="2230"/>
                </a:lnTo>
                <a:lnTo>
                  <a:pt x="576" y="2241"/>
                </a:lnTo>
                <a:lnTo>
                  <a:pt x="565" y="2252"/>
                </a:lnTo>
                <a:lnTo>
                  <a:pt x="554" y="2252"/>
                </a:lnTo>
                <a:lnTo>
                  <a:pt x="543" y="2252"/>
                </a:lnTo>
                <a:lnTo>
                  <a:pt x="543" y="2241"/>
                </a:lnTo>
                <a:lnTo>
                  <a:pt x="521" y="2230"/>
                </a:lnTo>
                <a:lnTo>
                  <a:pt x="511" y="2208"/>
                </a:lnTo>
                <a:lnTo>
                  <a:pt x="489" y="2176"/>
                </a:lnTo>
                <a:lnTo>
                  <a:pt x="467" y="2154"/>
                </a:lnTo>
                <a:lnTo>
                  <a:pt x="445" y="2111"/>
                </a:lnTo>
                <a:lnTo>
                  <a:pt x="413" y="2068"/>
                </a:lnTo>
                <a:lnTo>
                  <a:pt x="358" y="1981"/>
                </a:lnTo>
                <a:lnTo>
                  <a:pt x="293" y="1905"/>
                </a:lnTo>
                <a:lnTo>
                  <a:pt x="217" y="1819"/>
                </a:lnTo>
                <a:lnTo>
                  <a:pt x="152" y="1743"/>
                </a:lnTo>
                <a:lnTo>
                  <a:pt x="108" y="1721"/>
                </a:lnTo>
                <a:lnTo>
                  <a:pt x="87" y="1689"/>
                </a:lnTo>
                <a:lnTo>
                  <a:pt x="54" y="1656"/>
                </a:lnTo>
                <a:lnTo>
                  <a:pt x="32" y="1635"/>
                </a:lnTo>
                <a:lnTo>
                  <a:pt x="21" y="1613"/>
                </a:lnTo>
                <a:lnTo>
                  <a:pt x="10" y="1602"/>
                </a:lnTo>
                <a:lnTo>
                  <a:pt x="0" y="1580"/>
                </a:lnTo>
                <a:lnTo>
                  <a:pt x="0" y="1570"/>
                </a:lnTo>
                <a:lnTo>
                  <a:pt x="0" y="1559"/>
                </a:lnTo>
                <a:lnTo>
                  <a:pt x="10" y="1548"/>
                </a:lnTo>
                <a:lnTo>
                  <a:pt x="10" y="1516"/>
                </a:lnTo>
                <a:lnTo>
                  <a:pt x="21" y="1483"/>
                </a:lnTo>
                <a:lnTo>
                  <a:pt x="32" y="1440"/>
                </a:lnTo>
                <a:lnTo>
                  <a:pt x="43" y="1396"/>
                </a:lnTo>
                <a:lnTo>
                  <a:pt x="54" y="1353"/>
                </a:lnTo>
                <a:lnTo>
                  <a:pt x="65" y="1288"/>
                </a:lnTo>
                <a:lnTo>
                  <a:pt x="97" y="1169"/>
                </a:lnTo>
                <a:lnTo>
                  <a:pt x="130" y="1028"/>
                </a:lnTo>
                <a:lnTo>
                  <a:pt x="152" y="899"/>
                </a:lnTo>
                <a:lnTo>
                  <a:pt x="184" y="747"/>
                </a:lnTo>
                <a:lnTo>
                  <a:pt x="184" y="671"/>
                </a:lnTo>
                <a:lnTo>
                  <a:pt x="195" y="606"/>
                </a:lnTo>
                <a:lnTo>
                  <a:pt x="206" y="541"/>
                </a:lnTo>
                <a:lnTo>
                  <a:pt x="206" y="487"/>
                </a:lnTo>
                <a:lnTo>
                  <a:pt x="217" y="433"/>
                </a:lnTo>
                <a:lnTo>
                  <a:pt x="217" y="379"/>
                </a:lnTo>
                <a:lnTo>
                  <a:pt x="228" y="336"/>
                </a:lnTo>
                <a:lnTo>
                  <a:pt x="228" y="292"/>
                </a:lnTo>
                <a:lnTo>
                  <a:pt x="228" y="249"/>
                </a:lnTo>
                <a:lnTo>
                  <a:pt x="228" y="217"/>
                </a:lnTo>
                <a:lnTo>
                  <a:pt x="228" y="184"/>
                </a:lnTo>
                <a:lnTo>
                  <a:pt x="228" y="152"/>
                </a:lnTo>
                <a:lnTo>
                  <a:pt x="228" y="130"/>
                </a:lnTo>
                <a:lnTo>
                  <a:pt x="217" y="108"/>
                </a:lnTo>
                <a:lnTo>
                  <a:pt x="217" y="87"/>
                </a:lnTo>
                <a:lnTo>
                  <a:pt x="206" y="65"/>
                </a:lnTo>
                <a:lnTo>
                  <a:pt x="195" y="54"/>
                </a:lnTo>
                <a:lnTo>
                  <a:pt x="195" y="44"/>
                </a:lnTo>
                <a:lnTo>
                  <a:pt x="184" y="33"/>
                </a:lnTo>
                <a:lnTo>
                  <a:pt x="195" y="22"/>
                </a:lnTo>
                <a:lnTo>
                  <a:pt x="206" y="11"/>
                </a:lnTo>
                <a:lnTo>
                  <a:pt x="217" y="11"/>
                </a:lnTo>
                <a:lnTo>
                  <a:pt x="228" y="0"/>
                </a:lnTo>
                <a:lnTo>
                  <a:pt x="239" y="0"/>
                </a:lnTo>
                <a:lnTo>
                  <a:pt x="250" y="0"/>
                </a:lnTo>
                <a:lnTo>
                  <a:pt x="271" y="11"/>
                </a:lnTo>
                <a:lnTo>
                  <a:pt x="282" y="11"/>
                </a:lnTo>
                <a:lnTo>
                  <a:pt x="304" y="22"/>
                </a:lnTo>
                <a:lnTo>
                  <a:pt x="315" y="33"/>
                </a:lnTo>
                <a:lnTo>
                  <a:pt x="337" y="44"/>
                </a:lnTo>
                <a:lnTo>
                  <a:pt x="369" y="76"/>
                </a:lnTo>
                <a:lnTo>
                  <a:pt x="402" y="98"/>
                </a:lnTo>
                <a:lnTo>
                  <a:pt x="424" y="108"/>
                </a:lnTo>
                <a:lnTo>
                  <a:pt x="445" y="130"/>
                </a:lnTo>
                <a:lnTo>
                  <a:pt x="445" y="152"/>
                </a:lnTo>
                <a:lnTo>
                  <a:pt x="445" y="173"/>
                </a:lnTo>
                <a:lnTo>
                  <a:pt x="445" y="195"/>
                </a:lnTo>
                <a:lnTo>
                  <a:pt x="445" y="217"/>
                </a:lnTo>
                <a:lnTo>
                  <a:pt x="434" y="238"/>
                </a:lnTo>
                <a:lnTo>
                  <a:pt x="424" y="260"/>
                </a:lnTo>
                <a:lnTo>
                  <a:pt x="413" y="282"/>
                </a:lnTo>
                <a:lnTo>
                  <a:pt x="402" y="325"/>
                </a:lnTo>
                <a:lnTo>
                  <a:pt x="391" y="357"/>
                </a:lnTo>
                <a:lnTo>
                  <a:pt x="380" y="401"/>
                </a:lnTo>
                <a:lnTo>
                  <a:pt x="369" y="455"/>
                </a:lnTo>
                <a:lnTo>
                  <a:pt x="358" y="509"/>
                </a:lnTo>
                <a:lnTo>
                  <a:pt x="347" y="585"/>
                </a:lnTo>
                <a:lnTo>
                  <a:pt x="337" y="650"/>
                </a:lnTo>
                <a:lnTo>
                  <a:pt x="315" y="725"/>
                </a:lnTo>
                <a:lnTo>
                  <a:pt x="304" y="801"/>
                </a:lnTo>
                <a:lnTo>
                  <a:pt x="282" y="877"/>
                </a:lnTo>
                <a:lnTo>
                  <a:pt x="260" y="964"/>
                </a:lnTo>
                <a:lnTo>
                  <a:pt x="239" y="1039"/>
                </a:lnTo>
                <a:lnTo>
                  <a:pt x="217" y="112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29"/>
          <p:cNvSpPr/>
          <p:nvPr/>
        </p:nvSpPr>
        <p:spPr>
          <a:xfrm>
            <a:off x="7161058" y="2605592"/>
            <a:ext cx="661987" cy="996950"/>
          </a:xfrm>
          <a:custGeom>
            <a:avLst/>
            <a:gdLst>
              <a:gd name="txL" fmla="*/ 0 w 1044"/>
              <a:gd name="txT" fmla="*/ 0 h 1569"/>
              <a:gd name="txR" fmla="*/ 1044 w 1044"/>
              <a:gd name="txB" fmla="*/ 1569 h 156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44" h="1569">
                <a:moveTo>
                  <a:pt x="228" y="1363"/>
                </a:moveTo>
                <a:lnTo>
                  <a:pt x="283" y="1320"/>
                </a:lnTo>
                <a:lnTo>
                  <a:pt x="337" y="1266"/>
                </a:lnTo>
                <a:lnTo>
                  <a:pt x="391" y="1212"/>
                </a:lnTo>
                <a:lnTo>
                  <a:pt x="446" y="1158"/>
                </a:lnTo>
                <a:lnTo>
                  <a:pt x="489" y="1104"/>
                </a:lnTo>
                <a:lnTo>
                  <a:pt x="533" y="1049"/>
                </a:lnTo>
                <a:lnTo>
                  <a:pt x="576" y="985"/>
                </a:lnTo>
                <a:lnTo>
                  <a:pt x="609" y="920"/>
                </a:lnTo>
                <a:lnTo>
                  <a:pt x="652" y="865"/>
                </a:lnTo>
                <a:lnTo>
                  <a:pt x="685" y="801"/>
                </a:lnTo>
                <a:lnTo>
                  <a:pt x="707" y="736"/>
                </a:lnTo>
                <a:lnTo>
                  <a:pt x="739" y="681"/>
                </a:lnTo>
                <a:lnTo>
                  <a:pt x="761" y="617"/>
                </a:lnTo>
                <a:lnTo>
                  <a:pt x="783" y="562"/>
                </a:lnTo>
                <a:lnTo>
                  <a:pt x="804" y="497"/>
                </a:lnTo>
                <a:lnTo>
                  <a:pt x="815" y="443"/>
                </a:lnTo>
                <a:lnTo>
                  <a:pt x="826" y="378"/>
                </a:lnTo>
                <a:lnTo>
                  <a:pt x="837" y="335"/>
                </a:lnTo>
                <a:lnTo>
                  <a:pt x="837" y="281"/>
                </a:lnTo>
                <a:lnTo>
                  <a:pt x="848" y="238"/>
                </a:lnTo>
                <a:lnTo>
                  <a:pt x="848" y="205"/>
                </a:lnTo>
                <a:lnTo>
                  <a:pt x="848" y="173"/>
                </a:lnTo>
                <a:lnTo>
                  <a:pt x="848" y="140"/>
                </a:lnTo>
                <a:lnTo>
                  <a:pt x="848" y="119"/>
                </a:lnTo>
                <a:lnTo>
                  <a:pt x="837" y="86"/>
                </a:lnTo>
                <a:lnTo>
                  <a:pt x="837" y="54"/>
                </a:lnTo>
                <a:lnTo>
                  <a:pt x="837" y="32"/>
                </a:lnTo>
                <a:lnTo>
                  <a:pt x="848" y="21"/>
                </a:lnTo>
                <a:lnTo>
                  <a:pt x="848" y="10"/>
                </a:lnTo>
                <a:lnTo>
                  <a:pt x="859" y="10"/>
                </a:lnTo>
                <a:lnTo>
                  <a:pt x="870" y="0"/>
                </a:lnTo>
                <a:lnTo>
                  <a:pt x="881" y="10"/>
                </a:lnTo>
                <a:lnTo>
                  <a:pt x="891" y="10"/>
                </a:lnTo>
                <a:lnTo>
                  <a:pt x="913" y="21"/>
                </a:lnTo>
                <a:lnTo>
                  <a:pt x="935" y="32"/>
                </a:lnTo>
                <a:lnTo>
                  <a:pt x="957" y="54"/>
                </a:lnTo>
                <a:lnTo>
                  <a:pt x="978" y="86"/>
                </a:lnTo>
                <a:lnTo>
                  <a:pt x="1000" y="108"/>
                </a:lnTo>
                <a:lnTo>
                  <a:pt x="1022" y="129"/>
                </a:lnTo>
                <a:lnTo>
                  <a:pt x="1033" y="140"/>
                </a:lnTo>
                <a:lnTo>
                  <a:pt x="1044" y="162"/>
                </a:lnTo>
                <a:lnTo>
                  <a:pt x="1044" y="173"/>
                </a:lnTo>
                <a:lnTo>
                  <a:pt x="1044" y="184"/>
                </a:lnTo>
                <a:lnTo>
                  <a:pt x="1033" y="194"/>
                </a:lnTo>
                <a:lnTo>
                  <a:pt x="1033" y="205"/>
                </a:lnTo>
                <a:lnTo>
                  <a:pt x="1033" y="227"/>
                </a:lnTo>
                <a:lnTo>
                  <a:pt x="1022" y="249"/>
                </a:lnTo>
                <a:lnTo>
                  <a:pt x="1022" y="270"/>
                </a:lnTo>
                <a:lnTo>
                  <a:pt x="1011" y="292"/>
                </a:lnTo>
                <a:lnTo>
                  <a:pt x="1011" y="324"/>
                </a:lnTo>
                <a:lnTo>
                  <a:pt x="1000" y="346"/>
                </a:lnTo>
                <a:lnTo>
                  <a:pt x="989" y="378"/>
                </a:lnTo>
                <a:lnTo>
                  <a:pt x="978" y="422"/>
                </a:lnTo>
                <a:lnTo>
                  <a:pt x="967" y="454"/>
                </a:lnTo>
                <a:lnTo>
                  <a:pt x="946" y="497"/>
                </a:lnTo>
                <a:lnTo>
                  <a:pt x="935" y="541"/>
                </a:lnTo>
                <a:lnTo>
                  <a:pt x="902" y="627"/>
                </a:lnTo>
                <a:lnTo>
                  <a:pt x="881" y="703"/>
                </a:lnTo>
                <a:lnTo>
                  <a:pt x="848" y="779"/>
                </a:lnTo>
                <a:lnTo>
                  <a:pt x="804" y="855"/>
                </a:lnTo>
                <a:lnTo>
                  <a:pt x="772" y="920"/>
                </a:lnTo>
                <a:lnTo>
                  <a:pt x="739" y="985"/>
                </a:lnTo>
                <a:lnTo>
                  <a:pt x="696" y="1049"/>
                </a:lnTo>
                <a:lnTo>
                  <a:pt x="652" y="1104"/>
                </a:lnTo>
                <a:lnTo>
                  <a:pt x="609" y="1169"/>
                </a:lnTo>
                <a:lnTo>
                  <a:pt x="565" y="1223"/>
                </a:lnTo>
                <a:lnTo>
                  <a:pt x="522" y="1266"/>
                </a:lnTo>
                <a:lnTo>
                  <a:pt x="467" y="1309"/>
                </a:lnTo>
                <a:lnTo>
                  <a:pt x="424" y="1353"/>
                </a:lnTo>
                <a:lnTo>
                  <a:pt x="370" y="1396"/>
                </a:lnTo>
                <a:lnTo>
                  <a:pt x="304" y="1428"/>
                </a:lnTo>
                <a:lnTo>
                  <a:pt x="250" y="1461"/>
                </a:lnTo>
                <a:lnTo>
                  <a:pt x="196" y="1493"/>
                </a:lnTo>
                <a:lnTo>
                  <a:pt x="152" y="1515"/>
                </a:lnTo>
                <a:lnTo>
                  <a:pt x="109" y="1537"/>
                </a:lnTo>
                <a:lnTo>
                  <a:pt x="76" y="1547"/>
                </a:lnTo>
                <a:lnTo>
                  <a:pt x="43" y="1558"/>
                </a:lnTo>
                <a:lnTo>
                  <a:pt x="22" y="1569"/>
                </a:lnTo>
                <a:lnTo>
                  <a:pt x="11" y="1569"/>
                </a:lnTo>
                <a:lnTo>
                  <a:pt x="0" y="1558"/>
                </a:lnTo>
                <a:lnTo>
                  <a:pt x="11" y="1547"/>
                </a:lnTo>
                <a:lnTo>
                  <a:pt x="33" y="1526"/>
                </a:lnTo>
                <a:lnTo>
                  <a:pt x="54" y="1504"/>
                </a:lnTo>
                <a:lnTo>
                  <a:pt x="87" y="1472"/>
                </a:lnTo>
                <a:lnTo>
                  <a:pt x="130" y="1439"/>
                </a:lnTo>
                <a:lnTo>
                  <a:pt x="174" y="1407"/>
                </a:lnTo>
                <a:lnTo>
                  <a:pt x="228" y="136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0"/>
          <p:cNvSpPr/>
          <p:nvPr/>
        </p:nvSpPr>
        <p:spPr>
          <a:xfrm>
            <a:off x="7788120" y="2626230"/>
            <a:ext cx="919163" cy="212725"/>
          </a:xfrm>
          <a:custGeom>
            <a:avLst/>
            <a:gdLst>
              <a:gd name="txL" fmla="*/ 0 w 1446"/>
              <a:gd name="txT" fmla="*/ 0 h 336"/>
              <a:gd name="txR" fmla="*/ 1446 w 1446"/>
              <a:gd name="txB" fmla="*/ 336 h 33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46" h="336">
                <a:moveTo>
                  <a:pt x="1392" y="162"/>
                </a:moveTo>
                <a:lnTo>
                  <a:pt x="1370" y="162"/>
                </a:lnTo>
                <a:lnTo>
                  <a:pt x="1359" y="162"/>
                </a:lnTo>
                <a:lnTo>
                  <a:pt x="1337" y="162"/>
                </a:lnTo>
                <a:lnTo>
                  <a:pt x="1316" y="162"/>
                </a:lnTo>
                <a:lnTo>
                  <a:pt x="1283" y="162"/>
                </a:lnTo>
                <a:lnTo>
                  <a:pt x="1250" y="162"/>
                </a:lnTo>
                <a:lnTo>
                  <a:pt x="1218" y="173"/>
                </a:lnTo>
                <a:lnTo>
                  <a:pt x="1185" y="173"/>
                </a:lnTo>
                <a:lnTo>
                  <a:pt x="881" y="206"/>
                </a:lnTo>
                <a:lnTo>
                  <a:pt x="837" y="217"/>
                </a:lnTo>
                <a:lnTo>
                  <a:pt x="794" y="227"/>
                </a:lnTo>
                <a:lnTo>
                  <a:pt x="750" y="238"/>
                </a:lnTo>
                <a:lnTo>
                  <a:pt x="696" y="249"/>
                </a:lnTo>
                <a:lnTo>
                  <a:pt x="642" y="260"/>
                </a:lnTo>
                <a:lnTo>
                  <a:pt x="587" y="271"/>
                </a:lnTo>
                <a:lnTo>
                  <a:pt x="522" y="281"/>
                </a:lnTo>
                <a:lnTo>
                  <a:pt x="457" y="292"/>
                </a:lnTo>
                <a:lnTo>
                  <a:pt x="392" y="314"/>
                </a:lnTo>
                <a:lnTo>
                  <a:pt x="337" y="325"/>
                </a:lnTo>
                <a:lnTo>
                  <a:pt x="283" y="325"/>
                </a:lnTo>
                <a:lnTo>
                  <a:pt x="239" y="336"/>
                </a:lnTo>
                <a:lnTo>
                  <a:pt x="207" y="336"/>
                </a:lnTo>
                <a:lnTo>
                  <a:pt x="174" y="336"/>
                </a:lnTo>
                <a:lnTo>
                  <a:pt x="152" y="336"/>
                </a:lnTo>
                <a:lnTo>
                  <a:pt x="142" y="336"/>
                </a:lnTo>
                <a:lnTo>
                  <a:pt x="109" y="325"/>
                </a:lnTo>
                <a:lnTo>
                  <a:pt x="76" y="303"/>
                </a:lnTo>
                <a:lnTo>
                  <a:pt x="44" y="281"/>
                </a:lnTo>
                <a:lnTo>
                  <a:pt x="0" y="260"/>
                </a:lnTo>
                <a:lnTo>
                  <a:pt x="185" y="227"/>
                </a:lnTo>
                <a:lnTo>
                  <a:pt x="359" y="195"/>
                </a:lnTo>
                <a:lnTo>
                  <a:pt x="544" y="152"/>
                </a:lnTo>
                <a:lnTo>
                  <a:pt x="729" y="97"/>
                </a:lnTo>
                <a:lnTo>
                  <a:pt x="805" y="76"/>
                </a:lnTo>
                <a:lnTo>
                  <a:pt x="881" y="54"/>
                </a:lnTo>
                <a:lnTo>
                  <a:pt x="957" y="43"/>
                </a:lnTo>
                <a:lnTo>
                  <a:pt x="1011" y="22"/>
                </a:lnTo>
                <a:lnTo>
                  <a:pt x="1066" y="11"/>
                </a:lnTo>
                <a:lnTo>
                  <a:pt x="1109" y="11"/>
                </a:lnTo>
                <a:lnTo>
                  <a:pt x="1131" y="0"/>
                </a:lnTo>
                <a:lnTo>
                  <a:pt x="1153" y="0"/>
                </a:lnTo>
                <a:lnTo>
                  <a:pt x="1163" y="0"/>
                </a:lnTo>
                <a:lnTo>
                  <a:pt x="1174" y="0"/>
                </a:lnTo>
                <a:lnTo>
                  <a:pt x="1218" y="0"/>
                </a:lnTo>
                <a:lnTo>
                  <a:pt x="1261" y="11"/>
                </a:lnTo>
                <a:lnTo>
                  <a:pt x="1305" y="33"/>
                </a:lnTo>
                <a:lnTo>
                  <a:pt x="1337" y="33"/>
                </a:lnTo>
                <a:lnTo>
                  <a:pt x="1348" y="54"/>
                </a:lnTo>
                <a:lnTo>
                  <a:pt x="1370" y="65"/>
                </a:lnTo>
                <a:lnTo>
                  <a:pt x="1392" y="76"/>
                </a:lnTo>
                <a:lnTo>
                  <a:pt x="1403" y="87"/>
                </a:lnTo>
                <a:lnTo>
                  <a:pt x="1424" y="97"/>
                </a:lnTo>
                <a:lnTo>
                  <a:pt x="1424" y="108"/>
                </a:lnTo>
                <a:lnTo>
                  <a:pt x="1435" y="108"/>
                </a:lnTo>
                <a:lnTo>
                  <a:pt x="1446" y="119"/>
                </a:lnTo>
                <a:lnTo>
                  <a:pt x="1446" y="130"/>
                </a:lnTo>
                <a:lnTo>
                  <a:pt x="1435" y="141"/>
                </a:lnTo>
                <a:lnTo>
                  <a:pt x="1424" y="152"/>
                </a:lnTo>
                <a:lnTo>
                  <a:pt x="1414" y="162"/>
                </a:lnTo>
                <a:lnTo>
                  <a:pt x="1392" y="16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3"/>
          <p:cNvSpPr/>
          <p:nvPr/>
        </p:nvSpPr>
        <p:spPr>
          <a:xfrm>
            <a:off x="8002433" y="2969130"/>
            <a:ext cx="538162" cy="839787"/>
          </a:xfrm>
          <a:custGeom>
            <a:avLst/>
            <a:gdLst>
              <a:gd name="txL" fmla="*/ 0 w 848"/>
              <a:gd name="txT" fmla="*/ 0 h 1321"/>
              <a:gd name="txR" fmla="*/ 848 w 848"/>
              <a:gd name="txB" fmla="*/ 1321 h 13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46" h="1321">
                <a:moveTo>
                  <a:pt x="794" y="271"/>
                </a:moveTo>
                <a:lnTo>
                  <a:pt x="783" y="282"/>
                </a:lnTo>
                <a:lnTo>
                  <a:pt x="772" y="282"/>
                </a:lnTo>
                <a:lnTo>
                  <a:pt x="772" y="292"/>
                </a:lnTo>
                <a:lnTo>
                  <a:pt x="761" y="314"/>
                </a:lnTo>
                <a:lnTo>
                  <a:pt x="750" y="325"/>
                </a:lnTo>
                <a:lnTo>
                  <a:pt x="740" y="347"/>
                </a:lnTo>
                <a:lnTo>
                  <a:pt x="729" y="368"/>
                </a:lnTo>
                <a:lnTo>
                  <a:pt x="718" y="390"/>
                </a:lnTo>
                <a:lnTo>
                  <a:pt x="707" y="422"/>
                </a:lnTo>
                <a:lnTo>
                  <a:pt x="696" y="455"/>
                </a:lnTo>
                <a:lnTo>
                  <a:pt x="685" y="487"/>
                </a:lnTo>
                <a:lnTo>
                  <a:pt x="663" y="520"/>
                </a:lnTo>
                <a:lnTo>
                  <a:pt x="653" y="563"/>
                </a:lnTo>
                <a:lnTo>
                  <a:pt x="642" y="606"/>
                </a:lnTo>
                <a:lnTo>
                  <a:pt x="631" y="650"/>
                </a:lnTo>
                <a:lnTo>
                  <a:pt x="609" y="693"/>
                </a:lnTo>
                <a:lnTo>
                  <a:pt x="587" y="790"/>
                </a:lnTo>
                <a:lnTo>
                  <a:pt x="555" y="877"/>
                </a:lnTo>
                <a:lnTo>
                  <a:pt x="522" y="953"/>
                </a:lnTo>
                <a:lnTo>
                  <a:pt x="489" y="1018"/>
                </a:lnTo>
                <a:lnTo>
                  <a:pt x="457" y="1083"/>
                </a:lnTo>
                <a:lnTo>
                  <a:pt x="424" y="1126"/>
                </a:lnTo>
                <a:lnTo>
                  <a:pt x="392" y="1180"/>
                </a:lnTo>
                <a:lnTo>
                  <a:pt x="348" y="1212"/>
                </a:lnTo>
                <a:lnTo>
                  <a:pt x="326" y="1245"/>
                </a:lnTo>
                <a:lnTo>
                  <a:pt x="294" y="1267"/>
                </a:lnTo>
                <a:lnTo>
                  <a:pt x="261" y="1288"/>
                </a:lnTo>
                <a:lnTo>
                  <a:pt x="239" y="1310"/>
                </a:lnTo>
                <a:lnTo>
                  <a:pt x="229" y="1321"/>
                </a:lnTo>
                <a:lnTo>
                  <a:pt x="207" y="1321"/>
                </a:lnTo>
                <a:lnTo>
                  <a:pt x="196" y="1321"/>
                </a:lnTo>
                <a:lnTo>
                  <a:pt x="185" y="1321"/>
                </a:lnTo>
                <a:lnTo>
                  <a:pt x="163" y="1310"/>
                </a:lnTo>
                <a:lnTo>
                  <a:pt x="152" y="1288"/>
                </a:lnTo>
                <a:lnTo>
                  <a:pt x="142" y="1267"/>
                </a:lnTo>
                <a:lnTo>
                  <a:pt x="152" y="1256"/>
                </a:lnTo>
                <a:lnTo>
                  <a:pt x="152" y="1234"/>
                </a:lnTo>
                <a:lnTo>
                  <a:pt x="152" y="1212"/>
                </a:lnTo>
                <a:lnTo>
                  <a:pt x="152" y="1191"/>
                </a:lnTo>
                <a:lnTo>
                  <a:pt x="152" y="1169"/>
                </a:lnTo>
                <a:lnTo>
                  <a:pt x="142" y="1148"/>
                </a:lnTo>
                <a:lnTo>
                  <a:pt x="131" y="1126"/>
                </a:lnTo>
                <a:lnTo>
                  <a:pt x="120" y="1093"/>
                </a:lnTo>
                <a:lnTo>
                  <a:pt x="98" y="1072"/>
                </a:lnTo>
                <a:lnTo>
                  <a:pt x="87" y="1050"/>
                </a:lnTo>
                <a:lnTo>
                  <a:pt x="65" y="1028"/>
                </a:lnTo>
                <a:lnTo>
                  <a:pt x="44" y="1007"/>
                </a:lnTo>
                <a:lnTo>
                  <a:pt x="33" y="996"/>
                </a:lnTo>
                <a:lnTo>
                  <a:pt x="22" y="974"/>
                </a:lnTo>
                <a:lnTo>
                  <a:pt x="11" y="964"/>
                </a:lnTo>
                <a:lnTo>
                  <a:pt x="11" y="953"/>
                </a:lnTo>
                <a:lnTo>
                  <a:pt x="11" y="942"/>
                </a:lnTo>
                <a:lnTo>
                  <a:pt x="0" y="931"/>
                </a:lnTo>
                <a:lnTo>
                  <a:pt x="11" y="920"/>
                </a:lnTo>
                <a:lnTo>
                  <a:pt x="22" y="920"/>
                </a:lnTo>
                <a:lnTo>
                  <a:pt x="33" y="920"/>
                </a:lnTo>
                <a:lnTo>
                  <a:pt x="44" y="920"/>
                </a:lnTo>
                <a:lnTo>
                  <a:pt x="65" y="931"/>
                </a:lnTo>
                <a:lnTo>
                  <a:pt x="87" y="931"/>
                </a:lnTo>
                <a:lnTo>
                  <a:pt x="109" y="942"/>
                </a:lnTo>
                <a:lnTo>
                  <a:pt x="131" y="953"/>
                </a:lnTo>
                <a:lnTo>
                  <a:pt x="142" y="964"/>
                </a:lnTo>
                <a:lnTo>
                  <a:pt x="185" y="974"/>
                </a:lnTo>
                <a:lnTo>
                  <a:pt x="218" y="985"/>
                </a:lnTo>
                <a:lnTo>
                  <a:pt x="239" y="985"/>
                </a:lnTo>
                <a:lnTo>
                  <a:pt x="250" y="996"/>
                </a:lnTo>
                <a:lnTo>
                  <a:pt x="261" y="996"/>
                </a:lnTo>
                <a:lnTo>
                  <a:pt x="272" y="985"/>
                </a:lnTo>
                <a:lnTo>
                  <a:pt x="283" y="985"/>
                </a:lnTo>
                <a:lnTo>
                  <a:pt x="294" y="974"/>
                </a:lnTo>
                <a:lnTo>
                  <a:pt x="305" y="964"/>
                </a:lnTo>
                <a:lnTo>
                  <a:pt x="326" y="942"/>
                </a:lnTo>
                <a:lnTo>
                  <a:pt x="348" y="920"/>
                </a:lnTo>
                <a:lnTo>
                  <a:pt x="359" y="899"/>
                </a:lnTo>
                <a:lnTo>
                  <a:pt x="370" y="866"/>
                </a:lnTo>
                <a:lnTo>
                  <a:pt x="392" y="823"/>
                </a:lnTo>
                <a:lnTo>
                  <a:pt x="413" y="769"/>
                </a:lnTo>
                <a:lnTo>
                  <a:pt x="435" y="715"/>
                </a:lnTo>
                <a:lnTo>
                  <a:pt x="457" y="650"/>
                </a:lnTo>
                <a:lnTo>
                  <a:pt x="479" y="574"/>
                </a:lnTo>
                <a:lnTo>
                  <a:pt x="500" y="498"/>
                </a:lnTo>
                <a:lnTo>
                  <a:pt x="522" y="433"/>
                </a:lnTo>
                <a:lnTo>
                  <a:pt x="533" y="379"/>
                </a:lnTo>
                <a:lnTo>
                  <a:pt x="555" y="336"/>
                </a:lnTo>
                <a:lnTo>
                  <a:pt x="566" y="303"/>
                </a:lnTo>
                <a:lnTo>
                  <a:pt x="576" y="271"/>
                </a:lnTo>
                <a:lnTo>
                  <a:pt x="576" y="238"/>
                </a:lnTo>
                <a:lnTo>
                  <a:pt x="576" y="228"/>
                </a:lnTo>
                <a:lnTo>
                  <a:pt x="576" y="217"/>
                </a:lnTo>
                <a:lnTo>
                  <a:pt x="576" y="195"/>
                </a:lnTo>
                <a:lnTo>
                  <a:pt x="566" y="184"/>
                </a:lnTo>
                <a:lnTo>
                  <a:pt x="555" y="173"/>
                </a:lnTo>
                <a:lnTo>
                  <a:pt x="544" y="163"/>
                </a:lnTo>
                <a:lnTo>
                  <a:pt x="533" y="163"/>
                </a:lnTo>
                <a:lnTo>
                  <a:pt x="522" y="152"/>
                </a:lnTo>
                <a:lnTo>
                  <a:pt x="500" y="141"/>
                </a:lnTo>
                <a:lnTo>
                  <a:pt x="479" y="130"/>
                </a:lnTo>
                <a:lnTo>
                  <a:pt x="457" y="119"/>
                </a:lnTo>
                <a:lnTo>
                  <a:pt x="424" y="119"/>
                </a:lnTo>
                <a:lnTo>
                  <a:pt x="392" y="108"/>
                </a:lnTo>
                <a:lnTo>
                  <a:pt x="359" y="108"/>
                </a:lnTo>
                <a:lnTo>
                  <a:pt x="326" y="108"/>
                </a:lnTo>
                <a:lnTo>
                  <a:pt x="283" y="98"/>
                </a:lnTo>
                <a:lnTo>
                  <a:pt x="239" y="98"/>
                </a:lnTo>
                <a:lnTo>
                  <a:pt x="239" y="11"/>
                </a:lnTo>
                <a:lnTo>
                  <a:pt x="283" y="22"/>
                </a:lnTo>
                <a:lnTo>
                  <a:pt x="316" y="22"/>
                </a:lnTo>
                <a:lnTo>
                  <a:pt x="348" y="22"/>
                </a:lnTo>
                <a:lnTo>
                  <a:pt x="381" y="22"/>
                </a:lnTo>
                <a:lnTo>
                  <a:pt x="435" y="22"/>
                </a:lnTo>
                <a:lnTo>
                  <a:pt x="489" y="22"/>
                </a:lnTo>
                <a:lnTo>
                  <a:pt x="533" y="22"/>
                </a:lnTo>
                <a:lnTo>
                  <a:pt x="566" y="22"/>
                </a:lnTo>
                <a:lnTo>
                  <a:pt x="587" y="22"/>
                </a:lnTo>
                <a:lnTo>
                  <a:pt x="598" y="11"/>
                </a:lnTo>
                <a:lnTo>
                  <a:pt x="620" y="11"/>
                </a:lnTo>
                <a:lnTo>
                  <a:pt x="642" y="0"/>
                </a:lnTo>
                <a:lnTo>
                  <a:pt x="653" y="0"/>
                </a:lnTo>
                <a:lnTo>
                  <a:pt x="663" y="0"/>
                </a:lnTo>
                <a:lnTo>
                  <a:pt x="685" y="11"/>
                </a:lnTo>
                <a:lnTo>
                  <a:pt x="696" y="22"/>
                </a:lnTo>
                <a:lnTo>
                  <a:pt x="718" y="33"/>
                </a:lnTo>
                <a:lnTo>
                  <a:pt x="750" y="54"/>
                </a:lnTo>
                <a:lnTo>
                  <a:pt x="772" y="76"/>
                </a:lnTo>
                <a:lnTo>
                  <a:pt x="794" y="87"/>
                </a:lnTo>
                <a:lnTo>
                  <a:pt x="826" y="130"/>
                </a:lnTo>
                <a:lnTo>
                  <a:pt x="837" y="152"/>
                </a:lnTo>
                <a:lnTo>
                  <a:pt x="837" y="173"/>
                </a:lnTo>
                <a:lnTo>
                  <a:pt x="848" y="184"/>
                </a:lnTo>
                <a:lnTo>
                  <a:pt x="848" y="195"/>
                </a:lnTo>
                <a:lnTo>
                  <a:pt x="848" y="217"/>
                </a:lnTo>
                <a:lnTo>
                  <a:pt x="837" y="238"/>
                </a:lnTo>
                <a:lnTo>
                  <a:pt x="816" y="260"/>
                </a:lnTo>
                <a:lnTo>
                  <a:pt x="794" y="27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4"/>
          <p:cNvSpPr/>
          <p:nvPr/>
        </p:nvSpPr>
        <p:spPr>
          <a:xfrm>
            <a:off x="8072283" y="2213480"/>
            <a:ext cx="268287" cy="254000"/>
          </a:xfrm>
          <a:custGeom>
            <a:avLst/>
            <a:gdLst>
              <a:gd name="txL" fmla="*/ 0 w 424"/>
              <a:gd name="txT" fmla="*/ 0 h 400"/>
              <a:gd name="txR" fmla="*/ 424 w 424"/>
              <a:gd name="txB" fmla="*/ 400 h 400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22" h="400">
                <a:moveTo>
                  <a:pt x="11" y="10"/>
                </a:move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3" y="0"/>
                </a:lnTo>
                <a:lnTo>
                  <a:pt x="76" y="0"/>
                </a:lnTo>
                <a:lnTo>
                  <a:pt x="120" y="10"/>
                </a:lnTo>
                <a:lnTo>
                  <a:pt x="163" y="21"/>
                </a:lnTo>
                <a:lnTo>
                  <a:pt x="217" y="43"/>
                </a:lnTo>
                <a:lnTo>
                  <a:pt x="261" y="75"/>
                </a:lnTo>
                <a:lnTo>
                  <a:pt x="326" y="108"/>
                </a:lnTo>
                <a:lnTo>
                  <a:pt x="348" y="130"/>
                </a:lnTo>
                <a:lnTo>
                  <a:pt x="370" y="151"/>
                </a:lnTo>
                <a:lnTo>
                  <a:pt x="380" y="173"/>
                </a:lnTo>
                <a:lnTo>
                  <a:pt x="402" y="194"/>
                </a:lnTo>
                <a:lnTo>
                  <a:pt x="413" y="216"/>
                </a:lnTo>
                <a:lnTo>
                  <a:pt x="413" y="227"/>
                </a:lnTo>
                <a:lnTo>
                  <a:pt x="424" y="249"/>
                </a:lnTo>
                <a:lnTo>
                  <a:pt x="424" y="270"/>
                </a:lnTo>
                <a:lnTo>
                  <a:pt x="424" y="292"/>
                </a:lnTo>
                <a:lnTo>
                  <a:pt x="424" y="314"/>
                </a:lnTo>
                <a:lnTo>
                  <a:pt x="413" y="346"/>
                </a:lnTo>
                <a:lnTo>
                  <a:pt x="402" y="368"/>
                </a:lnTo>
                <a:lnTo>
                  <a:pt x="380" y="389"/>
                </a:lnTo>
                <a:lnTo>
                  <a:pt x="370" y="400"/>
                </a:lnTo>
                <a:lnTo>
                  <a:pt x="348" y="400"/>
                </a:lnTo>
                <a:lnTo>
                  <a:pt x="326" y="400"/>
                </a:lnTo>
                <a:lnTo>
                  <a:pt x="315" y="389"/>
                </a:lnTo>
                <a:lnTo>
                  <a:pt x="293" y="378"/>
                </a:lnTo>
                <a:lnTo>
                  <a:pt x="261" y="357"/>
                </a:lnTo>
                <a:lnTo>
                  <a:pt x="239" y="335"/>
                </a:lnTo>
                <a:lnTo>
                  <a:pt x="207" y="303"/>
                </a:lnTo>
                <a:lnTo>
                  <a:pt x="174" y="281"/>
                </a:lnTo>
                <a:lnTo>
                  <a:pt x="152" y="249"/>
                </a:lnTo>
                <a:lnTo>
                  <a:pt x="120" y="227"/>
                </a:lnTo>
                <a:lnTo>
                  <a:pt x="98" y="205"/>
                </a:lnTo>
                <a:lnTo>
                  <a:pt x="76" y="173"/>
                </a:lnTo>
                <a:lnTo>
                  <a:pt x="65" y="151"/>
                </a:lnTo>
                <a:lnTo>
                  <a:pt x="54" y="130"/>
                </a:lnTo>
                <a:lnTo>
                  <a:pt x="43" y="108"/>
                </a:lnTo>
                <a:lnTo>
                  <a:pt x="33" y="86"/>
                </a:lnTo>
                <a:lnTo>
                  <a:pt x="22" y="65"/>
                </a:lnTo>
                <a:lnTo>
                  <a:pt x="11" y="54"/>
                </a:lnTo>
                <a:lnTo>
                  <a:pt x="11" y="43"/>
                </a:lnTo>
                <a:lnTo>
                  <a:pt x="0" y="32"/>
                </a:lnTo>
                <a:lnTo>
                  <a:pt x="0" y="21"/>
                </a:lnTo>
                <a:lnTo>
                  <a:pt x="11" y="1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>
          <a:xfrm>
            <a:off x="7769070" y="2777042"/>
            <a:ext cx="476250" cy="763588"/>
          </a:xfrm>
          <a:custGeom>
            <a:avLst/>
            <a:gdLst>
              <a:gd name="txL" fmla="*/ 0 w 750"/>
              <a:gd name="txT" fmla="*/ 0 h 1202"/>
              <a:gd name="txR" fmla="*/ 750 w 750"/>
              <a:gd name="txB" fmla="*/ 1202 h 120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50" h="1202">
                <a:moveTo>
                  <a:pt x="152" y="1104"/>
                </a:moveTo>
                <a:lnTo>
                  <a:pt x="119" y="1126"/>
                </a:lnTo>
                <a:lnTo>
                  <a:pt x="87" y="1147"/>
                </a:lnTo>
                <a:lnTo>
                  <a:pt x="65" y="1169"/>
                </a:lnTo>
                <a:lnTo>
                  <a:pt x="43" y="1180"/>
                </a:lnTo>
                <a:lnTo>
                  <a:pt x="32" y="1191"/>
                </a:lnTo>
                <a:lnTo>
                  <a:pt x="21" y="1191"/>
                </a:lnTo>
                <a:lnTo>
                  <a:pt x="10" y="1202"/>
                </a:lnTo>
                <a:lnTo>
                  <a:pt x="0" y="1191"/>
                </a:lnTo>
                <a:lnTo>
                  <a:pt x="0" y="1180"/>
                </a:lnTo>
                <a:lnTo>
                  <a:pt x="10" y="1169"/>
                </a:lnTo>
                <a:lnTo>
                  <a:pt x="21" y="1147"/>
                </a:lnTo>
                <a:lnTo>
                  <a:pt x="32" y="1126"/>
                </a:lnTo>
                <a:lnTo>
                  <a:pt x="54" y="1104"/>
                </a:lnTo>
                <a:lnTo>
                  <a:pt x="76" y="1072"/>
                </a:lnTo>
                <a:lnTo>
                  <a:pt x="108" y="1028"/>
                </a:lnTo>
                <a:lnTo>
                  <a:pt x="130" y="996"/>
                </a:lnTo>
                <a:lnTo>
                  <a:pt x="163" y="963"/>
                </a:lnTo>
                <a:lnTo>
                  <a:pt x="195" y="920"/>
                </a:lnTo>
                <a:lnTo>
                  <a:pt x="228" y="877"/>
                </a:lnTo>
                <a:lnTo>
                  <a:pt x="261" y="834"/>
                </a:lnTo>
                <a:lnTo>
                  <a:pt x="293" y="779"/>
                </a:lnTo>
                <a:lnTo>
                  <a:pt x="326" y="725"/>
                </a:lnTo>
                <a:lnTo>
                  <a:pt x="358" y="660"/>
                </a:lnTo>
                <a:lnTo>
                  <a:pt x="391" y="595"/>
                </a:lnTo>
                <a:lnTo>
                  <a:pt x="424" y="531"/>
                </a:lnTo>
                <a:lnTo>
                  <a:pt x="456" y="455"/>
                </a:lnTo>
                <a:lnTo>
                  <a:pt x="489" y="379"/>
                </a:lnTo>
                <a:lnTo>
                  <a:pt x="521" y="292"/>
                </a:lnTo>
                <a:lnTo>
                  <a:pt x="554" y="195"/>
                </a:lnTo>
                <a:lnTo>
                  <a:pt x="576" y="98"/>
                </a:lnTo>
                <a:lnTo>
                  <a:pt x="608" y="0"/>
                </a:lnTo>
                <a:lnTo>
                  <a:pt x="641" y="33"/>
                </a:lnTo>
                <a:lnTo>
                  <a:pt x="674" y="54"/>
                </a:lnTo>
                <a:lnTo>
                  <a:pt x="695" y="87"/>
                </a:lnTo>
                <a:lnTo>
                  <a:pt x="706" y="108"/>
                </a:lnTo>
                <a:lnTo>
                  <a:pt x="728" y="130"/>
                </a:lnTo>
                <a:lnTo>
                  <a:pt x="739" y="152"/>
                </a:lnTo>
                <a:lnTo>
                  <a:pt x="739" y="163"/>
                </a:lnTo>
                <a:lnTo>
                  <a:pt x="750" y="184"/>
                </a:lnTo>
                <a:lnTo>
                  <a:pt x="739" y="195"/>
                </a:lnTo>
                <a:lnTo>
                  <a:pt x="739" y="217"/>
                </a:lnTo>
                <a:lnTo>
                  <a:pt x="739" y="238"/>
                </a:lnTo>
                <a:lnTo>
                  <a:pt x="728" y="271"/>
                </a:lnTo>
                <a:lnTo>
                  <a:pt x="717" y="303"/>
                </a:lnTo>
                <a:lnTo>
                  <a:pt x="706" y="336"/>
                </a:lnTo>
                <a:lnTo>
                  <a:pt x="685" y="368"/>
                </a:lnTo>
                <a:lnTo>
                  <a:pt x="663" y="422"/>
                </a:lnTo>
                <a:lnTo>
                  <a:pt x="619" y="509"/>
                </a:lnTo>
                <a:lnTo>
                  <a:pt x="565" y="606"/>
                </a:lnTo>
                <a:lnTo>
                  <a:pt x="543" y="650"/>
                </a:lnTo>
                <a:lnTo>
                  <a:pt x="511" y="704"/>
                </a:lnTo>
                <a:lnTo>
                  <a:pt x="478" y="747"/>
                </a:lnTo>
                <a:lnTo>
                  <a:pt x="445" y="801"/>
                </a:lnTo>
                <a:lnTo>
                  <a:pt x="402" y="844"/>
                </a:lnTo>
                <a:lnTo>
                  <a:pt x="369" y="899"/>
                </a:lnTo>
                <a:lnTo>
                  <a:pt x="326" y="942"/>
                </a:lnTo>
                <a:lnTo>
                  <a:pt x="293" y="985"/>
                </a:lnTo>
                <a:lnTo>
                  <a:pt x="261" y="1018"/>
                </a:lnTo>
                <a:lnTo>
                  <a:pt x="228" y="1050"/>
                </a:lnTo>
                <a:lnTo>
                  <a:pt x="184" y="1083"/>
                </a:lnTo>
                <a:lnTo>
                  <a:pt x="152" y="110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32"/>
          <p:cNvSpPr/>
          <p:nvPr/>
        </p:nvSpPr>
        <p:spPr>
          <a:xfrm>
            <a:off x="7008658" y="2832605"/>
            <a:ext cx="704850" cy="233362"/>
          </a:xfrm>
          <a:custGeom>
            <a:avLst/>
            <a:gdLst>
              <a:gd name="txL" fmla="*/ 0 w 1109"/>
              <a:gd name="txT" fmla="*/ 0 h 368"/>
              <a:gd name="txR" fmla="*/ 1109 w 1109"/>
              <a:gd name="txB" fmla="*/ 368 h 3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09" h="368">
                <a:moveTo>
                  <a:pt x="532" y="97"/>
                </a:moveTo>
                <a:lnTo>
                  <a:pt x="630" y="76"/>
                </a:lnTo>
                <a:lnTo>
                  <a:pt x="717" y="54"/>
                </a:lnTo>
                <a:lnTo>
                  <a:pt x="793" y="32"/>
                </a:lnTo>
                <a:lnTo>
                  <a:pt x="869" y="21"/>
                </a:lnTo>
                <a:lnTo>
                  <a:pt x="946" y="11"/>
                </a:lnTo>
                <a:lnTo>
                  <a:pt x="1000" y="0"/>
                </a:lnTo>
                <a:lnTo>
                  <a:pt x="1054" y="0"/>
                </a:lnTo>
                <a:lnTo>
                  <a:pt x="1109" y="0"/>
                </a:lnTo>
                <a:lnTo>
                  <a:pt x="1109" y="108"/>
                </a:lnTo>
                <a:lnTo>
                  <a:pt x="1033" y="108"/>
                </a:lnTo>
                <a:lnTo>
                  <a:pt x="946" y="119"/>
                </a:lnTo>
                <a:lnTo>
                  <a:pt x="859" y="130"/>
                </a:lnTo>
                <a:lnTo>
                  <a:pt x="815" y="140"/>
                </a:lnTo>
                <a:lnTo>
                  <a:pt x="772" y="162"/>
                </a:lnTo>
                <a:lnTo>
                  <a:pt x="674" y="184"/>
                </a:lnTo>
                <a:lnTo>
                  <a:pt x="576" y="216"/>
                </a:lnTo>
                <a:lnTo>
                  <a:pt x="478" y="249"/>
                </a:lnTo>
                <a:lnTo>
                  <a:pt x="391" y="281"/>
                </a:lnTo>
                <a:lnTo>
                  <a:pt x="348" y="303"/>
                </a:lnTo>
                <a:lnTo>
                  <a:pt x="304" y="324"/>
                </a:lnTo>
                <a:lnTo>
                  <a:pt x="272" y="335"/>
                </a:lnTo>
                <a:lnTo>
                  <a:pt x="239" y="346"/>
                </a:lnTo>
                <a:lnTo>
                  <a:pt x="217" y="357"/>
                </a:lnTo>
                <a:lnTo>
                  <a:pt x="195" y="357"/>
                </a:lnTo>
                <a:lnTo>
                  <a:pt x="174" y="368"/>
                </a:lnTo>
                <a:lnTo>
                  <a:pt x="163" y="368"/>
                </a:lnTo>
                <a:lnTo>
                  <a:pt x="152" y="368"/>
                </a:lnTo>
                <a:lnTo>
                  <a:pt x="141" y="357"/>
                </a:lnTo>
                <a:lnTo>
                  <a:pt x="130" y="357"/>
                </a:lnTo>
                <a:lnTo>
                  <a:pt x="108" y="346"/>
                </a:lnTo>
                <a:lnTo>
                  <a:pt x="98" y="335"/>
                </a:lnTo>
                <a:lnTo>
                  <a:pt x="87" y="324"/>
                </a:lnTo>
                <a:lnTo>
                  <a:pt x="65" y="303"/>
                </a:lnTo>
                <a:lnTo>
                  <a:pt x="54" y="281"/>
                </a:lnTo>
                <a:lnTo>
                  <a:pt x="32" y="260"/>
                </a:lnTo>
                <a:lnTo>
                  <a:pt x="21" y="238"/>
                </a:lnTo>
                <a:lnTo>
                  <a:pt x="11" y="216"/>
                </a:lnTo>
                <a:lnTo>
                  <a:pt x="0" y="205"/>
                </a:lnTo>
                <a:lnTo>
                  <a:pt x="0" y="195"/>
                </a:lnTo>
                <a:lnTo>
                  <a:pt x="0" y="184"/>
                </a:lnTo>
                <a:lnTo>
                  <a:pt x="0" y="173"/>
                </a:lnTo>
                <a:lnTo>
                  <a:pt x="11" y="173"/>
                </a:lnTo>
                <a:lnTo>
                  <a:pt x="21" y="162"/>
                </a:lnTo>
                <a:lnTo>
                  <a:pt x="32" y="162"/>
                </a:lnTo>
                <a:lnTo>
                  <a:pt x="65" y="162"/>
                </a:lnTo>
                <a:lnTo>
                  <a:pt x="87" y="173"/>
                </a:lnTo>
                <a:lnTo>
                  <a:pt x="98" y="173"/>
                </a:lnTo>
                <a:lnTo>
                  <a:pt x="108" y="173"/>
                </a:lnTo>
                <a:lnTo>
                  <a:pt x="119" y="173"/>
                </a:lnTo>
                <a:lnTo>
                  <a:pt x="130" y="173"/>
                </a:lnTo>
                <a:lnTo>
                  <a:pt x="152" y="173"/>
                </a:lnTo>
                <a:lnTo>
                  <a:pt x="174" y="173"/>
                </a:lnTo>
                <a:lnTo>
                  <a:pt x="195" y="162"/>
                </a:lnTo>
                <a:lnTo>
                  <a:pt x="228" y="162"/>
                </a:lnTo>
                <a:lnTo>
                  <a:pt x="261" y="151"/>
                </a:lnTo>
                <a:lnTo>
                  <a:pt x="293" y="151"/>
                </a:lnTo>
                <a:lnTo>
                  <a:pt x="326" y="140"/>
                </a:lnTo>
                <a:lnTo>
                  <a:pt x="359" y="140"/>
                </a:lnTo>
                <a:lnTo>
                  <a:pt x="402" y="130"/>
                </a:lnTo>
                <a:lnTo>
                  <a:pt x="445" y="119"/>
                </a:lnTo>
                <a:lnTo>
                  <a:pt x="489" y="108"/>
                </a:lnTo>
                <a:lnTo>
                  <a:pt x="532" y="9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5" grpId="0" animBg="1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06785" y="5629275"/>
            <a:ext cx="1047115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02462" y="1043359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108372" y="218648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46515" y="1561453"/>
            <a:ext cx="633507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bì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4" y="3366258"/>
            <a:ext cx="4371791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宋体" panose="02010600030101010101" pitchFamily="2" charset="-122"/>
              </a:rPr>
              <a:t>B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部首：</a:t>
            </a:r>
            <a:r>
              <a:rPr lang="zh-CN" altLang="en-US" sz="3200" b="1" smtClean="0">
                <a:latin typeface="宋体" panose="02010600030101010101" pitchFamily="2" charset="-122"/>
              </a:rPr>
              <a:t>艹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遮蔽  遮天蔽日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1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568283" y="1729997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304976" y="1417767"/>
            <a:ext cx="2966856" cy="2717340"/>
          </a:xfrm>
          <a:prstGeom prst="wedgeRoundRectCallout">
            <a:avLst>
              <a:gd name="adj1" fmla="val 70629"/>
              <a:gd name="adj2" fmla="val -1871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边上边是点和撇、下框内是撇和点、中间是一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9452499" y="1784403"/>
            <a:ext cx="2042821" cy="1409748"/>
          </a:xfrm>
          <a:prstGeom prst="wedgeRoundRectCallout">
            <a:avLst>
              <a:gd name="adj1" fmla="val -87234"/>
              <a:gd name="adj2" fmla="val 22717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三部分要写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紧凑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240000" flipH="1">
            <a:off x="6499716" y="4376663"/>
            <a:ext cx="2925019" cy="1475183"/>
          </a:xfrm>
          <a:prstGeom prst="cloudCallout">
            <a:avLst>
              <a:gd name="adj1" fmla="val -13130"/>
              <a:gd name="adj2" fmla="val -101276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724539" y="4518102"/>
            <a:ext cx="2555411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右下部不是夊哦！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Freeform 37"/>
          <p:cNvSpPr/>
          <p:nvPr/>
        </p:nvSpPr>
        <p:spPr>
          <a:xfrm>
            <a:off x="7866904" y="2433597"/>
            <a:ext cx="352425" cy="673100"/>
          </a:xfrm>
          <a:custGeom>
            <a:avLst/>
            <a:gdLst>
              <a:gd name="txL" fmla="*/ 0 w 554"/>
              <a:gd name="txT" fmla="*/ 0 h 1061"/>
              <a:gd name="txR" fmla="*/ 554 w 554"/>
              <a:gd name="txB" fmla="*/ 1061 h 10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54" h="1061">
                <a:moveTo>
                  <a:pt x="326" y="249"/>
                </a:moveTo>
                <a:lnTo>
                  <a:pt x="337" y="217"/>
                </a:lnTo>
                <a:lnTo>
                  <a:pt x="337" y="195"/>
                </a:lnTo>
                <a:lnTo>
                  <a:pt x="337" y="163"/>
                </a:lnTo>
                <a:lnTo>
                  <a:pt x="337" y="141"/>
                </a:lnTo>
                <a:lnTo>
                  <a:pt x="337" y="130"/>
                </a:lnTo>
                <a:lnTo>
                  <a:pt x="337" y="109"/>
                </a:lnTo>
                <a:lnTo>
                  <a:pt x="326" y="76"/>
                </a:lnTo>
                <a:lnTo>
                  <a:pt x="326" y="54"/>
                </a:lnTo>
                <a:lnTo>
                  <a:pt x="326" y="33"/>
                </a:lnTo>
                <a:lnTo>
                  <a:pt x="326" y="11"/>
                </a:lnTo>
                <a:lnTo>
                  <a:pt x="348" y="0"/>
                </a:lnTo>
                <a:lnTo>
                  <a:pt x="359" y="0"/>
                </a:lnTo>
                <a:lnTo>
                  <a:pt x="370" y="0"/>
                </a:lnTo>
                <a:lnTo>
                  <a:pt x="380" y="11"/>
                </a:lnTo>
                <a:lnTo>
                  <a:pt x="402" y="22"/>
                </a:lnTo>
                <a:lnTo>
                  <a:pt x="424" y="33"/>
                </a:lnTo>
                <a:lnTo>
                  <a:pt x="446" y="44"/>
                </a:lnTo>
                <a:lnTo>
                  <a:pt x="467" y="54"/>
                </a:lnTo>
                <a:lnTo>
                  <a:pt x="489" y="65"/>
                </a:lnTo>
                <a:lnTo>
                  <a:pt x="500" y="76"/>
                </a:lnTo>
                <a:lnTo>
                  <a:pt x="522" y="98"/>
                </a:lnTo>
                <a:lnTo>
                  <a:pt x="533" y="109"/>
                </a:lnTo>
                <a:lnTo>
                  <a:pt x="543" y="119"/>
                </a:lnTo>
                <a:lnTo>
                  <a:pt x="554" y="130"/>
                </a:lnTo>
                <a:lnTo>
                  <a:pt x="554" y="141"/>
                </a:lnTo>
                <a:lnTo>
                  <a:pt x="554" y="152"/>
                </a:lnTo>
                <a:lnTo>
                  <a:pt x="554" y="184"/>
                </a:lnTo>
                <a:lnTo>
                  <a:pt x="543" y="206"/>
                </a:lnTo>
                <a:lnTo>
                  <a:pt x="533" y="238"/>
                </a:lnTo>
                <a:lnTo>
                  <a:pt x="522" y="260"/>
                </a:lnTo>
                <a:lnTo>
                  <a:pt x="511" y="282"/>
                </a:lnTo>
                <a:lnTo>
                  <a:pt x="500" y="303"/>
                </a:lnTo>
                <a:lnTo>
                  <a:pt x="489" y="336"/>
                </a:lnTo>
                <a:lnTo>
                  <a:pt x="467" y="368"/>
                </a:lnTo>
                <a:lnTo>
                  <a:pt x="457" y="401"/>
                </a:lnTo>
                <a:lnTo>
                  <a:pt x="435" y="444"/>
                </a:lnTo>
                <a:lnTo>
                  <a:pt x="413" y="487"/>
                </a:lnTo>
                <a:lnTo>
                  <a:pt x="391" y="531"/>
                </a:lnTo>
                <a:lnTo>
                  <a:pt x="337" y="639"/>
                </a:lnTo>
                <a:lnTo>
                  <a:pt x="283" y="736"/>
                </a:lnTo>
                <a:lnTo>
                  <a:pt x="217" y="834"/>
                </a:lnTo>
                <a:lnTo>
                  <a:pt x="163" y="920"/>
                </a:lnTo>
                <a:lnTo>
                  <a:pt x="130" y="953"/>
                </a:lnTo>
                <a:lnTo>
                  <a:pt x="98" y="985"/>
                </a:lnTo>
                <a:lnTo>
                  <a:pt x="76" y="1018"/>
                </a:lnTo>
                <a:lnTo>
                  <a:pt x="54" y="1039"/>
                </a:lnTo>
                <a:lnTo>
                  <a:pt x="33" y="1050"/>
                </a:lnTo>
                <a:lnTo>
                  <a:pt x="22" y="1061"/>
                </a:lnTo>
                <a:lnTo>
                  <a:pt x="11" y="1061"/>
                </a:lnTo>
                <a:lnTo>
                  <a:pt x="0" y="1061"/>
                </a:lnTo>
                <a:lnTo>
                  <a:pt x="0" y="1050"/>
                </a:lnTo>
                <a:lnTo>
                  <a:pt x="11" y="1029"/>
                </a:lnTo>
                <a:lnTo>
                  <a:pt x="11" y="1007"/>
                </a:lnTo>
                <a:lnTo>
                  <a:pt x="22" y="985"/>
                </a:lnTo>
                <a:lnTo>
                  <a:pt x="43" y="953"/>
                </a:lnTo>
                <a:lnTo>
                  <a:pt x="65" y="920"/>
                </a:lnTo>
                <a:lnTo>
                  <a:pt x="87" y="877"/>
                </a:lnTo>
                <a:lnTo>
                  <a:pt x="130" y="790"/>
                </a:lnTo>
                <a:lnTo>
                  <a:pt x="163" y="704"/>
                </a:lnTo>
                <a:lnTo>
                  <a:pt x="206" y="617"/>
                </a:lnTo>
                <a:lnTo>
                  <a:pt x="250" y="531"/>
                </a:lnTo>
                <a:lnTo>
                  <a:pt x="272" y="498"/>
                </a:lnTo>
                <a:lnTo>
                  <a:pt x="283" y="455"/>
                </a:lnTo>
                <a:lnTo>
                  <a:pt x="304" y="379"/>
                </a:lnTo>
                <a:lnTo>
                  <a:pt x="315" y="314"/>
                </a:lnTo>
                <a:lnTo>
                  <a:pt x="326" y="24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40"/>
          <p:cNvSpPr/>
          <p:nvPr/>
        </p:nvSpPr>
        <p:spPr>
          <a:xfrm>
            <a:off x="7604966" y="2570122"/>
            <a:ext cx="247650" cy="247650"/>
          </a:xfrm>
          <a:custGeom>
            <a:avLst/>
            <a:gdLst>
              <a:gd name="txL" fmla="*/ 0 w 391"/>
              <a:gd name="txT" fmla="*/ 0 h 389"/>
              <a:gd name="txR" fmla="*/ 391 w 391"/>
              <a:gd name="txB" fmla="*/ 389 h 38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91" h="389">
                <a:moveTo>
                  <a:pt x="174" y="140"/>
                </a:moveTo>
                <a:lnTo>
                  <a:pt x="185" y="119"/>
                </a:lnTo>
                <a:lnTo>
                  <a:pt x="195" y="86"/>
                </a:lnTo>
                <a:lnTo>
                  <a:pt x="195" y="65"/>
                </a:lnTo>
                <a:lnTo>
                  <a:pt x="195" y="32"/>
                </a:lnTo>
                <a:lnTo>
                  <a:pt x="185" y="21"/>
                </a:lnTo>
                <a:lnTo>
                  <a:pt x="195" y="11"/>
                </a:lnTo>
                <a:lnTo>
                  <a:pt x="206" y="0"/>
                </a:lnTo>
                <a:lnTo>
                  <a:pt x="217" y="0"/>
                </a:lnTo>
                <a:lnTo>
                  <a:pt x="228" y="0"/>
                </a:lnTo>
                <a:lnTo>
                  <a:pt x="250" y="0"/>
                </a:lnTo>
                <a:lnTo>
                  <a:pt x="282" y="11"/>
                </a:lnTo>
                <a:lnTo>
                  <a:pt x="315" y="21"/>
                </a:lnTo>
                <a:lnTo>
                  <a:pt x="337" y="32"/>
                </a:lnTo>
                <a:lnTo>
                  <a:pt x="348" y="43"/>
                </a:lnTo>
                <a:lnTo>
                  <a:pt x="369" y="54"/>
                </a:lnTo>
                <a:lnTo>
                  <a:pt x="380" y="54"/>
                </a:lnTo>
                <a:lnTo>
                  <a:pt x="380" y="65"/>
                </a:lnTo>
                <a:lnTo>
                  <a:pt x="391" y="76"/>
                </a:lnTo>
                <a:lnTo>
                  <a:pt x="391" y="86"/>
                </a:lnTo>
                <a:lnTo>
                  <a:pt x="391" y="97"/>
                </a:lnTo>
                <a:lnTo>
                  <a:pt x="391" y="108"/>
                </a:lnTo>
                <a:lnTo>
                  <a:pt x="380" y="119"/>
                </a:lnTo>
                <a:lnTo>
                  <a:pt x="369" y="140"/>
                </a:lnTo>
                <a:lnTo>
                  <a:pt x="348" y="162"/>
                </a:lnTo>
                <a:lnTo>
                  <a:pt x="326" y="184"/>
                </a:lnTo>
                <a:lnTo>
                  <a:pt x="293" y="205"/>
                </a:lnTo>
                <a:lnTo>
                  <a:pt x="261" y="238"/>
                </a:lnTo>
                <a:lnTo>
                  <a:pt x="217" y="270"/>
                </a:lnTo>
                <a:lnTo>
                  <a:pt x="174" y="303"/>
                </a:lnTo>
                <a:lnTo>
                  <a:pt x="130" y="324"/>
                </a:lnTo>
                <a:lnTo>
                  <a:pt x="98" y="346"/>
                </a:lnTo>
                <a:lnTo>
                  <a:pt x="65" y="368"/>
                </a:lnTo>
                <a:lnTo>
                  <a:pt x="43" y="379"/>
                </a:lnTo>
                <a:lnTo>
                  <a:pt x="22" y="389"/>
                </a:lnTo>
                <a:lnTo>
                  <a:pt x="11" y="389"/>
                </a:lnTo>
                <a:lnTo>
                  <a:pt x="0" y="389"/>
                </a:lnTo>
                <a:lnTo>
                  <a:pt x="0" y="379"/>
                </a:lnTo>
                <a:lnTo>
                  <a:pt x="0" y="368"/>
                </a:lnTo>
                <a:lnTo>
                  <a:pt x="11" y="346"/>
                </a:lnTo>
                <a:lnTo>
                  <a:pt x="22" y="335"/>
                </a:lnTo>
                <a:lnTo>
                  <a:pt x="43" y="314"/>
                </a:lnTo>
                <a:lnTo>
                  <a:pt x="54" y="292"/>
                </a:lnTo>
                <a:lnTo>
                  <a:pt x="98" y="249"/>
                </a:lnTo>
                <a:lnTo>
                  <a:pt x="130" y="205"/>
                </a:lnTo>
                <a:lnTo>
                  <a:pt x="152" y="173"/>
                </a:lnTo>
                <a:lnTo>
                  <a:pt x="174" y="14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1"/>
          <p:cNvSpPr/>
          <p:nvPr/>
        </p:nvSpPr>
        <p:spPr>
          <a:xfrm>
            <a:off x="7293816" y="3100347"/>
            <a:ext cx="152400" cy="280988"/>
          </a:xfrm>
          <a:custGeom>
            <a:avLst/>
            <a:gdLst>
              <a:gd name="txL" fmla="*/ 0 w 239"/>
              <a:gd name="txT" fmla="*/ 0 h 444"/>
              <a:gd name="txR" fmla="*/ 239 w 239"/>
              <a:gd name="txB" fmla="*/ 444 h 44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9" h="442">
                <a:moveTo>
                  <a:pt x="32" y="336"/>
                </a:moveTo>
                <a:lnTo>
                  <a:pt x="54" y="282"/>
                </a:lnTo>
                <a:lnTo>
                  <a:pt x="76" y="238"/>
                </a:lnTo>
                <a:lnTo>
                  <a:pt x="87" y="195"/>
                </a:lnTo>
                <a:lnTo>
                  <a:pt x="97" y="173"/>
                </a:lnTo>
                <a:lnTo>
                  <a:pt x="97" y="163"/>
                </a:lnTo>
                <a:lnTo>
                  <a:pt x="108" y="130"/>
                </a:lnTo>
                <a:lnTo>
                  <a:pt x="108" y="108"/>
                </a:lnTo>
                <a:lnTo>
                  <a:pt x="108" y="76"/>
                </a:lnTo>
                <a:lnTo>
                  <a:pt x="97" y="54"/>
                </a:lnTo>
                <a:lnTo>
                  <a:pt x="87" y="33"/>
                </a:lnTo>
                <a:lnTo>
                  <a:pt x="87" y="22"/>
                </a:lnTo>
                <a:lnTo>
                  <a:pt x="97" y="11"/>
                </a:lnTo>
                <a:lnTo>
                  <a:pt x="108" y="0"/>
                </a:lnTo>
                <a:lnTo>
                  <a:pt x="130" y="0"/>
                </a:lnTo>
                <a:lnTo>
                  <a:pt x="141" y="11"/>
                </a:lnTo>
                <a:lnTo>
                  <a:pt x="163" y="22"/>
                </a:lnTo>
                <a:lnTo>
                  <a:pt x="184" y="43"/>
                </a:lnTo>
                <a:lnTo>
                  <a:pt x="206" y="54"/>
                </a:lnTo>
                <a:lnTo>
                  <a:pt x="228" y="76"/>
                </a:lnTo>
                <a:lnTo>
                  <a:pt x="239" y="98"/>
                </a:lnTo>
                <a:lnTo>
                  <a:pt x="239" y="130"/>
                </a:lnTo>
                <a:lnTo>
                  <a:pt x="239" y="141"/>
                </a:lnTo>
                <a:lnTo>
                  <a:pt x="239" y="163"/>
                </a:lnTo>
                <a:lnTo>
                  <a:pt x="228" y="173"/>
                </a:lnTo>
                <a:lnTo>
                  <a:pt x="217" y="206"/>
                </a:lnTo>
                <a:lnTo>
                  <a:pt x="206" y="227"/>
                </a:lnTo>
                <a:lnTo>
                  <a:pt x="184" y="260"/>
                </a:lnTo>
                <a:lnTo>
                  <a:pt x="163" y="292"/>
                </a:lnTo>
                <a:lnTo>
                  <a:pt x="130" y="325"/>
                </a:lnTo>
                <a:lnTo>
                  <a:pt x="108" y="357"/>
                </a:lnTo>
                <a:lnTo>
                  <a:pt x="76" y="390"/>
                </a:lnTo>
                <a:lnTo>
                  <a:pt x="65" y="411"/>
                </a:lnTo>
                <a:lnTo>
                  <a:pt x="43" y="422"/>
                </a:lnTo>
                <a:lnTo>
                  <a:pt x="32" y="444"/>
                </a:lnTo>
                <a:lnTo>
                  <a:pt x="21" y="444"/>
                </a:lnTo>
                <a:lnTo>
                  <a:pt x="10" y="444"/>
                </a:lnTo>
                <a:lnTo>
                  <a:pt x="0" y="433"/>
                </a:lnTo>
                <a:lnTo>
                  <a:pt x="0" y="422"/>
                </a:lnTo>
                <a:lnTo>
                  <a:pt x="0" y="411"/>
                </a:lnTo>
                <a:lnTo>
                  <a:pt x="10" y="390"/>
                </a:lnTo>
                <a:lnTo>
                  <a:pt x="10" y="379"/>
                </a:lnTo>
                <a:lnTo>
                  <a:pt x="21" y="357"/>
                </a:lnTo>
                <a:lnTo>
                  <a:pt x="32" y="33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42"/>
          <p:cNvSpPr/>
          <p:nvPr/>
        </p:nvSpPr>
        <p:spPr>
          <a:xfrm>
            <a:off x="7155704" y="2914610"/>
            <a:ext cx="138112" cy="735012"/>
          </a:xfrm>
          <a:custGeom>
            <a:avLst/>
            <a:gdLst>
              <a:gd name="txL" fmla="*/ 0 w 218"/>
              <a:gd name="txT" fmla="*/ 0 h 1158"/>
              <a:gd name="txR" fmla="*/ 218 w 218"/>
              <a:gd name="txB" fmla="*/ 1158 h 11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8" h="1158">
                <a:moveTo>
                  <a:pt x="33" y="11"/>
                </a:moveTo>
                <a:lnTo>
                  <a:pt x="44" y="11"/>
                </a:lnTo>
                <a:lnTo>
                  <a:pt x="54" y="0"/>
                </a:lnTo>
                <a:lnTo>
                  <a:pt x="76" y="11"/>
                </a:lnTo>
                <a:lnTo>
                  <a:pt x="98" y="11"/>
                </a:lnTo>
                <a:lnTo>
                  <a:pt x="120" y="11"/>
                </a:lnTo>
                <a:lnTo>
                  <a:pt x="152" y="22"/>
                </a:lnTo>
                <a:lnTo>
                  <a:pt x="174" y="32"/>
                </a:lnTo>
                <a:lnTo>
                  <a:pt x="218" y="43"/>
                </a:lnTo>
                <a:lnTo>
                  <a:pt x="196" y="97"/>
                </a:lnTo>
                <a:lnTo>
                  <a:pt x="185" y="141"/>
                </a:lnTo>
                <a:lnTo>
                  <a:pt x="185" y="195"/>
                </a:lnTo>
                <a:lnTo>
                  <a:pt x="185" y="249"/>
                </a:lnTo>
                <a:lnTo>
                  <a:pt x="185" y="260"/>
                </a:lnTo>
                <a:lnTo>
                  <a:pt x="185" y="271"/>
                </a:lnTo>
                <a:lnTo>
                  <a:pt x="174" y="292"/>
                </a:lnTo>
                <a:lnTo>
                  <a:pt x="174" y="314"/>
                </a:lnTo>
                <a:lnTo>
                  <a:pt x="174" y="335"/>
                </a:lnTo>
                <a:lnTo>
                  <a:pt x="174" y="357"/>
                </a:lnTo>
                <a:lnTo>
                  <a:pt x="174" y="390"/>
                </a:lnTo>
                <a:lnTo>
                  <a:pt x="174" y="422"/>
                </a:lnTo>
                <a:lnTo>
                  <a:pt x="174" y="455"/>
                </a:lnTo>
                <a:lnTo>
                  <a:pt x="174" y="487"/>
                </a:lnTo>
                <a:lnTo>
                  <a:pt x="163" y="530"/>
                </a:lnTo>
                <a:lnTo>
                  <a:pt x="163" y="563"/>
                </a:lnTo>
                <a:lnTo>
                  <a:pt x="163" y="606"/>
                </a:lnTo>
                <a:lnTo>
                  <a:pt x="163" y="649"/>
                </a:lnTo>
                <a:lnTo>
                  <a:pt x="163" y="703"/>
                </a:lnTo>
                <a:lnTo>
                  <a:pt x="163" y="747"/>
                </a:lnTo>
                <a:lnTo>
                  <a:pt x="152" y="801"/>
                </a:lnTo>
                <a:lnTo>
                  <a:pt x="152" y="844"/>
                </a:lnTo>
                <a:lnTo>
                  <a:pt x="141" y="887"/>
                </a:lnTo>
                <a:lnTo>
                  <a:pt x="141" y="931"/>
                </a:lnTo>
                <a:lnTo>
                  <a:pt x="141" y="963"/>
                </a:lnTo>
                <a:lnTo>
                  <a:pt x="131" y="996"/>
                </a:lnTo>
                <a:lnTo>
                  <a:pt x="131" y="1028"/>
                </a:lnTo>
                <a:lnTo>
                  <a:pt x="131" y="1061"/>
                </a:lnTo>
                <a:lnTo>
                  <a:pt x="120" y="1082"/>
                </a:lnTo>
                <a:lnTo>
                  <a:pt x="120" y="1104"/>
                </a:lnTo>
                <a:lnTo>
                  <a:pt x="120" y="1115"/>
                </a:lnTo>
                <a:lnTo>
                  <a:pt x="109" y="1136"/>
                </a:lnTo>
                <a:lnTo>
                  <a:pt x="109" y="1147"/>
                </a:lnTo>
                <a:lnTo>
                  <a:pt x="109" y="1158"/>
                </a:lnTo>
                <a:lnTo>
                  <a:pt x="98" y="1158"/>
                </a:lnTo>
                <a:lnTo>
                  <a:pt x="87" y="1147"/>
                </a:lnTo>
                <a:lnTo>
                  <a:pt x="76" y="1147"/>
                </a:lnTo>
                <a:lnTo>
                  <a:pt x="65" y="1136"/>
                </a:lnTo>
                <a:lnTo>
                  <a:pt x="54" y="1115"/>
                </a:lnTo>
                <a:lnTo>
                  <a:pt x="44" y="1104"/>
                </a:lnTo>
                <a:lnTo>
                  <a:pt x="33" y="1082"/>
                </a:lnTo>
                <a:lnTo>
                  <a:pt x="22" y="1061"/>
                </a:lnTo>
                <a:lnTo>
                  <a:pt x="11" y="1039"/>
                </a:lnTo>
                <a:lnTo>
                  <a:pt x="0" y="1017"/>
                </a:lnTo>
                <a:lnTo>
                  <a:pt x="0" y="996"/>
                </a:lnTo>
                <a:lnTo>
                  <a:pt x="0" y="974"/>
                </a:lnTo>
                <a:lnTo>
                  <a:pt x="0" y="942"/>
                </a:lnTo>
                <a:lnTo>
                  <a:pt x="0" y="909"/>
                </a:lnTo>
                <a:lnTo>
                  <a:pt x="11" y="898"/>
                </a:lnTo>
                <a:lnTo>
                  <a:pt x="11" y="877"/>
                </a:lnTo>
                <a:lnTo>
                  <a:pt x="22" y="844"/>
                </a:lnTo>
                <a:lnTo>
                  <a:pt x="22" y="812"/>
                </a:lnTo>
                <a:lnTo>
                  <a:pt x="33" y="768"/>
                </a:lnTo>
                <a:lnTo>
                  <a:pt x="33" y="714"/>
                </a:lnTo>
                <a:lnTo>
                  <a:pt x="44" y="660"/>
                </a:lnTo>
                <a:lnTo>
                  <a:pt x="44" y="595"/>
                </a:lnTo>
                <a:lnTo>
                  <a:pt x="54" y="519"/>
                </a:lnTo>
                <a:lnTo>
                  <a:pt x="54" y="465"/>
                </a:lnTo>
                <a:lnTo>
                  <a:pt x="54" y="411"/>
                </a:lnTo>
                <a:lnTo>
                  <a:pt x="65" y="357"/>
                </a:lnTo>
                <a:lnTo>
                  <a:pt x="65" y="314"/>
                </a:lnTo>
                <a:lnTo>
                  <a:pt x="65" y="281"/>
                </a:lnTo>
                <a:lnTo>
                  <a:pt x="65" y="249"/>
                </a:lnTo>
                <a:lnTo>
                  <a:pt x="65" y="216"/>
                </a:lnTo>
                <a:lnTo>
                  <a:pt x="54" y="173"/>
                </a:lnTo>
                <a:lnTo>
                  <a:pt x="54" y="141"/>
                </a:lnTo>
                <a:lnTo>
                  <a:pt x="44" y="97"/>
                </a:lnTo>
                <a:lnTo>
                  <a:pt x="33" y="76"/>
                </a:lnTo>
                <a:lnTo>
                  <a:pt x="33" y="54"/>
                </a:lnTo>
                <a:lnTo>
                  <a:pt x="22" y="43"/>
                </a:lnTo>
                <a:lnTo>
                  <a:pt x="22" y="32"/>
                </a:lnTo>
                <a:lnTo>
                  <a:pt x="22" y="22"/>
                </a:lnTo>
                <a:lnTo>
                  <a:pt x="33" y="1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43"/>
          <p:cNvSpPr/>
          <p:nvPr/>
        </p:nvSpPr>
        <p:spPr>
          <a:xfrm>
            <a:off x="7184279" y="2646322"/>
            <a:ext cx="171450" cy="185738"/>
          </a:xfrm>
          <a:custGeom>
            <a:avLst/>
            <a:gdLst>
              <a:gd name="txL" fmla="*/ 0 w 271"/>
              <a:gd name="txT" fmla="*/ 0 h 292"/>
              <a:gd name="txR" fmla="*/ 271 w 271"/>
              <a:gd name="txB" fmla="*/ 292 h 29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292">
                <a:moveTo>
                  <a:pt x="250" y="249"/>
                </a:moveTo>
                <a:lnTo>
                  <a:pt x="250" y="260"/>
                </a:lnTo>
                <a:lnTo>
                  <a:pt x="239" y="270"/>
                </a:lnTo>
                <a:lnTo>
                  <a:pt x="228" y="281"/>
                </a:lnTo>
                <a:lnTo>
                  <a:pt x="228" y="292"/>
                </a:lnTo>
                <a:lnTo>
                  <a:pt x="217" y="292"/>
                </a:lnTo>
                <a:lnTo>
                  <a:pt x="206" y="292"/>
                </a:lnTo>
                <a:lnTo>
                  <a:pt x="195" y="292"/>
                </a:lnTo>
                <a:lnTo>
                  <a:pt x="184" y="281"/>
                </a:lnTo>
                <a:lnTo>
                  <a:pt x="174" y="260"/>
                </a:lnTo>
                <a:lnTo>
                  <a:pt x="152" y="238"/>
                </a:lnTo>
                <a:lnTo>
                  <a:pt x="141" y="216"/>
                </a:lnTo>
                <a:lnTo>
                  <a:pt x="119" y="195"/>
                </a:lnTo>
                <a:lnTo>
                  <a:pt x="87" y="162"/>
                </a:lnTo>
                <a:lnTo>
                  <a:pt x="65" y="130"/>
                </a:lnTo>
                <a:lnTo>
                  <a:pt x="43" y="108"/>
                </a:lnTo>
                <a:lnTo>
                  <a:pt x="32" y="76"/>
                </a:lnTo>
                <a:lnTo>
                  <a:pt x="21" y="54"/>
                </a:lnTo>
                <a:lnTo>
                  <a:pt x="10" y="43"/>
                </a:lnTo>
                <a:lnTo>
                  <a:pt x="0" y="32"/>
                </a:lnTo>
                <a:lnTo>
                  <a:pt x="0" y="21"/>
                </a:lnTo>
                <a:lnTo>
                  <a:pt x="0" y="11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54" y="0"/>
                </a:lnTo>
                <a:lnTo>
                  <a:pt x="87" y="11"/>
                </a:lnTo>
                <a:lnTo>
                  <a:pt x="119" y="11"/>
                </a:lnTo>
                <a:lnTo>
                  <a:pt x="163" y="21"/>
                </a:lnTo>
                <a:lnTo>
                  <a:pt x="195" y="43"/>
                </a:lnTo>
                <a:lnTo>
                  <a:pt x="228" y="65"/>
                </a:lnTo>
                <a:lnTo>
                  <a:pt x="250" y="97"/>
                </a:lnTo>
                <a:lnTo>
                  <a:pt x="261" y="119"/>
                </a:lnTo>
                <a:lnTo>
                  <a:pt x="271" y="162"/>
                </a:lnTo>
                <a:lnTo>
                  <a:pt x="271" y="195"/>
                </a:lnTo>
                <a:lnTo>
                  <a:pt x="261" y="216"/>
                </a:lnTo>
                <a:lnTo>
                  <a:pt x="250" y="24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5"/>
          <p:cNvSpPr/>
          <p:nvPr/>
        </p:nvSpPr>
        <p:spPr>
          <a:xfrm>
            <a:off x="7590679" y="3106697"/>
            <a:ext cx="96837" cy="177800"/>
          </a:xfrm>
          <a:custGeom>
            <a:avLst/>
            <a:gdLst>
              <a:gd name="txL" fmla="*/ 0 w 152"/>
              <a:gd name="txT" fmla="*/ 0 h 281"/>
              <a:gd name="txR" fmla="*/ 152 w 152"/>
              <a:gd name="txB" fmla="*/ 281 h 281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52" h="281">
                <a:moveTo>
                  <a:pt x="0" y="0"/>
                </a:moveTo>
                <a:lnTo>
                  <a:pt x="22" y="11"/>
                </a:lnTo>
                <a:lnTo>
                  <a:pt x="54" y="11"/>
                </a:lnTo>
                <a:lnTo>
                  <a:pt x="76" y="32"/>
                </a:lnTo>
                <a:lnTo>
                  <a:pt x="87" y="43"/>
                </a:lnTo>
                <a:lnTo>
                  <a:pt x="98" y="54"/>
                </a:lnTo>
                <a:lnTo>
                  <a:pt x="120" y="76"/>
                </a:lnTo>
                <a:lnTo>
                  <a:pt x="141" y="108"/>
                </a:lnTo>
                <a:lnTo>
                  <a:pt x="141" y="141"/>
                </a:lnTo>
                <a:lnTo>
                  <a:pt x="152" y="173"/>
                </a:lnTo>
                <a:lnTo>
                  <a:pt x="152" y="195"/>
                </a:lnTo>
                <a:lnTo>
                  <a:pt x="152" y="216"/>
                </a:lnTo>
                <a:lnTo>
                  <a:pt x="152" y="227"/>
                </a:lnTo>
                <a:lnTo>
                  <a:pt x="141" y="249"/>
                </a:lnTo>
                <a:lnTo>
                  <a:pt x="141" y="260"/>
                </a:lnTo>
                <a:lnTo>
                  <a:pt x="141" y="271"/>
                </a:lnTo>
                <a:lnTo>
                  <a:pt x="131" y="281"/>
                </a:lnTo>
                <a:lnTo>
                  <a:pt x="120" y="281"/>
                </a:lnTo>
                <a:lnTo>
                  <a:pt x="109" y="281"/>
                </a:lnTo>
                <a:lnTo>
                  <a:pt x="98" y="271"/>
                </a:lnTo>
                <a:lnTo>
                  <a:pt x="87" y="260"/>
                </a:lnTo>
                <a:lnTo>
                  <a:pt x="87" y="249"/>
                </a:lnTo>
                <a:lnTo>
                  <a:pt x="76" y="238"/>
                </a:lnTo>
                <a:lnTo>
                  <a:pt x="65" y="216"/>
                </a:lnTo>
                <a:lnTo>
                  <a:pt x="54" y="184"/>
                </a:lnTo>
                <a:lnTo>
                  <a:pt x="44" y="152"/>
                </a:lnTo>
                <a:lnTo>
                  <a:pt x="22" y="108"/>
                </a:lnTo>
                <a:lnTo>
                  <a:pt x="11" y="65"/>
                </a:lnTo>
                <a:lnTo>
                  <a:pt x="0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8"/>
          <p:cNvSpPr/>
          <p:nvPr/>
        </p:nvSpPr>
        <p:spPr>
          <a:xfrm>
            <a:off x="7135066" y="2138322"/>
            <a:ext cx="1366838" cy="247650"/>
          </a:xfrm>
          <a:custGeom>
            <a:avLst/>
            <a:gdLst>
              <a:gd name="txL" fmla="*/ 0 w 2152"/>
              <a:gd name="txT" fmla="*/ 0 h 390"/>
              <a:gd name="txR" fmla="*/ 2152 w 2152"/>
              <a:gd name="txB" fmla="*/ 390 h 39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52" h="390">
                <a:moveTo>
                  <a:pt x="2130" y="119"/>
                </a:moveTo>
                <a:lnTo>
                  <a:pt x="2141" y="141"/>
                </a:lnTo>
                <a:lnTo>
                  <a:pt x="2152" y="152"/>
                </a:lnTo>
                <a:lnTo>
                  <a:pt x="2152" y="162"/>
                </a:lnTo>
                <a:lnTo>
                  <a:pt x="2141" y="173"/>
                </a:lnTo>
                <a:lnTo>
                  <a:pt x="2119" y="184"/>
                </a:lnTo>
                <a:lnTo>
                  <a:pt x="2098" y="184"/>
                </a:lnTo>
                <a:lnTo>
                  <a:pt x="2065" y="184"/>
                </a:lnTo>
                <a:lnTo>
                  <a:pt x="2022" y="195"/>
                </a:lnTo>
                <a:lnTo>
                  <a:pt x="1967" y="195"/>
                </a:lnTo>
                <a:lnTo>
                  <a:pt x="1913" y="195"/>
                </a:lnTo>
                <a:lnTo>
                  <a:pt x="1848" y="195"/>
                </a:lnTo>
                <a:lnTo>
                  <a:pt x="1706" y="195"/>
                </a:lnTo>
                <a:lnTo>
                  <a:pt x="1565" y="206"/>
                </a:lnTo>
                <a:lnTo>
                  <a:pt x="1424" y="217"/>
                </a:lnTo>
                <a:lnTo>
                  <a:pt x="1282" y="217"/>
                </a:lnTo>
                <a:lnTo>
                  <a:pt x="1206" y="227"/>
                </a:lnTo>
                <a:lnTo>
                  <a:pt x="1130" y="238"/>
                </a:lnTo>
                <a:lnTo>
                  <a:pt x="1054" y="249"/>
                </a:lnTo>
                <a:lnTo>
                  <a:pt x="967" y="260"/>
                </a:lnTo>
                <a:lnTo>
                  <a:pt x="880" y="281"/>
                </a:lnTo>
                <a:lnTo>
                  <a:pt x="804" y="292"/>
                </a:lnTo>
                <a:lnTo>
                  <a:pt x="706" y="303"/>
                </a:lnTo>
                <a:lnTo>
                  <a:pt x="619" y="314"/>
                </a:lnTo>
                <a:lnTo>
                  <a:pt x="576" y="325"/>
                </a:lnTo>
                <a:lnTo>
                  <a:pt x="521" y="336"/>
                </a:lnTo>
                <a:lnTo>
                  <a:pt x="489" y="346"/>
                </a:lnTo>
                <a:lnTo>
                  <a:pt x="445" y="357"/>
                </a:lnTo>
                <a:lnTo>
                  <a:pt x="413" y="357"/>
                </a:lnTo>
                <a:lnTo>
                  <a:pt x="369" y="368"/>
                </a:lnTo>
                <a:lnTo>
                  <a:pt x="347" y="368"/>
                </a:lnTo>
                <a:lnTo>
                  <a:pt x="315" y="379"/>
                </a:lnTo>
                <a:lnTo>
                  <a:pt x="293" y="379"/>
                </a:lnTo>
                <a:lnTo>
                  <a:pt x="260" y="379"/>
                </a:lnTo>
                <a:lnTo>
                  <a:pt x="239" y="390"/>
                </a:lnTo>
                <a:lnTo>
                  <a:pt x="228" y="390"/>
                </a:lnTo>
                <a:lnTo>
                  <a:pt x="206" y="390"/>
                </a:lnTo>
                <a:lnTo>
                  <a:pt x="195" y="390"/>
                </a:lnTo>
                <a:lnTo>
                  <a:pt x="184" y="390"/>
                </a:lnTo>
                <a:lnTo>
                  <a:pt x="173" y="390"/>
                </a:lnTo>
                <a:lnTo>
                  <a:pt x="152" y="390"/>
                </a:lnTo>
                <a:lnTo>
                  <a:pt x="119" y="379"/>
                </a:lnTo>
                <a:lnTo>
                  <a:pt x="97" y="368"/>
                </a:lnTo>
                <a:lnTo>
                  <a:pt x="65" y="357"/>
                </a:lnTo>
                <a:lnTo>
                  <a:pt x="32" y="346"/>
                </a:lnTo>
                <a:lnTo>
                  <a:pt x="21" y="336"/>
                </a:lnTo>
                <a:lnTo>
                  <a:pt x="0" y="314"/>
                </a:lnTo>
                <a:lnTo>
                  <a:pt x="0" y="303"/>
                </a:lnTo>
                <a:lnTo>
                  <a:pt x="10" y="303"/>
                </a:lnTo>
                <a:lnTo>
                  <a:pt x="21" y="292"/>
                </a:lnTo>
                <a:lnTo>
                  <a:pt x="32" y="292"/>
                </a:lnTo>
                <a:lnTo>
                  <a:pt x="54" y="281"/>
                </a:lnTo>
                <a:lnTo>
                  <a:pt x="76" y="281"/>
                </a:lnTo>
                <a:lnTo>
                  <a:pt x="97" y="271"/>
                </a:lnTo>
                <a:lnTo>
                  <a:pt x="119" y="271"/>
                </a:lnTo>
                <a:lnTo>
                  <a:pt x="152" y="260"/>
                </a:lnTo>
                <a:lnTo>
                  <a:pt x="184" y="260"/>
                </a:lnTo>
                <a:lnTo>
                  <a:pt x="228" y="260"/>
                </a:lnTo>
                <a:lnTo>
                  <a:pt x="271" y="249"/>
                </a:lnTo>
                <a:lnTo>
                  <a:pt x="315" y="249"/>
                </a:lnTo>
                <a:lnTo>
                  <a:pt x="369" y="238"/>
                </a:lnTo>
                <a:lnTo>
                  <a:pt x="424" y="227"/>
                </a:lnTo>
                <a:lnTo>
                  <a:pt x="478" y="217"/>
                </a:lnTo>
                <a:lnTo>
                  <a:pt x="543" y="217"/>
                </a:lnTo>
                <a:lnTo>
                  <a:pt x="619" y="206"/>
                </a:lnTo>
                <a:lnTo>
                  <a:pt x="695" y="195"/>
                </a:lnTo>
                <a:lnTo>
                  <a:pt x="782" y="173"/>
                </a:lnTo>
                <a:lnTo>
                  <a:pt x="891" y="162"/>
                </a:lnTo>
                <a:lnTo>
                  <a:pt x="934" y="152"/>
                </a:lnTo>
                <a:lnTo>
                  <a:pt x="989" y="141"/>
                </a:lnTo>
                <a:lnTo>
                  <a:pt x="1054" y="130"/>
                </a:lnTo>
                <a:lnTo>
                  <a:pt x="1108" y="119"/>
                </a:lnTo>
                <a:lnTo>
                  <a:pt x="1174" y="108"/>
                </a:lnTo>
                <a:lnTo>
                  <a:pt x="1239" y="97"/>
                </a:lnTo>
                <a:lnTo>
                  <a:pt x="1293" y="87"/>
                </a:lnTo>
                <a:lnTo>
                  <a:pt x="1358" y="76"/>
                </a:lnTo>
                <a:lnTo>
                  <a:pt x="1413" y="65"/>
                </a:lnTo>
                <a:lnTo>
                  <a:pt x="1467" y="54"/>
                </a:lnTo>
                <a:lnTo>
                  <a:pt x="1511" y="43"/>
                </a:lnTo>
                <a:lnTo>
                  <a:pt x="1565" y="43"/>
                </a:lnTo>
                <a:lnTo>
                  <a:pt x="1609" y="33"/>
                </a:lnTo>
                <a:lnTo>
                  <a:pt x="1652" y="22"/>
                </a:lnTo>
                <a:lnTo>
                  <a:pt x="1685" y="22"/>
                </a:lnTo>
                <a:lnTo>
                  <a:pt x="1717" y="11"/>
                </a:lnTo>
                <a:lnTo>
                  <a:pt x="1750" y="11"/>
                </a:lnTo>
                <a:lnTo>
                  <a:pt x="1782" y="0"/>
                </a:lnTo>
                <a:lnTo>
                  <a:pt x="1804" y="0"/>
                </a:lnTo>
                <a:lnTo>
                  <a:pt x="1826" y="0"/>
                </a:lnTo>
                <a:lnTo>
                  <a:pt x="1848" y="0"/>
                </a:lnTo>
                <a:lnTo>
                  <a:pt x="1869" y="0"/>
                </a:lnTo>
                <a:lnTo>
                  <a:pt x="1924" y="0"/>
                </a:lnTo>
                <a:lnTo>
                  <a:pt x="1967" y="11"/>
                </a:lnTo>
                <a:lnTo>
                  <a:pt x="2011" y="22"/>
                </a:lnTo>
                <a:lnTo>
                  <a:pt x="2054" y="33"/>
                </a:lnTo>
                <a:lnTo>
                  <a:pt x="2087" y="65"/>
                </a:lnTo>
                <a:lnTo>
                  <a:pt x="2109" y="87"/>
                </a:lnTo>
                <a:lnTo>
                  <a:pt x="2119" y="108"/>
                </a:lnTo>
                <a:lnTo>
                  <a:pt x="2130" y="11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6"/>
          <p:cNvSpPr/>
          <p:nvPr/>
        </p:nvSpPr>
        <p:spPr>
          <a:xfrm>
            <a:off x="7908179" y="1944647"/>
            <a:ext cx="242887" cy="536575"/>
          </a:xfrm>
          <a:custGeom>
            <a:avLst/>
            <a:gdLst>
              <a:gd name="txL" fmla="*/ 0 w 381"/>
              <a:gd name="txT" fmla="*/ 0 h 844"/>
              <a:gd name="txR" fmla="*/ 381 w 381"/>
              <a:gd name="txB" fmla="*/ 844 h 84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81" h="844">
                <a:moveTo>
                  <a:pt x="163" y="216"/>
                </a:moveTo>
                <a:lnTo>
                  <a:pt x="163" y="195"/>
                </a:lnTo>
                <a:lnTo>
                  <a:pt x="174" y="173"/>
                </a:lnTo>
                <a:lnTo>
                  <a:pt x="163" y="141"/>
                </a:lnTo>
                <a:lnTo>
                  <a:pt x="163" y="108"/>
                </a:lnTo>
                <a:lnTo>
                  <a:pt x="152" y="76"/>
                </a:lnTo>
                <a:lnTo>
                  <a:pt x="141" y="54"/>
                </a:lnTo>
                <a:lnTo>
                  <a:pt x="131" y="32"/>
                </a:lnTo>
                <a:lnTo>
                  <a:pt x="141" y="21"/>
                </a:lnTo>
                <a:lnTo>
                  <a:pt x="141" y="11"/>
                </a:lnTo>
                <a:lnTo>
                  <a:pt x="152" y="0"/>
                </a:lnTo>
                <a:lnTo>
                  <a:pt x="163" y="0"/>
                </a:lnTo>
                <a:lnTo>
                  <a:pt x="185" y="0"/>
                </a:lnTo>
                <a:lnTo>
                  <a:pt x="218" y="0"/>
                </a:lnTo>
                <a:lnTo>
                  <a:pt x="250" y="11"/>
                </a:lnTo>
                <a:lnTo>
                  <a:pt x="294" y="21"/>
                </a:lnTo>
                <a:lnTo>
                  <a:pt x="326" y="32"/>
                </a:lnTo>
                <a:lnTo>
                  <a:pt x="359" y="43"/>
                </a:lnTo>
                <a:lnTo>
                  <a:pt x="381" y="54"/>
                </a:lnTo>
                <a:lnTo>
                  <a:pt x="381" y="65"/>
                </a:lnTo>
                <a:lnTo>
                  <a:pt x="381" y="76"/>
                </a:lnTo>
                <a:lnTo>
                  <a:pt x="381" y="97"/>
                </a:lnTo>
                <a:lnTo>
                  <a:pt x="381" y="108"/>
                </a:lnTo>
                <a:lnTo>
                  <a:pt x="381" y="130"/>
                </a:lnTo>
                <a:lnTo>
                  <a:pt x="381" y="162"/>
                </a:lnTo>
                <a:lnTo>
                  <a:pt x="370" y="184"/>
                </a:lnTo>
                <a:lnTo>
                  <a:pt x="359" y="216"/>
                </a:lnTo>
                <a:lnTo>
                  <a:pt x="337" y="249"/>
                </a:lnTo>
                <a:lnTo>
                  <a:pt x="326" y="292"/>
                </a:lnTo>
                <a:lnTo>
                  <a:pt x="305" y="335"/>
                </a:lnTo>
                <a:lnTo>
                  <a:pt x="283" y="379"/>
                </a:lnTo>
                <a:lnTo>
                  <a:pt x="261" y="433"/>
                </a:lnTo>
                <a:lnTo>
                  <a:pt x="239" y="487"/>
                </a:lnTo>
                <a:lnTo>
                  <a:pt x="207" y="541"/>
                </a:lnTo>
                <a:lnTo>
                  <a:pt x="174" y="595"/>
                </a:lnTo>
                <a:lnTo>
                  <a:pt x="141" y="660"/>
                </a:lnTo>
                <a:lnTo>
                  <a:pt x="120" y="714"/>
                </a:lnTo>
                <a:lnTo>
                  <a:pt x="87" y="757"/>
                </a:lnTo>
                <a:lnTo>
                  <a:pt x="65" y="790"/>
                </a:lnTo>
                <a:lnTo>
                  <a:pt x="54" y="822"/>
                </a:lnTo>
                <a:lnTo>
                  <a:pt x="33" y="833"/>
                </a:lnTo>
                <a:lnTo>
                  <a:pt x="22" y="844"/>
                </a:lnTo>
                <a:lnTo>
                  <a:pt x="11" y="844"/>
                </a:lnTo>
                <a:lnTo>
                  <a:pt x="0" y="833"/>
                </a:lnTo>
                <a:lnTo>
                  <a:pt x="0" y="822"/>
                </a:lnTo>
                <a:lnTo>
                  <a:pt x="0" y="812"/>
                </a:lnTo>
                <a:lnTo>
                  <a:pt x="11" y="801"/>
                </a:lnTo>
                <a:lnTo>
                  <a:pt x="11" y="779"/>
                </a:lnTo>
                <a:lnTo>
                  <a:pt x="22" y="757"/>
                </a:lnTo>
                <a:lnTo>
                  <a:pt x="22" y="736"/>
                </a:lnTo>
                <a:lnTo>
                  <a:pt x="33" y="714"/>
                </a:lnTo>
                <a:lnTo>
                  <a:pt x="44" y="693"/>
                </a:lnTo>
                <a:lnTo>
                  <a:pt x="54" y="660"/>
                </a:lnTo>
                <a:lnTo>
                  <a:pt x="65" y="617"/>
                </a:lnTo>
                <a:lnTo>
                  <a:pt x="76" y="584"/>
                </a:lnTo>
                <a:lnTo>
                  <a:pt x="98" y="541"/>
                </a:lnTo>
                <a:lnTo>
                  <a:pt x="109" y="487"/>
                </a:lnTo>
                <a:lnTo>
                  <a:pt x="120" y="444"/>
                </a:lnTo>
                <a:lnTo>
                  <a:pt x="131" y="400"/>
                </a:lnTo>
                <a:lnTo>
                  <a:pt x="141" y="368"/>
                </a:lnTo>
                <a:lnTo>
                  <a:pt x="152" y="325"/>
                </a:lnTo>
                <a:lnTo>
                  <a:pt x="152" y="292"/>
                </a:lnTo>
                <a:lnTo>
                  <a:pt x="163" y="270"/>
                </a:lnTo>
                <a:lnTo>
                  <a:pt x="163" y="238"/>
                </a:lnTo>
                <a:lnTo>
                  <a:pt x="163" y="21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>
          <a:xfrm>
            <a:off x="7458916" y="2035135"/>
            <a:ext cx="173038" cy="425450"/>
          </a:xfrm>
          <a:custGeom>
            <a:avLst/>
            <a:gdLst>
              <a:gd name="txL" fmla="*/ 0 w 272"/>
              <a:gd name="txT" fmla="*/ 0 h 671"/>
              <a:gd name="txR" fmla="*/ 272 w 272"/>
              <a:gd name="txB" fmla="*/ 671 h 6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2" h="671">
                <a:moveTo>
                  <a:pt x="33" y="86"/>
                </a:moveTo>
                <a:lnTo>
                  <a:pt x="11" y="64"/>
                </a:lnTo>
                <a:lnTo>
                  <a:pt x="0" y="54"/>
                </a:lnTo>
                <a:lnTo>
                  <a:pt x="0" y="32"/>
                </a:lnTo>
                <a:lnTo>
                  <a:pt x="0" y="10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55" y="0"/>
                </a:lnTo>
                <a:lnTo>
                  <a:pt x="77" y="0"/>
                </a:lnTo>
                <a:lnTo>
                  <a:pt x="207" y="43"/>
                </a:lnTo>
                <a:lnTo>
                  <a:pt x="229" y="54"/>
                </a:lnTo>
                <a:lnTo>
                  <a:pt x="251" y="75"/>
                </a:lnTo>
                <a:lnTo>
                  <a:pt x="261" y="86"/>
                </a:lnTo>
                <a:lnTo>
                  <a:pt x="272" y="97"/>
                </a:lnTo>
                <a:lnTo>
                  <a:pt x="272" y="108"/>
                </a:lnTo>
                <a:lnTo>
                  <a:pt x="272" y="129"/>
                </a:lnTo>
                <a:lnTo>
                  <a:pt x="272" y="162"/>
                </a:lnTo>
                <a:lnTo>
                  <a:pt x="272" y="194"/>
                </a:lnTo>
                <a:lnTo>
                  <a:pt x="272" y="238"/>
                </a:lnTo>
                <a:lnTo>
                  <a:pt x="272" y="281"/>
                </a:lnTo>
                <a:lnTo>
                  <a:pt x="272" y="335"/>
                </a:lnTo>
                <a:lnTo>
                  <a:pt x="272" y="400"/>
                </a:lnTo>
                <a:lnTo>
                  <a:pt x="272" y="432"/>
                </a:lnTo>
                <a:lnTo>
                  <a:pt x="272" y="465"/>
                </a:lnTo>
                <a:lnTo>
                  <a:pt x="272" y="519"/>
                </a:lnTo>
                <a:lnTo>
                  <a:pt x="261" y="562"/>
                </a:lnTo>
                <a:lnTo>
                  <a:pt x="261" y="606"/>
                </a:lnTo>
                <a:lnTo>
                  <a:pt x="251" y="627"/>
                </a:lnTo>
                <a:lnTo>
                  <a:pt x="251" y="649"/>
                </a:lnTo>
                <a:lnTo>
                  <a:pt x="240" y="660"/>
                </a:lnTo>
                <a:lnTo>
                  <a:pt x="229" y="671"/>
                </a:lnTo>
                <a:lnTo>
                  <a:pt x="218" y="660"/>
                </a:lnTo>
                <a:lnTo>
                  <a:pt x="207" y="638"/>
                </a:lnTo>
                <a:lnTo>
                  <a:pt x="196" y="627"/>
                </a:lnTo>
                <a:lnTo>
                  <a:pt x="185" y="595"/>
                </a:lnTo>
                <a:lnTo>
                  <a:pt x="185" y="573"/>
                </a:lnTo>
                <a:lnTo>
                  <a:pt x="174" y="530"/>
                </a:lnTo>
                <a:lnTo>
                  <a:pt x="164" y="497"/>
                </a:lnTo>
                <a:lnTo>
                  <a:pt x="142" y="411"/>
                </a:lnTo>
                <a:lnTo>
                  <a:pt x="142" y="378"/>
                </a:lnTo>
                <a:lnTo>
                  <a:pt x="131" y="346"/>
                </a:lnTo>
                <a:lnTo>
                  <a:pt x="120" y="303"/>
                </a:lnTo>
                <a:lnTo>
                  <a:pt x="120" y="281"/>
                </a:lnTo>
                <a:lnTo>
                  <a:pt x="109" y="248"/>
                </a:lnTo>
                <a:lnTo>
                  <a:pt x="109" y="227"/>
                </a:lnTo>
                <a:lnTo>
                  <a:pt x="87" y="184"/>
                </a:lnTo>
                <a:lnTo>
                  <a:pt x="77" y="140"/>
                </a:lnTo>
                <a:lnTo>
                  <a:pt x="55" y="108"/>
                </a:lnTo>
                <a:lnTo>
                  <a:pt x="33" y="8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5"/>
          <p:cNvSpPr/>
          <p:nvPr/>
        </p:nvSpPr>
        <p:spPr>
          <a:xfrm>
            <a:off x="7246191" y="2859047"/>
            <a:ext cx="600075" cy="811213"/>
          </a:xfrm>
          <a:custGeom>
            <a:avLst/>
            <a:gdLst>
              <a:gd name="txL" fmla="*/ 0 w 946"/>
              <a:gd name="txT" fmla="*/ 0 h 1278"/>
              <a:gd name="txR" fmla="*/ 946 w 946"/>
              <a:gd name="txB" fmla="*/ 1278 h 127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4" h="1278">
                <a:moveTo>
                  <a:pt x="816" y="1234"/>
                </a:moveTo>
                <a:lnTo>
                  <a:pt x="805" y="1245"/>
                </a:lnTo>
                <a:lnTo>
                  <a:pt x="794" y="1256"/>
                </a:lnTo>
                <a:lnTo>
                  <a:pt x="783" y="1267"/>
                </a:lnTo>
                <a:lnTo>
                  <a:pt x="772" y="1278"/>
                </a:lnTo>
                <a:lnTo>
                  <a:pt x="761" y="1278"/>
                </a:lnTo>
                <a:lnTo>
                  <a:pt x="751" y="1278"/>
                </a:lnTo>
                <a:lnTo>
                  <a:pt x="751" y="1267"/>
                </a:lnTo>
                <a:lnTo>
                  <a:pt x="740" y="1256"/>
                </a:lnTo>
                <a:lnTo>
                  <a:pt x="740" y="1245"/>
                </a:lnTo>
                <a:lnTo>
                  <a:pt x="729" y="1234"/>
                </a:lnTo>
                <a:lnTo>
                  <a:pt x="729" y="1213"/>
                </a:lnTo>
                <a:lnTo>
                  <a:pt x="729" y="1191"/>
                </a:lnTo>
                <a:lnTo>
                  <a:pt x="718" y="1148"/>
                </a:lnTo>
                <a:lnTo>
                  <a:pt x="696" y="1115"/>
                </a:lnTo>
                <a:lnTo>
                  <a:pt x="675" y="1072"/>
                </a:lnTo>
                <a:lnTo>
                  <a:pt x="642" y="1050"/>
                </a:lnTo>
                <a:lnTo>
                  <a:pt x="620" y="1018"/>
                </a:lnTo>
                <a:lnTo>
                  <a:pt x="598" y="996"/>
                </a:lnTo>
                <a:lnTo>
                  <a:pt x="588" y="985"/>
                </a:lnTo>
                <a:lnTo>
                  <a:pt x="577" y="974"/>
                </a:lnTo>
                <a:lnTo>
                  <a:pt x="588" y="964"/>
                </a:lnTo>
                <a:lnTo>
                  <a:pt x="598" y="953"/>
                </a:lnTo>
                <a:lnTo>
                  <a:pt x="609" y="953"/>
                </a:lnTo>
                <a:lnTo>
                  <a:pt x="620" y="953"/>
                </a:lnTo>
                <a:lnTo>
                  <a:pt x="631" y="964"/>
                </a:lnTo>
                <a:lnTo>
                  <a:pt x="664" y="964"/>
                </a:lnTo>
                <a:lnTo>
                  <a:pt x="685" y="974"/>
                </a:lnTo>
                <a:lnTo>
                  <a:pt x="707" y="964"/>
                </a:lnTo>
                <a:lnTo>
                  <a:pt x="740" y="964"/>
                </a:lnTo>
                <a:lnTo>
                  <a:pt x="761" y="953"/>
                </a:lnTo>
                <a:lnTo>
                  <a:pt x="772" y="942"/>
                </a:lnTo>
                <a:lnTo>
                  <a:pt x="783" y="931"/>
                </a:lnTo>
                <a:lnTo>
                  <a:pt x="794" y="910"/>
                </a:lnTo>
                <a:lnTo>
                  <a:pt x="794" y="899"/>
                </a:lnTo>
                <a:lnTo>
                  <a:pt x="794" y="888"/>
                </a:lnTo>
                <a:lnTo>
                  <a:pt x="794" y="877"/>
                </a:lnTo>
                <a:lnTo>
                  <a:pt x="794" y="866"/>
                </a:lnTo>
                <a:lnTo>
                  <a:pt x="794" y="855"/>
                </a:lnTo>
                <a:lnTo>
                  <a:pt x="794" y="834"/>
                </a:lnTo>
                <a:lnTo>
                  <a:pt x="794" y="812"/>
                </a:lnTo>
                <a:lnTo>
                  <a:pt x="794" y="780"/>
                </a:lnTo>
                <a:lnTo>
                  <a:pt x="794" y="758"/>
                </a:lnTo>
                <a:lnTo>
                  <a:pt x="794" y="726"/>
                </a:lnTo>
                <a:lnTo>
                  <a:pt x="794" y="693"/>
                </a:lnTo>
                <a:lnTo>
                  <a:pt x="794" y="661"/>
                </a:lnTo>
                <a:lnTo>
                  <a:pt x="794" y="628"/>
                </a:lnTo>
                <a:lnTo>
                  <a:pt x="794" y="585"/>
                </a:lnTo>
                <a:lnTo>
                  <a:pt x="794" y="542"/>
                </a:lnTo>
                <a:lnTo>
                  <a:pt x="794" y="498"/>
                </a:lnTo>
                <a:lnTo>
                  <a:pt x="794" y="455"/>
                </a:lnTo>
                <a:lnTo>
                  <a:pt x="783" y="422"/>
                </a:lnTo>
                <a:lnTo>
                  <a:pt x="783" y="390"/>
                </a:lnTo>
                <a:lnTo>
                  <a:pt x="783" y="358"/>
                </a:lnTo>
                <a:lnTo>
                  <a:pt x="783" y="325"/>
                </a:lnTo>
                <a:lnTo>
                  <a:pt x="783" y="293"/>
                </a:lnTo>
                <a:lnTo>
                  <a:pt x="772" y="271"/>
                </a:lnTo>
                <a:lnTo>
                  <a:pt x="772" y="249"/>
                </a:lnTo>
                <a:lnTo>
                  <a:pt x="772" y="228"/>
                </a:lnTo>
                <a:lnTo>
                  <a:pt x="772" y="206"/>
                </a:lnTo>
                <a:lnTo>
                  <a:pt x="772" y="195"/>
                </a:lnTo>
                <a:lnTo>
                  <a:pt x="761" y="184"/>
                </a:lnTo>
                <a:lnTo>
                  <a:pt x="761" y="174"/>
                </a:lnTo>
                <a:lnTo>
                  <a:pt x="761" y="163"/>
                </a:lnTo>
                <a:lnTo>
                  <a:pt x="740" y="152"/>
                </a:lnTo>
                <a:lnTo>
                  <a:pt x="729" y="141"/>
                </a:lnTo>
                <a:lnTo>
                  <a:pt x="718" y="141"/>
                </a:lnTo>
                <a:lnTo>
                  <a:pt x="707" y="130"/>
                </a:lnTo>
                <a:lnTo>
                  <a:pt x="696" y="130"/>
                </a:lnTo>
                <a:lnTo>
                  <a:pt x="685" y="141"/>
                </a:lnTo>
                <a:lnTo>
                  <a:pt x="664" y="141"/>
                </a:lnTo>
                <a:lnTo>
                  <a:pt x="642" y="141"/>
                </a:lnTo>
                <a:lnTo>
                  <a:pt x="620" y="141"/>
                </a:lnTo>
                <a:lnTo>
                  <a:pt x="588" y="152"/>
                </a:lnTo>
                <a:lnTo>
                  <a:pt x="555" y="152"/>
                </a:lnTo>
                <a:lnTo>
                  <a:pt x="511" y="163"/>
                </a:lnTo>
                <a:lnTo>
                  <a:pt x="468" y="163"/>
                </a:lnTo>
                <a:lnTo>
                  <a:pt x="414" y="174"/>
                </a:lnTo>
                <a:lnTo>
                  <a:pt x="359" y="184"/>
                </a:lnTo>
                <a:lnTo>
                  <a:pt x="294" y="195"/>
                </a:lnTo>
                <a:lnTo>
                  <a:pt x="229" y="195"/>
                </a:lnTo>
                <a:lnTo>
                  <a:pt x="164" y="206"/>
                </a:lnTo>
                <a:lnTo>
                  <a:pt x="87" y="217"/>
                </a:lnTo>
                <a:lnTo>
                  <a:pt x="0" y="228"/>
                </a:lnTo>
                <a:lnTo>
                  <a:pt x="0" y="130"/>
                </a:lnTo>
                <a:lnTo>
                  <a:pt x="66" y="130"/>
                </a:lnTo>
                <a:lnTo>
                  <a:pt x="120" y="130"/>
                </a:lnTo>
                <a:lnTo>
                  <a:pt x="164" y="130"/>
                </a:lnTo>
                <a:lnTo>
                  <a:pt x="207" y="119"/>
                </a:lnTo>
                <a:lnTo>
                  <a:pt x="229" y="119"/>
                </a:lnTo>
                <a:lnTo>
                  <a:pt x="251" y="109"/>
                </a:lnTo>
                <a:lnTo>
                  <a:pt x="272" y="109"/>
                </a:lnTo>
                <a:lnTo>
                  <a:pt x="305" y="98"/>
                </a:lnTo>
                <a:lnTo>
                  <a:pt x="337" y="98"/>
                </a:lnTo>
                <a:lnTo>
                  <a:pt x="381" y="87"/>
                </a:lnTo>
                <a:lnTo>
                  <a:pt x="424" y="76"/>
                </a:lnTo>
                <a:lnTo>
                  <a:pt x="468" y="76"/>
                </a:lnTo>
                <a:lnTo>
                  <a:pt x="511" y="65"/>
                </a:lnTo>
                <a:lnTo>
                  <a:pt x="555" y="54"/>
                </a:lnTo>
                <a:lnTo>
                  <a:pt x="588" y="44"/>
                </a:lnTo>
                <a:lnTo>
                  <a:pt x="620" y="33"/>
                </a:lnTo>
                <a:lnTo>
                  <a:pt x="642" y="33"/>
                </a:lnTo>
                <a:lnTo>
                  <a:pt x="664" y="22"/>
                </a:lnTo>
                <a:lnTo>
                  <a:pt x="685" y="11"/>
                </a:lnTo>
                <a:lnTo>
                  <a:pt x="696" y="11"/>
                </a:lnTo>
                <a:lnTo>
                  <a:pt x="707" y="0"/>
                </a:lnTo>
                <a:lnTo>
                  <a:pt x="729" y="0"/>
                </a:lnTo>
                <a:lnTo>
                  <a:pt x="751" y="0"/>
                </a:lnTo>
                <a:lnTo>
                  <a:pt x="772" y="0"/>
                </a:lnTo>
                <a:lnTo>
                  <a:pt x="794" y="0"/>
                </a:lnTo>
                <a:lnTo>
                  <a:pt x="827" y="11"/>
                </a:lnTo>
                <a:lnTo>
                  <a:pt x="859" y="33"/>
                </a:lnTo>
                <a:lnTo>
                  <a:pt x="892" y="65"/>
                </a:lnTo>
                <a:lnTo>
                  <a:pt x="914" y="76"/>
                </a:lnTo>
                <a:lnTo>
                  <a:pt x="925" y="98"/>
                </a:lnTo>
                <a:lnTo>
                  <a:pt x="935" y="109"/>
                </a:lnTo>
                <a:lnTo>
                  <a:pt x="946" y="119"/>
                </a:lnTo>
                <a:lnTo>
                  <a:pt x="946" y="130"/>
                </a:lnTo>
                <a:lnTo>
                  <a:pt x="946" y="141"/>
                </a:lnTo>
                <a:lnTo>
                  <a:pt x="946" y="152"/>
                </a:lnTo>
                <a:lnTo>
                  <a:pt x="935" y="163"/>
                </a:lnTo>
                <a:lnTo>
                  <a:pt x="914" y="174"/>
                </a:lnTo>
                <a:lnTo>
                  <a:pt x="903" y="195"/>
                </a:lnTo>
                <a:lnTo>
                  <a:pt x="892" y="206"/>
                </a:lnTo>
                <a:lnTo>
                  <a:pt x="892" y="217"/>
                </a:lnTo>
                <a:lnTo>
                  <a:pt x="892" y="238"/>
                </a:lnTo>
                <a:lnTo>
                  <a:pt x="892" y="249"/>
                </a:lnTo>
                <a:lnTo>
                  <a:pt x="892" y="282"/>
                </a:lnTo>
                <a:lnTo>
                  <a:pt x="892" y="314"/>
                </a:lnTo>
                <a:lnTo>
                  <a:pt x="892" y="358"/>
                </a:lnTo>
                <a:lnTo>
                  <a:pt x="903" y="401"/>
                </a:lnTo>
                <a:lnTo>
                  <a:pt x="903" y="455"/>
                </a:lnTo>
                <a:lnTo>
                  <a:pt x="903" y="520"/>
                </a:lnTo>
                <a:lnTo>
                  <a:pt x="903" y="585"/>
                </a:lnTo>
                <a:lnTo>
                  <a:pt x="903" y="639"/>
                </a:lnTo>
                <a:lnTo>
                  <a:pt x="903" y="693"/>
                </a:lnTo>
                <a:lnTo>
                  <a:pt x="903" y="747"/>
                </a:lnTo>
                <a:lnTo>
                  <a:pt x="903" y="790"/>
                </a:lnTo>
                <a:lnTo>
                  <a:pt x="903" y="834"/>
                </a:lnTo>
                <a:lnTo>
                  <a:pt x="903" y="877"/>
                </a:lnTo>
                <a:lnTo>
                  <a:pt x="903" y="910"/>
                </a:lnTo>
                <a:lnTo>
                  <a:pt x="903" y="974"/>
                </a:lnTo>
                <a:lnTo>
                  <a:pt x="903" y="1007"/>
                </a:lnTo>
                <a:lnTo>
                  <a:pt x="903" y="1029"/>
                </a:lnTo>
                <a:lnTo>
                  <a:pt x="892" y="1050"/>
                </a:lnTo>
                <a:lnTo>
                  <a:pt x="892" y="1072"/>
                </a:lnTo>
                <a:lnTo>
                  <a:pt x="892" y="1094"/>
                </a:lnTo>
                <a:lnTo>
                  <a:pt x="881" y="1104"/>
                </a:lnTo>
                <a:lnTo>
                  <a:pt x="870" y="1148"/>
                </a:lnTo>
                <a:lnTo>
                  <a:pt x="848" y="1180"/>
                </a:lnTo>
                <a:lnTo>
                  <a:pt x="838" y="1202"/>
                </a:lnTo>
                <a:lnTo>
                  <a:pt x="816" y="123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44"/>
          <p:cNvSpPr/>
          <p:nvPr/>
        </p:nvSpPr>
        <p:spPr>
          <a:xfrm>
            <a:off x="7404941" y="2516147"/>
            <a:ext cx="152400" cy="1077913"/>
          </a:xfrm>
          <a:custGeom>
            <a:avLst/>
            <a:gdLst>
              <a:gd name="txL" fmla="*/ 0 w 239"/>
              <a:gd name="txT" fmla="*/ 0 h 1699"/>
              <a:gd name="txR" fmla="*/ 239 w 239"/>
              <a:gd name="txB" fmla="*/ 1699 h 16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9" h="1699">
                <a:moveTo>
                  <a:pt x="206" y="877"/>
                </a:moveTo>
                <a:lnTo>
                  <a:pt x="206" y="953"/>
                </a:lnTo>
                <a:lnTo>
                  <a:pt x="206" y="1018"/>
                </a:lnTo>
                <a:lnTo>
                  <a:pt x="206" y="1093"/>
                </a:lnTo>
                <a:lnTo>
                  <a:pt x="206" y="1158"/>
                </a:lnTo>
                <a:lnTo>
                  <a:pt x="206" y="1212"/>
                </a:lnTo>
                <a:lnTo>
                  <a:pt x="206" y="1267"/>
                </a:lnTo>
                <a:lnTo>
                  <a:pt x="206" y="1321"/>
                </a:lnTo>
                <a:lnTo>
                  <a:pt x="206" y="1375"/>
                </a:lnTo>
                <a:lnTo>
                  <a:pt x="206" y="1418"/>
                </a:lnTo>
                <a:lnTo>
                  <a:pt x="206" y="1451"/>
                </a:lnTo>
                <a:lnTo>
                  <a:pt x="206" y="1483"/>
                </a:lnTo>
                <a:lnTo>
                  <a:pt x="195" y="1515"/>
                </a:lnTo>
                <a:lnTo>
                  <a:pt x="195" y="1548"/>
                </a:lnTo>
                <a:lnTo>
                  <a:pt x="195" y="1570"/>
                </a:lnTo>
                <a:lnTo>
                  <a:pt x="195" y="1591"/>
                </a:lnTo>
                <a:lnTo>
                  <a:pt x="195" y="1602"/>
                </a:lnTo>
                <a:lnTo>
                  <a:pt x="184" y="1624"/>
                </a:lnTo>
                <a:lnTo>
                  <a:pt x="184" y="1645"/>
                </a:lnTo>
                <a:lnTo>
                  <a:pt x="184" y="1656"/>
                </a:lnTo>
                <a:lnTo>
                  <a:pt x="173" y="1678"/>
                </a:lnTo>
                <a:lnTo>
                  <a:pt x="173" y="1689"/>
                </a:lnTo>
                <a:lnTo>
                  <a:pt x="163" y="1699"/>
                </a:lnTo>
                <a:lnTo>
                  <a:pt x="152" y="1699"/>
                </a:lnTo>
                <a:lnTo>
                  <a:pt x="152" y="1689"/>
                </a:lnTo>
                <a:lnTo>
                  <a:pt x="141" y="1689"/>
                </a:lnTo>
                <a:lnTo>
                  <a:pt x="141" y="1678"/>
                </a:lnTo>
                <a:lnTo>
                  <a:pt x="130" y="1667"/>
                </a:lnTo>
                <a:lnTo>
                  <a:pt x="119" y="1656"/>
                </a:lnTo>
                <a:lnTo>
                  <a:pt x="108" y="1645"/>
                </a:lnTo>
                <a:lnTo>
                  <a:pt x="108" y="1624"/>
                </a:lnTo>
                <a:lnTo>
                  <a:pt x="97" y="1613"/>
                </a:lnTo>
                <a:lnTo>
                  <a:pt x="86" y="1591"/>
                </a:lnTo>
                <a:lnTo>
                  <a:pt x="76" y="1559"/>
                </a:lnTo>
                <a:lnTo>
                  <a:pt x="76" y="1537"/>
                </a:lnTo>
                <a:lnTo>
                  <a:pt x="76" y="1494"/>
                </a:lnTo>
                <a:lnTo>
                  <a:pt x="76" y="1461"/>
                </a:lnTo>
                <a:lnTo>
                  <a:pt x="76" y="1418"/>
                </a:lnTo>
                <a:lnTo>
                  <a:pt x="86" y="1364"/>
                </a:lnTo>
                <a:lnTo>
                  <a:pt x="86" y="1310"/>
                </a:lnTo>
                <a:lnTo>
                  <a:pt x="86" y="1245"/>
                </a:lnTo>
                <a:lnTo>
                  <a:pt x="97" y="1180"/>
                </a:lnTo>
                <a:lnTo>
                  <a:pt x="97" y="1093"/>
                </a:lnTo>
                <a:lnTo>
                  <a:pt x="97" y="1007"/>
                </a:lnTo>
                <a:lnTo>
                  <a:pt x="97" y="920"/>
                </a:lnTo>
                <a:lnTo>
                  <a:pt x="108" y="812"/>
                </a:lnTo>
                <a:lnTo>
                  <a:pt x="108" y="704"/>
                </a:lnTo>
                <a:lnTo>
                  <a:pt x="97" y="639"/>
                </a:lnTo>
                <a:lnTo>
                  <a:pt x="97" y="595"/>
                </a:lnTo>
                <a:lnTo>
                  <a:pt x="97" y="541"/>
                </a:lnTo>
                <a:lnTo>
                  <a:pt x="97" y="498"/>
                </a:lnTo>
                <a:lnTo>
                  <a:pt x="97" y="455"/>
                </a:lnTo>
                <a:lnTo>
                  <a:pt x="86" y="411"/>
                </a:lnTo>
                <a:lnTo>
                  <a:pt x="86" y="368"/>
                </a:lnTo>
                <a:lnTo>
                  <a:pt x="86" y="336"/>
                </a:lnTo>
                <a:lnTo>
                  <a:pt x="86" y="303"/>
                </a:lnTo>
                <a:lnTo>
                  <a:pt x="86" y="282"/>
                </a:lnTo>
                <a:lnTo>
                  <a:pt x="76" y="249"/>
                </a:lnTo>
                <a:lnTo>
                  <a:pt x="76" y="227"/>
                </a:lnTo>
                <a:lnTo>
                  <a:pt x="76" y="206"/>
                </a:lnTo>
                <a:lnTo>
                  <a:pt x="76" y="195"/>
                </a:lnTo>
                <a:lnTo>
                  <a:pt x="76" y="184"/>
                </a:lnTo>
                <a:lnTo>
                  <a:pt x="65" y="173"/>
                </a:lnTo>
                <a:lnTo>
                  <a:pt x="65" y="141"/>
                </a:lnTo>
                <a:lnTo>
                  <a:pt x="43" y="119"/>
                </a:lnTo>
                <a:lnTo>
                  <a:pt x="32" y="87"/>
                </a:lnTo>
                <a:lnTo>
                  <a:pt x="10" y="76"/>
                </a:lnTo>
                <a:lnTo>
                  <a:pt x="0" y="54"/>
                </a:lnTo>
                <a:lnTo>
                  <a:pt x="0" y="43"/>
                </a:lnTo>
                <a:lnTo>
                  <a:pt x="0" y="33"/>
                </a:lnTo>
                <a:lnTo>
                  <a:pt x="0" y="11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11"/>
                </a:lnTo>
                <a:lnTo>
                  <a:pt x="86" y="11"/>
                </a:lnTo>
                <a:lnTo>
                  <a:pt x="108" y="22"/>
                </a:lnTo>
                <a:lnTo>
                  <a:pt x="141" y="33"/>
                </a:lnTo>
                <a:lnTo>
                  <a:pt x="163" y="43"/>
                </a:lnTo>
                <a:lnTo>
                  <a:pt x="184" y="65"/>
                </a:lnTo>
                <a:lnTo>
                  <a:pt x="206" y="76"/>
                </a:lnTo>
                <a:lnTo>
                  <a:pt x="217" y="87"/>
                </a:lnTo>
                <a:lnTo>
                  <a:pt x="228" y="108"/>
                </a:lnTo>
                <a:lnTo>
                  <a:pt x="239" y="119"/>
                </a:lnTo>
                <a:lnTo>
                  <a:pt x="239" y="141"/>
                </a:lnTo>
                <a:lnTo>
                  <a:pt x="239" y="152"/>
                </a:lnTo>
                <a:lnTo>
                  <a:pt x="239" y="173"/>
                </a:lnTo>
                <a:lnTo>
                  <a:pt x="239" y="184"/>
                </a:lnTo>
                <a:lnTo>
                  <a:pt x="228" y="206"/>
                </a:lnTo>
                <a:lnTo>
                  <a:pt x="228" y="227"/>
                </a:lnTo>
                <a:lnTo>
                  <a:pt x="228" y="260"/>
                </a:lnTo>
                <a:lnTo>
                  <a:pt x="228" y="292"/>
                </a:lnTo>
                <a:lnTo>
                  <a:pt x="228" y="325"/>
                </a:lnTo>
                <a:lnTo>
                  <a:pt x="217" y="368"/>
                </a:lnTo>
                <a:lnTo>
                  <a:pt x="217" y="422"/>
                </a:lnTo>
                <a:lnTo>
                  <a:pt x="217" y="466"/>
                </a:lnTo>
                <a:lnTo>
                  <a:pt x="217" y="531"/>
                </a:lnTo>
                <a:lnTo>
                  <a:pt x="217" y="585"/>
                </a:lnTo>
                <a:lnTo>
                  <a:pt x="206" y="650"/>
                </a:lnTo>
                <a:lnTo>
                  <a:pt x="206" y="715"/>
                </a:lnTo>
                <a:lnTo>
                  <a:pt x="206" y="790"/>
                </a:lnTo>
                <a:lnTo>
                  <a:pt x="206" y="87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6"/>
          <p:cNvSpPr/>
          <p:nvPr/>
        </p:nvSpPr>
        <p:spPr>
          <a:xfrm>
            <a:off x="8011366" y="2693947"/>
            <a:ext cx="519113" cy="193675"/>
          </a:xfrm>
          <a:custGeom>
            <a:avLst/>
            <a:gdLst>
              <a:gd name="txL" fmla="*/ 0 w 816"/>
              <a:gd name="txT" fmla="*/ 0 h 303"/>
              <a:gd name="txR" fmla="*/ 816 w 816"/>
              <a:gd name="txB" fmla="*/ 303 h 30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6" h="303">
                <a:moveTo>
                  <a:pt x="392" y="97"/>
                </a:moveTo>
                <a:lnTo>
                  <a:pt x="457" y="75"/>
                </a:lnTo>
                <a:lnTo>
                  <a:pt x="511" y="54"/>
                </a:lnTo>
                <a:lnTo>
                  <a:pt x="566" y="43"/>
                </a:lnTo>
                <a:lnTo>
                  <a:pt x="609" y="21"/>
                </a:lnTo>
                <a:lnTo>
                  <a:pt x="642" y="10"/>
                </a:lnTo>
                <a:lnTo>
                  <a:pt x="663" y="10"/>
                </a:lnTo>
                <a:lnTo>
                  <a:pt x="685" y="0"/>
                </a:lnTo>
                <a:lnTo>
                  <a:pt x="696" y="0"/>
                </a:lnTo>
                <a:lnTo>
                  <a:pt x="707" y="0"/>
                </a:lnTo>
                <a:lnTo>
                  <a:pt x="729" y="10"/>
                </a:lnTo>
                <a:lnTo>
                  <a:pt x="739" y="21"/>
                </a:lnTo>
                <a:lnTo>
                  <a:pt x="761" y="32"/>
                </a:lnTo>
                <a:lnTo>
                  <a:pt x="783" y="65"/>
                </a:lnTo>
                <a:lnTo>
                  <a:pt x="805" y="86"/>
                </a:lnTo>
                <a:lnTo>
                  <a:pt x="805" y="97"/>
                </a:lnTo>
                <a:lnTo>
                  <a:pt x="816" y="108"/>
                </a:lnTo>
                <a:lnTo>
                  <a:pt x="816" y="119"/>
                </a:lnTo>
                <a:lnTo>
                  <a:pt x="805" y="119"/>
                </a:lnTo>
                <a:lnTo>
                  <a:pt x="805" y="129"/>
                </a:lnTo>
                <a:lnTo>
                  <a:pt x="794" y="129"/>
                </a:lnTo>
                <a:lnTo>
                  <a:pt x="783" y="140"/>
                </a:lnTo>
                <a:lnTo>
                  <a:pt x="761" y="140"/>
                </a:lnTo>
                <a:lnTo>
                  <a:pt x="750" y="151"/>
                </a:lnTo>
                <a:lnTo>
                  <a:pt x="729" y="151"/>
                </a:lnTo>
                <a:lnTo>
                  <a:pt x="707" y="162"/>
                </a:lnTo>
                <a:lnTo>
                  <a:pt x="685" y="173"/>
                </a:lnTo>
                <a:lnTo>
                  <a:pt x="653" y="173"/>
                </a:lnTo>
                <a:lnTo>
                  <a:pt x="620" y="184"/>
                </a:lnTo>
                <a:lnTo>
                  <a:pt x="587" y="194"/>
                </a:lnTo>
                <a:lnTo>
                  <a:pt x="555" y="205"/>
                </a:lnTo>
                <a:lnTo>
                  <a:pt x="511" y="216"/>
                </a:lnTo>
                <a:lnTo>
                  <a:pt x="479" y="216"/>
                </a:lnTo>
                <a:lnTo>
                  <a:pt x="392" y="238"/>
                </a:lnTo>
                <a:lnTo>
                  <a:pt x="315" y="259"/>
                </a:lnTo>
                <a:lnTo>
                  <a:pt x="239" y="270"/>
                </a:lnTo>
                <a:lnTo>
                  <a:pt x="174" y="292"/>
                </a:lnTo>
                <a:lnTo>
                  <a:pt x="120" y="292"/>
                </a:lnTo>
                <a:lnTo>
                  <a:pt x="76" y="303"/>
                </a:lnTo>
                <a:lnTo>
                  <a:pt x="33" y="303"/>
                </a:lnTo>
                <a:lnTo>
                  <a:pt x="0" y="303"/>
                </a:lnTo>
                <a:lnTo>
                  <a:pt x="55" y="194"/>
                </a:lnTo>
                <a:lnTo>
                  <a:pt x="87" y="194"/>
                </a:lnTo>
                <a:lnTo>
                  <a:pt x="109" y="194"/>
                </a:lnTo>
                <a:lnTo>
                  <a:pt x="142" y="184"/>
                </a:lnTo>
                <a:lnTo>
                  <a:pt x="185" y="173"/>
                </a:lnTo>
                <a:lnTo>
                  <a:pt x="229" y="151"/>
                </a:lnTo>
                <a:lnTo>
                  <a:pt x="283" y="140"/>
                </a:lnTo>
                <a:lnTo>
                  <a:pt x="337" y="119"/>
                </a:lnTo>
                <a:lnTo>
                  <a:pt x="392" y="9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8"/>
          <p:cNvSpPr/>
          <p:nvPr/>
        </p:nvSpPr>
        <p:spPr>
          <a:xfrm>
            <a:off x="7846266" y="2832060"/>
            <a:ext cx="490538" cy="687387"/>
          </a:xfrm>
          <a:custGeom>
            <a:avLst/>
            <a:gdLst>
              <a:gd name="txL" fmla="*/ 0 w 772"/>
              <a:gd name="txT" fmla="*/ 0 h 1082"/>
              <a:gd name="txR" fmla="*/ 772 w 772"/>
              <a:gd name="txB" fmla="*/ 1082 h 108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72" h="1082">
                <a:moveTo>
                  <a:pt x="337" y="953"/>
                </a:moveTo>
                <a:lnTo>
                  <a:pt x="316" y="974"/>
                </a:lnTo>
                <a:lnTo>
                  <a:pt x="283" y="996"/>
                </a:lnTo>
                <a:lnTo>
                  <a:pt x="261" y="1017"/>
                </a:lnTo>
                <a:lnTo>
                  <a:pt x="229" y="1028"/>
                </a:lnTo>
                <a:lnTo>
                  <a:pt x="207" y="1039"/>
                </a:lnTo>
                <a:lnTo>
                  <a:pt x="174" y="1050"/>
                </a:lnTo>
                <a:lnTo>
                  <a:pt x="120" y="1061"/>
                </a:lnTo>
                <a:lnTo>
                  <a:pt x="87" y="1072"/>
                </a:lnTo>
                <a:lnTo>
                  <a:pt x="66" y="1082"/>
                </a:lnTo>
                <a:lnTo>
                  <a:pt x="44" y="1082"/>
                </a:lnTo>
                <a:lnTo>
                  <a:pt x="33" y="1082"/>
                </a:lnTo>
                <a:lnTo>
                  <a:pt x="22" y="1082"/>
                </a:lnTo>
                <a:lnTo>
                  <a:pt x="11" y="1082"/>
                </a:lnTo>
                <a:lnTo>
                  <a:pt x="0" y="1082"/>
                </a:lnTo>
                <a:lnTo>
                  <a:pt x="11" y="1072"/>
                </a:lnTo>
                <a:lnTo>
                  <a:pt x="11" y="1061"/>
                </a:lnTo>
                <a:lnTo>
                  <a:pt x="22" y="1050"/>
                </a:lnTo>
                <a:lnTo>
                  <a:pt x="33" y="1039"/>
                </a:lnTo>
                <a:lnTo>
                  <a:pt x="55" y="1028"/>
                </a:lnTo>
                <a:lnTo>
                  <a:pt x="76" y="1017"/>
                </a:lnTo>
                <a:lnTo>
                  <a:pt x="98" y="996"/>
                </a:lnTo>
                <a:lnTo>
                  <a:pt x="131" y="974"/>
                </a:lnTo>
                <a:lnTo>
                  <a:pt x="185" y="942"/>
                </a:lnTo>
                <a:lnTo>
                  <a:pt x="218" y="909"/>
                </a:lnTo>
                <a:lnTo>
                  <a:pt x="250" y="888"/>
                </a:lnTo>
                <a:lnTo>
                  <a:pt x="283" y="855"/>
                </a:lnTo>
                <a:lnTo>
                  <a:pt x="316" y="823"/>
                </a:lnTo>
                <a:lnTo>
                  <a:pt x="348" y="790"/>
                </a:lnTo>
                <a:lnTo>
                  <a:pt x="381" y="758"/>
                </a:lnTo>
                <a:lnTo>
                  <a:pt x="403" y="714"/>
                </a:lnTo>
                <a:lnTo>
                  <a:pt x="424" y="682"/>
                </a:lnTo>
                <a:lnTo>
                  <a:pt x="446" y="639"/>
                </a:lnTo>
                <a:lnTo>
                  <a:pt x="468" y="606"/>
                </a:lnTo>
                <a:lnTo>
                  <a:pt x="500" y="520"/>
                </a:lnTo>
                <a:lnTo>
                  <a:pt x="533" y="433"/>
                </a:lnTo>
                <a:lnTo>
                  <a:pt x="544" y="401"/>
                </a:lnTo>
                <a:lnTo>
                  <a:pt x="555" y="357"/>
                </a:lnTo>
                <a:lnTo>
                  <a:pt x="566" y="325"/>
                </a:lnTo>
                <a:lnTo>
                  <a:pt x="566" y="292"/>
                </a:lnTo>
                <a:lnTo>
                  <a:pt x="576" y="260"/>
                </a:lnTo>
                <a:lnTo>
                  <a:pt x="576" y="238"/>
                </a:lnTo>
                <a:lnTo>
                  <a:pt x="576" y="217"/>
                </a:lnTo>
                <a:lnTo>
                  <a:pt x="576" y="206"/>
                </a:lnTo>
                <a:lnTo>
                  <a:pt x="576" y="184"/>
                </a:lnTo>
                <a:lnTo>
                  <a:pt x="576" y="162"/>
                </a:lnTo>
                <a:lnTo>
                  <a:pt x="576" y="141"/>
                </a:lnTo>
                <a:lnTo>
                  <a:pt x="576" y="119"/>
                </a:lnTo>
                <a:lnTo>
                  <a:pt x="576" y="97"/>
                </a:lnTo>
                <a:lnTo>
                  <a:pt x="576" y="65"/>
                </a:lnTo>
                <a:lnTo>
                  <a:pt x="566" y="0"/>
                </a:lnTo>
                <a:lnTo>
                  <a:pt x="609" y="22"/>
                </a:lnTo>
                <a:lnTo>
                  <a:pt x="653" y="33"/>
                </a:lnTo>
                <a:lnTo>
                  <a:pt x="685" y="43"/>
                </a:lnTo>
                <a:lnTo>
                  <a:pt x="707" y="54"/>
                </a:lnTo>
                <a:lnTo>
                  <a:pt x="729" y="76"/>
                </a:lnTo>
                <a:lnTo>
                  <a:pt x="750" y="87"/>
                </a:lnTo>
                <a:lnTo>
                  <a:pt x="761" y="97"/>
                </a:lnTo>
                <a:lnTo>
                  <a:pt x="772" y="108"/>
                </a:lnTo>
                <a:lnTo>
                  <a:pt x="772" y="119"/>
                </a:lnTo>
                <a:lnTo>
                  <a:pt x="761" y="130"/>
                </a:lnTo>
                <a:lnTo>
                  <a:pt x="761" y="152"/>
                </a:lnTo>
                <a:lnTo>
                  <a:pt x="761" y="184"/>
                </a:lnTo>
                <a:lnTo>
                  <a:pt x="750" y="217"/>
                </a:lnTo>
                <a:lnTo>
                  <a:pt x="750" y="260"/>
                </a:lnTo>
                <a:lnTo>
                  <a:pt x="740" y="303"/>
                </a:lnTo>
                <a:lnTo>
                  <a:pt x="729" y="346"/>
                </a:lnTo>
                <a:lnTo>
                  <a:pt x="707" y="401"/>
                </a:lnTo>
                <a:lnTo>
                  <a:pt x="696" y="455"/>
                </a:lnTo>
                <a:lnTo>
                  <a:pt x="674" y="509"/>
                </a:lnTo>
                <a:lnTo>
                  <a:pt x="653" y="552"/>
                </a:lnTo>
                <a:lnTo>
                  <a:pt x="620" y="639"/>
                </a:lnTo>
                <a:lnTo>
                  <a:pt x="566" y="725"/>
                </a:lnTo>
                <a:lnTo>
                  <a:pt x="544" y="758"/>
                </a:lnTo>
                <a:lnTo>
                  <a:pt x="511" y="790"/>
                </a:lnTo>
                <a:lnTo>
                  <a:pt x="457" y="855"/>
                </a:lnTo>
                <a:lnTo>
                  <a:pt x="403" y="909"/>
                </a:lnTo>
                <a:lnTo>
                  <a:pt x="337" y="95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9"/>
          <p:cNvSpPr/>
          <p:nvPr/>
        </p:nvSpPr>
        <p:spPr>
          <a:xfrm>
            <a:off x="7928816" y="2962235"/>
            <a:ext cx="842963" cy="693737"/>
          </a:xfrm>
          <a:custGeom>
            <a:avLst/>
            <a:gdLst>
              <a:gd name="txL" fmla="*/ 0 w 1326"/>
              <a:gd name="txT" fmla="*/ 0 h 1093"/>
              <a:gd name="txR" fmla="*/ 1326 w 1326"/>
              <a:gd name="txB" fmla="*/ 1093 h 109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26" h="1093">
                <a:moveTo>
                  <a:pt x="935" y="1093"/>
                </a:moveTo>
                <a:lnTo>
                  <a:pt x="891" y="1093"/>
                </a:lnTo>
                <a:lnTo>
                  <a:pt x="859" y="1082"/>
                </a:lnTo>
                <a:lnTo>
                  <a:pt x="826" y="1082"/>
                </a:lnTo>
                <a:lnTo>
                  <a:pt x="804" y="1071"/>
                </a:lnTo>
                <a:lnTo>
                  <a:pt x="793" y="1060"/>
                </a:lnTo>
                <a:lnTo>
                  <a:pt x="783" y="1050"/>
                </a:lnTo>
                <a:lnTo>
                  <a:pt x="772" y="1039"/>
                </a:lnTo>
                <a:lnTo>
                  <a:pt x="750" y="1017"/>
                </a:lnTo>
                <a:lnTo>
                  <a:pt x="728" y="995"/>
                </a:lnTo>
                <a:lnTo>
                  <a:pt x="706" y="963"/>
                </a:lnTo>
                <a:lnTo>
                  <a:pt x="674" y="931"/>
                </a:lnTo>
                <a:lnTo>
                  <a:pt x="652" y="898"/>
                </a:lnTo>
                <a:lnTo>
                  <a:pt x="587" y="822"/>
                </a:lnTo>
                <a:lnTo>
                  <a:pt x="522" y="757"/>
                </a:lnTo>
                <a:lnTo>
                  <a:pt x="467" y="692"/>
                </a:lnTo>
                <a:lnTo>
                  <a:pt x="445" y="660"/>
                </a:lnTo>
                <a:lnTo>
                  <a:pt x="424" y="627"/>
                </a:lnTo>
                <a:lnTo>
                  <a:pt x="402" y="595"/>
                </a:lnTo>
                <a:lnTo>
                  <a:pt x="380" y="563"/>
                </a:lnTo>
                <a:lnTo>
                  <a:pt x="348" y="530"/>
                </a:lnTo>
                <a:lnTo>
                  <a:pt x="326" y="498"/>
                </a:lnTo>
                <a:lnTo>
                  <a:pt x="293" y="454"/>
                </a:lnTo>
                <a:lnTo>
                  <a:pt x="261" y="411"/>
                </a:lnTo>
                <a:lnTo>
                  <a:pt x="228" y="368"/>
                </a:lnTo>
                <a:lnTo>
                  <a:pt x="185" y="314"/>
                </a:lnTo>
                <a:lnTo>
                  <a:pt x="152" y="270"/>
                </a:lnTo>
                <a:lnTo>
                  <a:pt x="119" y="238"/>
                </a:lnTo>
                <a:lnTo>
                  <a:pt x="98" y="195"/>
                </a:lnTo>
                <a:lnTo>
                  <a:pt x="65" y="173"/>
                </a:lnTo>
                <a:lnTo>
                  <a:pt x="43" y="140"/>
                </a:lnTo>
                <a:lnTo>
                  <a:pt x="21" y="119"/>
                </a:lnTo>
                <a:lnTo>
                  <a:pt x="11" y="108"/>
                </a:lnTo>
                <a:lnTo>
                  <a:pt x="0" y="97"/>
                </a:lnTo>
                <a:lnTo>
                  <a:pt x="65" y="0"/>
                </a:lnTo>
                <a:lnTo>
                  <a:pt x="130" y="75"/>
                </a:lnTo>
                <a:lnTo>
                  <a:pt x="185" y="151"/>
                </a:lnTo>
                <a:lnTo>
                  <a:pt x="250" y="227"/>
                </a:lnTo>
                <a:lnTo>
                  <a:pt x="304" y="303"/>
                </a:lnTo>
                <a:lnTo>
                  <a:pt x="369" y="368"/>
                </a:lnTo>
                <a:lnTo>
                  <a:pt x="424" y="433"/>
                </a:lnTo>
                <a:lnTo>
                  <a:pt x="478" y="487"/>
                </a:lnTo>
                <a:lnTo>
                  <a:pt x="532" y="541"/>
                </a:lnTo>
                <a:lnTo>
                  <a:pt x="587" y="584"/>
                </a:lnTo>
                <a:lnTo>
                  <a:pt x="652" y="638"/>
                </a:lnTo>
                <a:lnTo>
                  <a:pt x="706" y="682"/>
                </a:lnTo>
                <a:lnTo>
                  <a:pt x="772" y="725"/>
                </a:lnTo>
                <a:lnTo>
                  <a:pt x="837" y="757"/>
                </a:lnTo>
                <a:lnTo>
                  <a:pt x="902" y="801"/>
                </a:lnTo>
                <a:lnTo>
                  <a:pt x="967" y="833"/>
                </a:lnTo>
                <a:lnTo>
                  <a:pt x="1043" y="855"/>
                </a:lnTo>
                <a:lnTo>
                  <a:pt x="1076" y="876"/>
                </a:lnTo>
                <a:lnTo>
                  <a:pt x="1109" y="887"/>
                </a:lnTo>
                <a:lnTo>
                  <a:pt x="1141" y="909"/>
                </a:lnTo>
                <a:lnTo>
                  <a:pt x="1163" y="920"/>
                </a:lnTo>
                <a:lnTo>
                  <a:pt x="1217" y="941"/>
                </a:lnTo>
                <a:lnTo>
                  <a:pt x="1250" y="963"/>
                </a:lnTo>
                <a:lnTo>
                  <a:pt x="1283" y="985"/>
                </a:lnTo>
                <a:lnTo>
                  <a:pt x="1304" y="995"/>
                </a:lnTo>
                <a:lnTo>
                  <a:pt x="1315" y="1006"/>
                </a:lnTo>
                <a:lnTo>
                  <a:pt x="1326" y="1017"/>
                </a:lnTo>
                <a:lnTo>
                  <a:pt x="1326" y="1028"/>
                </a:lnTo>
                <a:lnTo>
                  <a:pt x="1315" y="1028"/>
                </a:lnTo>
                <a:lnTo>
                  <a:pt x="1304" y="1039"/>
                </a:lnTo>
                <a:lnTo>
                  <a:pt x="1293" y="1050"/>
                </a:lnTo>
                <a:lnTo>
                  <a:pt x="1272" y="1050"/>
                </a:lnTo>
                <a:lnTo>
                  <a:pt x="1239" y="1060"/>
                </a:lnTo>
                <a:lnTo>
                  <a:pt x="1217" y="1060"/>
                </a:lnTo>
                <a:lnTo>
                  <a:pt x="1174" y="1071"/>
                </a:lnTo>
                <a:lnTo>
                  <a:pt x="1109" y="1071"/>
                </a:lnTo>
                <a:lnTo>
                  <a:pt x="1033" y="1082"/>
                </a:lnTo>
                <a:lnTo>
                  <a:pt x="1011" y="1082"/>
                </a:lnTo>
                <a:lnTo>
                  <a:pt x="978" y="1082"/>
                </a:lnTo>
                <a:lnTo>
                  <a:pt x="956" y="1093"/>
                </a:lnTo>
                <a:lnTo>
                  <a:pt x="935" y="109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5" grpId="0" animBg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778753" y="66675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61170" y="1277119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289347" y="2138858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3196" y="1418578"/>
            <a:ext cx="121860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xiàn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3" y="3408858"/>
            <a:ext cx="4383205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音序：</a:t>
            </a:r>
            <a:r>
              <a:rPr lang="en-US" altLang="zh-CN" sz="3200" b="1">
                <a:latin typeface="宋体" panose="02010600030101010101" pitchFamily="2" charset="-122"/>
              </a:rPr>
              <a:t>X 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</a:rPr>
              <a:t>阝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失陷  冲锋陷阵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8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714676" y="1886745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231170" y="2301059"/>
            <a:ext cx="2085409" cy="1409748"/>
          </a:xfrm>
          <a:prstGeom prst="wedgeRoundRectCallout">
            <a:avLst>
              <a:gd name="adj1" fmla="val 90778"/>
              <a:gd name="adj2" fmla="val -9986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tabLst>
                <a:tab pos="2324100" algn="l"/>
              </a:tabLs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左窄右宽，阝竖要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8758033" y="1280365"/>
            <a:ext cx="2933223" cy="2717340"/>
          </a:xfrm>
          <a:prstGeom prst="wedgeRoundRectCallout">
            <a:avLst>
              <a:gd name="adj1" fmla="val -82220"/>
              <a:gd name="adj2" fmla="val 12067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右上边不要写成爫，下边与白字有区别、中间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分开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 rot="21240000" flipH="1">
            <a:off x="5928087" y="4506428"/>
            <a:ext cx="3117547" cy="1475937"/>
          </a:xfrm>
          <a:prstGeom prst="cloudCallout">
            <a:avLst>
              <a:gd name="adj1" fmla="val 2628"/>
              <a:gd name="adj2" fmla="val -101899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139517" y="4684056"/>
            <a:ext cx="2705022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右部不是“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舀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Freeform 50"/>
          <p:cNvSpPr/>
          <p:nvPr/>
        </p:nvSpPr>
        <p:spPr>
          <a:xfrm>
            <a:off x="6407938" y="2297392"/>
            <a:ext cx="455612" cy="811212"/>
          </a:xfrm>
          <a:custGeom>
            <a:avLst/>
            <a:gdLst>
              <a:gd name="txL" fmla="*/ 0 w 718"/>
              <a:gd name="txT" fmla="*/ 0 h 1277"/>
              <a:gd name="txR" fmla="*/ 718 w 718"/>
              <a:gd name="txB" fmla="*/ 1277 h 127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8" h="1277">
                <a:moveTo>
                  <a:pt x="402" y="628"/>
                </a:moveTo>
                <a:lnTo>
                  <a:pt x="402" y="628"/>
                </a:lnTo>
                <a:lnTo>
                  <a:pt x="402" y="639"/>
                </a:lnTo>
                <a:lnTo>
                  <a:pt x="413" y="649"/>
                </a:lnTo>
                <a:lnTo>
                  <a:pt x="413" y="671"/>
                </a:lnTo>
                <a:lnTo>
                  <a:pt x="424" y="693"/>
                </a:lnTo>
                <a:lnTo>
                  <a:pt x="446" y="714"/>
                </a:lnTo>
                <a:lnTo>
                  <a:pt x="457" y="747"/>
                </a:lnTo>
                <a:lnTo>
                  <a:pt x="478" y="768"/>
                </a:lnTo>
                <a:lnTo>
                  <a:pt x="500" y="833"/>
                </a:lnTo>
                <a:lnTo>
                  <a:pt x="522" y="898"/>
                </a:lnTo>
                <a:lnTo>
                  <a:pt x="544" y="963"/>
                </a:lnTo>
                <a:lnTo>
                  <a:pt x="544" y="1028"/>
                </a:lnTo>
                <a:lnTo>
                  <a:pt x="544" y="1061"/>
                </a:lnTo>
                <a:lnTo>
                  <a:pt x="544" y="1093"/>
                </a:lnTo>
                <a:lnTo>
                  <a:pt x="544" y="1115"/>
                </a:lnTo>
                <a:lnTo>
                  <a:pt x="533" y="1147"/>
                </a:lnTo>
                <a:lnTo>
                  <a:pt x="522" y="1180"/>
                </a:lnTo>
                <a:lnTo>
                  <a:pt x="500" y="1212"/>
                </a:lnTo>
                <a:lnTo>
                  <a:pt x="478" y="1245"/>
                </a:lnTo>
                <a:lnTo>
                  <a:pt x="457" y="1266"/>
                </a:lnTo>
                <a:lnTo>
                  <a:pt x="435" y="1277"/>
                </a:lnTo>
                <a:lnTo>
                  <a:pt x="424" y="1277"/>
                </a:lnTo>
                <a:lnTo>
                  <a:pt x="413" y="1277"/>
                </a:lnTo>
                <a:lnTo>
                  <a:pt x="402" y="1277"/>
                </a:lnTo>
                <a:lnTo>
                  <a:pt x="402" y="1266"/>
                </a:lnTo>
                <a:lnTo>
                  <a:pt x="391" y="1256"/>
                </a:lnTo>
                <a:lnTo>
                  <a:pt x="391" y="1245"/>
                </a:lnTo>
                <a:lnTo>
                  <a:pt x="381" y="1234"/>
                </a:lnTo>
                <a:lnTo>
                  <a:pt x="381" y="1212"/>
                </a:lnTo>
                <a:lnTo>
                  <a:pt x="370" y="1191"/>
                </a:lnTo>
                <a:lnTo>
                  <a:pt x="370" y="1169"/>
                </a:lnTo>
                <a:lnTo>
                  <a:pt x="359" y="1158"/>
                </a:lnTo>
                <a:lnTo>
                  <a:pt x="348" y="1136"/>
                </a:lnTo>
                <a:lnTo>
                  <a:pt x="337" y="1126"/>
                </a:lnTo>
                <a:lnTo>
                  <a:pt x="326" y="1115"/>
                </a:lnTo>
                <a:lnTo>
                  <a:pt x="304" y="1093"/>
                </a:lnTo>
                <a:lnTo>
                  <a:pt x="283" y="1082"/>
                </a:lnTo>
                <a:lnTo>
                  <a:pt x="250" y="1072"/>
                </a:lnTo>
                <a:lnTo>
                  <a:pt x="228" y="1050"/>
                </a:lnTo>
                <a:lnTo>
                  <a:pt x="196" y="1039"/>
                </a:lnTo>
                <a:lnTo>
                  <a:pt x="174" y="1028"/>
                </a:lnTo>
                <a:lnTo>
                  <a:pt x="163" y="1017"/>
                </a:lnTo>
                <a:lnTo>
                  <a:pt x="141" y="1007"/>
                </a:lnTo>
                <a:lnTo>
                  <a:pt x="141" y="996"/>
                </a:lnTo>
                <a:lnTo>
                  <a:pt x="131" y="996"/>
                </a:lnTo>
                <a:lnTo>
                  <a:pt x="131" y="985"/>
                </a:lnTo>
                <a:lnTo>
                  <a:pt x="131" y="974"/>
                </a:lnTo>
                <a:lnTo>
                  <a:pt x="141" y="974"/>
                </a:lnTo>
                <a:lnTo>
                  <a:pt x="152" y="963"/>
                </a:lnTo>
                <a:lnTo>
                  <a:pt x="163" y="963"/>
                </a:lnTo>
                <a:lnTo>
                  <a:pt x="185" y="963"/>
                </a:lnTo>
                <a:lnTo>
                  <a:pt x="196" y="963"/>
                </a:lnTo>
                <a:lnTo>
                  <a:pt x="217" y="974"/>
                </a:lnTo>
                <a:lnTo>
                  <a:pt x="239" y="974"/>
                </a:lnTo>
                <a:lnTo>
                  <a:pt x="261" y="974"/>
                </a:lnTo>
                <a:lnTo>
                  <a:pt x="294" y="974"/>
                </a:lnTo>
                <a:lnTo>
                  <a:pt x="326" y="963"/>
                </a:lnTo>
                <a:lnTo>
                  <a:pt x="348" y="952"/>
                </a:lnTo>
                <a:lnTo>
                  <a:pt x="370" y="952"/>
                </a:lnTo>
                <a:lnTo>
                  <a:pt x="391" y="942"/>
                </a:lnTo>
                <a:lnTo>
                  <a:pt x="391" y="920"/>
                </a:lnTo>
                <a:lnTo>
                  <a:pt x="402" y="909"/>
                </a:lnTo>
                <a:lnTo>
                  <a:pt x="402" y="898"/>
                </a:lnTo>
                <a:lnTo>
                  <a:pt x="391" y="888"/>
                </a:lnTo>
                <a:lnTo>
                  <a:pt x="391" y="877"/>
                </a:lnTo>
                <a:lnTo>
                  <a:pt x="391" y="866"/>
                </a:lnTo>
                <a:lnTo>
                  <a:pt x="381" y="844"/>
                </a:lnTo>
                <a:lnTo>
                  <a:pt x="381" y="823"/>
                </a:lnTo>
                <a:lnTo>
                  <a:pt x="370" y="790"/>
                </a:lnTo>
                <a:lnTo>
                  <a:pt x="359" y="758"/>
                </a:lnTo>
                <a:lnTo>
                  <a:pt x="359" y="736"/>
                </a:lnTo>
                <a:lnTo>
                  <a:pt x="348" y="704"/>
                </a:lnTo>
                <a:lnTo>
                  <a:pt x="348" y="682"/>
                </a:lnTo>
                <a:lnTo>
                  <a:pt x="337" y="671"/>
                </a:lnTo>
                <a:lnTo>
                  <a:pt x="337" y="649"/>
                </a:lnTo>
                <a:lnTo>
                  <a:pt x="337" y="639"/>
                </a:lnTo>
                <a:lnTo>
                  <a:pt x="326" y="628"/>
                </a:lnTo>
                <a:lnTo>
                  <a:pt x="326" y="617"/>
                </a:lnTo>
                <a:lnTo>
                  <a:pt x="326" y="606"/>
                </a:lnTo>
                <a:lnTo>
                  <a:pt x="326" y="595"/>
                </a:lnTo>
                <a:lnTo>
                  <a:pt x="326" y="574"/>
                </a:lnTo>
                <a:lnTo>
                  <a:pt x="337" y="552"/>
                </a:lnTo>
                <a:lnTo>
                  <a:pt x="348" y="520"/>
                </a:lnTo>
                <a:lnTo>
                  <a:pt x="359" y="476"/>
                </a:lnTo>
                <a:lnTo>
                  <a:pt x="370" y="433"/>
                </a:lnTo>
                <a:lnTo>
                  <a:pt x="391" y="390"/>
                </a:lnTo>
                <a:lnTo>
                  <a:pt x="402" y="346"/>
                </a:lnTo>
                <a:lnTo>
                  <a:pt x="413" y="303"/>
                </a:lnTo>
                <a:lnTo>
                  <a:pt x="424" y="260"/>
                </a:lnTo>
                <a:lnTo>
                  <a:pt x="435" y="227"/>
                </a:lnTo>
                <a:lnTo>
                  <a:pt x="446" y="206"/>
                </a:lnTo>
                <a:lnTo>
                  <a:pt x="446" y="184"/>
                </a:lnTo>
                <a:lnTo>
                  <a:pt x="446" y="173"/>
                </a:lnTo>
                <a:lnTo>
                  <a:pt x="446" y="162"/>
                </a:lnTo>
                <a:lnTo>
                  <a:pt x="435" y="162"/>
                </a:lnTo>
                <a:lnTo>
                  <a:pt x="424" y="162"/>
                </a:lnTo>
                <a:lnTo>
                  <a:pt x="413" y="162"/>
                </a:lnTo>
                <a:lnTo>
                  <a:pt x="391" y="162"/>
                </a:lnTo>
                <a:lnTo>
                  <a:pt x="370" y="173"/>
                </a:lnTo>
                <a:lnTo>
                  <a:pt x="348" y="184"/>
                </a:lnTo>
                <a:lnTo>
                  <a:pt x="315" y="195"/>
                </a:lnTo>
                <a:lnTo>
                  <a:pt x="283" y="206"/>
                </a:lnTo>
                <a:lnTo>
                  <a:pt x="250" y="216"/>
                </a:lnTo>
                <a:lnTo>
                  <a:pt x="217" y="227"/>
                </a:lnTo>
                <a:lnTo>
                  <a:pt x="152" y="249"/>
                </a:lnTo>
                <a:lnTo>
                  <a:pt x="76" y="249"/>
                </a:lnTo>
                <a:lnTo>
                  <a:pt x="0" y="249"/>
                </a:lnTo>
                <a:lnTo>
                  <a:pt x="0" y="152"/>
                </a:lnTo>
                <a:lnTo>
                  <a:pt x="65" y="152"/>
                </a:lnTo>
                <a:lnTo>
                  <a:pt x="131" y="141"/>
                </a:lnTo>
                <a:lnTo>
                  <a:pt x="196" y="130"/>
                </a:lnTo>
                <a:lnTo>
                  <a:pt x="217" y="119"/>
                </a:lnTo>
                <a:lnTo>
                  <a:pt x="250" y="108"/>
                </a:lnTo>
                <a:lnTo>
                  <a:pt x="283" y="97"/>
                </a:lnTo>
                <a:lnTo>
                  <a:pt x="304" y="87"/>
                </a:lnTo>
                <a:lnTo>
                  <a:pt x="326" y="76"/>
                </a:lnTo>
                <a:lnTo>
                  <a:pt x="348" y="65"/>
                </a:lnTo>
                <a:lnTo>
                  <a:pt x="359" y="65"/>
                </a:lnTo>
                <a:lnTo>
                  <a:pt x="381" y="54"/>
                </a:lnTo>
                <a:lnTo>
                  <a:pt x="391" y="43"/>
                </a:lnTo>
                <a:lnTo>
                  <a:pt x="402" y="32"/>
                </a:lnTo>
                <a:lnTo>
                  <a:pt x="413" y="11"/>
                </a:lnTo>
                <a:lnTo>
                  <a:pt x="424" y="0"/>
                </a:lnTo>
                <a:lnTo>
                  <a:pt x="435" y="0"/>
                </a:lnTo>
                <a:lnTo>
                  <a:pt x="457" y="0"/>
                </a:lnTo>
                <a:lnTo>
                  <a:pt x="468" y="0"/>
                </a:lnTo>
                <a:lnTo>
                  <a:pt x="478" y="0"/>
                </a:lnTo>
                <a:lnTo>
                  <a:pt x="489" y="0"/>
                </a:lnTo>
                <a:lnTo>
                  <a:pt x="511" y="11"/>
                </a:lnTo>
                <a:lnTo>
                  <a:pt x="522" y="22"/>
                </a:lnTo>
                <a:lnTo>
                  <a:pt x="544" y="32"/>
                </a:lnTo>
                <a:lnTo>
                  <a:pt x="576" y="43"/>
                </a:lnTo>
                <a:lnTo>
                  <a:pt x="598" y="54"/>
                </a:lnTo>
                <a:lnTo>
                  <a:pt x="631" y="76"/>
                </a:lnTo>
                <a:lnTo>
                  <a:pt x="652" y="87"/>
                </a:lnTo>
                <a:lnTo>
                  <a:pt x="674" y="108"/>
                </a:lnTo>
                <a:lnTo>
                  <a:pt x="685" y="119"/>
                </a:lnTo>
                <a:lnTo>
                  <a:pt x="696" y="130"/>
                </a:lnTo>
                <a:lnTo>
                  <a:pt x="707" y="141"/>
                </a:lnTo>
                <a:lnTo>
                  <a:pt x="707" y="152"/>
                </a:lnTo>
                <a:lnTo>
                  <a:pt x="718" y="152"/>
                </a:lnTo>
                <a:lnTo>
                  <a:pt x="707" y="173"/>
                </a:lnTo>
                <a:lnTo>
                  <a:pt x="696" y="195"/>
                </a:lnTo>
                <a:lnTo>
                  <a:pt x="674" y="206"/>
                </a:lnTo>
                <a:lnTo>
                  <a:pt x="652" y="216"/>
                </a:lnTo>
                <a:lnTo>
                  <a:pt x="641" y="227"/>
                </a:lnTo>
                <a:lnTo>
                  <a:pt x="631" y="238"/>
                </a:lnTo>
                <a:lnTo>
                  <a:pt x="609" y="260"/>
                </a:lnTo>
                <a:lnTo>
                  <a:pt x="587" y="281"/>
                </a:lnTo>
                <a:lnTo>
                  <a:pt x="565" y="303"/>
                </a:lnTo>
                <a:lnTo>
                  <a:pt x="544" y="336"/>
                </a:lnTo>
                <a:lnTo>
                  <a:pt x="522" y="379"/>
                </a:lnTo>
                <a:lnTo>
                  <a:pt x="500" y="411"/>
                </a:lnTo>
                <a:lnTo>
                  <a:pt x="478" y="455"/>
                </a:lnTo>
                <a:lnTo>
                  <a:pt x="457" y="487"/>
                </a:lnTo>
                <a:lnTo>
                  <a:pt x="435" y="520"/>
                </a:lnTo>
                <a:lnTo>
                  <a:pt x="424" y="552"/>
                </a:lnTo>
                <a:lnTo>
                  <a:pt x="413" y="574"/>
                </a:lnTo>
                <a:lnTo>
                  <a:pt x="402" y="595"/>
                </a:lnTo>
                <a:lnTo>
                  <a:pt x="402" y="617"/>
                </a:lnTo>
                <a:lnTo>
                  <a:pt x="402" y="628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51"/>
          <p:cNvSpPr/>
          <p:nvPr/>
        </p:nvSpPr>
        <p:spPr>
          <a:xfrm>
            <a:off x="6857200" y="2167217"/>
            <a:ext cx="447675" cy="658812"/>
          </a:xfrm>
          <a:custGeom>
            <a:avLst/>
            <a:gdLst>
              <a:gd name="txL" fmla="*/ 0 w 706"/>
              <a:gd name="txT" fmla="*/ 0 h 1039"/>
              <a:gd name="txR" fmla="*/ 706 w 706"/>
              <a:gd name="txB" fmla="*/ 1039 h 103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06" h="1039">
                <a:moveTo>
                  <a:pt x="467" y="238"/>
                </a:moveTo>
                <a:lnTo>
                  <a:pt x="478" y="206"/>
                </a:lnTo>
                <a:lnTo>
                  <a:pt x="478" y="184"/>
                </a:lnTo>
                <a:lnTo>
                  <a:pt x="489" y="141"/>
                </a:lnTo>
                <a:lnTo>
                  <a:pt x="478" y="109"/>
                </a:lnTo>
                <a:lnTo>
                  <a:pt x="478" y="76"/>
                </a:lnTo>
                <a:lnTo>
                  <a:pt x="467" y="54"/>
                </a:lnTo>
                <a:lnTo>
                  <a:pt x="467" y="44"/>
                </a:lnTo>
                <a:lnTo>
                  <a:pt x="467" y="33"/>
                </a:lnTo>
                <a:lnTo>
                  <a:pt x="478" y="11"/>
                </a:lnTo>
                <a:lnTo>
                  <a:pt x="489" y="11"/>
                </a:lnTo>
                <a:lnTo>
                  <a:pt x="500" y="0"/>
                </a:lnTo>
                <a:lnTo>
                  <a:pt x="522" y="0"/>
                </a:lnTo>
                <a:lnTo>
                  <a:pt x="532" y="0"/>
                </a:lnTo>
                <a:lnTo>
                  <a:pt x="543" y="0"/>
                </a:lnTo>
                <a:lnTo>
                  <a:pt x="565" y="11"/>
                </a:lnTo>
                <a:lnTo>
                  <a:pt x="598" y="22"/>
                </a:lnTo>
                <a:lnTo>
                  <a:pt x="619" y="44"/>
                </a:lnTo>
                <a:lnTo>
                  <a:pt x="630" y="54"/>
                </a:lnTo>
                <a:lnTo>
                  <a:pt x="641" y="65"/>
                </a:lnTo>
                <a:lnTo>
                  <a:pt x="663" y="87"/>
                </a:lnTo>
                <a:lnTo>
                  <a:pt x="685" y="109"/>
                </a:lnTo>
                <a:lnTo>
                  <a:pt x="695" y="130"/>
                </a:lnTo>
                <a:lnTo>
                  <a:pt x="706" y="152"/>
                </a:lnTo>
                <a:lnTo>
                  <a:pt x="706" y="163"/>
                </a:lnTo>
                <a:lnTo>
                  <a:pt x="695" y="184"/>
                </a:lnTo>
                <a:lnTo>
                  <a:pt x="685" y="206"/>
                </a:lnTo>
                <a:lnTo>
                  <a:pt x="674" y="228"/>
                </a:lnTo>
                <a:lnTo>
                  <a:pt x="663" y="260"/>
                </a:lnTo>
                <a:lnTo>
                  <a:pt x="641" y="293"/>
                </a:lnTo>
                <a:lnTo>
                  <a:pt x="619" y="336"/>
                </a:lnTo>
                <a:lnTo>
                  <a:pt x="587" y="390"/>
                </a:lnTo>
                <a:lnTo>
                  <a:pt x="532" y="487"/>
                </a:lnTo>
                <a:lnTo>
                  <a:pt x="467" y="574"/>
                </a:lnTo>
                <a:lnTo>
                  <a:pt x="402" y="661"/>
                </a:lnTo>
                <a:lnTo>
                  <a:pt x="337" y="747"/>
                </a:lnTo>
                <a:lnTo>
                  <a:pt x="293" y="780"/>
                </a:lnTo>
                <a:lnTo>
                  <a:pt x="271" y="823"/>
                </a:lnTo>
                <a:lnTo>
                  <a:pt x="239" y="855"/>
                </a:lnTo>
                <a:lnTo>
                  <a:pt x="206" y="888"/>
                </a:lnTo>
                <a:lnTo>
                  <a:pt x="174" y="910"/>
                </a:lnTo>
                <a:lnTo>
                  <a:pt x="152" y="931"/>
                </a:lnTo>
                <a:lnTo>
                  <a:pt x="130" y="964"/>
                </a:lnTo>
                <a:lnTo>
                  <a:pt x="108" y="974"/>
                </a:lnTo>
                <a:lnTo>
                  <a:pt x="87" y="996"/>
                </a:lnTo>
                <a:lnTo>
                  <a:pt x="65" y="1018"/>
                </a:lnTo>
                <a:lnTo>
                  <a:pt x="54" y="1029"/>
                </a:lnTo>
                <a:lnTo>
                  <a:pt x="43" y="1039"/>
                </a:lnTo>
                <a:lnTo>
                  <a:pt x="32" y="1039"/>
                </a:lnTo>
                <a:lnTo>
                  <a:pt x="21" y="1039"/>
                </a:lnTo>
                <a:lnTo>
                  <a:pt x="11" y="1039"/>
                </a:lnTo>
                <a:lnTo>
                  <a:pt x="0" y="1029"/>
                </a:lnTo>
                <a:lnTo>
                  <a:pt x="11" y="1007"/>
                </a:lnTo>
                <a:lnTo>
                  <a:pt x="21" y="996"/>
                </a:lnTo>
                <a:lnTo>
                  <a:pt x="32" y="974"/>
                </a:lnTo>
                <a:lnTo>
                  <a:pt x="43" y="942"/>
                </a:lnTo>
                <a:lnTo>
                  <a:pt x="65" y="910"/>
                </a:lnTo>
                <a:lnTo>
                  <a:pt x="98" y="877"/>
                </a:lnTo>
                <a:lnTo>
                  <a:pt x="119" y="845"/>
                </a:lnTo>
                <a:lnTo>
                  <a:pt x="152" y="812"/>
                </a:lnTo>
                <a:lnTo>
                  <a:pt x="185" y="769"/>
                </a:lnTo>
                <a:lnTo>
                  <a:pt x="206" y="726"/>
                </a:lnTo>
                <a:lnTo>
                  <a:pt x="239" y="682"/>
                </a:lnTo>
                <a:lnTo>
                  <a:pt x="261" y="639"/>
                </a:lnTo>
                <a:lnTo>
                  <a:pt x="315" y="531"/>
                </a:lnTo>
                <a:lnTo>
                  <a:pt x="348" y="487"/>
                </a:lnTo>
                <a:lnTo>
                  <a:pt x="369" y="444"/>
                </a:lnTo>
                <a:lnTo>
                  <a:pt x="391" y="401"/>
                </a:lnTo>
                <a:lnTo>
                  <a:pt x="413" y="358"/>
                </a:lnTo>
                <a:lnTo>
                  <a:pt x="435" y="325"/>
                </a:lnTo>
                <a:lnTo>
                  <a:pt x="445" y="293"/>
                </a:lnTo>
                <a:lnTo>
                  <a:pt x="456" y="260"/>
                </a:lnTo>
                <a:lnTo>
                  <a:pt x="467" y="238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52"/>
          <p:cNvSpPr/>
          <p:nvPr/>
        </p:nvSpPr>
        <p:spPr>
          <a:xfrm>
            <a:off x="7112788" y="2400579"/>
            <a:ext cx="488950" cy="495300"/>
          </a:xfrm>
          <a:custGeom>
            <a:avLst/>
            <a:gdLst>
              <a:gd name="txL" fmla="*/ 0 w 772"/>
              <a:gd name="txT" fmla="*/ 0 h 780"/>
              <a:gd name="txR" fmla="*/ 772 w 772"/>
              <a:gd name="txB" fmla="*/ 780 h 7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772" h="780">
                <a:moveTo>
                  <a:pt x="544" y="0"/>
                </a:moveTo>
                <a:lnTo>
                  <a:pt x="565" y="11"/>
                </a:lnTo>
                <a:lnTo>
                  <a:pt x="576" y="11"/>
                </a:lnTo>
                <a:lnTo>
                  <a:pt x="587" y="22"/>
                </a:lnTo>
                <a:lnTo>
                  <a:pt x="609" y="22"/>
                </a:lnTo>
                <a:lnTo>
                  <a:pt x="620" y="33"/>
                </a:lnTo>
                <a:lnTo>
                  <a:pt x="641" y="54"/>
                </a:lnTo>
                <a:lnTo>
                  <a:pt x="663" y="76"/>
                </a:lnTo>
                <a:lnTo>
                  <a:pt x="685" y="87"/>
                </a:lnTo>
                <a:lnTo>
                  <a:pt x="707" y="119"/>
                </a:lnTo>
                <a:lnTo>
                  <a:pt x="717" y="130"/>
                </a:lnTo>
                <a:lnTo>
                  <a:pt x="739" y="152"/>
                </a:lnTo>
                <a:lnTo>
                  <a:pt x="750" y="163"/>
                </a:lnTo>
                <a:lnTo>
                  <a:pt x="761" y="184"/>
                </a:lnTo>
                <a:lnTo>
                  <a:pt x="772" y="195"/>
                </a:lnTo>
                <a:lnTo>
                  <a:pt x="772" y="206"/>
                </a:lnTo>
                <a:lnTo>
                  <a:pt x="761" y="217"/>
                </a:lnTo>
                <a:lnTo>
                  <a:pt x="750" y="228"/>
                </a:lnTo>
                <a:lnTo>
                  <a:pt x="728" y="238"/>
                </a:lnTo>
                <a:lnTo>
                  <a:pt x="707" y="249"/>
                </a:lnTo>
                <a:lnTo>
                  <a:pt x="685" y="260"/>
                </a:lnTo>
                <a:lnTo>
                  <a:pt x="663" y="271"/>
                </a:lnTo>
                <a:lnTo>
                  <a:pt x="641" y="293"/>
                </a:lnTo>
                <a:lnTo>
                  <a:pt x="609" y="314"/>
                </a:lnTo>
                <a:lnTo>
                  <a:pt x="587" y="347"/>
                </a:lnTo>
                <a:lnTo>
                  <a:pt x="554" y="379"/>
                </a:lnTo>
                <a:lnTo>
                  <a:pt x="522" y="422"/>
                </a:lnTo>
                <a:lnTo>
                  <a:pt x="478" y="477"/>
                </a:lnTo>
                <a:lnTo>
                  <a:pt x="446" y="520"/>
                </a:lnTo>
                <a:lnTo>
                  <a:pt x="413" y="563"/>
                </a:lnTo>
                <a:lnTo>
                  <a:pt x="380" y="606"/>
                </a:lnTo>
                <a:lnTo>
                  <a:pt x="348" y="639"/>
                </a:lnTo>
                <a:lnTo>
                  <a:pt x="315" y="671"/>
                </a:lnTo>
                <a:lnTo>
                  <a:pt x="293" y="693"/>
                </a:lnTo>
                <a:lnTo>
                  <a:pt x="261" y="715"/>
                </a:lnTo>
                <a:lnTo>
                  <a:pt x="239" y="736"/>
                </a:lnTo>
                <a:lnTo>
                  <a:pt x="228" y="747"/>
                </a:lnTo>
                <a:lnTo>
                  <a:pt x="207" y="758"/>
                </a:lnTo>
                <a:lnTo>
                  <a:pt x="196" y="769"/>
                </a:lnTo>
                <a:lnTo>
                  <a:pt x="174" y="769"/>
                </a:lnTo>
                <a:lnTo>
                  <a:pt x="163" y="769"/>
                </a:lnTo>
                <a:lnTo>
                  <a:pt x="152" y="780"/>
                </a:lnTo>
                <a:lnTo>
                  <a:pt x="152" y="769"/>
                </a:lnTo>
                <a:lnTo>
                  <a:pt x="141" y="769"/>
                </a:lnTo>
                <a:lnTo>
                  <a:pt x="141" y="758"/>
                </a:lnTo>
                <a:lnTo>
                  <a:pt x="152" y="747"/>
                </a:lnTo>
                <a:lnTo>
                  <a:pt x="163" y="726"/>
                </a:lnTo>
                <a:lnTo>
                  <a:pt x="174" y="693"/>
                </a:lnTo>
                <a:lnTo>
                  <a:pt x="207" y="661"/>
                </a:lnTo>
                <a:lnTo>
                  <a:pt x="228" y="606"/>
                </a:lnTo>
                <a:lnTo>
                  <a:pt x="272" y="552"/>
                </a:lnTo>
                <a:lnTo>
                  <a:pt x="293" y="520"/>
                </a:lnTo>
                <a:lnTo>
                  <a:pt x="315" y="487"/>
                </a:lnTo>
                <a:lnTo>
                  <a:pt x="359" y="422"/>
                </a:lnTo>
                <a:lnTo>
                  <a:pt x="391" y="368"/>
                </a:lnTo>
                <a:lnTo>
                  <a:pt x="424" y="325"/>
                </a:lnTo>
                <a:lnTo>
                  <a:pt x="457" y="282"/>
                </a:lnTo>
                <a:lnTo>
                  <a:pt x="467" y="249"/>
                </a:lnTo>
                <a:lnTo>
                  <a:pt x="489" y="228"/>
                </a:lnTo>
                <a:lnTo>
                  <a:pt x="489" y="206"/>
                </a:lnTo>
                <a:lnTo>
                  <a:pt x="489" y="195"/>
                </a:lnTo>
                <a:lnTo>
                  <a:pt x="478" y="184"/>
                </a:lnTo>
                <a:lnTo>
                  <a:pt x="467" y="174"/>
                </a:lnTo>
                <a:lnTo>
                  <a:pt x="457" y="174"/>
                </a:lnTo>
                <a:lnTo>
                  <a:pt x="435" y="163"/>
                </a:lnTo>
                <a:lnTo>
                  <a:pt x="424" y="163"/>
                </a:lnTo>
                <a:lnTo>
                  <a:pt x="413" y="163"/>
                </a:lnTo>
                <a:lnTo>
                  <a:pt x="402" y="174"/>
                </a:lnTo>
                <a:lnTo>
                  <a:pt x="391" y="174"/>
                </a:lnTo>
                <a:lnTo>
                  <a:pt x="370" y="174"/>
                </a:lnTo>
                <a:lnTo>
                  <a:pt x="348" y="174"/>
                </a:lnTo>
                <a:lnTo>
                  <a:pt x="326" y="184"/>
                </a:lnTo>
                <a:lnTo>
                  <a:pt x="304" y="184"/>
                </a:lnTo>
                <a:lnTo>
                  <a:pt x="272" y="184"/>
                </a:lnTo>
                <a:lnTo>
                  <a:pt x="239" y="195"/>
                </a:lnTo>
                <a:lnTo>
                  <a:pt x="207" y="206"/>
                </a:lnTo>
                <a:lnTo>
                  <a:pt x="174" y="206"/>
                </a:lnTo>
                <a:lnTo>
                  <a:pt x="130" y="217"/>
                </a:lnTo>
                <a:lnTo>
                  <a:pt x="87" y="228"/>
                </a:lnTo>
                <a:lnTo>
                  <a:pt x="43" y="228"/>
                </a:lnTo>
                <a:lnTo>
                  <a:pt x="0" y="238"/>
                </a:lnTo>
                <a:lnTo>
                  <a:pt x="0" y="130"/>
                </a:lnTo>
                <a:lnTo>
                  <a:pt x="54" y="119"/>
                </a:lnTo>
                <a:lnTo>
                  <a:pt x="109" y="119"/>
                </a:lnTo>
                <a:lnTo>
                  <a:pt x="152" y="109"/>
                </a:lnTo>
                <a:lnTo>
                  <a:pt x="196" y="98"/>
                </a:lnTo>
                <a:lnTo>
                  <a:pt x="239" y="98"/>
                </a:lnTo>
                <a:lnTo>
                  <a:pt x="272" y="87"/>
                </a:lnTo>
                <a:lnTo>
                  <a:pt x="304" y="76"/>
                </a:lnTo>
                <a:lnTo>
                  <a:pt x="337" y="65"/>
                </a:lnTo>
                <a:lnTo>
                  <a:pt x="370" y="54"/>
                </a:lnTo>
                <a:lnTo>
                  <a:pt x="413" y="44"/>
                </a:lnTo>
                <a:lnTo>
                  <a:pt x="446" y="33"/>
                </a:lnTo>
                <a:lnTo>
                  <a:pt x="467" y="22"/>
                </a:lnTo>
                <a:lnTo>
                  <a:pt x="489" y="11"/>
                </a:lnTo>
                <a:lnTo>
                  <a:pt x="500" y="0"/>
                </a:lnTo>
                <a:lnTo>
                  <a:pt x="522" y="0"/>
                </a:lnTo>
                <a:lnTo>
                  <a:pt x="533" y="0"/>
                </a:lnTo>
                <a:lnTo>
                  <a:pt x="544" y="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53"/>
          <p:cNvSpPr/>
          <p:nvPr/>
        </p:nvSpPr>
        <p:spPr>
          <a:xfrm>
            <a:off x="6884188" y="2902229"/>
            <a:ext cx="304800" cy="227013"/>
          </a:xfrm>
          <a:custGeom>
            <a:avLst/>
            <a:gdLst>
              <a:gd name="txL" fmla="*/ 0 w 479"/>
              <a:gd name="txT" fmla="*/ 0 h 358"/>
              <a:gd name="txR" fmla="*/ 479 w 479"/>
              <a:gd name="txB" fmla="*/ 358 h 3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9" h="358">
                <a:moveTo>
                  <a:pt x="272" y="141"/>
                </a:moveTo>
                <a:lnTo>
                  <a:pt x="294" y="109"/>
                </a:lnTo>
                <a:lnTo>
                  <a:pt x="315" y="87"/>
                </a:lnTo>
                <a:lnTo>
                  <a:pt x="315" y="65"/>
                </a:lnTo>
                <a:lnTo>
                  <a:pt x="315" y="44"/>
                </a:lnTo>
                <a:lnTo>
                  <a:pt x="305" y="22"/>
                </a:lnTo>
                <a:lnTo>
                  <a:pt x="305" y="11"/>
                </a:lnTo>
                <a:lnTo>
                  <a:pt x="326" y="0"/>
                </a:lnTo>
                <a:lnTo>
                  <a:pt x="337" y="11"/>
                </a:lnTo>
                <a:lnTo>
                  <a:pt x="370" y="11"/>
                </a:lnTo>
                <a:lnTo>
                  <a:pt x="392" y="22"/>
                </a:lnTo>
                <a:lnTo>
                  <a:pt x="424" y="44"/>
                </a:lnTo>
                <a:lnTo>
                  <a:pt x="446" y="65"/>
                </a:lnTo>
                <a:lnTo>
                  <a:pt x="468" y="87"/>
                </a:lnTo>
                <a:lnTo>
                  <a:pt x="479" y="120"/>
                </a:lnTo>
                <a:lnTo>
                  <a:pt x="479" y="141"/>
                </a:lnTo>
                <a:lnTo>
                  <a:pt x="479" y="152"/>
                </a:lnTo>
                <a:lnTo>
                  <a:pt x="479" y="163"/>
                </a:lnTo>
                <a:lnTo>
                  <a:pt x="468" y="174"/>
                </a:lnTo>
                <a:lnTo>
                  <a:pt x="457" y="195"/>
                </a:lnTo>
                <a:lnTo>
                  <a:pt x="435" y="206"/>
                </a:lnTo>
                <a:lnTo>
                  <a:pt x="424" y="217"/>
                </a:lnTo>
                <a:lnTo>
                  <a:pt x="402" y="228"/>
                </a:lnTo>
                <a:lnTo>
                  <a:pt x="381" y="239"/>
                </a:lnTo>
                <a:lnTo>
                  <a:pt x="348" y="249"/>
                </a:lnTo>
                <a:lnTo>
                  <a:pt x="315" y="271"/>
                </a:lnTo>
                <a:lnTo>
                  <a:pt x="272" y="282"/>
                </a:lnTo>
                <a:lnTo>
                  <a:pt x="228" y="293"/>
                </a:lnTo>
                <a:lnTo>
                  <a:pt x="185" y="314"/>
                </a:lnTo>
                <a:lnTo>
                  <a:pt x="142" y="325"/>
                </a:lnTo>
                <a:lnTo>
                  <a:pt x="87" y="347"/>
                </a:lnTo>
                <a:lnTo>
                  <a:pt x="33" y="358"/>
                </a:lnTo>
                <a:lnTo>
                  <a:pt x="0" y="293"/>
                </a:lnTo>
                <a:lnTo>
                  <a:pt x="55" y="271"/>
                </a:lnTo>
                <a:lnTo>
                  <a:pt x="98" y="249"/>
                </a:lnTo>
                <a:lnTo>
                  <a:pt x="142" y="228"/>
                </a:lnTo>
                <a:lnTo>
                  <a:pt x="185" y="206"/>
                </a:lnTo>
                <a:lnTo>
                  <a:pt x="218" y="184"/>
                </a:lnTo>
                <a:lnTo>
                  <a:pt x="239" y="174"/>
                </a:lnTo>
                <a:lnTo>
                  <a:pt x="261" y="152"/>
                </a:lnTo>
                <a:lnTo>
                  <a:pt x="272" y="14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4"/>
          <p:cNvSpPr/>
          <p:nvPr/>
        </p:nvSpPr>
        <p:spPr>
          <a:xfrm>
            <a:off x="6801638" y="3054629"/>
            <a:ext cx="144462" cy="679450"/>
          </a:xfrm>
          <a:custGeom>
            <a:avLst/>
            <a:gdLst>
              <a:gd name="txL" fmla="*/ 0 w 228"/>
              <a:gd name="txT" fmla="*/ 0 h 1071"/>
              <a:gd name="txR" fmla="*/ 228 w 228"/>
              <a:gd name="txB" fmla="*/ 1071 h 1071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8" h="1071">
                <a:moveTo>
                  <a:pt x="11" y="86"/>
                </a:moveTo>
                <a:lnTo>
                  <a:pt x="11" y="65"/>
                </a:lnTo>
                <a:lnTo>
                  <a:pt x="0" y="43"/>
                </a:lnTo>
                <a:lnTo>
                  <a:pt x="0" y="32"/>
                </a:lnTo>
                <a:lnTo>
                  <a:pt x="11" y="21"/>
                </a:lnTo>
                <a:lnTo>
                  <a:pt x="11" y="10"/>
                </a:lnTo>
                <a:lnTo>
                  <a:pt x="21" y="0"/>
                </a:lnTo>
                <a:lnTo>
                  <a:pt x="43" y="0"/>
                </a:lnTo>
                <a:lnTo>
                  <a:pt x="54" y="0"/>
                </a:lnTo>
                <a:lnTo>
                  <a:pt x="98" y="10"/>
                </a:lnTo>
                <a:lnTo>
                  <a:pt x="130" y="21"/>
                </a:lnTo>
                <a:lnTo>
                  <a:pt x="163" y="21"/>
                </a:lnTo>
                <a:lnTo>
                  <a:pt x="206" y="21"/>
                </a:lnTo>
                <a:lnTo>
                  <a:pt x="206" y="43"/>
                </a:lnTo>
                <a:lnTo>
                  <a:pt x="206" y="54"/>
                </a:lnTo>
                <a:lnTo>
                  <a:pt x="206" y="75"/>
                </a:lnTo>
                <a:lnTo>
                  <a:pt x="206" y="97"/>
                </a:lnTo>
                <a:lnTo>
                  <a:pt x="206" y="119"/>
                </a:lnTo>
                <a:lnTo>
                  <a:pt x="206" y="151"/>
                </a:lnTo>
                <a:lnTo>
                  <a:pt x="206" y="184"/>
                </a:lnTo>
                <a:lnTo>
                  <a:pt x="217" y="216"/>
                </a:lnTo>
                <a:lnTo>
                  <a:pt x="217" y="259"/>
                </a:lnTo>
                <a:lnTo>
                  <a:pt x="217" y="292"/>
                </a:lnTo>
                <a:lnTo>
                  <a:pt x="217" y="346"/>
                </a:lnTo>
                <a:lnTo>
                  <a:pt x="217" y="389"/>
                </a:lnTo>
                <a:lnTo>
                  <a:pt x="217" y="433"/>
                </a:lnTo>
                <a:lnTo>
                  <a:pt x="228" y="487"/>
                </a:lnTo>
                <a:lnTo>
                  <a:pt x="228" y="541"/>
                </a:lnTo>
                <a:lnTo>
                  <a:pt x="228" y="606"/>
                </a:lnTo>
                <a:lnTo>
                  <a:pt x="228" y="660"/>
                </a:lnTo>
                <a:lnTo>
                  <a:pt x="228" y="714"/>
                </a:lnTo>
                <a:lnTo>
                  <a:pt x="228" y="768"/>
                </a:lnTo>
                <a:lnTo>
                  <a:pt x="228" y="811"/>
                </a:lnTo>
                <a:lnTo>
                  <a:pt x="228" y="855"/>
                </a:lnTo>
                <a:lnTo>
                  <a:pt x="228" y="898"/>
                </a:lnTo>
                <a:lnTo>
                  <a:pt x="228" y="930"/>
                </a:lnTo>
                <a:lnTo>
                  <a:pt x="217" y="963"/>
                </a:lnTo>
                <a:lnTo>
                  <a:pt x="217" y="995"/>
                </a:lnTo>
                <a:lnTo>
                  <a:pt x="217" y="1017"/>
                </a:lnTo>
                <a:lnTo>
                  <a:pt x="206" y="1039"/>
                </a:lnTo>
                <a:lnTo>
                  <a:pt x="206" y="1049"/>
                </a:lnTo>
                <a:lnTo>
                  <a:pt x="195" y="1060"/>
                </a:lnTo>
                <a:lnTo>
                  <a:pt x="195" y="1071"/>
                </a:lnTo>
                <a:lnTo>
                  <a:pt x="185" y="1071"/>
                </a:lnTo>
                <a:lnTo>
                  <a:pt x="163" y="1071"/>
                </a:lnTo>
                <a:lnTo>
                  <a:pt x="152" y="1049"/>
                </a:lnTo>
                <a:lnTo>
                  <a:pt x="141" y="1039"/>
                </a:lnTo>
                <a:lnTo>
                  <a:pt x="130" y="1017"/>
                </a:lnTo>
                <a:lnTo>
                  <a:pt x="119" y="985"/>
                </a:lnTo>
                <a:lnTo>
                  <a:pt x="119" y="952"/>
                </a:lnTo>
                <a:lnTo>
                  <a:pt x="119" y="920"/>
                </a:lnTo>
                <a:lnTo>
                  <a:pt x="119" y="876"/>
                </a:lnTo>
                <a:lnTo>
                  <a:pt x="108" y="833"/>
                </a:lnTo>
                <a:lnTo>
                  <a:pt x="108" y="790"/>
                </a:lnTo>
                <a:lnTo>
                  <a:pt x="98" y="736"/>
                </a:lnTo>
                <a:lnTo>
                  <a:pt x="98" y="681"/>
                </a:lnTo>
                <a:lnTo>
                  <a:pt x="98" y="627"/>
                </a:lnTo>
                <a:lnTo>
                  <a:pt x="87" y="562"/>
                </a:lnTo>
                <a:lnTo>
                  <a:pt x="87" y="497"/>
                </a:lnTo>
                <a:lnTo>
                  <a:pt x="76" y="433"/>
                </a:lnTo>
                <a:lnTo>
                  <a:pt x="76" y="368"/>
                </a:lnTo>
                <a:lnTo>
                  <a:pt x="76" y="313"/>
                </a:lnTo>
                <a:lnTo>
                  <a:pt x="65" y="259"/>
                </a:lnTo>
                <a:lnTo>
                  <a:pt x="54" y="216"/>
                </a:lnTo>
                <a:lnTo>
                  <a:pt x="43" y="173"/>
                </a:lnTo>
                <a:lnTo>
                  <a:pt x="32" y="140"/>
                </a:lnTo>
                <a:lnTo>
                  <a:pt x="21" y="108"/>
                </a:lnTo>
                <a:lnTo>
                  <a:pt x="11" y="8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55"/>
          <p:cNvSpPr/>
          <p:nvPr/>
        </p:nvSpPr>
        <p:spPr>
          <a:xfrm>
            <a:off x="6904825" y="3253067"/>
            <a:ext cx="284163" cy="109537"/>
          </a:xfrm>
          <a:custGeom>
            <a:avLst/>
            <a:gdLst>
              <a:gd name="txL" fmla="*/ 0 w 446"/>
              <a:gd name="txT" fmla="*/ 0 h 174"/>
              <a:gd name="txR" fmla="*/ 446 w 446"/>
              <a:gd name="txB" fmla="*/ 174 h 1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46" h="174">
                <a:moveTo>
                  <a:pt x="402" y="22"/>
                </a:moveTo>
                <a:lnTo>
                  <a:pt x="424" y="33"/>
                </a:lnTo>
                <a:lnTo>
                  <a:pt x="435" y="44"/>
                </a:lnTo>
                <a:lnTo>
                  <a:pt x="446" y="55"/>
                </a:lnTo>
                <a:lnTo>
                  <a:pt x="446" y="65"/>
                </a:lnTo>
                <a:lnTo>
                  <a:pt x="446" y="87"/>
                </a:lnTo>
                <a:lnTo>
                  <a:pt x="435" y="98"/>
                </a:lnTo>
                <a:lnTo>
                  <a:pt x="413" y="109"/>
                </a:lnTo>
                <a:lnTo>
                  <a:pt x="380" y="120"/>
                </a:lnTo>
                <a:lnTo>
                  <a:pt x="337" y="130"/>
                </a:lnTo>
                <a:lnTo>
                  <a:pt x="304" y="141"/>
                </a:lnTo>
                <a:lnTo>
                  <a:pt x="261" y="152"/>
                </a:lnTo>
                <a:lnTo>
                  <a:pt x="217" y="152"/>
                </a:lnTo>
                <a:lnTo>
                  <a:pt x="174" y="163"/>
                </a:lnTo>
                <a:lnTo>
                  <a:pt x="130" y="163"/>
                </a:lnTo>
                <a:lnTo>
                  <a:pt x="76" y="174"/>
                </a:lnTo>
                <a:lnTo>
                  <a:pt x="22" y="174"/>
                </a:lnTo>
                <a:lnTo>
                  <a:pt x="0" y="87"/>
                </a:lnTo>
                <a:lnTo>
                  <a:pt x="76" y="65"/>
                </a:lnTo>
                <a:lnTo>
                  <a:pt x="141" y="55"/>
                </a:lnTo>
                <a:lnTo>
                  <a:pt x="174" y="44"/>
                </a:lnTo>
                <a:lnTo>
                  <a:pt x="195" y="33"/>
                </a:lnTo>
                <a:lnTo>
                  <a:pt x="228" y="33"/>
                </a:lnTo>
                <a:lnTo>
                  <a:pt x="250" y="22"/>
                </a:lnTo>
                <a:lnTo>
                  <a:pt x="272" y="22"/>
                </a:lnTo>
                <a:lnTo>
                  <a:pt x="282" y="11"/>
                </a:lnTo>
                <a:lnTo>
                  <a:pt x="304" y="11"/>
                </a:lnTo>
                <a:lnTo>
                  <a:pt x="315" y="11"/>
                </a:lnTo>
                <a:lnTo>
                  <a:pt x="326" y="0"/>
                </a:lnTo>
                <a:lnTo>
                  <a:pt x="337" y="0"/>
                </a:lnTo>
                <a:lnTo>
                  <a:pt x="348" y="0"/>
                </a:lnTo>
                <a:lnTo>
                  <a:pt x="359" y="0"/>
                </a:lnTo>
                <a:lnTo>
                  <a:pt x="369" y="0"/>
                </a:lnTo>
                <a:lnTo>
                  <a:pt x="380" y="11"/>
                </a:lnTo>
                <a:lnTo>
                  <a:pt x="402" y="22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58"/>
          <p:cNvSpPr/>
          <p:nvPr/>
        </p:nvSpPr>
        <p:spPr>
          <a:xfrm>
            <a:off x="7242963" y="2889529"/>
            <a:ext cx="490537" cy="912813"/>
          </a:xfrm>
          <a:custGeom>
            <a:avLst/>
            <a:gdLst>
              <a:gd name="txL" fmla="*/ 0 w 771"/>
              <a:gd name="txT" fmla="*/ 0 h 1439"/>
              <a:gd name="txR" fmla="*/ 771 w 771"/>
              <a:gd name="txB" fmla="*/ 1439 h 143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71" h="1439">
                <a:moveTo>
                  <a:pt x="304" y="1061"/>
                </a:moveTo>
                <a:lnTo>
                  <a:pt x="337" y="1061"/>
                </a:lnTo>
                <a:lnTo>
                  <a:pt x="369" y="1071"/>
                </a:lnTo>
                <a:lnTo>
                  <a:pt x="391" y="1071"/>
                </a:lnTo>
                <a:lnTo>
                  <a:pt x="413" y="1061"/>
                </a:lnTo>
                <a:lnTo>
                  <a:pt x="434" y="1061"/>
                </a:lnTo>
                <a:lnTo>
                  <a:pt x="445" y="1050"/>
                </a:lnTo>
                <a:lnTo>
                  <a:pt x="456" y="1050"/>
                </a:lnTo>
                <a:lnTo>
                  <a:pt x="467" y="1039"/>
                </a:lnTo>
                <a:lnTo>
                  <a:pt x="467" y="1028"/>
                </a:lnTo>
                <a:lnTo>
                  <a:pt x="467" y="1017"/>
                </a:lnTo>
                <a:lnTo>
                  <a:pt x="478" y="1006"/>
                </a:lnTo>
                <a:lnTo>
                  <a:pt x="478" y="985"/>
                </a:lnTo>
                <a:lnTo>
                  <a:pt x="478" y="963"/>
                </a:lnTo>
                <a:lnTo>
                  <a:pt x="478" y="941"/>
                </a:lnTo>
                <a:lnTo>
                  <a:pt x="478" y="920"/>
                </a:lnTo>
                <a:lnTo>
                  <a:pt x="489" y="887"/>
                </a:lnTo>
                <a:lnTo>
                  <a:pt x="489" y="855"/>
                </a:lnTo>
                <a:lnTo>
                  <a:pt x="489" y="822"/>
                </a:lnTo>
                <a:lnTo>
                  <a:pt x="500" y="790"/>
                </a:lnTo>
                <a:lnTo>
                  <a:pt x="500" y="747"/>
                </a:lnTo>
                <a:lnTo>
                  <a:pt x="500" y="703"/>
                </a:lnTo>
                <a:lnTo>
                  <a:pt x="510" y="660"/>
                </a:lnTo>
                <a:lnTo>
                  <a:pt x="510" y="606"/>
                </a:lnTo>
                <a:lnTo>
                  <a:pt x="510" y="563"/>
                </a:lnTo>
                <a:lnTo>
                  <a:pt x="510" y="509"/>
                </a:lnTo>
                <a:lnTo>
                  <a:pt x="510" y="476"/>
                </a:lnTo>
                <a:lnTo>
                  <a:pt x="510" y="433"/>
                </a:lnTo>
                <a:lnTo>
                  <a:pt x="521" y="400"/>
                </a:lnTo>
                <a:lnTo>
                  <a:pt x="521" y="357"/>
                </a:lnTo>
                <a:lnTo>
                  <a:pt x="521" y="335"/>
                </a:lnTo>
                <a:lnTo>
                  <a:pt x="521" y="303"/>
                </a:lnTo>
                <a:lnTo>
                  <a:pt x="510" y="281"/>
                </a:lnTo>
                <a:lnTo>
                  <a:pt x="510" y="249"/>
                </a:lnTo>
                <a:lnTo>
                  <a:pt x="510" y="238"/>
                </a:lnTo>
                <a:lnTo>
                  <a:pt x="510" y="216"/>
                </a:lnTo>
                <a:lnTo>
                  <a:pt x="510" y="205"/>
                </a:lnTo>
                <a:lnTo>
                  <a:pt x="510" y="195"/>
                </a:lnTo>
                <a:lnTo>
                  <a:pt x="500" y="184"/>
                </a:lnTo>
                <a:lnTo>
                  <a:pt x="500" y="173"/>
                </a:lnTo>
                <a:lnTo>
                  <a:pt x="489" y="173"/>
                </a:lnTo>
                <a:lnTo>
                  <a:pt x="478" y="162"/>
                </a:lnTo>
                <a:lnTo>
                  <a:pt x="456" y="162"/>
                </a:lnTo>
                <a:lnTo>
                  <a:pt x="445" y="162"/>
                </a:lnTo>
                <a:lnTo>
                  <a:pt x="423" y="173"/>
                </a:lnTo>
                <a:lnTo>
                  <a:pt x="391" y="173"/>
                </a:lnTo>
                <a:lnTo>
                  <a:pt x="369" y="173"/>
                </a:lnTo>
                <a:lnTo>
                  <a:pt x="337" y="184"/>
                </a:lnTo>
                <a:lnTo>
                  <a:pt x="282" y="205"/>
                </a:lnTo>
                <a:lnTo>
                  <a:pt x="228" y="216"/>
                </a:lnTo>
                <a:lnTo>
                  <a:pt x="173" y="216"/>
                </a:lnTo>
                <a:lnTo>
                  <a:pt x="141" y="227"/>
                </a:lnTo>
                <a:lnTo>
                  <a:pt x="119" y="227"/>
                </a:lnTo>
                <a:lnTo>
                  <a:pt x="108" y="216"/>
                </a:lnTo>
                <a:lnTo>
                  <a:pt x="86" y="216"/>
                </a:lnTo>
                <a:lnTo>
                  <a:pt x="76" y="205"/>
                </a:lnTo>
                <a:lnTo>
                  <a:pt x="54" y="195"/>
                </a:lnTo>
                <a:lnTo>
                  <a:pt x="32" y="184"/>
                </a:lnTo>
                <a:lnTo>
                  <a:pt x="21" y="162"/>
                </a:lnTo>
                <a:lnTo>
                  <a:pt x="0" y="151"/>
                </a:lnTo>
                <a:lnTo>
                  <a:pt x="54" y="141"/>
                </a:lnTo>
                <a:lnTo>
                  <a:pt x="108" y="130"/>
                </a:lnTo>
                <a:lnTo>
                  <a:pt x="152" y="119"/>
                </a:lnTo>
                <a:lnTo>
                  <a:pt x="195" y="108"/>
                </a:lnTo>
                <a:lnTo>
                  <a:pt x="228" y="97"/>
                </a:lnTo>
                <a:lnTo>
                  <a:pt x="271" y="86"/>
                </a:lnTo>
                <a:lnTo>
                  <a:pt x="304" y="86"/>
                </a:lnTo>
                <a:lnTo>
                  <a:pt x="326" y="76"/>
                </a:lnTo>
                <a:lnTo>
                  <a:pt x="358" y="65"/>
                </a:lnTo>
                <a:lnTo>
                  <a:pt x="380" y="65"/>
                </a:lnTo>
                <a:lnTo>
                  <a:pt x="402" y="54"/>
                </a:lnTo>
                <a:lnTo>
                  <a:pt x="413" y="43"/>
                </a:lnTo>
                <a:lnTo>
                  <a:pt x="434" y="43"/>
                </a:lnTo>
                <a:lnTo>
                  <a:pt x="445" y="32"/>
                </a:lnTo>
                <a:lnTo>
                  <a:pt x="456" y="21"/>
                </a:lnTo>
                <a:lnTo>
                  <a:pt x="467" y="21"/>
                </a:lnTo>
                <a:lnTo>
                  <a:pt x="478" y="11"/>
                </a:lnTo>
                <a:lnTo>
                  <a:pt x="489" y="0"/>
                </a:lnTo>
                <a:lnTo>
                  <a:pt x="510" y="0"/>
                </a:lnTo>
                <a:lnTo>
                  <a:pt x="521" y="11"/>
                </a:lnTo>
                <a:lnTo>
                  <a:pt x="532" y="11"/>
                </a:lnTo>
                <a:lnTo>
                  <a:pt x="543" y="21"/>
                </a:lnTo>
                <a:lnTo>
                  <a:pt x="565" y="32"/>
                </a:lnTo>
                <a:lnTo>
                  <a:pt x="576" y="43"/>
                </a:lnTo>
                <a:lnTo>
                  <a:pt x="608" y="54"/>
                </a:lnTo>
                <a:lnTo>
                  <a:pt x="630" y="65"/>
                </a:lnTo>
                <a:lnTo>
                  <a:pt x="652" y="86"/>
                </a:lnTo>
                <a:lnTo>
                  <a:pt x="684" y="108"/>
                </a:lnTo>
                <a:lnTo>
                  <a:pt x="706" y="130"/>
                </a:lnTo>
                <a:lnTo>
                  <a:pt x="728" y="151"/>
                </a:lnTo>
                <a:lnTo>
                  <a:pt x="739" y="162"/>
                </a:lnTo>
                <a:lnTo>
                  <a:pt x="750" y="173"/>
                </a:lnTo>
                <a:lnTo>
                  <a:pt x="761" y="195"/>
                </a:lnTo>
                <a:lnTo>
                  <a:pt x="771" y="205"/>
                </a:lnTo>
                <a:lnTo>
                  <a:pt x="771" y="216"/>
                </a:lnTo>
                <a:lnTo>
                  <a:pt x="761" y="227"/>
                </a:lnTo>
                <a:lnTo>
                  <a:pt x="750" y="249"/>
                </a:lnTo>
                <a:lnTo>
                  <a:pt x="739" y="260"/>
                </a:lnTo>
                <a:lnTo>
                  <a:pt x="728" y="270"/>
                </a:lnTo>
                <a:lnTo>
                  <a:pt x="717" y="281"/>
                </a:lnTo>
                <a:lnTo>
                  <a:pt x="706" y="292"/>
                </a:lnTo>
                <a:lnTo>
                  <a:pt x="706" y="303"/>
                </a:lnTo>
                <a:lnTo>
                  <a:pt x="706" y="314"/>
                </a:lnTo>
                <a:lnTo>
                  <a:pt x="706" y="335"/>
                </a:lnTo>
                <a:lnTo>
                  <a:pt x="695" y="357"/>
                </a:lnTo>
                <a:lnTo>
                  <a:pt x="695" y="379"/>
                </a:lnTo>
                <a:lnTo>
                  <a:pt x="695" y="400"/>
                </a:lnTo>
                <a:lnTo>
                  <a:pt x="695" y="422"/>
                </a:lnTo>
                <a:lnTo>
                  <a:pt x="684" y="454"/>
                </a:lnTo>
                <a:lnTo>
                  <a:pt x="684" y="487"/>
                </a:lnTo>
                <a:lnTo>
                  <a:pt x="684" y="519"/>
                </a:lnTo>
                <a:lnTo>
                  <a:pt x="684" y="563"/>
                </a:lnTo>
                <a:lnTo>
                  <a:pt x="684" y="595"/>
                </a:lnTo>
                <a:lnTo>
                  <a:pt x="674" y="638"/>
                </a:lnTo>
                <a:lnTo>
                  <a:pt x="674" y="725"/>
                </a:lnTo>
                <a:lnTo>
                  <a:pt x="674" y="801"/>
                </a:lnTo>
                <a:lnTo>
                  <a:pt x="663" y="877"/>
                </a:lnTo>
                <a:lnTo>
                  <a:pt x="663" y="941"/>
                </a:lnTo>
                <a:lnTo>
                  <a:pt x="652" y="1006"/>
                </a:lnTo>
                <a:lnTo>
                  <a:pt x="652" y="1061"/>
                </a:lnTo>
                <a:lnTo>
                  <a:pt x="641" y="1104"/>
                </a:lnTo>
                <a:lnTo>
                  <a:pt x="630" y="1147"/>
                </a:lnTo>
                <a:lnTo>
                  <a:pt x="619" y="1190"/>
                </a:lnTo>
                <a:lnTo>
                  <a:pt x="619" y="1223"/>
                </a:lnTo>
                <a:lnTo>
                  <a:pt x="608" y="1266"/>
                </a:lnTo>
                <a:lnTo>
                  <a:pt x="597" y="1299"/>
                </a:lnTo>
                <a:lnTo>
                  <a:pt x="576" y="1320"/>
                </a:lnTo>
                <a:lnTo>
                  <a:pt x="565" y="1342"/>
                </a:lnTo>
                <a:lnTo>
                  <a:pt x="554" y="1364"/>
                </a:lnTo>
                <a:lnTo>
                  <a:pt x="543" y="1385"/>
                </a:lnTo>
                <a:lnTo>
                  <a:pt x="521" y="1407"/>
                </a:lnTo>
                <a:lnTo>
                  <a:pt x="500" y="1429"/>
                </a:lnTo>
                <a:lnTo>
                  <a:pt x="467" y="1439"/>
                </a:lnTo>
                <a:lnTo>
                  <a:pt x="456" y="1439"/>
                </a:lnTo>
                <a:lnTo>
                  <a:pt x="445" y="1439"/>
                </a:lnTo>
                <a:lnTo>
                  <a:pt x="434" y="1429"/>
                </a:lnTo>
                <a:lnTo>
                  <a:pt x="434" y="1418"/>
                </a:lnTo>
                <a:lnTo>
                  <a:pt x="434" y="1407"/>
                </a:lnTo>
                <a:lnTo>
                  <a:pt x="434" y="1385"/>
                </a:lnTo>
                <a:lnTo>
                  <a:pt x="434" y="1364"/>
                </a:lnTo>
                <a:lnTo>
                  <a:pt x="445" y="1342"/>
                </a:lnTo>
                <a:lnTo>
                  <a:pt x="445" y="1320"/>
                </a:lnTo>
                <a:lnTo>
                  <a:pt x="434" y="1288"/>
                </a:lnTo>
                <a:lnTo>
                  <a:pt x="434" y="1255"/>
                </a:lnTo>
                <a:lnTo>
                  <a:pt x="413" y="1223"/>
                </a:lnTo>
                <a:lnTo>
                  <a:pt x="402" y="1180"/>
                </a:lnTo>
                <a:lnTo>
                  <a:pt x="369" y="1147"/>
                </a:lnTo>
                <a:lnTo>
                  <a:pt x="347" y="1104"/>
                </a:lnTo>
                <a:lnTo>
                  <a:pt x="304" y="1061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9"/>
          <p:cNvSpPr/>
          <p:nvPr/>
        </p:nvSpPr>
        <p:spPr>
          <a:xfrm>
            <a:off x="6346025" y="2365654"/>
            <a:ext cx="117475" cy="1430338"/>
          </a:xfrm>
          <a:custGeom>
            <a:avLst/>
            <a:gdLst>
              <a:gd name="txL" fmla="*/ 0 w 185"/>
              <a:gd name="txT" fmla="*/ 0 h 2252"/>
              <a:gd name="txR" fmla="*/ 185 w 185"/>
              <a:gd name="txB" fmla="*/ 2252 h 22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5" h="2252">
                <a:moveTo>
                  <a:pt x="22" y="173"/>
                </a:moveTo>
                <a:lnTo>
                  <a:pt x="11" y="141"/>
                </a:lnTo>
                <a:lnTo>
                  <a:pt x="11" y="108"/>
                </a:lnTo>
                <a:lnTo>
                  <a:pt x="11" y="87"/>
                </a:lnTo>
                <a:lnTo>
                  <a:pt x="11" y="65"/>
                </a:lnTo>
                <a:lnTo>
                  <a:pt x="11" y="44"/>
                </a:lnTo>
                <a:lnTo>
                  <a:pt x="11" y="33"/>
                </a:lnTo>
                <a:lnTo>
                  <a:pt x="11" y="22"/>
                </a:lnTo>
                <a:lnTo>
                  <a:pt x="22" y="11"/>
                </a:lnTo>
                <a:lnTo>
                  <a:pt x="33" y="11"/>
                </a:lnTo>
                <a:lnTo>
                  <a:pt x="44" y="0"/>
                </a:lnTo>
                <a:lnTo>
                  <a:pt x="55" y="11"/>
                </a:lnTo>
                <a:lnTo>
                  <a:pt x="76" y="11"/>
                </a:lnTo>
                <a:lnTo>
                  <a:pt x="98" y="11"/>
                </a:lnTo>
                <a:lnTo>
                  <a:pt x="120" y="22"/>
                </a:lnTo>
                <a:lnTo>
                  <a:pt x="152" y="33"/>
                </a:lnTo>
                <a:lnTo>
                  <a:pt x="185" y="44"/>
                </a:lnTo>
                <a:lnTo>
                  <a:pt x="185" y="163"/>
                </a:lnTo>
                <a:lnTo>
                  <a:pt x="185" y="282"/>
                </a:lnTo>
                <a:lnTo>
                  <a:pt x="185" y="401"/>
                </a:lnTo>
                <a:lnTo>
                  <a:pt x="185" y="509"/>
                </a:lnTo>
                <a:lnTo>
                  <a:pt x="185" y="606"/>
                </a:lnTo>
                <a:lnTo>
                  <a:pt x="174" y="715"/>
                </a:lnTo>
                <a:lnTo>
                  <a:pt x="174" y="812"/>
                </a:lnTo>
                <a:lnTo>
                  <a:pt x="174" y="909"/>
                </a:lnTo>
                <a:lnTo>
                  <a:pt x="174" y="996"/>
                </a:lnTo>
                <a:lnTo>
                  <a:pt x="174" y="1083"/>
                </a:lnTo>
                <a:lnTo>
                  <a:pt x="174" y="1169"/>
                </a:lnTo>
                <a:lnTo>
                  <a:pt x="174" y="1245"/>
                </a:lnTo>
                <a:lnTo>
                  <a:pt x="174" y="1332"/>
                </a:lnTo>
                <a:lnTo>
                  <a:pt x="174" y="1396"/>
                </a:lnTo>
                <a:lnTo>
                  <a:pt x="174" y="1472"/>
                </a:lnTo>
                <a:lnTo>
                  <a:pt x="174" y="1537"/>
                </a:lnTo>
                <a:lnTo>
                  <a:pt x="174" y="1602"/>
                </a:lnTo>
                <a:lnTo>
                  <a:pt x="174" y="1656"/>
                </a:lnTo>
                <a:lnTo>
                  <a:pt x="174" y="1710"/>
                </a:lnTo>
                <a:lnTo>
                  <a:pt x="163" y="1764"/>
                </a:lnTo>
                <a:lnTo>
                  <a:pt x="163" y="1819"/>
                </a:lnTo>
                <a:lnTo>
                  <a:pt x="163" y="1862"/>
                </a:lnTo>
                <a:lnTo>
                  <a:pt x="163" y="1905"/>
                </a:lnTo>
                <a:lnTo>
                  <a:pt x="163" y="1938"/>
                </a:lnTo>
                <a:lnTo>
                  <a:pt x="163" y="1981"/>
                </a:lnTo>
                <a:lnTo>
                  <a:pt x="163" y="2003"/>
                </a:lnTo>
                <a:lnTo>
                  <a:pt x="152" y="2035"/>
                </a:lnTo>
                <a:lnTo>
                  <a:pt x="152" y="2057"/>
                </a:lnTo>
                <a:lnTo>
                  <a:pt x="152" y="2078"/>
                </a:lnTo>
                <a:lnTo>
                  <a:pt x="152" y="2100"/>
                </a:lnTo>
                <a:lnTo>
                  <a:pt x="152" y="2111"/>
                </a:lnTo>
                <a:lnTo>
                  <a:pt x="152" y="2122"/>
                </a:lnTo>
                <a:lnTo>
                  <a:pt x="142" y="2154"/>
                </a:lnTo>
                <a:lnTo>
                  <a:pt x="131" y="2176"/>
                </a:lnTo>
                <a:lnTo>
                  <a:pt x="131" y="2197"/>
                </a:lnTo>
                <a:lnTo>
                  <a:pt x="120" y="2219"/>
                </a:lnTo>
                <a:lnTo>
                  <a:pt x="120" y="2230"/>
                </a:lnTo>
                <a:lnTo>
                  <a:pt x="109" y="2252"/>
                </a:lnTo>
                <a:lnTo>
                  <a:pt x="98" y="2252"/>
                </a:lnTo>
                <a:lnTo>
                  <a:pt x="87" y="2241"/>
                </a:lnTo>
                <a:lnTo>
                  <a:pt x="87" y="2230"/>
                </a:lnTo>
                <a:lnTo>
                  <a:pt x="76" y="2219"/>
                </a:lnTo>
                <a:lnTo>
                  <a:pt x="65" y="2197"/>
                </a:lnTo>
                <a:lnTo>
                  <a:pt x="65" y="2176"/>
                </a:lnTo>
                <a:lnTo>
                  <a:pt x="55" y="2154"/>
                </a:lnTo>
                <a:lnTo>
                  <a:pt x="44" y="2132"/>
                </a:lnTo>
                <a:lnTo>
                  <a:pt x="33" y="2100"/>
                </a:lnTo>
                <a:lnTo>
                  <a:pt x="22" y="2078"/>
                </a:lnTo>
                <a:lnTo>
                  <a:pt x="22" y="2046"/>
                </a:lnTo>
                <a:lnTo>
                  <a:pt x="11" y="2024"/>
                </a:lnTo>
                <a:lnTo>
                  <a:pt x="11" y="2003"/>
                </a:lnTo>
                <a:lnTo>
                  <a:pt x="0" y="1992"/>
                </a:lnTo>
                <a:lnTo>
                  <a:pt x="0" y="1959"/>
                </a:lnTo>
                <a:lnTo>
                  <a:pt x="0" y="1948"/>
                </a:lnTo>
                <a:lnTo>
                  <a:pt x="0" y="1927"/>
                </a:lnTo>
                <a:lnTo>
                  <a:pt x="0" y="1894"/>
                </a:lnTo>
                <a:lnTo>
                  <a:pt x="11" y="1862"/>
                </a:lnTo>
                <a:lnTo>
                  <a:pt x="11" y="1819"/>
                </a:lnTo>
                <a:lnTo>
                  <a:pt x="22" y="1775"/>
                </a:lnTo>
                <a:lnTo>
                  <a:pt x="22" y="1721"/>
                </a:lnTo>
                <a:lnTo>
                  <a:pt x="33" y="1656"/>
                </a:lnTo>
                <a:lnTo>
                  <a:pt x="44" y="1580"/>
                </a:lnTo>
                <a:lnTo>
                  <a:pt x="44" y="1494"/>
                </a:lnTo>
                <a:lnTo>
                  <a:pt x="44" y="1407"/>
                </a:lnTo>
                <a:lnTo>
                  <a:pt x="55" y="1310"/>
                </a:lnTo>
                <a:lnTo>
                  <a:pt x="55" y="1202"/>
                </a:lnTo>
                <a:lnTo>
                  <a:pt x="55" y="1093"/>
                </a:lnTo>
                <a:lnTo>
                  <a:pt x="55" y="964"/>
                </a:lnTo>
                <a:lnTo>
                  <a:pt x="55" y="834"/>
                </a:lnTo>
                <a:lnTo>
                  <a:pt x="55" y="769"/>
                </a:lnTo>
                <a:lnTo>
                  <a:pt x="55" y="704"/>
                </a:lnTo>
                <a:lnTo>
                  <a:pt x="55" y="650"/>
                </a:lnTo>
                <a:lnTo>
                  <a:pt x="55" y="596"/>
                </a:lnTo>
                <a:lnTo>
                  <a:pt x="55" y="541"/>
                </a:lnTo>
                <a:lnTo>
                  <a:pt x="55" y="487"/>
                </a:lnTo>
                <a:lnTo>
                  <a:pt x="55" y="444"/>
                </a:lnTo>
                <a:lnTo>
                  <a:pt x="44" y="401"/>
                </a:lnTo>
                <a:lnTo>
                  <a:pt x="44" y="357"/>
                </a:lnTo>
                <a:lnTo>
                  <a:pt x="44" y="325"/>
                </a:lnTo>
                <a:lnTo>
                  <a:pt x="44" y="292"/>
                </a:lnTo>
                <a:lnTo>
                  <a:pt x="33" y="260"/>
                </a:lnTo>
                <a:lnTo>
                  <a:pt x="33" y="238"/>
                </a:lnTo>
                <a:lnTo>
                  <a:pt x="33" y="206"/>
                </a:lnTo>
                <a:lnTo>
                  <a:pt x="22" y="184"/>
                </a:lnTo>
                <a:lnTo>
                  <a:pt x="22" y="173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56"/>
          <p:cNvSpPr/>
          <p:nvPr/>
        </p:nvSpPr>
        <p:spPr>
          <a:xfrm>
            <a:off x="6904825" y="3507067"/>
            <a:ext cx="593725" cy="138112"/>
          </a:xfrm>
          <a:custGeom>
            <a:avLst/>
            <a:gdLst>
              <a:gd name="txL" fmla="*/ 0 w 935"/>
              <a:gd name="txT" fmla="*/ 0 h 216"/>
              <a:gd name="txR" fmla="*/ 935 w 935"/>
              <a:gd name="txB" fmla="*/ 216 h 21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935" h="216">
                <a:moveTo>
                  <a:pt x="0" y="97"/>
                </a:moveTo>
                <a:lnTo>
                  <a:pt x="87" y="87"/>
                </a:lnTo>
                <a:lnTo>
                  <a:pt x="163" y="76"/>
                </a:lnTo>
                <a:lnTo>
                  <a:pt x="239" y="65"/>
                </a:lnTo>
                <a:lnTo>
                  <a:pt x="315" y="54"/>
                </a:lnTo>
                <a:lnTo>
                  <a:pt x="380" y="54"/>
                </a:lnTo>
                <a:lnTo>
                  <a:pt x="446" y="43"/>
                </a:lnTo>
                <a:lnTo>
                  <a:pt x="500" y="32"/>
                </a:lnTo>
                <a:lnTo>
                  <a:pt x="543" y="32"/>
                </a:lnTo>
                <a:lnTo>
                  <a:pt x="587" y="22"/>
                </a:lnTo>
                <a:lnTo>
                  <a:pt x="630" y="22"/>
                </a:lnTo>
                <a:lnTo>
                  <a:pt x="663" y="11"/>
                </a:lnTo>
                <a:lnTo>
                  <a:pt x="696" y="11"/>
                </a:lnTo>
                <a:lnTo>
                  <a:pt x="717" y="11"/>
                </a:lnTo>
                <a:lnTo>
                  <a:pt x="728" y="0"/>
                </a:lnTo>
                <a:lnTo>
                  <a:pt x="739" y="0"/>
                </a:lnTo>
                <a:lnTo>
                  <a:pt x="750" y="0"/>
                </a:lnTo>
                <a:lnTo>
                  <a:pt x="761" y="0"/>
                </a:lnTo>
                <a:lnTo>
                  <a:pt x="783" y="11"/>
                </a:lnTo>
                <a:lnTo>
                  <a:pt x="804" y="22"/>
                </a:lnTo>
                <a:lnTo>
                  <a:pt x="837" y="22"/>
                </a:lnTo>
                <a:lnTo>
                  <a:pt x="870" y="43"/>
                </a:lnTo>
                <a:lnTo>
                  <a:pt x="891" y="76"/>
                </a:lnTo>
                <a:lnTo>
                  <a:pt x="913" y="108"/>
                </a:lnTo>
                <a:lnTo>
                  <a:pt x="935" y="141"/>
                </a:lnTo>
                <a:lnTo>
                  <a:pt x="924" y="141"/>
                </a:lnTo>
                <a:lnTo>
                  <a:pt x="913" y="141"/>
                </a:lnTo>
                <a:lnTo>
                  <a:pt x="891" y="141"/>
                </a:lnTo>
                <a:lnTo>
                  <a:pt x="880" y="141"/>
                </a:lnTo>
                <a:lnTo>
                  <a:pt x="859" y="141"/>
                </a:lnTo>
                <a:lnTo>
                  <a:pt x="837" y="141"/>
                </a:lnTo>
                <a:lnTo>
                  <a:pt x="815" y="141"/>
                </a:lnTo>
                <a:lnTo>
                  <a:pt x="783" y="151"/>
                </a:lnTo>
                <a:lnTo>
                  <a:pt x="761" y="151"/>
                </a:lnTo>
                <a:lnTo>
                  <a:pt x="728" y="151"/>
                </a:lnTo>
                <a:lnTo>
                  <a:pt x="696" y="151"/>
                </a:lnTo>
                <a:lnTo>
                  <a:pt x="663" y="162"/>
                </a:lnTo>
                <a:lnTo>
                  <a:pt x="619" y="162"/>
                </a:lnTo>
                <a:lnTo>
                  <a:pt x="576" y="162"/>
                </a:lnTo>
                <a:lnTo>
                  <a:pt x="533" y="173"/>
                </a:lnTo>
                <a:lnTo>
                  <a:pt x="489" y="173"/>
                </a:lnTo>
                <a:lnTo>
                  <a:pt x="402" y="184"/>
                </a:lnTo>
                <a:lnTo>
                  <a:pt x="326" y="195"/>
                </a:lnTo>
                <a:lnTo>
                  <a:pt x="250" y="195"/>
                </a:lnTo>
                <a:lnTo>
                  <a:pt x="185" y="206"/>
                </a:lnTo>
                <a:lnTo>
                  <a:pt x="119" y="206"/>
                </a:lnTo>
                <a:lnTo>
                  <a:pt x="76" y="206"/>
                </a:lnTo>
                <a:lnTo>
                  <a:pt x="32" y="206"/>
                </a:lnTo>
                <a:lnTo>
                  <a:pt x="0" y="216"/>
                </a:lnTo>
                <a:lnTo>
                  <a:pt x="0" y="9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57"/>
          <p:cNvSpPr/>
          <p:nvPr/>
        </p:nvSpPr>
        <p:spPr>
          <a:xfrm>
            <a:off x="7292175" y="3211792"/>
            <a:ext cx="309563" cy="96837"/>
          </a:xfrm>
          <a:custGeom>
            <a:avLst/>
            <a:gdLst>
              <a:gd name="txL" fmla="*/ 0 w 489"/>
              <a:gd name="txT" fmla="*/ 0 h 151"/>
              <a:gd name="txR" fmla="*/ 489 w 489"/>
              <a:gd name="txB" fmla="*/ 151 h 15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89" h="151">
                <a:moveTo>
                  <a:pt x="32" y="108"/>
                </a:moveTo>
                <a:lnTo>
                  <a:pt x="21" y="97"/>
                </a:lnTo>
                <a:lnTo>
                  <a:pt x="10" y="86"/>
                </a:lnTo>
                <a:lnTo>
                  <a:pt x="0" y="75"/>
                </a:lnTo>
                <a:lnTo>
                  <a:pt x="0" y="64"/>
                </a:lnTo>
                <a:lnTo>
                  <a:pt x="0" y="54"/>
                </a:lnTo>
                <a:lnTo>
                  <a:pt x="10" y="43"/>
                </a:lnTo>
                <a:lnTo>
                  <a:pt x="21" y="43"/>
                </a:lnTo>
                <a:lnTo>
                  <a:pt x="43" y="32"/>
                </a:lnTo>
                <a:lnTo>
                  <a:pt x="65" y="21"/>
                </a:lnTo>
                <a:lnTo>
                  <a:pt x="108" y="10"/>
                </a:lnTo>
                <a:lnTo>
                  <a:pt x="130" y="10"/>
                </a:lnTo>
                <a:lnTo>
                  <a:pt x="163" y="0"/>
                </a:lnTo>
                <a:lnTo>
                  <a:pt x="206" y="0"/>
                </a:lnTo>
                <a:lnTo>
                  <a:pt x="250" y="0"/>
                </a:lnTo>
                <a:lnTo>
                  <a:pt x="304" y="0"/>
                </a:lnTo>
                <a:lnTo>
                  <a:pt x="358" y="0"/>
                </a:lnTo>
                <a:lnTo>
                  <a:pt x="424" y="0"/>
                </a:lnTo>
                <a:lnTo>
                  <a:pt x="489" y="0"/>
                </a:lnTo>
                <a:lnTo>
                  <a:pt x="489" y="97"/>
                </a:lnTo>
                <a:lnTo>
                  <a:pt x="413" y="108"/>
                </a:lnTo>
                <a:lnTo>
                  <a:pt x="347" y="119"/>
                </a:lnTo>
                <a:lnTo>
                  <a:pt x="293" y="129"/>
                </a:lnTo>
                <a:lnTo>
                  <a:pt x="239" y="140"/>
                </a:lnTo>
                <a:lnTo>
                  <a:pt x="195" y="151"/>
                </a:lnTo>
                <a:lnTo>
                  <a:pt x="184" y="151"/>
                </a:lnTo>
                <a:lnTo>
                  <a:pt x="163" y="151"/>
                </a:lnTo>
                <a:lnTo>
                  <a:pt x="152" y="151"/>
                </a:lnTo>
                <a:lnTo>
                  <a:pt x="141" y="151"/>
                </a:lnTo>
                <a:lnTo>
                  <a:pt x="130" y="151"/>
                </a:lnTo>
                <a:lnTo>
                  <a:pt x="108" y="140"/>
                </a:lnTo>
                <a:lnTo>
                  <a:pt x="76" y="140"/>
                </a:lnTo>
                <a:lnTo>
                  <a:pt x="54" y="129"/>
                </a:lnTo>
                <a:lnTo>
                  <a:pt x="32" y="108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5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676400" y="1328875"/>
            <a:ext cx="8801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algn="just">
              <a:lnSpc>
                <a:spcPct val="15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1942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1944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几年，日本侵略军在冀中平原上“大扫荡”，还修筑了封锁沟和封锁墙，十里一，八里一堡，想搞垮我们的人民武装，为了粉碎敌人的“扫荡”，冀中人民在中国共产党的领导下，创造了新的斗争方式，这就是地道战。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801062" y="139711"/>
            <a:ext cx="1120140" cy="6375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69808" y="1030955"/>
            <a:ext cx="2761049" cy="482088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1155997" y="2129333"/>
            <a:ext cx="12160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拐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42836" y="1456678"/>
            <a:ext cx="1255472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err="1">
                <a:solidFill>
                  <a:srgbClr val="8A100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guǎi</a:t>
            </a:r>
            <a:endParaRPr lang="en-US" altLang="zh-CN" sz="4800" b="1">
              <a:solidFill>
                <a:srgbClr val="8A1004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68063" y="3370758"/>
            <a:ext cx="4383205" cy="2456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结构：</a:t>
            </a: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音序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宋体" panose="02010600030101010101" pitchFamily="2" charset="-122"/>
              </a:rPr>
              <a:t>G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部首</a:t>
            </a: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</a:rPr>
              <a:t>扌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defTabSz="4572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组词：</a:t>
            </a:r>
            <a:r>
              <a:rPr lang="zh-CN" altLang="en-US" sz="3200" b="1" smtClean="0">
                <a:latin typeface="宋体" panose="02010600030101010101" pitchFamily="2" charset="-122"/>
              </a:rPr>
              <a:t>拐卖  一瘸一拐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6086671" y="1901803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183653" y="2051161"/>
            <a:ext cx="2472554" cy="1409748"/>
          </a:xfrm>
          <a:prstGeom prst="wedgeRoundRectCallout">
            <a:avLst>
              <a:gd name="adj1" fmla="val 81166"/>
              <a:gd name="adj2" fmla="val 17072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tabLst>
                <a:tab pos="2324100" algn="l"/>
              </a:tabLs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扌的横短下边提要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8974550" y="1513043"/>
            <a:ext cx="2599389" cy="2717340"/>
          </a:xfrm>
          <a:prstGeom prst="wedgeRoundRectCallout">
            <a:avLst>
              <a:gd name="adj1" fmla="val -81053"/>
              <a:gd name="adj2" fmla="val -1934"/>
              <a:gd name="adj3" fmla="val 16667"/>
            </a:avLst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字窄小，力字横要长并稍向上提、折竖向左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21240000" flipH="1">
            <a:off x="5687907" y="4542395"/>
            <a:ext cx="4417298" cy="1697477"/>
          </a:xfrm>
          <a:prstGeom prst="cloudCallout">
            <a:avLst>
              <a:gd name="adj1" fmla="val 2628"/>
              <a:gd name="adj2" fmla="val -101899"/>
            </a:avLst>
          </a:prstGeom>
          <a:gradFill>
            <a:gsLst>
              <a:gs pos="0">
                <a:srgbClr val="CCE9AD"/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9"/>
          <p:cNvSpPr txBox="1"/>
          <p:nvPr/>
        </p:nvSpPr>
        <p:spPr>
          <a:xfrm>
            <a:off x="5982760" y="4906127"/>
            <a:ext cx="3840507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易错提示：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右上部“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”应写得窄小些哦！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Freeform 28"/>
          <p:cNvSpPr/>
          <p:nvPr/>
        </p:nvSpPr>
        <p:spPr>
          <a:xfrm>
            <a:off x="6665597" y="2666634"/>
            <a:ext cx="614362" cy="171450"/>
          </a:xfrm>
          <a:custGeom>
            <a:avLst/>
            <a:gdLst>
              <a:gd name="txL" fmla="*/ 0 w 968"/>
              <a:gd name="txT" fmla="*/ 0 h 272"/>
              <a:gd name="txR" fmla="*/ 968 w 968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6" h="272">
                <a:moveTo>
                  <a:pt x="565" y="217"/>
                </a:moveTo>
                <a:lnTo>
                  <a:pt x="522" y="217"/>
                </a:lnTo>
                <a:lnTo>
                  <a:pt x="479" y="228"/>
                </a:lnTo>
                <a:lnTo>
                  <a:pt x="435" y="239"/>
                </a:lnTo>
                <a:lnTo>
                  <a:pt x="392" y="239"/>
                </a:lnTo>
                <a:lnTo>
                  <a:pt x="359" y="250"/>
                </a:lnTo>
                <a:lnTo>
                  <a:pt x="326" y="261"/>
                </a:lnTo>
                <a:lnTo>
                  <a:pt x="294" y="261"/>
                </a:lnTo>
                <a:lnTo>
                  <a:pt x="261" y="261"/>
                </a:lnTo>
                <a:lnTo>
                  <a:pt x="239" y="272"/>
                </a:lnTo>
                <a:lnTo>
                  <a:pt x="218" y="272"/>
                </a:lnTo>
                <a:lnTo>
                  <a:pt x="196" y="272"/>
                </a:lnTo>
                <a:lnTo>
                  <a:pt x="174" y="272"/>
                </a:lnTo>
                <a:lnTo>
                  <a:pt x="163" y="272"/>
                </a:lnTo>
                <a:lnTo>
                  <a:pt x="142" y="272"/>
                </a:lnTo>
                <a:lnTo>
                  <a:pt x="131" y="272"/>
                </a:lnTo>
                <a:lnTo>
                  <a:pt x="98" y="272"/>
                </a:lnTo>
                <a:lnTo>
                  <a:pt x="76" y="261"/>
                </a:lnTo>
                <a:lnTo>
                  <a:pt x="55" y="250"/>
                </a:lnTo>
                <a:lnTo>
                  <a:pt x="33" y="228"/>
                </a:lnTo>
                <a:lnTo>
                  <a:pt x="22" y="207"/>
                </a:lnTo>
                <a:lnTo>
                  <a:pt x="11" y="196"/>
                </a:lnTo>
                <a:lnTo>
                  <a:pt x="11" y="185"/>
                </a:lnTo>
                <a:lnTo>
                  <a:pt x="0" y="196"/>
                </a:lnTo>
                <a:lnTo>
                  <a:pt x="11" y="196"/>
                </a:lnTo>
                <a:lnTo>
                  <a:pt x="22" y="196"/>
                </a:lnTo>
                <a:lnTo>
                  <a:pt x="33" y="185"/>
                </a:lnTo>
                <a:lnTo>
                  <a:pt x="55" y="174"/>
                </a:lnTo>
                <a:lnTo>
                  <a:pt x="65" y="174"/>
                </a:lnTo>
                <a:lnTo>
                  <a:pt x="76" y="174"/>
                </a:lnTo>
                <a:lnTo>
                  <a:pt x="87" y="174"/>
                </a:lnTo>
                <a:lnTo>
                  <a:pt x="109" y="163"/>
                </a:lnTo>
                <a:lnTo>
                  <a:pt x="120" y="163"/>
                </a:lnTo>
                <a:lnTo>
                  <a:pt x="142" y="152"/>
                </a:lnTo>
                <a:lnTo>
                  <a:pt x="163" y="152"/>
                </a:lnTo>
                <a:lnTo>
                  <a:pt x="196" y="141"/>
                </a:lnTo>
                <a:lnTo>
                  <a:pt x="218" y="141"/>
                </a:lnTo>
                <a:lnTo>
                  <a:pt x="250" y="130"/>
                </a:lnTo>
                <a:lnTo>
                  <a:pt x="283" y="120"/>
                </a:lnTo>
                <a:lnTo>
                  <a:pt x="315" y="109"/>
                </a:lnTo>
                <a:lnTo>
                  <a:pt x="392" y="98"/>
                </a:lnTo>
                <a:lnTo>
                  <a:pt x="479" y="76"/>
                </a:lnTo>
                <a:lnTo>
                  <a:pt x="522" y="65"/>
                </a:lnTo>
                <a:lnTo>
                  <a:pt x="555" y="54"/>
                </a:lnTo>
                <a:lnTo>
                  <a:pt x="598" y="54"/>
                </a:lnTo>
                <a:lnTo>
                  <a:pt x="631" y="43"/>
                </a:lnTo>
                <a:lnTo>
                  <a:pt x="663" y="32"/>
                </a:lnTo>
                <a:lnTo>
                  <a:pt x="696" y="32"/>
                </a:lnTo>
                <a:lnTo>
                  <a:pt x="718" y="22"/>
                </a:lnTo>
                <a:lnTo>
                  <a:pt x="750" y="22"/>
                </a:lnTo>
                <a:lnTo>
                  <a:pt x="772" y="22"/>
                </a:lnTo>
                <a:lnTo>
                  <a:pt x="794" y="11"/>
                </a:lnTo>
                <a:lnTo>
                  <a:pt x="805" y="11"/>
                </a:lnTo>
                <a:lnTo>
                  <a:pt x="826" y="11"/>
                </a:lnTo>
                <a:lnTo>
                  <a:pt x="837" y="11"/>
                </a:lnTo>
                <a:lnTo>
                  <a:pt x="848" y="11"/>
                </a:lnTo>
                <a:lnTo>
                  <a:pt x="848" y="0"/>
                </a:lnTo>
                <a:lnTo>
                  <a:pt x="859" y="0"/>
                </a:lnTo>
                <a:lnTo>
                  <a:pt x="870" y="11"/>
                </a:lnTo>
                <a:lnTo>
                  <a:pt x="881" y="11"/>
                </a:lnTo>
                <a:lnTo>
                  <a:pt x="903" y="22"/>
                </a:lnTo>
                <a:lnTo>
                  <a:pt x="924" y="43"/>
                </a:lnTo>
                <a:lnTo>
                  <a:pt x="946" y="54"/>
                </a:lnTo>
                <a:lnTo>
                  <a:pt x="957" y="76"/>
                </a:lnTo>
                <a:lnTo>
                  <a:pt x="968" y="87"/>
                </a:lnTo>
                <a:lnTo>
                  <a:pt x="968" y="98"/>
                </a:lnTo>
                <a:lnTo>
                  <a:pt x="957" y="109"/>
                </a:lnTo>
                <a:lnTo>
                  <a:pt x="946" y="109"/>
                </a:lnTo>
                <a:lnTo>
                  <a:pt x="935" y="120"/>
                </a:lnTo>
                <a:lnTo>
                  <a:pt x="924" y="120"/>
                </a:lnTo>
                <a:lnTo>
                  <a:pt x="903" y="130"/>
                </a:lnTo>
                <a:lnTo>
                  <a:pt x="881" y="130"/>
                </a:lnTo>
                <a:lnTo>
                  <a:pt x="859" y="141"/>
                </a:lnTo>
                <a:lnTo>
                  <a:pt x="837" y="152"/>
                </a:lnTo>
                <a:lnTo>
                  <a:pt x="805" y="152"/>
                </a:lnTo>
                <a:lnTo>
                  <a:pt x="772" y="163"/>
                </a:lnTo>
                <a:lnTo>
                  <a:pt x="739" y="174"/>
                </a:lnTo>
                <a:lnTo>
                  <a:pt x="696" y="185"/>
                </a:lnTo>
                <a:lnTo>
                  <a:pt x="652" y="196"/>
                </a:lnTo>
                <a:lnTo>
                  <a:pt x="609" y="207"/>
                </a:lnTo>
                <a:lnTo>
                  <a:pt x="565" y="217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30"/>
          <p:cNvSpPr/>
          <p:nvPr/>
        </p:nvSpPr>
        <p:spPr>
          <a:xfrm>
            <a:off x="6797359" y="2188796"/>
            <a:ext cx="309563" cy="1624013"/>
          </a:xfrm>
          <a:custGeom>
            <a:avLst/>
            <a:gdLst>
              <a:gd name="txL" fmla="*/ 0 w 489"/>
              <a:gd name="txT" fmla="*/ 0 h 2557"/>
              <a:gd name="txR" fmla="*/ 489 w 489"/>
              <a:gd name="txB" fmla="*/ 2557 h 2557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89" h="2557">
                <a:moveTo>
                  <a:pt x="87" y="2285"/>
                </a:moveTo>
                <a:lnTo>
                  <a:pt x="65" y="2263"/>
                </a:lnTo>
                <a:lnTo>
                  <a:pt x="43" y="2253"/>
                </a:lnTo>
                <a:lnTo>
                  <a:pt x="32" y="2231"/>
                </a:lnTo>
                <a:lnTo>
                  <a:pt x="11" y="2209"/>
                </a:lnTo>
                <a:lnTo>
                  <a:pt x="0" y="2198"/>
                </a:lnTo>
                <a:lnTo>
                  <a:pt x="0" y="2187"/>
                </a:lnTo>
                <a:lnTo>
                  <a:pt x="0" y="2176"/>
                </a:lnTo>
                <a:lnTo>
                  <a:pt x="0" y="2166"/>
                </a:lnTo>
                <a:lnTo>
                  <a:pt x="11" y="2166"/>
                </a:lnTo>
                <a:lnTo>
                  <a:pt x="21" y="2166"/>
                </a:lnTo>
                <a:lnTo>
                  <a:pt x="43" y="2166"/>
                </a:lnTo>
                <a:lnTo>
                  <a:pt x="65" y="2166"/>
                </a:lnTo>
                <a:lnTo>
                  <a:pt x="87" y="2166"/>
                </a:lnTo>
                <a:lnTo>
                  <a:pt x="108" y="2176"/>
                </a:lnTo>
                <a:lnTo>
                  <a:pt x="141" y="2176"/>
                </a:lnTo>
                <a:lnTo>
                  <a:pt x="163" y="2187"/>
                </a:lnTo>
                <a:lnTo>
                  <a:pt x="185" y="2198"/>
                </a:lnTo>
                <a:lnTo>
                  <a:pt x="206" y="2198"/>
                </a:lnTo>
                <a:lnTo>
                  <a:pt x="217" y="2198"/>
                </a:lnTo>
                <a:lnTo>
                  <a:pt x="239" y="2198"/>
                </a:lnTo>
                <a:lnTo>
                  <a:pt x="250" y="2198"/>
                </a:lnTo>
                <a:lnTo>
                  <a:pt x="261" y="2198"/>
                </a:lnTo>
                <a:lnTo>
                  <a:pt x="261" y="2187"/>
                </a:lnTo>
                <a:lnTo>
                  <a:pt x="272" y="2176"/>
                </a:lnTo>
                <a:lnTo>
                  <a:pt x="272" y="2155"/>
                </a:lnTo>
                <a:lnTo>
                  <a:pt x="272" y="2144"/>
                </a:lnTo>
                <a:lnTo>
                  <a:pt x="282" y="2122"/>
                </a:lnTo>
                <a:lnTo>
                  <a:pt x="282" y="2089"/>
                </a:lnTo>
                <a:lnTo>
                  <a:pt x="282" y="2068"/>
                </a:lnTo>
                <a:lnTo>
                  <a:pt x="282" y="2035"/>
                </a:lnTo>
                <a:lnTo>
                  <a:pt x="293" y="1991"/>
                </a:lnTo>
                <a:lnTo>
                  <a:pt x="293" y="1959"/>
                </a:lnTo>
                <a:lnTo>
                  <a:pt x="293" y="1915"/>
                </a:lnTo>
                <a:lnTo>
                  <a:pt x="293" y="1861"/>
                </a:lnTo>
                <a:lnTo>
                  <a:pt x="293" y="1806"/>
                </a:lnTo>
                <a:lnTo>
                  <a:pt x="304" y="1752"/>
                </a:lnTo>
                <a:lnTo>
                  <a:pt x="304" y="1698"/>
                </a:lnTo>
                <a:lnTo>
                  <a:pt x="304" y="1578"/>
                </a:lnTo>
                <a:lnTo>
                  <a:pt x="304" y="1469"/>
                </a:lnTo>
                <a:lnTo>
                  <a:pt x="304" y="1360"/>
                </a:lnTo>
                <a:lnTo>
                  <a:pt x="304" y="1262"/>
                </a:lnTo>
                <a:lnTo>
                  <a:pt x="304" y="1164"/>
                </a:lnTo>
                <a:lnTo>
                  <a:pt x="304" y="1077"/>
                </a:lnTo>
                <a:lnTo>
                  <a:pt x="304" y="990"/>
                </a:lnTo>
                <a:lnTo>
                  <a:pt x="304" y="903"/>
                </a:lnTo>
                <a:lnTo>
                  <a:pt x="304" y="762"/>
                </a:lnTo>
                <a:lnTo>
                  <a:pt x="304" y="620"/>
                </a:lnTo>
                <a:lnTo>
                  <a:pt x="293" y="490"/>
                </a:lnTo>
                <a:lnTo>
                  <a:pt x="293" y="359"/>
                </a:lnTo>
                <a:lnTo>
                  <a:pt x="282" y="305"/>
                </a:lnTo>
                <a:lnTo>
                  <a:pt x="282" y="261"/>
                </a:lnTo>
                <a:lnTo>
                  <a:pt x="282" y="218"/>
                </a:lnTo>
                <a:lnTo>
                  <a:pt x="272" y="174"/>
                </a:lnTo>
                <a:lnTo>
                  <a:pt x="272" y="152"/>
                </a:lnTo>
                <a:lnTo>
                  <a:pt x="261" y="120"/>
                </a:lnTo>
                <a:lnTo>
                  <a:pt x="250" y="109"/>
                </a:lnTo>
                <a:lnTo>
                  <a:pt x="250" y="98"/>
                </a:lnTo>
                <a:lnTo>
                  <a:pt x="228" y="76"/>
                </a:lnTo>
                <a:lnTo>
                  <a:pt x="217" y="54"/>
                </a:lnTo>
                <a:lnTo>
                  <a:pt x="217" y="43"/>
                </a:lnTo>
                <a:lnTo>
                  <a:pt x="228" y="22"/>
                </a:lnTo>
                <a:lnTo>
                  <a:pt x="228" y="11"/>
                </a:lnTo>
                <a:lnTo>
                  <a:pt x="239" y="11"/>
                </a:lnTo>
                <a:lnTo>
                  <a:pt x="250" y="11"/>
                </a:lnTo>
                <a:lnTo>
                  <a:pt x="261" y="0"/>
                </a:lnTo>
                <a:lnTo>
                  <a:pt x="272" y="0"/>
                </a:lnTo>
                <a:lnTo>
                  <a:pt x="293" y="11"/>
                </a:lnTo>
                <a:lnTo>
                  <a:pt x="315" y="11"/>
                </a:lnTo>
                <a:lnTo>
                  <a:pt x="337" y="11"/>
                </a:lnTo>
                <a:lnTo>
                  <a:pt x="380" y="33"/>
                </a:lnTo>
                <a:lnTo>
                  <a:pt x="424" y="43"/>
                </a:lnTo>
                <a:lnTo>
                  <a:pt x="445" y="54"/>
                </a:lnTo>
                <a:lnTo>
                  <a:pt x="467" y="65"/>
                </a:lnTo>
                <a:lnTo>
                  <a:pt x="478" y="87"/>
                </a:lnTo>
                <a:lnTo>
                  <a:pt x="489" y="109"/>
                </a:lnTo>
                <a:lnTo>
                  <a:pt x="489" y="141"/>
                </a:lnTo>
                <a:lnTo>
                  <a:pt x="478" y="174"/>
                </a:lnTo>
                <a:lnTo>
                  <a:pt x="478" y="196"/>
                </a:lnTo>
                <a:lnTo>
                  <a:pt x="478" y="228"/>
                </a:lnTo>
                <a:lnTo>
                  <a:pt x="467" y="261"/>
                </a:lnTo>
                <a:lnTo>
                  <a:pt x="467" y="305"/>
                </a:lnTo>
                <a:lnTo>
                  <a:pt x="456" y="359"/>
                </a:lnTo>
                <a:lnTo>
                  <a:pt x="456" y="424"/>
                </a:lnTo>
                <a:lnTo>
                  <a:pt x="456" y="490"/>
                </a:lnTo>
                <a:lnTo>
                  <a:pt x="445" y="566"/>
                </a:lnTo>
                <a:lnTo>
                  <a:pt x="445" y="609"/>
                </a:lnTo>
                <a:lnTo>
                  <a:pt x="445" y="653"/>
                </a:lnTo>
                <a:lnTo>
                  <a:pt x="445" y="707"/>
                </a:lnTo>
                <a:lnTo>
                  <a:pt x="445" y="751"/>
                </a:lnTo>
                <a:lnTo>
                  <a:pt x="445" y="805"/>
                </a:lnTo>
                <a:lnTo>
                  <a:pt x="445" y="860"/>
                </a:lnTo>
                <a:lnTo>
                  <a:pt x="435" y="979"/>
                </a:lnTo>
                <a:lnTo>
                  <a:pt x="435" y="1099"/>
                </a:lnTo>
                <a:lnTo>
                  <a:pt x="435" y="1230"/>
                </a:lnTo>
                <a:lnTo>
                  <a:pt x="435" y="1371"/>
                </a:lnTo>
                <a:lnTo>
                  <a:pt x="435" y="1523"/>
                </a:lnTo>
                <a:lnTo>
                  <a:pt x="435" y="1600"/>
                </a:lnTo>
                <a:lnTo>
                  <a:pt x="435" y="1676"/>
                </a:lnTo>
                <a:lnTo>
                  <a:pt x="435" y="1741"/>
                </a:lnTo>
                <a:lnTo>
                  <a:pt x="435" y="1806"/>
                </a:lnTo>
                <a:lnTo>
                  <a:pt x="435" y="1872"/>
                </a:lnTo>
                <a:lnTo>
                  <a:pt x="435" y="1926"/>
                </a:lnTo>
                <a:lnTo>
                  <a:pt x="435" y="1981"/>
                </a:lnTo>
                <a:lnTo>
                  <a:pt x="435" y="2024"/>
                </a:lnTo>
                <a:lnTo>
                  <a:pt x="424" y="2078"/>
                </a:lnTo>
                <a:lnTo>
                  <a:pt x="424" y="2111"/>
                </a:lnTo>
                <a:lnTo>
                  <a:pt x="424" y="2155"/>
                </a:lnTo>
                <a:lnTo>
                  <a:pt x="424" y="2187"/>
                </a:lnTo>
                <a:lnTo>
                  <a:pt x="424" y="2220"/>
                </a:lnTo>
                <a:lnTo>
                  <a:pt x="424" y="2242"/>
                </a:lnTo>
                <a:lnTo>
                  <a:pt x="413" y="2274"/>
                </a:lnTo>
                <a:lnTo>
                  <a:pt x="413" y="2285"/>
                </a:lnTo>
                <a:lnTo>
                  <a:pt x="413" y="2329"/>
                </a:lnTo>
                <a:lnTo>
                  <a:pt x="402" y="2361"/>
                </a:lnTo>
                <a:lnTo>
                  <a:pt x="402" y="2394"/>
                </a:lnTo>
                <a:lnTo>
                  <a:pt x="391" y="2416"/>
                </a:lnTo>
                <a:lnTo>
                  <a:pt x="380" y="2448"/>
                </a:lnTo>
                <a:lnTo>
                  <a:pt x="380" y="2470"/>
                </a:lnTo>
                <a:lnTo>
                  <a:pt x="369" y="2481"/>
                </a:lnTo>
                <a:lnTo>
                  <a:pt x="358" y="2503"/>
                </a:lnTo>
                <a:lnTo>
                  <a:pt x="337" y="2525"/>
                </a:lnTo>
                <a:lnTo>
                  <a:pt x="315" y="2536"/>
                </a:lnTo>
                <a:lnTo>
                  <a:pt x="293" y="2557"/>
                </a:lnTo>
                <a:lnTo>
                  <a:pt x="282" y="2557"/>
                </a:lnTo>
                <a:lnTo>
                  <a:pt x="272" y="2557"/>
                </a:lnTo>
                <a:lnTo>
                  <a:pt x="261" y="2546"/>
                </a:lnTo>
                <a:lnTo>
                  <a:pt x="250" y="2546"/>
                </a:lnTo>
                <a:lnTo>
                  <a:pt x="239" y="2536"/>
                </a:lnTo>
                <a:lnTo>
                  <a:pt x="239" y="2514"/>
                </a:lnTo>
                <a:lnTo>
                  <a:pt x="228" y="2503"/>
                </a:lnTo>
                <a:lnTo>
                  <a:pt x="228" y="2481"/>
                </a:lnTo>
                <a:lnTo>
                  <a:pt x="228" y="2459"/>
                </a:lnTo>
                <a:lnTo>
                  <a:pt x="217" y="2438"/>
                </a:lnTo>
                <a:lnTo>
                  <a:pt x="206" y="2416"/>
                </a:lnTo>
                <a:lnTo>
                  <a:pt x="195" y="2394"/>
                </a:lnTo>
                <a:lnTo>
                  <a:pt x="185" y="2372"/>
                </a:lnTo>
                <a:lnTo>
                  <a:pt x="163" y="2351"/>
                </a:lnTo>
                <a:lnTo>
                  <a:pt x="141" y="2329"/>
                </a:lnTo>
                <a:lnTo>
                  <a:pt x="119" y="2307"/>
                </a:lnTo>
                <a:lnTo>
                  <a:pt x="87" y="2285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4"/>
          <p:cNvSpPr/>
          <p:nvPr/>
        </p:nvSpPr>
        <p:spPr>
          <a:xfrm>
            <a:off x="7335522" y="2493596"/>
            <a:ext cx="193675" cy="373063"/>
          </a:xfrm>
          <a:custGeom>
            <a:avLst/>
            <a:gdLst>
              <a:gd name="txL" fmla="*/ 0 w 304"/>
              <a:gd name="txT" fmla="*/ 0 h 587"/>
              <a:gd name="txR" fmla="*/ 304 w 304"/>
              <a:gd name="txB" fmla="*/ 587 h 58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4" h="587">
                <a:moveTo>
                  <a:pt x="54" y="109"/>
                </a:moveTo>
                <a:lnTo>
                  <a:pt x="32" y="98"/>
                </a:lnTo>
                <a:lnTo>
                  <a:pt x="11" y="87"/>
                </a:lnTo>
                <a:lnTo>
                  <a:pt x="11" y="65"/>
                </a:lnTo>
                <a:lnTo>
                  <a:pt x="11" y="43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98" y="0"/>
                </a:lnTo>
                <a:lnTo>
                  <a:pt x="141" y="0"/>
                </a:lnTo>
                <a:lnTo>
                  <a:pt x="217" y="22"/>
                </a:lnTo>
                <a:lnTo>
                  <a:pt x="217" y="76"/>
                </a:lnTo>
                <a:lnTo>
                  <a:pt x="228" y="130"/>
                </a:lnTo>
                <a:lnTo>
                  <a:pt x="239" y="207"/>
                </a:lnTo>
                <a:lnTo>
                  <a:pt x="261" y="272"/>
                </a:lnTo>
                <a:lnTo>
                  <a:pt x="272" y="315"/>
                </a:lnTo>
                <a:lnTo>
                  <a:pt x="282" y="348"/>
                </a:lnTo>
                <a:lnTo>
                  <a:pt x="293" y="381"/>
                </a:lnTo>
                <a:lnTo>
                  <a:pt x="304" y="402"/>
                </a:lnTo>
                <a:lnTo>
                  <a:pt x="304" y="435"/>
                </a:lnTo>
                <a:lnTo>
                  <a:pt x="304" y="457"/>
                </a:lnTo>
                <a:lnTo>
                  <a:pt x="304" y="468"/>
                </a:lnTo>
                <a:lnTo>
                  <a:pt x="304" y="489"/>
                </a:lnTo>
                <a:lnTo>
                  <a:pt x="304" y="511"/>
                </a:lnTo>
                <a:lnTo>
                  <a:pt x="304" y="544"/>
                </a:lnTo>
                <a:lnTo>
                  <a:pt x="304" y="555"/>
                </a:lnTo>
                <a:lnTo>
                  <a:pt x="293" y="566"/>
                </a:lnTo>
                <a:lnTo>
                  <a:pt x="282" y="577"/>
                </a:lnTo>
                <a:lnTo>
                  <a:pt x="272" y="587"/>
                </a:lnTo>
                <a:lnTo>
                  <a:pt x="261" y="587"/>
                </a:lnTo>
                <a:lnTo>
                  <a:pt x="250" y="587"/>
                </a:lnTo>
                <a:lnTo>
                  <a:pt x="239" y="577"/>
                </a:lnTo>
                <a:lnTo>
                  <a:pt x="228" y="555"/>
                </a:lnTo>
                <a:lnTo>
                  <a:pt x="217" y="533"/>
                </a:lnTo>
                <a:lnTo>
                  <a:pt x="206" y="500"/>
                </a:lnTo>
                <a:lnTo>
                  <a:pt x="195" y="457"/>
                </a:lnTo>
                <a:lnTo>
                  <a:pt x="174" y="413"/>
                </a:lnTo>
                <a:lnTo>
                  <a:pt x="163" y="359"/>
                </a:lnTo>
                <a:lnTo>
                  <a:pt x="152" y="304"/>
                </a:lnTo>
                <a:lnTo>
                  <a:pt x="130" y="261"/>
                </a:lnTo>
                <a:lnTo>
                  <a:pt x="119" y="217"/>
                </a:lnTo>
                <a:lnTo>
                  <a:pt x="98" y="185"/>
                </a:lnTo>
                <a:lnTo>
                  <a:pt x="87" y="152"/>
                </a:lnTo>
                <a:lnTo>
                  <a:pt x="76" y="130"/>
                </a:lnTo>
                <a:lnTo>
                  <a:pt x="65" y="119"/>
                </a:lnTo>
                <a:lnTo>
                  <a:pt x="54" y="109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5"/>
          <p:cNvSpPr/>
          <p:nvPr/>
        </p:nvSpPr>
        <p:spPr>
          <a:xfrm>
            <a:off x="7245034" y="2963496"/>
            <a:ext cx="890588" cy="919163"/>
          </a:xfrm>
          <a:custGeom>
            <a:avLst/>
            <a:gdLst>
              <a:gd name="txL" fmla="*/ 0 w 1403"/>
              <a:gd name="txT" fmla="*/ 0 h 1447"/>
              <a:gd name="txR" fmla="*/ 1403 w 1403"/>
              <a:gd name="txB" fmla="*/ 1447 h 144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03" h="1447">
                <a:moveTo>
                  <a:pt x="685" y="1164"/>
                </a:moveTo>
                <a:lnTo>
                  <a:pt x="664" y="1142"/>
                </a:lnTo>
                <a:lnTo>
                  <a:pt x="653" y="1121"/>
                </a:lnTo>
                <a:lnTo>
                  <a:pt x="631" y="1099"/>
                </a:lnTo>
                <a:lnTo>
                  <a:pt x="620" y="1077"/>
                </a:lnTo>
                <a:lnTo>
                  <a:pt x="609" y="1066"/>
                </a:lnTo>
                <a:lnTo>
                  <a:pt x="609" y="1055"/>
                </a:lnTo>
                <a:lnTo>
                  <a:pt x="609" y="1044"/>
                </a:lnTo>
                <a:lnTo>
                  <a:pt x="609" y="1034"/>
                </a:lnTo>
                <a:lnTo>
                  <a:pt x="620" y="1034"/>
                </a:lnTo>
                <a:lnTo>
                  <a:pt x="631" y="1034"/>
                </a:lnTo>
                <a:lnTo>
                  <a:pt x="642" y="1034"/>
                </a:lnTo>
                <a:lnTo>
                  <a:pt x="664" y="1044"/>
                </a:lnTo>
                <a:lnTo>
                  <a:pt x="685" y="1044"/>
                </a:lnTo>
                <a:lnTo>
                  <a:pt x="707" y="1055"/>
                </a:lnTo>
                <a:lnTo>
                  <a:pt x="729" y="1066"/>
                </a:lnTo>
                <a:lnTo>
                  <a:pt x="783" y="1088"/>
                </a:lnTo>
                <a:lnTo>
                  <a:pt x="816" y="1110"/>
                </a:lnTo>
                <a:lnTo>
                  <a:pt x="848" y="1110"/>
                </a:lnTo>
                <a:lnTo>
                  <a:pt x="881" y="1110"/>
                </a:lnTo>
                <a:lnTo>
                  <a:pt x="892" y="1099"/>
                </a:lnTo>
                <a:lnTo>
                  <a:pt x="903" y="1088"/>
                </a:lnTo>
                <a:lnTo>
                  <a:pt x="914" y="1077"/>
                </a:lnTo>
                <a:lnTo>
                  <a:pt x="935" y="1055"/>
                </a:lnTo>
                <a:lnTo>
                  <a:pt x="946" y="1034"/>
                </a:lnTo>
                <a:lnTo>
                  <a:pt x="957" y="1001"/>
                </a:lnTo>
                <a:lnTo>
                  <a:pt x="979" y="968"/>
                </a:lnTo>
                <a:lnTo>
                  <a:pt x="990" y="936"/>
                </a:lnTo>
                <a:lnTo>
                  <a:pt x="1011" y="849"/>
                </a:lnTo>
                <a:lnTo>
                  <a:pt x="1044" y="762"/>
                </a:lnTo>
                <a:lnTo>
                  <a:pt x="1066" y="653"/>
                </a:lnTo>
                <a:lnTo>
                  <a:pt x="1088" y="544"/>
                </a:lnTo>
                <a:lnTo>
                  <a:pt x="1098" y="489"/>
                </a:lnTo>
                <a:lnTo>
                  <a:pt x="1109" y="446"/>
                </a:lnTo>
                <a:lnTo>
                  <a:pt x="1120" y="402"/>
                </a:lnTo>
                <a:lnTo>
                  <a:pt x="1131" y="359"/>
                </a:lnTo>
                <a:lnTo>
                  <a:pt x="1131" y="326"/>
                </a:lnTo>
                <a:lnTo>
                  <a:pt x="1131" y="294"/>
                </a:lnTo>
                <a:lnTo>
                  <a:pt x="1131" y="261"/>
                </a:lnTo>
                <a:lnTo>
                  <a:pt x="1142" y="250"/>
                </a:lnTo>
                <a:lnTo>
                  <a:pt x="1131" y="228"/>
                </a:lnTo>
                <a:lnTo>
                  <a:pt x="1131" y="217"/>
                </a:lnTo>
                <a:lnTo>
                  <a:pt x="1120" y="207"/>
                </a:lnTo>
                <a:lnTo>
                  <a:pt x="1109" y="207"/>
                </a:lnTo>
                <a:lnTo>
                  <a:pt x="1098" y="196"/>
                </a:lnTo>
                <a:lnTo>
                  <a:pt x="1088" y="196"/>
                </a:lnTo>
                <a:lnTo>
                  <a:pt x="1066" y="185"/>
                </a:lnTo>
                <a:lnTo>
                  <a:pt x="1044" y="185"/>
                </a:lnTo>
                <a:lnTo>
                  <a:pt x="1033" y="185"/>
                </a:lnTo>
                <a:lnTo>
                  <a:pt x="1022" y="185"/>
                </a:lnTo>
                <a:lnTo>
                  <a:pt x="1001" y="196"/>
                </a:lnTo>
                <a:lnTo>
                  <a:pt x="979" y="196"/>
                </a:lnTo>
                <a:lnTo>
                  <a:pt x="957" y="196"/>
                </a:lnTo>
                <a:lnTo>
                  <a:pt x="935" y="196"/>
                </a:lnTo>
                <a:lnTo>
                  <a:pt x="914" y="207"/>
                </a:lnTo>
                <a:lnTo>
                  <a:pt x="881" y="207"/>
                </a:lnTo>
                <a:lnTo>
                  <a:pt x="848" y="217"/>
                </a:lnTo>
                <a:lnTo>
                  <a:pt x="816" y="228"/>
                </a:lnTo>
                <a:lnTo>
                  <a:pt x="783" y="228"/>
                </a:lnTo>
                <a:lnTo>
                  <a:pt x="740" y="239"/>
                </a:lnTo>
                <a:lnTo>
                  <a:pt x="653" y="261"/>
                </a:lnTo>
                <a:lnTo>
                  <a:pt x="566" y="283"/>
                </a:lnTo>
                <a:lnTo>
                  <a:pt x="511" y="294"/>
                </a:lnTo>
                <a:lnTo>
                  <a:pt x="468" y="304"/>
                </a:lnTo>
                <a:lnTo>
                  <a:pt x="424" y="304"/>
                </a:lnTo>
                <a:lnTo>
                  <a:pt x="392" y="315"/>
                </a:lnTo>
                <a:lnTo>
                  <a:pt x="348" y="326"/>
                </a:lnTo>
                <a:lnTo>
                  <a:pt x="316" y="326"/>
                </a:lnTo>
                <a:lnTo>
                  <a:pt x="283" y="337"/>
                </a:lnTo>
                <a:lnTo>
                  <a:pt x="250" y="337"/>
                </a:lnTo>
                <a:lnTo>
                  <a:pt x="229" y="348"/>
                </a:lnTo>
                <a:lnTo>
                  <a:pt x="207" y="348"/>
                </a:lnTo>
                <a:lnTo>
                  <a:pt x="185" y="348"/>
                </a:lnTo>
                <a:lnTo>
                  <a:pt x="163" y="348"/>
                </a:lnTo>
                <a:lnTo>
                  <a:pt x="142" y="348"/>
                </a:lnTo>
                <a:lnTo>
                  <a:pt x="131" y="348"/>
                </a:lnTo>
                <a:lnTo>
                  <a:pt x="120" y="348"/>
                </a:lnTo>
                <a:lnTo>
                  <a:pt x="109" y="348"/>
                </a:lnTo>
                <a:lnTo>
                  <a:pt x="87" y="337"/>
                </a:lnTo>
                <a:lnTo>
                  <a:pt x="66" y="326"/>
                </a:lnTo>
                <a:lnTo>
                  <a:pt x="44" y="315"/>
                </a:lnTo>
                <a:lnTo>
                  <a:pt x="33" y="304"/>
                </a:lnTo>
                <a:lnTo>
                  <a:pt x="22" y="283"/>
                </a:lnTo>
                <a:lnTo>
                  <a:pt x="11" y="272"/>
                </a:lnTo>
                <a:lnTo>
                  <a:pt x="0" y="261"/>
                </a:lnTo>
                <a:lnTo>
                  <a:pt x="0" y="250"/>
                </a:lnTo>
                <a:lnTo>
                  <a:pt x="0" y="239"/>
                </a:lnTo>
                <a:lnTo>
                  <a:pt x="22" y="239"/>
                </a:lnTo>
                <a:lnTo>
                  <a:pt x="44" y="239"/>
                </a:lnTo>
                <a:lnTo>
                  <a:pt x="66" y="228"/>
                </a:lnTo>
                <a:lnTo>
                  <a:pt x="98" y="228"/>
                </a:lnTo>
                <a:lnTo>
                  <a:pt x="131" y="228"/>
                </a:lnTo>
                <a:lnTo>
                  <a:pt x="185" y="217"/>
                </a:lnTo>
                <a:lnTo>
                  <a:pt x="240" y="207"/>
                </a:lnTo>
                <a:lnTo>
                  <a:pt x="272" y="207"/>
                </a:lnTo>
                <a:lnTo>
                  <a:pt x="305" y="196"/>
                </a:lnTo>
                <a:lnTo>
                  <a:pt x="337" y="196"/>
                </a:lnTo>
                <a:lnTo>
                  <a:pt x="381" y="185"/>
                </a:lnTo>
                <a:lnTo>
                  <a:pt x="435" y="174"/>
                </a:lnTo>
                <a:lnTo>
                  <a:pt x="479" y="163"/>
                </a:lnTo>
                <a:lnTo>
                  <a:pt x="533" y="152"/>
                </a:lnTo>
                <a:lnTo>
                  <a:pt x="598" y="141"/>
                </a:lnTo>
                <a:lnTo>
                  <a:pt x="653" y="130"/>
                </a:lnTo>
                <a:lnTo>
                  <a:pt x="718" y="119"/>
                </a:lnTo>
                <a:lnTo>
                  <a:pt x="761" y="109"/>
                </a:lnTo>
                <a:lnTo>
                  <a:pt x="816" y="98"/>
                </a:lnTo>
                <a:lnTo>
                  <a:pt x="848" y="87"/>
                </a:lnTo>
                <a:lnTo>
                  <a:pt x="892" y="87"/>
                </a:lnTo>
                <a:lnTo>
                  <a:pt x="924" y="76"/>
                </a:lnTo>
                <a:lnTo>
                  <a:pt x="957" y="76"/>
                </a:lnTo>
                <a:lnTo>
                  <a:pt x="1001" y="65"/>
                </a:lnTo>
                <a:lnTo>
                  <a:pt x="1044" y="54"/>
                </a:lnTo>
                <a:lnTo>
                  <a:pt x="1066" y="43"/>
                </a:lnTo>
                <a:lnTo>
                  <a:pt x="1088" y="22"/>
                </a:lnTo>
                <a:lnTo>
                  <a:pt x="1098" y="11"/>
                </a:lnTo>
                <a:lnTo>
                  <a:pt x="1120" y="11"/>
                </a:lnTo>
                <a:lnTo>
                  <a:pt x="1131" y="0"/>
                </a:lnTo>
                <a:lnTo>
                  <a:pt x="1164" y="0"/>
                </a:lnTo>
                <a:lnTo>
                  <a:pt x="1185" y="11"/>
                </a:lnTo>
                <a:lnTo>
                  <a:pt x="1207" y="32"/>
                </a:lnTo>
                <a:lnTo>
                  <a:pt x="1251" y="43"/>
                </a:lnTo>
                <a:lnTo>
                  <a:pt x="1294" y="76"/>
                </a:lnTo>
                <a:lnTo>
                  <a:pt x="1316" y="87"/>
                </a:lnTo>
                <a:lnTo>
                  <a:pt x="1338" y="109"/>
                </a:lnTo>
                <a:lnTo>
                  <a:pt x="1359" y="119"/>
                </a:lnTo>
                <a:lnTo>
                  <a:pt x="1370" y="130"/>
                </a:lnTo>
                <a:lnTo>
                  <a:pt x="1381" y="141"/>
                </a:lnTo>
                <a:lnTo>
                  <a:pt x="1392" y="152"/>
                </a:lnTo>
                <a:lnTo>
                  <a:pt x="1403" y="163"/>
                </a:lnTo>
                <a:lnTo>
                  <a:pt x="1403" y="185"/>
                </a:lnTo>
                <a:lnTo>
                  <a:pt x="1392" y="196"/>
                </a:lnTo>
                <a:lnTo>
                  <a:pt x="1381" y="217"/>
                </a:lnTo>
                <a:lnTo>
                  <a:pt x="1359" y="228"/>
                </a:lnTo>
                <a:lnTo>
                  <a:pt x="1348" y="250"/>
                </a:lnTo>
                <a:lnTo>
                  <a:pt x="1338" y="272"/>
                </a:lnTo>
                <a:lnTo>
                  <a:pt x="1327" y="304"/>
                </a:lnTo>
                <a:lnTo>
                  <a:pt x="1316" y="348"/>
                </a:lnTo>
                <a:lnTo>
                  <a:pt x="1294" y="392"/>
                </a:lnTo>
                <a:lnTo>
                  <a:pt x="1283" y="446"/>
                </a:lnTo>
                <a:lnTo>
                  <a:pt x="1272" y="511"/>
                </a:lnTo>
                <a:lnTo>
                  <a:pt x="1261" y="587"/>
                </a:lnTo>
                <a:lnTo>
                  <a:pt x="1251" y="664"/>
                </a:lnTo>
                <a:lnTo>
                  <a:pt x="1229" y="729"/>
                </a:lnTo>
                <a:lnTo>
                  <a:pt x="1218" y="805"/>
                </a:lnTo>
                <a:lnTo>
                  <a:pt x="1196" y="870"/>
                </a:lnTo>
                <a:lnTo>
                  <a:pt x="1185" y="936"/>
                </a:lnTo>
                <a:lnTo>
                  <a:pt x="1164" y="990"/>
                </a:lnTo>
                <a:lnTo>
                  <a:pt x="1142" y="1044"/>
                </a:lnTo>
                <a:lnTo>
                  <a:pt x="1120" y="1088"/>
                </a:lnTo>
                <a:lnTo>
                  <a:pt x="1109" y="1142"/>
                </a:lnTo>
                <a:lnTo>
                  <a:pt x="1088" y="1186"/>
                </a:lnTo>
                <a:lnTo>
                  <a:pt x="1066" y="1229"/>
                </a:lnTo>
                <a:lnTo>
                  <a:pt x="1044" y="1273"/>
                </a:lnTo>
                <a:lnTo>
                  <a:pt x="1022" y="1306"/>
                </a:lnTo>
                <a:lnTo>
                  <a:pt x="1001" y="1327"/>
                </a:lnTo>
                <a:lnTo>
                  <a:pt x="979" y="1349"/>
                </a:lnTo>
                <a:lnTo>
                  <a:pt x="957" y="1371"/>
                </a:lnTo>
                <a:lnTo>
                  <a:pt x="914" y="1404"/>
                </a:lnTo>
                <a:lnTo>
                  <a:pt x="881" y="1425"/>
                </a:lnTo>
                <a:lnTo>
                  <a:pt x="859" y="1436"/>
                </a:lnTo>
                <a:lnTo>
                  <a:pt x="837" y="1447"/>
                </a:lnTo>
                <a:lnTo>
                  <a:pt x="816" y="1425"/>
                </a:lnTo>
                <a:lnTo>
                  <a:pt x="794" y="1414"/>
                </a:lnTo>
                <a:lnTo>
                  <a:pt x="794" y="1404"/>
                </a:lnTo>
                <a:lnTo>
                  <a:pt x="794" y="1382"/>
                </a:lnTo>
                <a:lnTo>
                  <a:pt x="794" y="1371"/>
                </a:lnTo>
                <a:lnTo>
                  <a:pt x="783" y="1349"/>
                </a:lnTo>
                <a:lnTo>
                  <a:pt x="783" y="1327"/>
                </a:lnTo>
                <a:lnTo>
                  <a:pt x="783" y="1306"/>
                </a:lnTo>
                <a:lnTo>
                  <a:pt x="772" y="1284"/>
                </a:lnTo>
                <a:lnTo>
                  <a:pt x="761" y="1251"/>
                </a:lnTo>
                <a:lnTo>
                  <a:pt x="751" y="1229"/>
                </a:lnTo>
                <a:lnTo>
                  <a:pt x="729" y="1208"/>
                </a:lnTo>
                <a:lnTo>
                  <a:pt x="707" y="1186"/>
                </a:lnTo>
                <a:lnTo>
                  <a:pt x="685" y="116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9"/>
          <p:cNvSpPr/>
          <p:nvPr/>
        </p:nvSpPr>
        <p:spPr>
          <a:xfrm>
            <a:off x="6521134" y="2955559"/>
            <a:ext cx="717550" cy="511175"/>
          </a:xfrm>
          <a:custGeom>
            <a:avLst/>
            <a:gdLst>
              <a:gd name="txL" fmla="*/ 0 w 1131"/>
              <a:gd name="txT" fmla="*/ 0 h 805"/>
              <a:gd name="txR" fmla="*/ 1131 w 1131"/>
              <a:gd name="txB" fmla="*/ 805 h 8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1" h="805">
                <a:moveTo>
                  <a:pt x="337" y="500"/>
                </a:moveTo>
                <a:lnTo>
                  <a:pt x="370" y="479"/>
                </a:lnTo>
                <a:lnTo>
                  <a:pt x="424" y="446"/>
                </a:lnTo>
                <a:lnTo>
                  <a:pt x="467" y="413"/>
                </a:lnTo>
                <a:lnTo>
                  <a:pt x="522" y="381"/>
                </a:lnTo>
                <a:lnTo>
                  <a:pt x="587" y="337"/>
                </a:lnTo>
                <a:lnTo>
                  <a:pt x="652" y="294"/>
                </a:lnTo>
                <a:lnTo>
                  <a:pt x="728" y="239"/>
                </a:lnTo>
                <a:lnTo>
                  <a:pt x="804" y="185"/>
                </a:lnTo>
                <a:lnTo>
                  <a:pt x="848" y="163"/>
                </a:lnTo>
                <a:lnTo>
                  <a:pt x="880" y="130"/>
                </a:lnTo>
                <a:lnTo>
                  <a:pt x="913" y="109"/>
                </a:lnTo>
                <a:lnTo>
                  <a:pt x="946" y="87"/>
                </a:lnTo>
                <a:lnTo>
                  <a:pt x="967" y="76"/>
                </a:lnTo>
                <a:lnTo>
                  <a:pt x="1000" y="54"/>
                </a:lnTo>
                <a:lnTo>
                  <a:pt x="1022" y="43"/>
                </a:lnTo>
                <a:lnTo>
                  <a:pt x="1044" y="33"/>
                </a:lnTo>
                <a:lnTo>
                  <a:pt x="1065" y="22"/>
                </a:lnTo>
                <a:lnTo>
                  <a:pt x="1076" y="11"/>
                </a:lnTo>
                <a:lnTo>
                  <a:pt x="1098" y="0"/>
                </a:lnTo>
                <a:lnTo>
                  <a:pt x="1109" y="0"/>
                </a:lnTo>
                <a:lnTo>
                  <a:pt x="1120" y="0"/>
                </a:lnTo>
                <a:lnTo>
                  <a:pt x="1131" y="0"/>
                </a:lnTo>
                <a:lnTo>
                  <a:pt x="1131" y="11"/>
                </a:lnTo>
                <a:lnTo>
                  <a:pt x="1120" y="22"/>
                </a:lnTo>
                <a:lnTo>
                  <a:pt x="1098" y="43"/>
                </a:lnTo>
                <a:lnTo>
                  <a:pt x="1076" y="76"/>
                </a:lnTo>
                <a:lnTo>
                  <a:pt x="1054" y="98"/>
                </a:lnTo>
                <a:lnTo>
                  <a:pt x="1022" y="130"/>
                </a:lnTo>
                <a:lnTo>
                  <a:pt x="978" y="174"/>
                </a:lnTo>
                <a:lnTo>
                  <a:pt x="924" y="218"/>
                </a:lnTo>
                <a:lnTo>
                  <a:pt x="707" y="413"/>
                </a:lnTo>
                <a:lnTo>
                  <a:pt x="598" y="511"/>
                </a:lnTo>
                <a:lnTo>
                  <a:pt x="478" y="609"/>
                </a:lnTo>
                <a:lnTo>
                  <a:pt x="424" y="653"/>
                </a:lnTo>
                <a:lnTo>
                  <a:pt x="370" y="685"/>
                </a:lnTo>
                <a:lnTo>
                  <a:pt x="326" y="729"/>
                </a:lnTo>
                <a:lnTo>
                  <a:pt x="283" y="751"/>
                </a:lnTo>
                <a:lnTo>
                  <a:pt x="250" y="773"/>
                </a:lnTo>
                <a:lnTo>
                  <a:pt x="228" y="794"/>
                </a:lnTo>
                <a:lnTo>
                  <a:pt x="206" y="794"/>
                </a:lnTo>
                <a:lnTo>
                  <a:pt x="185" y="805"/>
                </a:lnTo>
                <a:lnTo>
                  <a:pt x="174" y="805"/>
                </a:lnTo>
                <a:lnTo>
                  <a:pt x="163" y="805"/>
                </a:lnTo>
                <a:lnTo>
                  <a:pt x="141" y="805"/>
                </a:lnTo>
                <a:lnTo>
                  <a:pt x="130" y="794"/>
                </a:lnTo>
                <a:lnTo>
                  <a:pt x="109" y="783"/>
                </a:lnTo>
                <a:lnTo>
                  <a:pt x="98" y="773"/>
                </a:lnTo>
                <a:lnTo>
                  <a:pt x="76" y="762"/>
                </a:lnTo>
                <a:lnTo>
                  <a:pt x="65" y="740"/>
                </a:lnTo>
                <a:lnTo>
                  <a:pt x="43" y="729"/>
                </a:lnTo>
                <a:lnTo>
                  <a:pt x="32" y="707"/>
                </a:lnTo>
                <a:lnTo>
                  <a:pt x="22" y="696"/>
                </a:lnTo>
                <a:lnTo>
                  <a:pt x="11" y="685"/>
                </a:lnTo>
                <a:lnTo>
                  <a:pt x="11" y="664"/>
                </a:lnTo>
                <a:lnTo>
                  <a:pt x="0" y="653"/>
                </a:lnTo>
                <a:lnTo>
                  <a:pt x="0" y="642"/>
                </a:lnTo>
                <a:lnTo>
                  <a:pt x="11" y="631"/>
                </a:lnTo>
                <a:lnTo>
                  <a:pt x="11" y="609"/>
                </a:lnTo>
                <a:lnTo>
                  <a:pt x="22" y="588"/>
                </a:lnTo>
                <a:lnTo>
                  <a:pt x="43" y="588"/>
                </a:lnTo>
                <a:lnTo>
                  <a:pt x="76" y="577"/>
                </a:lnTo>
                <a:lnTo>
                  <a:pt x="109" y="588"/>
                </a:lnTo>
                <a:lnTo>
                  <a:pt x="130" y="588"/>
                </a:lnTo>
                <a:lnTo>
                  <a:pt x="152" y="588"/>
                </a:lnTo>
                <a:lnTo>
                  <a:pt x="163" y="577"/>
                </a:lnTo>
                <a:lnTo>
                  <a:pt x="174" y="577"/>
                </a:lnTo>
                <a:lnTo>
                  <a:pt x="185" y="577"/>
                </a:lnTo>
                <a:lnTo>
                  <a:pt x="196" y="577"/>
                </a:lnTo>
                <a:lnTo>
                  <a:pt x="217" y="566"/>
                </a:lnTo>
                <a:lnTo>
                  <a:pt x="239" y="555"/>
                </a:lnTo>
                <a:lnTo>
                  <a:pt x="261" y="533"/>
                </a:lnTo>
                <a:lnTo>
                  <a:pt x="293" y="522"/>
                </a:lnTo>
                <a:lnTo>
                  <a:pt x="337" y="500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>
          <a:xfrm>
            <a:off x="7397434" y="2396759"/>
            <a:ext cx="635000" cy="358775"/>
          </a:xfrm>
          <a:custGeom>
            <a:avLst/>
            <a:gdLst>
              <a:gd name="txL" fmla="*/ 0 w 1000"/>
              <a:gd name="txT" fmla="*/ 0 h 566"/>
              <a:gd name="txR" fmla="*/ 1000 w 1000"/>
              <a:gd name="txB" fmla="*/ 566 h 5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000" h="566">
                <a:moveTo>
                  <a:pt x="0" y="164"/>
                </a:moveTo>
                <a:lnTo>
                  <a:pt x="10" y="164"/>
                </a:lnTo>
                <a:lnTo>
                  <a:pt x="43" y="164"/>
                </a:lnTo>
                <a:lnTo>
                  <a:pt x="76" y="164"/>
                </a:lnTo>
                <a:lnTo>
                  <a:pt x="108" y="164"/>
                </a:lnTo>
                <a:lnTo>
                  <a:pt x="163" y="153"/>
                </a:lnTo>
                <a:lnTo>
                  <a:pt x="217" y="153"/>
                </a:lnTo>
                <a:lnTo>
                  <a:pt x="282" y="142"/>
                </a:lnTo>
                <a:lnTo>
                  <a:pt x="347" y="131"/>
                </a:lnTo>
                <a:lnTo>
                  <a:pt x="413" y="109"/>
                </a:lnTo>
                <a:lnTo>
                  <a:pt x="478" y="98"/>
                </a:lnTo>
                <a:lnTo>
                  <a:pt x="532" y="87"/>
                </a:lnTo>
                <a:lnTo>
                  <a:pt x="576" y="77"/>
                </a:lnTo>
                <a:lnTo>
                  <a:pt x="608" y="66"/>
                </a:lnTo>
                <a:lnTo>
                  <a:pt x="641" y="55"/>
                </a:lnTo>
                <a:lnTo>
                  <a:pt x="663" y="44"/>
                </a:lnTo>
                <a:lnTo>
                  <a:pt x="684" y="33"/>
                </a:lnTo>
                <a:lnTo>
                  <a:pt x="695" y="22"/>
                </a:lnTo>
                <a:lnTo>
                  <a:pt x="717" y="11"/>
                </a:lnTo>
                <a:lnTo>
                  <a:pt x="739" y="0"/>
                </a:lnTo>
                <a:lnTo>
                  <a:pt x="750" y="0"/>
                </a:lnTo>
                <a:lnTo>
                  <a:pt x="761" y="0"/>
                </a:lnTo>
                <a:lnTo>
                  <a:pt x="782" y="11"/>
                </a:lnTo>
                <a:lnTo>
                  <a:pt x="793" y="11"/>
                </a:lnTo>
                <a:lnTo>
                  <a:pt x="815" y="22"/>
                </a:lnTo>
                <a:lnTo>
                  <a:pt x="837" y="33"/>
                </a:lnTo>
                <a:lnTo>
                  <a:pt x="858" y="44"/>
                </a:lnTo>
                <a:lnTo>
                  <a:pt x="880" y="55"/>
                </a:lnTo>
                <a:lnTo>
                  <a:pt x="913" y="77"/>
                </a:lnTo>
                <a:lnTo>
                  <a:pt x="935" y="87"/>
                </a:lnTo>
                <a:lnTo>
                  <a:pt x="956" y="109"/>
                </a:lnTo>
                <a:lnTo>
                  <a:pt x="967" y="120"/>
                </a:lnTo>
                <a:lnTo>
                  <a:pt x="978" y="131"/>
                </a:lnTo>
                <a:lnTo>
                  <a:pt x="989" y="142"/>
                </a:lnTo>
                <a:lnTo>
                  <a:pt x="1000" y="142"/>
                </a:lnTo>
                <a:lnTo>
                  <a:pt x="1000" y="153"/>
                </a:lnTo>
                <a:lnTo>
                  <a:pt x="1000" y="164"/>
                </a:lnTo>
                <a:lnTo>
                  <a:pt x="989" y="185"/>
                </a:lnTo>
                <a:lnTo>
                  <a:pt x="978" y="196"/>
                </a:lnTo>
                <a:lnTo>
                  <a:pt x="956" y="207"/>
                </a:lnTo>
                <a:lnTo>
                  <a:pt x="935" y="218"/>
                </a:lnTo>
                <a:lnTo>
                  <a:pt x="924" y="240"/>
                </a:lnTo>
                <a:lnTo>
                  <a:pt x="902" y="272"/>
                </a:lnTo>
                <a:lnTo>
                  <a:pt x="891" y="294"/>
                </a:lnTo>
                <a:lnTo>
                  <a:pt x="880" y="316"/>
                </a:lnTo>
                <a:lnTo>
                  <a:pt x="869" y="338"/>
                </a:lnTo>
                <a:lnTo>
                  <a:pt x="858" y="360"/>
                </a:lnTo>
                <a:lnTo>
                  <a:pt x="848" y="392"/>
                </a:lnTo>
                <a:lnTo>
                  <a:pt x="837" y="425"/>
                </a:lnTo>
                <a:lnTo>
                  <a:pt x="826" y="457"/>
                </a:lnTo>
                <a:lnTo>
                  <a:pt x="815" y="490"/>
                </a:lnTo>
                <a:lnTo>
                  <a:pt x="793" y="534"/>
                </a:lnTo>
                <a:lnTo>
                  <a:pt x="782" y="566"/>
                </a:lnTo>
                <a:lnTo>
                  <a:pt x="663" y="566"/>
                </a:lnTo>
                <a:lnTo>
                  <a:pt x="674" y="523"/>
                </a:lnTo>
                <a:lnTo>
                  <a:pt x="684" y="490"/>
                </a:lnTo>
                <a:lnTo>
                  <a:pt x="684" y="447"/>
                </a:lnTo>
                <a:lnTo>
                  <a:pt x="695" y="414"/>
                </a:lnTo>
                <a:lnTo>
                  <a:pt x="706" y="381"/>
                </a:lnTo>
                <a:lnTo>
                  <a:pt x="706" y="349"/>
                </a:lnTo>
                <a:lnTo>
                  <a:pt x="717" y="327"/>
                </a:lnTo>
                <a:lnTo>
                  <a:pt x="717" y="294"/>
                </a:lnTo>
                <a:lnTo>
                  <a:pt x="717" y="272"/>
                </a:lnTo>
                <a:lnTo>
                  <a:pt x="728" y="251"/>
                </a:lnTo>
                <a:lnTo>
                  <a:pt x="728" y="240"/>
                </a:lnTo>
                <a:lnTo>
                  <a:pt x="728" y="218"/>
                </a:lnTo>
                <a:lnTo>
                  <a:pt x="728" y="207"/>
                </a:lnTo>
                <a:lnTo>
                  <a:pt x="728" y="196"/>
                </a:lnTo>
                <a:lnTo>
                  <a:pt x="717" y="196"/>
                </a:lnTo>
                <a:lnTo>
                  <a:pt x="717" y="185"/>
                </a:lnTo>
                <a:lnTo>
                  <a:pt x="706" y="185"/>
                </a:lnTo>
                <a:lnTo>
                  <a:pt x="684" y="175"/>
                </a:lnTo>
                <a:lnTo>
                  <a:pt x="663" y="175"/>
                </a:lnTo>
                <a:lnTo>
                  <a:pt x="630" y="175"/>
                </a:lnTo>
                <a:lnTo>
                  <a:pt x="597" y="185"/>
                </a:lnTo>
                <a:lnTo>
                  <a:pt x="554" y="185"/>
                </a:lnTo>
                <a:lnTo>
                  <a:pt x="500" y="196"/>
                </a:lnTo>
                <a:lnTo>
                  <a:pt x="445" y="207"/>
                </a:lnTo>
                <a:lnTo>
                  <a:pt x="391" y="218"/>
                </a:lnTo>
                <a:lnTo>
                  <a:pt x="326" y="229"/>
                </a:lnTo>
                <a:lnTo>
                  <a:pt x="217" y="251"/>
                </a:lnTo>
                <a:lnTo>
                  <a:pt x="108" y="251"/>
                </a:lnTo>
                <a:lnTo>
                  <a:pt x="0" y="251"/>
                </a:lnTo>
                <a:lnTo>
                  <a:pt x="0" y="164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32"/>
          <p:cNvSpPr/>
          <p:nvPr/>
        </p:nvSpPr>
        <p:spPr>
          <a:xfrm>
            <a:off x="7487922" y="2707909"/>
            <a:ext cx="441325" cy="130175"/>
          </a:xfrm>
          <a:custGeom>
            <a:avLst/>
            <a:gdLst>
              <a:gd name="txL" fmla="*/ 0 w 696"/>
              <a:gd name="txT" fmla="*/ 0 h 207"/>
              <a:gd name="txR" fmla="*/ 696 w 696"/>
              <a:gd name="txB" fmla="*/ 207 h 207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696" h="206">
                <a:moveTo>
                  <a:pt x="0" y="98"/>
                </a:moveTo>
                <a:lnTo>
                  <a:pt x="76" y="87"/>
                </a:lnTo>
                <a:lnTo>
                  <a:pt x="152" y="76"/>
                </a:lnTo>
                <a:lnTo>
                  <a:pt x="217" y="65"/>
                </a:lnTo>
                <a:lnTo>
                  <a:pt x="283" y="55"/>
                </a:lnTo>
                <a:lnTo>
                  <a:pt x="337" y="44"/>
                </a:lnTo>
                <a:lnTo>
                  <a:pt x="391" y="33"/>
                </a:lnTo>
                <a:lnTo>
                  <a:pt x="435" y="22"/>
                </a:lnTo>
                <a:lnTo>
                  <a:pt x="478" y="11"/>
                </a:lnTo>
                <a:lnTo>
                  <a:pt x="522" y="11"/>
                </a:lnTo>
                <a:lnTo>
                  <a:pt x="554" y="0"/>
                </a:lnTo>
                <a:lnTo>
                  <a:pt x="587" y="0"/>
                </a:lnTo>
                <a:lnTo>
                  <a:pt x="609" y="0"/>
                </a:lnTo>
                <a:lnTo>
                  <a:pt x="630" y="0"/>
                </a:lnTo>
                <a:lnTo>
                  <a:pt x="652" y="0"/>
                </a:lnTo>
                <a:lnTo>
                  <a:pt x="663" y="0"/>
                </a:lnTo>
                <a:lnTo>
                  <a:pt x="685" y="11"/>
                </a:lnTo>
                <a:lnTo>
                  <a:pt x="696" y="22"/>
                </a:lnTo>
                <a:lnTo>
                  <a:pt x="696" y="44"/>
                </a:lnTo>
                <a:lnTo>
                  <a:pt x="696" y="55"/>
                </a:lnTo>
                <a:lnTo>
                  <a:pt x="696" y="76"/>
                </a:lnTo>
                <a:lnTo>
                  <a:pt x="685" y="87"/>
                </a:lnTo>
                <a:lnTo>
                  <a:pt x="674" y="98"/>
                </a:lnTo>
                <a:lnTo>
                  <a:pt x="652" y="98"/>
                </a:lnTo>
                <a:lnTo>
                  <a:pt x="630" y="109"/>
                </a:lnTo>
                <a:lnTo>
                  <a:pt x="587" y="120"/>
                </a:lnTo>
                <a:lnTo>
                  <a:pt x="543" y="131"/>
                </a:lnTo>
                <a:lnTo>
                  <a:pt x="489" y="142"/>
                </a:lnTo>
                <a:lnTo>
                  <a:pt x="446" y="142"/>
                </a:lnTo>
                <a:lnTo>
                  <a:pt x="413" y="152"/>
                </a:lnTo>
                <a:lnTo>
                  <a:pt x="359" y="152"/>
                </a:lnTo>
                <a:lnTo>
                  <a:pt x="304" y="163"/>
                </a:lnTo>
                <a:lnTo>
                  <a:pt x="250" y="174"/>
                </a:lnTo>
                <a:lnTo>
                  <a:pt x="185" y="185"/>
                </a:lnTo>
                <a:lnTo>
                  <a:pt x="109" y="196"/>
                </a:lnTo>
                <a:lnTo>
                  <a:pt x="33" y="207"/>
                </a:lnTo>
                <a:lnTo>
                  <a:pt x="0" y="98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33"/>
          <p:cNvSpPr/>
          <p:nvPr/>
        </p:nvSpPr>
        <p:spPr>
          <a:xfrm>
            <a:off x="7100572" y="2790459"/>
            <a:ext cx="641350" cy="974725"/>
          </a:xfrm>
          <a:custGeom>
            <a:avLst/>
            <a:gdLst>
              <a:gd name="txL" fmla="*/ 0 w 1011"/>
              <a:gd name="txT" fmla="*/ 0 h 1534"/>
              <a:gd name="txR" fmla="*/ 1011 w 1011"/>
              <a:gd name="txB" fmla="*/ 1534 h 153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1" h="1534">
                <a:moveTo>
                  <a:pt x="576" y="1186"/>
                </a:moveTo>
                <a:lnTo>
                  <a:pt x="533" y="1240"/>
                </a:lnTo>
                <a:lnTo>
                  <a:pt x="489" y="1284"/>
                </a:lnTo>
                <a:lnTo>
                  <a:pt x="446" y="1316"/>
                </a:lnTo>
                <a:lnTo>
                  <a:pt x="402" y="1349"/>
                </a:lnTo>
                <a:lnTo>
                  <a:pt x="359" y="1382"/>
                </a:lnTo>
                <a:lnTo>
                  <a:pt x="304" y="1414"/>
                </a:lnTo>
                <a:lnTo>
                  <a:pt x="207" y="1469"/>
                </a:lnTo>
                <a:lnTo>
                  <a:pt x="163" y="1491"/>
                </a:lnTo>
                <a:lnTo>
                  <a:pt x="120" y="1501"/>
                </a:lnTo>
                <a:lnTo>
                  <a:pt x="87" y="1512"/>
                </a:lnTo>
                <a:lnTo>
                  <a:pt x="54" y="1523"/>
                </a:lnTo>
                <a:lnTo>
                  <a:pt x="33" y="1534"/>
                </a:lnTo>
                <a:lnTo>
                  <a:pt x="22" y="1534"/>
                </a:lnTo>
                <a:lnTo>
                  <a:pt x="11" y="1534"/>
                </a:lnTo>
                <a:lnTo>
                  <a:pt x="0" y="1523"/>
                </a:lnTo>
                <a:lnTo>
                  <a:pt x="11" y="1501"/>
                </a:lnTo>
                <a:lnTo>
                  <a:pt x="22" y="1491"/>
                </a:lnTo>
                <a:lnTo>
                  <a:pt x="44" y="1480"/>
                </a:lnTo>
                <a:lnTo>
                  <a:pt x="65" y="1458"/>
                </a:lnTo>
                <a:lnTo>
                  <a:pt x="98" y="1436"/>
                </a:lnTo>
                <a:lnTo>
                  <a:pt x="131" y="1404"/>
                </a:lnTo>
                <a:lnTo>
                  <a:pt x="174" y="1382"/>
                </a:lnTo>
                <a:lnTo>
                  <a:pt x="261" y="1316"/>
                </a:lnTo>
                <a:lnTo>
                  <a:pt x="348" y="1240"/>
                </a:lnTo>
                <a:lnTo>
                  <a:pt x="381" y="1208"/>
                </a:lnTo>
                <a:lnTo>
                  <a:pt x="413" y="1164"/>
                </a:lnTo>
                <a:lnTo>
                  <a:pt x="457" y="1121"/>
                </a:lnTo>
                <a:lnTo>
                  <a:pt x="489" y="1077"/>
                </a:lnTo>
                <a:lnTo>
                  <a:pt x="522" y="1034"/>
                </a:lnTo>
                <a:lnTo>
                  <a:pt x="555" y="979"/>
                </a:lnTo>
                <a:lnTo>
                  <a:pt x="587" y="936"/>
                </a:lnTo>
                <a:lnTo>
                  <a:pt x="609" y="881"/>
                </a:lnTo>
                <a:lnTo>
                  <a:pt x="642" y="827"/>
                </a:lnTo>
                <a:lnTo>
                  <a:pt x="663" y="772"/>
                </a:lnTo>
                <a:lnTo>
                  <a:pt x="696" y="707"/>
                </a:lnTo>
                <a:lnTo>
                  <a:pt x="718" y="642"/>
                </a:lnTo>
                <a:lnTo>
                  <a:pt x="728" y="576"/>
                </a:lnTo>
                <a:lnTo>
                  <a:pt x="750" y="511"/>
                </a:lnTo>
                <a:lnTo>
                  <a:pt x="772" y="435"/>
                </a:lnTo>
                <a:lnTo>
                  <a:pt x="783" y="359"/>
                </a:lnTo>
                <a:lnTo>
                  <a:pt x="794" y="272"/>
                </a:lnTo>
                <a:lnTo>
                  <a:pt x="805" y="185"/>
                </a:lnTo>
                <a:lnTo>
                  <a:pt x="815" y="98"/>
                </a:lnTo>
                <a:lnTo>
                  <a:pt x="826" y="0"/>
                </a:lnTo>
                <a:lnTo>
                  <a:pt x="870" y="21"/>
                </a:lnTo>
                <a:lnTo>
                  <a:pt x="902" y="43"/>
                </a:lnTo>
                <a:lnTo>
                  <a:pt x="924" y="65"/>
                </a:lnTo>
                <a:lnTo>
                  <a:pt x="957" y="76"/>
                </a:lnTo>
                <a:lnTo>
                  <a:pt x="968" y="98"/>
                </a:lnTo>
                <a:lnTo>
                  <a:pt x="989" y="109"/>
                </a:lnTo>
                <a:lnTo>
                  <a:pt x="1000" y="119"/>
                </a:lnTo>
                <a:lnTo>
                  <a:pt x="1011" y="130"/>
                </a:lnTo>
                <a:lnTo>
                  <a:pt x="1011" y="152"/>
                </a:lnTo>
                <a:lnTo>
                  <a:pt x="1011" y="163"/>
                </a:lnTo>
                <a:lnTo>
                  <a:pt x="1011" y="196"/>
                </a:lnTo>
                <a:lnTo>
                  <a:pt x="1000" y="217"/>
                </a:lnTo>
                <a:lnTo>
                  <a:pt x="1000" y="250"/>
                </a:lnTo>
                <a:lnTo>
                  <a:pt x="989" y="283"/>
                </a:lnTo>
                <a:lnTo>
                  <a:pt x="979" y="315"/>
                </a:lnTo>
                <a:lnTo>
                  <a:pt x="968" y="370"/>
                </a:lnTo>
                <a:lnTo>
                  <a:pt x="957" y="413"/>
                </a:lnTo>
                <a:lnTo>
                  <a:pt x="935" y="457"/>
                </a:lnTo>
                <a:lnTo>
                  <a:pt x="924" y="511"/>
                </a:lnTo>
                <a:lnTo>
                  <a:pt x="902" y="566"/>
                </a:lnTo>
                <a:lnTo>
                  <a:pt x="892" y="620"/>
                </a:lnTo>
                <a:lnTo>
                  <a:pt x="870" y="685"/>
                </a:lnTo>
                <a:lnTo>
                  <a:pt x="848" y="751"/>
                </a:lnTo>
                <a:lnTo>
                  <a:pt x="826" y="816"/>
                </a:lnTo>
                <a:lnTo>
                  <a:pt x="794" y="870"/>
                </a:lnTo>
                <a:lnTo>
                  <a:pt x="761" y="936"/>
                </a:lnTo>
                <a:lnTo>
                  <a:pt x="728" y="990"/>
                </a:lnTo>
                <a:lnTo>
                  <a:pt x="652" y="1088"/>
                </a:lnTo>
                <a:lnTo>
                  <a:pt x="576" y="1186"/>
                </a:lnTo>
              </a:path>
            </a:pathLst>
          </a:custGeom>
          <a:solidFill>
            <a:srgbClr val="C00000"/>
          </a:solidFill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10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1188202" y="1709991"/>
            <a:ext cx="9800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8A1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结构：☆☆☆    占位：☆☆☆   关键笔画：☆☆☆</a:t>
            </a:r>
            <a:endParaRPr lang="zh-CN" altLang="en-US" sz="3200" b="1">
              <a:solidFill>
                <a:srgbClr val="8A1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1"/>
            </p:custDataLst>
          </p:nvPr>
        </p:nvSpPr>
        <p:spPr>
          <a:xfrm>
            <a:off x="3338360" y="539031"/>
            <a:ext cx="5740400" cy="8822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8" tIns="25399" rIns="63498" bIns="25399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charset="0"/>
              </a:defRPr>
            </a:lvl1pPr>
          </a:lstStyle>
          <a:p>
            <a:pPr algn="ctr" fontAlgn="ctr">
              <a:lnSpc>
                <a:spcPct val="150000"/>
              </a:lnSpc>
              <a:spcBef>
                <a:spcPct val="0"/>
              </a:spcBef>
              <a:spcAft>
                <a:spcPts val="1065"/>
              </a:spcAft>
              <a:buSzTx/>
            </a:pPr>
            <a:r>
              <a:rPr lang="zh-CN" altLang="en-US" sz="3600" b="1" spc="187">
                <a:ln w="3175">
                  <a:noFill/>
                  <a:prstDash val="dash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展评</a:t>
            </a:r>
            <a:endParaRPr lang="zh-CN" altLang="en-US" sz="3600" b="1" spc="187">
              <a:ln w="3175">
                <a:noFill/>
                <a:prstDash val="dash"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46" name="Picture 2" descr="https://bpic.51yuansu.com/pic3/cover/01/43/77/593999267f731_61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62360" y="316861"/>
            <a:ext cx="936625" cy="1326629"/>
          </a:xfrm>
          <a:prstGeom prst="rect">
            <a:avLst/>
          </a:prstGeom>
          <a:noFill/>
        </p:spPr>
      </p:pic>
      <p:graphicFrame>
        <p:nvGraphicFramePr>
          <p:cNvPr id="47" name="Group 4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702377" y="3035572"/>
          <a:ext cx="900112" cy="899847"/>
        </p:xfrm>
        <a:graphic>
          <a:graphicData uri="http://schemas.openxmlformats.org/drawingml/2006/table">
            <a:tbl>
              <a:tblPr/>
              <a:tblGrid>
                <a:gridCol w="446405"/>
                <a:gridCol w="453707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Group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640299" y="3035572"/>
          <a:ext cx="900112" cy="899847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Group 47"/>
          <p:cNvGraphicFramePr>
            <a:graphicFrameLocks noGrp="1"/>
          </p:cNvGraphicFramePr>
          <p:nvPr/>
        </p:nvGraphicFramePr>
        <p:xfrm>
          <a:off x="5576632" y="3034934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Group 47"/>
          <p:cNvGraphicFramePr>
            <a:graphicFrameLocks noGrp="1"/>
          </p:cNvGraphicFramePr>
          <p:nvPr/>
        </p:nvGraphicFramePr>
        <p:xfrm>
          <a:off x="7605956" y="3034934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" name="Group 4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702700" y="4291288"/>
          <a:ext cx="898525" cy="899846"/>
        </p:xfrm>
        <a:graphic>
          <a:graphicData uri="http://schemas.openxmlformats.org/drawingml/2006/table">
            <a:tbl>
              <a:tblPr/>
              <a:tblGrid>
                <a:gridCol w="445135"/>
                <a:gridCol w="453390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Group 47"/>
          <p:cNvGraphicFramePr>
            <a:graphicFrameLocks noGrp="1"/>
          </p:cNvGraphicFramePr>
          <p:nvPr/>
        </p:nvGraphicFramePr>
        <p:xfrm>
          <a:off x="3613317" y="4293825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4" name="Group 47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5565521" y="4293828"/>
          <a:ext cx="900112" cy="899846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5" name="Group 47"/>
          <p:cNvGraphicFramePr>
            <a:graphicFrameLocks noGrp="1"/>
          </p:cNvGraphicFramePr>
          <p:nvPr/>
        </p:nvGraphicFramePr>
        <p:xfrm>
          <a:off x="7617067" y="4293825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" name="Group 47"/>
          <p:cNvGraphicFramePr>
            <a:graphicFrameLocks noGrp="1"/>
          </p:cNvGraphicFramePr>
          <p:nvPr/>
        </p:nvGraphicFramePr>
        <p:xfrm>
          <a:off x="9580847" y="429382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7" name="矩形 66">
            <a:hlinkClick r:id="rId7" action="ppaction://hlinksldjump"/>
          </p:cNvPr>
          <p:cNvSpPr/>
          <p:nvPr/>
        </p:nvSpPr>
        <p:spPr>
          <a:xfrm>
            <a:off x="1714775" y="303614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侵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8" name="矩形 67">
            <a:hlinkClick r:id="rId8" action="ppaction://hlinksldjump"/>
          </p:cNvPr>
          <p:cNvSpPr/>
          <p:nvPr/>
        </p:nvSpPr>
        <p:spPr>
          <a:xfrm>
            <a:off x="3643269" y="303614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略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9" name="矩形 68">
            <a:hlinkClick r:id="rId8" action="ppaction://hlinksldjump"/>
          </p:cNvPr>
          <p:cNvSpPr/>
          <p:nvPr/>
        </p:nvSpPr>
        <p:spPr>
          <a:xfrm>
            <a:off x="5579604" y="303614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筑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0" name="矩形 69">
            <a:hlinkClick r:id="rId9" action="ppaction://hlinksldjump"/>
          </p:cNvPr>
          <p:cNvSpPr/>
          <p:nvPr/>
        </p:nvSpPr>
        <p:spPr>
          <a:xfrm>
            <a:off x="7621527" y="303614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堡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1" name="矩形 70">
            <a:hlinkClick r:id="rId10" action="ppaction://hlinksldjump"/>
          </p:cNvPr>
          <p:cNvSpPr/>
          <p:nvPr/>
        </p:nvSpPr>
        <p:spPr>
          <a:xfrm>
            <a:off x="1714999" y="4311151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丘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矩形 71">
            <a:hlinkClick r:id="rId11" action="ppaction://hlinksldjump"/>
          </p:cNvPr>
          <p:cNvSpPr/>
          <p:nvPr/>
        </p:nvSpPr>
        <p:spPr>
          <a:xfrm>
            <a:off x="3630514" y="4311151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妨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3" name="矩形 72">
            <a:hlinkClick r:id="rId12" action="ppaction://hlinksldjump"/>
          </p:cNvPr>
          <p:cNvSpPr/>
          <p:nvPr/>
        </p:nvSpPr>
        <p:spPr>
          <a:xfrm>
            <a:off x="5579691" y="431700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蔽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4" name="矩形 73">
            <a:hlinkClick r:id="rId13" action="ppaction://hlinksldjump"/>
          </p:cNvPr>
          <p:cNvSpPr/>
          <p:nvPr/>
        </p:nvSpPr>
        <p:spPr>
          <a:xfrm>
            <a:off x="7623276" y="430384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陷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5" name="矩形 74">
            <a:hlinkClick r:id="rId14" action="ppaction://hlinksldjump"/>
          </p:cNvPr>
          <p:cNvSpPr/>
          <p:nvPr/>
        </p:nvSpPr>
        <p:spPr>
          <a:xfrm>
            <a:off x="9595965" y="431061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拐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76" name="Group 47"/>
          <p:cNvGraphicFramePr>
            <a:graphicFrameLocks noGrp="1"/>
          </p:cNvGraphicFramePr>
          <p:nvPr/>
        </p:nvGraphicFramePr>
        <p:xfrm>
          <a:off x="9557033" y="3034934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7" name="矩形 76">
            <a:hlinkClick r:id="rId15" action="ppaction://hlinksldjump"/>
          </p:cNvPr>
          <p:cNvSpPr/>
          <p:nvPr/>
        </p:nvSpPr>
        <p:spPr>
          <a:xfrm>
            <a:off x="9575400" y="303677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solidFill>
                    <a:schemeClr val="bg1"/>
                  </a:solidFill>
                </a:ln>
                <a:solidFill>
                  <a:srgbClr val="8A100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党</a:t>
            </a:r>
            <a:endParaRPr kumimoji="0" lang="zh-CN" altLang="en-US" sz="5400" b="1" i="0" u="none" strike="noStrike" kern="1200" cap="none" spc="0" normalizeH="0" baseline="0" noProof="0">
              <a:ln>
                <a:solidFill>
                  <a:schemeClr val="bg1"/>
                </a:solidFill>
              </a:ln>
              <a:solidFill>
                <a:srgbClr val="8A100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45030" y="1688071"/>
            <a:ext cx="100845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9625" algn="just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节课我们学习了带着问题，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默读课文的方法。学习了本课生字，同时积累了许多新学到的词语，简单了解了作者围绕地道战写了哪些内容。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4296" y="55160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方正大黑简体" panose="03000509000000000000" charset="-122"/>
                <a:ea typeface="方正大黑简体" panose="03000509000000000000" charset="-122"/>
              </a:rPr>
              <a:t>课堂小结</a:t>
            </a:r>
            <a:endParaRPr lang="zh-CN" altLang="en-US" sz="3200" b="1" dirty="0">
              <a:solidFill>
                <a:schemeClr val="tx1"/>
              </a:solidFill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38792" y="1639441"/>
            <a:ext cx="2656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用较快的速度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6549" y="1812978"/>
            <a:ext cx="79030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9975" indent="-1069975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、抄写本课词语表中的词语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-1069975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、有条件的可以观看电影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地道战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4296" y="55160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方正大黑简体" panose="03000509000000000000" charset="-122"/>
                <a:ea typeface="方正大黑简体" panose="03000509000000000000" charset="-122"/>
              </a:rPr>
              <a:t>布置作业</a:t>
            </a:r>
            <a:endParaRPr lang="zh-CN" altLang="en-US" sz="3200" b="1">
              <a:solidFill>
                <a:schemeClr val="tx1"/>
              </a:solidFill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53900" y="121285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89200" y="812632"/>
            <a:ext cx="71882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冀中的地道战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Picture 7" descr="https://bpic.51yuansu.com/pic3/cover/04/05/36/6128b04f48582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695548" y="2873502"/>
            <a:ext cx="2573304" cy="237081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505075" y="1741805"/>
            <a:ext cx="4716145" cy="831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冀中的地道是什么样的？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96185" y="2821305"/>
            <a:ext cx="554037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冀中的地道战是怎么产生的？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它有什么作用？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37500" y="1803720"/>
            <a:ext cx="3187700" cy="1191816"/>
          </a:xfrm>
          <a:prstGeom prst="wedgeRoundRectCallout">
            <a:avLst>
              <a:gd name="adj1" fmla="val -756"/>
              <a:gd name="adj2" fmla="val 100710"/>
              <a:gd name="adj3" fmla="val 16667"/>
            </a:avLst>
          </a:prstGeom>
          <a:ln>
            <a:solidFill>
              <a:srgbClr val="B9E18E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读完课题，你有什么疑问吗？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6"/>
          <p:cNvSpPr txBox="1"/>
          <p:nvPr/>
        </p:nvSpPr>
        <p:spPr>
          <a:xfrm>
            <a:off x="1780129" y="4414578"/>
            <a:ext cx="7198771" cy="166199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带着问题，用较快的速度默读课文，记下所用的时间。</a:t>
            </a:r>
            <a:endParaRPr lang="zh-CN" altLang="en-US" sz="3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3357" y="3745563"/>
            <a:ext cx="4307343" cy="107721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在阅读中可以对题目或某个句段提出疑问。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787" y="5000774"/>
            <a:ext cx="4303913" cy="107721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带着问题阅读，更容易理解课文内容。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 descr="https://bpic.51yuansu.com/pic3/cover/03/10/67/5b486342afb45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04196" y="3859543"/>
            <a:ext cx="2049778" cy="2333262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6451379" y="4029774"/>
            <a:ext cx="1420582" cy="1905154"/>
            <a:chOff x="3897891" y="2476928"/>
            <a:chExt cx="1420582" cy="1905154"/>
          </a:xfrm>
        </p:grpSpPr>
        <p:pic>
          <p:nvPicPr>
            <p:cNvPr id="7" name="Picture 2" descr="https://bpic.51yuansu.com/pic3/cover/03/00/44/5ae0586db6878_610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84826" y="2476928"/>
              <a:ext cx="1099891" cy="777136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3897891" y="3304864"/>
              <a:ext cx="142058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记下所</a:t>
              </a:r>
              <a:endParaRPr lang="en-US" alt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3200" b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用时间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00424" y="529248"/>
            <a:ext cx="5006777" cy="3046988"/>
            <a:chOff x="1067293" y="876747"/>
            <a:chExt cx="4807538" cy="3046988"/>
          </a:xfrm>
        </p:grpSpPr>
        <p:sp>
          <p:nvSpPr>
            <p:cNvPr id="13" name="TextBox 12"/>
            <p:cNvSpPr txBox="1"/>
            <p:nvPr/>
          </p:nvSpPr>
          <p:spPr>
            <a:xfrm>
              <a:off x="1116069" y="876747"/>
              <a:ext cx="4490479" cy="30469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zh-CN" altLang="zh-CN" sz="32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看到课文题目，我产生了疑问：“地道是什么样的？在地道里怎么打仗呢？”带着这些问题读，我对课文内容理解得更快了，阅读的速度也更快了。</a:t>
              </a:r>
              <a:endPara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067293" y="876747"/>
              <a:ext cx="4807538" cy="3046988"/>
            </a:xfrm>
            <a:prstGeom prst="roundRect">
              <a:avLst/>
            </a:prstGeom>
            <a:noFill/>
            <a:ln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noAutofit/>
            </a:bodyPr>
            <a:lstStyle/>
            <a:p>
              <a:pPr algn="just"/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02071" y="535000"/>
            <a:ext cx="3222799" cy="3082876"/>
            <a:chOff x="5259103" y="860526"/>
            <a:chExt cx="3222799" cy="3082876"/>
          </a:xfrm>
        </p:grpSpPr>
        <p:sp>
          <p:nvSpPr>
            <p:cNvPr id="17" name="TextBox 16"/>
            <p:cNvSpPr txBox="1"/>
            <p:nvPr/>
          </p:nvSpPr>
          <p:spPr>
            <a:xfrm>
              <a:off x="5324417" y="896414"/>
              <a:ext cx="3093985" cy="30469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zh-CN" altLang="en-US" sz="3200" b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读到“人在地上怎么能了解地面上的情况呢”，我就知道这段话要讲什么，所以我读的很快。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259103" y="860526"/>
              <a:ext cx="3222799" cy="3082876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>
              <a:noAutofit/>
            </a:bodyPr>
            <a:lstStyle/>
            <a:p>
              <a:pPr algn="just"/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"/>
          <p:cNvSpPr/>
          <p:nvPr/>
        </p:nvSpPr>
        <p:spPr>
          <a:xfrm>
            <a:off x="7579432" y="2948369"/>
            <a:ext cx="1832553" cy="7375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交流提问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94361" y="1741167"/>
            <a:ext cx="842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8A1004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下面，我们一起带着自己的问题默读课文吧。</a:t>
            </a:r>
            <a:endParaRPr lang="zh-CN" altLang="en-US" sz="3200" b="1" dirty="0">
              <a:solidFill>
                <a:srgbClr val="8A1004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075185" y="4179956"/>
            <a:ext cx="2950845" cy="577850"/>
            <a:chOff x="2962" y="8265"/>
            <a:chExt cx="4647" cy="910"/>
          </a:xfrm>
        </p:grpSpPr>
        <p:pic>
          <p:nvPicPr>
            <p:cNvPr id="26" name="图片 25" descr="播放键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962" y="8265"/>
              <a:ext cx="4647" cy="910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4201" y="8369"/>
              <a:ext cx="2405" cy="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7030A0"/>
                  </a:solidFill>
                  <a:latin typeface="字魂27号-布丁体" panose="00000500000000000000" charset="-122"/>
                  <a:ea typeface="字魂27号-布丁体" panose="00000500000000000000" charset="-122"/>
                </a:rPr>
                <a:t> </a:t>
              </a:r>
              <a:r>
                <a:rPr lang="zh-CN" altLang="en-US" sz="2400" b="1">
                  <a:solidFill>
                    <a:srgbClr val="7030A0"/>
                  </a:solidFill>
                  <a:latin typeface="字魂27号-布丁体" panose="00000500000000000000" charset="-122"/>
                  <a:ea typeface="字魂27号-布丁体" panose="00000500000000000000" charset="-122"/>
                </a:rPr>
                <a:t>朗读链接</a:t>
              </a:r>
              <a:endParaRPr lang="zh-CN" altLang="en-US" sz="2400" b="1">
                <a:solidFill>
                  <a:srgbClr val="7030A0"/>
                </a:solidFill>
                <a:latin typeface="字魂27号-布丁体" panose="00000500000000000000" charset="-122"/>
                <a:ea typeface="字魂27号-布丁体" panose="00000500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34296" y="55160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方正大黑简体" panose="03000509000000000000" charset="-122"/>
                <a:ea typeface="方正大黑简体" panose="03000509000000000000" charset="-122"/>
              </a:rPr>
              <a:t>初读课文，整体感知</a:t>
            </a:r>
            <a:endParaRPr lang="zh-CN" altLang="en-US" sz="3200" b="1"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0643" y="2861593"/>
            <a:ext cx="1940157" cy="2104107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06175" y="2986469"/>
            <a:ext cx="1099891" cy="1854354"/>
            <a:chOff x="4084826" y="2476928"/>
            <a:chExt cx="1099891" cy="1854354"/>
          </a:xfrm>
        </p:grpSpPr>
        <p:pic>
          <p:nvPicPr>
            <p:cNvPr id="12" name="Picture 2" descr="https://bpic.51yuansu.com/pic3/cover/03/00/44/5ae0586db6878_610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84826" y="2476928"/>
              <a:ext cx="1099891" cy="777136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4084826" y="3254064"/>
              <a:ext cx="100860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阅读</a:t>
              </a:r>
              <a:endParaRPr lang="en-US" alt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3200" b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时间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119489" y="2852920"/>
            <a:ext cx="1906411" cy="211278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9605" y="3390384"/>
            <a:ext cx="4289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80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15254" y="2861593"/>
            <a:ext cx="1910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我的问题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4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54100" y="1271267"/>
            <a:ext cx="100710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根据课文内容，判断下列说法的正误。 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为了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粉碎敌人的“扫荡”，冀中人们创造了新的斗争方式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地道战。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里面光线不好，比较昏暗。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的出口开在隐蔽的地方，旁边堆满荆棘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5094707" y="281015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9787085" y="428467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7444765" y="3569959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2" grpId="1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78001" y="1499867"/>
            <a:ext cx="8636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指名回答问题，听评快速默读效果。 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看看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问题的判断是否正确。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回答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正确率如何。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能否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快速而正确地把握课文内容。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09700" y="1093467"/>
            <a:ext cx="9359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algn="just">
              <a:lnSpc>
                <a:spcPct val="150000"/>
              </a:lnSpc>
            </a:pP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默读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课文，思考：作者围绕地道战写了哪三个方面的内容？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78001" y="2884167"/>
            <a:ext cx="8636000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的产生、作用。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的式样、特点。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533400" indent="-533400"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地道战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在中国抗争历史的地位。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34296" y="551606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方正大黑简体" panose="03000509000000000000" charset="-122"/>
                <a:ea typeface="方正大黑简体" panose="03000509000000000000" charset="-122"/>
              </a:rPr>
              <a:t>读写生字，体会汉字美</a:t>
            </a:r>
            <a:endParaRPr lang="zh-CN" altLang="en-US" sz="3200" b="1"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8000" y="2043941"/>
            <a:ext cx="86233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侵略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堡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垒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任丘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搁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东西   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坑   </a:t>
            </a:r>
            <a:r>
              <a:rPr lang="zh-CN" alt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拐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   </a:t>
            </a:r>
            <a:r>
              <a:rPr lang="zh-CN" alt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岔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6577" y="1869724"/>
            <a:ext cx="8105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err="1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qīn 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 lüè</a:t>
            </a:r>
            <a:r>
              <a:rPr lang="en-US" altLang="zh-CN" sz="2000" b="1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          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   lěi</a:t>
            </a:r>
            <a:r>
              <a:rPr lang="en-US" altLang="zh-CN" sz="2000" b="1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     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  rén</a:t>
            </a:r>
            <a:r>
              <a:rPr lang="en-US" altLang="zh-CN" sz="2000" b="1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 qiū        </a:t>
            </a:r>
            <a:r>
              <a:rPr lang="en-US" altLang="zh-CN" sz="2000" b="1" err="1" smtClean="0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gē                    xiàn           </a:t>
            </a:r>
            <a:r>
              <a:rPr lang="en-US" altLang="zh-CN" sz="2000" b="1" err="1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guǎi      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汉语拼音" pitchFamily="34" charset="0"/>
              </a:rPr>
              <a:t>     chà  </a:t>
            </a:r>
            <a:endParaRPr lang="en-US" altLang="zh-CN" sz="2000" b="1">
              <a:latin typeface="方正姚体" panose="02010601030101010101" pitchFamily="2" charset="-122"/>
              <a:ea typeface="方正姚体" panose="02010601030101010101" pitchFamily="2" charset="-122"/>
              <a:cs typeface="汉语拼音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3913079" y="3611387"/>
            <a:ext cx="56991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</a:t>
            </a:r>
            <a:endParaRPr kumimoji="0" lang="zh-CN" altLang="en-US" sz="3200" b="1" kern="1200" cap="none" spc="0" normalizeH="0" baseline="0" noProof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4603642" y="3567709"/>
            <a:ext cx="119062" cy="950595"/>
          </a:xfrm>
          <a:prstGeom prst="leftBrace">
            <a:avLst/>
          </a:prstGeom>
          <a:ln w="285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3"/>
          <p:cNvSpPr txBox="1"/>
          <p:nvPr/>
        </p:nvSpPr>
        <p:spPr>
          <a:xfrm>
            <a:off x="4828273" y="3158494"/>
            <a:ext cx="2425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Times New Roman" panose="02020603050405020304" pitchFamily="18" charset="0"/>
              </a:rPr>
              <a:t>rén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（姓任）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4815573" y="4090105"/>
            <a:ext cx="2425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Times New Roman" panose="02020603050405020304" pitchFamily="18" charset="0"/>
              </a:rPr>
              <a:t>rèn</a:t>
            </a:r>
            <a:r>
              <a:rPr lang="zh-CN" alt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（任务）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3" grpId="0"/>
      <p:bldP spid="24" grpId="1" animBg="1"/>
      <p:bldP spid="25" grpId="1"/>
      <p:bldP spid="26" grpId="1"/>
    </p:bldLst>
  </p:timing>
</p:sld>
</file>

<file path=ppt/tags/tag1.xml><?xml version="1.0" encoding="utf-8"?>
<p:tagLst xmlns:p="http://schemas.openxmlformats.org/presentationml/2006/main">
  <p:tag name="KSO_WM_UNIT_TABLE_BEAUTIFY" val="smartTable{c7c77bc5-c374-4da5-984a-10d887b3ec2f}"/>
</p:tagLst>
</file>

<file path=ppt/tags/tag10.xml><?xml version="1.0" encoding="utf-8"?>
<p:tagLst xmlns:p="http://schemas.openxmlformats.org/presentationml/2006/main">
  <p:tag name="KSO_WM_UNIT_TABLE_BEAUTIFY" val="smartTable{c7c77bc5-c374-4da5-984a-10d887b3ec2f}"/>
</p:tagLst>
</file>

<file path=ppt/tags/tag11.xml><?xml version="1.0" encoding="utf-8"?>
<p:tagLst xmlns:p="http://schemas.openxmlformats.org/presentationml/2006/main">
  <p:tag name="KSO_WM_UNIT_TABLE_BEAUTIFY" val="smartTable{a6f89412-e56e-43f2-9112-7a319f723d88}"/>
</p:tagLst>
</file>

<file path=ppt/tags/tag12.xml><?xml version="1.0" encoding="utf-8"?>
<p:tagLst xmlns:p="http://schemas.openxmlformats.org/presentationml/2006/main">
  <p:tag name="KSO_WM_UNIT_TABLE_BEAUTIFY" val="smartTable{096f3fa7-208c-41a6-99c9-156d7edfa770}"/>
</p:tagLst>
</file>

<file path=ppt/tags/tag13.xml><?xml version="1.0" encoding="utf-8"?>
<p:tagLst xmlns:p="http://schemas.openxmlformats.org/presentationml/2006/main">
  <p:tag name="KSO_WM_UNIT_TABLE_BEAUTIFY" val="smartTable{33de32a7-70d7-46d3-b6a5-6ba867d7f714}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TRhZjA3ZmI3MjNiNTQ2YzAxYjlhNjk1ZWQzOWFhN2UifQ=="/>
  <p:tag name="commondata" val="eyJoZGlkIjoiN2YzNjBkOTgyNWQ1YTMxYzM3MzMwNWFiODNmOWIzYWMifQ=="/>
</p:tagLst>
</file>

<file path=ppt/tags/tag2.xml><?xml version="1.0" encoding="utf-8"?>
<p:tagLst xmlns:p="http://schemas.openxmlformats.org/presentationml/2006/main">
  <p:tag name="KSO_WM_UNIT_TABLE_BEAUTIFY" val="smartTable{a6f89412-e56e-43f2-9112-7a319f723d88}"/>
</p:tagLst>
</file>

<file path=ppt/tags/tag3.xml><?xml version="1.0" encoding="utf-8"?>
<p:tagLst xmlns:p="http://schemas.openxmlformats.org/presentationml/2006/main">
  <p:tag name="KSO_WM_UNIT_TABLE_BEAUTIFY" val="smartTable{096f3fa7-208c-41a6-99c9-156d7edfa770}"/>
</p:tagLst>
</file>

<file path=ppt/tags/tag4.xml><?xml version="1.0" encoding="utf-8"?>
<p:tagLst xmlns:p="http://schemas.openxmlformats.org/presentationml/2006/main">
  <p:tag name="KSO_WM_UNIT_TABLE_BEAUTIFY" val="smartTable{33de32a7-70d7-46d3-b6a5-6ba867d7f714}"/>
</p:tagLst>
</file>

<file path=ppt/tags/tag5.xml><?xml version="1.0" encoding="utf-8"?>
<p:tagLst xmlns:p="http://schemas.openxmlformats.org/presentationml/2006/main">
  <p:tag name="KSO_WM_UNIT_TABLE_BEAUTIFY" val="smartTable{b05178f3-ccbd-4240-8f00-45793efb6325}"/>
</p:tagLst>
</file>

<file path=ppt/tags/tag6.xml><?xml version="1.0" encoding="utf-8"?>
<p:tagLst xmlns:p="http://schemas.openxmlformats.org/presentationml/2006/main">
  <p:tag name="KSO_WM_UNIT_TABLE_BEAUTIFY" val="smartTable{679ebea9-2d38-4ba0-b614-f570c77eb028}"/>
</p:tagLst>
</file>

<file path=ppt/tags/tag7.xml><?xml version="1.0" encoding="utf-8"?>
<p:tagLst xmlns:p="http://schemas.openxmlformats.org/presentationml/2006/main">
  <p:tag name="KSO_WM_UNIT_TABLE_BEAUTIFY" val="smartTable{33fff404-7a85-4c36-bb14-f0957534d3c7}"/>
</p:tagLst>
</file>

<file path=ppt/tags/tag8.xml><?xml version="1.0" encoding="utf-8"?>
<p:tagLst xmlns:p="http://schemas.openxmlformats.org/presentationml/2006/main">
  <p:tag name="KSO_WM_UNIT_TABLE_BEAUTIFY" val="smartTable{8bc7bde1-4bf5-446c-ac1c-21b2133d4aa4}"/>
</p:tagLst>
</file>

<file path=ppt/tags/tag9.xml><?xml version="1.0" encoding="utf-8"?>
<p:tagLst xmlns:p="http://schemas.openxmlformats.org/presentationml/2006/main">
  <p:tag name="KSO_WM_ASSEMBLE_CHIP_INDEX" val="8e91fd4c8e3a42ceb7d581ed8ae59b6f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c4054ed1e2fb80761"/>
  <p:tag name="KSO_WM_TEMPLATE_ASSEMBLE_XID" val="60656f4c4054ed1e2fb80761"/>
  <p:tag name="KSO_WM_TEMPLATE_CATEGORY" val="diagram"/>
  <p:tag name="KSO_WM_TEMPLATE_INDEX" val="20212375"/>
  <p:tag name="KSO_WM_UNIT_BLOCK" val="0"/>
  <p:tag name="KSO_WM_UNIT_COMPATIBLE" val="0"/>
  <p:tag name="KSO_WM_UNIT_DEC_AREA_ID" val="4245dc7c3fcb48538ca7fd3b82d1f3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7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演示</Application>
  <PresentationFormat>自定义</PresentationFormat>
  <Paragraphs>291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字魂36号-正文宋楷</vt:lpstr>
      <vt:lpstr>Times New Roman</vt:lpstr>
      <vt:lpstr>楷体</vt:lpstr>
      <vt:lpstr>微软雅黑</vt:lpstr>
      <vt:lpstr>字魂27号-布丁体</vt:lpstr>
      <vt:lpstr>方正大黑简体</vt:lpstr>
      <vt:lpstr>黑体</vt:lpstr>
      <vt:lpstr>方正姚体</vt:lpstr>
      <vt:lpstr>汉语拼音</vt:lpstr>
      <vt:lpstr>Calibri</vt:lpstr>
      <vt:lpstr>等线</vt:lpstr>
      <vt:lpstr>Arial Unicode MS</vt:lpstr>
      <vt:lpstr>Segoe UI</vt:lpstr>
      <vt:lpstr>Arial</vt:lpstr>
      <vt:lpstr>等线 Light</vt:lpstr>
      <vt:lpstr>RomanS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2022-06-01T12:14:00Z</cp:lastPrinted>
  <dcterms:created xsi:type="dcterms:W3CDTF">2022-06-01T12:14:00Z</dcterms:created>
  <dcterms:modified xsi:type="dcterms:W3CDTF">2023-10-23T04:07:36Z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9009D656981446A7AB38643AE54B2431_12</vt:lpwstr>
  </property>
  <property fmtid="{D5CDD505-2E9C-101B-9397-08002B2CF9AE}" pid="3" name="KSOProductBuildVer">
    <vt:lpwstr>2052-12.1.0.15712</vt:lpwstr>
  </property>
</Properties>
</file>