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09" r:id="rId3"/>
    <p:sldId id="361" r:id="rId4"/>
    <p:sldId id="393" r:id="rId5"/>
    <p:sldId id="363" r:id="rId6"/>
    <p:sldId id="394" r:id="rId7"/>
    <p:sldId id="395" r:id="rId8"/>
    <p:sldId id="396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  <p:sldId id="407" r:id="rId20"/>
    <p:sldId id="408" r:id="rId21"/>
    <p:sldId id="409" r:id="rId22"/>
    <p:sldId id="410" r:id="rId23"/>
    <p:sldId id="411" r:id="rId24"/>
    <p:sldId id="382" r:id="rId25"/>
    <p:sldId id="412" r:id="rId26"/>
    <p:sldId id="413" r:id="rId27"/>
    <p:sldId id="414" r:id="rId28"/>
    <p:sldId id="415" r:id="rId29"/>
    <p:sldId id="416" r:id="rId30"/>
    <p:sldId id="417" r:id="rId31"/>
    <p:sldId id="418" r:id="rId32"/>
    <p:sldId id="419" r:id="rId33"/>
    <p:sldId id="420" r:id="rId34"/>
    <p:sldId id="421" r:id="rId35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42"/>
    </p:embeddedFont>
    <p:embeddedFont>
      <p:font typeface="黑体" panose="02010609060101010101" pitchFamily="49" charset="-122"/>
      <p:regular r:id="rId43"/>
    </p:embeddedFont>
    <p:embeddedFont>
      <p:font typeface="楷体" panose="02010609060101010101" pitchFamily="49" charset="-122"/>
      <p:regular r:id="rId44"/>
    </p:embeddedFont>
    <p:embeddedFont>
      <p:font typeface="taozhi.cn_PY" panose="02000500000000000000" pitchFamily="2" charset="0"/>
      <p:regular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</p:embeddedFontLst>
  <p:custDataLst>
    <p:tags r:id="rId5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8" autoAdjust="0"/>
    <p:restoredTop sz="96424" autoAdjust="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0" Type="http://schemas.openxmlformats.org/officeDocument/2006/relationships/tags" Target="tags/tag7.xml"/><Relationship Id="rId5" Type="http://schemas.openxmlformats.org/officeDocument/2006/relationships/slide" Target="slides/slide3.xml"/><Relationship Id="rId49" Type="http://schemas.openxmlformats.org/officeDocument/2006/relationships/font" Target="fonts/font8.fntdata"/><Relationship Id="rId48" Type="http://schemas.openxmlformats.org/officeDocument/2006/relationships/font" Target="fonts/font7.fntdata"/><Relationship Id="rId47" Type="http://schemas.openxmlformats.org/officeDocument/2006/relationships/font" Target="fonts/font6.fntdata"/><Relationship Id="rId46" Type="http://schemas.openxmlformats.org/officeDocument/2006/relationships/font" Target="fonts/font5.fntdata"/><Relationship Id="rId45" Type="http://schemas.openxmlformats.org/officeDocument/2006/relationships/font" Target="fonts/font4.fntdata"/><Relationship Id="rId44" Type="http://schemas.openxmlformats.org/officeDocument/2006/relationships/font" Target="fonts/font3.fntdata"/><Relationship Id="rId43" Type="http://schemas.openxmlformats.org/officeDocument/2006/relationships/font" Target="fonts/font2.fntdata"/><Relationship Id="rId42" Type="http://schemas.openxmlformats.org/officeDocument/2006/relationships/font" Target="fonts/font1.fntdata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notesMaster" Target="notesMasters/notesMaster1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64FC8-8300-42FF-B214-DBA3EDE9A3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AC0BB-6590-4996-9DEC-B63401AE9E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E3521-2EEC-4062-8D16-216D8FF479A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C2393-EC28-4349-92F4-33F4E28F3B8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3" Type="http://schemas.openxmlformats.org/officeDocument/2006/relationships/theme" Target="../theme/theme1.xml"/><Relationship Id="rId42" Type="http://schemas.openxmlformats.org/officeDocument/2006/relationships/tags" Target="../tags/tag6.xml"/><Relationship Id="rId41" Type="http://schemas.openxmlformats.org/officeDocument/2006/relationships/image" Target="file:///D:\qq&#25991;&#20214;\712321467\Image\C2C\Image2\%7b75232B38-A165-1FB7-499C-2E1C792CACB5%7d.png" TargetMode="External"/><Relationship Id="rId4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39" Type="http://schemas.openxmlformats.org/officeDocument/2006/relationships/tags" Target="../tags/tag5.xml"/><Relationship Id="rId38" Type="http://schemas.openxmlformats.org/officeDocument/2006/relationships/tags" Target="../tags/tag4.xml"/><Relationship Id="rId37" Type="http://schemas.openxmlformats.org/officeDocument/2006/relationships/tags" Target="../tags/tag3.xml"/><Relationship Id="rId36" Type="http://schemas.openxmlformats.org/officeDocument/2006/relationships/tags" Target="../tags/tag2.xml"/><Relationship Id="rId35" Type="http://schemas.openxmlformats.org/officeDocument/2006/relationships/tags" Target="../tags/tag1.xml"/><Relationship Id="rId34" Type="http://schemas.openxmlformats.org/officeDocument/2006/relationships/image" Target="../media/image1.png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5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6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7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8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9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40" r:link="rId4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4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" Target="slide5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slide" Target="slide5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24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6.xml"/><Relationship Id="rId5" Type="http://schemas.openxmlformats.org/officeDocument/2006/relationships/image" Target="../media/image21.png"/><Relationship Id="rId4" Type="http://schemas.openxmlformats.org/officeDocument/2006/relationships/image" Target="../media/image2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7.xml"/><Relationship Id="rId5" Type="http://schemas.openxmlformats.org/officeDocument/2006/relationships/image" Target="../media/image21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1.png"/><Relationship Id="rId1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5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1.png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4.xml"/><Relationship Id="rId6" Type="http://schemas.openxmlformats.org/officeDocument/2006/relationships/image" Target="../media/image3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5.xml"/><Relationship Id="rId5" Type="http://schemas.openxmlformats.org/officeDocument/2006/relationships/image" Target="../media/image16.png"/><Relationship Id="rId4" Type="http://schemas.openxmlformats.org/officeDocument/2006/relationships/slide" Target="slide5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7.xml"/><Relationship Id="rId5" Type="http://schemas.openxmlformats.org/officeDocument/2006/relationships/image" Target="../media/image16.png"/><Relationship Id="rId4" Type="http://schemas.openxmlformats.org/officeDocument/2006/relationships/slide" Target="slide5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8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image" Target="../media/image16.png"/><Relationship Id="rId4" Type="http://schemas.openxmlformats.org/officeDocument/2006/relationships/slide" Target="slide5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0.xml"/><Relationship Id="rId5" Type="http://schemas.openxmlformats.org/officeDocument/2006/relationships/image" Target="../media/image16.png"/><Relationship Id="rId4" Type="http://schemas.openxmlformats.org/officeDocument/2006/relationships/slide" Target="slide5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3.xml"/><Relationship Id="rId6" Type="http://schemas.openxmlformats.org/officeDocument/2006/relationships/image" Target="../media/image31.png"/><Relationship Id="rId5" Type="http://schemas.openxmlformats.org/officeDocument/2006/relationships/image" Target="../media/image16.png"/><Relationship Id="rId4" Type="http://schemas.openxmlformats.org/officeDocument/2006/relationships/slide" Target="slide5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3843814" y="244858"/>
            <a:ext cx="637699" cy="682461"/>
            <a:chOff x="4312426" y="962812"/>
            <a:chExt cx="896190" cy="104856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12426" y="962812"/>
              <a:ext cx="896190" cy="1012024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4435418" y="1018324"/>
              <a:ext cx="620049" cy="993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2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 userDrawn="1"/>
        </p:nvGrpSpPr>
        <p:grpSpPr>
          <a:xfrm>
            <a:off x="4454843" y="244792"/>
            <a:ext cx="646271" cy="682586"/>
            <a:chOff x="5339818" y="914030"/>
            <a:chExt cx="969348" cy="1096827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339818" y="914030"/>
              <a:ext cx="969348" cy="1091279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5496388" y="972287"/>
              <a:ext cx="678967" cy="1038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0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 userDrawn="1"/>
        </p:nvGrpSpPr>
        <p:grpSpPr>
          <a:xfrm>
            <a:off x="5097780" y="204312"/>
            <a:ext cx="531495" cy="669014"/>
            <a:chOff x="6480295" y="929559"/>
            <a:chExt cx="768163" cy="995767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80295" y="1041329"/>
              <a:ext cx="768163" cy="883997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6483681" y="929559"/>
              <a:ext cx="678389" cy="962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</a:rPr>
                <a:t>2</a:t>
              </a:r>
              <a:endParaRPr lang="en-US" altLang="zh-CN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50"/>
          <p:cNvGrpSpPr/>
          <p:nvPr userDrawn="1"/>
        </p:nvGrpSpPr>
        <p:grpSpPr>
          <a:xfrm>
            <a:off x="5704178" y="244793"/>
            <a:ext cx="522315" cy="645160"/>
            <a:chOff x="7542534" y="914079"/>
            <a:chExt cx="768163" cy="1036985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542534" y="1016554"/>
              <a:ext cx="768163" cy="890093"/>
            </a:xfrm>
            <a:prstGeom prst="rect">
              <a:avLst/>
            </a:prstGeom>
          </p:spPr>
        </p:pic>
        <p:sp>
          <p:nvSpPr>
            <p:cNvPr id="53" name="文本框 52"/>
            <p:cNvSpPr txBox="1"/>
            <p:nvPr/>
          </p:nvSpPr>
          <p:spPr>
            <a:xfrm>
              <a:off x="7554948" y="914079"/>
              <a:ext cx="632655" cy="1036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</a:rPr>
                <a:t>2</a:t>
              </a:r>
              <a:endParaRPr lang="en-US" sz="3600" b="1">
                <a:solidFill>
                  <a:schemeClr val="bg1"/>
                </a:solidFill>
              </a:endParaRPr>
            </a:p>
          </p:txBody>
        </p:sp>
      </p:grpSp>
      <p:sp>
        <p:nvSpPr>
          <p:cNvPr id="15" name="文本占位符 5"/>
          <p:cNvSpPr txBox="1"/>
          <p:nvPr/>
        </p:nvSpPr>
        <p:spPr>
          <a:xfrm>
            <a:off x="0" y="1454412"/>
            <a:ext cx="9144000" cy="11668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部编版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语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文 五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年级上册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</a:pPr>
            <a:endParaRPr lang="zh-CN" altLang="en-US" sz="3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</a:pP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10 牛郎织女</a:t>
            </a:r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二</a:t>
            </a:r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66700" y="1141330"/>
            <a:ext cx="8610600" cy="3230620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66752" y="1318304"/>
            <a:ext cx="7013560" cy="36297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[</a:t>
            </a:r>
            <a:r>
              <a:rPr lang="zh-CN" altLang="en-US" sz="2000" dirty="0">
                <a:solidFill>
                  <a:srgbClr val="237F7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富丽堂皇</a:t>
            </a: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]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富丽：华丽。堂皇：盛大，雄伟。多形容建筑物宏伟华丽或场面盛大、豪华。也形容文章辞藻华丽。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[</a:t>
            </a:r>
            <a:r>
              <a:rPr lang="zh-CN" altLang="en-US" sz="2000" dirty="0">
                <a:solidFill>
                  <a:srgbClr val="237F7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活泼</a:t>
            </a: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]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生动自然；不呆板。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[</a:t>
            </a:r>
            <a:r>
              <a:rPr lang="zh-CN" altLang="en-US" sz="2000" dirty="0">
                <a:solidFill>
                  <a:srgbClr val="237F7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衰老</a:t>
            </a: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]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年老精力衰弱。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[</a:t>
            </a:r>
            <a:r>
              <a:rPr lang="zh-CN" altLang="en-US" sz="2000" dirty="0">
                <a:solidFill>
                  <a:srgbClr val="237F7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门风</a:t>
            </a: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]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指一家或一族世代相传的道德准则和处世方法。  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[</a:t>
            </a:r>
            <a:r>
              <a:rPr lang="zh-CN" altLang="en-US" sz="2000" dirty="0">
                <a:solidFill>
                  <a:srgbClr val="237F7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同心协力</a:t>
            </a:r>
            <a:r>
              <a:rPr lang="en-US" altLang="zh-CN" sz="2000" dirty="0">
                <a:solidFill>
                  <a:srgbClr val="237F70"/>
                </a:solidFill>
                <a:latin typeface="+mj-ea"/>
                <a:ea typeface="+mj-ea"/>
              </a:rPr>
              <a:t>]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心：思想。协：合。思想一致，共同努力。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22"/>
          <p:cNvGrpSpPr/>
          <p:nvPr/>
        </p:nvGrpSpPr>
        <p:grpSpPr>
          <a:xfrm>
            <a:off x="201300" y="465086"/>
            <a:ext cx="1465056" cy="624955"/>
            <a:chOff x="779572" y="628120"/>
            <a:chExt cx="1571587" cy="67039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6" name="组合 2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2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2" name="图片 1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6557" y="4156306"/>
            <a:ext cx="1804572" cy="64623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16216" y="1628481"/>
            <a:ext cx="2259740" cy="2160242"/>
          </a:xfrm>
          <a:prstGeom prst="rect">
            <a:avLst/>
          </a:prstGeom>
        </p:spPr>
      </p:pic>
      <p:sp>
        <p:nvSpPr>
          <p:cNvPr id="15" name="圆角矩形 14"/>
          <p:cNvSpPr/>
          <p:nvPr/>
        </p:nvSpPr>
        <p:spPr>
          <a:xfrm>
            <a:off x="7076014" y="3840012"/>
            <a:ext cx="1140143" cy="408623"/>
          </a:xfrm>
          <a:prstGeom prst="roundRect">
            <a:avLst/>
          </a:prstGeom>
          <a:solidFill>
            <a:srgbClr val="388F80"/>
          </a:solidFill>
        </p:spPr>
        <p:txBody>
          <a:bodyPr wrap="none">
            <a:spAutoFit/>
          </a:bodyPr>
          <a:lstStyle/>
          <a:p>
            <a:r>
              <a:rPr lang="zh-CN" altLang="en-US" sz="18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富丽堂皇</a:t>
            </a:r>
            <a:endParaRPr lang="zh-CN" alt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31642" y="1465096"/>
            <a:ext cx="6480718" cy="3156427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563119" y="1617514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ct val="0"/>
              </a:spcAft>
              <a:defRPr/>
            </a:pPr>
            <a:r>
              <a:rPr lang="zh-CN" altLang="en-US" sz="32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7837" y="2207153"/>
            <a:ext cx="41067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课文有哪些故事情节？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有哪些神奇的想象？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概括人物代表的阶层。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20"/>
          <p:cNvGrpSpPr/>
          <p:nvPr/>
        </p:nvGrpSpPr>
        <p:grpSpPr>
          <a:xfrm>
            <a:off x="467544" y="569791"/>
            <a:ext cx="2723129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810028" y="843558"/>
                <a:ext cx="1469563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4175" y="783191"/>
              <a:ext cx="129074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第二阶：阅读理解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3" name="图片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6557" y="4220263"/>
            <a:ext cx="1804572" cy="646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99594" y="1481401"/>
            <a:ext cx="7344814" cy="2297279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819276" y="763912"/>
            <a:ext cx="5505450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快速默读课文，按顺序概括文章大意。</a:t>
            </a:r>
            <a:endParaRPr lang="zh-CN" altLang="en-US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14776" y="2390823"/>
            <a:ext cx="4100512" cy="1632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133253" y="1809378"/>
            <a:ext cx="286097" cy="297929"/>
          </a:xfrm>
          <a:prstGeom prst="roundRect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685096" y="1809378"/>
            <a:ext cx="551200" cy="297929"/>
          </a:xfrm>
          <a:prstGeom prst="roundRect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960696" y="2256141"/>
            <a:ext cx="551200" cy="297929"/>
          </a:xfrm>
          <a:prstGeom prst="roundRect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1554646" y="3699101"/>
            <a:ext cx="2517100" cy="4426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表示先后顺序的词语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15616" y="2845889"/>
            <a:ext cx="4536504" cy="1632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282914" y="3699101"/>
            <a:ext cx="1509634" cy="4426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chemeClr val="accent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事情的经过</a:t>
            </a:r>
            <a:endParaRPr lang="zh-CN" altLang="en-US" sz="2000">
              <a:solidFill>
                <a:schemeClr val="accent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87616" y="2845889"/>
            <a:ext cx="2327672" cy="1632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15616" y="3304524"/>
            <a:ext cx="1964134" cy="1632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6002262" y="3699101"/>
            <a:ext cx="1509634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事情的结果</a:t>
            </a:r>
            <a:endParaRPr lang="zh-CN" altLang="en-US" sz="200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1660544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　课文先写了牛郎织女婚后自由、幸福的生活；然后写王母娘娘无情地把织女抓走，并划一道天河将两人隔开；结局是织女极力抗争，终于得到王母娘娘的允许，每年农历七月初七与牛郎在鹊桥相会。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511302" y="763912"/>
            <a:ext cx="6121398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用概括小标题的方法，梳理故事的脉络。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454400" y="1563638"/>
            <a:ext cx="2235200" cy="510778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婚后幸福生活</a:t>
            </a:r>
            <a:endParaRPr lang="zh-CN" altLang="en-US" sz="24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68800" y="2222394"/>
            <a:ext cx="406400" cy="46253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907704" y="2832907"/>
            <a:ext cx="5328592" cy="510778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织女被王母抓走，牛郎织女天河两隔</a:t>
            </a:r>
            <a:endParaRPr lang="zh-CN" altLang="en-US" sz="24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68800" y="3491663"/>
            <a:ext cx="406400" cy="462534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2555776" y="4102176"/>
            <a:ext cx="4032448" cy="510778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每年农历七月初七鹊桥相会</a:t>
            </a:r>
            <a:endParaRPr lang="zh-CN" altLang="en-US" sz="24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u=4027383305,3720313967&amp;fm=173&amp;s=F5EABB57055247CC0C75F87C03005079&amp;w=640&amp;h=452&amp;img.JPE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580112" y="1780447"/>
            <a:ext cx="3119654" cy="2379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圆角矩形 1"/>
          <p:cNvSpPr/>
          <p:nvPr/>
        </p:nvSpPr>
        <p:spPr>
          <a:xfrm>
            <a:off x="1043610" y="509912"/>
            <a:ext cx="7056782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阅读第</a:t>
            </a:r>
            <a:r>
              <a:rPr lang="en-US" altLang="zh-CN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自然段想象出现的景物，概括主要内容。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043610" y="1190734"/>
            <a:ext cx="734482" cy="442674"/>
          </a:xfrm>
          <a:prstGeom prst="round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场景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67398" y="1815054"/>
            <a:ext cx="286906" cy="326536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6735" y="2192122"/>
            <a:ext cx="2088232" cy="7150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8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小溪　大树　茅房　织布机　院子</a:t>
            </a:r>
            <a:endParaRPr lang="zh-CN" altLang="en-US" sz="18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67398" y="2947100"/>
            <a:ext cx="286906" cy="326536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294727" y="3313524"/>
            <a:ext cx="2232248" cy="1634490"/>
          </a:xfrm>
          <a:prstGeom prst="roundRect">
            <a:avLst>
              <a:gd name="adj" fmla="val 11310"/>
            </a:avLst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800">
                <a:solidFill>
                  <a:schemeClr val="accent5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大树下，一间茅草房，牛郎在远处耕田，织女在家纺织，两个孩子在院子里幸福地玩耍。</a:t>
            </a:r>
            <a:endParaRPr lang="zh-CN" altLang="en-US" sz="1800">
              <a:solidFill>
                <a:schemeClr val="accent5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835871" y="1190734"/>
            <a:ext cx="734482" cy="442674"/>
          </a:xfrm>
          <a:prstGeom prst="round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</a:t>
            </a:r>
            <a:endParaRPr lang="zh-CN" altLang="en-US" sz="20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59659" y="1826114"/>
            <a:ext cx="286906" cy="326536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906968" y="2345355"/>
            <a:ext cx="2592288" cy="4086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牛郎　织女　一对儿女</a:t>
            </a:r>
            <a:endParaRPr lang="zh-CN" altLang="en-US" sz="18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59659" y="2870483"/>
            <a:ext cx="286906" cy="326536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3122992" y="3313524"/>
            <a:ext cx="2160240" cy="1634490"/>
          </a:xfrm>
          <a:prstGeom prst="roundRect">
            <a:avLst>
              <a:gd name="adj" fmla="val 9551"/>
            </a:avLst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800">
                <a:solidFill>
                  <a:schemeClr val="accent5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牛郎织女结婚后，男耕女织，生活美满，不久，他们有了一儿一女，日子过得很幸福。</a:t>
            </a:r>
            <a:endParaRPr lang="zh-CN" altLang="en-US" sz="1800">
              <a:solidFill>
                <a:schemeClr val="accent5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2"/>
          <p:cNvGrpSpPr/>
          <p:nvPr/>
        </p:nvGrpSpPr>
        <p:grpSpPr>
          <a:xfrm>
            <a:off x="288546" y="499578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2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2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品读句子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0" name="圆角矩形 9"/>
          <p:cNvSpPr/>
          <p:nvPr/>
        </p:nvSpPr>
        <p:spPr>
          <a:xfrm>
            <a:off x="464151" y="1707654"/>
            <a:ext cx="5603238" cy="2116889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192880" y="2071448"/>
            <a:ext cx="762452" cy="1632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357286" y="3314475"/>
            <a:ext cx="991017" cy="4426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排比句</a:t>
            </a:r>
            <a:endParaRPr lang="zh-CN" altLang="en-US" sz="200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9907" y="2522446"/>
            <a:ext cx="762452" cy="1632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84394" y="2522446"/>
            <a:ext cx="762452" cy="1632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76060" y="2998696"/>
            <a:ext cx="762452" cy="1632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190999" y="3455897"/>
            <a:ext cx="762452" cy="1632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2173206" y="828670"/>
            <a:ext cx="4797590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织女喜不喜欢现在的生活？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753602" y="4169387"/>
            <a:ext cx="3024336" cy="510778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织女热爱人间的生活</a:t>
            </a:r>
            <a:endParaRPr lang="zh-CN" altLang="en-US" sz="24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96540" y="1671836"/>
            <a:ext cx="2856503" cy="27501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08165" y="1818157"/>
            <a:ext cx="53835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　她喜欢人间的生活：跟牛郎一块儿干活，她喜欢；逗着兄妹俩玩，她喜欢；看门前小溪的水活泼地流过去，她喜欢；听晓风晚风轻轻地吹过树林，她喜欢。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2"/>
          <p:cNvGrpSpPr/>
          <p:nvPr/>
        </p:nvGrpSpPr>
        <p:grpSpPr>
          <a:xfrm>
            <a:off x="288546" y="499578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2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2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品读句子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0" name="圆角矩形 9"/>
          <p:cNvSpPr/>
          <p:nvPr/>
        </p:nvSpPr>
        <p:spPr>
          <a:xfrm>
            <a:off x="297512" y="1862055"/>
            <a:ext cx="5603238" cy="1719346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1189898" y="1238621"/>
            <a:ext cx="3818465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两个省略号作用是什么？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Picture 1" descr="C:\Users\Administrator\AppData\Roaming\Tencent\Users\2278773887\QQ\WinTemp\RichOle\PAF1(@)T6(YM06F[R$}JPPS.pn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135684" y="1044248"/>
            <a:ext cx="2843808" cy="3349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矩形 13"/>
          <p:cNvSpPr/>
          <p:nvPr/>
        </p:nvSpPr>
        <p:spPr>
          <a:xfrm>
            <a:off x="5084240" y="2211710"/>
            <a:ext cx="533400" cy="1314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260829" y="3128798"/>
            <a:ext cx="533400" cy="1314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243442" y="1618864"/>
            <a:ext cx="1239234" cy="4086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断断续续</a:t>
            </a:r>
            <a:endParaRPr lang="zh-CN" altLang="en-US" sz="18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904096" y="3005371"/>
            <a:ext cx="1284478" cy="394335"/>
          </a:xfrm>
          <a:prstGeom prst="roundRect">
            <a:avLst>
              <a:gd name="adj" fmla="val 11310"/>
            </a:avLst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chemeClr val="accent5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话未说完</a:t>
            </a:r>
            <a:endParaRPr lang="zh-CN" altLang="en-US" sz="1800">
              <a:solidFill>
                <a:schemeClr val="accent5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53875" y="4025329"/>
            <a:ext cx="1602954" cy="510778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想象奇特</a:t>
            </a:r>
            <a:endParaRPr lang="zh-CN" altLang="en-US" sz="24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2355284" y="4049451"/>
            <a:ext cx="406400" cy="462534"/>
          </a:xfrm>
          <a:prstGeom prst="rect">
            <a:avLst/>
          </a:prstGeom>
        </p:spPr>
      </p:pic>
      <p:sp>
        <p:nvSpPr>
          <p:cNvPr id="20" name="圆角矩形 19"/>
          <p:cNvSpPr/>
          <p:nvPr/>
        </p:nvSpPr>
        <p:spPr>
          <a:xfrm>
            <a:off x="2960140" y="4025329"/>
            <a:ext cx="2657500" cy="510778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牛皮有神奇用处</a:t>
            </a:r>
            <a:endParaRPr lang="zh-CN" altLang="en-US" sz="24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7379" y="1972557"/>
            <a:ext cx="5383505" cy="1424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　　我快不行了，不能帮你们下地干活了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我死以后，你把我的皮留着。碰见什么紧急事，你就披上我的皮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" descr="C:\Users\Administrator\AppData\Roaming\Tencent\Users\2278773887\QQ\WinTemp\RichOle\PAF1(@)T6(YM06F[R$}JPPS.pn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96349" y="1208440"/>
            <a:ext cx="2617462" cy="3092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组合 22"/>
          <p:cNvGrpSpPr/>
          <p:nvPr/>
        </p:nvGrpSpPr>
        <p:grpSpPr>
          <a:xfrm>
            <a:off x="288546" y="499578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2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2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品读句子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0" name="圆角矩形 9"/>
          <p:cNvSpPr/>
          <p:nvPr/>
        </p:nvSpPr>
        <p:spPr>
          <a:xfrm>
            <a:off x="515804" y="2133758"/>
            <a:ext cx="5252388" cy="1719346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522381" y="1365678"/>
            <a:ext cx="5037020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运用了什么修辞方法，表达了什么？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3974" y="3002165"/>
            <a:ext cx="2037825" cy="1314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539775" y="2782926"/>
            <a:ext cx="867950" cy="394335"/>
          </a:xfrm>
          <a:prstGeom prst="roundRect">
            <a:avLst>
              <a:gd name="adj" fmla="val 11310"/>
            </a:avLst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chemeClr val="accent5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夸张</a:t>
            </a:r>
            <a:endParaRPr lang="zh-CN" altLang="en-US" sz="1800">
              <a:solidFill>
                <a:schemeClr val="accent5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53875" y="4323263"/>
            <a:ext cx="1398837" cy="442674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王母娘娘</a:t>
            </a:r>
            <a:endParaRPr lang="zh-CN" altLang="en-US" sz="20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2177669" y="4313333"/>
            <a:ext cx="406400" cy="462534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2771799" y="4323263"/>
            <a:ext cx="5572300" cy="442674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对织女私自下凡的愤怒和想要抓回织女的决心。</a:t>
            </a:r>
            <a:endParaRPr lang="zh-CN" altLang="en-US" sz="20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88890" y="3002165"/>
            <a:ext cx="1018912" cy="1314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4816" y="2244260"/>
            <a:ext cx="50143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　　她发誓要把织女捉回来，哪怕织女藏在泰山底下的石缝里，大海中心的珊瑚礁上，也一定要抓回来，给她顶厉害的惩罚。</a:t>
            </a:r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  <p:bldP spid="17" grpId="0" animBg="1"/>
      <p:bldP spid="19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91680" y="583580"/>
            <a:ext cx="5760640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找出描写王母娘娘的词语，说说体会。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23528" y="1220921"/>
            <a:ext cx="8496944" cy="2432670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" descr="C:\Users\Administrator\AppData\Roaming\Tencent\Users\2278773887\QQ\WinTemp\RichOle\PAF1(@)T6(YM06F[R$}JPPS.pn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092280" y="1469831"/>
            <a:ext cx="1634434" cy="1930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圆角矩形 5"/>
          <p:cNvSpPr/>
          <p:nvPr/>
        </p:nvSpPr>
        <p:spPr>
          <a:xfrm>
            <a:off x="312023" y="4286201"/>
            <a:ext cx="1550718" cy="442674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0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阅读小妙招</a:t>
            </a:r>
            <a:endParaRPr lang="zh-CN" altLang="en-US" sz="20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2132706" y="4276271"/>
            <a:ext cx="406400" cy="462534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2726837" y="4149993"/>
            <a:ext cx="6264698" cy="715089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8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体会王母娘娘凶狠无情的性格特点，既要体会描写动作的词语“抓、拉、推、飞”，还要看前面的形容词和有关句子。</a:t>
            </a:r>
            <a:endParaRPr lang="zh-CN" altLang="en-US" sz="18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43944" y="1584846"/>
            <a:ext cx="310356" cy="1677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953544" y="2153572"/>
            <a:ext cx="310356" cy="1677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185444" y="2696358"/>
            <a:ext cx="310356" cy="1677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953544" y="3232873"/>
            <a:ext cx="310356" cy="1677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795313" y="3526332"/>
            <a:ext cx="1970732" cy="394335"/>
          </a:xfrm>
          <a:prstGeom prst="roundRect">
            <a:avLst>
              <a:gd name="adj" fmla="val 11310"/>
            </a:avLst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chemeClr val="accent5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描写动作的词语</a:t>
            </a:r>
            <a:endParaRPr lang="zh-CN" altLang="en-US" sz="1800">
              <a:solidFill>
                <a:schemeClr val="accent5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731552" y="1584846"/>
            <a:ext cx="606835" cy="1677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442155" y="2153572"/>
            <a:ext cx="1185630" cy="1677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264694" y="2690298"/>
            <a:ext cx="595210" cy="1677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717806" y="2690298"/>
            <a:ext cx="1870417" cy="1677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4615091" y="3029989"/>
            <a:ext cx="2168274" cy="394335"/>
          </a:xfrm>
          <a:prstGeom prst="roundRect">
            <a:avLst>
              <a:gd name="adj" fmla="val 11310"/>
            </a:avLst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有关形容词和语句</a:t>
            </a:r>
            <a:endParaRPr lang="zh-CN" altLang="en-US" sz="18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299" y="1281067"/>
            <a:ext cx="66699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　她就一把抓住织女往外走。织女的男孩见那老太婆怒气冲冲地拉着织女走，就跑过来拉住织女的衣裳。王母娘娘狠狠一推，孩子倒在地上，她就带着织女一齐飞起来。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483768" y="583580"/>
            <a:ext cx="4176464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本句与前文哪里相互照应。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23528" y="1220921"/>
            <a:ext cx="8496944" cy="3417754"/>
          </a:xfrm>
          <a:prstGeom prst="roundRect">
            <a:avLst>
              <a:gd name="adj" fmla="val 6442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6144" y="1419622"/>
            <a:ext cx="5589861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他忽然想起老牛临死前说的话，这不正是紧急事吗？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0e90c8fd3b9d7b810450205f611ae6db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6228184" y="1921686"/>
            <a:ext cx="2493616" cy="201622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26144" y="2579262"/>
            <a:ext cx="558986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我快不行了，不能帮你们下地干活了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我死以后，你把我的皮留着。碰见什么紧急事，你就披上我的皮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9"/>
          <p:cNvGrpSpPr/>
          <p:nvPr/>
        </p:nvGrpSpPr>
        <p:grpSpPr>
          <a:xfrm>
            <a:off x="323528" y="555526"/>
            <a:ext cx="2428017" cy="624955"/>
            <a:chOff x="779572" y="628120"/>
            <a:chExt cx="1571587" cy="67039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4" name="组合 4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8" name="圆角矩形 3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文本框 5"/>
            <p:cNvSpPr txBox="1"/>
            <p:nvPr/>
          </p:nvSpPr>
          <p:spPr>
            <a:xfrm>
              <a:off x="828329" y="799527"/>
              <a:ext cx="1447631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第一阶：课前预习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0" name="圆角矩形 19"/>
          <p:cNvSpPr/>
          <p:nvPr/>
        </p:nvSpPr>
        <p:spPr>
          <a:xfrm>
            <a:off x="1475658" y="1432561"/>
            <a:ext cx="6192686" cy="2745302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560477" y="1665447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  <a:defRPr/>
            </a:pPr>
            <a:r>
              <a:rPr lang="zh-CN" altLang="en-US" sz="3200" dirty="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 kern="100" dirty="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156321" y="2338883"/>
            <a:ext cx="48245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通读课文，了解课文大意。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认字词、理解词语。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69714" y="3854747"/>
            <a:ext cx="1804572" cy="646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763688" y="583580"/>
            <a:ext cx="5616624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快速默读第</a:t>
            </a:r>
            <a:r>
              <a:rPr lang="en-US" altLang="zh-CN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400"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lang="en-US" altLang="zh-CN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自然段，体会其含义。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23528" y="1404091"/>
            <a:ext cx="8496944" cy="1550854"/>
          </a:xfrm>
          <a:prstGeom prst="roundRect">
            <a:avLst>
              <a:gd name="adj" fmla="val 6442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6144" y="1579354"/>
            <a:ext cx="7906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写了织女努力抗争终于得到王母娘娘的允许，每年农历七月初七与牛郎在鹊桥相会。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88807" y="3053974"/>
            <a:ext cx="2119645" cy="1886323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661565" y="3507854"/>
            <a:ext cx="5328592" cy="510778"/>
          </a:xfrm>
          <a:prstGeom prst="roundRect">
            <a:avLst/>
          </a:prstGeom>
          <a:solidFill>
            <a:srgbClr val="E1F4E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zh-CN" altLang="en-US" sz="2400">
                <a:solidFill>
                  <a:srgbClr val="388F8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表现了两个人对幸福生活的不断追求</a:t>
            </a:r>
            <a:endParaRPr lang="zh-CN" altLang="en-US" sz="2400">
              <a:solidFill>
                <a:srgbClr val="388F8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95536" y="678934"/>
            <a:ext cx="8352928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从课文中的哪些地方可以看出民间故事情节奇异的特点。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88807" y="3053974"/>
            <a:ext cx="2119645" cy="1886323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1547664" y="1529316"/>
            <a:ext cx="3600400" cy="5107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牛郎披上牛皮就会飞了。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4664" y="2188072"/>
            <a:ext cx="406400" cy="46253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683568" y="2798585"/>
            <a:ext cx="5328592" cy="5107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王母娘娘用玉替划出了一条天河。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4664" y="3457341"/>
            <a:ext cx="406400" cy="462534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251520" y="4067854"/>
            <a:ext cx="6192688" cy="5107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喜鹊从四面八方聚拢来为牛郎织女会面搭桥。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95538" y="771550"/>
            <a:ext cx="8352926" cy="510778"/>
          </a:xfrm>
          <a:prstGeom prst="roundRect">
            <a:avLst/>
          </a:prstGeom>
          <a:solidFill>
            <a:srgbClr val="388F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故事的三个主人公分别代表了古代社会三种不同阶层的人。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267744" y="1779662"/>
            <a:ext cx="1001566" cy="510778"/>
          </a:xfrm>
          <a:prstGeom prst="round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牛郎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6200000">
            <a:off x="3597182" y="1871784"/>
            <a:ext cx="286906" cy="326536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211960" y="1779662"/>
            <a:ext cx="3240360" cy="5107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吃苦耐劳的劳动人民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267744" y="2808734"/>
            <a:ext cx="1001566" cy="510778"/>
          </a:xfrm>
          <a:prstGeom prst="round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织女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6200000">
            <a:off x="3597182" y="2900856"/>
            <a:ext cx="286906" cy="326536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4211960" y="2808734"/>
            <a:ext cx="3456384" cy="5107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追求自由、反抗的女性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691680" y="3837806"/>
            <a:ext cx="1577630" cy="510778"/>
          </a:xfrm>
          <a:prstGeom prst="roundRect">
            <a:avLst/>
          </a:prstGeom>
          <a:solidFill>
            <a:schemeClr val="accent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王母娘娘</a:t>
            </a:r>
            <a:endParaRPr lang="zh-CN" altLang="en-US" sz="24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6200000">
            <a:off x="3597182" y="3929928"/>
            <a:ext cx="286906" cy="326536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4211960" y="3837806"/>
            <a:ext cx="2304256" cy="51077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封建保守势力</a:t>
            </a:r>
            <a:endParaRPr lang="zh-CN" altLang="en-US" sz="240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4" grpId="0" animBg="1"/>
      <p:bldP spid="16" grpId="0" animBg="1"/>
      <p:bldP spid="17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41325" y="1311436"/>
            <a:ext cx="7656624" cy="3276538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 w="12700">
            <a:solidFill>
              <a:srgbClr val="237F7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38405" y="1400680"/>
            <a:ext cx="7262464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</a:rPr>
              <a:t>　　天河将牛郎织女分开，但隔不断他们的思念，他们坚定不移的感情让狠心的王母娘娘都妥协了。他们忠贞不渝的爱情故事感人肺腑，因而流传千古。无论时代怎样变迁，人们对幸福生活的追求是永恒不变的。</a:t>
            </a:r>
            <a:endParaRPr lang="zh-CN" altLang="en-US" sz="2600" dirty="0"/>
          </a:p>
        </p:txBody>
      </p:sp>
      <p:grpSp>
        <p:nvGrpSpPr>
          <p:cNvPr id="5" name="组合 9"/>
          <p:cNvGrpSpPr/>
          <p:nvPr/>
        </p:nvGrpSpPr>
        <p:grpSpPr>
          <a:xfrm>
            <a:off x="468949" y="513063"/>
            <a:ext cx="1465056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8672" y="804636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课文小结</a:t>
              </a:r>
              <a:endParaRPr lang="zh-CN" altLang="en-US" sz="2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4002" y="1320800"/>
            <a:ext cx="8635998" cy="2958754"/>
          </a:xfrm>
          <a:prstGeom prst="roundRect">
            <a:avLst>
              <a:gd name="adj" fmla="val 6069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26132" y="4092709"/>
            <a:ext cx="1804572" cy="64623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482809" y="1900875"/>
            <a:ext cx="378771" cy="1750995"/>
            <a:chOff x="2588829" y="2073230"/>
            <a:chExt cx="389024" cy="318437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2588829" y="3658570"/>
              <a:ext cx="19499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左中括号 5"/>
            <p:cNvSpPr/>
            <p:nvPr/>
          </p:nvSpPr>
          <p:spPr>
            <a:xfrm>
              <a:off x="2819762" y="2073230"/>
              <a:ext cx="158091" cy="3184376"/>
            </a:xfrm>
            <a:prstGeom prst="leftBracket">
              <a:avLst>
                <a:gd name="adj" fmla="val 1483990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8190" y="2311240"/>
            <a:ext cx="1178936" cy="947459"/>
            <a:chOff x="1103273" y="2968971"/>
            <a:chExt cx="1351232" cy="1085926"/>
          </a:xfrm>
        </p:grpSpPr>
        <p:sp>
          <p:nvSpPr>
            <p:cNvPr id="8" name="云形 7"/>
            <p:cNvSpPr/>
            <p:nvPr/>
          </p:nvSpPr>
          <p:spPr>
            <a:xfrm rot="902096">
              <a:off x="1103273" y="2968971"/>
              <a:ext cx="1351232" cy="1085926"/>
            </a:xfrm>
            <a:prstGeom prst="cloud">
              <a:avLst/>
            </a:prstGeom>
            <a:solidFill>
              <a:srgbClr val="AE7BB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/>
            </a:p>
          </p:txBody>
        </p:sp>
        <p:sp>
          <p:nvSpPr>
            <p:cNvPr id="9" name="矩形 8"/>
            <p:cNvSpPr/>
            <p:nvPr/>
          </p:nvSpPr>
          <p:spPr>
            <a:xfrm>
              <a:off x="1148260" y="3094481"/>
              <a:ext cx="1261258" cy="81134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kern="1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牛郎织女</a:t>
              </a:r>
              <a:r>
                <a:rPr lang="en-US" altLang="zh-CN" sz="2000" kern="100">
                  <a:solidFill>
                    <a:schemeClr val="bg1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(</a:t>
              </a:r>
              <a:r>
                <a:rPr lang="zh-CN" altLang="en-US" sz="2000" kern="1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r>
                <a:rPr lang="en-US" altLang="zh-CN" sz="2000" kern="100">
                  <a:solidFill>
                    <a:schemeClr val="bg1"/>
                  </a:solidFill>
                  <a:latin typeface="+mj-ea"/>
                  <a:ea typeface="+mj-ea"/>
                  <a:cs typeface="Times New Roman" panose="02020603050405020304" pitchFamily="18" charset="0"/>
                </a:rPr>
                <a:t>)</a:t>
              </a:r>
              <a:endParaRPr lang="zh-CN" altLang="en-US" sz="2000" kern="10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70433" y="1725312"/>
            <a:ext cx="1411190" cy="409104"/>
            <a:chOff x="2968722" y="3365177"/>
            <a:chExt cx="1020595" cy="269498"/>
          </a:xfrm>
        </p:grpSpPr>
        <p:sp>
          <p:nvSpPr>
            <p:cNvPr id="11" name="圆角矩形 10"/>
            <p:cNvSpPr/>
            <p:nvPr/>
          </p:nvSpPr>
          <p:spPr>
            <a:xfrm>
              <a:off x="3011611" y="3365177"/>
              <a:ext cx="934815" cy="26949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AE7B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968722" y="3378279"/>
              <a:ext cx="1020595" cy="2432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kern="100"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婚后生活</a:t>
              </a:r>
              <a:endParaRPr lang="zh-CN" altLang="zh-CN" sz="1800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84201" y="2345123"/>
            <a:ext cx="1988123" cy="879692"/>
            <a:chOff x="2953660" y="3614637"/>
            <a:chExt cx="706843" cy="879692"/>
          </a:xfrm>
        </p:grpSpPr>
        <p:sp>
          <p:nvSpPr>
            <p:cNvPr id="14" name="圆角矩形 13"/>
            <p:cNvSpPr/>
            <p:nvPr/>
          </p:nvSpPr>
          <p:spPr>
            <a:xfrm>
              <a:off x="2953660" y="3614637"/>
              <a:ext cx="706843" cy="879692"/>
            </a:xfrm>
            <a:prstGeom prst="roundRect">
              <a:avLst/>
            </a:prstGeom>
            <a:solidFill>
              <a:srgbClr val="AE7BB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2999188" y="3638985"/>
              <a:ext cx="615787" cy="83099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2000" kern="1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反抗封建势力</a:t>
              </a:r>
              <a:endParaRPr lang="zh-CN" altLang="en-US" sz="2000" kern="1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000" kern="1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追求幸福生活</a:t>
              </a:r>
              <a:endParaRPr lang="zh-CN" altLang="en-US" sz="2000" kern="1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 rot="10800000">
            <a:off x="6463262" y="1725312"/>
            <a:ext cx="180928" cy="2094809"/>
          </a:xfrm>
          <a:prstGeom prst="leftBrace">
            <a:avLst>
              <a:gd name="adj1" fmla="val 51377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600"/>
          </a:p>
        </p:txBody>
      </p:sp>
      <p:grpSp>
        <p:nvGrpSpPr>
          <p:cNvPr id="17" name="组合 16"/>
          <p:cNvGrpSpPr/>
          <p:nvPr/>
        </p:nvGrpSpPr>
        <p:grpSpPr>
          <a:xfrm>
            <a:off x="169039" y="523527"/>
            <a:ext cx="1465056" cy="624955"/>
            <a:chOff x="779572" y="628120"/>
            <a:chExt cx="1571587" cy="670397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9" name="组合 18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887380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结构图示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3891603" y="2586896"/>
            <a:ext cx="2509642" cy="423516"/>
            <a:chOff x="2692816" y="4131759"/>
            <a:chExt cx="934815" cy="391065"/>
          </a:xfrm>
        </p:grpSpPr>
        <p:sp>
          <p:nvSpPr>
            <p:cNvPr id="26" name="圆角矩形 25"/>
            <p:cNvSpPr/>
            <p:nvPr/>
          </p:nvSpPr>
          <p:spPr>
            <a:xfrm>
              <a:off x="2692816" y="4131759"/>
              <a:ext cx="934815" cy="391065"/>
            </a:xfrm>
            <a:prstGeom prst="roundRect">
              <a:avLst>
                <a:gd name="adj" fmla="val 8843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8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2713420" y="4156772"/>
              <a:ext cx="893606" cy="34103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kern="1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织女被抓、天河阻隔</a:t>
              </a:r>
              <a:endParaRPr lang="zh-CN" altLang="en-US" sz="1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200000">
            <a:off x="3544965" y="2659275"/>
            <a:ext cx="244930" cy="27876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200000">
            <a:off x="3255733" y="1790485"/>
            <a:ext cx="244930" cy="27876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3574772" y="1725312"/>
            <a:ext cx="2402761" cy="409104"/>
            <a:chOff x="3011611" y="3365177"/>
            <a:chExt cx="934815" cy="269498"/>
          </a:xfrm>
        </p:grpSpPr>
        <p:sp>
          <p:nvSpPr>
            <p:cNvPr id="34" name="圆角矩形 33"/>
            <p:cNvSpPr/>
            <p:nvPr/>
          </p:nvSpPr>
          <p:spPr>
            <a:xfrm>
              <a:off x="3011611" y="3365177"/>
              <a:ext cx="934815" cy="269498"/>
            </a:xfrm>
            <a:prstGeom prst="roundRect">
              <a:avLst/>
            </a:prstGeom>
            <a:solidFill>
              <a:srgbClr val="DBEEF4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3033775" y="3378279"/>
              <a:ext cx="890489" cy="2432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kern="1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男耕女织、幸福美满</a:t>
              </a:r>
              <a:endParaRPr lang="zh-CN" altLang="en-US" sz="1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770432" y="2594102"/>
            <a:ext cx="1672825" cy="409104"/>
            <a:chOff x="2968722" y="3365177"/>
            <a:chExt cx="1020595" cy="269498"/>
          </a:xfrm>
        </p:grpSpPr>
        <p:sp>
          <p:nvSpPr>
            <p:cNvPr id="41" name="圆角矩形 40"/>
            <p:cNvSpPr/>
            <p:nvPr/>
          </p:nvSpPr>
          <p:spPr>
            <a:xfrm>
              <a:off x="3011611" y="3365177"/>
              <a:ext cx="934815" cy="26949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AE7B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/>
            </a:p>
          </p:txBody>
        </p:sp>
        <p:sp>
          <p:nvSpPr>
            <p:cNvPr id="42" name="矩形 41"/>
            <p:cNvSpPr/>
            <p:nvPr/>
          </p:nvSpPr>
          <p:spPr>
            <a:xfrm>
              <a:off x="2968722" y="3378279"/>
              <a:ext cx="1020595" cy="2432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kern="100"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被王母抓走</a:t>
              </a:r>
              <a:endParaRPr lang="zh-CN" altLang="zh-CN" sz="1800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770433" y="3411017"/>
            <a:ext cx="1411190" cy="409104"/>
            <a:chOff x="2968722" y="3365177"/>
            <a:chExt cx="1020595" cy="269498"/>
          </a:xfrm>
        </p:grpSpPr>
        <p:sp>
          <p:nvSpPr>
            <p:cNvPr id="67" name="圆角矩形 66"/>
            <p:cNvSpPr/>
            <p:nvPr/>
          </p:nvSpPr>
          <p:spPr>
            <a:xfrm>
              <a:off x="3011611" y="3365177"/>
              <a:ext cx="934815" cy="26949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AE7B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/>
            </a:p>
          </p:txBody>
        </p:sp>
        <p:sp>
          <p:nvSpPr>
            <p:cNvPr id="68" name="矩形 67"/>
            <p:cNvSpPr/>
            <p:nvPr/>
          </p:nvSpPr>
          <p:spPr>
            <a:xfrm>
              <a:off x="2968722" y="3378279"/>
              <a:ext cx="1020595" cy="2432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kern="100"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极力抗战</a:t>
              </a:r>
              <a:endParaRPr lang="zh-CN" altLang="zh-CN" sz="1800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6200000">
            <a:off x="3256385" y="3476189"/>
            <a:ext cx="244930" cy="278760"/>
          </a:xfrm>
          <a:prstGeom prst="rect">
            <a:avLst/>
          </a:prstGeom>
        </p:spPr>
      </p:pic>
      <p:grpSp>
        <p:nvGrpSpPr>
          <p:cNvPr id="70" name="组合 69"/>
          <p:cNvGrpSpPr/>
          <p:nvPr/>
        </p:nvGrpSpPr>
        <p:grpSpPr>
          <a:xfrm>
            <a:off x="3576077" y="3411017"/>
            <a:ext cx="2401456" cy="409104"/>
            <a:chOff x="2986164" y="3365177"/>
            <a:chExt cx="985711" cy="269498"/>
          </a:xfrm>
        </p:grpSpPr>
        <p:sp>
          <p:nvSpPr>
            <p:cNvPr id="71" name="圆角矩形 70"/>
            <p:cNvSpPr/>
            <p:nvPr/>
          </p:nvSpPr>
          <p:spPr>
            <a:xfrm>
              <a:off x="3011611" y="3365177"/>
              <a:ext cx="934815" cy="269498"/>
            </a:xfrm>
            <a:prstGeom prst="roundRect">
              <a:avLst/>
            </a:prstGeom>
            <a:solidFill>
              <a:srgbClr val="DBEEF4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/>
            </a:p>
          </p:txBody>
        </p:sp>
        <p:sp>
          <p:nvSpPr>
            <p:cNvPr id="72" name="矩形 71"/>
            <p:cNvSpPr/>
            <p:nvPr/>
          </p:nvSpPr>
          <p:spPr>
            <a:xfrm>
              <a:off x="2986164" y="3378281"/>
              <a:ext cx="985711" cy="2432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00" kern="1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初心不改、七夕相会</a:t>
              </a:r>
              <a:endParaRPr lang="zh-CN" altLang="en-US" sz="1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547666" y="1506502"/>
            <a:ext cx="6048670" cy="2281727"/>
          </a:xfrm>
          <a:prstGeom prst="roundRect">
            <a:avLst>
              <a:gd name="adj" fmla="val 6248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561792" y="174170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ct val="0"/>
              </a:spcAft>
              <a:defRPr/>
            </a:pPr>
            <a:r>
              <a:rPr lang="zh-CN" altLang="en-US" sz="32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39752" y="2557222"/>
            <a:ext cx="4464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学习排比句</a:t>
            </a:r>
            <a:endParaRPr lang="zh-CN" altLang="en-US" sz="3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20"/>
          <p:cNvGrpSpPr/>
          <p:nvPr/>
        </p:nvGrpSpPr>
        <p:grpSpPr>
          <a:xfrm>
            <a:off x="323528" y="558468"/>
            <a:ext cx="2723129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810028" y="843558"/>
                <a:ext cx="1469563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4175" y="783191"/>
              <a:ext cx="129074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第三阶：方法学用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3" name="图片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6557" y="3471058"/>
            <a:ext cx="1804572" cy="646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9039" y="483518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1024945" y="783191"/>
              <a:ext cx="1023486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排　比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11560" y="1178014"/>
          <a:ext cx="7920880" cy="37376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36104"/>
                <a:gridCol w="698477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定义</a:t>
                      </a:r>
                      <a:endParaRPr lang="zh-CN" altLang="en-US" sz="2400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 b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排比是把结构相同或相似、语气一致、意思密切关联的句子或短语排列起来，使内容和语势得以增强的一种修辞方法。</a:t>
                      </a:r>
                      <a:endParaRPr lang="zh-CN" altLang="en-US" sz="1800" b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  <a:tr h="4731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作用</a:t>
                      </a:r>
                      <a:endParaRPr lang="zh-CN" altLang="en-US" sz="2400" b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用排比说理，可把道理阐说得更充分，更透彻；用排比抒情，可把感情抒发得淋漓尽致。</a:t>
                      </a:r>
                      <a:endParaRPr lang="zh-CN" altLang="en-US" sz="1800" b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举例</a:t>
                      </a:r>
                      <a:endParaRPr lang="zh-CN" altLang="en-US" sz="2400" b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“跟牛郎一块儿干活，她喜欢；逗着兄妹俩玩，她喜欢；看门小溪的水活泼地流过去，她喜欢；听晓风晚风轻轻地吹过树林，她喜欢。”这句话采用了排比的修辞方法，描写了牛郎织女一家人幸福生活的情景，集中地表达了织女对人间生活无比热爱的情感，句式整齐，节奏明快，增强了语言的气势。</a:t>
                      </a:r>
                      <a:endParaRPr lang="zh-CN" altLang="en-US" sz="1800" b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解读</a:t>
                      </a:r>
                      <a:endParaRPr lang="zh-CN" altLang="en-US" sz="2400" b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“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”采用了排比的修辞方法，描写了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的情景</a:t>
                      </a:r>
                      <a:r>
                        <a:rPr lang="en-US" altLang="zh-CN" sz="1800">
                          <a:latin typeface="+mj-ea"/>
                          <a:ea typeface="+mj-ea"/>
                        </a:rPr>
                        <a:t>(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特点等</a:t>
                      </a:r>
                      <a:r>
                        <a:rPr lang="en-US" altLang="zh-CN" sz="1800">
                          <a:latin typeface="+mj-ea"/>
                          <a:ea typeface="+mj-ea"/>
                        </a:rPr>
                        <a:t>)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，集中地表达了作者人物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的情感，句式整齐，节奏明快，增强了语言的气势。</a:t>
                      </a:r>
                      <a:endParaRPr lang="zh-CN" altLang="en-US" sz="1800" b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835698" y="1224793"/>
            <a:ext cx="5472606" cy="3471032"/>
          </a:xfrm>
          <a:prstGeom prst="roundRect">
            <a:avLst>
              <a:gd name="adj" fmla="val 7369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563888" y="1314129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  <a:defRPr/>
            </a:pPr>
            <a:r>
              <a:rPr lang="zh-CN" altLang="en-US" sz="32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16924" y="1988240"/>
            <a:ext cx="3129553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随堂检测。</a:t>
            </a: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生字检测。</a:t>
            </a: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词语检测。</a:t>
            </a: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课文内容检测。</a:t>
            </a: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20"/>
          <p:cNvGrpSpPr/>
          <p:nvPr/>
        </p:nvGrpSpPr>
        <p:grpSpPr>
          <a:xfrm>
            <a:off x="231249" y="445141"/>
            <a:ext cx="2723129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810028" y="843558"/>
                <a:ext cx="1469563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4175" y="783191"/>
              <a:ext cx="129074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第四阶：课后练习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3" name="图片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6557" y="4317644"/>
            <a:ext cx="1804572" cy="646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9110" y="1351600"/>
            <a:ext cx="8829577" cy="2807689"/>
            <a:chOff x="959077" y="1245720"/>
            <a:chExt cx="7289986" cy="269650"/>
          </a:xfrm>
        </p:grpSpPr>
        <p:sp>
          <p:nvSpPr>
            <p:cNvPr id="3" name="圆角矩形 2"/>
            <p:cNvSpPr/>
            <p:nvPr/>
          </p:nvSpPr>
          <p:spPr>
            <a:xfrm>
              <a:off x="959077" y="1245720"/>
              <a:ext cx="7187777" cy="269650"/>
            </a:xfrm>
            <a:prstGeom prst="roundRect">
              <a:avLst>
                <a:gd name="adj" fmla="val 8257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63769" y="1275128"/>
              <a:ext cx="7085294" cy="4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600">
                  <a:latin typeface="黑体" panose="02010609060101010101" pitchFamily="49" charset="-122"/>
                  <a:ea typeface="黑体" panose="02010609060101010101" pitchFamily="49" charset="-122"/>
                </a:rPr>
                <a:t>一、给下列加点的多音字选择正确的读音，画“√”。</a:t>
              </a:r>
              <a:endParaRPr lang="zh-CN" altLang="en-US" sz="26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061285" y="1255634"/>
              <a:ext cx="6983362" cy="247001"/>
            </a:xfrm>
            <a:prstGeom prst="roundRect">
              <a:avLst>
                <a:gd name="adj" fmla="val 5411"/>
              </a:avLst>
            </a:prstGeom>
            <a:noFill/>
            <a:ln>
              <a:solidFill>
                <a:srgbClr val="2B9C88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  <p:grpSp>
        <p:nvGrpSpPr>
          <p:cNvPr id="14" name="组合 20"/>
          <p:cNvGrpSpPr/>
          <p:nvPr/>
        </p:nvGrpSpPr>
        <p:grpSpPr>
          <a:xfrm>
            <a:off x="224937" y="532761"/>
            <a:ext cx="1465056" cy="624955"/>
            <a:chOff x="779572" y="628120"/>
            <a:chExt cx="1571587" cy="670397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16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随堂检测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22" name="内容占位符 2"/>
          <p:cNvSpPr txBox="1">
            <a:spLocks noChangeArrowheads="1"/>
          </p:cNvSpPr>
          <p:nvPr/>
        </p:nvSpPr>
        <p:spPr bwMode="auto">
          <a:xfrm>
            <a:off x="1943663" y="2283718"/>
            <a:ext cx="5267233" cy="15121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依偎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 err="1">
                <a:latin typeface="taozhi.cn_PY" panose="02000500000000000000" pitchFamily="2" charset="0"/>
                <a:ea typeface="楷体" panose="02010609060101010101" pitchFamily="49" charset="-122"/>
              </a:rPr>
              <a:t>wēi   wèi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衰老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 err="1">
                <a:latin typeface="taozhi.cn_PY" panose="02000500000000000000" pitchFamily="2" charset="0"/>
                <a:ea typeface="楷体" panose="02010609060101010101" pitchFamily="49" charset="-122"/>
              </a:rPr>
              <a:t>suāi    shuāi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珊瑚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 err="1">
                <a:latin typeface="taozhi.cn_PY" panose="02000500000000000000" pitchFamily="2" charset="0"/>
                <a:ea typeface="楷体" panose="02010609060101010101" pitchFamily="49" charset="-122"/>
              </a:rPr>
              <a:t>sān    shān</a:t>
            </a:r>
            <a:r>
              <a:rPr lang="en-US" altLang="zh-CN" sz="2400">
                <a:latin typeface="+mj-ea"/>
                <a:ea typeface="+mj-ea"/>
              </a:rPr>
              <a:t>)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1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拗不过</a:t>
            </a:r>
            <a:r>
              <a:rPr lang="en-US" altLang="zh-CN" sz="2400">
                <a:latin typeface="+mj-ea"/>
                <a:ea typeface="+mj-ea"/>
              </a:rPr>
              <a:t>(</a:t>
            </a:r>
            <a:r>
              <a:rPr lang="en-US" altLang="zh-CN" sz="2400" err="1">
                <a:latin typeface="taozhi.cn_PY" panose="02000500000000000000" pitchFamily="2" charset="0"/>
                <a:ea typeface="楷体" panose="02010609060101010101" pitchFamily="49" charset="-122"/>
              </a:rPr>
              <a:t>ào  niù</a:t>
            </a:r>
            <a:r>
              <a:rPr lang="en-US" altLang="zh-CN" sz="2400">
                <a:latin typeface="+mj-ea"/>
                <a:ea typeface="+mj-ea"/>
              </a:rPr>
              <a:t>)</a:t>
            </a:r>
            <a:endParaRPr lang="en-US" altLang="zh-CN" sz="3600"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454920" y="2968774"/>
            <a:ext cx="63248" cy="63248"/>
          </a:xfrm>
          <a:prstGeom prst="ellipse">
            <a:avLst/>
          </a:prstGeom>
          <a:solidFill>
            <a:srgbClr val="C00000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893320" y="2968774"/>
            <a:ext cx="63248" cy="63248"/>
          </a:xfrm>
          <a:prstGeom prst="ellipse">
            <a:avLst/>
          </a:prstGeom>
          <a:solidFill>
            <a:srgbClr val="C00000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143770" y="3655549"/>
            <a:ext cx="63248" cy="63248"/>
          </a:xfrm>
          <a:prstGeom prst="ellipse">
            <a:avLst/>
          </a:prstGeom>
          <a:solidFill>
            <a:srgbClr val="C00000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893320" y="3655549"/>
            <a:ext cx="63248" cy="63248"/>
          </a:xfrm>
          <a:prstGeom prst="ellipse">
            <a:avLst/>
          </a:prstGeom>
          <a:solidFill>
            <a:srgbClr val="C00000"/>
          </a:solidFill>
          <a:ln w="127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41"/>
          <p:cNvSpPr txBox="1"/>
          <p:nvPr/>
        </p:nvSpPr>
        <p:spPr>
          <a:xfrm>
            <a:off x="2913617" y="264931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41"/>
          <p:cNvSpPr txBox="1"/>
          <p:nvPr/>
        </p:nvSpPr>
        <p:spPr>
          <a:xfrm>
            <a:off x="6589869" y="264931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41"/>
          <p:cNvSpPr txBox="1"/>
          <p:nvPr/>
        </p:nvSpPr>
        <p:spPr>
          <a:xfrm>
            <a:off x="3663761" y="340049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41"/>
          <p:cNvSpPr txBox="1"/>
          <p:nvPr/>
        </p:nvSpPr>
        <p:spPr>
          <a:xfrm>
            <a:off x="6413311" y="340049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19110" y="1351600"/>
            <a:ext cx="8705782" cy="3257426"/>
          </a:xfrm>
          <a:prstGeom prst="roundRect">
            <a:avLst>
              <a:gd name="adj" fmla="val 825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67031" y="1584698"/>
            <a:ext cx="4753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二、联系课文内容填关键词。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42904" y="1488402"/>
            <a:ext cx="8458196" cy="2983822"/>
          </a:xfrm>
          <a:prstGeom prst="roundRect">
            <a:avLst>
              <a:gd name="adj" fmla="val 5411"/>
            </a:avLst>
          </a:prstGeom>
          <a:noFill/>
          <a:ln>
            <a:solidFill>
              <a:srgbClr val="2B9C88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/>
          </a:p>
        </p:txBody>
      </p:sp>
      <p:grpSp>
        <p:nvGrpSpPr>
          <p:cNvPr id="6" name="组合 20"/>
          <p:cNvGrpSpPr/>
          <p:nvPr/>
        </p:nvGrpSpPr>
        <p:grpSpPr>
          <a:xfrm>
            <a:off x="224937" y="532761"/>
            <a:ext cx="1465056" cy="624955"/>
            <a:chOff x="779572" y="628120"/>
            <a:chExt cx="1571587" cy="67039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8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随堂检测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4" name="TextBox 29"/>
          <p:cNvSpPr txBox="1"/>
          <p:nvPr/>
        </p:nvSpPr>
        <p:spPr>
          <a:xfrm>
            <a:off x="467031" y="2188190"/>
            <a:ext cx="828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织女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美丽贤惠，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心灵手巧。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天上富丽堂皇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织女并不喜欢。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老牛嘱咐牛郎，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碰见什么紧急事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披上它的皮。</a:t>
            </a:r>
            <a:endParaRPr lang="en-US" altLang="zh-CN" sz="2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20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大河很宽，波浪很大，</a:t>
            </a:r>
            <a:r>
              <a:rPr lang="en-US" altLang="zh-CN" sz="2200">
                <a:latin typeface="+mj-ea"/>
                <a:ea typeface="+mj-ea"/>
              </a:rPr>
              <a:t>(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200">
                <a:latin typeface="+mj-ea"/>
                <a:ea typeface="+mj-ea"/>
              </a:rPr>
              <a:t>)</a:t>
            </a:r>
            <a:r>
              <a:rPr lang="zh-CN" altLang="en-US" sz="2200">
                <a:latin typeface="楷体" panose="02010609060101010101" pitchFamily="49" charset="-122"/>
                <a:ea typeface="楷体" panose="02010609060101010101" pitchFamily="49" charset="-122"/>
              </a:rPr>
              <a:t>牛郎飞不过去。</a:t>
            </a:r>
            <a:endParaRPr lang="zh-CN" altLang="en-US" sz="2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1515596" y="2285509"/>
            <a:ext cx="864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不仅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38"/>
          <p:cNvSpPr txBox="1"/>
          <p:nvPr/>
        </p:nvSpPr>
        <p:spPr>
          <a:xfrm>
            <a:off x="4017710" y="2285509"/>
            <a:ext cx="864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而且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1000341" y="2786726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虽然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40"/>
          <p:cNvSpPr txBox="1"/>
          <p:nvPr/>
        </p:nvSpPr>
        <p:spPr>
          <a:xfrm>
            <a:off x="3779912" y="2786726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2951820" y="3279045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42"/>
          <p:cNvSpPr txBox="1"/>
          <p:nvPr/>
        </p:nvSpPr>
        <p:spPr>
          <a:xfrm>
            <a:off x="6156176" y="3279045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43"/>
          <p:cNvSpPr txBox="1"/>
          <p:nvPr/>
        </p:nvSpPr>
        <p:spPr>
          <a:xfrm>
            <a:off x="1000341" y="3790200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44"/>
          <p:cNvSpPr txBox="1"/>
          <p:nvPr/>
        </p:nvSpPr>
        <p:spPr>
          <a:xfrm>
            <a:off x="4920278" y="3790200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endParaRPr lang="zh-CN" altLang="en-US" sz="22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图片 2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6557" y="4317644"/>
            <a:ext cx="1804572" cy="646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2152" y="0"/>
            <a:ext cx="9148304" cy="51435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 flipH="1">
            <a:off x="715103" y="2211710"/>
            <a:ext cx="3435118" cy="1577331"/>
            <a:chOff x="1267345" y="626705"/>
            <a:chExt cx="6083022" cy="2642086"/>
          </a:xfrm>
        </p:grpSpPr>
        <p:grpSp>
          <p:nvGrpSpPr>
            <p:cNvPr id="4" name="组合 3"/>
            <p:cNvGrpSpPr/>
            <p:nvPr/>
          </p:nvGrpSpPr>
          <p:grpSpPr>
            <a:xfrm>
              <a:off x="1267345" y="626705"/>
              <a:ext cx="6083022" cy="2642086"/>
              <a:chOff x="5568220" y="1606571"/>
              <a:chExt cx="2111246" cy="1580552"/>
            </a:xfrm>
          </p:grpSpPr>
          <p:sp>
            <p:nvSpPr>
              <p:cNvPr id="7" name="椭圆 20"/>
              <p:cNvSpPr/>
              <p:nvPr/>
            </p:nvSpPr>
            <p:spPr>
              <a:xfrm>
                <a:off x="5607402" y="1606571"/>
                <a:ext cx="2072064" cy="1516857"/>
              </a:xfrm>
              <a:custGeom>
                <a:avLst/>
                <a:gdLst>
                  <a:gd name="connsiteX0" fmla="*/ 0 w 1971124"/>
                  <a:gd name="connsiteY0" fmla="*/ 820786 h 1641572"/>
                  <a:gd name="connsiteX1" fmla="*/ 985562 w 1971124"/>
                  <a:gd name="connsiteY1" fmla="*/ 0 h 1641572"/>
                  <a:gd name="connsiteX2" fmla="*/ 1971124 w 1971124"/>
                  <a:gd name="connsiteY2" fmla="*/ 820786 h 1641572"/>
                  <a:gd name="connsiteX3" fmla="*/ 985562 w 1971124"/>
                  <a:gd name="connsiteY3" fmla="*/ 1641572 h 1641572"/>
                  <a:gd name="connsiteX4" fmla="*/ 0 w 1971124"/>
                  <a:gd name="connsiteY4" fmla="*/ 820786 h 1641572"/>
                  <a:gd name="connsiteX0-1" fmla="*/ 0 w 1971124"/>
                  <a:gd name="connsiteY0-2" fmla="*/ 820786 h 1641572"/>
                  <a:gd name="connsiteX1-3" fmla="*/ 985562 w 1971124"/>
                  <a:gd name="connsiteY1-4" fmla="*/ 0 h 1641572"/>
                  <a:gd name="connsiteX2-5" fmla="*/ 1971124 w 1971124"/>
                  <a:gd name="connsiteY2-6" fmla="*/ 820786 h 1641572"/>
                  <a:gd name="connsiteX3-7" fmla="*/ 985562 w 1971124"/>
                  <a:gd name="connsiteY3-8" fmla="*/ 1641572 h 1641572"/>
                  <a:gd name="connsiteX4-9" fmla="*/ 0 w 1971124"/>
                  <a:gd name="connsiteY4-10" fmla="*/ 820786 h 1641572"/>
                  <a:gd name="connsiteX0-11" fmla="*/ 41106 w 2012230"/>
                  <a:gd name="connsiteY0-12" fmla="*/ 716011 h 1536797"/>
                  <a:gd name="connsiteX1-13" fmla="*/ 369443 w 2012230"/>
                  <a:gd name="connsiteY1-14" fmla="*/ 0 h 1536797"/>
                  <a:gd name="connsiteX2-15" fmla="*/ 2012230 w 2012230"/>
                  <a:gd name="connsiteY2-16" fmla="*/ 716011 h 1536797"/>
                  <a:gd name="connsiteX3-17" fmla="*/ 1026668 w 2012230"/>
                  <a:gd name="connsiteY3-18" fmla="*/ 1536797 h 1536797"/>
                  <a:gd name="connsiteX4-19" fmla="*/ 41106 w 2012230"/>
                  <a:gd name="connsiteY4-20" fmla="*/ 716011 h 1536797"/>
                  <a:gd name="connsiteX0-21" fmla="*/ 53676 w 1948600"/>
                  <a:gd name="connsiteY0-22" fmla="*/ 1174053 h 1563453"/>
                  <a:gd name="connsiteX1-23" fmla="*/ 305813 w 1948600"/>
                  <a:gd name="connsiteY1-24" fmla="*/ 10367 h 1563453"/>
                  <a:gd name="connsiteX2-25" fmla="*/ 1948600 w 1948600"/>
                  <a:gd name="connsiteY2-26" fmla="*/ 726378 h 1563453"/>
                  <a:gd name="connsiteX3-27" fmla="*/ 963038 w 1948600"/>
                  <a:gd name="connsiteY3-28" fmla="*/ 1547164 h 1563453"/>
                  <a:gd name="connsiteX4-29" fmla="*/ 53676 w 1948600"/>
                  <a:gd name="connsiteY4-30" fmla="*/ 1174053 h 1563453"/>
                  <a:gd name="connsiteX0-31" fmla="*/ 47053 w 1732427"/>
                  <a:gd name="connsiteY0-32" fmla="*/ 1309562 h 1731913"/>
                  <a:gd name="connsiteX1-33" fmla="*/ 299190 w 1732427"/>
                  <a:gd name="connsiteY1-34" fmla="*/ 145876 h 1731913"/>
                  <a:gd name="connsiteX2-35" fmla="*/ 1732427 w 1732427"/>
                  <a:gd name="connsiteY2-36" fmla="*/ 318962 h 1731913"/>
                  <a:gd name="connsiteX3-37" fmla="*/ 956415 w 1732427"/>
                  <a:gd name="connsiteY3-38" fmla="*/ 1682673 h 1731913"/>
                  <a:gd name="connsiteX4-39" fmla="*/ 47053 w 1732427"/>
                  <a:gd name="connsiteY4-40" fmla="*/ 1309562 h 1731913"/>
                  <a:gd name="connsiteX0-41" fmla="*/ 114899 w 2043591"/>
                  <a:gd name="connsiteY0-42" fmla="*/ 1309562 h 1614970"/>
                  <a:gd name="connsiteX1-43" fmla="*/ 367036 w 2043591"/>
                  <a:gd name="connsiteY1-44" fmla="*/ 145876 h 1614970"/>
                  <a:gd name="connsiteX2-45" fmla="*/ 1800273 w 2043591"/>
                  <a:gd name="connsiteY2-46" fmla="*/ 318962 h 1614970"/>
                  <a:gd name="connsiteX3-47" fmla="*/ 1948186 w 2043591"/>
                  <a:gd name="connsiteY3-48" fmla="*/ 1549323 h 1614970"/>
                  <a:gd name="connsiteX4-49" fmla="*/ 114899 w 2043591"/>
                  <a:gd name="connsiteY4-50" fmla="*/ 1309562 h 1614970"/>
                  <a:gd name="connsiteX0-51" fmla="*/ 114899 w 2043591"/>
                  <a:gd name="connsiteY0-52" fmla="*/ 1309562 h 1614970"/>
                  <a:gd name="connsiteX1-53" fmla="*/ 367036 w 2043591"/>
                  <a:gd name="connsiteY1-54" fmla="*/ 145876 h 1614970"/>
                  <a:gd name="connsiteX2-55" fmla="*/ 1800273 w 2043591"/>
                  <a:gd name="connsiteY2-56" fmla="*/ 318962 h 1614970"/>
                  <a:gd name="connsiteX3-57" fmla="*/ 1948186 w 2043591"/>
                  <a:gd name="connsiteY3-58" fmla="*/ 1549323 h 1614970"/>
                  <a:gd name="connsiteX4-59" fmla="*/ 114899 w 2043591"/>
                  <a:gd name="connsiteY4-60" fmla="*/ 1309562 h 1614970"/>
                  <a:gd name="connsiteX0-61" fmla="*/ 114899 w 2079132"/>
                  <a:gd name="connsiteY0-62" fmla="*/ 1309562 h 1614970"/>
                  <a:gd name="connsiteX1-63" fmla="*/ 367036 w 2079132"/>
                  <a:gd name="connsiteY1-64" fmla="*/ 145876 h 1614970"/>
                  <a:gd name="connsiteX2-65" fmla="*/ 1800273 w 2079132"/>
                  <a:gd name="connsiteY2-66" fmla="*/ 318962 h 1614970"/>
                  <a:gd name="connsiteX3-67" fmla="*/ 1948186 w 2079132"/>
                  <a:gd name="connsiteY3-68" fmla="*/ 1549323 h 1614970"/>
                  <a:gd name="connsiteX4-69" fmla="*/ 114899 w 2079132"/>
                  <a:gd name="connsiteY4-70" fmla="*/ 1309562 h 1614970"/>
                  <a:gd name="connsiteX0-71" fmla="*/ 116760 w 2070763"/>
                  <a:gd name="connsiteY0-72" fmla="*/ 1492313 h 1688846"/>
                  <a:gd name="connsiteX1-73" fmla="*/ 359372 w 2070763"/>
                  <a:gd name="connsiteY1-74" fmla="*/ 157177 h 1688846"/>
                  <a:gd name="connsiteX2-75" fmla="*/ 1792609 w 2070763"/>
                  <a:gd name="connsiteY2-76" fmla="*/ 330263 h 1688846"/>
                  <a:gd name="connsiteX3-77" fmla="*/ 1940522 w 2070763"/>
                  <a:gd name="connsiteY3-78" fmla="*/ 1560624 h 1688846"/>
                  <a:gd name="connsiteX4-79" fmla="*/ 116760 w 2070763"/>
                  <a:gd name="connsiteY4-80" fmla="*/ 1492313 h 1688846"/>
                  <a:gd name="connsiteX0-81" fmla="*/ 116760 w 2070763"/>
                  <a:gd name="connsiteY0-82" fmla="*/ 1492313 h 1688846"/>
                  <a:gd name="connsiteX1-83" fmla="*/ 359372 w 2070763"/>
                  <a:gd name="connsiteY1-84" fmla="*/ 157177 h 1688846"/>
                  <a:gd name="connsiteX2-85" fmla="*/ 1792609 w 2070763"/>
                  <a:gd name="connsiteY2-86" fmla="*/ 330263 h 1688846"/>
                  <a:gd name="connsiteX3-87" fmla="*/ 1940522 w 2070763"/>
                  <a:gd name="connsiteY3-88" fmla="*/ 1560624 h 1688846"/>
                  <a:gd name="connsiteX4-89" fmla="*/ 116760 w 2070763"/>
                  <a:gd name="connsiteY4-90" fmla="*/ 1492313 h 1688846"/>
                  <a:gd name="connsiteX0-91" fmla="*/ 116760 w 2070763"/>
                  <a:gd name="connsiteY0-92" fmla="*/ 1492313 h 1688846"/>
                  <a:gd name="connsiteX1-93" fmla="*/ 359372 w 2070763"/>
                  <a:gd name="connsiteY1-94" fmla="*/ 157177 h 1688846"/>
                  <a:gd name="connsiteX2-95" fmla="*/ 1792609 w 2070763"/>
                  <a:gd name="connsiteY2-96" fmla="*/ 330263 h 1688846"/>
                  <a:gd name="connsiteX3-97" fmla="*/ 1940522 w 2070763"/>
                  <a:gd name="connsiteY3-98" fmla="*/ 1560624 h 1688846"/>
                  <a:gd name="connsiteX4-99" fmla="*/ 116760 w 2070763"/>
                  <a:gd name="connsiteY4-100" fmla="*/ 1492313 h 1688846"/>
                  <a:gd name="connsiteX0-101" fmla="*/ 116760 w 2070763"/>
                  <a:gd name="connsiteY0-102" fmla="*/ 1492313 h 1688846"/>
                  <a:gd name="connsiteX1-103" fmla="*/ 359372 w 2070763"/>
                  <a:gd name="connsiteY1-104" fmla="*/ 157177 h 1688846"/>
                  <a:gd name="connsiteX2-105" fmla="*/ 1792609 w 2070763"/>
                  <a:gd name="connsiteY2-106" fmla="*/ 330263 h 1688846"/>
                  <a:gd name="connsiteX3-107" fmla="*/ 1940522 w 2070763"/>
                  <a:gd name="connsiteY3-108" fmla="*/ 1560624 h 1688846"/>
                  <a:gd name="connsiteX4-109" fmla="*/ 116760 w 2070763"/>
                  <a:gd name="connsiteY4-110" fmla="*/ 1492313 h 1688846"/>
                  <a:gd name="connsiteX0-111" fmla="*/ 116760 w 2070763"/>
                  <a:gd name="connsiteY0-112" fmla="*/ 1492313 h 1688846"/>
                  <a:gd name="connsiteX1-113" fmla="*/ 359372 w 2070763"/>
                  <a:gd name="connsiteY1-114" fmla="*/ 157177 h 1688846"/>
                  <a:gd name="connsiteX2-115" fmla="*/ 1792609 w 2070763"/>
                  <a:gd name="connsiteY2-116" fmla="*/ 330263 h 1688846"/>
                  <a:gd name="connsiteX3-117" fmla="*/ 1940522 w 2070763"/>
                  <a:gd name="connsiteY3-118" fmla="*/ 1560624 h 1688846"/>
                  <a:gd name="connsiteX4-119" fmla="*/ 116760 w 2070763"/>
                  <a:gd name="connsiteY4-120" fmla="*/ 1492313 h 1688846"/>
                  <a:gd name="connsiteX0-121" fmla="*/ 116760 w 2070763"/>
                  <a:gd name="connsiteY0-122" fmla="*/ 1492313 h 1688846"/>
                  <a:gd name="connsiteX1-123" fmla="*/ 359372 w 2070763"/>
                  <a:gd name="connsiteY1-124" fmla="*/ 157177 h 1688846"/>
                  <a:gd name="connsiteX2-125" fmla="*/ 1792609 w 2070763"/>
                  <a:gd name="connsiteY2-126" fmla="*/ 330263 h 1688846"/>
                  <a:gd name="connsiteX3-127" fmla="*/ 1940522 w 2070763"/>
                  <a:gd name="connsiteY3-128" fmla="*/ 1560624 h 1688846"/>
                  <a:gd name="connsiteX4-129" fmla="*/ 116760 w 2070763"/>
                  <a:gd name="connsiteY4-130" fmla="*/ 1492313 h 1688846"/>
                  <a:gd name="connsiteX0-131" fmla="*/ 116760 w 2070763"/>
                  <a:gd name="connsiteY0-132" fmla="*/ 1492313 h 1688846"/>
                  <a:gd name="connsiteX1-133" fmla="*/ 359372 w 2070763"/>
                  <a:gd name="connsiteY1-134" fmla="*/ 157177 h 1688846"/>
                  <a:gd name="connsiteX2-135" fmla="*/ 1792609 w 2070763"/>
                  <a:gd name="connsiteY2-136" fmla="*/ 330263 h 1688846"/>
                  <a:gd name="connsiteX3-137" fmla="*/ 1940522 w 2070763"/>
                  <a:gd name="connsiteY3-138" fmla="*/ 1560624 h 1688846"/>
                  <a:gd name="connsiteX4-139" fmla="*/ 116760 w 2070763"/>
                  <a:gd name="connsiteY4-140" fmla="*/ 1492313 h 1688846"/>
                  <a:gd name="connsiteX0-141" fmla="*/ 146617 w 1967623"/>
                  <a:gd name="connsiteY0-142" fmla="*/ 1492313 h 1688846"/>
                  <a:gd name="connsiteX1-143" fmla="*/ 265404 w 1967623"/>
                  <a:gd name="connsiteY1-144" fmla="*/ 157177 h 1688846"/>
                  <a:gd name="connsiteX2-145" fmla="*/ 1698641 w 1967623"/>
                  <a:gd name="connsiteY2-146" fmla="*/ 330263 h 1688846"/>
                  <a:gd name="connsiteX3-147" fmla="*/ 1846554 w 1967623"/>
                  <a:gd name="connsiteY3-148" fmla="*/ 1560624 h 1688846"/>
                  <a:gd name="connsiteX4-149" fmla="*/ 146617 w 1967623"/>
                  <a:gd name="connsiteY4-150" fmla="*/ 1492313 h 1688846"/>
                  <a:gd name="connsiteX0-151" fmla="*/ 222389 w 2065450"/>
                  <a:gd name="connsiteY0-152" fmla="*/ 1399483 h 1593942"/>
                  <a:gd name="connsiteX1-153" fmla="*/ 188776 w 2065450"/>
                  <a:gd name="connsiteY1-154" fmla="*/ 102447 h 1593942"/>
                  <a:gd name="connsiteX2-155" fmla="*/ 1774413 w 2065450"/>
                  <a:gd name="connsiteY2-156" fmla="*/ 237433 h 1593942"/>
                  <a:gd name="connsiteX3-157" fmla="*/ 1922326 w 2065450"/>
                  <a:gd name="connsiteY3-158" fmla="*/ 1467794 h 1593942"/>
                  <a:gd name="connsiteX4-159" fmla="*/ 222389 w 2065450"/>
                  <a:gd name="connsiteY4-160" fmla="*/ 1399483 h 1593942"/>
                  <a:gd name="connsiteX0-161" fmla="*/ 227950 w 2109451"/>
                  <a:gd name="connsiteY0-162" fmla="*/ 1473623 h 1678672"/>
                  <a:gd name="connsiteX1-163" fmla="*/ 194337 w 2109451"/>
                  <a:gd name="connsiteY1-164" fmla="*/ 176587 h 1678672"/>
                  <a:gd name="connsiteX2-165" fmla="*/ 1865699 w 2109451"/>
                  <a:gd name="connsiteY2-166" fmla="*/ 159173 h 1678672"/>
                  <a:gd name="connsiteX3-167" fmla="*/ 1927887 w 2109451"/>
                  <a:gd name="connsiteY3-168" fmla="*/ 1541934 h 1678672"/>
                  <a:gd name="connsiteX4-169" fmla="*/ 227950 w 2109451"/>
                  <a:gd name="connsiteY4-170" fmla="*/ 1473623 h 1678672"/>
                  <a:gd name="connsiteX0-171" fmla="*/ 227950 w 2109451"/>
                  <a:gd name="connsiteY0-172" fmla="*/ 1466216 h 1605011"/>
                  <a:gd name="connsiteX1-173" fmla="*/ 194337 w 2109451"/>
                  <a:gd name="connsiteY1-174" fmla="*/ 169180 h 1605011"/>
                  <a:gd name="connsiteX2-175" fmla="*/ 1865699 w 2109451"/>
                  <a:gd name="connsiteY2-176" fmla="*/ 151766 h 1605011"/>
                  <a:gd name="connsiteX3-177" fmla="*/ 1927887 w 2109451"/>
                  <a:gd name="connsiteY3-178" fmla="*/ 1420227 h 1605011"/>
                  <a:gd name="connsiteX4-179" fmla="*/ 227950 w 2109451"/>
                  <a:gd name="connsiteY4-180" fmla="*/ 1466216 h 1605011"/>
                  <a:gd name="connsiteX0-181" fmla="*/ 225472 w 2088885"/>
                  <a:gd name="connsiteY0-182" fmla="*/ 1435385 h 1571002"/>
                  <a:gd name="connsiteX1-183" fmla="*/ 191859 w 2088885"/>
                  <a:gd name="connsiteY1-184" fmla="*/ 138349 h 1571002"/>
                  <a:gd name="connsiteX2-185" fmla="*/ 1825121 w 2088885"/>
                  <a:gd name="connsiteY2-186" fmla="*/ 178085 h 1571002"/>
                  <a:gd name="connsiteX3-187" fmla="*/ 1925409 w 2088885"/>
                  <a:gd name="connsiteY3-188" fmla="*/ 1389396 h 1571002"/>
                  <a:gd name="connsiteX4-189" fmla="*/ 225472 w 2088885"/>
                  <a:gd name="connsiteY4-190" fmla="*/ 1435385 h 1571002"/>
                  <a:gd name="connsiteX0-191" fmla="*/ 225472 w 2088885"/>
                  <a:gd name="connsiteY0-192" fmla="*/ 1387079 h 1516857"/>
                  <a:gd name="connsiteX1-193" fmla="*/ 191859 w 2088885"/>
                  <a:gd name="connsiteY1-194" fmla="*/ 175768 h 1516857"/>
                  <a:gd name="connsiteX2-195" fmla="*/ 1825121 w 2088885"/>
                  <a:gd name="connsiteY2-196" fmla="*/ 129779 h 1516857"/>
                  <a:gd name="connsiteX3-197" fmla="*/ 1925409 w 2088885"/>
                  <a:gd name="connsiteY3-198" fmla="*/ 1341090 h 1516857"/>
                  <a:gd name="connsiteX4-199" fmla="*/ 225472 w 2088885"/>
                  <a:gd name="connsiteY4-200" fmla="*/ 1387079 h 1516857"/>
                  <a:gd name="connsiteX0-201" fmla="*/ 239241 w 2072064"/>
                  <a:gd name="connsiteY0-202" fmla="*/ 1387079 h 1516857"/>
                  <a:gd name="connsiteX1-203" fmla="*/ 177053 w 2072064"/>
                  <a:gd name="connsiteY1-204" fmla="*/ 175768 h 1516857"/>
                  <a:gd name="connsiteX2-205" fmla="*/ 1810315 w 2072064"/>
                  <a:gd name="connsiteY2-206" fmla="*/ 129779 h 1516857"/>
                  <a:gd name="connsiteX3-207" fmla="*/ 1910603 w 2072064"/>
                  <a:gd name="connsiteY3-208" fmla="*/ 1341090 h 1516857"/>
                  <a:gd name="connsiteX4-209" fmla="*/ 239241 w 2072064"/>
                  <a:gd name="connsiteY4-210" fmla="*/ 1387079 h 15168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72064" h="1516857">
                    <a:moveTo>
                      <a:pt x="239241" y="1387079"/>
                    </a:moveTo>
                    <a:cubicBezTo>
                      <a:pt x="-49684" y="1192859"/>
                      <a:pt x="-84793" y="385318"/>
                      <a:pt x="177053" y="175768"/>
                    </a:cubicBezTo>
                    <a:cubicBezTo>
                      <a:pt x="438899" y="-33782"/>
                      <a:pt x="1521390" y="-64441"/>
                      <a:pt x="1810315" y="129779"/>
                    </a:cubicBezTo>
                    <a:cubicBezTo>
                      <a:pt x="2099240" y="323999"/>
                      <a:pt x="2172449" y="1131540"/>
                      <a:pt x="1910603" y="1341090"/>
                    </a:cubicBezTo>
                    <a:cubicBezTo>
                      <a:pt x="1648757" y="1550640"/>
                      <a:pt x="528166" y="1581299"/>
                      <a:pt x="239241" y="1387079"/>
                    </a:cubicBezTo>
                    <a:close/>
                  </a:path>
                </a:pathLst>
              </a:custGeom>
              <a:solidFill>
                <a:srgbClr val="CDEC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椭圆 20"/>
              <p:cNvSpPr/>
              <p:nvPr/>
            </p:nvSpPr>
            <p:spPr>
              <a:xfrm>
                <a:off x="5568220" y="1644843"/>
                <a:ext cx="2072064" cy="1516857"/>
              </a:xfrm>
              <a:custGeom>
                <a:avLst/>
                <a:gdLst>
                  <a:gd name="connsiteX0" fmla="*/ 0 w 1971124"/>
                  <a:gd name="connsiteY0" fmla="*/ 820786 h 1641572"/>
                  <a:gd name="connsiteX1" fmla="*/ 985562 w 1971124"/>
                  <a:gd name="connsiteY1" fmla="*/ 0 h 1641572"/>
                  <a:gd name="connsiteX2" fmla="*/ 1971124 w 1971124"/>
                  <a:gd name="connsiteY2" fmla="*/ 820786 h 1641572"/>
                  <a:gd name="connsiteX3" fmla="*/ 985562 w 1971124"/>
                  <a:gd name="connsiteY3" fmla="*/ 1641572 h 1641572"/>
                  <a:gd name="connsiteX4" fmla="*/ 0 w 1971124"/>
                  <a:gd name="connsiteY4" fmla="*/ 820786 h 1641572"/>
                  <a:gd name="connsiteX0-1" fmla="*/ 0 w 1971124"/>
                  <a:gd name="connsiteY0-2" fmla="*/ 820786 h 1641572"/>
                  <a:gd name="connsiteX1-3" fmla="*/ 985562 w 1971124"/>
                  <a:gd name="connsiteY1-4" fmla="*/ 0 h 1641572"/>
                  <a:gd name="connsiteX2-5" fmla="*/ 1971124 w 1971124"/>
                  <a:gd name="connsiteY2-6" fmla="*/ 820786 h 1641572"/>
                  <a:gd name="connsiteX3-7" fmla="*/ 985562 w 1971124"/>
                  <a:gd name="connsiteY3-8" fmla="*/ 1641572 h 1641572"/>
                  <a:gd name="connsiteX4-9" fmla="*/ 0 w 1971124"/>
                  <a:gd name="connsiteY4-10" fmla="*/ 820786 h 1641572"/>
                  <a:gd name="connsiteX0-11" fmla="*/ 41106 w 2012230"/>
                  <a:gd name="connsiteY0-12" fmla="*/ 716011 h 1536797"/>
                  <a:gd name="connsiteX1-13" fmla="*/ 369443 w 2012230"/>
                  <a:gd name="connsiteY1-14" fmla="*/ 0 h 1536797"/>
                  <a:gd name="connsiteX2-15" fmla="*/ 2012230 w 2012230"/>
                  <a:gd name="connsiteY2-16" fmla="*/ 716011 h 1536797"/>
                  <a:gd name="connsiteX3-17" fmla="*/ 1026668 w 2012230"/>
                  <a:gd name="connsiteY3-18" fmla="*/ 1536797 h 1536797"/>
                  <a:gd name="connsiteX4-19" fmla="*/ 41106 w 2012230"/>
                  <a:gd name="connsiteY4-20" fmla="*/ 716011 h 1536797"/>
                  <a:gd name="connsiteX0-21" fmla="*/ 53676 w 1948600"/>
                  <a:gd name="connsiteY0-22" fmla="*/ 1174053 h 1563453"/>
                  <a:gd name="connsiteX1-23" fmla="*/ 305813 w 1948600"/>
                  <a:gd name="connsiteY1-24" fmla="*/ 10367 h 1563453"/>
                  <a:gd name="connsiteX2-25" fmla="*/ 1948600 w 1948600"/>
                  <a:gd name="connsiteY2-26" fmla="*/ 726378 h 1563453"/>
                  <a:gd name="connsiteX3-27" fmla="*/ 963038 w 1948600"/>
                  <a:gd name="connsiteY3-28" fmla="*/ 1547164 h 1563453"/>
                  <a:gd name="connsiteX4-29" fmla="*/ 53676 w 1948600"/>
                  <a:gd name="connsiteY4-30" fmla="*/ 1174053 h 1563453"/>
                  <a:gd name="connsiteX0-31" fmla="*/ 47053 w 1732427"/>
                  <a:gd name="connsiteY0-32" fmla="*/ 1309562 h 1731913"/>
                  <a:gd name="connsiteX1-33" fmla="*/ 299190 w 1732427"/>
                  <a:gd name="connsiteY1-34" fmla="*/ 145876 h 1731913"/>
                  <a:gd name="connsiteX2-35" fmla="*/ 1732427 w 1732427"/>
                  <a:gd name="connsiteY2-36" fmla="*/ 318962 h 1731913"/>
                  <a:gd name="connsiteX3-37" fmla="*/ 956415 w 1732427"/>
                  <a:gd name="connsiteY3-38" fmla="*/ 1682673 h 1731913"/>
                  <a:gd name="connsiteX4-39" fmla="*/ 47053 w 1732427"/>
                  <a:gd name="connsiteY4-40" fmla="*/ 1309562 h 1731913"/>
                  <a:gd name="connsiteX0-41" fmla="*/ 114899 w 2043591"/>
                  <a:gd name="connsiteY0-42" fmla="*/ 1309562 h 1614970"/>
                  <a:gd name="connsiteX1-43" fmla="*/ 367036 w 2043591"/>
                  <a:gd name="connsiteY1-44" fmla="*/ 145876 h 1614970"/>
                  <a:gd name="connsiteX2-45" fmla="*/ 1800273 w 2043591"/>
                  <a:gd name="connsiteY2-46" fmla="*/ 318962 h 1614970"/>
                  <a:gd name="connsiteX3-47" fmla="*/ 1948186 w 2043591"/>
                  <a:gd name="connsiteY3-48" fmla="*/ 1549323 h 1614970"/>
                  <a:gd name="connsiteX4-49" fmla="*/ 114899 w 2043591"/>
                  <a:gd name="connsiteY4-50" fmla="*/ 1309562 h 1614970"/>
                  <a:gd name="connsiteX0-51" fmla="*/ 114899 w 2043591"/>
                  <a:gd name="connsiteY0-52" fmla="*/ 1309562 h 1614970"/>
                  <a:gd name="connsiteX1-53" fmla="*/ 367036 w 2043591"/>
                  <a:gd name="connsiteY1-54" fmla="*/ 145876 h 1614970"/>
                  <a:gd name="connsiteX2-55" fmla="*/ 1800273 w 2043591"/>
                  <a:gd name="connsiteY2-56" fmla="*/ 318962 h 1614970"/>
                  <a:gd name="connsiteX3-57" fmla="*/ 1948186 w 2043591"/>
                  <a:gd name="connsiteY3-58" fmla="*/ 1549323 h 1614970"/>
                  <a:gd name="connsiteX4-59" fmla="*/ 114899 w 2043591"/>
                  <a:gd name="connsiteY4-60" fmla="*/ 1309562 h 1614970"/>
                  <a:gd name="connsiteX0-61" fmla="*/ 114899 w 2079132"/>
                  <a:gd name="connsiteY0-62" fmla="*/ 1309562 h 1614970"/>
                  <a:gd name="connsiteX1-63" fmla="*/ 367036 w 2079132"/>
                  <a:gd name="connsiteY1-64" fmla="*/ 145876 h 1614970"/>
                  <a:gd name="connsiteX2-65" fmla="*/ 1800273 w 2079132"/>
                  <a:gd name="connsiteY2-66" fmla="*/ 318962 h 1614970"/>
                  <a:gd name="connsiteX3-67" fmla="*/ 1948186 w 2079132"/>
                  <a:gd name="connsiteY3-68" fmla="*/ 1549323 h 1614970"/>
                  <a:gd name="connsiteX4-69" fmla="*/ 114899 w 2079132"/>
                  <a:gd name="connsiteY4-70" fmla="*/ 1309562 h 1614970"/>
                  <a:gd name="connsiteX0-71" fmla="*/ 116760 w 2070763"/>
                  <a:gd name="connsiteY0-72" fmla="*/ 1492313 h 1688846"/>
                  <a:gd name="connsiteX1-73" fmla="*/ 359372 w 2070763"/>
                  <a:gd name="connsiteY1-74" fmla="*/ 157177 h 1688846"/>
                  <a:gd name="connsiteX2-75" fmla="*/ 1792609 w 2070763"/>
                  <a:gd name="connsiteY2-76" fmla="*/ 330263 h 1688846"/>
                  <a:gd name="connsiteX3-77" fmla="*/ 1940522 w 2070763"/>
                  <a:gd name="connsiteY3-78" fmla="*/ 1560624 h 1688846"/>
                  <a:gd name="connsiteX4-79" fmla="*/ 116760 w 2070763"/>
                  <a:gd name="connsiteY4-80" fmla="*/ 1492313 h 1688846"/>
                  <a:gd name="connsiteX0-81" fmla="*/ 116760 w 2070763"/>
                  <a:gd name="connsiteY0-82" fmla="*/ 1492313 h 1688846"/>
                  <a:gd name="connsiteX1-83" fmla="*/ 359372 w 2070763"/>
                  <a:gd name="connsiteY1-84" fmla="*/ 157177 h 1688846"/>
                  <a:gd name="connsiteX2-85" fmla="*/ 1792609 w 2070763"/>
                  <a:gd name="connsiteY2-86" fmla="*/ 330263 h 1688846"/>
                  <a:gd name="connsiteX3-87" fmla="*/ 1940522 w 2070763"/>
                  <a:gd name="connsiteY3-88" fmla="*/ 1560624 h 1688846"/>
                  <a:gd name="connsiteX4-89" fmla="*/ 116760 w 2070763"/>
                  <a:gd name="connsiteY4-90" fmla="*/ 1492313 h 1688846"/>
                  <a:gd name="connsiteX0-91" fmla="*/ 116760 w 2070763"/>
                  <a:gd name="connsiteY0-92" fmla="*/ 1492313 h 1688846"/>
                  <a:gd name="connsiteX1-93" fmla="*/ 359372 w 2070763"/>
                  <a:gd name="connsiteY1-94" fmla="*/ 157177 h 1688846"/>
                  <a:gd name="connsiteX2-95" fmla="*/ 1792609 w 2070763"/>
                  <a:gd name="connsiteY2-96" fmla="*/ 330263 h 1688846"/>
                  <a:gd name="connsiteX3-97" fmla="*/ 1940522 w 2070763"/>
                  <a:gd name="connsiteY3-98" fmla="*/ 1560624 h 1688846"/>
                  <a:gd name="connsiteX4-99" fmla="*/ 116760 w 2070763"/>
                  <a:gd name="connsiteY4-100" fmla="*/ 1492313 h 1688846"/>
                  <a:gd name="connsiteX0-101" fmla="*/ 116760 w 2070763"/>
                  <a:gd name="connsiteY0-102" fmla="*/ 1492313 h 1688846"/>
                  <a:gd name="connsiteX1-103" fmla="*/ 359372 w 2070763"/>
                  <a:gd name="connsiteY1-104" fmla="*/ 157177 h 1688846"/>
                  <a:gd name="connsiteX2-105" fmla="*/ 1792609 w 2070763"/>
                  <a:gd name="connsiteY2-106" fmla="*/ 330263 h 1688846"/>
                  <a:gd name="connsiteX3-107" fmla="*/ 1940522 w 2070763"/>
                  <a:gd name="connsiteY3-108" fmla="*/ 1560624 h 1688846"/>
                  <a:gd name="connsiteX4-109" fmla="*/ 116760 w 2070763"/>
                  <a:gd name="connsiteY4-110" fmla="*/ 1492313 h 1688846"/>
                  <a:gd name="connsiteX0-111" fmla="*/ 116760 w 2070763"/>
                  <a:gd name="connsiteY0-112" fmla="*/ 1492313 h 1688846"/>
                  <a:gd name="connsiteX1-113" fmla="*/ 359372 w 2070763"/>
                  <a:gd name="connsiteY1-114" fmla="*/ 157177 h 1688846"/>
                  <a:gd name="connsiteX2-115" fmla="*/ 1792609 w 2070763"/>
                  <a:gd name="connsiteY2-116" fmla="*/ 330263 h 1688846"/>
                  <a:gd name="connsiteX3-117" fmla="*/ 1940522 w 2070763"/>
                  <a:gd name="connsiteY3-118" fmla="*/ 1560624 h 1688846"/>
                  <a:gd name="connsiteX4-119" fmla="*/ 116760 w 2070763"/>
                  <a:gd name="connsiteY4-120" fmla="*/ 1492313 h 1688846"/>
                  <a:gd name="connsiteX0-121" fmla="*/ 116760 w 2070763"/>
                  <a:gd name="connsiteY0-122" fmla="*/ 1492313 h 1688846"/>
                  <a:gd name="connsiteX1-123" fmla="*/ 359372 w 2070763"/>
                  <a:gd name="connsiteY1-124" fmla="*/ 157177 h 1688846"/>
                  <a:gd name="connsiteX2-125" fmla="*/ 1792609 w 2070763"/>
                  <a:gd name="connsiteY2-126" fmla="*/ 330263 h 1688846"/>
                  <a:gd name="connsiteX3-127" fmla="*/ 1940522 w 2070763"/>
                  <a:gd name="connsiteY3-128" fmla="*/ 1560624 h 1688846"/>
                  <a:gd name="connsiteX4-129" fmla="*/ 116760 w 2070763"/>
                  <a:gd name="connsiteY4-130" fmla="*/ 1492313 h 1688846"/>
                  <a:gd name="connsiteX0-131" fmla="*/ 116760 w 2070763"/>
                  <a:gd name="connsiteY0-132" fmla="*/ 1492313 h 1688846"/>
                  <a:gd name="connsiteX1-133" fmla="*/ 359372 w 2070763"/>
                  <a:gd name="connsiteY1-134" fmla="*/ 157177 h 1688846"/>
                  <a:gd name="connsiteX2-135" fmla="*/ 1792609 w 2070763"/>
                  <a:gd name="connsiteY2-136" fmla="*/ 330263 h 1688846"/>
                  <a:gd name="connsiteX3-137" fmla="*/ 1940522 w 2070763"/>
                  <a:gd name="connsiteY3-138" fmla="*/ 1560624 h 1688846"/>
                  <a:gd name="connsiteX4-139" fmla="*/ 116760 w 2070763"/>
                  <a:gd name="connsiteY4-140" fmla="*/ 1492313 h 1688846"/>
                  <a:gd name="connsiteX0-141" fmla="*/ 146617 w 1967623"/>
                  <a:gd name="connsiteY0-142" fmla="*/ 1492313 h 1688846"/>
                  <a:gd name="connsiteX1-143" fmla="*/ 265404 w 1967623"/>
                  <a:gd name="connsiteY1-144" fmla="*/ 157177 h 1688846"/>
                  <a:gd name="connsiteX2-145" fmla="*/ 1698641 w 1967623"/>
                  <a:gd name="connsiteY2-146" fmla="*/ 330263 h 1688846"/>
                  <a:gd name="connsiteX3-147" fmla="*/ 1846554 w 1967623"/>
                  <a:gd name="connsiteY3-148" fmla="*/ 1560624 h 1688846"/>
                  <a:gd name="connsiteX4-149" fmla="*/ 146617 w 1967623"/>
                  <a:gd name="connsiteY4-150" fmla="*/ 1492313 h 1688846"/>
                  <a:gd name="connsiteX0-151" fmla="*/ 222389 w 2065450"/>
                  <a:gd name="connsiteY0-152" fmla="*/ 1399483 h 1593942"/>
                  <a:gd name="connsiteX1-153" fmla="*/ 188776 w 2065450"/>
                  <a:gd name="connsiteY1-154" fmla="*/ 102447 h 1593942"/>
                  <a:gd name="connsiteX2-155" fmla="*/ 1774413 w 2065450"/>
                  <a:gd name="connsiteY2-156" fmla="*/ 237433 h 1593942"/>
                  <a:gd name="connsiteX3-157" fmla="*/ 1922326 w 2065450"/>
                  <a:gd name="connsiteY3-158" fmla="*/ 1467794 h 1593942"/>
                  <a:gd name="connsiteX4-159" fmla="*/ 222389 w 2065450"/>
                  <a:gd name="connsiteY4-160" fmla="*/ 1399483 h 1593942"/>
                  <a:gd name="connsiteX0-161" fmla="*/ 227950 w 2109451"/>
                  <a:gd name="connsiteY0-162" fmla="*/ 1473623 h 1678672"/>
                  <a:gd name="connsiteX1-163" fmla="*/ 194337 w 2109451"/>
                  <a:gd name="connsiteY1-164" fmla="*/ 176587 h 1678672"/>
                  <a:gd name="connsiteX2-165" fmla="*/ 1865699 w 2109451"/>
                  <a:gd name="connsiteY2-166" fmla="*/ 159173 h 1678672"/>
                  <a:gd name="connsiteX3-167" fmla="*/ 1927887 w 2109451"/>
                  <a:gd name="connsiteY3-168" fmla="*/ 1541934 h 1678672"/>
                  <a:gd name="connsiteX4-169" fmla="*/ 227950 w 2109451"/>
                  <a:gd name="connsiteY4-170" fmla="*/ 1473623 h 1678672"/>
                  <a:gd name="connsiteX0-171" fmla="*/ 227950 w 2109451"/>
                  <a:gd name="connsiteY0-172" fmla="*/ 1466216 h 1605011"/>
                  <a:gd name="connsiteX1-173" fmla="*/ 194337 w 2109451"/>
                  <a:gd name="connsiteY1-174" fmla="*/ 169180 h 1605011"/>
                  <a:gd name="connsiteX2-175" fmla="*/ 1865699 w 2109451"/>
                  <a:gd name="connsiteY2-176" fmla="*/ 151766 h 1605011"/>
                  <a:gd name="connsiteX3-177" fmla="*/ 1927887 w 2109451"/>
                  <a:gd name="connsiteY3-178" fmla="*/ 1420227 h 1605011"/>
                  <a:gd name="connsiteX4-179" fmla="*/ 227950 w 2109451"/>
                  <a:gd name="connsiteY4-180" fmla="*/ 1466216 h 1605011"/>
                  <a:gd name="connsiteX0-181" fmla="*/ 225472 w 2088885"/>
                  <a:gd name="connsiteY0-182" fmla="*/ 1435385 h 1571002"/>
                  <a:gd name="connsiteX1-183" fmla="*/ 191859 w 2088885"/>
                  <a:gd name="connsiteY1-184" fmla="*/ 138349 h 1571002"/>
                  <a:gd name="connsiteX2-185" fmla="*/ 1825121 w 2088885"/>
                  <a:gd name="connsiteY2-186" fmla="*/ 178085 h 1571002"/>
                  <a:gd name="connsiteX3-187" fmla="*/ 1925409 w 2088885"/>
                  <a:gd name="connsiteY3-188" fmla="*/ 1389396 h 1571002"/>
                  <a:gd name="connsiteX4-189" fmla="*/ 225472 w 2088885"/>
                  <a:gd name="connsiteY4-190" fmla="*/ 1435385 h 1571002"/>
                  <a:gd name="connsiteX0-191" fmla="*/ 225472 w 2088885"/>
                  <a:gd name="connsiteY0-192" fmla="*/ 1387079 h 1516857"/>
                  <a:gd name="connsiteX1-193" fmla="*/ 191859 w 2088885"/>
                  <a:gd name="connsiteY1-194" fmla="*/ 175768 h 1516857"/>
                  <a:gd name="connsiteX2-195" fmla="*/ 1825121 w 2088885"/>
                  <a:gd name="connsiteY2-196" fmla="*/ 129779 h 1516857"/>
                  <a:gd name="connsiteX3-197" fmla="*/ 1925409 w 2088885"/>
                  <a:gd name="connsiteY3-198" fmla="*/ 1341090 h 1516857"/>
                  <a:gd name="connsiteX4-199" fmla="*/ 225472 w 2088885"/>
                  <a:gd name="connsiteY4-200" fmla="*/ 1387079 h 1516857"/>
                  <a:gd name="connsiteX0-201" fmla="*/ 239241 w 2072064"/>
                  <a:gd name="connsiteY0-202" fmla="*/ 1387079 h 1516857"/>
                  <a:gd name="connsiteX1-203" fmla="*/ 177053 w 2072064"/>
                  <a:gd name="connsiteY1-204" fmla="*/ 175768 h 1516857"/>
                  <a:gd name="connsiteX2-205" fmla="*/ 1810315 w 2072064"/>
                  <a:gd name="connsiteY2-206" fmla="*/ 129779 h 1516857"/>
                  <a:gd name="connsiteX3-207" fmla="*/ 1910603 w 2072064"/>
                  <a:gd name="connsiteY3-208" fmla="*/ 1341090 h 1516857"/>
                  <a:gd name="connsiteX4-209" fmla="*/ 239241 w 2072064"/>
                  <a:gd name="connsiteY4-210" fmla="*/ 1387079 h 15168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072064" h="1516857">
                    <a:moveTo>
                      <a:pt x="239241" y="1387079"/>
                    </a:moveTo>
                    <a:cubicBezTo>
                      <a:pt x="-49684" y="1192859"/>
                      <a:pt x="-84793" y="385318"/>
                      <a:pt x="177053" y="175768"/>
                    </a:cubicBezTo>
                    <a:cubicBezTo>
                      <a:pt x="438899" y="-33782"/>
                      <a:pt x="1521390" y="-64441"/>
                      <a:pt x="1810315" y="129779"/>
                    </a:cubicBezTo>
                    <a:cubicBezTo>
                      <a:pt x="2099240" y="323999"/>
                      <a:pt x="2172449" y="1131540"/>
                      <a:pt x="1910603" y="1341090"/>
                    </a:cubicBezTo>
                    <a:cubicBezTo>
                      <a:pt x="1648757" y="1550640"/>
                      <a:pt x="528166" y="1581299"/>
                      <a:pt x="239241" y="1387079"/>
                    </a:cubicBezTo>
                    <a:close/>
                  </a:path>
                </a:pathLst>
              </a:custGeom>
              <a:solidFill>
                <a:srgbClr val="A7DC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新月形 8"/>
              <p:cNvSpPr/>
              <p:nvPr/>
            </p:nvSpPr>
            <p:spPr>
              <a:xfrm rot="684906">
                <a:off x="6589381" y="2225580"/>
                <a:ext cx="709032" cy="961543"/>
              </a:xfrm>
              <a:prstGeom prst="moon">
                <a:avLst/>
              </a:prstGeom>
              <a:solidFill>
                <a:srgbClr val="A7DC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1586132" y="1047812"/>
              <a:ext cx="5332557" cy="1701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0020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快速阅读课文，想一想：课文主要讲了什么？</a:t>
              </a:r>
              <a:endParaRPr lang="zh-CN" altLang="en-US" sz="20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31642" y="1444667"/>
            <a:ext cx="6480718" cy="2860633"/>
          </a:xfrm>
          <a:prstGeom prst="roundRect">
            <a:avLst>
              <a:gd name="adj" fmla="val 9786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563888" y="1639321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  <a:defRPr/>
            </a:pPr>
            <a:r>
              <a:rPr lang="zh-CN" altLang="en-US" sz="3200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学习内容</a:t>
            </a:r>
            <a:endParaRPr lang="zh-CN" altLang="en-US" sz="3200" kern="100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47664" y="2355726"/>
            <a:ext cx="6048672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中国古代四大民间故事</a:t>
            </a:r>
            <a:r>
              <a:rPr lang="en-US" altLang="zh-CN" sz="3200">
                <a:solidFill>
                  <a:srgbClr val="0070C0"/>
                </a:solidFill>
                <a:latin typeface="+mj-ea"/>
                <a:ea typeface="+mj-ea"/>
              </a:rPr>
              <a:t>(</a:t>
            </a:r>
            <a:r>
              <a:rPr lang="en-US" altLang="zh-CN" sz="3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3200">
                <a:solidFill>
                  <a:srgbClr val="0070C0"/>
                </a:solidFill>
                <a:latin typeface="+mj-ea"/>
                <a:ea typeface="+mj-ea"/>
              </a:rPr>
              <a:t>)</a:t>
            </a:r>
            <a:r>
              <a:rPr lang="zh-CN" altLang="en-US" sz="3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七夕节。</a:t>
            </a:r>
            <a:endParaRPr lang="zh-CN" altLang="en-US" sz="32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20"/>
          <p:cNvGrpSpPr/>
          <p:nvPr/>
        </p:nvGrpSpPr>
        <p:grpSpPr>
          <a:xfrm>
            <a:off x="539552" y="574884"/>
            <a:ext cx="2723129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810028" y="843558"/>
                <a:ext cx="1469563" cy="360040"/>
              </a:xfrm>
              <a:prstGeom prst="roundRect">
                <a:avLst>
                  <a:gd name="adj" fmla="val 50000"/>
                </a:avLst>
              </a:prstGeom>
              <a:solidFill>
                <a:srgbClr val="8787E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4175" y="783191"/>
              <a:ext cx="1290747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第五阶：课外拓展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3" name="图片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6557" y="3982184"/>
            <a:ext cx="1804572" cy="6462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38127" y="1131591"/>
            <a:ext cx="8667748" cy="3783310"/>
          </a:xfrm>
          <a:prstGeom prst="roundRect">
            <a:avLst>
              <a:gd name="adj" fmla="val 5979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 txBox="1">
            <a:spLocks noChangeArrowheads="1"/>
          </p:cNvSpPr>
          <p:nvPr/>
        </p:nvSpPr>
        <p:spPr bwMode="auto">
          <a:xfrm>
            <a:off x="395536" y="1749281"/>
            <a:ext cx="8352928" cy="24482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　　相传，在我国西晋时期，青年学子梁山伯辞家攻读，途遇女扮男装的学子祝英台，两人一见如故，志趣相投，遂于草桥结拜为兄弟，后同到红罗山书院就读。在书院两人朝夕相处，感情日深。三年后，英台返家，山伯十八里相送，二人依依惜别。山伯经师母指点，带上英台留下的蝴蝶玉扇坠到祝家求婚遭拒绝，回家后悲愤交加，一病不起，不治身亡。英台闻山伯为己而死，悲痛欲绝。不久，马家前来迎娶，英台被迫含愤上轿。行至山伯墓前，英台执意下轿，哭拜亡灵，因过度悲痛而死亡，后被葬在山伯墓东侧。据传，英台被迫出嫁时，绕道去梁山伯墓前祭奠，在祝英台哀恸感应下，风雨雷电大作，坟墓爆裂，英台翩然跃入坟中，墓复合拢，风停雨霁，彩虹高悬，梁祝化为蝴蝶，在人间蹁跹飞舞。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467544" y="1230160"/>
            <a:ext cx="7776864" cy="5191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中国古代四大民间故事之</a:t>
            </a:r>
            <a:r>
              <a:rPr lang="en-US" altLang="zh-CN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梁山伯与祝英台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20"/>
          <p:cNvGrpSpPr/>
          <p:nvPr/>
        </p:nvGrpSpPr>
        <p:grpSpPr>
          <a:xfrm>
            <a:off x="253586" y="492644"/>
            <a:ext cx="1465056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38127" y="1131591"/>
            <a:ext cx="8667748" cy="3783310"/>
          </a:xfrm>
          <a:prstGeom prst="roundRect">
            <a:avLst>
              <a:gd name="adj" fmla="val 5979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 txBox="1">
            <a:spLocks noChangeArrowheads="1"/>
          </p:cNvSpPr>
          <p:nvPr/>
        </p:nvSpPr>
        <p:spPr bwMode="auto">
          <a:xfrm>
            <a:off x="395536" y="1749281"/>
            <a:ext cx="8352928" cy="24482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　　在宋朝时的镇江，一个千年修炼的蛇妖叫白素贞，为了报答书生许仙前世的救命之恩，与小青化为人形欲报恩，白素贞施展法力，巧施妙计与许仙相识，并嫁与他。婚后金山寺和尚法海对许仙讲白素贞乃蛇妖，许仙将信将疑。后来许仙按法海的办法在端午节让白素贞喝下带有雄黄的酒，白素贞不得不显出原形，却将许仙吓死。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　　白素贞上天庭盗取仙草灵芝将许仙救活。法海将许仙骗至金山寺并软禁，白素贞同小青一起与法海斗法，水漫金山寺，却因此伤害了其他生灵。白素贞因为触犯天条，在生下孩子后被法海收入钵内，镇压于雷峰塔下。后白素贞的儿子长大得中状元，到塔前祭母，将母亲救出，全家团聚。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467544" y="1230160"/>
            <a:ext cx="7776864" cy="5191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中国古代四大民间故事之</a:t>
            </a:r>
            <a:r>
              <a:rPr lang="en-US" altLang="zh-CN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白蛇传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20"/>
          <p:cNvGrpSpPr/>
          <p:nvPr/>
        </p:nvGrpSpPr>
        <p:grpSpPr>
          <a:xfrm>
            <a:off x="253586" y="492644"/>
            <a:ext cx="1465056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38127" y="1190625"/>
            <a:ext cx="8667748" cy="3533775"/>
          </a:xfrm>
          <a:prstGeom prst="roundRect">
            <a:avLst>
              <a:gd name="adj" fmla="val 5979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 txBox="1">
            <a:spLocks noChangeArrowheads="1"/>
          </p:cNvSpPr>
          <p:nvPr/>
        </p:nvSpPr>
        <p:spPr bwMode="auto">
          <a:xfrm>
            <a:off x="467544" y="1673081"/>
            <a:ext cx="8208912" cy="24482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　　七夕节的渊源可能在春秋战国时期，如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诗经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大东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：“践彼织女，终日七襄。虽则七襄，不成报章。皖彼牵牛，不以服箱。”不过那时候的七夕，是祭祀牵牛星、织女星，并无后面的故事。直到汉代，七夕节才与牛郎织女的故事联系起来。因为七夕节活动的主要参与者是少女，因为七夕节活动的主要参，而活动的内容又是以乞巧为主，所以人们称这天为“七巧节”“乞巧节”或“少女节”“女儿节”。  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3203848" y="1239685"/>
            <a:ext cx="2736304" cy="5191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/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七夕节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20"/>
          <p:cNvGrpSpPr/>
          <p:nvPr/>
        </p:nvGrpSpPr>
        <p:grpSpPr>
          <a:xfrm>
            <a:off x="253586" y="492644"/>
            <a:ext cx="1465056" cy="624955"/>
            <a:chOff x="779572" y="628120"/>
            <a:chExt cx="1571587" cy="67039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7" name="组合 22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94175" y="783191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课外拓展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pic>
        <p:nvPicPr>
          <p:cNvPr id="13" name="图片 1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6557" y="4401284"/>
            <a:ext cx="1804572" cy="646232"/>
          </a:xfrm>
          <a:prstGeom prst="rect">
            <a:avLst/>
          </a:prstGeom>
        </p:spPr>
      </p:pic>
      <p:pic>
        <p:nvPicPr>
          <p:cNvPr id="14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1531600" y="10223500"/>
            <a:ext cx="3683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509893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E678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E67897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894175" y="791365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通读课文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43" name="圆角矩形 42"/>
          <p:cNvSpPr/>
          <p:nvPr/>
        </p:nvSpPr>
        <p:spPr>
          <a:xfrm>
            <a:off x="500034" y="1308266"/>
            <a:ext cx="8103882" cy="3219464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87166" y="1414394"/>
            <a:ext cx="7929618" cy="29546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388F8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课文大意</a:t>
            </a:r>
            <a:endParaRPr lang="zh-CN" altLang="en-US" sz="2400" dirty="0">
              <a:solidFill>
                <a:srgbClr val="388F8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　本课是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牛郎织女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这个故事的后半部分，讲牛郎织女在王母娘娘的干预下，被天河隔开，从此天各一方，但牛郎织女不忍离别，隔河相望化作星辰。王母娘娘拗不过他们，允许他们每年七夕相会。故事歌颂了劳动人民反对压迫、争取自由幸福的精神，反映了他们对美好生活的向往、追求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>
          <a:xfrm>
            <a:off x="468949" y="513063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2B9C88"/>
              </a:solidFill>
              <a:ln>
                <a:solidFill>
                  <a:srgbClr val="FDCB5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31899" y="804636"/>
              <a:ext cx="129861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背景资料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0" name="圆角矩形 9"/>
          <p:cNvSpPr/>
          <p:nvPr/>
        </p:nvSpPr>
        <p:spPr>
          <a:xfrm>
            <a:off x="467545" y="1260294"/>
            <a:ext cx="8208912" cy="3168352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2510" y="1375652"/>
            <a:ext cx="79561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牵牛星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天鹰座中最亮的一颗星，是一等星，隔银河与织女星相对。通称牛郎星。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织女星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天琴座中最亮的一颗星，是零等星，隔银河与牵牛星相对。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467545" y="1346200"/>
            <a:ext cx="8208912" cy="2387132"/>
          </a:xfrm>
          <a:prstGeom prst="roundRect">
            <a:avLst>
              <a:gd name="adj" fmla="val 13292"/>
            </a:avLst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9"/>
          <p:cNvGrpSpPr/>
          <p:nvPr/>
        </p:nvGrpSpPr>
        <p:grpSpPr>
          <a:xfrm>
            <a:off x="323528" y="555526"/>
            <a:ext cx="1465056" cy="62495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59217" y="628120"/>
              <a:ext cx="1204863" cy="179868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007" y="807720"/>
                <a:ext cx="1517948" cy="430529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7584" y="843558"/>
                <a:ext cx="1440160" cy="360040"/>
              </a:xfrm>
              <a:prstGeom prst="round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1069463" y="804636"/>
              <a:ext cx="1023485" cy="4292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会认字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79572" y="1183851"/>
              <a:ext cx="563929" cy="11466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611359" y="1000165"/>
              <a:ext cx="739800" cy="291935"/>
            </a:xfrm>
            <a:prstGeom prst="rect">
              <a:avLst/>
            </a:prstGeom>
          </p:spPr>
        </p:pic>
      </p:grpSp>
      <p:sp>
        <p:nvSpPr>
          <p:cNvPr id="10" name="TextBox 15"/>
          <p:cNvSpPr txBox="1"/>
          <p:nvPr/>
        </p:nvSpPr>
        <p:spPr>
          <a:xfrm>
            <a:off x="728278" y="1535633"/>
            <a:ext cx="7732154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节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俭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富丽堂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皇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依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偎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衰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老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泰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珊瑚礁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筐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32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拗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不过  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亲密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怒气冲冲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14187" y="1545726"/>
            <a:ext cx="725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jiǎn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3888" y="154572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huáng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89775" y="1545726"/>
            <a:ext cx="725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wēi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30386" y="1545726"/>
            <a:ext cx="1005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shuāi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854819" y="1545725"/>
            <a:ext cx="725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tài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7973" y="249552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shān hú jiāo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68135" y="2495525"/>
            <a:ext cx="994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kuāng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36907" y="2495525"/>
            <a:ext cx="725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err="1">
                <a:solidFill>
                  <a:srgbClr val="0070C0"/>
                </a:solidFill>
                <a:latin typeface="taozhi.cn_PY" panose="02000500000000000000" pitchFamily="2" charset="0"/>
              </a:rPr>
              <a:t>niù</a:t>
            </a:r>
            <a:endParaRPr lang="zh-CN" altLang="en-US" sz="2400">
              <a:solidFill>
                <a:srgbClr val="0070C0"/>
              </a:solidFill>
              <a:latin typeface="taozhi.cn_PY" panose="02000500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40284" y="1272605"/>
            <a:ext cx="7476132" cy="354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3"/>
          <p:cNvGrpSpPr/>
          <p:nvPr/>
        </p:nvGrpSpPr>
        <p:grpSpPr>
          <a:xfrm>
            <a:off x="400050" y="536575"/>
            <a:ext cx="1465263" cy="623888"/>
            <a:chOff x="779572" y="628120"/>
            <a:chExt cx="1571587" cy="670397"/>
          </a:xfrm>
        </p:grpSpPr>
        <p:pic>
          <p:nvPicPr>
            <p:cNvPr id="4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959217" y="628120"/>
              <a:ext cx="1204863" cy="179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组合 5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9" name="圆角矩形 8"/>
              <p:cNvSpPr/>
              <p:nvPr/>
            </p:nvSpPr>
            <p:spPr>
              <a:xfrm>
                <a:off x="789788" y="807234"/>
                <a:ext cx="1517101" cy="431578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>
                <a:off x="828950" y="843056"/>
                <a:ext cx="1438776" cy="361639"/>
              </a:xfrm>
              <a:prstGeom prst="roundRect">
                <a:avLst>
                  <a:gd name="adj" fmla="val 50000"/>
                </a:avLst>
              </a:prstGeom>
              <a:solidFill>
                <a:srgbClr val="FF7C8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" name="文本框 6"/>
            <p:cNvSpPr txBox="1">
              <a:spLocks noChangeArrowheads="1"/>
            </p:cNvSpPr>
            <p:nvPr/>
          </p:nvSpPr>
          <p:spPr bwMode="auto">
            <a:xfrm>
              <a:off x="1057657" y="783191"/>
              <a:ext cx="1023485" cy="4292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多音字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779572" y="1183851"/>
              <a:ext cx="563929" cy="11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图片 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1611359" y="1000165"/>
              <a:ext cx="739800" cy="291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弧形 19"/>
          <p:cNvSpPr/>
          <p:nvPr/>
        </p:nvSpPr>
        <p:spPr bwMode="auto">
          <a:xfrm flipH="1">
            <a:off x="3578688" y="2171245"/>
            <a:ext cx="593262" cy="1436996"/>
          </a:xfrm>
          <a:custGeom>
            <a:avLst/>
            <a:gdLst>
              <a:gd name="connsiteX0" fmla="*/ 369570 w 739140"/>
              <a:gd name="connsiteY0" fmla="*/ 0 h 1579896"/>
              <a:gd name="connsiteX1" fmla="*/ 739138 w 739140"/>
              <a:gd name="connsiteY1" fmla="*/ 787499 h 1579896"/>
              <a:gd name="connsiteX2" fmla="*/ 380038 w 739140"/>
              <a:gd name="connsiteY2" fmla="*/ 1579580 h 1579896"/>
              <a:gd name="connsiteX3" fmla="*/ 369570 w 739140"/>
              <a:gd name="connsiteY3" fmla="*/ 789948 h 1579896"/>
              <a:gd name="connsiteX4" fmla="*/ 369570 w 739140"/>
              <a:gd name="connsiteY4" fmla="*/ 0 h 1579896"/>
              <a:gd name="connsiteX0-1" fmla="*/ 369570 w 739140"/>
              <a:gd name="connsiteY0-2" fmla="*/ 0 h 1579896"/>
              <a:gd name="connsiteX1-3" fmla="*/ 739138 w 739140"/>
              <a:gd name="connsiteY1-4" fmla="*/ 787499 h 1579896"/>
              <a:gd name="connsiteX2-5" fmla="*/ 380038 w 739140"/>
              <a:gd name="connsiteY2-6" fmla="*/ 1579580 h 1579896"/>
              <a:gd name="connsiteX0-7" fmla="*/ 0 w 369569"/>
              <a:gd name="connsiteY0-8" fmla="*/ 0 h 1579580"/>
              <a:gd name="connsiteX1-9" fmla="*/ 369568 w 369569"/>
              <a:gd name="connsiteY1-10" fmla="*/ 787499 h 1579580"/>
              <a:gd name="connsiteX2-11" fmla="*/ 10468 w 369569"/>
              <a:gd name="connsiteY2-12" fmla="*/ 1579580 h 1579580"/>
              <a:gd name="connsiteX3-13" fmla="*/ 166687 w 369569"/>
              <a:gd name="connsiteY3-14" fmla="*/ 785185 h 1579580"/>
              <a:gd name="connsiteX4-15" fmla="*/ 0 w 369569"/>
              <a:gd name="connsiteY4-16" fmla="*/ 0 h 1579580"/>
              <a:gd name="connsiteX0-17" fmla="*/ 0 w 369569"/>
              <a:gd name="connsiteY0-18" fmla="*/ 0 h 1579580"/>
              <a:gd name="connsiteX1-19" fmla="*/ 369568 w 369569"/>
              <a:gd name="connsiteY1-20" fmla="*/ 787499 h 1579580"/>
              <a:gd name="connsiteX2-21" fmla="*/ 10468 w 369569"/>
              <a:gd name="connsiteY2-22" fmla="*/ 1579580 h 1579580"/>
              <a:gd name="connsiteX0-23" fmla="*/ 0 w 369569"/>
              <a:gd name="connsiteY0-24" fmla="*/ 0 h 1579580"/>
              <a:gd name="connsiteX1-25" fmla="*/ 369568 w 369569"/>
              <a:gd name="connsiteY1-26" fmla="*/ 787499 h 1579580"/>
              <a:gd name="connsiteX2-27" fmla="*/ 10468 w 369569"/>
              <a:gd name="connsiteY2-28" fmla="*/ 1579580 h 1579580"/>
              <a:gd name="connsiteX3-29" fmla="*/ 166687 w 369569"/>
              <a:gd name="connsiteY3-30" fmla="*/ 785185 h 1579580"/>
              <a:gd name="connsiteX4-31" fmla="*/ 0 w 369569"/>
              <a:gd name="connsiteY4-32" fmla="*/ 0 h 1579580"/>
              <a:gd name="connsiteX0-33" fmla="*/ 0 w 369569"/>
              <a:gd name="connsiteY0-34" fmla="*/ 0 h 1579580"/>
              <a:gd name="connsiteX1-35" fmla="*/ 369568 w 369569"/>
              <a:gd name="connsiteY1-36" fmla="*/ 787499 h 1579580"/>
              <a:gd name="connsiteX2-37" fmla="*/ 10468 w 369569"/>
              <a:gd name="connsiteY2-38" fmla="*/ 1579580 h 1579580"/>
              <a:gd name="connsiteX0-39" fmla="*/ 0 w 369569"/>
              <a:gd name="connsiteY0-40" fmla="*/ 0 h 1579580"/>
              <a:gd name="connsiteX1-41" fmla="*/ 369568 w 369569"/>
              <a:gd name="connsiteY1-42" fmla="*/ 787499 h 1579580"/>
              <a:gd name="connsiteX2-43" fmla="*/ 10468 w 369569"/>
              <a:gd name="connsiteY2-44" fmla="*/ 1579580 h 1579580"/>
              <a:gd name="connsiteX3-45" fmla="*/ 166687 w 369569"/>
              <a:gd name="connsiteY3-46" fmla="*/ 785185 h 1579580"/>
              <a:gd name="connsiteX4-47" fmla="*/ 0 w 369569"/>
              <a:gd name="connsiteY4-48" fmla="*/ 0 h 1579580"/>
              <a:gd name="connsiteX0-49" fmla="*/ 0 w 369569"/>
              <a:gd name="connsiteY0-50" fmla="*/ 0 h 1579580"/>
              <a:gd name="connsiteX1-51" fmla="*/ 369568 w 369569"/>
              <a:gd name="connsiteY1-52" fmla="*/ 787499 h 1579580"/>
              <a:gd name="connsiteX2-53" fmla="*/ 10468 w 369569"/>
              <a:gd name="connsiteY2-54" fmla="*/ 1579580 h 1579580"/>
              <a:gd name="connsiteX0-55" fmla="*/ 0 w 369569"/>
              <a:gd name="connsiteY0-56" fmla="*/ 0 h 1579580"/>
              <a:gd name="connsiteX1-57" fmla="*/ 369568 w 369569"/>
              <a:gd name="connsiteY1-58" fmla="*/ 787499 h 1579580"/>
              <a:gd name="connsiteX2-59" fmla="*/ 10468 w 369569"/>
              <a:gd name="connsiteY2-60" fmla="*/ 1579580 h 1579580"/>
              <a:gd name="connsiteX3-61" fmla="*/ 166687 w 369569"/>
              <a:gd name="connsiteY3-62" fmla="*/ 785185 h 1579580"/>
              <a:gd name="connsiteX4-63" fmla="*/ 0 w 369569"/>
              <a:gd name="connsiteY4-64" fmla="*/ 0 h 1579580"/>
              <a:gd name="connsiteX0-65" fmla="*/ 0 w 369569"/>
              <a:gd name="connsiteY0-66" fmla="*/ 0 h 1579580"/>
              <a:gd name="connsiteX1-67" fmla="*/ 369568 w 369569"/>
              <a:gd name="connsiteY1-68" fmla="*/ 787499 h 1579580"/>
              <a:gd name="connsiteX2-69" fmla="*/ 10468 w 369569"/>
              <a:gd name="connsiteY2-70" fmla="*/ 1579580 h 1579580"/>
              <a:gd name="connsiteX0-71" fmla="*/ 0 w 369569"/>
              <a:gd name="connsiteY0-72" fmla="*/ 0 h 1579580"/>
              <a:gd name="connsiteX1-73" fmla="*/ 369568 w 369569"/>
              <a:gd name="connsiteY1-74" fmla="*/ 787499 h 1579580"/>
              <a:gd name="connsiteX2-75" fmla="*/ 10468 w 369569"/>
              <a:gd name="connsiteY2-76" fmla="*/ 1579580 h 1579580"/>
              <a:gd name="connsiteX3-77" fmla="*/ 166687 w 369569"/>
              <a:gd name="connsiteY3-78" fmla="*/ 785185 h 1579580"/>
              <a:gd name="connsiteX4-79" fmla="*/ 0 w 369569"/>
              <a:gd name="connsiteY4-80" fmla="*/ 0 h 1579580"/>
              <a:gd name="connsiteX0-81" fmla="*/ 0 w 369569"/>
              <a:gd name="connsiteY0-82" fmla="*/ 0 h 1579580"/>
              <a:gd name="connsiteX1-83" fmla="*/ 369568 w 369569"/>
              <a:gd name="connsiteY1-84" fmla="*/ 787499 h 1579580"/>
              <a:gd name="connsiteX2-85" fmla="*/ 10468 w 369569"/>
              <a:gd name="connsiteY2-86" fmla="*/ 1579580 h 1579580"/>
              <a:gd name="connsiteX0-87" fmla="*/ 0 w 369569"/>
              <a:gd name="connsiteY0-88" fmla="*/ 0 h 1579580"/>
              <a:gd name="connsiteX1-89" fmla="*/ 369568 w 369569"/>
              <a:gd name="connsiteY1-90" fmla="*/ 787499 h 1579580"/>
              <a:gd name="connsiteX2-91" fmla="*/ 10468 w 369569"/>
              <a:gd name="connsiteY2-92" fmla="*/ 1579580 h 1579580"/>
              <a:gd name="connsiteX3-93" fmla="*/ 247649 w 369569"/>
              <a:gd name="connsiteY3-94" fmla="*/ 751848 h 1579580"/>
              <a:gd name="connsiteX4-95" fmla="*/ 0 w 369569"/>
              <a:gd name="connsiteY4-96" fmla="*/ 0 h 1579580"/>
              <a:gd name="connsiteX0-97" fmla="*/ 0 w 369569"/>
              <a:gd name="connsiteY0-98" fmla="*/ 0 h 1579580"/>
              <a:gd name="connsiteX1-99" fmla="*/ 369568 w 369569"/>
              <a:gd name="connsiteY1-100" fmla="*/ 787499 h 1579580"/>
              <a:gd name="connsiteX2-101" fmla="*/ 10468 w 369569"/>
              <a:gd name="connsiteY2-102" fmla="*/ 1579580 h 1579580"/>
              <a:gd name="connsiteX0-103" fmla="*/ 0 w 369569"/>
              <a:gd name="connsiteY0-104" fmla="*/ 0 h 1579580"/>
              <a:gd name="connsiteX1-105" fmla="*/ 369568 w 369569"/>
              <a:gd name="connsiteY1-106" fmla="*/ 787499 h 1579580"/>
              <a:gd name="connsiteX2-107" fmla="*/ 10468 w 369569"/>
              <a:gd name="connsiteY2-108" fmla="*/ 1579580 h 1579580"/>
              <a:gd name="connsiteX3-109" fmla="*/ 247649 w 369569"/>
              <a:gd name="connsiteY3-110" fmla="*/ 751848 h 1579580"/>
              <a:gd name="connsiteX4-111" fmla="*/ 0 w 369569"/>
              <a:gd name="connsiteY4-112" fmla="*/ 0 h 1579580"/>
              <a:gd name="connsiteX0-113" fmla="*/ 0 w 369569"/>
              <a:gd name="connsiteY0-114" fmla="*/ 0 h 1579580"/>
              <a:gd name="connsiteX1-115" fmla="*/ 369568 w 369569"/>
              <a:gd name="connsiteY1-116" fmla="*/ 787499 h 1579580"/>
              <a:gd name="connsiteX2-117" fmla="*/ 10468 w 369569"/>
              <a:gd name="connsiteY2-118" fmla="*/ 1579580 h 1579580"/>
              <a:gd name="connsiteX0-119" fmla="*/ 0 w 369569"/>
              <a:gd name="connsiteY0-120" fmla="*/ 0 h 1579580"/>
              <a:gd name="connsiteX1-121" fmla="*/ 369568 w 369569"/>
              <a:gd name="connsiteY1-122" fmla="*/ 787499 h 1579580"/>
              <a:gd name="connsiteX2-123" fmla="*/ 10468 w 369569"/>
              <a:gd name="connsiteY2-124" fmla="*/ 1579580 h 1579580"/>
              <a:gd name="connsiteX3-125" fmla="*/ 247649 w 369569"/>
              <a:gd name="connsiteY3-126" fmla="*/ 751848 h 1579580"/>
              <a:gd name="connsiteX4-127" fmla="*/ 0 w 369569"/>
              <a:gd name="connsiteY4-128" fmla="*/ 0 h 1579580"/>
              <a:gd name="connsiteX0-129" fmla="*/ 0 w 369569"/>
              <a:gd name="connsiteY0-130" fmla="*/ 0 h 1579580"/>
              <a:gd name="connsiteX1-131" fmla="*/ 369568 w 369569"/>
              <a:gd name="connsiteY1-132" fmla="*/ 787499 h 1579580"/>
              <a:gd name="connsiteX2-133" fmla="*/ 10468 w 369569"/>
              <a:gd name="connsiteY2-134" fmla="*/ 1579580 h 1579580"/>
              <a:gd name="connsiteX0-135" fmla="*/ 0 w 369569"/>
              <a:gd name="connsiteY0-136" fmla="*/ 0 h 1579580"/>
              <a:gd name="connsiteX1-137" fmla="*/ 369568 w 369569"/>
              <a:gd name="connsiteY1-138" fmla="*/ 787499 h 1579580"/>
              <a:gd name="connsiteX2-139" fmla="*/ 10468 w 369569"/>
              <a:gd name="connsiteY2-140" fmla="*/ 1579580 h 1579580"/>
              <a:gd name="connsiteX3-141" fmla="*/ 276224 w 369569"/>
              <a:gd name="connsiteY3-142" fmla="*/ 737561 h 1579580"/>
              <a:gd name="connsiteX4-143" fmla="*/ 0 w 369569"/>
              <a:gd name="connsiteY4-144" fmla="*/ 0 h 1579580"/>
              <a:gd name="connsiteX0-145" fmla="*/ 0 w 369569"/>
              <a:gd name="connsiteY0-146" fmla="*/ 0 h 1579580"/>
              <a:gd name="connsiteX1-147" fmla="*/ 369568 w 369569"/>
              <a:gd name="connsiteY1-148" fmla="*/ 787499 h 1579580"/>
              <a:gd name="connsiteX2-149" fmla="*/ 10468 w 369569"/>
              <a:gd name="connsiteY2-150" fmla="*/ 1579580 h 1579580"/>
              <a:gd name="connsiteX0-151" fmla="*/ 0 w 369569"/>
              <a:gd name="connsiteY0-152" fmla="*/ 0 h 1579580"/>
              <a:gd name="connsiteX1-153" fmla="*/ 369568 w 369569"/>
              <a:gd name="connsiteY1-154" fmla="*/ 787499 h 1579580"/>
              <a:gd name="connsiteX2-155" fmla="*/ 10468 w 369569"/>
              <a:gd name="connsiteY2-156" fmla="*/ 1579580 h 1579580"/>
              <a:gd name="connsiteX3-157" fmla="*/ 276224 w 369569"/>
              <a:gd name="connsiteY3-158" fmla="*/ 737561 h 1579580"/>
              <a:gd name="connsiteX4-159" fmla="*/ 0 w 369569"/>
              <a:gd name="connsiteY4-160" fmla="*/ 0 h 1579580"/>
              <a:gd name="connsiteX0-161" fmla="*/ 0 w 369569"/>
              <a:gd name="connsiteY0-162" fmla="*/ 0 h 1579580"/>
              <a:gd name="connsiteX1-163" fmla="*/ 369568 w 369569"/>
              <a:gd name="connsiteY1-164" fmla="*/ 787499 h 1579580"/>
              <a:gd name="connsiteX2-165" fmla="*/ 10468 w 369569"/>
              <a:gd name="connsiteY2-166" fmla="*/ 1579580 h 1579580"/>
              <a:gd name="connsiteX0-167" fmla="*/ 0 w 369569"/>
              <a:gd name="connsiteY0-168" fmla="*/ 0 h 1579580"/>
              <a:gd name="connsiteX1-169" fmla="*/ 369568 w 369569"/>
              <a:gd name="connsiteY1-170" fmla="*/ 787499 h 1579580"/>
              <a:gd name="connsiteX2-171" fmla="*/ 10468 w 369569"/>
              <a:gd name="connsiteY2-172" fmla="*/ 1579580 h 1579580"/>
              <a:gd name="connsiteX3-173" fmla="*/ 276224 w 369569"/>
              <a:gd name="connsiteY3-174" fmla="*/ 737561 h 1579580"/>
              <a:gd name="connsiteX4-175" fmla="*/ 0 w 369569"/>
              <a:gd name="connsiteY4-176" fmla="*/ 0 h 1579580"/>
              <a:gd name="connsiteX0-177" fmla="*/ 0 w 369569"/>
              <a:gd name="connsiteY0-178" fmla="*/ 0 h 1579580"/>
              <a:gd name="connsiteX1-179" fmla="*/ 369568 w 369569"/>
              <a:gd name="connsiteY1-180" fmla="*/ 787499 h 1579580"/>
              <a:gd name="connsiteX2-181" fmla="*/ 10468 w 369569"/>
              <a:gd name="connsiteY2-182" fmla="*/ 1579580 h 1579580"/>
              <a:gd name="connsiteX0-183" fmla="*/ 0 w 369569"/>
              <a:gd name="connsiteY0-184" fmla="*/ 0 h 1579580"/>
              <a:gd name="connsiteX1-185" fmla="*/ 369568 w 369569"/>
              <a:gd name="connsiteY1-186" fmla="*/ 787499 h 1579580"/>
              <a:gd name="connsiteX2-187" fmla="*/ 10468 w 369569"/>
              <a:gd name="connsiteY2-188" fmla="*/ 1579580 h 1579580"/>
              <a:gd name="connsiteX3-189" fmla="*/ 276224 w 369569"/>
              <a:gd name="connsiteY3-190" fmla="*/ 737561 h 1579580"/>
              <a:gd name="connsiteX4-191" fmla="*/ 0 w 369569"/>
              <a:gd name="connsiteY4-192" fmla="*/ 0 h 1579580"/>
              <a:gd name="connsiteX0-193" fmla="*/ 0 w 369569"/>
              <a:gd name="connsiteY0-194" fmla="*/ 0 h 1579580"/>
              <a:gd name="connsiteX1-195" fmla="*/ 369568 w 369569"/>
              <a:gd name="connsiteY1-196" fmla="*/ 787499 h 1579580"/>
              <a:gd name="connsiteX2-197" fmla="*/ 10468 w 369569"/>
              <a:gd name="connsiteY2-198" fmla="*/ 1579580 h 1579580"/>
              <a:gd name="connsiteX0-199" fmla="*/ 0 w 369569"/>
              <a:gd name="connsiteY0-200" fmla="*/ 0 h 1579580"/>
              <a:gd name="connsiteX1-201" fmla="*/ 369568 w 369569"/>
              <a:gd name="connsiteY1-202" fmla="*/ 787499 h 1579580"/>
              <a:gd name="connsiteX2-203" fmla="*/ 10468 w 369569"/>
              <a:gd name="connsiteY2-204" fmla="*/ 1579580 h 1579580"/>
              <a:gd name="connsiteX3-205" fmla="*/ 276224 w 369569"/>
              <a:gd name="connsiteY3-206" fmla="*/ 737561 h 1579580"/>
              <a:gd name="connsiteX4-207" fmla="*/ 0 w 369569"/>
              <a:gd name="connsiteY4-208" fmla="*/ 0 h 1579580"/>
              <a:gd name="connsiteX0-209" fmla="*/ 0 w 369569"/>
              <a:gd name="connsiteY0-210" fmla="*/ 0 h 1579580"/>
              <a:gd name="connsiteX1-211" fmla="*/ 369568 w 369569"/>
              <a:gd name="connsiteY1-212" fmla="*/ 787499 h 1579580"/>
              <a:gd name="connsiteX2-213" fmla="*/ 10468 w 369569"/>
              <a:gd name="connsiteY2-214" fmla="*/ 1579580 h 1579580"/>
              <a:gd name="connsiteX0-215" fmla="*/ 0 w 369569"/>
              <a:gd name="connsiteY0-216" fmla="*/ 0 h 1579580"/>
              <a:gd name="connsiteX1-217" fmla="*/ 369568 w 369569"/>
              <a:gd name="connsiteY1-218" fmla="*/ 787499 h 1579580"/>
              <a:gd name="connsiteX2-219" fmla="*/ 10468 w 369569"/>
              <a:gd name="connsiteY2-220" fmla="*/ 1579580 h 1579580"/>
              <a:gd name="connsiteX3-221" fmla="*/ 300036 w 369569"/>
              <a:gd name="connsiteY3-222" fmla="*/ 699461 h 1579580"/>
              <a:gd name="connsiteX4-223" fmla="*/ 0 w 369569"/>
              <a:gd name="connsiteY4-224" fmla="*/ 0 h 1579580"/>
              <a:gd name="connsiteX0-225" fmla="*/ 0 w 369569"/>
              <a:gd name="connsiteY0-226" fmla="*/ 0 h 1579580"/>
              <a:gd name="connsiteX1-227" fmla="*/ 369568 w 369569"/>
              <a:gd name="connsiteY1-228" fmla="*/ 787499 h 1579580"/>
              <a:gd name="connsiteX2-229" fmla="*/ 10468 w 369569"/>
              <a:gd name="connsiteY2-230" fmla="*/ 1579580 h 1579580"/>
              <a:gd name="connsiteX0-231" fmla="*/ 0 w 369569"/>
              <a:gd name="connsiteY0-232" fmla="*/ 0 h 1579580"/>
              <a:gd name="connsiteX1-233" fmla="*/ 369568 w 369569"/>
              <a:gd name="connsiteY1-234" fmla="*/ 787499 h 1579580"/>
              <a:gd name="connsiteX2-235" fmla="*/ 10468 w 369569"/>
              <a:gd name="connsiteY2-236" fmla="*/ 1579580 h 1579580"/>
              <a:gd name="connsiteX3-237" fmla="*/ 300036 w 369569"/>
              <a:gd name="connsiteY3-238" fmla="*/ 699461 h 1579580"/>
              <a:gd name="connsiteX4-239" fmla="*/ 0 w 369569"/>
              <a:gd name="connsiteY4-240" fmla="*/ 0 h 1579580"/>
              <a:gd name="connsiteX0-241" fmla="*/ 0 w 369569"/>
              <a:gd name="connsiteY0-242" fmla="*/ 0 h 1579580"/>
              <a:gd name="connsiteX1-243" fmla="*/ 369568 w 369569"/>
              <a:gd name="connsiteY1-244" fmla="*/ 787499 h 1579580"/>
              <a:gd name="connsiteX2-245" fmla="*/ 10468 w 369569"/>
              <a:gd name="connsiteY2-246" fmla="*/ 1579580 h 1579580"/>
              <a:gd name="connsiteX0-247" fmla="*/ 0 w 369569"/>
              <a:gd name="connsiteY0-248" fmla="*/ 0 h 1579580"/>
              <a:gd name="connsiteX1-249" fmla="*/ 369568 w 369569"/>
              <a:gd name="connsiteY1-250" fmla="*/ 787499 h 1579580"/>
              <a:gd name="connsiteX2-251" fmla="*/ 10468 w 369569"/>
              <a:gd name="connsiteY2-252" fmla="*/ 1579580 h 1579580"/>
              <a:gd name="connsiteX3-253" fmla="*/ 300036 w 369569"/>
              <a:gd name="connsiteY3-254" fmla="*/ 699461 h 1579580"/>
              <a:gd name="connsiteX4-255" fmla="*/ 0 w 369569"/>
              <a:gd name="connsiteY4-256" fmla="*/ 0 h 1579580"/>
              <a:gd name="connsiteX0-257" fmla="*/ 0 w 369569"/>
              <a:gd name="connsiteY0-258" fmla="*/ 0 h 1579580"/>
              <a:gd name="connsiteX1-259" fmla="*/ 369568 w 369569"/>
              <a:gd name="connsiteY1-260" fmla="*/ 787499 h 1579580"/>
              <a:gd name="connsiteX2-261" fmla="*/ 10468 w 369569"/>
              <a:gd name="connsiteY2-262" fmla="*/ 1579580 h 1579580"/>
              <a:gd name="connsiteX0-263" fmla="*/ 0 w 369569"/>
              <a:gd name="connsiteY0-264" fmla="*/ 0 h 1579580"/>
              <a:gd name="connsiteX1-265" fmla="*/ 369568 w 369569"/>
              <a:gd name="connsiteY1-266" fmla="*/ 787499 h 1579580"/>
              <a:gd name="connsiteX2-267" fmla="*/ 10468 w 369569"/>
              <a:gd name="connsiteY2-268" fmla="*/ 1579580 h 1579580"/>
              <a:gd name="connsiteX3-269" fmla="*/ 319086 w 369569"/>
              <a:gd name="connsiteY3-270" fmla="*/ 723274 h 1579580"/>
              <a:gd name="connsiteX4-271" fmla="*/ 0 w 369569"/>
              <a:gd name="connsiteY4-272" fmla="*/ 0 h 1579580"/>
              <a:gd name="connsiteX0-273" fmla="*/ 0 w 369569"/>
              <a:gd name="connsiteY0-274" fmla="*/ 0 h 1579580"/>
              <a:gd name="connsiteX1-275" fmla="*/ 369568 w 369569"/>
              <a:gd name="connsiteY1-276" fmla="*/ 787499 h 1579580"/>
              <a:gd name="connsiteX2-277" fmla="*/ 10468 w 369569"/>
              <a:gd name="connsiteY2-278" fmla="*/ 1579580 h 1579580"/>
              <a:gd name="connsiteX0-279" fmla="*/ 0 w 369569"/>
              <a:gd name="connsiteY0-280" fmla="*/ 0 h 1579580"/>
              <a:gd name="connsiteX1-281" fmla="*/ 369568 w 369569"/>
              <a:gd name="connsiteY1-282" fmla="*/ 787499 h 1579580"/>
              <a:gd name="connsiteX2-283" fmla="*/ 10468 w 369569"/>
              <a:gd name="connsiteY2-284" fmla="*/ 1579580 h 1579580"/>
              <a:gd name="connsiteX3-285" fmla="*/ 319086 w 369569"/>
              <a:gd name="connsiteY3-286" fmla="*/ 723274 h 1579580"/>
              <a:gd name="connsiteX4-287" fmla="*/ 0 w 369569"/>
              <a:gd name="connsiteY4-288" fmla="*/ 0 h 1579580"/>
              <a:gd name="connsiteX0-289" fmla="*/ 0 w 369569"/>
              <a:gd name="connsiteY0-290" fmla="*/ 0 h 1579580"/>
              <a:gd name="connsiteX1-291" fmla="*/ 369568 w 369569"/>
              <a:gd name="connsiteY1-292" fmla="*/ 787499 h 1579580"/>
              <a:gd name="connsiteX2-293" fmla="*/ 10468 w 369569"/>
              <a:gd name="connsiteY2-294" fmla="*/ 1579580 h 1579580"/>
              <a:gd name="connsiteX0-295" fmla="*/ 0 w 369569"/>
              <a:gd name="connsiteY0-296" fmla="*/ 0 h 1579580"/>
              <a:gd name="connsiteX1-297" fmla="*/ 369568 w 369569"/>
              <a:gd name="connsiteY1-298" fmla="*/ 787499 h 1579580"/>
              <a:gd name="connsiteX2-299" fmla="*/ 10468 w 369569"/>
              <a:gd name="connsiteY2-300" fmla="*/ 1579580 h 1579580"/>
              <a:gd name="connsiteX3-301" fmla="*/ 319086 w 369569"/>
              <a:gd name="connsiteY3-302" fmla="*/ 723274 h 1579580"/>
              <a:gd name="connsiteX4-303" fmla="*/ 0 w 369569"/>
              <a:gd name="connsiteY4-304" fmla="*/ 0 h 1579580"/>
              <a:gd name="connsiteX0-305" fmla="*/ 0 w 369569"/>
              <a:gd name="connsiteY0-306" fmla="*/ 0 h 1579580"/>
              <a:gd name="connsiteX1-307" fmla="*/ 369568 w 369569"/>
              <a:gd name="connsiteY1-308" fmla="*/ 787499 h 1579580"/>
              <a:gd name="connsiteX2-309" fmla="*/ 10468 w 369569"/>
              <a:gd name="connsiteY2-310" fmla="*/ 1579580 h 1579580"/>
              <a:gd name="connsiteX0-311" fmla="*/ 0 w 369569"/>
              <a:gd name="connsiteY0-312" fmla="*/ 0 h 1579580"/>
              <a:gd name="connsiteX1-313" fmla="*/ 369568 w 369569"/>
              <a:gd name="connsiteY1-314" fmla="*/ 787499 h 1579580"/>
              <a:gd name="connsiteX2-315" fmla="*/ 10468 w 369569"/>
              <a:gd name="connsiteY2-316" fmla="*/ 1579580 h 1579580"/>
              <a:gd name="connsiteX3-317" fmla="*/ 319086 w 369569"/>
              <a:gd name="connsiteY3-318" fmla="*/ 723274 h 1579580"/>
              <a:gd name="connsiteX4-319" fmla="*/ 0 w 369569"/>
              <a:gd name="connsiteY4-320" fmla="*/ 0 h 1579580"/>
              <a:gd name="connsiteX0-321" fmla="*/ 0 w 369569"/>
              <a:gd name="connsiteY0-322" fmla="*/ 0 h 1579580"/>
              <a:gd name="connsiteX1-323" fmla="*/ 369568 w 369569"/>
              <a:gd name="connsiteY1-324" fmla="*/ 787499 h 1579580"/>
              <a:gd name="connsiteX2-325" fmla="*/ 10468 w 369569"/>
              <a:gd name="connsiteY2-326" fmla="*/ 1579580 h 1579580"/>
              <a:gd name="connsiteX0-327" fmla="*/ 0 w 369569"/>
              <a:gd name="connsiteY0-328" fmla="*/ 0 h 1579580"/>
              <a:gd name="connsiteX1-329" fmla="*/ 369568 w 369569"/>
              <a:gd name="connsiteY1-330" fmla="*/ 787499 h 1579580"/>
              <a:gd name="connsiteX2-331" fmla="*/ 10468 w 369569"/>
              <a:gd name="connsiteY2-332" fmla="*/ 1579580 h 1579580"/>
              <a:gd name="connsiteX3-333" fmla="*/ 326229 w 369569"/>
              <a:gd name="connsiteY3-334" fmla="*/ 785186 h 1579580"/>
              <a:gd name="connsiteX4-335" fmla="*/ 0 w 369569"/>
              <a:gd name="connsiteY4-336" fmla="*/ 0 h 1579580"/>
              <a:gd name="connsiteX0-337" fmla="*/ 0 w 369569"/>
              <a:gd name="connsiteY0-338" fmla="*/ 0 h 1579580"/>
              <a:gd name="connsiteX1-339" fmla="*/ 369568 w 369569"/>
              <a:gd name="connsiteY1-340" fmla="*/ 787499 h 1579580"/>
              <a:gd name="connsiteX2-341" fmla="*/ 10468 w 369569"/>
              <a:gd name="connsiteY2-342" fmla="*/ 1579580 h 1579580"/>
              <a:gd name="connsiteX0-343" fmla="*/ 0 w 369569"/>
              <a:gd name="connsiteY0-344" fmla="*/ 0 h 1579580"/>
              <a:gd name="connsiteX1-345" fmla="*/ 369568 w 369569"/>
              <a:gd name="connsiteY1-346" fmla="*/ 787499 h 1579580"/>
              <a:gd name="connsiteX2-347" fmla="*/ 10468 w 369569"/>
              <a:gd name="connsiteY2-348" fmla="*/ 1579580 h 1579580"/>
              <a:gd name="connsiteX3-349" fmla="*/ 326229 w 369569"/>
              <a:gd name="connsiteY3-350" fmla="*/ 785186 h 1579580"/>
              <a:gd name="connsiteX4-351" fmla="*/ 0 w 369569"/>
              <a:gd name="connsiteY4-352" fmla="*/ 0 h 1579580"/>
              <a:gd name="connsiteX0-353" fmla="*/ 0 w 369569"/>
              <a:gd name="connsiteY0-354" fmla="*/ 0 h 1579580"/>
              <a:gd name="connsiteX1-355" fmla="*/ 369568 w 369569"/>
              <a:gd name="connsiteY1-356" fmla="*/ 787499 h 1579580"/>
              <a:gd name="connsiteX2-357" fmla="*/ 10468 w 369569"/>
              <a:gd name="connsiteY2-358" fmla="*/ 1579580 h 1579580"/>
              <a:gd name="connsiteX0-359" fmla="*/ 0 w 369569"/>
              <a:gd name="connsiteY0-360" fmla="*/ 0 h 1579580"/>
              <a:gd name="connsiteX1-361" fmla="*/ 369568 w 369569"/>
              <a:gd name="connsiteY1-362" fmla="*/ 787499 h 1579580"/>
              <a:gd name="connsiteX2-363" fmla="*/ 10468 w 369569"/>
              <a:gd name="connsiteY2-364" fmla="*/ 1579580 h 1579580"/>
              <a:gd name="connsiteX3-365" fmla="*/ 326229 w 369569"/>
              <a:gd name="connsiteY3-366" fmla="*/ 785186 h 1579580"/>
              <a:gd name="connsiteX4-367" fmla="*/ 0 w 369569"/>
              <a:gd name="connsiteY4-368" fmla="*/ 0 h 1579580"/>
              <a:gd name="connsiteX0-369" fmla="*/ 0 w 369569"/>
              <a:gd name="connsiteY0-370" fmla="*/ 0 h 1579580"/>
              <a:gd name="connsiteX1-371" fmla="*/ 369568 w 369569"/>
              <a:gd name="connsiteY1-372" fmla="*/ 787499 h 1579580"/>
              <a:gd name="connsiteX2-373" fmla="*/ 10468 w 369569"/>
              <a:gd name="connsiteY2-374" fmla="*/ 1579580 h 1579580"/>
              <a:gd name="connsiteX0-375" fmla="*/ 0 w 369569"/>
              <a:gd name="connsiteY0-376" fmla="*/ 0 h 1579580"/>
              <a:gd name="connsiteX1-377" fmla="*/ 369568 w 369569"/>
              <a:gd name="connsiteY1-378" fmla="*/ 787499 h 1579580"/>
              <a:gd name="connsiteX2-379" fmla="*/ 10468 w 369569"/>
              <a:gd name="connsiteY2-380" fmla="*/ 1579580 h 1579580"/>
              <a:gd name="connsiteX3-381" fmla="*/ 328610 w 369569"/>
              <a:gd name="connsiteY3-382" fmla="*/ 804236 h 1579580"/>
              <a:gd name="connsiteX4-383" fmla="*/ 0 w 369569"/>
              <a:gd name="connsiteY4-384" fmla="*/ 0 h 1579580"/>
              <a:gd name="connsiteX0-385" fmla="*/ 0 w 369569"/>
              <a:gd name="connsiteY0-386" fmla="*/ 0 h 1579580"/>
              <a:gd name="connsiteX1-387" fmla="*/ 369568 w 369569"/>
              <a:gd name="connsiteY1-388" fmla="*/ 787499 h 1579580"/>
              <a:gd name="connsiteX2-389" fmla="*/ 10468 w 369569"/>
              <a:gd name="connsiteY2-390" fmla="*/ 1579580 h 1579580"/>
              <a:gd name="connsiteX0-391" fmla="*/ 0 w 369569"/>
              <a:gd name="connsiteY0-392" fmla="*/ 0 h 1579580"/>
              <a:gd name="connsiteX1-393" fmla="*/ 369568 w 369569"/>
              <a:gd name="connsiteY1-394" fmla="*/ 787499 h 1579580"/>
              <a:gd name="connsiteX2-395" fmla="*/ 10468 w 369569"/>
              <a:gd name="connsiteY2-396" fmla="*/ 1579580 h 1579580"/>
              <a:gd name="connsiteX3-397" fmla="*/ 328610 w 369569"/>
              <a:gd name="connsiteY3-398" fmla="*/ 804236 h 1579580"/>
              <a:gd name="connsiteX4-399" fmla="*/ 0 w 369569"/>
              <a:gd name="connsiteY4-400" fmla="*/ 0 h 1579580"/>
              <a:gd name="connsiteX0-401" fmla="*/ 0 w 369569"/>
              <a:gd name="connsiteY0-402" fmla="*/ 0 h 1579580"/>
              <a:gd name="connsiteX1-403" fmla="*/ 369568 w 369569"/>
              <a:gd name="connsiteY1-404" fmla="*/ 787499 h 1579580"/>
              <a:gd name="connsiteX2-405" fmla="*/ 10468 w 369569"/>
              <a:gd name="connsiteY2-406" fmla="*/ 1579580 h 1579580"/>
              <a:gd name="connsiteX0-407" fmla="*/ 0 w 369569"/>
              <a:gd name="connsiteY0-408" fmla="*/ 0 h 1579580"/>
              <a:gd name="connsiteX1-409" fmla="*/ 369568 w 369569"/>
              <a:gd name="connsiteY1-410" fmla="*/ 787499 h 1579580"/>
              <a:gd name="connsiteX2-411" fmla="*/ 10468 w 369569"/>
              <a:gd name="connsiteY2-412" fmla="*/ 1579580 h 1579580"/>
              <a:gd name="connsiteX3-413" fmla="*/ 335753 w 369569"/>
              <a:gd name="connsiteY3-414" fmla="*/ 787568 h 1579580"/>
              <a:gd name="connsiteX4-415" fmla="*/ 0 w 369569"/>
              <a:gd name="connsiteY4-416" fmla="*/ 0 h 1579580"/>
              <a:gd name="connsiteX0-417" fmla="*/ 0 w 369569"/>
              <a:gd name="connsiteY0-418" fmla="*/ 0 h 1579580"/>
              <a:gd name="connsiteX1-419" fmla="*/ 369568 w 369569"/>
              <a:gd name="connsiteY1-420" fmla="*/ 787499 h 1579580"/>
              <a:gd name="connsiteX2-421" fmla="*/ 10468 w 369569"/>
              <a:gd name="connsiteY2-422" fmla="*/ 1579580 h 1579580"/>
              <a:gd name="connsiteX0-423" fmla="*/ 0 w 369569"/>
              <a:gd name="connsiteY0-424" fmla="*/ 0 h 1579580"/>
              <a:gd name="connsiteX1-425" fmla="*/ 369568 w 369569"/>
              <a:gd name="connsiteY1-426" fmla="*/ 787499 h 1579580"/>
              <a:gd name="connsiteX2-427" fmla="*/ 10468 w 369569"/>
              <a:gd name="connsiteY2-428" fmla="*/ 1579580 h 1579580"/>
              <a:gd name="connsiteX3-429" fmla="*/ 335753 w 369569"/>
              <a:gd name="connsiteY3-430" fmla="*/ 787568 h 1579580"/>
              <a:gd name="connsiteX4-431" fmla="*/ 0 w 369569"/>
              <a:gd name="connsiteY4-432" fmla="*/ 0 h 1579580"/>
              <a:gd name="connsiteX0-433" fmla="*/ 0 w 369569"/>
              <a:gd name="connsiteY0-434" fmla="*/ 0 h 1579580"/>
              <a:gd name="connsiteX1-435" fmla="*/ 369568 w 369569"/>
              <a:gd name="connsiteY1-436" fmla="*/ 787499 h 1579580"/>
              <a:gd name="connsiteX2-437" fmla="*/ 10468 w 369569"/>
              <a:gd name="connsiteY2-438" fmla="*/ 1579580 h 1579580"/>
              <a:gd name="connsiteX0-439" fmla="*/ 0 w 369569"/>
              <a:gd name="connsiteY0-440" fmla="*/ 0 h 1579580"/>
              <a:gd name="connsiteX1-441" fmla="*/ 369568 w 369569"/>
              <a:gd name="connsiteY1-442" fmla="*/ 787499 h 1579580"/>
              <a:gd name="connsiteX2-443" fmla="*/ 10468 w 369569"/>
              <a:gd name="connsiteY2-444" fmla="*/ 1579580 h 1579580"/>
              <a:gd name="connsiteX3-445" fmla="*/ 335753 w 369569"/>
              <a:gd name="connsiteY3-446" fmla="*/ 787568 h 1579580"/>
              <a:gd name="connsiteX4-447" fmla="*/ 0 w 369569"/>
              <a:gd name="connsiteY4-448" fmla="*/ 0 h 1579580"/>
              <a:gd name="connsiteX0-449" fmla="*/ 0 w 369569"/>
              <a:gd name="connsiteY0-450" fmla="*/ 0 h 1579580"/>
              <a:gd name="connsiteX1-451" fmla="*/ 369568 w 369569"/>
              <a:gd name="connsiteY1-452" fmla="*/ 787499 h 1579580"/>
              <a:gd name="connsiteX2-453" fmla="*/ 10468 w 369569"/>
              <a:gd name="connsiteY2-454" fmla="*/ 1579580 h 1579580"/>
              <a:gd name="connsiteX0-455" fmla="*/ 0 w 369569"/>
              <a:gd name="connsiteY0-456" fmla="*/ 0 h 1579580"/>
              <a:gd name="connsiteX1-457" fmla="*/ 369568 w 369569"/>
              <a:gd name="connsiteY1-458" fmla="*/ 787499 h 1579580"/>
              <a:gd name="connsiteX2-459" fmla="*/ 10468 w 369569"/>
              <a:gd name="connsiteY2-460" fmla="*/ 1579580 h 1579580"/>
              <a:gd name="connsiteX3-461" fmla="*/ 335753 w 369569"/>
              <a:gd name="connsiteY3-462" fmla="*/ 787568 h 1579580"/>
              <a:gd name="connsiteX4-463" fmla="*/ 0 w 369569"/>
              <a:gd name="connsiteY4-464" fmla="*/ 0 h 1579580"/>
              <a:gd name="connsiteX0-465" fmla="*/ 0 w 369569"/>
              <a:gd name="connsiteY0-466" fmla="*/ 0 h 1579580"/>
              <a:gd name="connsiteX1-467" fmla="*/ 369568 w 369569"/>
              <a:gd name="connsiteY1-468" fmla="*/ 787499 h 1579580"/>
              <a:gd name="connsiteX2-469" fmla="*/ 10468 w 369569"/>
              <a:gd name="connsiteY2-470" fmla="*/ 1579580 h 1579580"/>
              <a:gd name="connsiteX0-471" fmla="*/ 0 w 369569"/>
              <a:gd name="connsiteY0-472" fmla="*/ 0 h 1579580"/>
              <a:gd name="connsiteX1-473" fmla="*/ 369568 w 369569"/>
              <a:gd name="connsiteY1-474" fmla="*/ 787499 h 1579580"/>
              <a:gd name="connsiteX2-475" fmla="*/ 10468 w 369569"/>
              <a:gd name="connsiteY2-476" fmla="*/ 1579580 h 1579580"/>
              <a:gd name="connsiteX3-477" fmla="*/ 335753 w 369569"/>
              <a:gd name="connsiteY3-478" fmla="*/ 787568 h 1579580"/>
              <a:gd name="connsiteX4-479" fmla="*/ 0 w 369569"/>
              <a:gd name="connsiteY4-480" fmla="*/ 0 h 1579580"/>
              <a:gd name="connsiteX0-481" fmla="*/ 0 w 369569"/>
              <a:gd name="connsiteY0-482" fmla="*/ 0 h 1579580"/>
              <a:gd name="connsiteX1-483" fmla="*/ 369568 w 369569"/>
              <a:gd name="connsiteY1-484" fmla="*/ 787499 h 1579580"/>
              <a:gd name="connsiteX2-485" fmla="*/ 10468 w 369569"/>
              <a:gd name="connsiteY2-486" fmla="*/ 1579580 h 1579580"/>
              <a:gd name="connsiteX0-487" fmla="*/ 0 w 369569"/>
              <a:gd name="connsiteY0-488" fmla="*/ 0 h 1579580"/>
              <a:gd name="connsiteX1-489" fmla="*/ 369568 w 369569"/>
              <a:gd name="connsiteY1-490" fmla="*/ 787499 h 1579580"/>
              <a:gd name="connsiteX2-491" fmla="*/ 10468 w 369569"/>
              <a:gd name="connsiteY2-492" fmla="*/ 1579580 h 1579580"/>
              <a:gd name="connsiteX3-493" fmla="*/ 335753 w 369569"/>
              <a:gd name="connsiteY3-494" fmla="*/ 787568 h 1579580"/>
              <a:gd name="connsiteX4-495" fmla="*/ 0 w 369569"/>
              <a:gd name="connsiteY4-496" fmla="*/ 0 h 1579580"/>
              <a:gd name="connsiteX0-497" fmla="*/ 0 w 369569"/>
              <a:gd name="connsiteY0-498" fmla="*/ 0 h 1579580"/>
              <a:gd name="connsiteX1-499" fmla="*/ 369568 w 369569"/>
              <a:gd name="connsiteY1-500" fmla="*/ 787499 h 1579580"/>
              <a:gd name="connsiteX2-501" fmla="*/ 10468 w 369569"/>
              <a:gd name="connsiteY2-502" fmla="*/ 1579580 h 1579580"/>
              <a:gd name="connsiteX0-503" fmla="*/ 0 w 369569"/>
              <a:gd name="connsiteY0-504" fmla="*/ 0 h 1579580"/>
              <a:gd name="connsiteX1-505" fmla="*/ 369568 w 369569"/>
              <a:gd name="connsiteY1-506" fmla="*/ 787499 h 1579580"/>
              <a:gd name="connsiteX2-507" fmla="*/ 10468 w 369569"/>
              <a:gd name="connsiteY2-508" fmla="*/ 1579580 h 1579580"/>
              <a:gd name="connsiteX3-509" fmla="*/ 335753 w 369569"/>
              <a:gd name="connsiteY3-510" fmla="*/ 787568 h 1579580"/>
              <a:gd name="connsiteX4-511" fmla="*/ 0 w 369569"/>
              <a:gd name="connsiteY4-512" fmla="*/ 0 h 1579580"/>
              <a:gd name="connsiteX0-513" fmla="*/ 0 w 369569"/>
              <a:gd name="connsiteY0-514" fmla="*/ 0 h 1579580"/>
              <a:gd name="connsiteX1-515" fmla="*/ 369568 w 369569"/>
              <a:gd name="connsiteY1-516" fmla="*/ 787499 h 1579580"/>
              <a:gd name="connsiteX2-517" fmla="*/ 10468 w 369569"/>
              <a:gd name="connsiteY2-518" fmla="*/ 1579580 h 1579580"/>
              <a:gd name="connsiteX0-519" fmla="*/ 0 w 369569"/>
              <a:gd name="connsiteY0-520" fmla="*/ 0 h 1579580"/>
              <a:gd name="connsiteX1-521" fmla="*/ 369568 w 369569"/>
              <a:gd name="connsiteY1-522" fmla="*/ 787499 h 1579580"/>
              <a:gd name="connsiteX2-523" fmla="*/ 10468 w 369569"/>
              <a:gd name="connsiteY2-524" fmla="*/ 1579580 h 1579580"/>
              <a:gd name="connsiteX3-525" fmla="*/ 335753 w 369569"/>
              <a:gd name="connsiteY3-526" fmla="*/ 787568 h 1579580"/>
              <a:gd name="connsiteX4-527" fmla="*/ 0 w 369569"/>
              <a:gd name="connsiteY4-528" fmla="*/ 0 h 1579580"/>
              <a:gd name="connsiteX0-529" fmla="*/ 0 w 369569"/>
              <a:gd name="connsiteY0-530" fmla="*/ 0 h 1579580"/>
              <a:gd name="connsiteX1-531" fmla="*/ 369568 w 369569"/>
              <a:gd name="connsiteY1-532" fmla="*/ 787499 h 1579580"/>
              <a:gd name="connsiteX2-533" fmla="*/ 10468 w 369569"/>
              <a:gd name="connsiteY2-534" fmla="*/ 1579580 h 1579580"/>
              <a:gd name="connsiteX0-535" fmla="*/ 0 w 369569"/>
              <a:gd name="connsiteY0-536" fmla="*/ 0 h 1579580"/>
              <a:gd name="connsiteX1-537" fmla="*/ 369568 w 369569"/>
              <a:gd name="connsiteY1-538" fmla="*/ 787499 h 1579580"/>
              <a:gd name="connsiteX2-539" fmla="*/ 10468 w 369569"/>
              <a:gd name="connsiteY2-540" fmla="*/ 1579580 h 1579580"/>
              <a:gd name="connsiteX3-541" fmla="*/ 335753 w 369569"/>
              <a:gd name="connsiteY3-542" fmla="*/ 787568 h 1579580"/>
              <a:gd name="connsiteX4-543" fmla="*/ 0 w 369569"/>
              <a:gd name="connsiteY4-544" fmla="*/ 0 h 1579580"/>
              <a:gd name="connsiteX0-545" fmla="*/ 0 w 369569"/>
              <a:gd name="connsiteY0-546" fmla="*/ 0 h 1579580"/>
              <a:gd name="connsiteX1-547" fmla="*/ 369568 w 369569"/>
              <a:gd name="connsiteY1-548" fmla="*/ 787499 h 1579580"/>
              <a:gd name="connsiteX2-549" fmla="*/ 10468 w 369569"/>
              <a:gd name="connsiteY2-550" fmla="*/ 1579580 h 1579580"/>
              <a:gd name="connsiteX0-551" fmla="*/ 0 w 369569"/>
              <a:gd name="connsiteY0-552" fmla="*/ 0 h 1579580"/>
              <a:gd name="connsiteX1-553" fmla="*/ 369568 w 369569"/>
              <a:gd name="connsiteY1-554" fmla="*/ 787499 h 1579580"/>
              <a:gd name="connsiteX2-555" fmla="*/ 10468 w 369569"/>
              <a:gd name="connsiteY2-556" fmla="*/ 1579580 h 1579580"/>
              <a:gd name="connsiteX3-557" fmla="*/ 335753 w 369569"/>
              <a:gd name="connsiteY3-558" fmla="*/ 787568 h 1579580"/>
              <a:gd name="connsiteX4-559" fmla="*/ 0 w 369569"/>
              <a:gd name="connsiteY4-560" fmla="*/ 0 h 1579580"/>
              <a:gd name="connsiteX0-561" fmla="*/ 0 w 369569"/>
              <a:gd name="connsiteY0-562" fmla="*/ 0 h 1579580"/>
              <a:gd name="connsiteX1-563" fmla="*/ 369568 w 369569"/>
              <a:gd name="connsiteY1-564" fmla="*/ 787499 h 1579580"/>
              <a:gd name="connsiteX2-565" fmla="*/ 10468 w 369569"/>
              <a:gd name="connsiteY2-566" fmla="*/ 1579580 h 1579580"/>
              <a:gd name="connsiteX0-567" fmla="*/ 0 w 369569"/>
              <a:gd name="connsiteY0-568" fmla="*/ 0 h 1579580"/>
              <a:gd name="connsiteX1-569" fmla="*/ 369568 w 369569"/>
              <a:gd name="connsiteY1-570" fmla="*/ 787499 h 1579580"/>
              <a:gd name="connsiteX2-571" fmla="*/ 10468 w 369569"/>
              <a:gd name="connsiteY2-572" fmla="*/ 1579580 h 1579580"/>
              <a:gd name="connsiteX3-573" fmla="*/ 335753 w 369569"/>
              <a:gd name="connsiteY3-574" fmla="*/ 787568 h 1579580"/>
              <a:gd name="connsiteX4-575" fmla="*/ 0 w 369569"/>
              <a:gd name="connsiteY4-576" fmla="*/ 0 h 1579580"/>
              <a:gd name="connsiteX0-577" fmla="*/ 0 w 369569"/>
              <a:gd name="connsiteY0-578" fmla="*/ 0 h 1579580"/>
              <a:gd name="connsiteX1-579" fmla="*/ 369568 w 369569"/>
              <a:gd name="connsiteY1-580" fmla="*/ 787499 h 1579580"/>
              <a:gd name="connsiteX2-581" fmla="*/ 10468 w 369569"/>
              <a:gd name="connsiteY2-582" fmla="*/ 1579580 h 1579580"/>
              <a:gd name="connsiteX0-583" fmla="*/ 0 w 369569"/>
              <a:gd name="connsiteY0-584" fmla="*/ 0 h 1579580"/>
              <a:gd name="connsiteX1-585" fmla="*/ 369568 w 369569"/>
              <a:gd name="connsiteY1-586" fmla="*/ 787499 h 1579580"/>
              <a:gd name="connsiteX2-587" fmla="*/ 10468 w 369569"/>
              <a:gd name="connsiteY2-588" fmla="*/ 1579580 h 1579580"/>
              <a:gd name="connsiteX3-589" fmla="*/ 335753 w 369569"/>
              <a:gd name="connsiteY3-590" fmla="*/ 787568 h 1579580"/>
              <a:gd name="connsiteX4-591" fmla="*/ 0 w 369569"/>
              <a:gd name="connsiteY4-592" fmla="*/ 0 h 1579580"/>
              <a:gd name="connsiteX0-593" fmla="*/ 0 w 369569"/>
              <a:gd name="connsiteY0-594" fmla="*/ 0 h 1579580"/>
              <a:gd name="connsiteX1-595" fmla="*/ 369568 w 369569"/>
              <a:gd name="connsiteY1-596" fmla="*/ 787499 h 1579580"/>
              <a:gd name="connsiteX2-597" fmla="*/ 10468 w 369569"/>
              <a:gd name="connsiteY2-598" fmla="*/ 1579580 h 1579580"/>
              <a:gd name="connsiteX0-599" fmla="*/ 0 w 369569"/>
              <a:gd name="connsiteY0-600" fmla="*/ 0 h 1579580"/>
              <a:gd name="connsiteX1-601" fmla="*/ 369568 w 369569"/>
              <a:gd name="connsiteY1-602" fmla="*/ 787499 h 1579580"/>
              <a:gd name="connsiteX2-603" fmla="*/ 10468 w 369569"/>
              <a:gd name="connsiteY2-604" fmla="*/ 1579580 h 1579580"/>
              <a:gd name="connsiteX3-605" fmla="*/ 335753 w 369569"/>
              <a:gd name="connsiteY3-606" fmla="*/ 801856 h 1579580"/>
              <a:gd name="connsiteX4-607" fmla="*/ 0 w 369569"/>
              <a:gd name="connsiteY4-608" fmla="*/ 0 h 1579580"/>
              <a:gd name="connsiteX0-609" fmla="*/ 0 w 369569"/>
              <a:gd name="connsiteY0-610" fmla="*/ 0 h 1579580"/>
              <a:gd name="connsiteX1-611" fmla="*/ 369568 w 369569"/>
              <a:gd name="connsiteY1-612" fmla="*/ 787499 h 1579580"/>
              <a:gd name="connsiteX2-613" fmla="*/ 10468 w 369569"/>
              <a:gd name="connsiteY2-614" fmla="*/ 1579580 h 1579580"/>
              <a:gd name="connsiteX0-615" fmla="*/ 0 w 369569"/>
              <a:gd name="connsiteY0-616" fmla="*/ 0 h 1579580"/>
              <a:gd name="connsiteX1-617" fmla="*/ 369568 w 369569"/>
              <a:gd name="connsiteY1-618" fmla="*/ 787499 h 1579580"/>
              <a:gd name="connsiteX2-619" fmla="*/ 10468 w 369569"/>
              <a:gd name="connsiteY2-620" fmla="*/ 1579580 h 1579580"/>
              <a:gd name="connsiteX3-621" fmla="*/ 335753 w 369569"/>
              <a:gd name="connsiteY3-622" fmla="*/ 801856 h 1579580"/>
              <a:gd name="connsiteX4-623" fmla="*/ 0 w 369569"/>
              <a:gd name="connsiteY4-624" fmla="*/ 0 h 1579580"/>
              <a:gd name="connsiteX0-625" fmla="*/ 0 w 369569"/>
              <a:gd name="connsiteY0-626" fmla="*/ 0 h 1579580"/>
              <a:gd name="connsiteX1-627" fmla="*/ 369568 w 369569"/>
              <a:gd name="connsiteY1-628" fmla="*/ 787499 h 1579580"/>
              <a:gd name="connsiteX2-629" fmla="*/ 10468 w 369569"/>
              <a:gd name="connsiteY2-630" fmla="*/ 1579580 h 1579580"/>
              <a:gd name="connsiteX0-631" fmla="*/ 0 w 369569"/>
              <a:gd name="connsiteY0-632" fmla="*/ 0 h 1579580"/>
              <a:gd name="connsiteX1-633" fmla="*/ 369568 w 369569"/>
              <a:gd name="connsiteY1-634" fmla="*/ 787499 h 1579580"/>
              <a:gd name="connsiteX2-635" fmla="*/ 10468 w 369569"/>
              <a:gd name="connsiteY2-636" fmla="*/ 1579580 h 1579580"/>
              <a:gd name="connsiteX3-637" fmla="*/ 335753 w 369569"/>
              <a:gd name="connsiteY3-638" fmla="*/ 801856 h 1579580"/>
              <a:gd name="connsiteX4-639" fmla="*/ 0 w 369569"/>
              <a:gd name="connsiteY4-640" fmla="*/ 0 h 1579580"/>
              <a:gd name="connsiteX0-641" fmla="*/ 0 w 369569"/>
              <a:gd name="connsiteY0-642" fmla="*/ 0 h 1579580"/>
              <a:gd name="connsiteX1-643" fmla="*/ 369568 w 369569"/>
              <a:gd name="connsiteY1-644" fmla="*/ 787499 h 1579580"/>
              <a:gd name="connsiteX2-645" fmla="*/ 10468 w 369569"/>
              <a:gd name="connsiteY2-646" fmla="*/ 1579580 h 1579580"/>
              <a:gd name="connsiteX0-647" fmla="*/ 0 w 369569"/>
              <a:gd name="connsiteY0-648" fmla="*/ 0 h 1579580"/>
              <a:gd name="connsiteX1-649" fmla="*/ 369568 w 369569"/>
              <a:gd name="connsiteY1-650" fmla="*/ 787499 h 1579580"/>
              <a:gd name="connsiteX2-651" fmla="*/ 10468 w 369569"/>
              <a:gd name="connsiteY2-652" fmla="*/ 1579580 h 1579580"/>
              <a:gd name="connsiteX3-653" fmla="*/ 335753 w 369569"/>
              <a:gd name="connsiteY3-654" fmla="*/ 801856 h 1579580"/>
              <a:gd name="connsiteX4-655" fmla="*/ 0 w 369569"/>
              <a:gd name="connsiteY4-656" fmla="*/ 0 h 1579580"/>
              <a:gd name="connsiteX0-657" fmla="*/ 0 w 369569"/>
              <a:gd name="connsiteY0-658" fmla="*/ 0 h 1579580"/>
              <a:gd name="connsiteX1-659" fmla="*/ 369568 w 369569"/>
              <a:gd name="connsiteY1-660" fmla="*/ 787499 h 1579580"/>
              <a:gd name="connsiteX2-661" fmla="*/ 10468 w 369569"/>
              <a:gd name="connsiteY2-662" fmla="*/ 1579580 h 1579580"/>
              <a:gd name="connsiteX0-663" fmla="*/ 0 w 369569"/>
              <a:gd name="connsiteY0-664" fmla="*/ 0 h 1579580"/>
              <a:gd name="connsiteX1-665" fmla="*/ 369568 w 369569"/>
              <a:gd name="connsiteY1-666" fmla="*/ 787499 h 1579580"/>
              <a:gd name="connsiteX2-667" fmla="*/ 10468 w 369569"/>
              <a:gd name="connsiteY2-668" fmla="*/ 1579580 h 1579580"/>
              <a:gd name="connsiteX3-669" fmla="*/ 335753 w 369569"/>
              <a:gd name="connsiteY3-670" fmla="*/ 787569 h 1579580"/>
              <a:gd name="connsiteX4-671" fmla="*/ 0 w 369569"/>
              <a:gd name="connsiteY4-672" fmla="*/ 0 h 1579580"/>
              <a:gd name="connsiteX0-673" fmla="*/ 0 w 369569"/>
              <a:gd name="connsiteY0-674" fmla="*/ 0 h 1579580"/>
              <a:gd name="connsiteX1-675" fmla="*/ 369568 w 369569"/>
              <a:gd name="connsiteY1-676" fmla="*/ 787499 h 1579580"/>
              <a:gd name="connsiteX2-677" fmla="*/ 10468 w 369569"/>
              <a:gd name="connsiteY2-678" fmla="*/ 1579580 h 1579580"/>
              <a:gd name="connsiteX0-679" fmla="*/ 0 w 369569"/>
              <a:gd name="connsiteY0-680" fmla="*/ 0 h 1579580"/>
              <a:gd name="connsiteX1-681" fmla="*/ 369568 w 369569"/>
              <a:gd name="connsiteY1-682" fmla="*/ 787499 h 1579580"/>
              <a:gd name="connsiteX2-683" fmla="*/ 10468 w 369569"/>
              <a:gd name="connsiteY2-684" fmla="*/ 1579580 h 1579580"/>
              <a:gd name="connsiteX3-685" fmla="*/ 335753 w 369569"/>
              <a:gd name="connsiteY3-686" fmla="*/ 787569 h 1579580"/>
              <a:gd name="connsiteX4-687" fmla="*/ 0 w 369569"/>
              <a:gd name="connsiteY4-688" fmla="*/ 0 h 1579580"/>
              <a:gd name="connsiteX0-689" fmla="*/ 0 w 369569"/>
              <a:gd name="connsiteY0-690" fmla="*/ 0 h 1579580"/>
              <a:gd name="connsiteX1-691" fmla="*/ 369568 w 369569"/>
              <a:gd name="connsiteY1-692" fmla="*/ 787499 h 1579580"/>
              <a:gd name="connsiteX2-693" fmla="*/ 10468 w 369569"/>
              <a:gd name="connsiteY2-694" fmla="*/ 1579580 h 1579580"/>
              <a:gd name="connsiteX0-695" fmla="*/ 0 w 369569"/>
              <a:gd name="connsiteY0-696" fmla="*/ 0 h 1579580"/>
              <a:gd name="connsiteX1-697" fmla="*/ 369568 w 369569"/>
              <a:gd name="connsiteY1-698" fmla="*/ 787499 h 1579580"/>
              <a:gd name="connsiteX2-699" fmla="*/ 10468 w 369569"/>
              <a:gd name="connsiteY2-700" fmla="*/ 1579580 h 1579580"/>
              <a:gd name="connsiteX3-701" fmla="*/ 335753 w 369569"/>
              <a:gd name="connsiteY3-702" fmla="*/ 787569 h 1579580"/>
              <a:gd name="connsiteX4-703" fmla="*/ 0 w 369569"/>
              <a:gd name="connsiteY4-704" fmla="*/ 0 h 1579580"/>
              <a:gd name="connsiteX0-705" fmla="*/ 0 w 369569"/>
              <a:gd name="connsiteY0-706" fmla="*/ 0 h 1579580"/>
              <a:gd name="connsiteX1-707" fmla="*/ 369568 w 369569"/>
              <a:gd name="connsiteY1-708" fmla="*/ 787499 h 1579580"/>
              <a:gd name="connsiteX2-709" fmla="*/ 10468 w 369569"/>
              <a:gd name="connsiteY2-710" fmla="*/ 1579580 h 1579580"/>
              <a:gd name="connsiteX0-711" fmla="*/ 0 w 369569"/>
              <a:gd name="connsiteY0-712" fmla="*/ 0 h 1579580"/>
              <a:gd name="connsiteX1-713" fmla="*/ 369568 w 369569"/>
              <a:gd name="connsiteY1-714" fmla="*/ 787499 h 1579580"/>
              <a:gd name="connsiteX2-715" fmla="*/ 10468 w 369569"/>
              <a:gd name="connsiteY2-716" fmla="*/ 1579580 h 1579580"/>
              <a:gd name="connsiteX3-717" fmla="*/ 335753 w 369569"/>
              <a:gd name="connsiteY3-718" fmla="*/ 787569 h 1579580"/>
              <a:gd name="connsiteX4-719" fmla="*/ 0 w 369569"/>
              <a:gd name="connsiteY4-720" fmla="*/ 0 h 1579580"/>
              <a:gd name="connsiteX0-721" fmla="*/ 0 w 369569"/>
              <a:gd name="connsiteY0-722" fmla="*/ 0 h 1579580"/>
              <a:gd name="connsiteX1-723" fmla="*/ 369568 w 369569"/>
              <a:gd name="connsiteY1-724" fmla="*/ 787499 h 1579580"/>
              <a:gd name="connsiteX2-725" fmla="*/ 10468 w 369569"/>
              <a:gd name="connsiteY2-726" fmla="*/ 1579580 h 1579580"/>
              <a:gd name="connsiteX0-727" fmla="*/ 0 w 369569"/>
              <a:gd name="connsiteY0-728" fmla="*/ 0 h 1579580"/>
              <a:gd name="connsiteX1-729" fmla="*/ 369568 w 369569"/>
              <a:gd name="connsiteY1-730" fmla="*/ 787499 h 1579580"/>
              <a:gd name="connsiteX2-731" fmla="*/ 10468 w 369569"/>
              <a:gd name="connsiteY2-732" fmla="*/ 1579580 h 1579580"/>
              <a:gd name="connsiteX3-733" fmla="*/ 335753 w 369569"/>
              <a:gd name="connsiteY3-734" fmla="*/ 794713 h 1579580"/>
              <a:gd name="connsiteX4-735" fmla="*/ 0 w 369569"/>
              <a:gd name="connsiteY4-736" fmla="*/ 0 h 1579580"/>
              <a:gd name="connsiteX0-737" fmla="*/ 0 w 369569"/>
              <a:gd name="connsiteY0-738" fmla="*/ 0 h 1579580"/>
              <a:gd name="connsiteX1-739" fmla="*/ 369568 w 369569"/>
              <a:gd name="connsiteY1-740" fmla="*/ 787499 h 1579580"/>
              <a:gd name="connsiteX2-741" fmla="*/ 10468 w 369569"/>
              <a:gd name="connsiteY2-742" fmla="*/ 1579580 h 1579580"/>
              <a:gd name="connsiteX0-743" fmla="*/ 0 w 369569"/>
              <a:gd name="connsiteY0-744" fmla="*/ 0 h 1579580"/>
              <a:gd name="connsiteX1-745" fmla="*/ 369568 w 369569"/>
              <a:gd name="connsiteY1-746" fmla="*/ 787499 h 1579580"/>
              <a:gd name="connsiteX2-747" fmla="*/ 10468 w 369569"/>
              <a:gd name="connsiteY2-748" fmla="*/ 1579580 h 1579580"/>
              <a:gd name="connsiteX3-749" fmla="*/ 335753 w 369569"/>
              <a:gd name="connsiteY3-750" fmla="*/ 794713 h 1579580"/>
              <a:gd name="connsiteX4-751" fmla="*/ 0 w 369569"/>
              <a:gd name="connsiteY4-752" fmla="*/ 0 h 1579580"/>
              <a:gd name="connsiteX0-753" fmla="*/ 0 w 369569"/>
              <a:gd name="connsiteY0-754" fmla="*/ 0 h 1579580"/>
              <a:gd name="connsiteX1-755" fmla="*/ 369568 w 369569"/>
              <a:gd name="connsiteY1-756" fmla="*/ 787499 h 1579580"/>
              <a:gd name="connsiteX2-757" fmla="*/ 10468 w 369569"/>
              <a:gd name="connsiteY2-758" fmla="*/ 1579580 h 1579580"/>
              <a:gd name="connsiteX0-759" fmla="*/ 0 w 369569"/>
              <a:gd name="connsiteY0-760" fmla="*/ 0 h 1579580"/>
              <a:gd name="connsiteX1-761" fmla="*/ 369568 w 369569"/>
              <a:gd name="connsiteY1-762" fmla="*/ 787499 h 1579580"/>
              <a:gd name="connsiteX2-763" fmla="*/ 10468 w 369569"/>
              <a:gd name="connsiteY2-764" fmla="*/ 1579580 h 1579580"/>
              <a:gd name="connsiteX3-765" fmla="*/ 335753 w 369569"/>
              <a:gd name="connsiteY3-766" fmla="*/ 794713 h 1579580"/>
              <a:gd name="connsiteX4-767" fmla="*/ 0 w 369569"/>
              <a:gd name="connsiteY4-768" fmla="*/ 0 h 1579580"/>
              <a:gd name="connsiteX0-769" fmla="*/ 0 w 369569"/>
              <a:gd name="connsiteY0-770" fmla="*/ 0 h 1579580"/>
              <a:gd name="connsiteX1-771" fmla="*/ 369568 w 369569"/>
              <a:gd name="connsiteY1-772" fmla="*/ 787499 h 1579580"/>
              <a:gd name="connsiteX2-773" fmla="*/ 10468 w 369569"/>
              <a:gd name="connsiteY2-774" fmla="*/ 1579580 h 15795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69569" h="1579580" stroke="0" extrusionOk="0">
                <a:moveTo>
                  <a:pt x="0" y="0"/>
                </a:moveTo>
                <a:cubicBezTo>
                  <a:pt x="203660" y="0"/>
                  <a:pt x="368937" y="352181"/>
                  <a:pt x="369568" y="787499"/>
                </a:cubicBezTo>
                <a:cubicBezTo>
                  <a:pt x="370190" y="1216011"/>
                  <a:pt x="210864" y="1567442"/>
                  <a:pt x="10468" y="1579580"/>
                </a:cubicBezTo>
                <a:cubicBezTo>
                  <a:pt x="176839" y="1519568"/>
                  <a:pt x="338450" y="1273826"/>
                  <a:pt x="335753" y="794713"/>
                </a:cubicBezTo>
                <a:cubicBezTo>
                  <a:pt x="335754" y="355185"/>
                  <a:pt x="188118" y="44241"/>
                  <a:pt x="0" y="0"/>
                </a:cubicBezTo>
                <a:close/>
              </a:path>
              <a:path w="369569" h="1579580" fill="none">
                <a:moveTo>
                  <a:pt x="0" y="0"/>
                </a:moveTo>
                <a:cubicBezTo>
                  <a:pt x="203660" y="0"/>
                  <a:pt x="368937" y="352181"/>
                  <a:pt x="369568" y="787499"/>
                </a:cubicBezTo>
                <a:cubicBezTo>
                  <a:pt x="370190" y="1216011"/>
                  <a:pt x="210864" y="1567442"/>
                  <a:pt x="10468" y="1579580"/>
                </a:cubicBezTo>
              </a:path>
            </a:pathLst>
          </a:custGeom>
          <a:solidFill>
            <a:srgbClr val="FFABAD"/>
          </a:solidFill>
          <a:ln w="9525" cap="flat" cmpd="sng" algn="ctr">
            <a:solidFill>
              <a:srgbClr val="FFABA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721235" y="2502288"/>
            <a:ext cx="948542" cy="801078"/>
            <a:chOff x="2721235" y="2382683"/>
            <a:chExt cx="948542" cy="801078"/>
          </a:xfrm>
        </p:grpSpPr>
        <p:sp>
          <p:nvSpPr>
            <p:cNvPr id="11" name="圆角矩形 10"/>
            <p:cNvSpPr/>
            <p:nvPr/>
          </p:nvSpPr>
          <p:spPr bwMode="auto">
            <a:xfrm rot="18900000">
              <a:off x="2794967" y="2382683"/>
              <a:ext cx="801078" cy="801078"/>
            </a:xfrm>
            <a:prstGeom prst="roundRect">
              <a:avLst>
                <a:gd name="adj" fmla="val 12167"/>
              </a:avLst>
            </a:prstGeom>
            <a:solidFill>
              <a:srgbClr val="FF7C8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721235" y="2397307"/>
              <a:ext cx="94854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latinLnBrk="1" hangingPunct="1"/>
              <a:r>
                <a:rPr lang="zh-CN" altLang="en-US" sz="4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拗</a:t>
              </a:r>
              <a:endParaRPr lang="zh-CN" altLang="en-US" sz="4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椭圆 13"/>
            <p:cNvSpPr/>
            <p:nvPr/>
          </p:nvSpPr>
          <p:spPr bwMode="auto">
            <a:xfrm>
              <a:off x="3528510" y="2744665"/>
              <a:ext cx="82424" cy="82424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078422" y="2631552"/>
            <a:ext cx="2156144" cy="523220"/>
            <a:chOff x="4078422" y="2631552"/>
            <a:chExt cx="2156144" cy="523220"/>
          </a:xfrm>
        </p:grpSpPr>
        <p:sp>
          <p:nvSpPr>
            <p:cNvPr id="15" name="矩形 14"/>
            <p:cNvSpPr/>
            <p:nvPr/>
          </p:nvSpPr>
          <p:spPr>
            <a:xfrm>
              <a:off x="4078422" y="2631552"/>
              <a:ext cx="117709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>
                  <a:latin typeface="+mj-ea"/>
                </a:rPr>
                <a:t>(</a:t>
              </a:r>
              <a:r>
                <a:rPr lang="en-US" altLang="zh-CN" sz="2800" err="1">
                  <a:latin typeface="taozhi.cn_PY" panose="02000500000000000000" pitchFamily="2" charset="0"/>
                </a:rPr>
                <a:t>ǎo</a:t>
              </a:r>
              <a:r>
                <a:rPr lang="en-US" altLang="zh-CN" sz="2800">
                  <a:latin typeface="+mj-ea"/>
                </a:rPr>
                <a:t>)</a:t>
              </a:r>
              <a:endParaRPr lang="zh-CN" altLang="en-US" sz="28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5044991" y="2631552"/>
              <a:ext cx="118957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拗断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078422" y="3339427"/>
            <a:ext cx="2010803" cy="523220"/>
            <a:chOff x="4078422" y="3339427"/>
            <a:chExt cx="2010803" cy="523220"/>
          </a:xfrm>
        </p:grpSpPr>
        <p:sp>
          <p:nvSpPr>
            <p:cNvPr id="17" name="矩形 16"/>
            <p:cNvSpPr/>
            <p:nvPr/>
          </p:nvSpPr>
          <p:spPr>
            <a:xfrm>
              <a:off x="4078422" y="3339427"/>
              <a:ext cx="87903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>
                  <a:latin typeface="+mj-ea"/>
                  <a:ea typeface="+mj-ea"/>
                </a:rPr>
                <a:t>(</a:t>
              </a:r>
              <a:r>
                <a:rPr lang="en-US" altLang="zh-CN" sz="2800" err="1">
                  <a:latin typeface="taozhi.cn_PY" panose="02000500000000000000" pitchFamily="2" charset="0"/>
                </a:rPr>
                <a:t>ào</a:t>
              </a:r>
              <a:r>
                <a:rPr lang="en-US" altLang="zh-CN" sz="2800">
                  <a:latin typeface="+mj-ea"/>
                  <a:ea typeface="+mj-ea"/>
                </a:rPr>
                <a:t>)</a:t>
              </a:r>
              <a:endParaRPr lang="zh-CN" altLang="en-US" sz="2800">
                <a:latin typeface="+mj-ea"/>
                <a:ea typeface="+mj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044991" y="3339427"/>
              <a:ext cx="104423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拗口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078422" y="1923678"/>
            <a:ext cx="2010803" cy="523220"/>
            <a:chOff x="4078422" y="1923678"/>
            <a:chExt cx="2010803" cy="523220"/>
          </a:xfrm>
        </p:grpSpPr>
        <p:sp>
          <p:nvSpPr>
            <p:cNvPr id="27" name="矩形 26"/>
            <p:cNvSpPr/>
            <p:nvPr/>
          </p:nvSpPr>
          <p:spPr>
            <a:xfrm>
              <a:off x="4078422" y="1923678"/>
              <a:ext cx="117709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>
                  <a:latin typeface="+mj-ea"/>
                </a:rPr>
                <a:t>(</a:t>
              </a:r>
              <a:r>
                <a:rPr lang="en-US" altLang="zh-CN" sz="2800" err="1">
                  <a:latin typeface="taozhi.cn_PY" panose="02000500000000000000" pitchFamily="2" charset="0"/>
                </a:rPr>
                <a:t>niù</a:t>
              </a:r>
              <a:r>
                <a:rPr lang="en-US" altLang="zh-CN" sz="2800">
                  <a:latin typeface="+mj-ea"/>
                </a:rPr>
                <a:t>)</a:t>
              </a:r>
              <a:endParaRPr lang="zh-CN" altLang="en-US" sz="28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5044991" y="1923678"/>
              <a:ext cx="104423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执拗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468313" y="633413"/>
            <a:ext cx="1463675" cy="625475"/>
            <a:chOff x="779572" y="628120"/>
            <a:chExt cx="1571587" cy="67039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959217" y="628120"/>
              <a:ext cx="1204863" cy="179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组合 13"/>
            <p:cNvGrpSpPr/>
            <p:nvPr/>
          </p:nvGrpSpPr>
          <p:grpSpPr>
            <a:xfrm>
              <a:off x="789007" y="807720"/>
              <a:ext cx="1517948" cy="430529"/>
              <a:chOff x="789007" y="807720"/>
              <a:chExt cx="1517948" cy="43052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789799" y="808481"/>
                <a:ext cx="1517042" cy="430483"/>
              </a:xfrm>
              <a:prstGeom prst="roundRect">
                <a:avLst>
                  <a:gd name="adj" fmla="val 50000"/>
                </a:avLst>
              </a:prstGeom>
              <a:solidFill>
                <a:srgbClr val="7793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829003" y="844212"/>
                <a:ext cx="1438633" cy="360721"/>
              </a:xfrm>
              <a:prstGeom prst="roundRect">
                <a:avLst>
                  <a:gd name="adj" fmla="val 50000"/>
                </a:avLst>
              </a:prstGeom>
              <a:solidFill>
                <a:srgbClr val="77933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" name="文本框 4"/>
            <p:cNvSpPr txBox="1">
              <a:spLocks noChangeArrowheads="1"/>
            </p:cNvSpPr>
            <p:nvPr/>
          </p:nvSpPr>
          <p:spPr bwMode="auto">
            <a:xfrm>
              <a:off x="1033135" y="796976"/>
              <a:ext cx="1023485" cy="4292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易读错</a:t>
              </a:r>
              <a:endParaRPr lang="zh-CN" altLang="en-US" sz="20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779572" y="1183851"/>
              <a:ext cx="563929" cy="11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1611359" y="1000165"/>
              <a:ext cx="739800" cy="291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圆角矩形 9"/>
          <p:cNvSpPr/>
          <p:nvPr/>
        </p:nvSpPr>
        <p:spPr>
          <a:xfrm>
            <a:off x="1763688" y="1492250"/>
            <a:ext cx="5616624" cy="2622550"/>
          </a:xfrm>
          <a:prstGeom prst="roundRect">
            <a:avLst>
              <a:gd name="adj" fmla="val 759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431678" y="1787863"/>
            <a:ext cx="42806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kern="1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“衰”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en-US" altLang="zh-CN" sz="2800" kern="10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shuāi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，不读</a:t>
            </a:r>
            <a:r>
              <a:rPr lang="en-US" altLang="zh-CN" sz="2800" kern="10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ài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28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kern="1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“猥”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en-US" altLang="zh-CN" sz="2800" kern="10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wēi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，不读</a:t>
            </a:r>
            <a:r>
              <a:rPr lang="en-US" altLang="zh-CN" sz="2800" kern="10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wéi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en-US" sz="28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800" kern="1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“拗”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在本课读</a:t>
            </a:r>
            <a:r>
              <a:rPr lang="en-US" altLang="zh-CN" sz="2800" kern="100" err="1">
                <a:latin typeface="taozhi.cn_PY" panose="02000500000000000000" pitchFamily="2" charset="0"/>
                <a:ea typeface="楷体" panose="02010609060101010101" pitchFamily="49" charset="-122"/>
                <a:cs typeface="Times New Roman" panose="02020603050405020304" pitchFamily="18" charset="0"/>
              </a:rPr>
              <a:t>niù</a:t>
            </a:r>
            <a:r>
              <a:rPr lang="zh-CN" altLang="en-US" sz="2800" kern="1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kern="10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16893" y="915566"/>
            <a:ext cx="3816424" cy="3479174"/>
          </a:xfrm>
          <a:prstGeom prst="roundRect">
            <a:avLst>
              <a:gd name="adj" fmla="val 7534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743695" y="702299"/>
            <a:ext cx="1505884" cy="454619"/>
            <a:chOff x="1762745" y="1024500"/>
            <a:chExt cx="1505884" cy="454619"/>
          </a:xfrm>
        </p:grpSpPr>
        <p:sp>
          <p:nvSpPr>
            <p:cNvPr id="4" name="圆角矩形 3"/>
            <p:cNvSpPr/>
            <p:nvPr/>
          </p:nvSpPr>
          <p:spPr>
            <a:xfrm>
              <a:off x="1762745" y="1057471"/>
              <a:ext cx="1505884" cy="421648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167384" y="1024500"/>
              <a:ext cx="103105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近义词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97883" y="1225906"/>
            <a:ext cx="3735434" cy="2914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帮助</a:t>
            </a:r>
            <a:r>
              <a:rPr lang="en-US" altLang="zh-CN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协助　节俭</a:t>
            </a:r>
            <a:r>
              <a:rPr lang="en-US" altLang="zh-CN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节省</a:t>
            </a:r>
            <a:endParaRPr lang="zh-CN" altLang="en-US" sz="2400" spc="-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尤其</a:t>
            </a:r>
            <a:r>
              <a:rPr lang="en-US" altLang="zh-CN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特别　损坏</a:t>
            </a:r>
            <a:r>
              <a:rPr lang="en-US" altLang="zh-CN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损坏</a:t>
            </a:r>
            <a:endParaRPr lang="zh-CN" altLang="en-US" sz="2400" spc="-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怒气冲冲</a:t>
            </a:r>
            <a:r>
              <a:rPr lang="en-US" altLang="zh-CN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怒气冲天</a:t>
            </a:r>
            <a:endParaRPr lang="zh-CN" altLang="en-US" sz="2400" spc="-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日久天长</a:t>
            </a:r>
            <a:r>
              <a:rPr lang="en-US" altLang="zh-CN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 spc="-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天长地久</a:t>
            </a:r>
            <a:endParaRPr lang="zh-CN" altLang="en-US" sz="2400" spc="-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16829" y="915566"/>
            <a:ext cx="3816424" cy="2880320"/>
          </a:xfrm>
          <a:prstGeom prst="roundRect">
            <a:avLst>
              <a:gd name="adj" fmla="val 7534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977095" y="702299"/>
            <a:ext cx="1505884" cy="454619"/>
            <a:chOff x="5996145" y="1024500"/>
            <a:chExt cx="1505884" cy="454619"/>
          </a:xfrm>
        </p:grpSpPr>
        <p:sp>
          <p:nvSpPr>
            <p:cNvPr id="9" name="圆角矩形 8"/>
            <p:cNvSpPr/>
            <p:nvPr/>
          </p:nvSpPr>
          <p:spPr>
            <a:xfrm flipH="1">
              <a:off x="5996145" y="1057471"/>
              <a:ext cx="1505884" cy="421648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75134" y="1024500"/>
              <a:ext cx="103105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反义词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839773" y="1225906"/>
            <a:ext cx="3548651" cy="2175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勤劳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懒惰　节俭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浪费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活泼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呆板　衰老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强健    日久天长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稍纵即逝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 animBg="1"/>
      <p:bldP spid="1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3358</Words>
  <Application>WPS 演示</Application>
  <PresentationFormat>全屏显示(16:9)</PresentationFormat>
  <Paragraphs>342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Wingdings</vt:lpstr>
      <vt:lpstr>黑体</vt:lpstr>
      <vt:lpstr>Times New Roman</vt:lpstr>
      <vt:lpstr>楷体</vt:lpstr>
      <vt:lpstr>taozhi.cn_PY</vt:lpstr>
      <vt:lpstr>Calibri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《牛郎织女(二)》PPT优秀课件下载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2022-07-12T13:14:00Z</cp:lastPrinted>
  <dcterms:created xsi:type="dcterms:W3CDTF">2022-07-12T13:14:00Z</dcterms:created>
  <dcterms:modified xsi:type="dcterms:W3CDTF">2023-10-23T04:11:37Z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ECE32052FCAB4E6290AB760101FFD30A_12</vt:lpwstr>
  </property>
  <property fmtid="{D5CDD505-2E9C-101B-9397-08002B2CF9AE}" pid="3" name="KSOProductBuildVer">
    <vt:lpwstr>2052-12.1.0.15712</vt:lpwstr>
  </property>
</Properties>
</file>