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611" r:id="rId3"/>
    <p:sldId id="337" r:id="rId5"/>
    <p:sldId id="338" r:id="rId6"/>
    <p:sldId id="275" r:id="rId7"/>
    <p:sldId id="273" r:id="rId8"/>
    <p:sldId id="1064" r:id="rId9"/>
    <p:sldId id="260" r:id="rId10"/>
    <p:sldId id="261" r:id="rId11"/>
    <p:sldId id="262" r:id="rId12"/>
    <p:sldId id="263" r:id="rId13"/>
    <p:sldId id="264" r:id="rId14"/>
    <p:sldId id="265" r:id="rId15"/>
    <p:sldId id="1065" r:id="rId16"/>
    <p:sldId id="266" r:id="rId17"/>
    <p:sldId id="269" r:id="rId18"/>
    <p:sldId id="1066" r:id="rId19"/>
    <p:sldId id="270" r:id="rId20"/>
    <p:sldId id="271" r:id="rId21"/>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p:scale>
          <a:sx n="100" d="100"/>
          <a:sy n="100" d="100"/>
        </p:scale>
        <p:origin x="-954" y="-43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20F6B5-DB49-4164-94F8-5FE709AE4E9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D4479F-1430-4CDF-85F4-2FF08FA8747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9" Type="http://schemas.openxmlformats.org/officeDocument/2006/relationships/hyperlink" Target="http://www.1ppt.com/ziliao/"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moban/" TargetMode="External"/><Relationship Id="rId24" Type="http://schemas.openxmlformats.org/officeDocument/2006/relationships/hyperlink" Target="http://www.1ppt.com/kejian/lishi/" TargetMode="External"/><Relationship Id="rId23" Type="http://schemas.openxmlformats.org/officeDocument/2006/relationships/hyperlink" Target="http://www.1ppt.com/kejian/dili/" TargetMode="External"/><Relationship Id="rId22" Type="http://schemas.openxmlformats.org/officeDocument/2006/relationships/hyperlink" Target="http://www.1ppt.com/kejian/shengwu/" TargetMode="External"/><Relationship Id="rId21" Type="http://schemas.openxmlformats.org/officeDocument/2006/relationships/hyperlink" Target="http://www.1ppt.com/kejian/huaxue/" TargetMode="External"/><Relationship Id="rId20" Type="http://schemas.openxmlformats.org/officeDocument/2006/relationships/hyperlink" Target="http://www.1ppt.com/kejian/wuli/" TargetMode="External"/><Relationship Id="rId2" Type="http://schemas.openxmlformats.org/officeDocument/2006/relationships/notesMaster" Target="../notesMasters/notesMaster1.xml"/><Relationship Id="rId19" Type="http://schemas.openxmlformats.org/officeDocument/2006/relationships/hyperlink" Target="http://www.1ppt.com/kejian/kexue/" TargetMode="External"/><Relationship Id="rId18" Type="http://schemas.openxmlformats.org/officeDocument/2006/relationships/hyperlink" Target="http://www.1ppt.com/kejian/meishu/" TargetMode="External"/><Relationship Id="rId17" Type="http://schemas.openxmlformats.org/officeDocument/2006/relationships/hyperlink" Target="http://www.1ppt.com/kejian/yingyu/" TargetMode="External"/><Relationship Id="rId16" Type="http://schemas.openxmlformats.org/officeDocument/2006/relationships/hyperlink" Target="http://www.1ppt.com/kejian/shuxue/" TargetMode="External"/><Relationship Id="rId15" Type="http://schemas.openxmlformats.org/officeDocument/2006/relationships/hyperlink" Target="http://www.1ppt.com/kejian/yuwen/" TargetMode="External"/><Relationship Id="rId14" Type="http://schemas.openxmlformats.org/officeDocument/2006/relationships/hyperlink" Target="http://www.1ppt.com/kejian/" TargetMode="External"/><Relationship Id="rId13" Type="http://schemas.openxmlformats.org/officeDocument/2006/relationships/hyperlink" Target="http://www.1ppt.cn/" TargetMode="External"/><Relationship Id="rId12" Type="http://schemas.openxmlformats.org/officeDocument/2006/relationships/hyperlink" Target="http://www.1ppt.com/jiaoan/" TargetMode="External"/><Relationship Id="rId11" Type="http://schemas.openxmlformats.org/officeDocument/2006/relationships/hyperlink" Target="http://www.1ppt.com/shiti/" TargetMode="External"/><Relationship Id="rId10" Type="http://schemas.openxmlformats.org/officeDocument/2006/relationships/hyperlink" Target="http://www.1ppt.com/fanwen/" TargetMode="Externa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5363" name="备注占位符 2"/>
          <p:cNvSpPr>
            <a:spLocks noGrp="1" noChangeArrowheads="1"/>
          </p:cNvSpPr>
          <p:nvPr>
            <p:ph type="body" idx="1"/>
          </p:nvPr>
        </p:nvSpPr>
        <p:spPr>
          <a:noFill/>
        </p:spPr>
        <p:txBody>
          <a:bodyPr/>
          <a:lstStyle/>
          <a:p>
            <a:pPr eaLnBrk="1" hangingPunct="1"/>
            <a:endParaRPr lang="zh-CN" altLang="en-US"/>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21535BC-5BC0-426A-AFA0-4B875C10DCBB}" type="slidenum">
              <a:rPr lang="zh-CN" altLang="en-US"/>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9459" name="备注占位符 2"/>
          <p:cNvSpPr>
            <a:spLocks noGrp="1" noChangeArrowheads="1"/>
          </p:cNvSpPr>
          <p:nvPr>
            <p:ph type="body" idx="1"/>
          </p:nvPr>
        </p:nvSpPr>
        <p:spPr>
          <a:noFill/>
        </p:spPr>
        <p:txBody>
          <a:bodyPr/>
          <a:lstStyle/>
          <a:p>
            <a:pPr eaLnBrk="1" hangingPunct="1"/>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70DB47A-FD85-4A6D-AD28-5650643CF2F1}" type="slidenum">
              <a:rPr lang="zh-CN" altLang="en-US"/>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9459" name="备注占位符 2"/>
          <p:cNvSpPr>
            <a:spLocks noGrp="1" noChangeArrowheads="1"/>
          </p:cNvSpPr>
          <p:nvPr>
            <p:ph type="body" idx="1"/>
          </p:nvPr>
        </p:nvSpPr>
        <p:spPr>
          <a:noFill/>
        </p:spPr>
        <p:txBody>
          <a:bodyPr/>
          <a:lstStyle/>
          <a:p>
            <a:pPr eaLnBrk="1" hangingPunct="1"/>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70DB47A-FD85-4A6D-AD28-5650643CF2F1}" type="slidenum">
              <a:rPr lang="zh-CN" altLang="en-US"/>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7411" name="备注占位符 2"/>
          <p:cNvSpPr>
            <a:spLocks noGrp="1" noChangeArrowheads="1"/>
          </p:cNvSpPr>
          <p:nvPr>
            <p:ph type="body" idx="1"/>
          </p:nvPr>
        </p:nvSpPr>
        <p:spPr>
          <a:noFill/>
        </p:spPr>
        <p:txBody>
          <a:bodyPr/>
          <a:lstStyle/>
          <a:p>
            <a:pPr eaLnBrk="1" hangingPunct="1"/>
            <a:endParaRPr lang="zh-CN" altLang="en-US"/>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37C4A83-D5BB-47EE-A6F1-1DE646C1A311}" type="slidenum">
              <a:rPr lang="zh-CN" altLang="en-US"/>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9459" name="备注占位符 2"/>
          <p:cNvSpPr>
            <a:spLocks noGrp="1" noChangeArrowheads="1"/>
          </p:cNvSpPr>
          <p:nvPr>
            <p:ph type="body" idx="1"/>
          </p:nvPr>
        </p:nvSpPr>
        <p:spPr>
          <a:noFill/>
        </p:spPr>
        <p:txBody>
          <a:bodyPr/>
          <a:lstStyle/>
          <a:p>
            <a:pPr eaLnBrk="1" hangingPunct="1"/>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70DB47A-FD85-4A6D-AD28-5650643CF2F1}" type="slidenum">
              <a:rPr lang="zh-CN" altLang="en-US"/>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9459" name="备注占位符 2"/>
          <p:cNvSpPr>
            <a:spLocks noGrp="1" noChangeArrowheads="1"/>
          </p:cNvSpPr>
          <p:nvPr>
            <p:ph type="body" idx="1"/>
          </p:nvPr>
        </p:nvSpPr>
        <p:spPr>
          <a:noFill/>
        </p:spPr>
        <p:txBody>
          <a:bodyPr/>
          <a:lstStyle/>
          <a:p>
            <a:pPr eaLnBrk="1" hangingPunct="1"/>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70DB47A-FD85-4A6D-AD28-5650643CF2F1}" type="slidenum">
              <a:rPr lang="zh-CN" altLang="en-US"/>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sz="1200" dirty="0">
                <a:solidFill>
                  <a:srgbClr val="EEECE1">
                    <a:lumMod val="25000"/>
                  </a:srgbClr>
                </a:solidFill>
              </a:rPr>
              <a:t>PPT</a:t>
            </a:r>
            <a:r>
              <a:rPr lang="zh-CN" altLang="en-US" sz="1200" dirty="0">
                <a:solidFill>
                  <a:srgbClr val="EEECE1">
                    <a:lumMod val="25000"/>
                  </a:srgbClr>
                </a:solidFill>
              </a:rPr>
              <a:t>模板：</a:t>
            </a:r>
            <a:r>
              <a:rPr lang="en-US" altLang="zh-CN" sz="1200" dirty="0">
                <a:solidFill>
                  <a:srgbClr val="EEECE1">
                    <a:lumMod val="25000"/>
                  </a:srgbClr>
                </a:solidFill>
                <a:hlinkClick r:id="rId3"/>
              </a:rPr>
              <a:t>www.1ppt.com/moban/</a:t>
            </a:r>
            <a:r>
              <a:rPr lang="en-US" altLang="zh-CN" sz="1200" dirty="0">
                <a:solidFill>
                  <a:srgbClr val="EEECE1">
                    <a:lumMod val="25000"/>
                  </a:srgbClr>
                </a:solidFill>
              </a:rPr>
              <a:t>                  PPT</a:t>
            </a:r>
            <a:r>
              <a:rPr lang="zh-CN" altLang="en-US" sz="1200" dirty="0">
                <a:solidFill>
                  <a:srgbClr val="EEECE1">
                    <a:lumMod val="25000"/>
                  </a:srgbClr>
                </a:solidFill>
              </a:rPr>
              <a:t>素材：</a:t>
            </a:r>
            <a:r>
              <a:rPr lang="en-US" altLang="zh-CN" sz="1200" dirty="0">
                <a:solidFill>
                  <a:srgbClr val="EEECE1">
                    <a:lumMod val="25000"/>
                  </a:srgbClr>
                </a:solidFill>
                <a:hlinkClick r:id="rId4"/>
              </a:rPr>
              <a:t>www.1ppt.com/sucai/</a:t>
            </a:r>
            <a:endParaRPr lang="en-US" altLang="zh-CN" sz="1200" dirty="0">
              <a:solidFill>
                <a:srgbClr val="EEECE1">
                  <a:lumMod val="25000"/>
                </a:srgbClr>
              </a:solidFill>
            </a:endParaRPr>
          </a:p>
          <a:p>
            <a:r>
              <a:rPr lang="en-US" altLang="zh-CN" sz="1200" dirty="0">
                <a:solidFill>
                  <a:srgbClr val="EEECE1">
                    <a:lumMod val="25000"/>
                  </a:srgbClr>
                </a:solidFill>
              </a:rPr>
              <a:t>PPT</a:t>
            </a:r>
            <a:r>
              <a:rPr lang="zh-CN" altLang="en-US" sz="1200" dirty="0">
                <a:solidFill>
                  <a:srgbClr val="EEECE1">
                    <a:lumMod val="25000"/>
                  </a:srgbClr>
                </a:solidFill>
              </a:rPr>
              <a:t>背景：</a:t>
            </a:r>
            <a:r>
              <a:rPr lang="en-US" altLang="zh-CN" sz="1200" dirty="0">
                <a:solidFill>
                  <a:srgbClr val="EEECE1">
                    <a:lumMod val="25000"/>
                  </a:srgbClr>
                </a:solidFill>
                <a:hlinkClick r:id="rId5"/>
              </a:rPr>
              <a:t>www.1ppt.com/beijing/</a:t>
            </a:r>
            <a:r>
              <a:rPr lang="en-US" altLang="zh-CN" sz="1200" dirty="0">
                <a:solidFill>
                  <a:srgbClr val="EEECE1">
                    <a:lumMod val="25000"/>
                  </a:srgbClr>
                </a:solidFill>
              </a:rPr>
              <a:t>                   PPT</a:t>
            </a:r>
            <a:r>
              <a:rPr lang="zh-CN" altLang="en-US" sz="1200" dirty="0">
                <a:solidFill>
                  <a:srgbClr val="EEECE1">
                    <a:lumMod val="25000"/>
                  </a:srgbClr>
                </a:solidFill>
              </a:rPr>
              <a:t>图表：</a:t>
            </a:r>
            <a:r>
              <a:rPr lang="en-US" altLang="zh-CN" sz="1200" dirty="0">
                <a:solidFill>
                  <a:srgbClr val="EEECE1">
                    <a:lumMod val="25000"/>
                  </a:srgbClr>
                </a:solidFill>
                <a:hlinkClick r:id="rId6"/>
              </a:rPr>
              <a:t>www.1ppt.com/tubiao/</a:t>
            </a:r>
            <a:r>
              <a:rPr lang="en-US" altLang="zh-CN" sz="1200" dirty="0">
                <a:solidFill>
                  <a:srgbClr val="EEECE1">
                    <a:lumMod val="25000"/>
                  </a:srgbClr>
                </a:solidFill>
              </a:rPr>
              <a:t>      </a:t>
            </a:r>
            <a:endParaRPr lang="en-US" altLang="zh-CN" sz="1200" dirty="0">
              <a:solidFill>
                <a:srgbClr val="EEECE1">
                  <a:lumMod val="25000"/>
                </a:srgbClr>
              </a:solidFill>
            </a:endParaRPr>
          </a:p>
          <a:p>
            <a:r>
              <a:rPr lang="en-US" altLang="zh-CN" sz="1200" dirty="0">
                <a:solidFill>
                  <a:srgbClr val="EEECE1">
                    <a:lumMod val="25000"/>
                  </a:srgbClr>
                </a:solidFill>
              </a:rPr>
              <a:t>PPT</a:t>
            </a:r>
            <a:r>
              <a:rPr lang="zh-CN" altLang="en-US" sz="1200" dirty="0">
                <a:solidFill>
                  <a:srgbClr val="EEECE1">
                    <a:lumMod val="25000"/>
                  </a:srgbClr>
                </a:solidFill>
              </a:rPr>
              <a:t>下载：</a:t>
            </a:r>
            <a:r>
              <a:rPr lang="en-US" altLang="zh-CN" sz="1200" dirty="0">
                <a:solidFill>
                  <a:srgbClr val="EEECE1">
                    <a:lumMod val="25000"/>
                  </a:srgbClr>
                </a:solidFill>
                <a:hlinkClick r:id="rId7"/>
              </a:rPr>
              <a:t>www.1ppt.com/xiazai/</a:t>
            </a:r>
            <a:r>
              <a:rPr lang="en-US" altLang="zh-CN" sz="1200" dirty="0">
                <a:solidFill>
                  <a:srgbClr val="EEECE1">
                    <a:lumMod val="25000"/>
                  </a:srgbClr>
                </a:solidFill>
              </a:rPr>
              <a:t>                     PPT</a:t>
            </a:r>
            <a:r>
              <a:rPr lang="zh-CN" altLang="en-US" sz="1200" dirty="0">
                <a:solidFill>
                  <a:srgbClr val="EEECE1">
                    <a:lumMod val="25000"/>
                  </a:srgbClr>
                </a:solidFill>
              </a:rPr>
              <a:t>教程： </a:t>
            </a:r>
            <a:r>
              <a:rPr lang="en-US" altLang="zh-CN" sz="1200" dirty="0">
                <a:solidFill>
                  <a:srgbClr val="EEECE1">
                    <a:lumMod val="25000"/>
                  </a:srgbClr>
                </a:solidFill>
                <a:hlinkClick r:id="rId8"/>
              </a:rPr>
              <a:t>www.1ppt.com/powerpoint/</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资料下载：</a:t>
            </a:r>
            <a:r>
              <a:rPr lang="en-US" altLang="zh-CN" sz="1200" dirty="0">
                <a:solidFill>
                  <a:srgbClr val="EEECE1">
                    <a:lumMod val="25000"/>
                  </a:srgbClr>
                </a:solidFill>
                <a:hlinkClick r:id="rId9"/>
              </a:rPr>
              <a:t>www.1ppt.com/ziliao/</a:t>
            </a:r>
            <a:r>
              <a:rPr lang="en-US" altLang="zh-CN" sz="1200" dirty="0">
                <a:solidFill>
                  <a:srgbClr val="EEECE1">
                    <a:lumMod val="25000"/>
                  </a:srgbClr>
                </a:solidFill>
              </a:rPr>
              <a:t>                   </a:t>
            </a:r>
            <a:r>
              <a:rPr lang="zh-CN" altLang="en-US" sz="1200" dirty="0">
                <a:solidFill>
                  <a:srgbClr val="EEECE1">
                    <a:lumMod val="25000"/>
                  </a:srgbClr>
                </a:solidFill>
              </a:rPr>
              <a:t>范文下载：</a:t>
            </a:r>
            <a:r>
              <a:rPr lang="en-US" altLang="zh-CN" sz="1200" dirty="0">
                <a:solidFill>
                  <a:srgbClr val="EEECE1">
                    <a:lumMod val="25000"/>
                  </a:srgbClr>
                </a:solidFill>
                <a:hlinkClick r:id="rId10"/>
              </a:rPr>
              <a:t>www.1ppt.com/fanwen/</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试卷下载：</a:t>
            </a:r>
            <a:r>
              <a:rPr lang="en-US" altLang="zh-CN" sz="1200" dirty="0">
                <a:solidFill>
                  <a:srgbClr val="EEECE1">
                    <a:lumMod val="25000"/>
                  </a:srgbClr>
                </a:solidFill>
                <a:hlinkClick r:id="rId11"/>
              </a:rPr>
              <a:t>www.1ppt.com/shiti/</a:t>
            </a:r>
            <a:r>
              <a:rPr lang="en-US" altLang="zh-CN" sz="1200" dirty="0">
                <a:solidFill>
                  <a:srgbClr val="EEECE1">
                    <a:lumMod val="25000"/>
                  </a:srgbClr>
                </a:solidFill>
              </a:rPr>
              <a:t>                     </a:t>
            </a:r>
            <a:r>
              <a:rPr lang="zh-CN" altLang="en-US" sz="1200" dirty="0">
                <a:solidFill>
                  <a:srgbClr val="EEECE1">
                    <a:lumMod val="25000"/>
                  </a:srgbClr>
                </a:solidFill>
              </a:rPr>
              <a:t>教案下载：</a:t>
            </a:r>
            <a:r>
              <a:rPr lang="en-US" altLang="zh-CN" sz="1200" dirty="0">
                <a:solidFill>
                  <a:srgbClr val="EEECE1">
                    <a:lumMod val="25000"/>
                  </a:srgbClr>
                </a:solidFill>
                <a:hlinkClick r:id="rId12"/>
              </a:rPr>
              <a:t>www.1ppt.com/jiaoan/</a:t>
            </a:r>
            <a:r>
              <a:rPr lang="en-US" altLang="zh-CN" sz="1200" dirty="0">
                <a:solidFill>
                  <a:srgbClr val="EEECE1">
                    <a:lumMod val="25000"/>
                  </a:srgbClr>
                </a:solidFill>
              </a:rPr>
              <a:t>               </a:t>
            </a:r>
            <a:endParaRPr lang="en-US" altLang="zh-CN" sz="1200" dirty="0">
              <a:solidFill>
                <a:srgbClr val="EEECE1">
                  <a:lumMod val="25000"/>
                </a:srgbClr>
              </a:solidFill>
            </a:endParaRPr>
          </a:p>
          <a:p>
            <a:r>
              <a:rPr lang="en-US" altLang="zh-CN" sz="1200" dirty="0">
                <a:solidFill>
                  <a:srgbClr val="EEECE1">
                    <a:lumMod val="25000"/>
                  </a:srgbClr>
                </a:solidFill>
              </a:rPr>
              <a:t>PPT</a:t>
            </a:r>
            <a:r>
              <a:rPr lang="zh-CN" altLang="en-US" sz="1200" dirty="0">
                <a:solidFill>
                  <a:srgbClr val="EEECE1">
                    <a:lumMod val="25000"/>
                  </a:srgbClr>
                </a:solidFill>
              </a:rPr>
              <a:t>论坛：</a:t>
            </a:r>
            <a:r>
              <a:rPr lang="en-US" altLang="zh-CN" sz="1200" dirty="0">
                <a:solidFill>
                  <a:srgbClr val="EEECE1">
                    <a:lumMod val="25000"/>
                  </a:srgbClr>
                </a:solidFill>
                <a:hlinkClick r:id="rId13"/>
              </a:rPr>
              <a:t>www.1ppt.cn</a:t>
            </a:r>
            <a:r>
              <a:rPr lang="en-US" altLang="zh-CN" sz="1200" dirty="0">
                <a:solidFill>
                  <a:srgbClr val="EEECE1">
                    <a:lumMod val="25000"/>
                  </a:srgbClr>
                </a:solidFill>
              </a:rPr>
              <a:t>                                      PPT</a:t>
            </a:r>
            <a:r>
              <a:rPr lang="zh-CN" altLang="en-US" sz="1200" dirty="0">
                <a:solidFill>
                  <a:srgbClr val="EEECE1">
                    <a:lumMod val="25000"/>
                  </a:srgbClr>
                </a:solidFill>
              </a:rPr>
              <a:t>课件：</a:t>
            </a:r>
            <a:r>
              <a:rPr lang="en-US" altLang="zh-CN" sz="1200" dirty="0">
                <a:solidFill>
                  <a:srgbClr val="EEECE1">
                    <a:lumMod val="25000"/>
                  </a:srgbClr>
                </a:solidFill>
                <a:hlinkClick r:id="rId14"/>
              </a:rPr>
              <a:t>www.1ppt.com/kejian/</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语文课件：</a:t>
            </a:r>
            <a:r>
              <a:rPr lang="en-US" altLang="zh-CN" sz="1200" dirty="0">
                <a:solidFill>
                  <a:srgbClr val="EEECE1">
                    <a:lumMod val="25000"/>
                  </a:srgbClr>
                </a:solidFill>
                <a:hlinkClick r:id="rId15"/>
              </a:rPr>
              <a:t>www.1ppt.com/kejian/yuwen/</a:t>
            </a:r>
            <a:r>
              <a:rPr lang="en-US" altLang="zh-CN" sz="1200" dirty="0">
                <a:solidFill>
                  <a:srgbClr val="EEECE1">
                    <a:lumMod val="25000"/>
                  </a:srgbClr>
                </a:solidFill>
              </a:rPr>
              <a:t>    </a:t>
            </a:r>
            <a:r>
              <a:rPr lang="zh-CN" altLang="en-US" sz="1200" dirty="0">
                <a:solidFill>
                  <a:srgbClr val="EEECE1">
                    <a:lumMod val="25000"/>
                  </a:srgbClr>
                </a:solidFill>
              </a:rPr>
              <a:t>数学课件：</a:t>
            </a:r>
            <a:r>
              <a:rPr lang="en-US" altLang="zh-CN" sz="1200" dirty="0">
                <a:solidFill>
                  <a:srgbClr val="EEECE1">
                    <a:lumMod val="25000"/>
                  </a:srgbClr>
                </a:solidFill>
                <a:hlinkClick r:id="rId16"/>
              </a:rPr>
              <a:t>www.1ppt.com/kejian/shuxue/</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英语课件：</a:t>
            </a:r>
            <a:r>
              <a:rPr lang="en-US" altLang="zh-CN" sz="1200" dirty="0">
                <a:solidFill>
                  <a:srgbClr val="EEECE1">
                    <a:lumMod val="25000"/>
                  </a:srgbClr>
                </a:solidFill>
                <a:hlinkClick r:id="rId17"/>
              </a:rPr>
              <a:t>www.1ppt.com/kejian/yingyu/</a:t>
            </a:r>
            <a:r>
              <a:rPr lang="en-US" altLang="zh-CN" sz="1200" dirty="0">
                <a:solidFill>
                  <a:srgbClr val="EEECE1">
                    <a:lumMod val="25000"/>
                  </a:srgbClr>
                </a:solidFill>
              </a:rPr>
              <a:t>    </a:t>
            </a:r>
            <a:r>
              <a:rPr lang="zh-CN" altLang="en-US" sz="1200" dirty="0">
                <a:solidFill>
                  <a:srgbClr val="EEECE1">
                    <a:lumMod val="25000"/>
                  </a:srgbClr>
                </a:solidFill>
              </a:rPr>
              <a:t>美术课件：</a:t>
            </a:r>
            <a:r>
              <a:rPr lang="en-US" altLang="zh-CN" sz="1200" dirty="0">
                <a:solidFill>
                  <a:srgbClr val="EEECE1">
                    <a:lumMod val="25000"/>
                  </a:srgbClr>
                </a:solidFill>
                <a:hlinkClick r:id="rId18"/>
              </a:rPr>
              <a:t>www.1ppt.com/kejian/meishu/</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科学课件：</a:t>
            </a:r>
            <a:r>
              <a:rPr lang="en-US" altLang="zh-CN" sz="1200" dirty="0">
                <a:solidFill>
                  <a:srgbClr val="EEECE1">
                    <a:lumMod val="25000"/>
                  </a:srgbClr>
                </a:solidFill>
                <a:hlinkClick r:id="rId19"/>
              </a:rPr>
              <a:t>www.1ppt.com/kejian/kexue/</a:t>
            </a:r>
            <a:r>
              <a:rPr lang="en-US" altLang="zh-CN" sz="1200" dirty="0">
                <a:solidFill>
                  <a:srgbClr val="EEECE1">
                    <a:lumMod val="25000"/>
                  </a:srgbClr>
                </a:solidFill>
              </a:rPr>
              <a:t>     </a:t>
            </a:r>
            <a:r>
              <a:rPr lang="zh-CN" altLang="en-US" sz="1200" dirty="0">
                <a:solidFill>
                  <a:srgbClr val="EEECE1">
                    <a:lumMod val="25000"/>
                  </a:srgbClr>
                </a:solidFill>
              </a:rPr>
              <a:t>物理课件：</a:t>
            </a:r>
            <a:r>
              <a:rPr lang="en-US" altLang="zh-CN" sz="1200" dirty="0">
                <a:solidFill>
                  <a:srgbClr val="EEECE1">
                    <a:lumMod val="25000"/>
                  </a:srgbClr>
                </a:solidFill>
                <a:hlinkClick r:id="rId20"/>
              </a:rPr>
              <a:t>www.1ppt.com/kejian/wuli/</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化学课件：</a:t>
            </a:r>
            <a:r>
              <a:rPr lang="en-US" altLang="zh-CN" sz="1200" dirty="0">
                <a:solidFill>
                  <a:srgbClr val="EEECE1">
                    <a:lumMod val="25000"/>
                  </a:srgbClr>
                </a:solidFill>
                <a:hlinkClick r:id="rId21"/>
              </a:rPr>
              <a:t>www.1ppt.com/kejian/huaxue/</a:t>
            </a:r>
            <a:r>
              <a:rPr lang="en-US" altLang="zh-CN" sz="1200" dirty="0">
                <a:solidFill>
                  <a:srgbClr val="EEECE1">
                    <a:lumMod val="25000"/>
                  </a:srgbClr>
                </a:solidFill>
              </a:rPr>
              <a:t>  </a:t>
            </a:r>
            <a:r>
              <a:rPr lang="zh-CN" altLang="en-US" sz="1200" dirty="0">
                <a:solidFill>
                  <a:srgbClr val="EEECE1">
                    <a:lumMod val="25000"/>
                  </a:srgbClr>
                </a:solidFill>
              </a:rPr>
              <a:t>生物课件：</a:t>
            </a:r>
            <a:r>
              <a:rPr lang="en-US" altLang="zh-CN" sz="1200" dirty="0">
                <a:solidFill>
                  <a:srgbClr val="EEECE1">
                    <a:lumMod val="25000"/>
                  </a:srgbClr>
                </a:solidFill>
                <a:hlinkClick r:id="rId22"/>
              </a:rPr>
              <a:t>www.1ppt.com/kejian/shengwu/</a:t>
            </a:r>
            <a:r>
              <a:rPr lang="en-US" altLang="zh-CN" sz="1200" dirty="0">
                <a:solidFill>
                  <a:srgbClr val="EEECE1">
                    <a:lumMod val="25000"/>
                  </a:srgbClr>
                </a:solidFill>
              </a:rPr>
              <a:t> </a:t>
            </a:r>
            <a:endParaRPr lang="en-US" altLang="zh-CN" sz="1200" dirty="0">
              <a:solidFill>
                <a:srgbClr val="EEECE1">
                  <a:lumMod val="25000"/>
                </a:srgbClr>
              </a:solidFill>
            </a:endParaRPr>
          </a:p>
          <a:p>
            <a:r>
              <a:rPr lang="zh-CN" altLang="en-US" sz="1200" dirty="0">
                <a:solidFill>
                  <a:srgbClr val="EEECE1">
                    <a:lumMod val="25000"/>
                  </a:srgbClr>
                </a:solidFill>
              </a:rPr>
              <a:t>地理课件：</a:t>
            </a:r>
            <a:r>
              <a:rPr lang="en-US" altLang="zh-CN" sz="1200" dirty="0">
                <a:solidFill>
                  <a:srgbClr val="EEECE1">
                    <a:lumMod val="25000"/>
                  </a:srgbClr>
                </a:solidFill>
                <a:hlinkClick r:id="rId23"/>
              </a:rPr>
              <a:t>www.1ppt.com/kejian/dili/</a:t>
            </a:r>
            <a:r>
              <a:rPr lang="en-US" altLang="zh-CN" sz="1200" dirty="0">
                <a:solidFill>
                  <a:srgbClr val="EEECE1">
                    <a:lumMod val="25000"/>
                  </a:srgbClr>
                </a:solidFill>
              </a:rPr>
              <a:t>          </a:t>
            </a:r>
            <a:r>
              <a:rPr lang="zh-CN" altLang="en-US" sz="1200" dirty="0">
                <a:solidFill>
                  <a:srgbClr val="EEECE1">
                    <a:lumMod val="25000"/>
                  </a:srgbClr>
                </a:solidFill>
              </a:rPr>
              <a:t>历史课件：</a:t>
            </a:r>
            <a:r>
              <a:rPr lang="en-US" altLang="zh-CN" sz="1200" dirty="0">
                <a:solidFill>
                  <a:srgbClr val="EEECE1">
                    <a:lumMod val="25000"/>
                  </a:srgbClr>
                </a:solidFill>
                <a:hlinkClick r:id="rId24"/>
              </a:rPr>
              <a:t>www.1ppt.com/kejian/lishi/</a:t>
            </a:r>
            <a:r>
              <a:rPr lang="en-US" altLang="zh-CN" sz="1200" dirty="0">
                <a:solidFill>
                  <a:srgbClr val="EEECE1">
                    <a:lumMod val="25000"/>
                  </a:srgbClr>
                </a:solidFill>
              </a:rPr>
              <a:t>        </a:t>
            </a:r>
            <a:endParaRPr lang="en-US" altLang="zh-CN" sz="1200" dirty="0">
              <a:solidFill>
                <a:srgbClr val="EEECE1">
                  <a:lumMod val="25000"/>
                </a:srgbClr>
              </a:solidFill>
            </a:endParaRPr>
          </a:p>
          <a:p>
            <a:r>
              <a:rPr lang="en-US" altLang="zh-CN" sz="1200" dirty="0">
                <a:solidFill>
                  <a:srgbClr val="EEECE1">
                    <a:lumMod val="25000"/>
                  </a:srgbClr>
                </a:solidFill>
              </a:rPr>
              <a:t>  </a:t>
            </a:r>
            <a:endParaRPr lang="zh-CN" altLang="en-US" sz="1200" dirty="0">
              <a:solidFill>
                <a:srgbClr val="EEECE1">
                  <a:lumMod val="25000"/>
                </a:srgbClr>
              </a:solidFill>
            </a:endParaRPr>
          </a:p>
          <a:p>
            <a:endParaRPr lang="zh-CN" altLang="en-US" dirty="0"/>
          </a:p>
        </p:txBody>
      </p:sp>
      <p:sp>
        <p:nvSpPr>
          <p:cNvPr id="4" name="灯片编号占位符 3"/>
          <p:cNvSpPr>
            <a:spLocks noGrp="1"/>
          </p:cNvSpPr>
          <p:nvPr>
            <p:ph type="sldNum" sz="quarter" idx="10"/>
          </p:nvPr>
        </p:nvSpPr>
        <p:spPr/>
        <p:txBody>
          <a:bodyPr/>
          <a:lstStyle/>
          <a:p>
            <a:fld id="{D61E358C-2327-4C5D-96C6-BA2FCAF88453}" type="slidenum">
              <a:rPr lang="en-US" altLang="zh-CN" smtClean="0">
                <a:solidFill>
                  <a:prstClr val="black"/>
                </a:solidFill>
              </a:rPr>
            </a:fld>
            <a:endParaRPr lang="en-US" altLang="zh-CN">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D4479F-1430-4CDF-85F4-2FF08FA8747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300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ransition spd="slow" advTm="300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email">
            <a:biLevel thresh="50000"/>
          </a:blip>
          <a:stretch>
            <a:fillRect/>
          </a:stretch>
        </p:blipFill>
        <p:spPr>
          <a:xfrm>
            <a:off x="4368336" y="548680"/>
            <a:ext cx="3455327" cy="843595"/>
          </a:xfrm>
          <a:prstGeom prst="rect">
            <a:avLst/>
          </a:prstGeom>
        </p:spPr>
      </p:pic>
    </p:spTree>
  </p:cSld>
  <p:clrMapOvr>
    <a:masterClrMapping/>
  </p:clrMapOvr>
  <p:transition spd="slow" advTm="300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Tree>
  </p:cSld>
  <p:clrMapOvr>
    <a:masterClrMapping/>
  </p:clrMapOvr>
  <p:transition spd="slow" advTm="3000">
    <p:cover/>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47"/>
          <p:cNvPicPr>
            <a:picLocks noChangeAspect="1" noChangeArrowheads="1"/>
          </p:cNvPicPr>
          <p:nvPr userDrawn="1"/>
        </p:nvPicPr>
        <p:blipFill>
          <a:blip r:embed="rId5"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384175" y="482600"/>
            <a:ext cx="11398250" cy="5873750"/>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slow" advTm="3000">
    <p:cover/>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5.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占位符 1"/>
          <p:cNvSpPr txBox="1">
            <a:spLocks noChangeArrowheads="1"/>
          </p:cNvSpPr>
          <p:nvPr/>
        </p:nvSpPr>
        <p:spPr bwMode="auto">
          <a:xfrm>
            <a:off x="8255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6000">
                <a:latin typeface="微软雅黑" panose="020B0503020204020204" charset="-122"/>
                <a:ea typeface="微软雅黑" panose="020B0503020204020204" charset="-122"/>
                <a:sym typeface="微软雅黑" panose="020B0503020204020204" charset="-122"/>
              </a:rPr>
              <a:t>单击此处编辑母版标题样式</a:t>
            </a:r>
            <a:endParaRPr lang="zh-CN" altLang="en-US" sz="6000">
              <a:latin typeface="微软雅黑" panose="020B0503020204020204" charset="-122"/>
              <a:ea typeface="微软雅黑" panose="020B0503020204020204" charset="-122"/>
              <a:sym typeface="微软雅黑" panose="020B0503020204020204" charset="-122"/>
            </a:endParaRPr>
          </a:p>
        </p:txBody>
      </p:sp>
      <p:sp>
        <p:nvSpPr>
          <p:cNvPr id="14339" name="文本占位符 2"/>
          <p:cNvSpPr txBox="1">
            <a:spLocks noChangeArrowheads="1"/>
          </p:cNvSpPr>
          <p:nvPr/>
        </p:nvSpPr>
        <p:spPr bwMode="auto">
          <a:xfrm>
            <a:off x="8255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lnSpc>
                <a:spcPct val="90000"/>
              </a:lnSpc>
              <a:spcBef>
                <a:spcPts val="1000"/>
              </a:spcBef>
              <a:buClrTx/>
              <a:buSzTx/>
              <a:buFont typeface="Arial" panose="020B0604020202020204" pitchFamily="34" charset="0"/>
              <a:buNone/>
            </a:pPr>
            <a:r>
              <a:rPr lang="zh-CN" altLang="en-US" sz="2400">
                <a:latin typeface="微软雅黑" panose="020B0503020204020204" charset="-122"/>
                <a:ea typeface="微软雅黑" panose="020B0503020204020204" charset="-122"/>
                <a:sym typeface="微软雅黑" panose="020B0503020204020204" charset="-122"/>
              </a:rPr>
              <a:t>单击此处编辑母版文本样式</a:t>
            </a:r>
            <a:endParaRPr lang="zh-CN" altLang="en-US" sz="2400">
              <a:latin typeface="微软雅黑" panose="020B0503020204020204" charset="-122"/>
              <a:ea typeface="微软雅黑" panose="020B0503020204020204" charset="-122"/>
              <a:sym typeface="微软雅黑" panose="020B0503020204020204" charset="-122"/>
            </a:endParaRPr>
          </a:p>
          <a:p>
            <a:pPr lvl="1" algn="ctr" eaLnBrk="1" hangingPunct="1">
              <a:lnSpc>
                <a:spcPct val="90000"/>
              </a:lnSpc>
              <a:spcBef>
                <a:spcPts val="500"/>
              </a:spcBef>
              <a:buClrTx/>
              <a:buSzTx/>
              <a:buFont typeface="Arial" panose="020B0604020202020204" pitchFamily="34" charset="0"/>
              <a:buNone/>
            </a:pPr>
            <a:r>
              <a:rPr lang="zh-CN" altLang="en-US" sz="2000">
                <a:latin typeface="微软雅黑" panose="020B0503020204020204" charset="-122"/>
                <a:ea typeface="微软雅黑" panose="020B0503020204020204" charset="-122"/>
                <a:sym typeface="微软雅黑" panose="020B0503020204020204" charset="-122"/>
              </a:rPr>
              <a:t>二级</a:t>
            </a:r>
            <a:endParaRPr lang="zh-CN" altLang="en-US" sz="2000">
              <a:latin typeface="微软雅黑" panose="020B0503020204020204" charset="-122"/>
              <a:ea typeface="微软雅黑" panose="020B0503020204020204" charset="-122"/>
              <a:sym typeface="微软雅黑" panose="020B0503020204020204" charset="-122"/>
            </a:endParaRPr>
          </a:p>
          <a:p>
            <a:pPr lvl="2" algn="ctr" eaLnBrk="1" hangingPunct="1">
              <a:lnSpc>
                <a:spcPct val="90000"/>
              </a:lnSpc>
              <a:spcBef>
                <a:spcPts val="500"/>
              </a:spcBef>
              <a:buClrTx/>
              <a:buSzTx/>
              <a:buFont typeface="Arial" panose="020B0604020202020204" pitchFamily="34" charset="0"/>
              <a:buNone/>
            </a:pPr>
            <a:r>
              <a:rPr lang="zh-CN" altLang="en-US" sz="1800">
                <a:latin typeface="微软雅黑" panose="020B0503020204020204" charset="-122"/>
                <a:ea typeface="微软雅黑" panose="020B0503020204020204" charset="-122"/>
                <a:sym typeface="微软雅黑" panose="020B0503020204020204" charset="-122"/>
              </a:rPr>
              <a:t>三级</a:t>
            </a:r>
            <a:endParaRPr lang="zh-CN" altLang="en-US" sz="1800">
              <a:latin typeface="微软雅黑" panose="020B0503020204020204" charset="-122"/>
              <a:ea typeface="微软雅黑" panose="020B0503020204020204" charset="-122"/>
              <a:sym typeface="微软雅黑" panose="020B0503020204020204" charset="-122"/>
            </a:endParaRPr>
          </a:p>
          <a:p>
            <a:pPr lvl="3" algn="ctr" eaLnBrk="1" hangingPunct="1">
              <a:lnSpc>
                <a:spcPct val="90000"/>
              </a:lnSpc>
              <a:spcBef>
                <a:spcPts val="500"/>
              </a:spcBef>
              <a:buClrTx/>
              <a:buSzTx/>
              <a:buFont typeface="Arial" panose="020B0604020202020204" pitchFamily="34" charset="0"/>
              <a:buNone/>
            </a:pPr>
            <a:r>
              <a:rPr lang="zh-CN" altLang="en-US" sz="1600">
                <a:latin typeface="微软雅黑" panose="020B0503020204020204" charset="-122"/>
                <a:ea typeface="微软雅黑" panose="020B0503020204020204" charset="-122"/>
                <a:sym typeface="微软雅黑" panose="020B0503020204020204" charset="-122"/>
              </a:rPr>
              <a:t>四级</a:t>
            </a:r>
            <a:endParaRPr lang="zh-CN" altLang="en-US" sz="1600">
              <a:latin typeface="微软雅黑" panose="020B0503020204020204" charset="-122"/>
              <a:ea typeface="微软雅黑" panose="020B0503020204020204" charset="-122"/>
              <a:sym typeface="微软雅黑" panose="020B0503020204020204" charset="-122"/>
            </a:endParaRPr>
          </a:p>
          <a:p>
            <a:pPr lvl="4" algn="ctr" eaLnBrk="1" hangingPunct="1">
              <a:lnSpc>
                <a:spcPct val="90000"/>
              </a:lnSpc>
              <a:spcBef>
                <a:spcPts val="500"/>
              </a:spcBef>
              <a:buClrTx/>
              <a:buSzTx/>
              <a:buFont typeface="Arial" panose="020B0604020202020204" pitchFamily="34" charset="0"/>
              <a:buNone/>
            </a:pPr>
            <a:r>
              <a:rPr lang="zh-CN" altLang="en-US" sz="1600">
                <a:latin typeface="微软雅黑" panose="020B0503020204020204" charset="-122"/>
                <a:ea typeface="微软雅黑" panose="020B0503020204020204" charset="-122"/>
                <a:sym typeface="微软雅黑" panose="020B0503020204020204" charset="-122"/>
              </a:rPr>
              <a:t>五级</a:t>
            </a:r>
            <a:endParaRPr lang="zh-CN" altLang="en-US" sz="1600">
              <a:latin typeface="微软雅黑" panose="020B0503020204020204" charset="-122"/>
              <a:ea typeface="微软雅黑" panose="020B0503020204020204" charset="-122"/>
              <a:sym typeface="微软雅黑" panose="020B0503020204020204" charset="-122"/>
            </a:endParaRPr>
          </a:p>
        </p:txBody>
      </p:sp>
      <p:sp>
        <p:nvSpPr>
          <p:cNvPr id="14340" name="日期占位符 3"/>
          <p:cNvSpPr txBox="1">
            <a:spLocks noChangeArrowheads="1"/>
          </p:cNvSpPr>
          <p:nvPr/>
        </p:nvSpPr>
        <p:spPr bwMode="auto">
          <a:xfrm>
            <a:off x="8255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fld id="{6DB4F0AD-349F-43A7-902E-D80212FFDE01}" type="datetime1">
              <a:rPr lang="zh-CN" altLang="en-US" sz="1200">
                <a:solidFill>
                  <a:schemeClr val="bg2"/>
                </a:solidFill>
                <a:latin typeface="微软雅黑" panose="020B0503020204020204" charset="-122"/>
                <a:ea typeface="微软雅黑" panose="020B0503020204020204" charset="-122"/>
                <a:sym typeface="微软雅黑" panose="020B0503020204020204" charset="-122"/>
              </a:rPr>
            </a:fld>
            <a:endParaRPr lang="zh-CN" altLang="en-US" sz="1200">
              <a:solidFill>
                <a:schemeClr val="bg2"/>
              </a:solidFill>
              <a:latin typeface="微软雅黑" panose="020B0503020204020204" charset="-122"/>
              <a:ea typeface="微软雅黑" panose="020B0503020204020204" charset="-122"/>
              <a:sym typeface="微软雅黑" panose="020B0503020204020204" charset="-122"/>
            </a:endParaRPr>
          </a:p>
        </p:txBody>
      </p:sp>
      <p:sp>
        <p:nvSpPr>
          <p:cNvPr id="14341" name="灯片编号占位符 5"/>
          <p:cNvSpPr txBox="1">
            <a:spLocks noChangeArrowheads="1"/>
          </p:cNvSpPr>
          <p:nvPr/>
        </p:nvSpPr>
        <p:spPr bwMode="auto">
          <a:xfrm>
            <a:off x="85979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1155B334-4E83-4671-B983-D1C6C1D5C222}" type="slidenum">
              <a:rPr lang="zh-CN" altLang="en-US" sz="1200">
                <a:solidFill>
                  <a:srgbClr val="FFFFFF"/>
                </a:solidFill>
                <a:latin typeface="微软雅黑" panose="020B0503020204020204" charset="-122"/>
                <a:ea typeface="微软雅黑" panose="020B0503020204020204" charset="-122"/>
                <a:sym typeface="微软雅黑" panose="020B0503020204020204" charset="-122"/>
              </a:rPr>
            </a:fld>
            <a:endParaRPr lang="zh-CN" altLang="en-US" sz="120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14342" name="图片 21"/>
          <p:cNvPicPr>
            <a:picLocks noChangeAspect="1" noChangeArrowheads="1"/>
          </p:cNvPicPr>
          <p:nvPr/>
        </p:nvPicPr>
        <p:blipFill>
          <a:blip r:embed="rId1"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3" name="组合 22"/>
          <p:cNvGrpSpPr/>
          <p:nvPr/>
        </p:nvGrpSpPr>
        <p:grpSpPr bwMode="auto">
          <a:xfrm>
            <a:off x="384175" y="482600"/>
            <a:ext cx="11398250" cy="5873750"/>
            <a:chOff x="1603" y="1494"/>
            <a:chExt cx="16258" cy="8377"/>
          </a:xfrm>
        </p:grpSpPr>
        <p:sp>
          <p:nvSpPr>
            <p:cNvPr id="24" name="矩形 23"/>
            <p:cNvSpPr/>
            <p:nvPr/>
          </p:nvSpPr>
          <p:spPr>
            <a:xfrm>
              <a:off x="1603" y="1494"/>
              <a:ext cx="16258" cy="8377"/>
            </a:xfrm>
            <a:prstGeom prst="rect">
              <a:avLst/>
            </a:prstGeom>
            <a:solidFill>
              <a:srgbClr val="FFFFFF"/>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latin typeface="微软雅黑" panose="020B0503020204020204" charset="-122"/>
                <a:ea typeface="微软雅黑" panose="020B0503020204020204" charset="-122"/>
                <a:sym typeface="微软雅黑" panose="020B0503020204020204" charset="-122"/>
              </a:endParaRPr>
            </a:p>
          </p:txBody>
        </p:sp>
        <p:grpSp>
          <p:nvGrpSpPr>
            <p:cNvPr id="14361" name="组合 24"/>
            <p:cNvGrpSpPr/>
            <p:nvPr/>
          </p:nvGrpSpPr>
          <p:grpSpPr bwMode="auto">
            <a:xfrm>
              <a:off x="2044" y="2043"/>
              <a:ext cx="425" cy="7272"/>
              <a:chOff x="2044" y="2043"/>
              <a:chExt cx="425" cy="7272"/>
            </a:xfrm>
          </p:grpSpPr>
          <p:sp>
            <p:nvSpPr>
              <p:cNvPr id="26" name="椭圆 25"/>
              <p:cNvSpPr/>
              <p:nvPr/>
            </p:nvSpPr>
            <p:spPr>
              <a:xfrm>
                <a:off x="2044" y="552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微软雅黑" panose="020B0503020204020204" charset="-122"/>
                  <a:ea typeface="微软雅黑" panose="020B0503020204020204" charset="-122"/>
                  <a:sym typeface="微软雅黑" panose="020B0503020204020204" charset="-122"/>
                </a:endParaRPr>
              </a:p>
            </p:txBody>
          </p:sp>
          <p:sp>
            <p:nvSpPr>
              <p:cNvPr id="27" name="椭圆 26"/>
              <p:cNvSpPr/>
              <p:nvPr/>
            </p:nvSpPr>
            <p:spPr>
              <a:xfrm>
                <a:off x="2044" y="204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微软雅黑" panose="020B0503020204020204" charset="-122"/>
                  <a:ea typeface="微软雅黑" panose="020B0503020204020204" charset="-122"/>
                  <a:sym typeface="微软雅黑" panose="020B0503020204020204" charset="-122"/>
                </a:endParaRPr>
              </a:p>
            </p:txBody>
          </p:sp>
          <p:sp>
            <p:nvSpPr>
              <p:cNvPr id="28" name="椭圆 27"/>
              <p:cNvSpPr/>
              <p:nvPr/>
            </p:nvSpPr>
            <p:spPr>
              <a:xfrm>
                <a:off x="2044" y="3751"/>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微软雅黑" panose="020B0503020204020204" charset="-122"/>
                  <a:ea typeface="微软雅黑" panose="020B0503020204020204" charset="-122"/>
                  <a:sym typeface="微软雅黑" panose="020B0503020204020204" charset="-122"/>
                </a:endParaRPr>
              </a:p>
            </p:txBody>
          </p:sp>
          <p:sp>
            <p:nvSpPr>
              <p:cNvPr id="29" name="椭圆 28"/>
              <p:cNvSpPr/>
              <p:nvPr/>
            </p:nvSpPr>
            <p:spPr>
              <a:xfrm>
                <a:off x="2044" y="7286"/>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微软雅黑" panose="020B0503020204020204" charset="-122"/>
                  <a:ea typeface="微软雅黑" panose="020B0503020204020204" charset="-122"/>
                  <a:sym typeface="微软雅黑" panose="020B0503020204020204" charset="-122"/>
                </a:endParaRPr>
              </a:p>
            </p:txBody>
          </p:sp>
          <p:sp>
            <p:nvSpPr>
              <p:cNvPr id="30" name="椭圆 29"/>
              <p:cNvSpPr/>
              <p:nvPr/>
            </p:nvSpPr>
            <p:spPr>
              <a:xfrm>
                <a:off x="2044" y="8934"/>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微软雅黑" panose="020B0503020204020204" charset="-122"/>
                  <a:ea typeface="微软雅黑" panose="020B0503020204020204" charset="-122"/>
                  <a:sym typeface="微软雅黑" panose="020B0503020204020204" charset="-122"/>
                </a:endParaRPr>
              </a:p>
            </p:txBody>
          </p:sp>
        </p:grpSp>
      </p:grpSp>
      <p:sp>
        <p:nvSpPr>
          <p:cNvPr id="31" name="圆角矩形 13"/>
          <p:cNvSpPr/>
          <p:nvPr/>
        </p:nvSpPr>
        <p:spPr>
          <a:xfrm>
            <a:off x="139700" y="927100"/>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2" name="圆角矩形 14"/>
          <p:cNvSpPr/>
          <p:nvPr/>
        </p:nvSpPr>
        <p:spPr>
          <a:xfrm>
            <a:off x="139700" y="2124075"/>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3" name="圆角矩形 15"/>
          <p:cNvSpPr/>
          <p:nvPr/>
        </p:nvSpPr>
        <p:spPr>
          <a:xfrm>
            <a:off x="139700" y="3365500"/>
            <a:ext cx="755650" cy="152400"/>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4" name="圆角矩形 16"/>
          <p:cNvSpPr/>
          <p:nvPr/>
        </p:nvSpPr>
        <p:spPr>
          <a:xfrm>
            <a:off x="139700" y="4586288"/>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5" name="圆角矩形 24"/>
          <p:cNvSpPr/>
          <p:nvPr/>
        </p:nvSpPr>
        <p:spPr>
          <a:xfrm>
            <a:off x="139700" y="5757863"/>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2" name="组合 1"/>
          <p:cNvGrpSpPr/>
          <p:nvPr/>
        </p:nvGrpSpPr>
        <p:grpSpPr bwMode="auto">
          <a:xfrm>
            <a:off x="1344613" y="3702050"/>
            <a:ext cx="5584825" cy="1050925"/>
            <a:chOff x="2103" y="6077"/>
            <a:chExt cx="9608" cy="1809"/>
          </a:xfrm>
        </p:grpSpPr>
        <p:sp>
          <p:nvSpPr>
            <p:cNvPr id="129" name="文本框 128"/>
            <p:cNvSpPr txBox="1"/>
            <p:nvPr/>
          </p:nvSpPr>
          <p:spPr>
            <a:xfrm>
              <a:off x="3479" y="6995"/>
              <a:ext cx="6301" cy="689"/>
            </a:xfrm>
            <a:prstGeom prst="rect">
              <a:avLst/>
            </a:prstGeom>
            <a:noFill/>
          </p:spPr>
          <p:txBody>
            <a:bodyPr>
              <a:spAutoFit/>
            </a:bodyPr>
            <a:lstStyle/>
            <a:p>
              <a:pPr algn="dist" eaLnBrk="1" hangingPunct="1">
                <a:defRPr/>
              </a:pPr>
              <a:r>
                <a:rPr lang="zh-CN" altLang="en-US" sz="2000" dirty="0">
                  <a:latin typeface="微软雅黑" panose="020B0503020204020204" charset="-122"/>
                  <a:ea typeface="微软雅黑" panose="020B0503020204020204" charset="-122"/>
                  <a:cs typeface="+mn-ea"/>
                  <a:sym typeface="微软雅黑" panose="020B0503020204020204" charset="-122"/>
                </a:rPr>
                <a:t>部编版五年级语文上册课件</a:t>
              </a:r>
              <a:endParaRPr lang="zh-CN" altLang="en-US" sz="2000" dirty="0">
                <a:latin typeface="微软雅黑" panose="020B0503020204020204" charset="-122"/>
                <a:ea typeface="微软雅黑" panose="020B0503020204020204" charset="-122"/>
                <a:cs typeface="+mn-ea"/>
                <a:sym typeface="微软雅黑" panose="020B0503020204020204" charset="-122"/>
              </a:endParaRPr>
            </a:p>
          </p:txBody>
        </p:sp>
        <p:sp>
          <p:nvSpPr>
            <p:cNvPr id="130" name="任意多边形: 形状 129"/>
            <p:cNvSpPr/>
            <p:nvPr/>
          </p:nvSpPr>
          <p:spPr>
            <a:xfrm>
              <a:off x="2368" y="7271"/>
              <a:ext cx="8614" cy="615"/>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32" name="直接连接符 131"/>
            <p:cNvCxnSpPr/>
            <p:nvPr/>
          </p:nvCxnSpPr>
          <p:spPr>
            <a:xfrm>
              <a:off x="2742" y="6746"/>
              <a:ext cx="824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sp>
          <p:nvSpPr>
            <p:cNvPr id="135" name="bright-light-bulb_74072"/>
            <p:cNvSpPr>
              <a:spLocks noChangeAspect="1"/>
            </p:cNvSpPr>
            <p:nvPr/>
          </p:nvSpPr>
          <p:spPr bwMode="auto">
            <a:xfrm>
              <a:off x="2103" y="6498"/>
              <a:ext cx="549" cy="705"/>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139" name="book-closed-with-a-bookmark_21046"/>
            <p:cNvSpPr>
              <a:spLocks noChangeAspect="1"/>
            </p:cNvSpPr>
            <p:nvPr/>
          </p:nvSpPr>
          <p:spPr bwMode="auto">
            <a:xfrm>
              <a:off x="10949" y="6077"/>
              <a:ext cx="762" cy="959"/>
            </a:xfrm>
            <a:custGeom>
              <a:avLst/>
              <a:gdLst>
                <a:gd name="T0" fmla="*/ 638 w 654"/>
                <a:gd name="T1" fmla="*/ 670 h 825"/>
                <a:gd name="T2" fmla="*/ 654 w 654"/>
                <a:gd name="T3" fmla="*/ 668 h 825"/>
                <a:gd name="T4" fmla="*/ 654 w 654"/>
                <a:gd name="T5" fmla="*/ 0 h 825"/>
                <a:gd name="T6" fmla="*/ 93 w 654"/>
                <a:gd name="T7" fmla="*/ 0 h 825"/>
                <a:gd name="T8" fmla="*/ 0 w 654"/>
                <a:gd name="T9" fmla="*/ 93 h 825"/>
                <a:gd name="T10" fmla="*/ 0 w 654"/>
                <a:gd name="T11" fmla="*/ 750 h 825"/>
                <a:gd name="T12" fmla="*/ 1 w 654"/>
                <a:gd name="T13" fmla="*/ 749 h 825"/>
                <a:gd name="T14" fmla="*/ 93 w 654"/>
                <a:gd name="T15" fmla="*/ 825 h 825"/>
                <a:gd name="T16" fmla="*/ 638 w 654"/>
                <a:gd name="T17" fmla="*/ 825 h 825"/>
                <a:gd name="T18" fmla="*/ 638 w 654"/>
                <a:gd name="T19" fmla="*/ 794 h 825"/>
                <a:gd name="T20" fmla="*/ 621 w 654"/>
                <a:gd name="T21" fmla="*/ 732 h 825"/>
                <a:gd name="T22" fmla="*/ 638 w 654"/>
                <a:gd name="T23" fmla="*/ 670 h 825"/>
                <a:gd name="T24" fmla="*/ 93 w 654"/>
                <a:gd name="T25" fmla="*/ 31 h 825"/>
                <a:gd name="T26" fmla="*/ 105 w 654"/>
                <a:gd name="T27" fmla="*/ 31 h 825"/>
                <a:gd name="T28" fmla="*/ 105 w 654"/>
                <a:gd name="T29" fmla="*/ 377 h 825"/>
                <a:gd name="T30" fmla="*/ 171 w 654"/>
                <a:gd name="T31" fmla="*/ 281 h 825"/>
                <a:gd name="T32" fmla="*/ 237 w 654"/>
                <a:gd name="T33" fmla="*/ 377 h 825"/>
                <a:gd name="T34" fmla="*/ 237 w 654"/>
                <a:gd name="T35" fmla="*/ 31 h 825"/>
                <a:gd name="T36" fmla="*/ 623 w 654"/>
                <a:gd name="T37" fmla="*/ 31 h 825"/>
                <a:gd name="T38" fmla="*/ 623 w 654"/>
                <a:gd name="T39" fmla="*/ 638 h 825"/>
                <a:gd name="T40" fmla="*/ 93 w 654"/>
                <a:gd name="T41" fmla="*/ 638 h 825"/>
                <a:gd name="T42" fmla="*/ 31 w 654"/>
                <a:gd name="T43" fmla="*/ 663 h 825"/>
                <a:gd name="T44" fmla="*/ 31 w 654"/>
                <a:gd name="T45" fmla="*/ 93 h 825"/>
                <a:gd name="T46" fmla="*/ 93 w 654"/>
                <a:gd name="T47" fmla="*/ 31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4" h="825">
                  <a:moveTo>
                    <a:pt x="638" y="670"/>
                  </a:moveTo>
                  <a:lnTo>
                    <a:pt x="654" y="668"/>
                  </a:lnTo>
                  <a:lnTo>
                    <a:pt x="654" y="0"/>
                  </a:lnTo>
                  <a:lnTo>
                    <a:pt x="93" y="0"/>
                  </a:lnTo>
                  <a:cubicBezTo>
                    <a:pt x="42" y="0"/>
                    <a:pt x="0" y="42"/>
                    <a:pt x="0" y="93"/>
                  </a:cubicBezTo>
                  <a:lnTo>
                    <a:pt x="0" y="750"/>
                  </a:lnTo>
                  <a:lnTo>
                    <a:pt x="1" y="749"/>
                  </a:lnTo>
                  <a:cubicBezTo>
                    <a:pt x="10" y="792"/>
                    <a:pt x="47" y="825"/>
                    <a:pt x="93" y="825"/>
                  </a:cubicBezTo>
                  <a:lnTo>
                    <a:pt x="638" y="825"/>
                  </a:lnTo>
                  <a:lnTo>
                    <a:pt x="638" y="794"/>
                  </a:lnTo>
                  <a:cubicBezTo>
                    <a:pt x="633" y="794"/>
                    <a:pt x="621" y="772"/>
                    <a:pt x="621" y="732"/>
                  </a:cubicBezTo>
                  <a:cubicBezTo>
                    <a:pt x="621" y="692"/>
                    <a:pt x="633" y="671"/>
                    <a:pt x="638" y="670"/>
                  </a:cubicBezTo>
                  <a:close/>
                  <a:moveTo>
                    <a:pt x="93" y="31"/>
                  </a:moveTo>
                  <a:lnTo>
                    <a:pt x="105" y="31"/>
                  </a:lnTo>
                  <a:lnTo>
                    <a:pt x="105" y="377"/>
                  </a:lnTo>
                  <a:lnTo>
                    <a:pt x="171" y="281"/>
                  </a:lnTo>
                  <a:lnTo>
                    <a:pt x="237" y="377"/>
                  </a:lnTo>
                  <a:lnTo>
                    <a:pt x="237" y="31"/>
                  </a:lnTo>
                  <a:lnTo>
                    <a:pt x="623" y="31"/>
                  </a:lnTo>
                  <a:lnTo>
                    <a:pt x="623" y="638"/>
                  </a:lnTo>
                  <a:lnTo>
                    <a:pt x="93" y="638"/>
                  </a:lnTo>
                  <a:cubicBezTo>
                    <a:pt x="69" y="638"/>
                    <a:pt x="47" y="648"/>
                    <a:pt x="31" y="663"/>
                  </a:cubicBezTo>
                  <a:lnTo>
                    <a:pt x="31" y="93"/>
                  </a:lnTo>
                  <a:cubicBezTo>
                    <a:pt x="31" y="59"/>
                    <a:pt x="59" y="31"/>
                    <a:pt x="93" y="31"/>
                  </a:cubicBezTo>
                  <a:close/>
                </a:path>
              </a:pathLst>
            </a:custGeom>
            <a:solidFill>
              <a:srgbClr val="5DB5B4"/>
            </a:solid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42" name="图片 141"/>
          <p:cNvPicPr>
            <a:picLocks noChangeAspect="1"/>
          </p:cNvPicPr>
          <p:nvPr/>
        </p:nvPicPr>
        <p:blipFill>
          <a:blip r:embed="rId2" cstate="email">
            <a:duotone>
              <a:schemeClr val="accent5">
                <a:shade val="45000"/>
                <a:satMod val="135000"/>
              </a:schemeClr>
              <a:prstClr val="white"/>
            </a:duotone>
            <a:lum bright="-66000"/>
          </a:blip>
          <a:stretch>
            <a:fillRect/>
          </a:stretch>
        </p:blipFill>
        <p:spPr>
          <a:xfrm rot="873709">
            <a:off x="2234471" y="764808"/>
            <a:ext cx="3754308" cy="1542989"/>
          </a:xfrm>
          <a:prstGeom prst="rect">
            <a:avLst/>
          </a:prstGeom>
        </p:spPr>
      </p:pic>
      <p:grpSp>
        <p:nvGrpSpPr>
          <p:cNvPr id="8" name="组合 7"/>
          <p:cNvGrpSpPr/>
          <p:nvPr/>
        </p:nvGrpSpPr>
        <p:grpSpPr>
          <a:xfrm>
            <a:off x="1616075" y="5441950"/>
            <a:ext cx="5302885" cy="1024890"/>
            <a:chOff x="1795" y="8100"/>
            <a:chExt cx="9904" cy="2169"/>
          </a:xfrm>
          <a:solidFill>
            <a:srgbClr val="AEDADA"/>
          </a:solidFill>
        </p:grpSpPr>
        <p:sp>
          <p:nvSpPr>
            <p:cNvPr id="4" name="library_196039"/>
            <p:cNvSpPr>
              <a:spLocks noChangeAspect="1"/>
            </p:cNvSpPr>
            <p:nvPr/>
          </p:nvSpPr>
          <p:spPr bwMode="auto">
            <a:xfrm>
              <a:off x="4372" y="8697"/>
              <a:ext cx="1831" cy="1572"/>
            </a:xfrm>
            <a:custGeom>
              <a:avLst/>
              <a:gdLst>
                <a:gd name="connsiteX0" fmla="*/ 232571 w 607639"/>
                <a:gd name="connsiteY0" fmla="*/ 411970 h 521653"/>
                <a:gd name="connsiteX1" fmla="*/ 232571 w 607639"/>
                <a:gd name="connsiteY1" fmla="*/ 427258 h 521653"/>
                <a:gd name="connsiteX2" fmla="*/ 576932 w 607639"/>
                <a:gd name="connsiteY2" fmla="*/ 427258 h 521653"/>
                <a:gd name="connsiteX3" fmla="*/ 584587 w 607639"/>
                <a:gd name="connsiteY3" fmla="*/ 419614 h 521653"/>
                <a:gd name="connsiteX4" fmla="*/ 582362 w 607639"/>
                <a:gd name="connsiteY4" fmla="*/ 414192 h 521653"/>
                <a:gd name="connsiteX5" fmla="*/ 576932 w 607639"/>
                <a:gd name="connsiteY5" fmla="*/ 411970 h 521653"/>
                <a:gd name="connsiteX6" fmla="*/ 130037 w 607639"/>
                <a:gd name="connsiteY6" fmla="*/ 363529 h 521653"/>
                <a:gd name="connsiteX7" fmla="*/ 130037 w 607639"/>
                <a:gd name="connsiteY7" fmla="*/ 490987 h 521653"/>
                <a:gd name="connsiteX8" fmla="*/ 164393 w 607639"/>
                <a:gd name="connsiteY8" fmla="*/ 472499 h 521653"/>
                <a:gd name="connsiteX9" fmla="*/ 169822 w 607639"/>
                <a:gd name="connsiteY9" fmla="*/ 471166 h 521653"/>
                <a:gd name="connsiteX10" fmla="*/ 175251 w 607639"/>
                <a:gd name="connsiteY10" fmla="*/ 472499 h 521653"/>
                <a:gd name="connsiteX11" fmla="*/ 209518 w 607639"/>
                <a:gd name="connsiteY11" fmla="*/ 490987 h 521653"/>
                <a:gd name="connsiteX12" fmla="*/ 209518 w 607639"/>
                <a:gd name="connsiteY12" fmla="*/ 363529 h 521653"/>
                <a:gd name="connsiteX13" fmla="*/ 122026 w 607639"/>
                <a:gd name="connsiteY13" fmla="*/ 274825 h 521653"/>
                <a:gd name="connsiteX14" fmla="*/ 71738 w 607639"/>
                <a:gd name="connsiteY14" fmla="*/ 304778 h 521653"/>
                <a:gd name="connsiteX15" fmla="*/ 64885 w 607639"/>
                <a:gd name="connsiteY15" fmla="*/ 331976 h 521653"/>
                <a:gd name="connsiteX16" fmla="*/ 71738 w 607639"/>
                <a:gd name="connsiteY16" fmla="*/ 359174 h 521653"/>
                <a:gd name="connsiteX17" fmla="*/ 92743 w 607639"/>
                <a:gd name="connsiteY17" fmla="*/ 380950 h 521653"/>
                <a:gd name="connsiteX18" fmla="*/ 107073 w 607639"/>
                <a:gd name="connsiteY18" fmla="*/ 386994 h 521653"/>
                <a:gd name="connsiteX19" fmla="*/ 107073 w 607639"/>
                <a:gd name="connsiteY19" fmla="*/ 352063 h 521653"/>
                <a:gd name="connsiteX20" fmla="*/ 118555 w 607639"/>
                <a:gd name="connsiteY20" fmla="*/ 340598 h 521653"/>
                <a:gd name="connsiteX21" fmla="*/ 221089 w 607639"/>
                <a:gd name="connsiteY21" fmla="*/ 340598 h 521653"/>
                <a:gd name="connsiteX22" fmla="*/ 270131 w 607639"/>
                <a:gd name="connsiteY22" fmla="*/ 340598 h 521653"/>
                <a:gd name="connsiteX23" fmla="*/ 281613 w 607639"/>
                <a:gd name="connsiteY23" fmla="*/ 352063 h 521653"/>
                <a:gd name="connsiteX24" fmla="*/ 270131 w 607639"/>
                <a:gd name="connsiteY24" fmla="*/ 363529 h 521653"/>
                <a:gd name="connsiteX25" fmla="*/ 232571 w 607639"/>
                <a:gd name="connsiteY25" fmla="*/ 363529 h 521653"/>
                <a:gd name="connsiteX26" fmla="*/ 232571 w 607639"/>
                <a:gd name="connsiteY26" fmla="*/ 389038 h 521653"/>
                <a:gd name="connsiteX27" fmla="*/ 536702 w 607639"/>
                <a:gd name="connsiteY27" fmla="*/ 389038 h 521653"/>
                <a:gd name="connsiteX28" fmla="*/ 530294 w 607639"/>
                <a:gd name="connsiteY28" fmla="*/ 363529 h 521653"/>
                <a:gd name="connsiteX29" fmla="*/ 412451 w 607639"/>
                <a:gd name="connsiteY29" fmla="*/ 363529 h 521653"/>
                <a:gd name="connsiteX30" fmla="*/ 400969 w 607639"/>
                <a:gd name="connsiteY30" fmla="*/ 352063 h 521653"/>
                <a:gd name="connsiteX31" fmla="*/ 412451 w 607639"/>
                <a:gd name="connsiteY31" fmla="*/ 340598 h 521653"/>
                <a:gd name="connsiteX32" fmla="*/ 527801 w 607639"/>
                <a:gd name="connsiteY32" fmla="*/ 340598 h 521653"/>
                <a:gd name="connsiteX33" fmla="*/ 527534 w 607639"/>
                <a:gd name="connsiteY33" fmla="*/ 331976 h 521653"/>
                <a:gd name="connsiteX34" fmla="*/ 527801 w 607639"/>
                <a:gd name="connsiteY34" fmla="*/ 323354 h 521653"/>
                <a:gd name="connsiteX35" fmla="*/ 470927 w 607639"/>
                <a:gd name="connsiteY35" fmla="*/ 323354 h 521653"/>
                <a:gd name="connsiteX36" fmla="*/ 459445 w 607639"/>
                <a:gd name="connsiteY36" fmla="*/ 311889 h 521653"/>
                <a:gd name="connsiteX37" fmla="*/ 470927 w 607639"/>
                <a:gd name="connsiteY37" fmla="*/ 300334 h 521653"/>
                <a:gd name="connsiteX38" fmla="*/ 530294 w 607639"/>
                <a:gd name="connsiteY38" fmla="*/ 300334 h 521653"/>
                <a:gd name="connsiteX39" fmla="*/ 536702 w 607639"/>
                <a:gd name="connsiteY39" fmla="*/ 274825 h 521653"/>
                <a:gd name="connsiteX40" fmla="*/ 118466 w 607639"/>
                <a:gd name="connsiteY40" fmla="*/ 236605 h 521653"/>
                <a:gd name="connsiteX41" fmla="*/ 22963 w 607639"/>
                <a:gd name="connsiteY41" fmla="*/ 331976 h 521653"/>
                <a:gd name="connsiteX42" fmla="*/ 51000 w 607639"/>
                <a:gd name="connsiteY42" fmla="*/ 399349 h 521653"/>
                <a:gd name="connsiteX43" fmla="*/ 107073 w 607639"/>
                <a:gd name="connsiteY43" fmla="*/ 426636 h 521653"/>
                <a:gd name="connsiteX44" fmla="*/ 107073 w 607639"/>
                <a:gd name="connsiteY44" fmla="*/ 410548 h 521653"/>
                <a:gd name="connsiteX45" fmla="*/ 80995 w 607639"/>
                <a:gd name="connsiteY45" fmla="*/ 400682 h 521653"/>
                <a:gd name="connsiteX46" fmla="*/ 51534 w 607639"/>
                <a:gd name="connsiteY46" fmla="*/ 370106 h 521653"/>
                <a:gd name="connsiteX47" fmla="*/ 41832 w 607639"/>
                <a:gd name="connsiteY47" fmla="*/ 331976 h 521653"/>
                <a:gd name="connsiteX48" fmla="*/ 51534 w 607639"/>
                <a:gd name="connsiteY48" fmla="*/ 293757 h 521653"/>
                <a:gd name="connsiteX49" fmla="*/ 122026 w 607639"/>
                <a:gd name="connsiteY49" fmla="*/ 251893 h 521653"/>
                <a:gd name="connsiteX50" fmla="*/ 576932 w 607639"/>
                <a:gd name="connsiteY50" fmla="*/ 251893 h 521653"/>
                <a:gd name="connsiteX51" fmla="*/ 584587 w 607639"/>
                <a:gd name="connsiteY51" fmla="*/ 244249 h 521653"/>
                <a:gd name="connsiteX52" fmla="*/ 582362 w 607639"/>
                <a:gd name="connsiteY52" fmla="*/ 238827 h 521653"/>
                <a:gd name="connsiteX53" fmla="*/ 576932 w 607639"/>
                <a:gd name="connsiteY53" fmla="*/ 236605 h 521653"/>
                <a:gd name="connsiteX54" fmla="*/ 489173 w 607639"/>
                <a:gd name="connsiteY54" fmla="*/ 236605 h 521653"/>
                <a:gd name="connsiteX55" fmla="*/ 234983 w 607639"/>
                <a:gd name="connsiteY55" fmla="*/ 126947 h 521653"/>
                <a:gd name="connsiteX56" fmla="*/ 246485 w 607639"/>
                <a:gd name="connsiteY56" fmla="*/ 138414 h 521653"/>
                <a:gd name="connsiteX57" fmla="*/ 234983 w 607639"/>
                <a:gd name="connsiteY57" fmla="*/ 149881 h 521653"/>
                <a:gd name="connsiteX58" fmla="*/ 223481 w 607639"/>
                <a:gd name="connsiteY58" fmla="*/ 138414 h 521653"/>
                <a:gd name="connsiteX59" fmla="*/ 234983 w 607639"/>
                <a:gd name="connsiteY59" fmla="*/ 126947 h 521653"/>
                <a:gd name="connsiteX60" fmla="*/ 70937 w 607639"/>
                <a:gd name="connsiteY60" fmla="*/ 61151 h 521653"/>
                <a:gd name="connsiteX61" fmla="*/ 77257 w 607639"/>
                <a:gd name="connsiteY61" fmla="*/ 86749 h 521653"/>
                <a:gd name="connsiteX62" fmla="*/ 136712 w 607639"/>
                <a:gd name="connsiteY62" fmla="*/ 86749 h 521653"/>
                <a:gd name="connsiteX63" fmla="*/ 148194 w 607639"/>
                <a:gd name="connsiteY63" fmla="*/ 98215 h 521653"/>
                <a:gd name="connsiteX64" fmla="*/ 136712 w 607639"/>
                <a:gd name="connsiteY64" fmla="*/ 109681 h 521653"/>
                <a:gd name="connsiteX65" fmla="*/ 79749 w 607639"/>
                <a:gd name="connsiteY65" fmla="*/ 109681 h 521653"/>
                <a:gd name="connsiteX66" fmla="*/ 79749 w 607639"/>
                <a:gd name="connsiteY66" fmla="*/ 126924 h 521653"/>
                <a:gd name="connsiteX67" fmla="*/ 195188 w 607639"/>
                <a:gd name="connsiteY67" fmla="*/ 126924 h 521653"/>
                <a:gd name="connsiteX68" fmla="*/ 206670 w 607639"/>
                <a:gd name="connsiteY68" fmla="*/ 138390 h 521653"/>
                <a:gd name="connsiteX69" fmla="*/ 195188 w 607639"/>
                <a:gd name="connsiteY69" fmla="*/ 149856 h 521653"/>
                <a:gd name="connsiteX70" fmla="*/ 77257 w 607639"/>
                <a:gd name="connsiteY70" fmla="*/ 149856 h 521653"/>
                <a:gd name="connsiteX71" fmla="*/ 70937 w 607639"/>
                <a:gd name="connsiteY71" fmla="*/ 175365 h 521653"/>
                <a:gd name="connsiteX72" fmla="*/ 485613 w 607639"/>
                <a:gd name="connsiteY72" fmla="*/ 175365 h 521653"/>
                <a:gd name="connsiteX73" fmla="*/ 535901 w 607639"/>
                <a:gd name="connsiteY73" fmla="*/ 145501 h 521653"/>
                <a:gd name="connsiteX74" fmla="*/ 535901 w 607639"/>
                <a:gd name="connsiteY74" fmla="*/ 91104 h 521653"/>
                <a:gd name="connsiteX75" fmla="*/ 485613 w 607639"/>
                <a:gd name="connsiteY75" fmla="*/ 61151 h 521653"/>
                <a:gd name="connsiteX76" fmla="*/ 30618 w 607639"/>
                <a:gd name="connsiteY76" fmla="*/ 22931 h 521653"/>
                <a:gd name="connsiteX77" fmla="*/ 22963 w 607639"/>
                <a:gd name="connsiteY77" fmla="*/ 30575 h 521653"/>
                <a:gd name="connsiteX78" fmla="*/ 30618 w 607639"/>
                <a:gd name="connsiteY78" fmla="*/ 38219 h 521653"/>
                <a:gd name="connsiteX79" fmla="*/ 54293 w 607639"/>
                <a:gd name="connsiteY79" fmla="*/ 38219 h 521653"/>
                <a:gd name="connsiteX80" fmla="*/ 485613 w 607639"/>
                <a:gd name="connsiteY80" fmla="*/ 38219 h 521653"/>
                <a:gd name="connsiteX81" fmla="*/ 556105 w 607639"/>
                <a:gd name="connsiteY81" fmla="*/ 80083 h 521653"/>
                <a:gd name="connsiteX82" fmla="*/ 556105 w 607639"/>
                <a:gd name="connsiteY82" fmla="*/ 156433 h 521653"/>
                <a:gd name="connsiteX83" fmla="*/ 485613 w 607639"/>
                <a:gd name="connsiteY83" fmla="*/ 198297 h 521653"/>
                <a:gd name="connsiteX84" fmla="*/ 30618 w 607639"/>
                <a:gd name="connsiteY84" fmla="*/ 198297 h 521653"/>
                <a:gd name="connsiteX85" fmla="*/ 22963 w 607639"/>
                <a:gd name="connsiteY85" fmla="*/ 205941 h 521653"/>
                <a:gd name="connsiteX86" fmla="*/ 30618 w 607639"/>
                <a:gd name="connsiteY86" fmla="*/ 213673 h 521653"/>
                <a:gd name="connsiteX87" fmla="*/ 489173 w 607639"/>
                <a:gd name="connsiteY87" fmla="*/ 213673 h 521653"/>
                <a:gd name="connsiteX88" fmla="*/ 584587 w 607639"/>
                <a:gd name="connsiteY88" fmla="*/ 118302 h 521653"/>
                <a:gd name="connsiteX89" fmla="*/ 489173 w 607639"/>
                <a:gd name="connsiteY89" fmla="*/ 22931 h 521653"/>
                <a:gd name="connsiteX90" fmla="*/ 30618 w 607639"/>
                <a:gd name="connsiteY90" fmla="*/ 0 h 521653"/>
                <a:gd name="connsiteX91" fmla="*/ 489173 w 607639"/>
                <a:gd name="connsiteY91" fmla="*/ 0 h 521653"/>
                <a:gd name="connsiteX92" fmla="*/ 607639 w 607639"/>
                <a:gd name="connsiteY92" fmla="*/ 118302 h 521653"/>
                <a:gd name="connsiteX93" fmla="*/ 559131 w 607639"/>
                <a:gd name="connsiteY93" fmla="*/ 213673 h 521653"/>
                <a:gd name="connsiteX94" fmla="*/ 576932 w 607639"/>
                <a:gd name="connsiteY94" fmla="*/ 213673 h 521653"/>
                <a:gd name="connsiteX95" fmla="*/ 598650 w 607639"/>
                <a:gd name="connsiteY95" fmla="*/ 222562 h 521653"/>
                <a:gd name="connsiteX96" fmla="*/ 607639 w 607639"/>
                <a:gd name="connsiteY96" fmla="*/ 244249 h 521653"/>
                <a:gd name="connsiteX97" fmla="*/ 576932 w 607639"/>
                <a:gd name="connsiteY97" fmla="*/ 274825 h 521653"/>
                <a:gd name="connsiteX98" fmla="*/ 561089 w 607639"/>
                <a:gd name="connsiteY98" fmla="*/ 274825 h 521653"/>
                <a:gd name="connsiteX99" fmla="*/ 551655 w 607639"/>
                <a:gd name="connsiteY99" fmla="*/ 313222 h 521653"/>
                <a:gd name="connsiteX100" fmla="*/ 550587 w 607639"/>
                <a:gd name="connsiteY100" fmla="*/ 331976 h 521653"/>
                <a:gd name="connsiteX101" fmla="*/ 551655 w 607639"/>
                <a:gd name="connsiteY101" fmla="*/ 350641 h 521653"/>
                <a:gd name="connsiteX102" fmla="*/ 561089 w 607639"/>
                <a:gd name="connsiteY102" fmla="*/ 389038 h 521653"/>
                <a:gd name="connsiteX103" fmla="*/ 576932 w 607639"/>
                <a:gd name="connsiteY103" fmla="*/ 389038 h 521653"/>
                <a:gd name="connsiteX104" fmla="*/ 598650 w 607639"/>
                <a:gd name="connsiteY104" fmla="*/ 398016 h 521653"/>
                <a:gd name="connsiteX105" fmla="*/ 607639 w 607639"/>
                <a:gd name="connsiteY105" fmla="*/ 419614 h 521653"/>
                <a:gd name="connsiteX106" fmla="*/ 576932 w 607639"/>
                <a:gd name="connsiteY106" fmla="*/ 450278 h 521653"/>
                <a:gd name="connsiteX107" fmla="*/ 232571 w 607639"/>
                <a:gd name="connsiteY107" fmla="*/ 450278 h 521653"/>
                <a:gd name="connsiteX108" fmla="*/ 232571 w 607639"/>
                <a:gd name="connsiteY108" fmla="*/ 510185 h 521653"/>
                <a:gd name="connsiteX109" fmla="*/ 226964 w 607639"/>
                <a:gd name="connsiteY109" fmla="*/ 520051 h 521653"/>
                <a:gd name="connsiteX110" fmla="*/ 221089 w 607639"/>
                <a:gd name="connsiteY110" fmla="*/ 521651 h 521653"/>
                <a:gd name="connsiteX111" fmla="*/ 215571 w 607639"/>
                <a:gd name="connsiteY111" fmla="*/ 520318 h 521653"/>
                <a:gd name="connsiteX112" fmla="*/ 169822 w 607639"/>
                <a:gd name="connsiteY112" fmla="*/ 495697 h 521653"/>
                <a:gd name="connsiteX113" fmla="*/ 123984 w 607639"/>
                <a:gd name="connsiteY113" fmla="*/ 520318 h 521653"/>
                <a:gd name="connsiteX114" fmla="*/ 112681 w 607639"/>
                <a:gd name="connsiteY114" fmla="*/ 520051 h 521653"/>
                <a:gd name="connsiteX115" fmla="*/ 107073 w 607639"/>
                <a:gd name="connsiteY115" fmla="*/ 510185 h 521653"/>
                <a:gd name="connsiteX116" fmla="*/ 107073 w 607639"/>
                <a:gd name="connsiteY116" fmla="*/ 449745 h 521653"/>
                <a:gd name="connsiteX117" fmla="*/ 34712 w 607639"/>
                <a:gd name="connsiteY117" fmla="*/ 415614 h 521653"/>
                <a:gd name="connsiteX118" fmla="*/ 0 w 607639"/>
                <a:gd name="connsiteY118" fmla="*/ 331976 h 521653"/>
                <a:gd name="connsiteX119" fmla="*/ 48419 w 607639"/>
                <a:gd name="connsiteY119" fmla="*/ 236605 h 521653"/>
                <a:gd name="connsiteX120" fmla="*/ 30618 w 607639"/>
                <a:gd name="connsiteY120" fmla="*/ 236605 h 521653"/>
                <a:gd name="connsiteX121" fmla="*/ 0 w 607639"/>
                <a:gd name="connsiteY121" fmla="*/ 205941 h 521653"/>
                <a:gd name="connsiteX122" fmla="*/ 30618 w 607639"/>
                <a:gd name="connsiteY122" fmla="*/ 175365 h 521653"/>
                <a:gd name="connsiteX123" fmla="*/ 46550 w 607639"/>
                <a:gd name="connsiteY123" fmla="*/ 175365 h 521653"/>
                <a:gd name="connsiteX124" fmla="*/ 46550 w 607639"/>
                <a:gd name="connsiteY124" fmla="*/ 61151 h 521653"/>
                <a:gd name="connsiteX125" fmla="*/ 30618 w 607639"/>
                <a:gd name="connsiteY125" fmla="*/ 61151 h 521653"/>
                <a:gd name="connsiteX126" fmla="*/ 0 w 607639"/>
                <a:gd name="connsiteY126" fmla="*/ 30575 h 521653"/>
                <a:gd name="connsiteX127" fmla="*/ 30618 w 607639"/>
                <a:gd name="connsiteY127" fmla="*/ 0 h 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7639" h="521653">
                  <a:moveTo>
                    <a:pt x="232571" y="411970"/>
                  </a:moveTo>
                  <a:lnTo>
                    <a:pt x="232571" y="427258"/>
                  </a:lnTo>
                  <a:lnTo>
                    <a:pt x="576932" y="427258"/>
                  </a:lnTo>
                  <a:cubicBezTo>
                    <a:pt x="581205" y="427258"/>
                    <a:pt x="584587" y="423880"/>
                    <a:pt x="584587" y="419614"/>
                  </a:cubicBezTo>
                  <a:cubicBezTo>
                    <a:pt x="584587" y="417570"/>
                    <a:pt x="583786" y="415703"/>
                    <a:pt x="582362" y="414192"/>
                  </a:cubicBezTo>
                  <a:cubicBezTo>
                    <a:pt x="580938" y="412770"/>
                    <a:pt x="578979" y="411970"/>
                    <a:pt x="576932" y="411970"/>
                  </a:cubicBezTo>
                  <a:close/>
                  <a:moveTo>
                    <a:pt x="130037" y="363529"/>
                  </a:moveTo>
                  <a:lnTo>
                    <a:pt x="130037" y="490987"/>
                  </a:lnTo>
                  <a:lnTo>
                    <a:pt x="164393" y="472499"/>
                  </a:lnTo>
                  <a:cubicBezTo>
                    <a:pt x="166084" y="471610"/>
                    <a:pt x="167953" y="471166"/>
                    <a:pt x="169822" y="471166"/>
                  </a:cubicBezTo>
                  <a:cubicBezTo>
                    <a:pt x="171691" y="471166"/>
                    <a:pt x="173560" y="471610"/>
                    <a:pt x="175251" y="472499"/>
                  </a:cubicBezTo>
                  <a:lnTo>
                    <a:pt x="209518" y="490987"/>
                  </a:lnTo>
                  <a:lnTo>
                    <a:pt x="209518" y="363529"/>
                  </a:lnTo>
                  <a:close/>
                  <a:moveTo>
                    <a:pt x="122026" y="274825"/>
                  </a:moveTo>
                  <a:cubicBezTo>
                    <a:pt x="101021" y="274825"/>
                    <a:pt x="81796" y="286290"/>
                    <a:pt x="71738" y="304778"/>
                  </a:cubicBezTo>
                  <a:cubicBezTo>
                    <a:pt x="67288" y="313044"/>
                    <a:pt x="64885" y="322466"/>
                    <a:pt x="64885" y="331976"/>
                  </a:cubicBezTo>
                  <a:cubicBezTo>
                    <a:pt x="64885" y="341397"/>
                    <a:pt x="67288" y="350819"/>
                    <a:pt x="71738" y="359174"/>
                  </a:cubicBezTo>
                  <a:cubicBezTo>
                    <a:pt x="76633" y="368151"/>
                    <a:pt x="83932" y="375706"/>
                    <a:pt x="92743" y="380950"/>
                  </a:cubicBezTo>
                  <a:cubicBezTo>
                    <a:pt x="97194" y="383617"/>
                    <a:pt x="102089" y="385661"/>
                    <a:pt x="107073" y="386994"/>
                  </a:cubicBezTo>
                  <a:lnTo>
                    <a:pt x="107073" y="352063"/>
                  </a:lnTo>
                  <a:cubicBezTo>
                    <a:pt x="107073" y="345664"/>
                    <a:pt x="112236" y="340598"/>
                    <a:pt x="118555" y="340598"/>
                  </a:cubicBezTo>
                  <a:lnTo>
                    <a:pt x="221089" y="340598"/>
                  </a:lnTo>
                  <a:lnTo>
                    <a:pt x="270131" y="340598"/>
                  </a:lnTo>
                  <a:cubicBezTo>
                    <a:pt x="276450" y="340598"/>
                    <a:pt x="281613" y="345664"/>
                    <a:pt x="281613" y="352063"/>
                  </a:cubicBezTo>
                  <a:cubicBezTo>
                    <a:pt x="281613" y="358374"/>
                    <a:pt x="276450" y="363529"/>
                    <a:pt x="270131" y="363529"/>
                  </a:cubicBezTo>
                  <a:lnTo>
                    <a:pt x="232571" y="363529"/>
                  </a:lnTo>
                  <a:lnTo>
                    <a:pt x="232571" y="389038"/>
                  </a:lnTo>
                  <a:lnTo>
                    <a:pt x="536702" y="389038"/>
                  </a:lnTo>
                  <a:cubicBezTo>
                    <a:pt x="533943" y="380683"/>
                    <a:pt x="531807" y="372151"/>
                    <a:pt x="530294" y="363529"/>
                  </a:cubicBezTo>
                  <a:lnTo>
                    <a:pt x="412451" y="363529"/>
                  </a:lnTo>
                  <a:cubicBezTo>
                    <a:pt x="406131" y="363529"/>
                    <a:pt x="400969" y="358374"/>
                    <a:pt x="400969" y="352063"/>
                  </a:cubicBezTo>
                  <a:cubicBezTo>
                    <a:pt x="400969" y="345664"/>
                    <a:pt x="406131" y="340598"/>
                    <a:pt x="412451" y="340598"/>
                  </a:cubicBezTo>
                  <a:lnTo>
                    <a:pt x="527801" y="340598"/>
                  </a:lnTo>
                  <a:cubicBezTo>
                    <a:pt x="527623" y="337664"/>
                    <a:pt x="527534" y="334820"/>
                    <a:pt x="527534" y="331976"/>
                  </a:cubicBezTo>
                  <a:cubicBezTo>
                    <a:pt x="527534" y="329043"/>
                    <a:pt x="527623" y="326199"/>
                    <a:pt x="527801" y="323354"/>
                  </a:cubicBezTo>
                  <a:lnTo>
                    <a:pt x="470927" y="323354"/>
                  </a:lnTo>
                  <a:cubicBezTo>
                    <a:pt x="464608" y="323354"/>
                    <a:pt x="459445" y="318199"/>
                    <a:pt x="459445" y="311889"/>
                  </a:cubicBezTo>
                  <a:cubicBezTo>
                    <a:pt x="459445" y="305489"/>
                    <a:pt x="464608" y="300334"/>
                    <a:pt x="470927" y="300334"/>
                  </a:cubicBezTo>
                  <a:lnTo>
                    <a:pt x="530294" y="300334"/>
                  </a:lnTo>
                  <a:cubicBezTo>
                    <a:pt x="531807" y="291712"/>
                    <a:pt x="533943" y="283180"/>
                    <a:pt x="536702" y="274825"/>
                  </a:cubicBezTo>
                  <a:close/>
                  <a:moveTo>
                    <a:pt x="118466" y="236605"/>
                  </a:moveTo>
                  <a:cubicBezTo>
                    <a:pt x="65775" y="236605"/>
                    <a:pt x="22963" y="279358"/>
                    <a:pt x="22963" y="331976"/>
                  </a:cubicBezTo>
                  <a:cubicBezTo>
                    <a:pt x="22963" y="357396"/>
                    <a:pt x="32932" y="381306"/>
                    <a:pt x="51000" y="399349"/>
                  </a:cubicBezTo>
                  <a:cubicBezTo>
                    <a:pt x="66309" y="414637"/>
                    <a:pt x="85890" y="424058"/>
                    <a:pt x="107073" y="426636"/>
                  </a:cubicBezTo>
                  <a:lnTo>
                    <a:pt x="107073" y="410548"/>
                  </a:lnTo>
                  <a:cubicBezTo>
                    <a:pt x="97906" y="408770"/>
                    <a:pt x="89005" y="405482"/>
                    <a:pt x="80995" y="400682"/>
                  </a:cubicBezTo>
                  <a:cubicBezTo>
                    <a:pt x="68623" y="393394"/>
                    <a:pt x="58387" y="382728"/>
                    <a:pt x="51534" y="370106"/>
                  </a:cubicBezTo>
                  <a:cubicBezTo>
                    <a:pt x="45215" y="358463"/>
                    <a:pt x="41832" y="345219"/>
                    <a:pt x="41832" y="331976"/>
                  </a:cubicBezTo>
                  <a:cubicBezTo>
                    <a:pt x="41832" y="318644"/>
                    <a:pt x="45215" y="305489"/>
                    <a:pt x="51534" y="293757"/>
                  </a:cubicBezTo>
                  <a:cubicBezTo>
                    <a:pt x="65597" y="267981"/>
                    <a:pt x="92565" y="251893"/>
                    <a:pt x="122026" y="251893"/>
                  </a:cubicBezTo>
                  <a:lnTo>
                    <a:pt x="576932" y="251893"/>
                  </a:lnTo>
                  <a:cubicBezTo>
                    <a:pt x="581205" y="251893"/>
                    <a:pt x="584587" y="248427"/>
                    <a:pt x="584587" y="244249"/>
                  </a:cubicBezTo>
                  <a:cubicBezTo>
                    <a:pt x="584587" y="242205"/>
                    <a:pt x="583786" y="240249"/>
                    <a:pt x="582362" y="238827"/>
                  </a:cubicBezTo>
                  <a:cubicBezTo>
                    <a:pt x="580938" y="237405"/>
                    <a:pt x="578979" y="236605"/>
                    <a:pt x="576932" y="236605"/>
                  </a:cubicBezTo>
                  <a:lnTo>
                    <a:pt x="489173" y="236605"/>
                  </a:lnTo>
                  <a:close/>
                  <a:moveTo>
                    <a:pt x="234983" y="126947"/>
                  </a:moveTo>
                  <a:cubicBezTo>
                    <a:pt x="241335" y="126947"/>
                    <a:pt x="246485" y="132081"/>
                    <a:pt x="246485" y="138414"/>
                  </a:cubicBezTo>
                  <a:cubicBezTo>
                    <a:pt x="246485" y="144747"/>
                    <a:pt x="241335" y="149881"/>
                    <a:pt x="234983" y="149881"/>
                  </a:cubicBezTo>
                  <a:cubicBezTo>
                    <a:pt x="228631" y="149881"/>
                    <a:pt x="223481" y="144747"/>
                    <a:pt x="223481" y="138414"/>
                  </a:cubicBezTo>
                  <a:cubicBezTo>
                    <a:pt x="223481" y="132081"/>
                    <a:pt x="228631" y="126947"/>
                    <a:pt x="234983" y="126947"/>
                  </a:cubicBezTo>
                  <a:close/>
                  <a:moveTo>
                    <a:pt x="70937" y="61151"/>
                  </a:moveTo>
                  <a:cubicBezTo>
                    <a:pt x="73696" y="69595"/>
                    <a:pt x="75743" y="78127"/>
                    <a:pt x="77257" y="86749"/>
                  </a:cubicBezTo>
                  <a:lnTo>
                    <a:pt x="136712" y="86749"/>
                  </a:lnTo>
                  <a:cubicBezTo>
                    <a:pt x="143031" y="86749"/>
                    <a:pt x="148194" y="91815"/>
                    <a:pt x="148194" y="98215"/>
                  </a:cubicBezTo>
                  <a:cubicBezTo>
                    <a:pt x="148194" y="104525"/>
                    <a:pt x="143031" y="109681"/>
                    <a:pt x="136712" y="109681"/>
                  </a:cubicBezTo>
                  <a:lnTo>
                    <a:pt x="79749" y="109681"/>
                  </a:lnTo>
                  <a:cubicBezTo>
                    <a:pt x="80016" y="115369"/>
                    <a:pt x="80016" y="121146"/>
                    <a:pt x="79749" y="126924"/>
                  </a:cubicBezTo>
                  <a:lnTo>
                    <a:pt x="195188" y="126924"/>
                  </a:lnTo>
                  <a:cubicBezTo>
                    <a:pt x="201508" y="126924"/>
                    <a:pt x="206670" y="131991"/>
                    <a:pt x="206670" y="138390"/>
                  </a:cubicBezTo>
                  <a:cubicBezTo>
                    <a:pt x="206670" y="144701"/>
                    <a:pt x="201508" y="149856"/>
                    <a:pt x="195188" y="149856"/>
                  </a:cubicBezTo>
                  <a:lnTo>
                    <a:pt x="77257" y="149856"/>
                  </a:lnTo>
                  <a:cubicBezTo>
                    <a:pt x="75743" y="158478"/>
                    <a:pt x="73696" y="167010"/>
                    <a:pt x="70937" y="175365"/>
                  </a:cubicBezTo>
                  <a:lnTo>
                    <a:pt x="485613" y="175365"/>
                  </a:lnTo>
                  <a:cubicBezTo>
                    <a:pt x="506618" y="175365"/>
                    <a:pt x="525843" y="163899"/>
                    <a:pt x="535901" y="145501"/>
                  </a:cubicBezTo>
                  <a:cubicBezTo>
                    <a:pt x="545068" y="128435"/>
                    <a:pt x="545068" y="108081"/>
                    <a:pt x="535901" y="91104"/>
                  </a:cubicBezTo>
                  <a:cubicBezTo>
                    <a:pt x="525843" y="72617"/>
                    <a:pt x="506618" y="61151"/>
                    <a:pt x="485613" y="61151"/>
                  </a:cubicBezTo>
                  <a:close/>
                  <a:moveTo>
                    <a:pt x="30618" y="22931"/>
                  </a:moveTo>
                  <a:cubicBezTo>
                    <a:pt x="26435" y="22931"/>
                    <a:pt x="22963" y="26309"/>
                    <a:pt x="22963" y="30575"/>
                  </a:cubicBezTo>
                  <a:cubicBezTo>
                    <a:pt x="22963" y="34753"/>
                    <a:pt x="26435" y="38219"/>
                    <a:pt x="30618" y="38219"/>
                  </a:cubicBezTo>
                  <a:lnTo>
                    <a:pt x="54293" y="38219"/>
                  </a:lnTo>
                  <a:lnTo>
                    <a:pt x="485613" y="38219"/>
                  </a:lnTo>
                  <a:cubicBezTo>
                    <a:pt x="515074" y="38219"/>
                    <a:pt x="542042" y="54307"/>
                    <a:pt x="556105" y="80083"/>
                  </a:cubicBezTo>
                  <a:cubicBezTo>
                    <a:pt x="569011" y="103992"/>
                    <a:pt x="569011" y="132524"/>
                    <a:pt x="556105" y="156433"/>
                  </a:cubicBezTo>
                  <a:cubicBezTo>
                    <a:pt x="542042" y="182298"/>
                    <a:pt x="515074" y="198297"/>
                    <a:pt x="485613" y="198297"/>
                  </a:cubicBezTo>
                  <a:lnTo>
                    <a:pt x="30618" y="198297"/>
                  </a:lnTo>
                  <a:cubicBezTo>
                    <a:pt x="26435" y="198297"/>
                    <a:pt x="22963" y="201763"/>
                    <a:pt x="22963" y="205941"/>
                  </a:cubicBezTo>
                  <a:cubicBezTo>
                    <a:pt x="22963" y="210207"/>
                    <a:pt x="26435" y="213673"/>
                    <a:pt x="30618" y="213673"/>
                  </a:cubicBezTo>
                  <a:lnTo>
                    <a:pt x="489173" y="213673"/>
                  </a:lnTo>
                  <a:cubicBezTo>
                    <a:pt x="541775" y="213585"/>
                    <a:pt x="584587" y="170832"/>
                    <a:pt x="584587" y="118302"/>
                  </a:cubicBezTo>
                  <a:cubicBezTo>
                    <a:pt x="584587" y="65684"/>
                    <a:pt x="541775" y="22931"/>
                    <a:pt x="489173" y="22931"/>
                  </a:cubicBezTo>
                  <a:close/>
                  <a:moveTo>
                    <a:pt x="30618" y="0"/>
                  </a:moveTo>
                  <a:lnTo>
                    <a:pt x="489173" y="0"/>
                  </a:lnTo>
                  <a:cubicBezTo>
                    <a:pt x="554503" y="0"/>
                    <a:pt x="607639" y="53063"/>
                    <a:pt x="607639" y="118302"/>
                  </a:cubicBezTo>
                  <a:cubicBezTo>
                    <a:pt x="607639" y="157411"/>
                    <a:pt x="588503" y="192075"/>
                    <a:pt x="559131" y="213673"/>
                  </a:cubicBezTo>
                  <a:lnTo>
                    <a:pt x="576932" y="213673"/>
                  </a:lnTo>
                  <a:cubicBezTo>
                    <a:pt x="585121" y="213673"/>
                    <a:pt x="592775" y="216784"/>
                    <a:pt x="598650" y="222562"/>
                  </a:cubicBezTo>
                  <a:cubicBezTo>
                    <a:pt x="604435" y="228428"/>
                    <a:pt x="607639" y="236072"/>
                    <a:pt x="607639" y="244249"/>
                  </a:cubicBezTo>
                  <a:cubicBezTo>
                    <a:pt x="607639" y="261137"/>
                    <a:pt x="593843" y="274825"/>
                    <a:pt x="576932" y="274825"/>
                  </a:cubicBezTo>
                  <a:lnTo>
                    <a:pt x="561089" y="274825"/>
                  </a:lnTo>
                  <a:cubicBezTo>
                    <a:pt x="556372" y="287179"/>
                    <a:pt x="553168" y="300067"/>
                    <a:pt x="551655" y="313222"/>
                  </a:cubicBezTo>
                  <a:cubicBezTo>
                    <a:pt x="550943" y="319444"/>
                    <a:pt x="550587" y="325754"/>
                    <a:pt x="550587" y="331976"/>
                  </a:cubicBezTo>
                  <a:cubicBezTo>
                    <a:pt x="550587" y="338198"/>
                    <a:pt x="550943" y="344508"/>
                    <a:pt x="551655" y="350641"/>
                  </a:cubicBezTo>
                  <a:cubicBezTo>
                    <a:pt x="553168" y="363796"/>
                    <a:pt x="556372" y="376684"/>
                    <a:pt x="561089" y="389038"/>
                  </a:cubicBezTo>
                  <a:lnTo>
                    <a:pt x="576932" y="389038"/>
                  </a:lnTo>
                  <a:cubicBezTo>
                    <a:pt x="585121" y="389038"/>
                    <a:pt x="592775" y="392238"/>
                    <a:pt x="598650" y="398016"/>
                  </a:cubicBezTo>
                  <a:cubicBezTo>
                    <a:pt x="604435" y="403793"/>
                    <a:pt x="607639" y="411437"/>
                    <a:pt x="607639" y="419614"/>
                  </a:cubicBezTo>
                  <a:cubicBezTo>
                    <a:pt x="607639" y="436502"/>
                    <a:pt x="593843" y="450278"/>
                    <a:pt x="576932" y="450278"/>
                  </a:cubicBezTo>
                  <a:lnTo>
                    <a:pt x="232571" y="450278"/>
                  </a:lnTo>
                  <a:lnTo>
                    <a:pt x="232571" y="510185"/>
                  </a:lnTo>
                  <a:cubicBezTo>
                    <a:pt x="232571" y="514185"/>
                    <a:pt x="230435" y="517918"/>
                    <a:pt x="226964" y="520051"/>
                  </a:cubicBezTo>
                  <a:cubicBezTo>
                    <a:pt x="225094" y="521118"/>
                    <a:pt x="223136" y="521651"/>
                    <a:pt x="221089" y="521651"/>
                  </a:cubicBezTo>
                  <a:cubicBezTo>
                    <a:pt x="219220" y="521651"/>
                    <a:pt x="217351" y="521207"/>
                    <a:pt x="215571" y="520318"/>
                  </a:cubicBezTo>
                  <a:lnTo>
                    <a:pt x="169822" y="495697"/>
                  </a:lnTo>
                  <a:lnTo>
                    <a:pt x="123984" y="520318"/>
                  </a:lnTo>
                  <a:cubicBezTo>
                    <a:pt x="120424" y="522184"/>
                    <a:pt x="116152" y="522095"/>
                    <a:pt x="112681" y="520051"/>
                  </a:cubicBezTo>
                  <a:cubicBezTo>
                    <a:pt x="109209" y="518007"/>
                    <a:pt x="107073" y="514185"/>
                    <a:pt x="107073" y="510185"/>
                  </a:cubicBezTo>
                  <a:lnTo>
                    <a:pt x="107073" y="449745"/>
                  </a:lnTo>
                  <a:cubicBezTo>
                    <a:pt x="79749" y="447079"/>
                    <a:pt x="54382" y="435257"/>
                    <a:pt x="34712" y="415614"/>
                  </a:cubicBezTo>
                  <a:cubicBezTo>
                    <a:pt x="12283" y="393216"/>
                    <a:pt x="0" y="363529"/>
                    <a:pt x="0" y="331976"/>
                  </a:cubicBezTo>
                  <a:cubicBezTo>
                    <a:pt x="0" y="292868"/>
                    <a:pt x="19136" y="258115"/>
                    <a:pt x="48419" y="236605"/>
                  </a:cubicBezTo>
                  <a:lnTo>
                    <a:pt x="30618" y="236605"/>
                  </a:lnTo>
                  <a:cubicBezTo>
                    <a:pt x="13796" y="236605"/>
                    <a:pt x="0" y="222828"/>
                    <a:pt x="0" y="205941"/>
                  </a:cubicBezTo>
                  <a:cubicBezTo>
                    <a:pt x="0" y="189142"/>
                    <a:pt x="13796" y="175365"/>
                    <a:pt x="30618" y="175365"/>
                  </a:cubicBezTo>
                  <a:lnTo>
                    <a:pt x="46550" y="175365"/>
                  </a:lnTo>
                  <a:cubicBezTo>
                    <a:pt x="60435" y="138657"/>
                    <a:pt x="60435" y="97859"/>
                    <a:pt x="46550" y="61151"/>
                  </a:cubicBezTo>
                  <a:lnTo>
                    <a:pt x="30618" y="61151"/>
                  </a:lnTo>
                  <a:cubicBezTo>
                    <a:pt x="13796" y="61151"/>
                    <a:pt x="0" y="47463"/>
                    <a:pt x="0" y="30575"/>
                  </a:cubicBezTo>
                  <a:cubicBezTo>
                    <a:pt x="0" y="13688"/>
                    <a:pt x="13796" y="0"/>
                    <a:pt x="30618" y="0"/>
                  </a:cubicBezTo>
                  <a:close/>
                </a:path>
              </a:pathLst>
            </a:custGeom>
            <a:grpFill/>
            <a:ln>
              <a:noFill/>
            </a:ln>
          </p:spPr>
          <p:txBody>
            <a:bodyPr/>
            <a:lstStyle/>
            <a:p>
              <a:pPr eaLnBrk="1" hangingPunct="1">
                <a:defRPr/>
              </a:pPr>
              <a:endParaRPr lang="zh-CN" altLang="en-US">
                <a:solidFill>
                  <a:schemeClr val="bg2"/>
                </a:solidFill>
                <a:latin typeface="微软雅黑" panose="020B0503020204020204" charset="-122"/>
                <a:ea typeface="微软雅黑" panose="020B0503020204020204" charset="-122"/>
                <a:cs typeface="+mn-ea"/>
                <a:sym typeface="微软雅黑" panose="020B0503020204020204" charset="-122"/>
              </a:endParaRPr>
            </a:p>
          </p:txBody>
        </p:sp>
        <p:sp>
          <p:nvSpPr>
            <p:cNvPr id="5" name="book-closed-with-a-bookmark_21046"/>
            <p:cNvSpPr>
              <a:spLocks noChangeAspect="1"/>
            </p:cNvSpPr>
            <p:nvPr/>
          </p:nvSpPr>
          <p:spPr bwMode="auto">
            <a:xfrm>
              <a:off x="1795" y="8286"/>
              <a:ext cx="2558" cy="1754"/>
            </a:xfrm>
            <a:custGeom>
              <a:avLst/>
              <a:gdLst>
                <a:gd name="T0" fmla="*/ 2431 w 2498"/>
                <a:gd name="T1" fmla="*/ 1583 h 1716"/>
                <a:gd name="T2" fmla="*/ 2162 w 2498"/>
                <a:gd name="T3" fmla="*/ 1583 h 1716"/>
                <a:gd name="T4" fmla="*/ 2162 w 2498"/>
                <a:gd name="T5" fmla="*/ 611 h 1716"/>
                <a:gd name="T6" fmla="*/ 2096 w 2498"/>
                <a:gd name="T7" fmla="*/ 544 h 1716"/>
                <a:gd name="T8" fmla="*/ 1898 w 2498"/>
                <a:gd name="T9" fmla="*/ 544 h 1716"/>
                <a:gd name="T10" fmla="*/ 1831 w 2498"/>
                <a:gd name="T11" fmla="*/ 611 h 1716"/>
                <a:gd name="T12" fmla="*/ 1831 w 2498"/>
                <a:gd name="T13" fmla="*/ 1583 h 1716"/>
                <a:gd name="T14" fmla="*/ 1776 w 2498"/>
                <a:gd name="T15" fmla="*/ 1583 h 1716"/>
                <a:gd name="T16" fmla="*/ 1776 w 2498"/>
                <a:gd name="T17" fmla="*/ 446 h 1716"/>
                <a:gd name="T18" fmla="*/ 1709 w 2498"/>
                <a:gd name="T19" fmla="*/ 380 h 1716"/>
                <a:gd name="T20" fmla="*/ 1511 w 2498"/>
                <a:gd name="T21" fmla="*/ 380 h 1716"/>
                <a:gd name="T22" fmla="*/ 1445 w 2498"/>
                <a:gd name="T23" fmla="*/ 446 h 1716"/>
                <a:gd name="T24" fmla="*/ 1445 w 2498"/>
                <a:gd name="T25" fmla="*/ 1583 h 1716"/>
                <a:gd name="T26" fmla="*/ 1348 w 2498"/>
                <a:gd name="T27" fmla="*/ 1583 h 1716"/>
                <a:gd name="T28" fmla="*/ 1349 w 2498"/>
                <a:gd name="T29" fmla="*/ 1555 h 1716"/>
                <a:gd name="T30" fmla="*/ 1079 w 2498"/>
                <a:gd name="T31" fmla="*/ 77 h 1716"/>
                <a:gd name="T32" fmla="*/ 1001 w 2498"/>
                <a:gd name="T33" fmla="*/ 24 h 1716"/>
                <a:gd name="T34" fmla="*/ 676 w 2498"/>
                <a:gd name="T35" fmla="*/ 83 h 1716"/>
                <a:gd name="T36" fmla="*/ 673 w 2498"/>
                <a:gd name="T37" fmla="*/ 84 h 1716"/>
                <a:gd name="T38" fmla="*/ 653 w 2498"/>
                <a:gd name="T39" fmla="*/ 81 h 1716"/>
                <a:gd name="T40" fmla="*/ 322 w 2498"/>
                <a:gd name="T41" fmla="*/ 81 h 1716"/>
                <a:gd name="T42" fmla="*/ 256 w 2498"/>
                <a:gd name="T43" fmla="*/ 147 h 1716"/>
                <a:gd name="T44" fmla="*/ 256 w 2498"/>
                <a:gd name="T45" fmla="*/ 1583 h 1716"/>
                <a:gd name="T46" fmla="*/ 133 w 2498"/>
                <a:gd name="T47" fmla="*/ 1583 h 1716"/>
                <a:gd name="T48" fmla="*/ 133 w 2498"/>
                <a:gd name="T49" fmla="*/ 66 h 1716"/>
                <a:gd name="T50" fmla="*/ 67 w 2498"/>
                <a:gd name="T51" fmla="*/ 0 h 1716"/>
                <a:gd name="T52" fmla="*/ 0 w 2498"/>
                <a:gd name="T53" fmla="*/ 66 h 1716"/>
                <a:gd name="T54" fmla="*/ 0 w 2498"/>
                <a:gd name="T55" fmla="*/ 1650 h 1716"/>
                <a:gd name="T56" fmla="*/ 67 w 2498"/>
                <a:gd name="T57" fmla="*/ 1716 h 1716"/>
                <a:gd name="T58" fmla="*/ 322 w 2498"/>
                <a:gd name="T59" fmla="*/ 1716 h 1716"/>
                <a:gd name="T60" fmla="*/ 653 w 2498"/>
                <a:gd name="T61" fmla="*/ 1716 h 1716"/>
                <a:gd name="T62" fmla="*/ 2431 w 2498"/>
                <a:gd name="T63" fmla="*/ 1716 h 1716"/>
                <a:gd name="T64" fmla="*/ 2498 w 2498"/>
                <a:gd name="T65" fmla="*/ 1650 h 1716"/>
                <a:gd name="T66" fmla="*/ 2431 w 2498"/>
                <a:gd name="T67" fmla="*/ 1583 h 1716"/>
                <a:gd name="T68" fmla="*/ 720 w 2498"/>
                <a:gd name="T69" fmla="*/ 695 h 1716"/>
                <a:gd name="T70" fmla="*/ 882 w 2498"/>
                <a:gd name="T71" fmla="*/ 1583 h 1716"/>
                <a:gd name="T72" fmla="*/ 720 w 2498"/>
                <a:gd name="T73" fmla="*/ 1583 h 1716"/>
                <a:gd name="T74" fmla="*/ 720 w 2498"/>
                <a:gd name="T75" fmla="*/ 695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8" h="1716">
                  <a:moveTo>
                    <a:pt x="2431" y="1583"/>
                  </a:moveTo>
                  <a:lnTo>
                    <a:pt x="2162" y="1583"/>
                  </a:lnTo>
                  <a:lnTo>
                    <a:pt x="2162" y="611"/>
                  </a:lnTo>
                  <a:cubicBezTo>
                    <a:pt x="2162" y="574"/>
                    <a:pt x="2132" y="544"/>
                    <a:pt x="2096" y="544"/>
                  </a:cubicBezTo>
                  <a:lnTo>
                    <a:pt x="1898" y="544"/>
                  </a:lnTo>
                  <a:cubicBezTo>
                    <a:pt x="1861" y="544"/>
                    <a:pt x="1831" y="574"/>
                    <a:pt x="1831" y="611"/>
                  </a:cubicBezTo>
                  <a:lnTo>
                    <a:pt x="1831" y="1583"/>
                  </a:lnTo>
                  <a:lnTo>
                    <a:pt x="1776" y="1583"/>
                  </a:lnTo>
                  <a:lnTo>
                    <a:pt x="1776" y="446"/>
                  </a:lnTo>
                  <a:cubicBezTo>
                    <a:pt x="1776" y="410"/>
                    <a:pt x="1746" y="380"/>
                    <a:pt x="1709" y="380"/>
                  </a:cubicBezTo>
                  <a:lnTo>
                    <a:pt x="1511" y="380"/>
                  </a:lnTo>
                  <a:cubicBezTo>
                    <a:pt x="1475" y="380"/>
                    <a:pt x="1445" y="410"/>
                    <a:pt x="1445" y="446"/>
                  </a:cubicBezTo>
                  <a:lnTo>
                    <a:pt x="1445" y="1583"/>
                  </a:lnTo>
                  <a:lnTo>
                    <a:pt x="1348" y="1583"/>
                  </a:lnTo>
                  <a:cubicBezTo>
                    <a:pt x="1350" y="1574"/>
                    <a:pt x="1351" y="1564"/>
                    <a:pt x="1349" y="1555"/>
                  </a:cubicBezTo>
                  <a:lnTo>
                    <a:pt x="1079" y="77"/>
                  </a:lnTo>
                  <a:cubicBezTo>
                    <a:pt x="1072" y="41"/>
                    <a:pt x="1038" y="17"/>
                    <a:pt x="1001" y="24"/>
                  </a:cubicBezTo>
                  <a:lnTo>
                    <a:pt x="676" y="83"/>
                  </a:lnTo>
                  <a:cubicBezTo>
                    <a:pt x="675" y="83"/>
                    <a:pt x="674" y="84"/>
                    <a:pt x="673" y="84"/>
                  </a:cubicBezTo>
                  <a:cubicBezTo>
                    <a:pt x="667" y="82"/>
                    <a:pt x="660" y="81"/>
                    <a:pt x="653" y="81"/>
                  </a:cubicBezTo>
                  <a:lnTo>
                    <a:pt x="322" y="81"/>
                  </a:lnTo>
                  <a:cubicBezTo>
                    <a:pt x="286" y="81"/>
                    <a:pt x="256" y="111"/>
                    <a:pt x="256" y="147"/>
                  </a:cubicBezTo>
                  <a:lnTo>
                    <a:pt x="256" y="1583"/>
                  </a:lnTo>
                  <a:lnTo>
                    <a:pt x="133" y="1583"/>
                  </a:lnTo>
                  <a:lnTo>
                    <a:pt x="133" y="66"/>
                  </a:lnTo>
                  <a:cubicBezTo>
                    <a:pt x="133" y="29"/>
                    <a:pt x="103" y="0"/>
                    <a:pt x="67" y="0"/>
                  </a:cubicBezTo>
                  <a:cubicBezTo>
                    <a:pt x="30" y="0"/>
                    <a:pt x="0" y="29"/>
                    <a:pt x="0" y="66"/>
                  </a:cubicBezTo>
                  <a:lnTo>
                    <a:pt x="0" y="1650"/>
                  </a:lnTo>
                  <a:cubicBezTo>
                    <a:pt x="0" y="1686"/>
                    <a:pt x="30" y="1716"/>
                    <a:pt x="67" y="1716"/>
                  </a:cubicBezTo>
                  <a:lnTo>
                    <a:pt x="322" y="1716"/>
                  </a:lnTo>
                  <a:lnTo>
                    <a:pt x="653" y="1716"/>
                  </a:lnTo>
                  <a:lnTo>
                    <a:pt x="2431" y="1716"/>
                  </a:lnTo>
                  <a:cubicBezTo>
                    <a:pt x="2468" y="1716"/>
                    <a:pt x="2498" y="1686"/>
                    <a:pt x="2498" y="1650"/>
                  </a:cubicBezTo>
                  <a:cubicBezTo>
                    <a:pt x="2498" y="1613"/>
                    <a:pt x="2468" y="1583"/>
                    <a:pt x="2431" y="1583"/>
                  </a:cubicBezTo>
                  <a:close/>
                  <a:moveTo>
                    <a:pt x="720" y="695"/>
                  </a:moveTo>
                  <a:lnTo>
                    <a:pt x="882" y="1583"/>
                  </a:lnTo>
                  <a:lnTo>
                    <a:pt x="720" y="1583"/>
                  </a:lnTo>
                  <a:lnTo>
                    <a:pt x="720" y="695"/>
                  </a:lnTo>
                  <a:close/>
                </a:path>
              </a:pathLst>
            </a:custGeom>
            <a:grpFill/>
            <a:ln>
              <a:noFill/>
            </a:ln>
          </p:spPr>
          <p:txBody>
            <a:bodyPr/>
            <a:lstStyle/>
            <a:p>
              <a:pPr eaLnBrk="1" hangingPunct="1">
                <a:defRPr/>
              </a:pPr>
              <a:endParaRPr lang="zh-CN" altLang="en-US">
                <a:solidFill>
                  <a:schemeClr val="bg2"/>
                </a:solidFill>
                <a:latin typeface="微软雅黑" panose="020B0503020204020204" charset="-122"/>
                <a:ea typeface="微软雅黑" panose="020B0503020204020204" charset="-122"/>
                <a:cs typeface="+mn-ea"/>
                <a:sym typeface="微软雅黑" panose="020B0503020204020204" charset="-122"/>
              </a:endParaRPr>
            </a:p>
          </p:txBody>
        </p:sp>
        <p:sp>
          <p:nvSpPr>
            <p:cNvPr id="6" name="college-studying_73531"/>
            <p:cNvSpPr>
              <a:spLocks noChangeAspect="1"/>
            </p:cNvSpPr>
            <p:nvPr/>
          </p:nvSpPr>
          <p:spPr bwMode="auto">
            <a:xfrm>
              <a:off x="6433" y="8366"/>
              <a:ext cx="2231" cy="1754"/>
            </a:xfrm>
            <a:custGeom>
              <a:avLst/>
              <a:gdLst>
                <a:gd name="T0" fmla="*/ 2297 w 2795"/>
                <a:gd name="T1" fmla="*/ 2201 h 2201"/>
                <a:gd name="T2" fmla="*/ 1968 w 2795"/>
                <a:gd name="T3" fmla="*/ 2201 h 2201"/>
                <a:gd name="T4" fmla="*/ 124 w 2795"/>
                <a:gd name="T5" fmla="*/ 1973 h 2201"/>
                <a:gd name="T6" fmla="*/ 352 w 2795"/>
                <a:gd name="T7" fmla="*/ 1495 h 2201"/>
                <a:gd name="T8" fmla="*/ 2190 w 2795"/>
                <a:gd name="T9" fmla="*/ 1495 h 2201"/>
                <a:gd name="T10" fmla="*/ 2364 w 2795"/>
                <a:gd name="T11" fmla="*/ 1562 h 2201"/>
                <a:gd name="T12" fmla="*/ 2257 w 2795"/>
                <a:gd name="T13" fmla="*/ 1628 h 2201"/>
                <a:gd name="T14" fmla="*/ 2297 w 2795"/>
                <a:gd name="T15" fmla="*/ 2067 h 2201"/>
                <a:gd name="T16" fmla="*/ 2649 w 2795"/>
                <a:gd name="T17" fmla="*/ 1342 h 2201"/>
                <a:gd name="T18" fmla="*/ 2483 w 2795"/>
                <a:gd name="T19" fmla="*/ 1409 h 2201"/>
                <a:gd name="T20" fmla="*/ 913 w 2795"/>
                <a:gd name="T21" fmla="*/ 1409 h 2201"/>
                <a:gd name="T22" fmla="*/ 701 w 2795"/>
                <a:gd name="T23" fmla="*/ 1019 h 2201"/>
                <a:gd name="T24" fmla="*/ 2253 w 2795"/>
                <a:gd name="T25" fmla="*/ 807 h 2201"/>
                <a:gd name="T26" fmla="*/ 2583 w 2795"/>
                <a:gd name="T27" fmla="*/ 807 h 2201"/>
                <a:gd name="T28" fmla="*/ 2583 w 2795"/>
                <a:gd name="T29" fmla="*/ 940 h 2201"/>
                <a:gd name="T30" fmla="*/ 2549 w 2795"/>
                <a:gd name="T31" fmla="*/ 1275 h 2201"/>
                <a:gd name="T32" fmla="*/ 2649 w 2795"/>
                <a:gd name="T33" fmla="*/ 1342 h 2201"/>
                <a:gd name="T34" fmla="*/ 2253 w 2795"/>
                <a:gd name="T35" fmla="*/ 1275 h 2201"/>
                <a:gd name="T36" fmla="*/ 2416 w 2795"/>
                <a:gd name="T37" fmla="*/ 940 h 2201"/>
                <a:gd name="T38" fmla="*/ 913 w 2795"/>
                <a:gd name="T39" fmla="*/ 940 h 2201"/>
                <a:gd name="T40" fmla="*/ 834 w 2795"/>
                <a:gd name="T41" fmla="*/ 1197 h 2201"/>
                <a:gd name="T42" fmla="*/ 2728 w 2795"/>
                <a:gd name="T43" fmla="*/ 0 h 2201"/>
                <a:gd name="T44" fmla="*/ 638 w 2795"/>
                <a:gd name="T45" fmla="*/ 0 h 2201"/>
                <a:gd name="T46" fmla="*/ 0 w 2795"/>
                <a:gd name="T47" fmla="*/ 67 h 2201"/>
                <a:gd name="T48" fmla="*/ 124 w 2795"/>
                <a:gd name="T49" fmla="*/ 134 h 2201"/>
                <a:gd name="T50" fmla="*/ 73 w 2795"/>
                <a:gd name="T51" fmla="*/ 800 h 2201"/>
                <a:gd name="T52" fmla="*/ 308 w 2795"/>
                <a:gd name="T53" fmla="*/ 800 h 2201"/>
                <a:gd name="T54" fmla="*/ 257 w 2795"/>
                <a:gd name="T55" fmla="*/ 134 h 2201"/>
                <a:gd name="T56" fmla="*/ 571 w 2795"/>
                <a:gd name="T57" fmla="*/ 659 h 2201"/>
                <a:gd name="T58" fmla="*/ 2157 w 2795"/>
                <a:gd name="T59" fmla="*/ 726 h 2201"/>
                <a:gd name="T60" fmla="*/ 2224 w 2795"/>
                <a:gd name="T61" fmla="*/ 134 h 2201"/>
                <a:gd name="T62" fmla="*/ 2795 w 2795"/>
                <a:gd name="T63" fmla="*/ 67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5" h="2201">
                  <a:moveTo>
                    <a:pt x="2364" y="2134"/>
                  </a:moveTo>
                  <a:cubicBezTo>
                    <a:pt x="2364" y="2171"/>
                    <a:pt x="2334" y="2201"/>
                    <a:pt x="2297" y="2201"/>
                  </a:cubicBezTo>
                  <a:lnTo>
                    <a:pt x="2190" y="2201"/>
                  </a:lnTo>
                  <a:lnTo>
                    <a:pt x="1968" y="2201"/>
                  </a:lnTo>
                  <a:lnTo>
                    <a:pt x="352" y="2201"/>
                  </a:lnTo>
                  <a:cubicBezTo>
                    <a:pt x="226" y="2201"/>
                    <a:pt x="124" y="2098"/>
                    <a:pt x="124" y="1973"/>
                  </a:cubicBezTo>
                  <a:lnTo>
                    <a:pt x="124" y="1723"/>
                  </a:lnTo>
                  <a:cubicBezTo>
                    <a:pt x="124" y="1597"/>
                    <a:pt x="226" y="1495"/>
                    <a:pt x="352" y="1495"/>
                  </a:cubicBezTo>
                  <a:lnTo>
                    <a:pt x="1968" y="1495"/>
                  </a:lnTo>
                  <a:lnTo>
                    <a:pt x="2190" y="1495"/>
                  </a:lnTo>
                  <a:lnTo>
                    <a:pt x="2297" y="1495"/>
                  </a:lnTo>
                  <a:cubicBezTo>
                    <a:pt x="2334" y="1495"/>
                    <a:pt x="2364" y="1525"/>
                    <a:pt x="2364" y="1562"/>
                  </a:cubicBezTo>
                  <a:cubicBezTo>
                    <a:pt x="2364" y="1599"/>
                    <a:pt x="2334" y="1628"/>
                    <a:pt x="2297" y="1628"/>
                  </a:cubicBezTo>
                  <a:lnTo>
                    <a:pt x="2257" y="1628"/>
                  </a:lnTo>
                  <a:lnTo>
                    <a:pt x="2257" y="2067"/>
                  </a:lnTo>
                  <a:lnTo>
                    <a:pt x="2297" y="2067"/>
                  </a:lnTo>
                  <a:cubicBezTo>
                    <a:pt x="2334" y="2067"/>
                    <a:pt x="2364" y="2097"/>
                    <a:pt x="2364" y="2134"/>
                  </a:cubicBezTo>
                  <a:close/>
                  <a:moveTo>
                    <a:pt x="2649" y="1342"/>
                  </a:moveTo>
                  <a:cubicBezTo>
                    <a:pt x="2649" y="1379"/>
                    <a:pt x="2620" y="1409"/>
                    <a:pt x="2583" y="1409"/>
                  </a:cubicBezTo>
                  <a:lnTo>
                    <a:pt x="2483" y="1409"/>
                  </a:lnTo>
                  <a:lnTo>
                    <a:pt x="2254" y="1409"/>
                  </a:lnTo>
                  <a:lnTo>
                    <a:pt x="913" y="1409"/>
                  </a:lnTo>
                  <a:cubicBezTo>
                    <a:pt x="796" y="1409"/>
                    <a:pt x="701" y="1314"/>
                    <a:pt x="701" y="1197"/>
                  </a:cubicBezTo>
                  <a:lnTo>
                    <a:pt x="701" y="1019"/>
                  </a:lnTo>
                  <a:cubicBezTo>
                    <a:pt x="701" y="902"/>
                    <a:pt x="796" y="807"/>
                    <a:pt x="913" y="807"/>
                  </a:cubicBezTo>
                  <a:lnTo>
                    <a:pt x="2253" y="807"/>
                  </a:lnTo>
                  <a:lnTo>
                    <a:pt x="2483" y="807"/>
                  </a:lnTo>
                  <a:lnTo>
                    <a:pt x="2583" y="807"/>
                  </a:lnTo>
                  <a:cubicBezTo>
                    <a:pt x="2620" y="807"/>
                    <a:pt x="2649" y="837"/>
                    <a:pt x="2649" y="874"/>
                  </a:cubicBezTo>
                  <a:cubicBezTo>
                    <a:pt x="2649" y="911"/>
                    <a:pt x="2620" y="940"/>
                    <a:pt x="2583" y="940"/>
                  </a:cubicBezTo>
                  <a:lnTo>
                    <a:pt x="2549" y="940"/>
                  </a:lnTo>
                  <a:lnTo>
                    <a:pt x="2549" y="1275"/>
                  </a:lnTo>
                  <a:lnTo>
                    <a:pt x="2583" y="1275"/>
                  </a:lnTo>
                  <a:cubicBezTo>
                    <a:pt x="2620" y="1275"/>
                    <a:pt x="2649" y="1305"/>
                    <a:pt x="2649" y="1342"/>
                  </a:cubicBezTo>
                  <a:close/>
                  <a:moveTo>
                    <a:pt x="913" y="1275"/>
                  </a:moveTo>
                  <a:lnTo>
                    <a:pt x="2253" y="1275"/>
                  </a:lnTo>
                  <a:lnTo>
                    <a:pt x="2416" y="1275"/>
                  </a:lnTo>
                  <a:lnTo>
                    <a:pt x="2416" y="940"/>
                  </a:lnTo>
                  <a:lnTo>
                    <a:pt x="2253" y="940"/>
                  </a:lnTo>
                  <a:lnTo>
                    <a:pt x="913" y="940"/>
                  </a:lnTo>
                  <a:cubicBezTo>
                    <a:pt x="869" y="940"/>
                    <a:pt x="834" y="976"/>
                    <a:pt x="834" y="1019"/>
                  </a:cubicBezTo>
                  <a:lnTo>
                    <a:pt x="834" y="1197"/>
                  </a:lnTo>
                  <a:cubicBezTo>
                    <a:pt x="834" y="1240"/>
                    <a:pt x="869" y="1275"/>
                    <a:pt x="913" y="1275"/>
                  </a:cubicBezTo>
                  <a:close/>
                  <a:moveTo>
                    <a:pt x="2728" y="0"/>
                  </a:moveTo>
                  <a:lnTo>
                    <a:pt x="2157" y="0"/>
                  </a:lnTo>
                  <a:lnTo>
                    <a:pt x="638" y="0"/>
                  </a:lnTo>
                  <a:lnTo>
                    <a:pt x="67" y="0"/>
                  </a:lnTo>
                  <a:cubicBezTo>
                    <a:pt x="30" y="0"/>
                    <a:pt x="0" y="30"/>
                    <a:pt x="0" y="67"/>
                  </a:cubicBezTo>
                  <a:cubicBezTo>
                    <a:pt x="0" y="104"/>
                    <a:pt x="30" y="134"/>
                    <a:pt x="67" y="134"/>
                  </a:cubicBezTo>
                  <a:lnTo>
                    <a:pt x="124" y="134"/>
                  </a:lnTo>
                  <a:lnTo>
                    <a:pt x="124" y="704"/>
                  </a:lnTo>
                  <a:cubicBezTo>
                    <a:pt x="93" y="725"/>
                    <a:pt x="73" y="760"/>
                    <a:pt x="73" y="800"/>
                  </a:cubicBezTo>
                  <a:cubicBezTo>
                    <a:pt x="73" y="865"/>
                    <a:pt x="126" y="917"/>
                    <a:pt x="191" y="917"/>
                  </a:cubicBezTo>
                  <a:cubicBezTo>
                    <a:pt x="255" y="917"/>
                    <a:pt x="308" y="865"/>
                    <a:pt x="308" y="800"/>
                  </a:cubicBezTo>
                  <a:cubicBezTo>
                    <a:pt x="308" y="760"/>
                    <a:pt x="288" y="725"/>
                    <a:pt x="257" y="704"/>
                  </a:cubicBezTo>
                  <a:lnTo>
                    <a:pt x="257" y="134"/>
                  </a:lnTo>
                  <a:lnTo>
                    <a:pt x="571" y="134"/>
                  </a:lnTo>
                  <a:lnTo>
                    <a:pt x="571" y="659"/>
                  </a:lnTo>
                  <a:cubicBezTo>
                    <a:pt x="571" y="696"/>
                    <a:pt x="601" y="726"/>
                    <a:pt x="638" y="726"/>
                  </a:cubicBezTo>
                  <a:lnTo>
                    <a:pt x="2157" y="726"/>
                  </a:lnTo>
                  <a:cubicBezTo>
                    <a:pt x="2194" y="726"/>
                    <a:pt x="2224" y="696"/>
                    <a:pt x="2224" y="659"/>
                  </a:cubicBezTo>
                  <a:lnTo>
                    <a:pt x="2224" y="134"/>
                  </a:lnTo>
                  <a:lnTo>
                    <a:pt x="2728" y="134"/>
                  </a:lnTo>
                  <a:cubicBezTo>
                    <a:pt x="2765" y="134"/>
                    <a:pt x="2795" y="104"/>
                    <a:pt x="2795" y="67"/>
                  </a:cubicBezTo>
                  <a:cubicBezTo>
                    <a:pt x="2795" y="30"/>
                    <a:pt x="2765" y="0"/>
                    <a:pt x="2728" y="0"/>
                  </a:cubicBezTo>
                  <a:close/>
                </a:path>
              </a:pathLst>
            </a:custGeom>
            <a:grpFill/>
            <a:ln>
              <a:noFill/>
            </a:ln>
          </p:spPr>
          <p:txBody>
            <a:bodyPr/>
            <a:lstStyle/>
            <a:p>
              <a:pPr eaLnBrk="1" hangingPunct="1">
                <a:defRPr/>
              </a:pPr>
              <a:endParaRPr lang="zh-CN" altLang="en-US">
                <a:solidFill>
                  <a:schemeClr val="bg2"/>
                </a:solidFill>
                <a:latin typeface="微软雅黑" panose="020B0503020204020204" charset="-122"/>
                <a:ea typeface="微软雅黑" panose="020B0503020204020204" charset="-122"/>
                <a:cs typeface="+mn-ea"/>
                <a:sym typeface="微软雅黑" panose="020B0503020204020204" charset="-122"/>
              </a:endParaRPr>
            </a:p>
          </p:txBody>
        </p:sp>
        <p:sp>
          <p:nvSpPr>
            <p:cNvPr id="7" name="library-books_18476"/>
            <p:cNvSpPr>
              <a:spLocks noChangeAspect="1"/>
            </p:cNvSpPr>
            <p:nvPr/>
          </p:nvSpPr>
          <p:spPr bwMode="auto">
            <a:xfrm>
              <a:off x="9309" y="8100"/>
              <a:ext cx="2390" cy="2020"/>
            </a:xfrm>
            <a:custGeom>
              <a:avLst/>
              <a:gdLst>
                <a:gd name="connsiteX0" fmla="*/ 217420 w 608094"/>
                <a:gd name="connsiteY0" fmla="*/ 438401 h 513999"/>
                <a:gd name="connsiteX1" fmla="*/ 205206 w 608094"/>
                <a:gd name="connsiteY1" fmla="*/ 450598 h 513999"/>
                <a:gd name="connsiteX2" fmla="*/ 217420 w 608094"/>
                <a:gd name="connsiteY2" fmla="*/ 462795 h 513999"/>
                <a:gd name="connsiteX3" fmla="*/ 276185 w 608094"/>
                <a:gd name="connsiteY3" fmla="*/ 462680 h 513999"/>
                <a:gd name="connsiteX4" fmla="*/ 288399 w 608094"/>
                <a:gd name="connsiteY4" fmla="*/ 450598 h 513999"/>
                <a:gd name="connsiteX5" fmla="*/ 276185 w 608094"/>
                <a:gd name="connsiteY5" fmla="*/ 438516 h 513999"/>
                <a:gd name="connsiteX6" fmla="*/ 41718 w 608094"/>
                <a:gd name="connsiteY6" fmla="*/ 438401 h 513999"/>
                <a:gd name="connsiteX7" fmla="*/ 29502 w 608094"/>
                <a:gd name="connsiteY7" fmla="*/ 450598 h 513999"/>
                <a:gd name="connsiteX8" fmla="*/ 41718 w 608094"/>
                <a:gd name="connsiteY8" fmla="*/ 462795 h 513999"/>
                <a:gd name="connsiteX9" fmla="*/ 100491 w 608094"/>
                <a:gd name="connsiteY9" fmla="*/ 462680 h 513999"/>
                <a:gd name="connsiteX10" fmla="*/ 112591 w 608094"/>
                <a:gd name="connsiteY10" fmla="*/ 450598 h 513999"/>
                <a:gd name="connsiteX11" fmla="*/ 100491 w 608094"/>
                <a:gd name="connsiteY11" fmla="*/ 438516 h 513999"/>
                <a:gd name="connsiteX12" fmla="*/ 217535 w 608094"/>
                <a:gd name="connsiteY12" fmla="*/ 90327 h 513999"/>
                <a:gd name="connsiteX13" fmla="*/ 205321 w 608094"/>
                <a:gd name="connsiteY13" fmla="*/ 102524 h 513999"/>
                <a:gd name="connsiteX14" fmla="*/ 217535 w 608094"/>
                <a:gd name="connsiteY14" fmla="*/ 114721 h 513999"/>
                <a:gd name="connsiteX15" fmla="*/ 276300 w 608094"/>
                <a:gd name="connsiteY15" fmla="*/ 114721 h 513999"/>
                <a:gd name="connsiteX16" fmla="*/ 288399 w 608094"/>
                <a:gd name="connsiteY16" fmla="*/ 102524 h 513999"/>
                <a:gd name="connsiteX17" fmla="*/ 276300 w 608094"/>
                <a:gd name="connsiteY17" fmla="*/ 90327 h 513999"/>
                <a:gd name="connsiteX18" fmla="*/ 41718 w 608094"/>
                <a:gd name="connsiteY18" fmla="*/ 90327 h 513999"/>
                <a:gd name="connsiteX19" fmla="*/ 29617 w 608094"/>
                <a:gd name="connsiteY19" fmla="*/ 102524 h 513999"/>
                <a:gd name="connsiteX20" fmla="*/ 41718 w 608094"/>
                <a:gd name="connsiteY20" fmla="*/ 114721 h 513999"/>
                <a:gd name="connsiteX21" fmla="*/ 100491 w 608094"/>
                <a:gd name="connsiteY21" fmla="*/ 114721 h 513999"/>
                <a:gd name="connsiteX22" fmla="*/ 112591 w 608094"/>
                <a:gd name="connsiteY22" fmla="*/ 102524 h 513999"/>
                <a:gd name="connsiteX23" fmla="*/ 100491 w 608094"/>
                <a:gd name="connsiteY23" fmla="*/ 90327 h 513999"/>
                <a:gd name="connsiteX24" fmla="*/ 357302 w 608094"/>
                <a:gd name="connsiteY24" fmla="*/ 33254 h 513999"/>
                <a:gd name="connsiteX25" fmla="*/ 381620 w 608094"/>
                <a:gd name="connsiteY25" fmla="*/ 48903 h 513999"/>
                <a:gd name="connsiteX26" fmla="*/ 476931 w 608094"/>
                <a:gd name="connsiteY26" fmla="*/ 484904 h 513999"/>
                <a:gd name="connsiteX27" fmla="*/ 461257 w 608094"/>
                <a:gd name="connsiteY27" fmla="*/ 509299 h 513999"/>
                <a:gd name="connsiteX28" fmla="*/ 436939 w 608094"/>
                <a:gd name="connsiteY28" fmla="*/ 493649 h 513999"/>
                <a:gd name="connsiteX29" fmla="*/ 341628 w 608094"/>
                <a:gd name="connsiteY29" fmla="*/ 57534 h 513999"/>
                <a:gd name="connsiteX30" fmla="*/ 357302 w 608094"/>
                <a:gd name="connsiteY30" fmla="*/ 33254 h 513999"/>
                <a:gd name="connsiteX31" fmla="*/ 405056 w 608094"/>
                <a:gd name="connsiteY31" fmla="*/ 22956 h 513999"/>
                <a:gd name="connsiteX32" fmla="*/ 416229 w 608094"/>
                <a:gd name="connsiteY32" fmla="*/ 30089 h 513999"/>
                <a:gd name="connsiteX33" fmla="*/ 516092 w 608094"/>
                <a:gd name="connsiteY33" fmla="*/ 487647 h 513999"/>
                <a:gd name="connsiteX34" fmla="*/ 508951 w 608094"/>
                <a:gd name="connsiteY34" fmla="*/ 498807 h 513999"/>
                <a:gd name="connsiteX35" fmla="*/ 497663 w 608094"/>
                <a:gd name="connsiteY35" fmla="*/ 491674 h 513999"/>
                <a:gd name="connsiteX36" fmla="*/ 397800 w 608094"/>
                <a:gd name="connsiteY36" fmla="*/ 34116 h 513999"/>
                <a:gd name="connsiteX37" fmla="*/ 405056 w 608094"/>
                <a:gd name="connsiteY37" fmla="*/ 22956 h 513999"/>
                <a:gd name="connsiteX38" fmla="*/ 437759 w 608094"/>
                <a:gd name="connsiteY38" fmla="*/ 15758 h 513999"/>
                <a:gd name="connsiteX39" fmla="*/ 449054 w 608094"/>
                <a:gd name="connsiteY39" fmla="*/ 22892 h 513999"/>
                <a:gd name="connsiteX40" fmla="*/ 548976 w 608094"/>
                <a:gd name="connsiteY40" fmla="*/ 480517 h 513999"/>
                <a:gd name="connsiteX41" fmla="*/ 541715 w 608094"/>
                <a:gd name="connsiteY41" fmla="*/ 491679 h 513999"/>
                <a:gd name="connsiteX42" fmla="*/ 530535 w 608094"/>
                <a:gd name="connsiteY42" fmla="*/ 484544 h 513999"/>
                <a:gd name="connsiteX43" fmla="*/ 430614 w 608094"/>
                <a:gd name="connsiteY43" fmla="*/ 26920 h 513999"/>
                <a:gd name="connsiteX44" fmla="*/ 437759 w 608094"/>
                <a:gd name="connsiteY44" fmla="*/ 15758 h 513999"/>
                <a:gd name="connsiteX45" fmla="*/ 488012 w 608094"/>
                <a:gd name="connsiteY45" fmla="*/ 4886 h 513999"/>
                <a:gd name="connsiteX46" fmla="*/ 512325 w 608094"/>
                <a:gd name="connsiteY46" fmla="*/ 20419 h 513999"/>
                <a:gd name="connsiteX47" fmla="*/ 607618 w 608094"/>
                <a:gd name="connsiteY47" fmla="*/ 456470 h 513999"/>
                <a:gd name="connsiteX48" fmla="*/ 591947 w 608094"/>
                <a:gd name="connsiteY48" fmla="*/ 480746 h 513999"/>
                <a:gd name="connsiteX49" fmla="*/ 567634 w 608094"/>
                <a:gd name="connsiteY49" fmla="*/ 465099 h 513999"/>
                <a:gd name="connsiteX50" fmla="*/ 472456 w 608094"/>
                <a:gd name="connsiteY50" fmla="*/ 29163 h 513999"/>
                <a:gd name="connsiteX51" fmla="*/ 488012 w 608094"/>
                <a:gd name="connsiteY51" fmla="*/ 4886 h 513999"/>
                <a:gd name="connsiteX52" fmla="*/ 210622 w 608094"/>
                <a:gd name="connsiteY52" fmla="*/ 0 h 513999"/>
                <a:gd name="connsiteX53" fmla="*/ 283099 w 608094"/>
                <a:gd name="connsiteY53" fmla="*/ 115 h 513999"/>
                <a:gd name="connsiteX54" fmla="*/ 317782 w 608094"/>
                <a:gd name="connsiteY54" fmla="*/ 34750 h 513999"/>
                <a:gd name="connsiteX55" fmla="*/ 317551 w 608094"/>
                <a:gd name="connsiteY55" fmla="*/ 479364 h 513999"/>
                <a:gd name="connsiteX56" fmla="*/ 282868 w 608094"/>
                <a:gd name="connsiteY56" fmla="*/ 513999 h 513999"/>
                <a:gd name="connsiteX57" fmla="*/ 210391 w 608094"/>
                <a:gd name="connsiteY57" fmla="*/ 513999 h 513999"/>
                <a:gd name="connsiteX58" fmla="*/ 175708 w 608094"/>
                <a:gd name="connsiteY58" fmla="*/ 479249 h 513999"/>
                <a:gd name="connsiteX59" fmla="*/ 176054 w 608094"/>
                <a:gd name="connsiteY59" fmla="*/ 34635 h 513999"/>
                <a:gd name="connsiteX60" fmla="*/ 210622 w 608094"/>
                <a:gd name="connsiteY60" fmla="*/ 0 h 513999"/>
                <a:gd name="connsiteX61" fmla="*/ 34918 w 608094"/>
                <a:gd name="connsiteY61" fmla="*/ 0 h 513999"/>
                <a:gd name="connsiteX62" fmla="*/ 107290 w 608094"/>
                <a:gd name="connsiteY62" fmla="*/ 115 h 513999"/>
                <a:gd name="connsiteX63" fmla="*/ 141978 w 608094"/>
                <a:gd name="connsiteY63" fmla="*/ 34750 h 513999"/>
                <a:gd name="connsiteX64" fmla="*/ 141748 w 608094"/>
                <a:gd name="connsiteY64" fmla="*/ 479364 h 513999"/>
                <a:gd name="connsiteX65" fmla="*/ 106944 w 608094"/>
                <a:gd name="connsiteY65" fmla="*/ 513999 h 513999"/>
                <a:gd name="connsiteX66" fmla="*/ 34573 w 608094"/>
                <a:gd name="connsiteY66" fmla="*/ 513999 h 513999"/>
                <a:gd name="connsiteX67" fmla="*/ 0 w 608094"/>
                <a:gd name="connsiteY67" fmla="*/ 479249 h 513999"/>
                <a:gd name="connsiteX68" fmla="*/ 230 w 608094"/>
                <a:gd name="connsiteY68" fmla="*/ 34635 h 513999"/>
                <a:gd name="connsiteX69" fmla="*/ 34918 w 608094"/>
                <a:gd name="connsiteY69" fmla="*/ 0 h 51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8094" h="513999">
                  <a:moveTo>
                    <a:pt x="217420" y="438401"/>
                  </a:moveTo>
                  <a:cubicBezTo>
                    <a:pt x="210737" y="438401"/>
                    <a:pt x="205206" y="443924"/>
                    <a:pt x="205206" y="450598"/>
                  </a:cubicBezTo>
                  <a:cubicBezTo>
                    <a:pt x="205206" y="457272"/>
                    <a:pt x="210737" y="462795"/>
                    <a:pt x="217420" y="462795"/>
                  </a:cubicBezTo>
                  <a:lnTo>
                    <a:pt x="276185" y="462680"/>
                  </a:lnTo>
                  <a:cubicBezTo>
                    <a:pt x="282983" y="462680"/>
                    <a:pt x="288399" y="457387"/>
                    <a:pt x="288399" y="450598"/>
                  </a:cubicBezTo>
                  <a:cubicBezTo>
                    <a:pt x="288399" y="443924"/>
                    <a:pt x="282868" y="438516"/>
                    <a:pt x="276185" y="438516"/>
                  </a:cubicBezTo>
                  <a:close/>
                  <a:moveTo>
                    <a:pt x="41718" y="438401"/>
                  </a:moveTo>
                  <a:cubicBezTo>
                    <a:pt x="34918" y="438401"/>
                    <a:pt x="29502" y="443924"/>
                    <a:pt x="29502" y="450598"/>
                  </a:cubicBezTo>
                  <a:cubicBezTo>
                    <a:pt x="29502" y="457272"/>
                    <a:pt x="35034" y="462795"/>
                    <a:pt x="41718" y="462795"/>
                  </a:cubicBezTo>
                  <a:lnTo>
                    <a:pt x="100491" y="462680"/>
                  </a:lnTo>
                  <a:cubicBezTo>
                    <a:pt x="107175" y="462680"/>
                    <a:pt x="112591" y="457387"/>
                    <a:pt x="112591" y="450598"/>
                  </a:cubicBezTo>
                  <a:cubicBezTo>
                    <a:pt x="112591" y="443924"/>
                    <a:pt x="107175" y="438516"/>
                    <a:pt x="100491" y="438516"/>
                  </a:cubicBezTo>
                  <a:close/>
                  <a:moveTo>
                    <a:pt x="217535" y="90327"/>
                  </a:moveTo>
                  <a:cubicBezTo>
                    <a:pt x="210737" y="90327"/>
                    <a:pt x="205321" y="95850"/>
                    <a:pt x="205321" y="102524"/>
                  </a:cubicBezTo>
                  <a:cubicBezTo>
                    <a:pt x="205321" y="109198"/>
                    <a:pt x="210737" y="114721"/>
                    <a:pt x="217535" y="114721"/>
                  </a:cubicBezTo>
                  <a:lnTo>
                    <a:pt x="276300" y="114721"/>
                  </a:lnTo>
                  <a:cubicBezTo>
                    <a:pt x="282983" y="114721"/>
                    <a:pt x="288399" y="109198"/>
                    <a:pt x="288399" y="102524"/>
                  </a:cubicBezTo>
                  <a:cubicBezTo>
                    <a:pt x="288399" y="95850"/>
                    <a:pt x="282983" y="90327"/>
                    <a:pt x="276300" y="90327"/>
                  </a:cubicBezTo>
                  <a:close/>
                  <a:moveTo>
                    <a:pt x="41718" y="90327"/>
                  </a:moveTo>
                  <a:cubicBezTo>
                    <a:pt x="35034" y="90327"/>
                    <a:pt x="29617" y="95850"/>
                    <a:pt x="29617" y="102524"/>
                  </a:cubicBezTo>
                  <a:cubicBezTo>
                    <a:pt x="29617" y="109198"/>
                    <a:pt x="35034" y="114721"/>
                    <a:pt x="41718" y="114721"/>
                  </a:cubicBezTo>
                  <a:lnTo>
                    <a:pt x="100491" y="114721"/>
                  </a:lnTo>
                  <a:cubicBezTo>
                    <a:pt x="107175" y="114721"/>
                    <a:pt x="112591" y="109198"/>
                    <a:pt x="112591" y="102524"/>
                  </a:cubicBezTo>
                  <a:cubicBezTo>
                    <a:pt x="112591" y="95850"/>
                    <a:pt x="107175" y="90327"/>
                    <a:pt x="100491" y="90327"/>
                  </a:cubicBezTo>
                  <a:close/>
                  <a:moveTo>
                    <a:pt x="357302" y="33254"/>
                  </a:moveTo>
                  <a:cubicBezTo>
                    <a:pt x="368366" y="30837"/>
                    <a:pt x="379199" y="37857"/>
                    <a:pt x="381620" y="48903"/>
                  </a:cubicBezTo>
                  <a:lnTo>
                    <a:pt x="476931" y="484904"/>
                  </a:lnTo>
                  <a:cubicBezTo>
                    <a:pt x="479351" y="495951"/>
                    <a:pt x="472321" y="506882"/>
                    <a:pt x="461257" y="509299"/>
                  </a:cubicBezTo>
                  <a:cubicBezTo>
                    <a:pt x="450193" y="511600"/>
                    <a:pt x="439360" y="504696"/>
                    <a:pt x="436939" y="493649"/>
                  </a:cubicBezTo>
                  <a:lnTo>
                    <a:pt x="341628" y="57534"/>
                  </a:lnTo>
                  <a:cubicBezTo>
                    <a:pt x="339208" y="46602"/>
                    <a:pt x="346238" y="35670"/>
                    <a:pt x="357302" y="33254"/>
                  </a:cubicBezTo>
                  <a:close/>
                  <a:moveTo>
                    <a:pt x="405056" y="22956"/>
                  </a:moveTo>
                  <a:cubicBezTo>
                    <a:pt x="410124" y="21805"/>
                    <a:pt x="415077" y="25027"/>
                    <a:pt x="416229" y="30089"/>
                  </a:cubicBezTo>
                  <a:lnTo>
                    <a:pt x="516092" y="487647"/>
                  </a:lnTo>
                  <a:cubicBezTo>
                    <a:pt x="517244" y="492709"/>
                    <a:pt x="514019" y="497771"/>
                    <a:pt x="508951" y="498807"/>
                  </a:cubicBezTo>
                  <a:cubicBezTo>
                    <a:pt x="503883" y="499957"/>
                    <a:pt x="498815" y="496736"/>
                    <a:pt x="497663" y="491674"/>
                  </a:cubicBezTo>
                  <a:lnTo>
                    <a:pt x="397800" y="34116"/>
                  </a:lnTo>
                  <a:cubicBezTo>
                    <a:pt x="396648" y="29053"/>
                    <a:pt x="399873" y="24106"/>
                    <a:pt x="405056" y="22956"/>
                  </a:cubicBezTo>
                  <a:close/>
                  <a:moveTo>
                    <a:pt x="437759" y="15758"/>
                  </a:moveTo>
                  <a:cubicBezTo>
                    <a:pt x="442830" y="14607"/>
                    <a:pt x="447901" y="17829"/>
                    <a:pt x="449054" y="22892"/>
                  </a:cubicBezTo>
                  <a:lnTo>
                    <a:pt x="548976" y="480517"/>
                  </a:lnTo>
                  <a:cubicBezTo>
                    <a:pt x="550128" y="485580"/>
                    <a:pt x="546786" y="490528"/>
                    <a:pt x="541715" y="491679"/>
                  </a:cubicBezTo>
                  <a:cubicBezTo>
                    <a:pt x="536644" y="492829"/>
                    <a:pt x="531573" y="489607"/>
                    <a:pt x="530535" y="484544"/>
                  </a:cubicBezTo>
                  <a:lnTo>
                    <a:pt x="430614" y="26920"/>
                  </a:lnTo>
                  <a:cubicBezTo>
                    <a:pt x="429461" y="21857"/>
                    <a:pt x="432688" y="16794"/>
                    <a:pt x="437759" y="15758"/>
                  </a:cubicBezTo>
                  <a:close/>
                  <a:moveTo>
                    <a:pt x="488012" y="4886"/>
                  </a:moveTo>
                  <a:cubicBezTo>
                    <a:pt x="499073" y="2470"/>
                    <a:pt x="510020" y="9373"/>
                    <a:pt x="512325" y="20419"/>
                  </a:cubicBezTo>
                  <a:lnTo>
                    <a:pt x="607618" y="456470"/>
                  </a:lnTo>
                  <a:cubicBezTo>
                    <a:pt x="610038" y="467515"/>
                    <a:pt x="603009" y="478330"/>
                    <a:pt x="591947" y="480746"/>
                  </a:cubicBezTo>
                  <a:cubicBezTo>
                    <a:pt x="580885" y="483162"/>
                    <a:pt x="570054" y="476144"/>
                    <a:pt x="567634" y="465099"/>
                  </a:cubicBezTo>
                  <a:lnTo>
                    <a:pt x="472456" y="29163"/>
                  </a:lnTo>
                  <a:cubicBezTo>
                    <a:pt x="470036" y="18117"/>
                    <a:pt x="476950" y="7302"/>
                    <a:pt x="488012" y="4886"/>
                  </a:cubicBezTo>
                  <a:close/>
                  <a:moveTo>
                    <a:pt x="210622" y="0"/>
                  </a:moveTo>
                  <a:lnTo>
                    <a:pt x="283099" y="115"/>
                  </a:lnTo>
                  <a:cubicBezTo>
                    <a:pt x="302341" y="115"/>
                    <a:pt x="317897" y="15649"/>
                    <a:pt x="317782" y="34750"/>
                  </a:cubicBezTo>
                  <a:lnTo>
                    <a:pt x="317551" y="479364"/>
                  </a:lnTo>
                  <a:cubicBezTo>
                    <a:pt x="317551" y="498465"/>
                    <a:pt x="301996" y="513999"/>
                    <a:pt x="282868" y="513999"/>
                  </a:cubicBezTo>
                  <a:lnTo>
                    <a:pt x="210391" y="513999"/>
                  </a:lnTo>
                  <a:cubicBezTo>
                    <a:pt x="191264" y="513999"/>
                    <a:pt x="175708" y="498350"/>
                    <a:pt x="175708" y="479249"/>
                  </a:cubicBezTo>
                  <a:lnTo>
                    <a:pt x="176054" y="34635"/>
                  </a:lnTo>
                  <a:cubicBezTo>
                    <a:pt x="176054" y="15419"/>
                    <a:pt x="191494" y="0"/>
                    <a:pt x="210622" y="0"/>
                  </a:cubicBezTo>
                  <a:close/>
                  <a:moveTo>
                    <a:pt x="34918" y="0"/>
                  </a:moveTo>
                  <a:lnTo>
                    <a:pt x="107290" y="115"/>
                  </a:lnTo>
                  <a:cubicBezTo>
                    <a:pt x="126536" y="115"/>
                    <a:pt x="141978" y="15649"/>
                    <a:pt x="141978" y="34750"/>
                  </a:cubicBezTo>
                  <a:lnTo>
                    <a:pt x="141748" y="479364"/>
                  </a:lnTo>
                  <a:cubicBezTo>
                    <a:pt x="141748" y="498465"/>
                    <a:pt x="126190" y="513999"/>
                    <a:pt x="106944" y="513999"/>
                  </a:cubicBezTo>
                  <a:lnTo>
                    <a:pt x="34573" y="513999"/>
                  </a:lnTo>
                  <a:cubicBezTo>
                    <a:pt x="15442" y="513999"/>
                    <a:pt x="0" y="498350"/>
                    <a:pt x="0" y="479249"/>
                  </a:cubicBezTo>
                  <a:lnTo>
                    <a:pt x="230" y="34635"/>
                  </a:lnTo>
                  <a:cubicBezTo>
                    <a:pt x="230" y="15419"/>
                    <a:pt x="15788" y="0"/>
                    <a:pt x="34918" y="0"/>
                  </a:cubicBezTo>
                  <a:close/>
                </a:path>
              </a:pathLst>
            </a:custGeom>
            <a:grpFill/>
            <a:ln>
              <a:noFill/>
            </a:ln>
          </p:spPr>
          <p:txBody>
            <a:bodyPr/>
            <a:lstStyle/>
            <a:p>
              <a:pPr eaLnBrk="1" hangingPunct="1">
                <a:defRPr/>
              </a:pPr>
              <a:endParaRPr lang="zh-CN" altLang="en-US">
                <a:solidFill>
                  <a:schemeClr val="bg2"/>
                </a:solidFill>
                <a:latin typeface="微软雅黑" panose="020B0503020204020204" charset="-122"/>
                <a:ea typeface="微软雅黑" panose="020B0503020204020204" charset="-122"/>
                <a:cs typeface="+mn-ea"/>
                <a:sym typeface="微软雅黑" panose="020B0503020204020204" charset="-122"/>
              </a:endParaRPr>
            </a:p>
          </p:txBody>
        </p:sp>
      </p:grpSp>
      <p:pic>
        <p:nvPicPr>
          <p:cNvPr id="14352" name="图片 19" descr="摄图网_401099834"/>
          <p:cNvPicPr>
            <a:picLocks noChangeAspect="1" noChangeArrowheads="1"/>
          </p:cNvPicPr>
          <p:nvPr/>
        </p:nvPicPr>
        <p:blipFill>
          <a:blip r:embed="rId3" cstate="email"/>
          <a:srcRect/>
          <a:stretch>
            <a:fillRect/>
          </a:stretch>
        </p:blipFill>
        <p:spPr bwMode="auto">
          <a:xfrm>
            <a:off x="6486525" y="704850"/>
            <a:ext cx="5654675"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6"/>
          <p:cNvSpPr txBox="1">
            <a:spLocks noChangeArrowheads="1"/>
          </p:cNvSpPr>
          <p:nvPr/>
        </p:nvSpPr>
        <p:spPr bwMode="auto">
          <a:xfrm>
            <a:off x="2307825" y="2334199"/>
            <a:ext cx="3607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defRPr/>
            </a:pPr>
            <a:r>
              <a:rPr lang="zh-CN" altLang="en-US" sz="7200" b="1" dirty="0">
                <a:latin typeface="微软雅黑" panose="020B0503020204020204" charset="-122"/>
                <a:ea typeface="微软雅黑" panose="020B0503020204020204" charset="-122"/>
                <a:cs typeface="+mn-ea"/>
                <a:sym typeface="微软雅黑" panose="020B0503020204020204" charset="-122"/>
              </a:rPr>
              <a:t>示儿</a:t>
            </a:r>
            <a:endParaRPr lang="zh-CN" altLang="en-US" sz="7200" b="1"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6" name="Text Box 6"/>
          <p:cNvSpPr txBox="1">
            <a:spLocks noChangeArrowheads="1"/>
          </p:cNvSpPr>
          <p:nvPr/>
        </p:nvSpPr>
        <p:spPr bwMode="auto">
          <a:xfrm>
            <a:off x="1343472" y="2276872"/>
            <a:ext cx="763284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死去元知万事空，但悲不见九州同</a:t>
            </a:r>
            <a:endParaRPr lang="zh-CN" altLang="en-US" sz="1600" dirty="0">
              <a:latin typeface="微软雅黑" panose="020B0503020204020204" charset="-122"/>
              <a:ea typeface="微软雅黑" panose="020B0503020204020204" charset="-122"/>
              <a:sym typeface="微软雅黑" panose="020B0503020204020204" charset="-122"/>
            </a:endParaRPr>
          </a:p>
        </p:txBody>
      </p:sp>
      <p:sp>
        <p:nvSpPr>
          <p:cNvPr id="40967" name="Text Box 7"/>
          <p:cNvSpPr txBox="1">
            <a:spLocks noChangeArrowheads="1"/>
          </p:cNvSpPr>
          <p:nvPr/>
        </p:nvSpPr>
        <p:spPr bwMode="auto">
          <a:xfrm>
            <a:off x="1271464" y="3789040"/>
            <a:ext cx="9361040" cy="14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50000"/>
              </a:lnSpc>
              <a:spcBef>
                <a:spcPct val="50000"/>
              </a:spcBef>
              <a:spcAft>
                <a:spcPct val="0"/>
              </a:spcAft>
            </a:pP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	</a:t>
            </a:r>
            <a:r>
              <a:rPr lang="zh-CN" altLang="en-US" sz="3200" dirty="0">
                <a:solidFill>
                  <a:srgbClr val="C00000"/>
                </a:solidFill>
                <a:latin typeface="微软雅黑" panose="020B0503020204020204" charset="-122"/>
                <a:ea typeface="微软雅黑" panose="020B0503020204020204" charset="-122"/>
                <a:sym typeface="微软雅黑" panose="020B0503020204020204" charset="-122"/>
              </a:rPr>
              <a:t>译文：</a:t>
            </a:r>
            <a:r>
              <a:rPr lang="zh-CN" altLang="en-US" sz="3200" dirty="0">
                <a:latin typeface="微软雅黑" panose="020B0503020204020204" charset="-122"/>
                <a:ea typeface="微软雅黑" panose="020B0503020204020204" charset="-122"/>
                <a:sym typeface="微软雅黑" panose="020B0503020204020204" charset="-122"/>
              </a:rPr>
              <a:t>本来就知道人死了就什么都没有了，只是因为看不到全国统一而感到悲伤。</a:t>
            </a:r>
            <a:r>
              <a:rPr lang="zh-CN" altLang="en-US" sz="3200" b="1" dirty="0">
                <a:latin typeface="微软雅黑" panose="020B0503020204020204" charset="-122"/>
                <a:ea typeface="微软雅黑" panose="020B0503020204020204" charset="-122"/>
                <a:sym typeface="微软雅黑" panose="020B0503020204020204" charset="-122"/>
              </a:rPr>
              <a:t> </a:t>
            </a:r>
            <a:endParaRPr lang="zh-CN" altLang="en-US" sz="3200" b="1" dirty="0">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课文精讲</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67"/>
                                        </p:tgtEl>
                                        <p:attrNameLst>
                                          <p:attrName>style.visibility</p:attrName>
                                        </p:attrNameLst>
                                      </p:cBhvr>
                                      <p:to>
                                        <p:strVal val="visible"/>
                                      </p:to>
                                    </p:set>
                                    <p:animEffect transition="in" filter="slide(fromBottom)">
                                      <p:cBhvr>
                                        <p:cTn id="7" dur="500"/>
                                        <p:tgtEl>
                                          <p:spTgt spid="40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623392" y="2004111"/>
            <a:ext cx="87129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这句诗表达了作者什么样的思想感情？ </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46088" name="Text Box 8"/>
          <p:cNvSpPr txBox="1">
            <a:spLocks noChangeArrowheads="1"/>
          </p:cNvSpPr>
          <p:nvPr/>
        </p:nvSpPr>
        <p:spPr bwMode="auto">
          <a:xfrm>
            <a:off x="751493" y="4293096"/>
            <a:ext cx="6324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请同学们有感情地齐读这句诗。</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46089" name="Text Box 9"/>
          <p:cNvSpPr txBox="1">
            <a:spLocks noChangeArrowheads="1"/>
          </p:cNvSpPr>
          <p:nvPr/>
        </p:nvSpPr>
        <p:spPr bwMode="auto">
          <a:xfrm>
            <a:off x="1679290" y="4941168"/>
            <a:ext cx="636092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50000"/>
              </a:lnSpc>
              <a:spcBef>
                <a:spcPct val="50000"/>
              </a:spcBef>
              <a:spcAft>
                <a:spcPct val="0"/>
              </a:spcAft>
            </a:pPr>
            <a:r>
              <a:rPr lang="zh-CN" altLang="en-US" sz="3200" b="1" dirty="0">
                <a:solidFill>
                  <a:srgbClr val="C00000"/>
                </a:solidFill>
                <a:latin typeface="微软雅黑" panose="020B0503020204020204" charset="-122"/>
                <a:ea typeface="微软雅黑" panose="020B0503020204020204" charset="-122"/>
                <a:sym typeface="微软雅黑" panose="020B0503020204020204" charset="-122"/>
              </a:rPr>
              <a:t>死去元知万事空，但悲不见九州同。</a:t>
            </a:r>
            <a:endParaRPr lang="zh-CN" altLang="en-US" sz="32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6" name="文本框 5"/>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课文精讲</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
        <p:nvSpPr>
          <p:cNvPr id="2" name="矩形 1"/>
          <p:cNvSpPr/>
          <p:nvPr/>
        </p:nvSpPr>
        <p:spPr>
          <a:xfrm>
            <a:off x="1487488" y="3101350"/>
            <a:ext cx="4852610" cy="523220"/>
          </a:xfrm>
          <a:prstGeom prst="rect">
            <a:avLst/>
          </a:prstGeom>
        </p:spPr>
        <p:txBody>
          <a:bodyPr wrap="none">
            <a:spAutoFit/>
          </a:bodyPr>
          <a:lstStyle/>
          <a:p>
            <a:pPr fontAlgn="base">
              <a:spcBef>
                <a:spcPct val="50000"/>
              </a:spcBef>
              <a:spcAft>
                <a:spcPct val="0"/>
              </a:spcAft>
            </a:pP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看不到中国统一的悲伤之情。</a:t>
            </a:r>
            <a:endParaRPr lang="zh-CN" altLang="en-US" sz="2800" dirty="0">
              <a:solidFill>
                <a:srgbClr val="C00000"/>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6088"/>
                                        </p:tgtEl>
                                        <p:attrNameLst>
                                          <p:attrName>style.visibility</p:attrName>
                                        </p:attrNameLst>
                                      </p:cBhvr>
                                      <p:to>
                                        <p:strVal val="visible"/>
                                      </p:to>
                                    </p:set>
                                    <p:animEffect transition="in" filter="dissolve">
                                      <p:cBhvr>
                                        <p:cTn id="7" dur="500"/>
                                        <p:tgtEl>
                                          <p:spTgt spid="4608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6089"/>
                                        </p:tgtEl>
                                        <p:attrNameLst>
                                          <p:attrName>style.visibility</p:attrName>
                                        </p:attrNameLst>
                                      </p:cBhvr>
                                      <p:to>
                                        <p:strVal val="visible"/>
                                      </p:to>
                                    </p:set>
                                    <p:animEffect transition="in" filter="strips(downLeft)">
                                      <p:cBhvr>
                                        <p:cTn id="12" dur="500"/>
                                        <p:tgtEl>
                                          <p:spTgt spid="460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p:bldP spid="4608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Text Box 6"/>
          <p:cNvSpPr txBox="1">
            <a:spLocks noChangeArrowheads="1"/>
          </p:cNvSpPr>
          <p:nvPr/>
        </p:nvSpPr>
        <p:spPr bwMode="auto">
          <a:xfrm>
            <a:off x="911424" y="1988840"/>
            <a:ext cx="70866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王师北定中原日，家祭无忘告乃翁</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41991" name="Text Box 7"/>
          <p:cNvSpPr txBox="1">
            <a:spLocks noChangeArrowheads="1"/>
          </p:cNvSpPr>
          <p:nvPr/>
        </p:nvSpPr>
        <p:spPr bwMode="auto">
          <a:xfrm>
            <a:off x="911424" y="3212976"/>
            <a:ext cx="9865096" cy="14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50000"/>
              </a:lnSpc>
              <a:spcBef>
                <a:spcPct val="50000"/>
              </a:spcBef>
              <a:spcAft>
                <a:spcPct val="0"/>
              </a:spcAft>
            </a:pP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	</a:t>
            </a:r>
            <a:r>
              <a:rPr lang="zh-CN" altLang="en-US" sz="3200" dirty="0">
                <a:solidFill>
                  <a:srgbClr val="C00000"/>
                </a:solidFill>
                <a:latin typeface="微软雅黑" panose="020B0503020204020204" charset="-122"/>
                <a:ea typeface="微软雅黑" panose="020B0503020204020204" charset="-122"/>
                <a:sym typeface="微软雅黑" panose="020B0503020204020204" charset="-122"/>
              </a:rPr>
              <a:t>译文：</a:t>
            </a:r>
            <a:r>
              <a:rPr lang="zh-CN" altLang="en-US" sz="3200" dirty="0">
                <a:latin typeface="微软雅黑" panose="020B0503020204020204" charset="-122"/>
                <a:ea typeface="微软雅黑" panose="020B0503020204020204" charset="-122"/>
                <a:sym typeface="微软雅黑" panose="020B0503020204020204" charset="-122"/>
              </a:rPr>
              <a:t>宋朝的军队向北方进军，收复中原的时候，祭祀祖宗时不要忘了把收复中原的事，告诉你的父亲。</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课文精讲</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circle(in)">
                                      <p:cBhvr>
                                        <p:cTn id="7" dur="2000"/>
                                        <p:tgtEl>
                                          <p:spTgt spid="419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占位符 1"/>
          <p:cNvSpPr txBox="1">
            <a:spLocks noChangeArrowheads="1"/>
          </p:cNvSpPr>
          <p:nvPr/>
        </p:nvSpPr>
        <p:spPr bwMode="auto">
          <a:xfrm>
            <a:off x="8255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6000">
                <a:solidFill>
                  <a:schemeClr val="bg1"/>
                </a:solidFill>
                <a:latin typeface="微软雅黑" panose="020B0503020204020204" charset="-122"/>
                <a:ea typeface="微软雅黑" panose="020B0503020204020204" charset="-122"/>
                <a:sym typeface="微软雅黑" panose="020B0503020204020204" charset="-122"/>
              </a:rPr>
              <a:t>单击此处编辑母版标题样式</a:t>
            </a:r>
            <a:endParaRPr lang="zh-CN" altLang="en-US" sz="60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5" name="文本占位符 2"/>
          <p:cNvSpPr txBox="1">
            <a:spLocks noChangeArrowheads="1"/>
          </p:cNvSpPr>
          <p:nvPr/>
        </p:nvSpPr>
        <p:spPr bwMode="auto">
          <a:xfrm>
            <a:off x="8255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lnSpc>
                <a:spcPct val="90000"/>
              </a:lnSpc>
              <a:spcBef>
                <a:spcPts val="1000"/>
              </a:spcBef>
              <a:buClrTx/>
              <a:buSzTx/>
              <a:buFont typeface="Arial" panose="020B0604020202020204" pitchFamily="34" charset="0"/>
              <a:buNone/>
            </a:pPr>
            <a:r>
              <a:rPr lang="zh-CN" altLang="en-US" sz="2400">
                <a:solidFill>
                  <a:schemeClr val="bg1"/>
                </a:solidFill>
                <a:latin typeface="微软雅黑" panose="020B0503020204020204" charset="-122"/>
                <a:ea typeface="微软雅黑" panose="020B0503020204020204" charset="-122"/>
                <a:sym typeface="微软雅黑" panose="020B0503020204020204" charset="-122"/>
              </a:rPr>
              <a:t>单击此处编辑母版文本样式</a:t>
            </a:r>
            <a:endParaRPr lang="zh-CN" altLang="en-US" sz="2400">
              <a:solidFill>
                <a:schemeClr val="bg1"/>
              </a:solidFill>
              <a:latin typeface="微软雅黑" panose="020B0503020204020204" charset="-122"/>
              <a:ea typeface="微软雅黑" panose="020B0503020204020204" charset="-122"/>
              <a:sym typeface="微软雅黑" panose="020B0503020204020204" charset="-122"/>
            </a:endParaRPr>
          </a:p>
          <a:p>
            <a:pPr lvl="1" algn="ctr" eaLnBrk="1" hangingPunct="1">
              <a:lnSpc>
                <a:spcPct val="90000"/>
              </a:lnSpc>
              <a:spcBef>
                <a:spcPts val="500"/>
              </a:spcBef>
              <a:buClrTx/>
              <a:buSzTx/>
              <a:buFont typeface="Arial" panose="020B0604020202020204" pitchFamily="34" charset="0"/>
              <a:buNone/>
            </a:pPr>
            <a:r>
              <a:rPr lang="zh-CN" altLang="en-US" sz="2000">
                <a:solidFill>
                  <a:schemeClr val="bg1"/>
                </a:solidFill>
                <a:latin typeface="微软雅黑" panose="020B0503020204020204" charset="-122"/>
                <a:ea typeface="微软雅黑" panose="020B0503020204020204" charset="-122"/>
                <a:sym typeface="微软雅黑" panose="020B0503020204020204" charset="-122"/>
              </a:rPr>
              <a:t>二级</a:t>
            </a:r>
            <a:endParaRPr lang="zh-CN" altLang="en-US" sz="2000">
              <a:solidFill>
                <a:schemeClr val="bg1"/>
              </a:solidFill>
              <a:latin typeface="微软雅黑" panose="020B0503020204020204" charset="-122"/>
              <a:ea typeface="微软雅黑" panose="020B0503020204020204" charset="-122"/>
              <a:sym typeface="微软雅黑" panose="020B0503020204020204" charset="-122"/>
            </a:endParaRPr>
          </a:p>
          <a:p>
            <a:pPr lvl="2" algn="ctr" eaLnBrk="1" hangingPunct="1">
              <a:lnSpc>
                <a:spcPct val="90000"/>
              </a:lnSpc>
              <a:spcBef>
                <a:spcPts val="500"/>
              </a:spcBef>
              <a:buClrTx/>
              <a:buSzTx/>
              <a:buFont typeface="Arial" panose="020B0604020202020204" pitchFamily="34" charset="0"/>
              <a:buNone/>
            </a:pPr>
            <a:r>
              <a:rPr lang="zh-CN" altLang="en-US" sz="1800">
                <a:solidFill>
                  <a:schemeClr val="bg1"/>
                </a:solidFill>
                <a:latin typeface="微软雅黑" panose="020B0503020204020204" charset="-122"/>
                <a:ea typeface="微软雅黑" panose="020B0503020204020204" charset="-122"/>
                <a:sym typeface="微软雅黑" panose="020B0503020204020204" charset="-122"/>
              </a:rPr>
              <a:t>三级</a:t>
            </a:r>
            <a:endParaRPr lang="zh-CN" altLang="en-US" sz="1800">
              <a:solidFill>
                <a:schemeClr val="bg1"/>
              </a:solidFill>
              <a:latin typeface="微软雅黑" panose="020B0503020204020204" charset="-122"/>
              <a:ea typeface="微软雅黑" panose="020B0503020204020204" charset="-122"/>
              <a:sym typeface="微软雅黑" panose="020B0503020204020204" charset="-122"/>
            </a:endParaRPr>
          </a:p>
          <a:p>
            <a:pPr lvl="3"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四级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a:p>
            <a:pPr lvl="4"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五级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6" name="日期占位符 3"/>
          <p:cNvSpPr txBox="1">
            <a:spLocks noChangeArrowheads="1"/>
          </p:cNvSpPr>
          <p:nvPr/>
        </p:nvSpPr>
        <p:spPr bwMode="auto">
          <a:xfrm>
            <a:off x="8255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fld id="{B0613CF9-66AE-4188-A701-8224E911CEC2}" type="datetime1">
              <a:rPr lang="zh-CN" altLang="en-US" sz="1200">
                <a:latin typeface="微软雅黑" panose="020B0503020204020204" charset="-122"/>
                <a:ea typeface="微软雅黑" panose="020B0503020204020204" charset="-122"/>
                <a:sym typeface="微软雅黑" panose="020B0503020204020204" charset="-122"/>
              </a:rPr>
            </a:fld>
            <a:endParaRPr lang="zh-CN" altLang="en-US" sz="1200">
              <a:latin typeface="微软雅黑" panose="020B0503020204020204" charset="-122"/>
              <a:ea typeface="微软雅黑" panose="020B0503020204020204" charset="-122"/>
              <a:sym typeface="微软雅黑" panose="020B0503020204020204" charset="-122"/>
            </a:endParaRPr>
          </a:p>
        </p:txBody>
      </p:sp>
      <p:sp>
        <p:nvSpPr>
          <p:cNvPr id="18437" name="灯片编号占位符 5"/>
          <p:cNvSpPr txBox="1">
            <a:spLocks noChangeArrowheads="1"/>
          </p:cNvSpPr>
          <p:nvPr/>
        </p:nvSpPr>
        <p:spPr bwMode="auto">
          <a:xfrm>
            <a:off x="85979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09BCBB5A-EF76-438E-AA35-96581690240D}" type="slidenum">
              <a:rPr lang="zh-CN" altLang="en-US" sz="1200">
                <a:solidFill>
                  <a:schemeClr val="bg1"/>
                </a:solidFill>
                <a:latin typeface="微软雅黑" panose="020B0503020204020204" charset="-122"/>
                <a:ea typeface="微软雅黑" panose="020B0503020204020204" charset="-122"/>
                <a:sym typeface="微软雅黑" panose="020B0503020204020204" charset="-122"/>
              </a:rPr>
            </a:fld>
            <a:endParaRPr lang="zh-CN" altLang="en-US" sz="120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18438" name="图片 21"/>
          <p:cNvPicPr>
            <a:picLocks noChangeAspect="1" noChangeArrowheads="1"/>
          </p:cNvPicPr>
          <p:nvPr/>
        </p:nvPicPr>
        <p:blipFill>
          <a:blip r:embed="rId1"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9" name="组合 22"/>
          <p:cNvGrpSpPr/>
          <p:nvPr/>
        </p:nvGrpSpPr>
        <p:grpSpPr bwMode="auto">
          <a:xfrm>
            <a:off x="384175" y="482600"/>
            <a:ext cx="11398250" cy="5873750"/>
            <a:chOff x="1603" y="1494"/>
            <a:chExt cx="16258" cy="8377"/>
          </a:xfrm>
        </p:grpSpPr>
        <p:sp>
          <p:nvSpPr>
            <p:cNvPr id="24" name="矩形 23"/>
            <p:cNvSpPr/>
            <p:nvPr/>
          </p:nvSpPr>
          <p:spPr>
            <a:xfrm>
              <a:off x="1603" y="1494"/>
              <a:ext cx="16258" cy="8377"/>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18456" name="组合 24"/>
            <p:cNvGrpSpPr/>
            <p:nvPr/>
          </p:nvGrpSpPr>
          <p:grpSpPr bwMode="auto">
            <a:xfrm>
              <a:off x="2044" y="2043"/>
              <a:ext cx="425" cy="7272"/>
              <a:chOff x="2044" y="2043"/>
              <a:chExt cx="425" cy="7272"/>
            </a:xfrm>
          </p:grpSpPr>
          <p:sp>
            <p:nvSpPr>
              <p:cNvPr id="26" name="椭圆 25"/>
              <p:cNvSpPr/>
              <p:nvPr/>
            </p:nvSpPr>
            <p:spPr>
              <a:xfrm>
                <a:off x="2044" y="552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7" name="椭圆 26"/>
              <p:cNvSpPr/>
              <p:nvPr/>
            </p:nvSpPr>
            <p:spPr>
              <a:xfrm>
                <a:off x="2044" y="204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8" name="椭圆 27"/>
              <p:cNvSpPr/>
              <p:nvPr/>
            </p:nvSpPr>
            <p:spPr>
              <a:xfrm>
                <a:off x="2044" y="3751"/>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9" name="椭圆 28"/>
              <p:cNvSpPr/>
              <p:nvPr/>
            </p:nvSpPr>
            <p:spPr>
              <a:xfrm>
                <a:off x="2044" y="7286"/>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椭圆 29"/>
              <p:cNvSpPr/>
              <p:nvPr/>
            </p:nvSpPr>
            <p:spPr>
              <a:xfrm>
                <a:off x="2044" y="8934"/>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31" name="圆角矩形 13"/>
          <p:cNvSpPr/>
          <p:nvPr/>
        </p:nvSpPr>
        <p:spPr>
          <a:xfrm>
            <a:off x="139700" y="927100"/>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2" name="圆角矩形 14"/>
          <p:cNvSpPr/>
          <p:nvPr/>
        </p:nvSpPr>
        <p:spPr>
          <a:xfrm>
            <a:off x="139700" y="2124075"/>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3" name="圆角矩形 15"/>
          <p:cNvSpPr/>
          <p:nvPr/>
        </p:nvSpPr>
        <p:spPr>
          <a:xfrm>
            <a:off x="139700" y="3365500"/>
            <a:ext cx="755650" cy="152400"/>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4" name="圆角矩形 16"/>
          <p:cNvSpPr/>
          <p:nvPr/>
        </p:nvSpPr>
        <p:spPr>
          <a:xfrm>
            <a:off x="139700" y="4586288"/>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5" name="圆角矩形 24"/>
          <p:cNvSpPr/>
          <p:nvPr/>
        </p:nvSpPr>
        <p:spPr>
          <a:xfrm>
            <a:off x="139700" y="5757863"/>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2" name="组合 1"/>
          <p:cNvGrpSpPr/>
          <p:nvPr/>
        </p:nvGrpSpPr>
        <p:grpSpPr bwMode="auto">
          <a:xfrm>
            <a:off x="1344613" y="3702050"/>
            <a:ext cx="5584825" cy="1050925"/>
            <a:chOff x="2103" y="6077"/>
            <a:chExt cx="9608" cy="1809"/>
          </a:xfrm>
        </p:grpSpPr>
        <p:sp>
          <p:nvSpPr>
            <p:cNvPr id="129" name="文本框 128"/>
            <p:cNvSpPr txBox="1"/>
            <p:nvPr/>
          </p:nvSpPr>
          <p:spPr>
            <a:xfrm>
              <a:off x="4763" y="6971"/>
              <a:ext cx="4837" cy="689"/>
            </a:xfrm>
            <a:prstGeom prst="rect">
              <a:avLst/>
            </a:prstGeom>
            <a:noFill/>
          </p:spPr>
          <p:txBody>
            <a:bodyPr>
              <a:spAutoFit/>
            </a:bodyPr>
            <a:lstStyle/>
            <a:p>
              <a:pPr algn="dist" eaLnBrk="1" hangingPunct="1">
                <a:defRPr/>
              </a:pPr>
              <a:r>
                <a:rPr lang="zh-CN" altLang="en-US" sz="2000" dirty="0">
                  <a:latin typeface="微软雅黑" panose="020B0503020204020204" charset="-122"/>
                  <a:ea typeface="微软雅黑" panose="020B0503020204020204" charset="-122"/>
                  <a:cs typeface="+mn-ea"/>
                  <a:sym typeface="微软雅黑" panose="020B0503020204020204" charset="-122"/>
                </a:rPr>
                <a:t>第叁部分</a:t>
              </a:r>
              <a:endParaRPr lang="zh-CN" altLang="en-US" sz="2000" dirty="0">
                <a:latin typeface="微软雅黑" panose="020B0503020204020204" charset="-122"/>
                <a:ea typeface="微软雅黑" panose="020B0503020204020204" charset="-122"/>
                <a:cs typeface="+mn-ea"/>
                <a:sym typeface="微软雅黑" panose="020B0503020204020204" charset="-122"/>
              </a:endParaRPr>
            </a:p>
          </p:txBody>
        </p:sp>
        <p:sp>
          <p:nvSpPr>
            <p:cNvPr id="130" name="任意多边形: 形状 129"/>
            <p:cNvSpPr/>
            <p:nvPr/>
          </p:nvSpPr>
          <p:spPr>
            <a:xfrm>
              <a:off x="2368" y="7271"/>
              <a:ext cx="8614" cy="615"/>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32" name="直接连接符 131"/>
            <p:cNvCxnSpPr/>
            <p:nvPr/>
          </p:nvCxnSpPr>
          <p:spPr>
            <a:xfrm>
              <a:off x="2742" y="6746"/>
              <a:ext cx="824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sp>
          <p:nvSpPr>
            <p:cNvPr id="135" name="bright-light-bulb_74072"/>
            <p:cNvSpPr>
              <a:spLocks noChangeAspect="1"/>
            </p:cNvSpPr>
            <p:nvPr/>
          </p:nvSpPr>
          <p:spPr bwMode="auto">
            <a:xfrm>
              <a:off x="2103" y="6498"/>
              <a:ext cx="549" cy="705"/>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139" name="book-closed-with-a-bookmark_21046"/>
            <p:cNvSpPr>
              <a:spLocks noChangeAspect="1"/>
            </p:cNvSpPr>
            <p:nvPr/>
          </p:nvSpPr>
          <p:spPr bwMode="auto">
            <a:xfrm>
              <a:off x="10949" y="6077"/>
              <a:ext cx="762" cy="959"/>
            </a:xfrm>
            <a:custGeom>
              <a:avLst/>
              <a:gdLst>
                <a:gd name="T0" fmla="*/ 638 w 654"/>
                <a:gd name="T1" fmla="*/ 670 h 825"/>
                <a:gd name="T2" fmla="*/ 654 w 654"/>
                <a:gd name="T3" fmla="*/ 668 h 825"/>
                <a:gd name="T4" fmla="*/ 654 w 654"/>
                <a:gd name="T5" fmla="*/ 0 h 825"/>
                <a:gd name="T6" fmla="*/ 93 w 654"/>
                <a:gd name="T7" fmla="*/ 0 h 825"/>
                <a:gd name="T8" fmla="*/ 0 w 654"/>
                <a:gd name="T9" fmla="*/ 93 h 825"/>
                <a:gd name="T10" fmla="*/ 0 w 654"/>
                <a:gd name="T11" fmla="*/ 750 h 825"/>
                <a:gd name="T12" fmla="*/ 1 w 654"/>
                <a:gd name="T13" fmla="*/ 749 h 825"/>
                <a:gd name="T14" fmla="*/ 93 w 654"/>
                <a:gd name="T15" fmla="*/ 825 h 825"/>
                <a:gd name="T16" fmla="*/ 638 w 654"/>
                <a:gd name="T17" fmla="*/ 825 h 825"/>
                <a:gd name="T18" fmla="*/ 638 w 654"/>
                <a:gd name="T19" fmla="*/ 794 h 825"/>
                <a:gd name="T20" fmla="*/ 621 w 654"/>
                <a:gd name="T21" fmla="*/ 732 h 825"/>
                <a:gd name="T22" fmla="*/ 638 w 654"/>
                <a:gd name="T23" fmla="*/ 670 h 825"/>
                <a:gd name="T24" fmla="*/ 93 w 654"/>
                <a:gd name="T25" fmla="*/ 31 h 825"/>
                <a:gd name="T26" fmla="*/ 105 w 654"/>
                <a:gd name="T27" fmla="*/ 31 h 825"/>
                <a:gd name="T28" fmla="*/ 105 w 654"/>
                <a:gd name="T29" fmla="*/ 377 h 825"/>
                <a:gd name="T30" fmla="*/ 171 w 654"/>
                <a:gd name="T31" fmla="*/ 281 h 825"/>
                <a:gd name="T32" fmla="*/ 237 w 654"/>
                <a:gd name="T33" fmla="*/ 377 h 825"/>
                <a:gd name="T34" fmla="*/ 237 w 654"/>
                <a:gd name="T35" fmla="*/ 31 h 825"/>
                <a:gd name="T36" fmla="*/ 623 w 654"/>
                <a:gd name="T37" fmla="*/ 31 h 825"/>
                <a:gd name="T38" fmla="*/ 623 w 654"/>
                <a:gd name="T39" fmla="*/ 638 h 825"/>
                <a:gd name="T40" fmla="*/ 93 w 654"/>
                <a:gd name="T41" fmla="*/ 638 h 825"/>
                <a:gd name="T42" fmla="*/ 31 w 654"/>
                <a:gd name="T43" fmla="*/ 663 h 825"/>
                <a:gd name="T44" fmla="*/ 31 w 654"/>
                <a:gd name="T45" fmla="*/ 93 h 825"/>
                <a:gd name="T46" fmla="*/ 93 w 654"/>
                <a:gd name="T47" fmla="*/ 31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4" h="825">
                  <a:moveTo>
                    <a:pt x="638" y="670"/>
                  </a:moveTo>
                  <a:lnTo>
                    <a:pt x="654" y="668"/>
                  </a:lnTo>
                  <a:lnTo>
                    <a:pt x="654" y="0"/>
                  </a:lnTo>
                  <a:lnTo>
                    <a:pt x="93" y="0"/>
                  </a:lnTo>
                  <a:cubicBezTo>
                    <a:pt x="42" y="0"/>
                    <a:pt x="0" y="42"/>
                    <a:pt x="0" y="93"/>
                  </a:cubicBezTo>
                  <a:lnTo>
                    <a:pt x="0" y="750"/>
                  </a:lnTo>
                  <a:lnTo>
                    <a:pt x="1" y="749"/>
                  </a:lnTo>
                  <a:cubicBezTo>
                    <a:pt x="10" y="792"/>
                    <a:pt x="47" y="825"/>
                    <a:pt x="93" y="825"/>
                  </a:cubicBezTo>
                  <a:lnTo>
                    <a:pt x="638" y="825"/>
                  </a:lnTo>
                  <a:lnTo>
                    <a:pt x="638" y="794"/>
                  </a:lnTo>
                  <a:cubicBezTo>
                    <a:pt x="633" y="794"/>
                    <a:pt x="621" y="772"/>
                    <a:pt x="621" y="732"/>
                  </a:cubicBezTo>
                  <a:cubicBezTo>
                    <a:pt x="621" y="692"/>
                    <a:pt x="633" y="671"/>
                    <a:pt x="638" y="670"/>
                  </a:cubicBezTo>
                  <a:close/>
                  <a:moveTo>
                    <a:pt x="93" y="31"/>
                  </a:moveTo>
                  <a:lnTo>
                    <a:pt x="105" y="31"/>
                  </a:lnTo>
                  <a:lnTo>
                    <a:pt x="105" y="377"/>
                  </a:lnTo>
                  <a:lnTo>
                    <a:pt x="171" y="281"/>
                  </a:lnTo>
                  <a:lnTo>
                    <a:pt x="237" y="377"/>
                  </a:lnTo>
                  <a:lnTo>
                    <a:pt x="237" y="31"/>
                  </a:lnTo>
                  <a:lnTo>
                    <a:pt x="623" y="31"/>
                  </a:lnTo>
                  <a:lnTo>
                    <a:pt x="623" y="638"/>
                  </a:lnTo>
                  <a:lnTo>
                    <a:pt x="93" y="638"/>
                  </a:lnTo>
                  <a:cubicBezTo>
                    <a:pt x="69" y="638"/>
                    <a:pt x="47" y="648"/>
                    <a:pt x="31" y="663"/>
                  </a:cubicBezTo>
                  <a:lnTo>
                    <a:pt x="31" y="93"/>
                  </a:lnTo>
                  <a:cubicBezTo>
                    <a:pt x="31" y="59"/>
                    <a:pt x="59" y="31"/>
                    <a:pt x="93" y="31"/>
                  </a:cubicBezTo>
                  <a:close/>
                </a:path>
              </a:pathLst>
            </a:custGeom>
            <a:solidFill>
              <a:srgbClr val="5DB5B4"/>
            </a:solid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42" name="图片 141"/>
          <p:cNvPicPr>
            <a:picLocks noChangeAspect="1"/>
          </p:cNvPicPr>
          <p:nvPr/>
        </p:nvPicPr>
        <p:blipFill>
          <a:blip r:embed="rId2" cstate="email">
            <a:duotone>
              <a:schemeClr val="accent5">
                <a:shade val="45000"/>
                <a:satMod val="135000"/>
              </a:schemeClr>
              <a:prstClr val="white"/>
            </a:duotone>
            <a:lum bright="-66000"/>
          </a:blip>
          <a:stretch>
            <a:fillRect/>
          </a:stretch>
        </p:blipFill>
        <p:spPr>
          <a:xfrm rot="873709">
            <a:off x="2234471" y="764808"/>
            <a:ext cx="3754308" cy="1542989"/>
          </a:xfrm>
          <a:prstGeom prst="rect">
            <a:avLst/>
          </a:prstGeom>
        </p:spPr>
      </p:pic>
      <p:grpSp>
        <p:nvGrpSpPr>
          <p:cNvPr id="8" name="组合 7"/>
          <p:cNvGrpSpPr/>
          <p:nvPr/>
        </p:nvGrpSpPr>
        <p:grpSpPr>
          <a:xfrm>
            <a:off x="1616075" y="5441950"/>
            <a:ext cx="5302885" cy="1024890"/>
            <a:chOff x="1795" y="8100"/>
            <a:chExt cx="9904" cy="2169"/>
          </a:xfrm>
          <a:solidFill>
            <a:srgbClr val="AEDADA"/>
          </a:solidFill>
        </p:grpSpPr>
        <p:sp>
          <p:nvSpPr>
            <p:cNvPr id="4" name="library_196039"/>
            <p:cNvSpPr>
              <a:spLocks noChangeAspect="1"/>
            </p:cNvSpPr>
            <p:nvPr/>
          </p:nvSpPr>
          <p:spPr bwMode="auto">
            <a:xfrm>
              <a:off x="4372" y="8697"/>
              <a:ext cx="1831" cy="1572"/>
            </a:xfrm>
            <a:custGeom>
              <a:avLst/>
              <a:gdLst>
                <a:gd name="connsiteX0" fmla="*/ 232571 w 607639"/>
                <a:gd name="connsiteY0" fmla="*/ 411970 h 521653"/>
                <a:gd name="connsiteX1" fmla="*/ 232571 w 607639"/>
                <a:gd name="connsiteY1" fmla="*/ 427258 h 521653"/>
                <a:gd name="connsiteX2" fmla="*/ 576932 w 607639"/>
                <a:gd name="connsiteY2" fmla="*/ 427258 h 521653"/>
                <a:gd name="connsiteX3" fmla="*/ 584587 w 607639"/>
                <a:gd name="connsiteY3" fmla="*/ 419614 h 521653"/>
                <a:gd name="connsiteX4" fmla="*/ 582362 w 607639"/>
                <a:gd name="connsiteY4" fmla="*/ 414192 h 521653"/>
                <a:gd name="connsiteX5" fmla="*/ 576932 w 607639"/>
                <a:gd name="connsiteY5" fmla="*/ 411970 h 521653"/>
                <a:gd name="connsiteX6" fmla="*/ 130037 w 607639"/>
                <a:gd name="connsiteY6" fmla="*/ 363529 h 521653"/>
                <a:gd name="connsiteX7" fmla="*/ 130037 w 607639"/>
                <a:gd name="connsiteY7" fmla="*/ 490987 h 521653"/>
                <a:gd name="connsiteX8" fmla="*/ 164393 w 607639"/>
                <a:gd name="connsiteY8" fmla="*/ 472499 h 521653"/>
                <a:gd name="connsiteX9" fmla="*/ 169822 w 607639"/>
                <a:gd name="connsiteY9" fmla="*/ 471166 h 521653"/>
                <a:gd name="connsiteX10" fmla="*/ 175251 w 607639"/>
                <a:gd name="connsiteY10" fmla="*/ 472499 h 521653"/>
                <a:gd name="connsiteX11" fmla="*/ 209518 w 607639"/>
                <a:gd name="connsiteY11" fmla="*/ 490987 h 521653"/>
                <a:gd name="connsiteX12" fmla="*/ 209518 w 607639"/>
                <a:gd name="connsiteY12" fmla="*/ 363529 h 521653"/>
                <a:gd name="connsiteX13" fmla="*/ 122026 w 607639"/>
                <a:gd name="connsiteY13" fmla="*/ 274825 h 521653"/>
                <a:gd name="connsiteX14" fmla="*/ 71738 w 607639"/>
                <a:gd name="connsiteY14" fmla="*/ 304778 h 521653"/>
                <a:gd name="connsiteX15" fmla="*/ 64885 w 607639"/>
                <a:gd name="connsiteY15" fmla="*/ 331976 h 521653"/>
                <a:gd name="connsiteX16" fmla="*/ 71738 w 607639"/>
                <a:gd name="connsiteY16" fmla="*/ 359174 h 521653"/>
                <a:gd name="connsiteX17" fmla="*/ 92743 w 607639"/>
                <a:gd name="connsiteY17" fmla="*/ 380950 h 521653"/>
                <a:gd name="connsiteX18" fmla="*/ 107073 w 607639"/>
                <a:gd name="connsiteY18" fmla="*/ 386994 h 521653"/>
                <a:gd name="connsiteX19" fmla="*/ 107073 w 607639"/>
                <a:gd name="connsiteY19" fmla="*/ 352063 h 521653"/>
                <a:gd name="connsiteX20" fmla="*/ 118555 w 607639"/>
                <a:gd name="connsiteY20" fmla="*/ 340598 h 521653"/>
                <a:gd name="connsiteX21" fmla="*/ 221089 w 607639"/>
                <a:gd name="connsiteY21" fmla="*/ 340598 h 521653"/>
                <a:gd name="connsiteX22" fmla="*/ 270131 w 607639"/>
                <a:gd name="connsiteY22" fmla="*/ 340598 h 521653"/>
                <a:gd name="connsiteX23" fmla="*/ 281613 w 607639"/>
                <a:gd name="connsiteY23" fmla="*/ 352063 h 521653"/>
                <a:gd name="connsiteX24" fmla="*/ 270131 w 607639"/>
                <a:gd name="connsiteY24" fmla="*/ 363529 h 521653"/>
                <a:gd name="connsiteX25" fmla="*/ 232571 w 607639"/>
                <a:gd name="connsiteY25" fmla="*/ 363529 h 521653"/>
                <a:gd name="connsiteX26" fmla="*/ 232571 w 607639"/>
                <a:gd name="connsiteY26" fmla="*/ 389038 h 521653"/>
                <a:gd name="connsiteX27" fmla="*/ 536702 w 607639"/>
                <a:gd name="connsiteY27" fmla="*/ 389038 h 521653"/>
                <a:gd name="connsiteX28" fmla="*/ 530294 w 607639"/>
                <a:gd name="connsiteY28" fmla="*/ 363529 h 521653"/>
                <a:gd name="connsiteX29" fmla="*/ 412451 w 607639"/>
                <a:gd name="connsiteY29" fmla="*/ 363529 h 521653"/>
                <a:gd name="connsiteX30" fmla="*/ 400969 w 607639"/>
                <a:gd name="connsiteY30" fmla="*/ 352063 h 521653"/>
                <a:gd name="connsiteX31" fmla="*/ 412451 w 607639"/>
                <a:gd name="connsiteY31" fmla="*/ 340598 h 521653"/>
                <a:gd name="connsiteX32" fmla="*/ 527801 w 607639"/>
                <a:gd name="connsiteY32" fmla="*/ 340598 h 521653"/>
                <a:gd name="connsiteX33" fmla="*/ 527534 w 607639"/>
                <a:gd name="connsiteY33" fmla="*/ 331976 h 521653"/>
                <a:gd name="connsiteX34" fmla="*/ 527801 w 607639"/>
                <a:gd name="connsiteY34" fmla="*/ 323354 h 521653"/>
                <a:gd name="connsiteX35" fmla="*/ 470927 w 607639"/>
                <a:gd name="connsiteY35" fmla="*/ 323354 h 521653"/>
                <a:gd name="connsiteX36" fmla="*/ 459445 w 607639"/>
                <a:gd name="connsiteY36" fmla="*/ 311889 h 521653"/>
                <a:gd name="connsiteX37" fmla="*/ 470927 w 607639"/>
                <a:gd name="connsiteY37" fmla="*/ 300334 h 521653"/>
                <a:gd name="connsiteX38" fmla="*/ 530294 w 607639"/>
                <a:gd name="connsiteY38" fmla="*/ 300334 h 521653"/>
                <a:gd name="connsiteX39" fmla="*/ 536702 w 607639"/>
                <a:gd name="connsiteY39" fmla="*/ 274825 h 521653"/>
                <a:gd name="connsiteX40" fmla="*/ 118466 w 607639"/>
                <a:gd name="connsiteY40" fmla="*/ 236605 h 521653"/>
                <a:gd name="connsiteX41" fmla="*/ 22963 w 607639"/>
                <a:gd name="connsiteY41" fmla="*/ 331976 h 521653"/>
                <a:gd name="connsiteX42" fmla="*/ 51000 w 607639"/>
                <a:gd name="connsiteY42" fmla="*/ 399349 h 521653"/>
                <a:gd name="connsiteX43" fmla="*/ 107073 w 607639"/>
                <a:gd name="connsiteY43" fmla="*/ 426636 h 521653"/>
                <a:gd name="connsiteX44" fmla="*/ 107073 w 607639"/>
                <a:gd name="connsiteY44" fmla="*/ 410548 h 521653"/>
                <a:gd name="connsiteX45" fmla="*/ 80995 w 607639"/>
                <a:gd name="connsiteY45" fmla="*/ 400682 h 521653"/>
                <a:gd name="connsiteX46" fmla="*/ 51534 w 607639"/>
                <a:gd name="connsiteY46" fmla="*/ 370106 h 521653"/>
                <a:gd name="connsiteX47" fmla="*/ 41832 w 607639"/>
                <a:gd name="connsiteY47" fmla="*/ 331976 h 521653"/>
                <a:gd name="connsiteX48" fmla="*/ 51534 w 607639"/>
                <a:gd name="connsiteY48" fmla="*/ 293757 h 521653"/>
                <a:gd name="connsiteX49" fmla="*/ 122026 w 607639"/>
                <a:gd name="connsiteY49" fmla="*/ 251893 h 521653"/>
                <a:gd name="connsiteX50" fmla="*/ 576932 w 607639"/>
                <a:gd name="connsiteY50" fmla="*/ 251893 h 521653"/>
                <a:gd name="connsiteX51" fmla="*/ 584587 w 607639"/>
                <a:gd name="connsiteY51" fmla="*/ 244249 h 521653"/>
                <a:gd name="connsiteX52" fmla="*/ 582362 w 607639"/>
                <a:gd name="connsiteY52" fmla="*/ 238827 h 521653"/>
                <a:gd name="connsiteX53" fmla="*/ 576932 w 607639"/>
                <a:gd name="connsiteY53" fmla="*/ 236605 h 521653"/>
                <a:gd name="connsiteX54" fmla="*/ 489173 w 607639"/>
                <a:gd name="connsiteY54" fmla="*/ 236605 h 521653"/>
                <a:gd name="connsiteX55" fmla="*/ 234983 w 607639"/>
                <a:gd name="connsiteY55" fmla="*/ 126947 h 521653"/>
                <a:gd name="connsiteX56" fmla="*/ 246485 w 607639"/>
                <a:gd name="connsiteY56" fmla="*/ 138414 h 521653"/>
                <a:gd name="connsiteX57" fmla="*/ 234983 w 607639"/>
                <a:gd name="connsiteY57" fmla="*/ 149881 h 521653"/>
                <a:gd name="connsiteX58" fmla="*/ 223481 w 607639"/>
                <a:gd name="connsiteY58" fmla="*/ 138414 h 521653"/>
                <a:gd name="connsiteX59" fmla="*/ 234983 w 607639"/>
                <a:gd name="connsiteY59" fmla="*/ 126947 h 521653"/>
                <a:gd name="connsiteX60" fmla="*/ 70937 w 607639"/>
                <a:gd name="connsiteY60" fmla="*/ 61151 h 521653"/>
                <a:gd name="connsiteX61" fmla="*/ 77257 w 607639"/>
                <a:gd name="connsiteY61" fmla="*/ 86749 h 521653"/>
                <a:gd name="connsiteX62" fmla="*/ 136712 w 607639"/>
                <a:gd name="connsiteY62" fmla="*/ 86749 h 521653"/>
                <a:gd name="connsiteX63" fmla="*/ 148194 w 607639"/>
                <a:gd name="connsiteY63" fmla="*/ 98215 h 521653"/>
                <a:gd name="connsiteX64" fmla="*/ 136712 w 607639"/>
                <a:gd name="connsiteY64" fmla="*/ 109681 h 521653"/>
                <a:gd name="connsiteX65" fmla="*/ 79749 w 607639"/>
                <a:gd name="connsiteY65" fmla="*/ 109681 h 521653"/>
                <a:gd name="connsiteX66" fmla="*/ 79749 w 607639"/>
                <a:gd name="connsiteY66" fmla="*/ 126924 h 521653"/>
                <a:gd name="connsiteX67" fmla="*/ 195188 w 607639"/>
                <a:gd name="connsiteY67" fmla="*/ 126924 h 521653"/>
                <a:gd name="connsiteX68" fmla="*/ 206670 w 607639"/>
                <a:gd name="connsiteY68" fmla="*/ 138390 h 521653"/>
                <a:gd name="connsiteX69" fmla="*/ 195188 w 607639"/>
                <a:gd name="connsiteY69" fmla="*/ 149856 h 521653"/>
                <a:gd name="connsiteX70" fmla="*/ 77257 w 607639"/>
                <a:gd name="connsiteY70" fmla="*/ 149856 h 521653"/>
                <a:gd name="connsiteX71" fmla="*/ 70937 w 607639"/>
                <a:gd name="connsiteY71" fmla="*/ 175365 h 521653"/>
                <a:gd name="connsiteX72" fmla="*/ 485613 w 607639"/>
                <a:gd name="connsiteY72" fmla="*/ 175365 h 521653"/>
                <a:gd name="connsiteX73" fmla="*/ 535901 w 607639"/>
                <a:gd name="connsiteY73" fmla="*/ 145501 h 521653"/>
                <a:gd name="connsiteX74" fmla="*/ 535901 w 607639"/>
                <a:gd name="connsiteY74" fmla="*/ 91104 h 521653"/>
                <a:gd name="connsiteX75" fmla="*/ 485613 w 607639"/>
                <a:gd name="connsiteY75" fmla="*/ 61151 h 521653"/>
                <a:gd name="connsiteX76" fmla="*/ 30618 w 607639"/>
                <a:gd name="connsiteY76" fmla="*/ 22931 h 521653"/>
                <a:gd name="connsiteX77" fmla="*/ 22963 w 607639"/>
                <a:gd name="connsiteY77" fmla="*/ 30575 h 521653"/>
                <a:gd name="connsiteX78" fmla="*/ 30618 w 607639"/>
                <a:gd name="connsiteY78" fmla="*/ 38219 h 521653"/>
                <a:gd name="connsiteX79" fmla="*/ 54293 w 607639"/>
                <a:gd name="connsiteY79" fmla="*/ 38219 h 521653"/>
                <a:gd name="connsiteX80" fmla="*/ 485613 w 607639"/>
                <a:gd name="connsiteY80" fmla="*/ 38219 h 521653"/>
                <a:gd name="connsiteX81" fmla="*/ 556105 w 607639"/>
                <a:gd name="connsiteY81" fmla="*/ 80083 h 521653"/>
                <a:gd name="connsiteX82" fmla="*/ 556105 w 607639"/>
                <a:gd name="connsiteY82" fmla="*/ 156433 h 521653"/>
                <a:gd name="connsiteX83" fmla="*/ 485613 w 607639"/>
                <a:gd name="connsiteY83" fmla="*/ 198297 h 521653"/>
                <a:gd name="connsiteX84" fmla="*/ 30618 w 607639"/>
                <a:gd name="connsiteY84" fmla="*/ 198297 h 521653"/>
                <a:gd name="connsiteX85" fmla="*/ 22963 w 607639"/>
                <a:gd name="connsiteY85" fmla="*/ 205941 h 521653"/>
                <a:gd name="connsiteX86" fmla="*/ 30618 w 607639"/>
                <a:gd name="connsiteY86" fmla="*/ 213673 h 521653"/>
                <a:gd name="connsiteX87" fmla="*/ 489173 w 607639"/>
                <a:gd name="connsiteY87" fmla="*/ 213673 h 521653"/>
                <a:gd name="connsiteX88" fmla="*/ 584587 w 607639"/>
                <a:gd name="connsiteY88" fmla="*/ 118302 h 521653"/>
                <a:gd name="connsiteX89" fmla="*/ 489173 w 607639"/>
                <a:gd name="connsiteY89" fmla="*/ 22931 h 521653"/>
                <a:gd name="connsiteX90" fmla="*/ 30618 w 607639"/>
                <a:gd name="connsiteY90" fmla="*/ 0 h 521653"/>
                <a:gd name="connsiteX91" fmla="*/ 489173 w 607639"/>
                <a:gd name="connsiteY91" fmla="*/ 0 h 521653"/>
                <a:gd name="connsiteX92" fmla="*/ 607639 w 607639"/>
                <a:gd name="connsiteY92" fmla="*/ 118302 h 521653"/>
                <a:gd name="connsiteX93" fmla="*/ 559131 w 607639"/>
                <a:gd name="connsiteY93" fmla="*/ 213673 h 521653"/>
                <a:gd name="connsiteX94" fmla="*/ 576932 w 607639"/>
                <a:gd name="connsiteY94" fmla="*/ 213673 h 521653"/>
                <a:gd name="connsiteX95" fmla="*/ 598650 w 607639"/>
                <a:gd name="connsiteY95" fmla="*/ 222562 h 521653"/>
                <a:gd name="connsiteX96" fmla="*/ 607639 w 607639"/>
                <a:gd name="connsiteY96" fmla="*/ 244249 h 521653"/>
                <a:gd name="connsiteX97" fmla="*/ 576932 w 607639"/>
                <a:gd name="connsiteY97" fmla="*/ 274825 h 521653"/>
                <a:gd name="connsiteX98" fmla="*/ 561089 w 607639"/>
                <a:gd name="connsiteY98" fmla="*/ 274825 h 521653"/>
                <a:gd name="connsiteX99" fmla="*/ 551655 w 607639"/>
                <a:gd name="connsiteY99" fmla="*/ 313222 h 521653"/>
                <a:gd name="connsiteX100" fmla="*/ 550587 w 607639"/>
                <a:gd name="connsiteY100" fmla="*/ 331976 h 521653"/>
                <a:gd name="connsiteX101" fmla="*/ 551655 w 607639"/>
                <a:gd name="connsiteY101" fmla="*/ 350641 h 521653"/>
                <a:gd name="connsiteX102" fmla="*/ 561089 w 607639"/>
                <a:gd name="connsiteY102" fmla="*/ 389038 h 521653"/>
                <a:gd name="connsiteX103" fmla="*/ 576932 w 607639"/>
                <a:gd name="connsiteY103" fmla="*/ 389038 h 521653"/>
                <a:gd name="connsiteX104" fmla="*/ 598650 w 607639"/>
                <a:gd name="connsiteY104" fmla="*/ 398016 h 521653"/>
                <a:gd name="connsiteX105" fmla="*/ 607639 w 607639"/>
                <a:gd name="connsiteY105" fmla="*/ 419614 h 521653"/>
                <a:gd name="connsiteX106" fmla="*/ 576932 w 607639"/>
                <a:gd name="connsiteY106" fmla="*/ 450278 h 521653"/>
                <a:gd name="connsiteX107" fmla="*/ 232571 w 607639"/>
                <a:gd name="connsiteY107" fmla="*/ 450278 h 521653"/>
                <a:gd name="connsiteX108" fmla="*/ 232571 w 607639"/>
                <a:gd name="connsiteY108" fmla="*/ 510185 h 521653"/>
                <a:gd name="connsiteX109" fmla="*/ 226964 w 607639"/>
                <a:gd name="connsiteY109" fmla="*/ 520051 h 521653"/>
                <a:gd name="connsiteX110" fmla="*/ 221089 w 607639"/>
                <a:gd name="connsiteY110" fmla="*/ 521651 h 521653"/>
                <a:gd name="connsiteX111" fmla="*/ 215571 w 607639"/>
                <a:gd name="connsiteY111" fmla="*/ 520318 h 521653"/>
                <a:gd name="connsiteX112" fmla="*/ 169822 w 607639"/>
                <a:gd name="connsiteY112" fmla="*/ 495697 h 521653"/>
                <a:gd name="connsiteX113" fmla="*/ 123984 w 607639"/>
                <a:gd name="connsiteY113" fmla="*/ 520318 h 521653"/>
                <a:gd name="connsiteX114" fmla="*/ 112681 w 607639"/>
                <a:gd name="connsiteY114" fmla="*/ 520051 h 521653"/>
                <a:gd name="connsiteX115" fmla="*/ 107073 w 607639"/>
                <a:gd name="connsiteY115" fmla="*/ 510185 h 521653"/>
                <a:gd name="connsiteX116" fmla="*/ 107073 w 607639"/>
                <a:gd name="connsiteY116" fmla="*/ 449745 h 521653"/>
                <a:gd name="connsiteX117" fmla="*/ 34712 w 607639"/>
                <a:gd name="connsiteY117" fmla="*/ 415614 h 521653"/>
                <a:gd name="connsiteX118" fmla="*/ 0 w 607639"/>
                <a:gd name="connsiteY118" fmla="*/ 331976 h 521653"/>
                <a:gd name="connsiteX119" fmla="*/ 48419 w 607639"/>
                <a:gd name="connsiteY119" fmla="*/ 236605 h 521653"/>
                <a:gd name="connsiteX120" fmla="*/ 30618 w 607639"/>
                <a:gd name="connsiteY120" fmla="*/ 236605 h 521653"/>
                <a:gd name="connsiteX121" fmla="*/ 0 w 607639"/>
                <a:gd name="connsiteY121" fmla="*/ 205941 h 521653"/>
                <a:gd name="connsiteX122" fmla="*/ 30618 w 607639"/>
                <a:gd name="connsiteY122" fmla="*/ 175365 h 521653"/>
                <a:gd name="connsiteX123" fmla="*/ 46550 w 607639"/>
                <a:gd name="connsiteY123" fmla="*/ 175365 h 521653"/>
                <a:gd name="connsiteX124" fmla="*/ 46550 w 607639"/>
                <a:gd name="connsiteY124" fmla="*/ 61151 h 521653"/>
                <a:gd name="connsiteX125" fmla="*/ 30618 w 607639"/>
                <a:gd name="connsiteY125" fmla="*/ 61151 h 521653"/>
                <a:gd name="connsiteX126" fmla="*/ 0 w 607639"/>
                <a:gd name="connsiteY126" fmla="*/ 30575 h 521653"/>
                <a:gd name="connsiteX127" fmla="*/ 30618 w 607639"/>
                <a:gd name="connsiteY127" fmla="*/ 0 h 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7639" h="521653">
                  <a:moveTo>
                    <a:pt x="232571" y="411970"/>
                  </a:moveTo>
                  <a:lnTo>
                    <a:pt x="232571" y="427258"/>
                  </a:lnTo>
                  <a:lnTo>
                    <a:pt x="576932" y="427258"/>
                  </a:lnTo>
                  <a:cubicBezTo>
                    <a:pt x="581205" y="427258"/>
                    <a:pt x="584587" y="423880"/>
                    <a:pt x="584587" y="419614"/>
                  </a:cubicBezTo>
                  <a:cubicBezTo>
                    <a:pt x="584587" y="417570"/>
                    <a:pt x="583786" y="415703"/>
                    <a:pt x="582362" y="414192"/>
                  </a:cubicBezTo>
                  <a:cubicBezTo>
                    <a:pt x="580938" y="412770"/>
                    <a:pt x="578979" y="411970"/>
                    <a:pt x="576932" y="411970"/>
                  </a:cubicBezTo>
                  <a:close/>
                  <a:moveTo>
                    <a:pt x="130037" y="363529"/>
                  </a:moveTo>
                  <a:lnTo>
                    <a:pt x="130037" y="490987"/>
                  </a:lnTo>
                  <a:lnTo>
                    <a:pt x="164393" y="472499"/>
                  </a:lnTo>
                  <a:cubicBezTo>
                    <a:pt x="166084" y="471610"/>
                    <a:pt x="167953" y="471166"/>
                    <a:pt x="169822" y="471166"/>
                  </a:cubicBezTo>
                  <a:cubicBezTo>
                    <a:pt x="171691" y="471166"/>
                    <a:pt x="173560" y="471610"/>
                    <a:pt x="175251" y="472499"/>
                  </a:cubicBezTo>
                  <a:lnTo>
                    <a:pt x="209518" y="490987"/>
                  </a:lnTo>
                  <a:lnTo>
                    <a:pt x="209518" y="363529"/>
                  </a:lnTo>
                  <a:close/>
                  <a:moveTo>
                    <a:pt x="122026" y="274825"/>
                  </a:moveTo>
                  <a:cubicBezTo>
                    <a:pt x="101021" y="274825"/>
                    <a:pt x="81796" y="286290"/>
                    <a:pt x="71738" y="304778"/>
                  </a:cubicBezTo>
                  <a:cubicBezTo>
                    <a:pt x="67288" y="313044"/>
                    <a:pt x="64885" y="322466"/>
                    <a:pt x="64885" y="331976"/>
                  </a:cubicBezTo>
                  <a:cubicBezTo>
                    <a:pt x="64885" y="341397"/>
                    <a:pt x="67288" y="350819"/>
                    <a:pt x="71738" y="359174"/>
                  </a:cubicBezTo>
                  <a:cubicBezTo>
                    <a:pt x="76633" y="368151"/>
                    <a:pt x="83932" y="375706"/>
                    <a:pt x="92743" y="380950"/>
                  </a:cubicBezTo>
                  <a:cubicBezTo>
                    <a:pt x="97194" y="383617"/>
                    <a:pt x="102089" y="385661"/>
                    <a:pt x="107073" y="386994"/>
                  </a:cubicBezTo>
                  <a:lnTo>
                    <a:pt x="107073" y="352063"/>
                  </a:lnTo>
                  <a:cubicBezTo>
                    <a:pt x="107073" y="345664"/>
                    <a:pt x="112236" y="340598"/>
                    <a:pt x="118555" y="340598"/>
                  </a:cubicBezTo>
                  <a:lnTo>
                    <a:pt x="221089" y="340598"/>
                  </a:lnTo>
                  <a:lnTo>
                    <a:pt x="270131" y="340598"/>
                  </a:lnTo>
                  <a:cubicBezTo>
                    <a:pt x="276450" y="340598"/>
                    <a:pt x="281613" y="345664"/>
                    <a:pt x="281613" y="352063"/>
                  </a:cubicBezTo>
                  <a:cubicBezTo>
                    <a:pt x="281613" y="358374"/>
                    <a:pt x="276450" y="363529"/>
                    <a:pt x="270131" y="363529"/>
                  </a:cubicBezTo>
                  <a:lnTo>
                    <a:pt x="232571" y="363529"/>
                  </a:lnTo>
                  <a:lnTo>
                    <a:pt x="232571" y="389038"/>
                  </a:lnTo>
                  <a:lnTo>
                    <a:pt x="536702" y="389038"/>
                  </a:lnTo>
                  <a:cubicBezTo>
                    <a:pt x="533943" y="380683"/>
                    <a:pt x="531807" y="372151"/>
                    <a:pt x="530294" y="363529"/>
                  </a:cubicBezTo>
                  <a:lnTo>
                    <a:pt x="412451" y="363529"/>
                  </a:lnTo>
                  <a:cubicBezTo>
                    <a:pt x="406131" y="363529"/>
                    <a:pt x="400969" y="358374"/>
                    <a:pt x="400969" y="352063"/>
                  </a:cubicBezTo>
                  <a:cubicBezTo>
                    <a:pt x="400969" y="345664"/>
                    <a:pt x="406131" y="340598"/>
                    <a:pt x="412451" y="340598"/>
                  </a:cubicBezTo>
                  <a:lnTo>
                    <a:pt x="527801" y="340598"/>
                  </a:lnTo>
                  <a:cubicBezTo>
                    <a:pt x="527623" y="337664"/>
                    <a:pt x="527534" y="334820"/>
                    <a:pt x="527534" y="331976"/>
                  </a:cubicBezTo>
                  <a:cubicBezTo>
                    <a:pt x="527534" y="329043"/>
                    <a:pt x="527623" y="326199"/>
                    <a:pt x="527801" y="323354"/>
                  </a:cubicBezTo>
                  <a:lnTo>
                    <a:pt x="470927" y="323354"/>
                  </a:lnTo>
                  <a:cubicBezTo>
                    <a:pt x="464608" y="323354"/>
                    <a:pt x="459445" y="318199"/>
                    <a:pt x="459445" y="311889"/>
                  </a:cubicBezTo>
                  <a:cubicBezTo>
                    <a:pt x="459445" y="305489"/>
                    <a:pt x="464608" y="300334"/>
                    <a:pt x="470927" y="300334"/>
                  </a:cubicBezTo>
                  <a:lnTo>
                    <a:pt x="530294" y="300334"/>
                  </a:lnTo>
                  <a:cubicBezTo>
                    <a:pt x="531807" y="291712"/>
                    <a:pt x="533943" y="283180"/>
                    <a:pt x="536702" y="274825"/>
                  </a:cubicBezTo>
                  <a:close/>
                  <a:moveTo>
                    <a:pt x="118466" y="236605"/>
                  </a:moveTo>
                  <a:cubicBezTo>
                    <a:pt x="65775" y="236605"/>
                    <a:pt x="22963" y="279358"/>
                    <a:pt x="22963" y="331976"/>
                  </a:cubicBezTo>
                  <a:cubicBezTo>
                    <a:pt x="22963" y="357396"/>
                    <a:pt x="32932" y="381306"/>
                    <a:pt x="51000" y="399349"/>
                  </a:cubicBezTo>
                  <a:cubicBezTo>
                    <a:pt x="66309" y="414637"/>
                    <a:pt x="85890" y="424058"/>
                    <a:pt x="107073" y="426636"/>
                  </a:cubicBezTo>
                  <a:lnTo>
                    <a:pt x="107073" y="410548"/>
                  </a:lnTo>
                  <a:cubicBezTo>
                    <a:pt x="97906" y="408770"/>
                    <a:pt x="89005" y="405482"/>
                    <a:pt x="80995" y="400682"/>
                  </a:cubicBezTo>
                  <a:cubicBezTo>
                    <a:pt x="68623" y="393394"/>
                    <a:pt x="58387" y="382728"/>
                    <a:pt x="51534" y="370106"/>
                  </a:cubicBezTo>
                  <a:cubicBezTo>
                    <a:pt x="45215" y="358463"/>
                    <a:pt x="41832" y="345219"/>
                    <a:pt x="41832" y="331976"/>
                  </a:cubicBezTo>
                  <a:cubicBezTo>
                    <a:pt x="41832" y="318644"/>
                    <a:pt x="45215" y="305489"/>
                    <a:pt x="51534" y="293757"/>
                  </a:cubicBezTo>
                  <a:cubicBezTo>
                    <a:pt x="65597" y="267981"/>
                    <a:pt x="92565" y="251893"/>
                    <a:pt x="122026" y="251893"/>
                  </a:cubicBezTo>
                  <a:lnTo>
                    <a:pt x="576932" y="251893"/>
                  </a:lnTo>
                  <a:cubicBezTo>
                    <a:pt x="581205" y="251893"/>
                    <a:pt x="584587" y="248427"/>
                    <a:pt x="584587" y="244249"/>
                  </a:cubicBezTo>
                  <a:cubicBezTo>
                    <a:pt x="584587" y="242205"/>
                    <a:pt x="583786" y="240249"/>
                    <a:pt x="582362" y="238827"/>
                  </a:cubicBezTo>
                  <a:cubicBezTo>
                    <a:pt x="580938" y="237405"/>
                    <a:pt x="578979" y="236605"/>
                    <a:pt x="576932" y="236605"/>
                  </a:cubicBezTo>
                  <a:lnTo>
                    <a:pt x="489173" y="236605"/>
                  </a:lnTo>
                  <a:close/>
                  <a:moveTo>
                    <a:pt x="234983" y="126947"/>
                  </a:moveTo>
                  <a:cubicBezTo>
                    <a:pt x="241335" y="126947"/>
                    <a:pt x="246485" y="132081"/>
                    <a:pt x="246485" y="138414"/>
                  </a:cubicBezTo>
                  <a:cubicBezTo>
                    <a:pt x="246485" y="144747"/>
                    <a:pt x="241335" y="149881"/>
                    <a:pt x="234983" y="149881"/>
                  </a:cubicBezTo>
                  <a:cubicBezTo>
                    <a:pt x="228631" y="149881"/>
                    <a:pt x="223481" y="144747"/>
                    <a:pt x="223481" y="138414"/>
                  </a:cubicBezTo>
                  <a:cubicBezTo>
                    <a:pt x="223481" y="132081"/>
                    <a:pt x="228631" y="126947"/>
                    <a:pt x="234983" y="126947"/>
                  </a:cubicBezTo>
                  <a:close/>
                  <a:moveTo>
                    <a:pt x="70937" y="61151"/>
                  </a:moveTo>
                  <a:cubicBezTo>
                    <a:pt x="73696" y="69595"/>
                    <a:pt x="75743" y="78127"/>
                    <a:pt x="77257" y="86749"/>
                  </a:cubicBezTo>
                  <a:lnTo>
                    <a:pt x="136712" y="86749"/>
                  </a:lnTo>
                  <a:cubicBezTo>
                    <a:pt x="143031" y="86749"/>
                    <a:pt x="148194" y="91815"/>
                    <a:pt x="148194" y="98215"/>
                  </a:cubicBezTo>
                  <a:cubicBezTo>
                    <a:pt x="148194" y="104525"/>
                    <a:pt x="143031" y="109681"/>
                    <a:pt x="136712" y="109681"/>
                  </a:cubicBezTo>
                  <a:lnTo>
                    <a:pt x="79749" y="109681"/>
                  </a:lnTo>
                  <a:cubicBezTo>
                    <a:pt x="80016" y="115369"/>
                    <a:pt x="80016" y="121146"/>
                    <a:pt x="79749" y="126924"/>
                  </a:cubicBezTo>
                  <a:lnTo>
                    <a:pt x="195188" y="126924"/>
                  </a:lnTo>
                  <a:cubicBezTo>
                    <a:pt x="201508" y="126924"/>
                    <a:pt x="206670" y="131991"/>
                    <a:pt x="206670" y="138390"/>
                  </a:cubicBezTo>
                  <a:cubicBezTo>
                    <a:pt x="206670" y="144701"/>
                    <a:pt x="201508" y="149856"/>
                    <a:pt x="195188" y="149856"/>
                  </a:cubicBezTo>
                  <a:lnTo>
                    <a:pt x="77257" y="149856"/>
                  </a:lnTo>
                  <a:cubicBezTo>
                    <a:pt x="75743" y="158478"/>
                    <a:pt x="73696" y="167010"/>
                    <a:pt x="70937" y="175365"/>
                  </a:cubicBezTo>
                  <a:lnTo>
                    <a:pt x="485613" y="175365"/>
                  </a:lnTo>
                  <a:cubicBezTo>
                    <a:pt x="506618" y="175365"/>
                    <a:pt x="525843" y="163899"/>
                    <a:pt x="535901" y="145501"/>
                  </a:cubicBezTo>
                  <a:cubicBezTo>
                    <a:pt x="545068" y="128435"/>
                    <a:pt x="545068" y="108081"/>
                    <a:pt x="535901" y="91104"/>
                  </a:cubicBezTo>
                  <a:cubicBezTo>
                    <a:pt x="525843" y="72617"/>
                    <a:pt x="506618" y="61151"/>
                    <a:pt x="485613" y="61151"/>
                  </a:cubicBezTo>
                  <a:close/>
                  <a:moveTo>
                    <a:pt x="30618" y="22931"/>
                  </a:moveTo>
                  <a:cubicBezTo>
                    <a:pt x="26435" y="22931"/>
                    <a:pt x="22963" y="26309"/>
                    <a:pt x="22963" y="30575"/>
                  </a:cubicBezTo>
                  <a:cubicBezTo>
                    <a:pt x="22963" y="34753"/>
                    <a:pt x="26435" y="38219"/>
                    <a:pt x="30618" y="38219"/>
                  </a:cubicBezTo>
                  <a:lnTo>
                    <a:pt x="54293" y="38219"/>
                  </a:lnTo>
                  <a:lnTo>
                    <a:pt x="485613" y="38219"/>
                  </a:lnTo>
                  <a:cubicBezTo>
                    <a:pt x="515074" y="38219"/>
                    <a:pt x="542042" y="54307"/>
                    <a:pt x="556105" y="80083"/>
                  </a:cubicBezTo>
                  <a:cubicBezTo>
                    <a:pt x="569011" y="103992"/>
                    <a:pt x="569011" y="132524"/>
                    <a:pt x="556105" y="156433"/>
                  </a:cubicBezTo>
                  <a:cubicBezTo>
                    <a:pt x="542042" y="182298"/>
                    <a:pt x="515074" y="198297"/>
                    <a:pt x="485613" y="198297"/>
                  </a:cubicBezTo>
                  <a:lnTo>
                    <a:pt x="30618" y="198297"/>
                  </a:lnTo>
                  <a:cubicBezTo>
                    <a:pt x="26435" y="198297"/>
                    <a:pt x="22963" y="201763"/>
                    <a:pt x="22963" y="205941"/>
                  </a:cubicBezTo>
                  <a:cubicBezTo>
                    <a:pt x="22963" y="210207"/>
                    <a:pt x="26435" y="213673"/>
                    <a:pt x="30618" y="213673"/>
                  </a:cubicBezTo>
                  <a:lnTo>
                    <a:pt x="489173" y="213673"/>
                  </a:lnTo>
                  <a:cubicBezTo>
                    <a:pt x="541775" y="213585"/>
                    <a:pt x="584587" y="170832"/>
                    <a:pt x="584587" y="118302"/>
                  </a:cubicBezTo>
                  <a:cubicBezTo>
                    <a:pt x="584587" y="65684"/>
                    <a:pt x="541775" y="22931"/>
                    <a:pt x="489173" y="22931"/>
                  </a:cubicBezTo>
                  <a:close/>
                  <a:moveTo>
                    <a:pt x="30618" y="0"/>
                  </a:moveTo>
                  <a:lnTo>
                    <a:pt x="489173" y="0"/>
                  </a:lnTo>
                  <a:cubicBezTo>
                    <a:pt x="554503" y="0"/>
                    <a:pt x="607639" y="53063"/>
                    <a:pt x="607639" y="118302"/>
                  </a:cubicBezTo>
                  <a:cubicBezTo>
                    <a:pt x="607639" y="157411"/>
                    <a:pt x="588503" y="192075"/>
                    <a:pt x="559131" y="213673"/>
                  </a:cubicBezTo>
                  <a:lnTo>
                    <a:pt x="576932" y="213673"/>
                  </a:lnTo>
                  <a:cubicBezTo>
                    <a:pt x="585121" y="213673"/>
                    <a:pt x="592775" y="216784"/>
                    <a:pt x="598650" y="222562"/>
                  </a:cubicBezTo>
                  <a:cubicBezTo>
                    <a:pt x="604435" y="228428"/>
                    <a:pt x="607639" y="236072"/>
                    <a:pt x="607639" y="244249"/>
                  </a:cubicBezTo>
                  <a:cubicBezTo>
                    <a:pt x="607639" y="261137"/>
                    <a:pt x="593843" y="274825"/>
                    <a:pt x="576932" y="274825"/>
                  </a:cubicBezTo>
                  <a:lnTo>
                    <a:pt x="561089" y="274825"/>
                  </a:lnTo>
                  <a:cubicBezTo>
                    <a:pt x="556372" y="287179"/>
                    <a:pt x="553168" y="300067"/>
                    <a:pt x="551655" y="313222"/>
                  </a:cubicBezTo>
                  <a:cubicBezTo>
                    <a:pt x="550943" y="319444"/>
                    <a:pt x="550587" y="325754"/>
                    <a:pt x="550587" y="331976"/>
                  </a:cubicBezTo>
                  <a:cubicBezTo>
                    <a:pt x="550587" y="338198"/>
                    <a:pt x="550943" y="344508"/>
                    <a:pt x="551655" y="350641"/>
                  </a:cubicBezTo>
                  <a:cubicBezTo>
                    <a:pt x="553168" y="363796"/>
                    <a:pt x="556372" y="376684"/>
                    <a:pt x="561089" y="389038"/>
                  </a:cubicBezTo>
                  <a:lnTo>
                    <a:pt x="576932" y="389038"/>
                  </a:lnTo>
                  <a:cubicBezTo>
                    <a:pt x="585121" y="389038"/>
                    <a:pt x="592775" y="392238"/>
                    <a:pt x="598650" y="398016"/>
                  </a:cubicBezTo>
                  <a:cubicBezTo>
                    <a:pt x="604435" y="403793"/>
                    <a:pt x="607639" y="411437"/>
                    <a:pt x="607639" y="419614"/>
                  </a:cubicBezTo>
                  <a:cubicBezTo>
                    <a:pt x="607639" y="436502"/>
                    <a:pt x="593843" y="450278"/>
                    <a:pt x="576932" y="450278"/>
                  </a:cubicBezTo>
                  <a:lnTo>
                    <a:pt x="232571" y="450278"/>
                  </a:lnTo>
                  <a:lnTo>
                    <a:pt x="232571" y="510185"/>
                  </a:lnTo>
                  <a:cubicBezTo>
                    <a:pt x="232571" y="514185"/>
                    <a:pt x="230435" y="517918"/>
                    <a:pt x="226964" y="520051"/>
                  </a:cubicBezTo>
                  <a:cubicBezTo>
                    <a:pt x="225094" y="521118"/>
                    <a:pt x="223136" y="521651"/>
                    <a:pt x="221089" y="521651"/>
                  </a:cubicBezTo>
                  <a:cubicBezTo>
                    <a:pt x="219220" y="521651"/>
                    <a:pt x="217351" y="521207"/>
                    <a:pt x="215571" y="520318"/>
                  </a:cubicBezTo>
                  <a:lnTo>
                    <a:pt x="169822" y="495697"/>
                  </a:lnTo>
                  <a:lnTo>
                    <a:pt x="123984" y="520318"/>
                  </a:lnTo>
                  <a:cubicBezTo>
                    <a:pt x="120424" y="522184"/>
                    <a:pt x="116152" y="522095"/>
                    <a:pt x="112681" y="520051"/>
                  </a:cubicBezTo>
                  <a:cubicBezTo>
                    <a:pt x="109209" y="518007"/>
                    <a:pt x="107073" y="514185"/>
                    <a:pt x="107073" y="510185"/>
                  </a:cubicBezTo>
                  <a:lnTo>
                    <a:pt x="107073" y="449745"/>
                  </a:lnTo>
                  <a:cubicBezTo>
                    <a:pt x="79749" y="447079"/>
                    <a:pt x="54382" y="435257"/>
                    <a:pt x="34712" y="415614"/>
                  </a:cubicBezTo>
                  <a:cubicBezTo>
                    <a:pt x="12283" y="393216"/>
                    <a:pt x="0" y="363529"/>
                    <a:pt x="0" y="331976"/>
                  </a:cubicBezTo>
                  <a:cubicBezTo>
                    <a:pt x="0" y="292868"/>
                    <a:pt x="19136" y="258115"/>
                    <a:pt x="48419" y="236605"/>
                  </a:cubicBezTo>
                  <a:lnTo>
                    <a:pt x="30618" y="236605"/>
                  </a:lnTo>
                  <a:cubicBezTo>
                    <a:pt x="13796" y="236605"/>
                    <a:pt x="0" y="222828"/>
                    <a:pt x="0" y="205941"/>
                  </a:cubicBezTo>
                  <a:cubicBezTo>
                    <a:pt x="0" y="189142"/>
                    <a:pt x="13796" y="175365"/>
                    <a:pt x="30618" y="175365"/>
                  </a:cubicBezTo>
                  <a:lnTo>
                    <a:pt x="46550" y="175365"/>
                  </a:lnTo>
                  <a:cubicBezTo>
                    <a:pt x="60435" y="138657"/>
                    <a:pt x="60435" y="97859"/>
                    <a:pt x="46550" y="61151"/>
                  </a:cubicBezTo>
                  <a:lnTo>
                    <a:pt x="30618" y="61151"/>
                  </a:lnTo>
                  <a:cubicBezTo>
                    <a:pt x="13796" y="61151"/>
                    <a:pt x="0" y="47463"/>
                    <a:pt x="0" y="30575"/>
                  </a:cubicBezTo>
                  <a:cubicBezTo>
                    <a:pt x="0" y="13688"/>
                    <a:pt x="13796" y="0"/>
                    <a:pt x="306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5" name="book-closed-with-a-bookmark_21046"/>
            <p:cNvSpPr>
              <a:spLocks noChangeAspect="1"/>
            </p:cNvSpPr>
            <p:nvPr/>
          </p:nvSpPr>
          <p:spPr bwMode="auto">
            <a:xfrm>
              <a:off x="1795" y="8286"/>
              <a:ext cx="2558" cy="1754"/>
            </a:xfrm>
            <a:custGeom>
              <a:avLst/>
              <a:gdLst>
                <a:gd name="T0" fmla="*/ 2431 w 2498"/>
                <a:gd name="T1" fmla="*/ 1583 h 1716"/>
                <a:gd name="T2" fmla="*/ 2162 w 2498"/>
                <a:gd name="T3" fmla="*/ 1583 h 1716"/>
                <a:gd name="T4" fmla="*/ 2162 w 2498"/>
                <a:gd name="T5" fmla="*/ 611 h 1716"/>
                <a:gd name="T6" fmla="*/ 2096 w 2498"/>
                <a:gd name="T7" fmla="*/ 544 h 1716"/>
                <a:gd name="T8" fmla="*/ 1898 w 2498"/>
                <a:gd name="T9" fmla="*/ 544 h 1716"/>
                <a:gd name="T10" fmla="*/ 1831 w 2498"/>
                <a:gd name="T11" fmla="*/ 611 h 1716"/>
                <a:gd name="T12" fmla="*/ 1831 w 2498"/>
                <a:gd name="T13" fmla="*/ 1583 h 1716"/>
                <a:gd name="T14" fmla="*/ 1776 w 2498"/>
                <a:gd name="T15" fmla="*/ 1583 h 1716"/>
                <a:gd name="T16" fmla="*/ 1776 w 2498"/>
                <a:gd name="T17" fmla="*/ 446 h 1716"/>
                <a:gd name="T18" fmla="*/ 1709 w 2498"/>
                <a:gd name="T19" fmla="*/ 380 h 1716"/>
                <a:gd name="T20" fmla="*/ 1511 w 2498"/>
                <a:gd name="T21" fmla="*/ 380 h 1716"/>
                <a:gd name="T22" fmla="*/ 1445 w 2498"/>
                <a:gd name="T23" fmla="*/ 446 h 1716"/>
                <a:gd name="T24" fmla="*/ 1445 w 2498"/>
                <a:gd name="T25" fmla="*/ 1583 h 1716"/>
                <a:gd name="T26" fmla="*/ 1348 w 2498"/>
                <a:gd name="T27" fmla="*/ 1583 h 1716"/>
                <a:gd name="T28" fmla="*/ 1349 w 2498"/>
                <a:gd name="T29" fmla="*/ 1555 h 1716"/>
                <a:gd name="T30" fmla="*/ 1079 w 2498"/>
                <a:gd name="T31" fmla="*/ 77 h 1716"/>
                <a:gd name="T32" fmla="*/ 1001 w 2498"/>
                <a:gd name="T33" fmla="*/ 24 h 1716"/>
                <a:gd name="T34" fmla="*/ 676 w 2498"/>
                <a:gd name="T35" fmla="*/ 83 h 1716"/>
                <a:gd name="T36" fmla="*/ 673 w 2498"/>
                <a:gd name="T37" fmla="*/ 84 h 1716"/>
                <a:gd name="T38" fmla="*/ 653 w 2498"/>
                <a:gd name="T39" fmla="*/ 81 h 1716"/>
                <a:gd name="T40" fmla="*/ 322 w 2498"/>
                <a:gd name="T41" fmla="*/ 81 h 1716"/>
                <a:gd name="T42" fmla="*/ 256 w 2498"/>
                <a:gd name="T43" fmla="*/ 147 h 1716"/>
                <a:gd name="T44" fmla="*/ 256 w 2498"/>
                <a:gd name="T45" fmla="*/ 1583 h 1716"/>
                <a:gd name="T46" fmla="*/ 133 w 2498"/>
                <a:gd name="T47" fmla="*/ 1583 h 1716"/>
                <a:gd name="T48" fmla="*/ 133 w 2498"/>
                <a:gd name="T49" fmla="*/ 66 h 1716"/>
                <a:gd name="T50" fmla="*/ 67 w 2498"/>
                <a:gd name="T51" fmla="*/ 0 h 1716"/>
                <a:gd name="T52" fmla="*/ 0 w 2498"/>
                <a:gd name="T53" fmla="*/ 66 h 1716"/>
                <a:gd name="T54" fmla="*/ 0 w 2498"/>
                <a:gd name="T55" fmla="*/ 1650 h 1716"/>
                <a:gd name="T56" fmla="*/ 67 w 2498"/>
                <a:gd name="T57" fmla="*/ 1716 h 1716"/>
                <a:gd name="T58" fmla="*/ 322 w 2498"/>
                <a:gd name="T59" fmla="*/ 1716 h 1716"/>
                <a:gd name="T60" fmla="*/ 653 w 2498"/>
                <a:gd name="T61" fmla="*/ 1716 h 1716"/>
                <a:gd name="T62" fmla="*/ 2431 w 2498"/>
                <a:gd name="T63" fmla="*/ 1716 h 1716"/>
                <a:gd name="T64" fmla="*/ 2498 w 2498"/>
                <a:gd name="T65" fmla="*/ 1650 h 1716"/>
                <a:gd name="T66" fmla="*/ 2431 w 2498"/>
                <a:gd name="T67" fmla="*/ 1583 h 1716"/>
                <a:gd name="T68" fmla="*/ 720 w 2498"/>
                <a:gd name="T69" fmla="*/ 695 h 1716"/>
                <a:gd name="T70" fmla="*/ 882 w 2498"/>
                <a:gd name="T71" fmla="*/ 1583 h 1716"/>
                <a:gd name="T72" fmla="*/ 720 w 2498"/>
                <a:gd name="T73" fmla="*/ 1583 h 1716"/>
                <a:gd name="T74" fmla="*/ 720 w 2498"/>
                <a:gd name="T75" fmla="*/ 695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8" h="1716">
                  <a:moveTo>
                    <a:pt x="2431" y="1583"/>
                  </a:moveTo>
                  <a:lnTo>
                    <a:pt x="2162" y="1583"/>
                  </a:lnTo>
                  <a:lnTo>
                    <a:pt x="2162" y="611"/>
                  </a:lnTo>
                  <a:cubicBezTo>
                    <a:pt x="2162" y="574"/>
                    <a:pt x="2132" y="544"/>
                    <a:pt x="2096" y="544"/>
                  </a:cubicBezTo>
                  <a:lnTo>
                    <a:pt x="1898" y="544"/>
                  </a:lnTo>
                  <a:cubicBezTo>
                    <a:pt x="1861" y="544"/>
                    <a:pt x="1831" y="574"/>
                    <a:pt x="1831" y="611"/>
                  </a:cubicBezTo>
                  <a:lnTo>
                    <a:pt x="1831" y="1583"/>
                  </a:lnTo>
                  <a:lnTo>
                    <a:pt x="1776" y="1583"/>
                  </a:lnTo>
                  <a:lnTo>
                    <a:pt x="1776" y="446"/>
                  </a:lnTo>
                  <a:cubicBezTo>
                    <a:pt x="1776" y="410"/>
                    <a:pt x="1746" y="380"/>
                    <a:pt x="1709" y="380"/>
                  </a:cubicBezTo>
                  <a:lnTo>
                    <a:pt x="1511" y="380"/>
                  </a:lnTo>
                  <a:cubicBezTo>
                    <a:pt x="1475" y="380"/>
                    <a:pt x="1445" y="410"/>
                    <a:pt x="1445" y="446"/>
                  </a:cubicBezTo>
                  <a:lnTo>
                    <a:pt x="1445" y="1583"/>
                  </a:lnTo>
                  <a:lnTo>
                    <a:pt x="1348" y="1583"/>
                  </a:lnTo>
                  <a:cubicBezTo>
                    <a:pt x="1350" y="1574"/>
                    <a:pt x="1351" y="1564"/>
                    <a:pt x="1349" y="1555"/>
                  </a:cubicBezTo>
                  <a:lnTo>
                    <a:pt x="1079" y="77"/>
                  </a:lnTo>
                  <a:cubicBezTo>
                    <a:pt x="1072" y="41"/>
                    <a:pt x="1038" y="17"/>
                    <a:pt x="1001" y="24"/>
                  </a:cubicBezTo>
                  <a:lnTo>
                    <a:pt x="676" y="83"/>
                  </a:lnTo>
                  <a:cubicBezTo>
                    <a:pt x="675" y="83"/>
                    <a:pt x="674" y="84"/>
                    <a:pt x="673" y="84"/>
                  </a:cubicBezTo>
                  <a:cubicBezTo>
                    <a:pt x="667" y="82"/>
                    <a:pt x="660" y="81"/>
                    <a:pt x="653" y="81"/>
                  </a:cubicBezTo>
                  <a:lnTo>
                    <a:pt x="322" y="81"/>
                  </a:lnTo>
                  <a:cubicBezTo>
                    <a:pt x="286" y="81"/>
                    <a:pt x="256" y="111"/>
                    <a:pt x="256" y="147"/>
                  </a:cubicBezTo>
                  <a:lnTo>
                    <a:pt x="256" y="1583"/>
                  </a:lnTo>
                  <a:lnTo>
                    <a:pt x="133" y="1583"/>
                  </a:lnTo>
                  <a:lnTo>
                    <a:pt x="133" y="66"/>
                  </a:lnTo>
                  <a:cubicBezTo>
                    <a:pt x="133" y="29"/>
                    <a:pt x="103" y="0"/>
                    <a:pt x="67" y="0"/>
                  </a:cubicBezTo>
                  <a:cubicBezTo>
                    <a:pt x="30" y="0"/>
                    <a:pt x="0" y="29"/>
                    <a:pt x="0" y="66"/>
                  </a:cubicBezTo>
                  <a:lnTo>
                    <a:pt x="0" y="1650"/>
                  </a:lnTo>
                  <a:cubicBezTo>
                    <a:pt x="0" y="1686"/>
                    <a:pt x="30" y="1716"/>
                    <a:pt x="67" y="1716"/>
                  </a:cubicBezTo>
                  <a:lnTo>
                    <a:pt x="322" y="1716"/>
                  </a:lnTo>
                  <a:lnTo>
                    <a:pt x="653" y="1716"/>
                  </a:lnTo>
                  <a:lnTo>
                    <a:pt x="2431" y="1716"/>
                  </a:lnTo>
                  <a:cubicBezTo>
                    <a:pt x="2468" y="1716"/>
                    <a:pt x="2498" y="1686"/>
                    <a:pt x="2498" y="1650"/>
                  </a:cubicBezTo>
                  <a:cubicBezTo>
                    <a:pt x="2498" y="1613"/>
                    <a:pt x="2468" y="1583"/>
                    <a:pt x="2431" y="1583"/>
                  </a:cubicBezTo>
                  <a:close/>
                  <a:moveTo>
                    <a:pt x="720" y="695"/>
                  </a:moveTo>
                  <a:lnTo>
                    <a:pt x="882" y="1583"/>
                  </a:lnTo>
                  <a:lnTo>
                    <a:pt x="720" y="1583"/>
                  </a:lnTo>
                  <a:lnTo>
                    <a:pt x="720" y="695"/>
                  </a:ln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6" name="college-studying_73531"/>
            <p:cNvSpPr>
              <a:spLocks noChangeAspect="1"/>
            </p:cNvSpPr>
            <p:nvPr/>
          </p:nvSpPr>
          <p:spPr bwMode="auto">
            <a:xfrm>
              <a:off x="6433" y="8366"/>
              <a:ext cx="2231" cy="1754"/>
            </a:xfrm>
            <a:custGeom>
              <a:avLst/>
              <a:gdLst>
                <a:gd name="T0" fmla="*/ 2297 w 2795"/>
                <a:gd name="T1" fmla="*/ 2201 h 2201"/>
                <a:gd name="T2" fmla="*/ 1968 w 2795"/>
                <a:gd name="T3" fmla="*/ 2201 h 2201"/>
                <a:gd name="T4" fmla="*/ 124 w 2795"/>
                <a:gd name="T5" fmla="*/ 1973 h 2201"/>
                <a:gd name="T6" fmla="*/ 352 w 2795"/>
                <a:gd name="T7" fmla="*/ 1495 h 2201"/>
                <a:gd name="T8" fmla="*/ 2190 w 2795"/>
                <a:gd name="T9" fmla="*/ 1495 h 2201"/>
                <a:gd name="T10" fmla="*/ 2364 w 2795"/>
                <a:gd name="T11" fmla="*/ 1562 h 2201"/>
                <a:gd name="T12" fmla="*/ 2257 w 2795"/>
                <a:gd name="T13" fmla="*/ 1628 h 2201"/>
                <a:gd name="T14" fmla="*/ 2297 w 2795"/>
                <a:gd name="T15" fmla="*/ 2067 h 2201"/>
                <a:gd name="T16" fmla="*/ 2649 w 2795"/>
                <a:gd name="T17" fmla="*/ 1342 h 2201"/>
                <a:gd name="T18" fmla="*/ 2483 w 2795"/>
                <a:gd name="T19" fmla="*/ 1409 h 2201"/>
                <a:gd name="T20" fmla="*/ 913 w 2795"/>
                <a:gd name="T21" fmla="*/ 1409 h 2201"/>
                <a:gd name="T22" fmla="*/ 701 w 2795"/>
                <a:gd name="T23" fmla="*/ 1019 h 2201"/>
                <a:gd name="T24" fmla="*/ 2253 w 2795"/>
                <a:gd name="T25" fmla="*/ 807 h 2201"/>
                <a:gd name="T26" fmla="*/ 2583 w 2795"/>
                <a:gd name="T27" fmla="*/ 807 h 2201"/>
                <a:gd name="T28" fmla="*/ 2583 w 2795"/>
                <a:gd name="T29" fmla="*/ 940 h 2201"/>
                <a:gd name="T30" fmla="*/ 2549 w 2795"/>
                <a:gd name="T31" fmla="*/ 1275 h 2201"/>
                <a:gd name="T32" fmla="*/ 2649 w 2795"/>
                <a:gd name="T33" fmla="*/ 1342 h 2201"/>
                <a:gd name="T34" fmla="*/ 2253 w 2795"/>
                <a:gd name="T35" fmla="*/ 1275 h 2201"/>
                <a:gd name="T36" fmla="*/ 2416 w 2795"/>
                <a:gd name="T37" fmla="*/ 940 h 2201"/>
                <a:gd name="T38" fmla="*/ 913 w 2795"/>
                <a:gd name="T39" fmla="*/ 940 h 2201"/>
                <a:gd name="T40" fmla="*/ 834 w 2795"/>
                <a:gd name="T41" fmla="*/ 1197 h 2201"/>
                <a:gd name="T42" fmla="*/ 2728 w 2795"/>
                <a:gd name="T43" fmla="*/ 0 h 2201"/>
                <a:gd name="T44" fmla="*/ 638 w 2795"/>
                <a:gd name="T45" fmla="*/ 0 h 2201"/>
                <a:gd name="T46" fmla="*/ 0 w 2795"/>
                <a:gd name="T47" fmla="*/ 67 h 2201"/>
                <a:gd name="T48" fmla="*/ 124 w 2795"/>
                <a:gd name="T49" fmla="*/ 134 h 2201"/>
                <a:gd name="T50" fmla="*/ 73 w 2795"/>
                <a:gd name="T51" fmla="*/ 800 h 2201"/>
                <a:gd name="T52" fmla="*/ 308 w 2795"/>
                <a:gd name="T53" fmla="*/ 800 h 2201"/>
                <a:gd name="T54" fmla="*/ 257 w 2795"/>
                <a:gd name="T55" fmla="*/ 134 h 2201"/>
                <a:gd name="T56" fmla="*/ 571 w 2795"/>
                <a:gd name="T57" fmla="*/ 659 h 2201"/>
                <a:gd name="T58" fmla="*/ 2157 w 2795"/>
                <a:gd name="T59" fmla="*/ 726 h 2201"/>
                <a:gd name="T60" fmla="*/ 2224 w 2795"/>
                <a:gd name="T61" fmla="*/ 134 h 2201"/>
                <a:gd name="T62" fmla="*/ 2795 w 2795"/>
                <a:gd name="T63" fmla="*/ 67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5" h="2201">
                  <a:moveTo>
                    <a:pt x="2364" y="2134"/>
                  </a:moveTo>
                  <a:cubicBezTo>
                    <a:pt x="2364" y="2171"/>
                    <a:pt x="2334" y="2201"/>
                    <a:pt x="2297" y="2201"/>
                  </a:cubicBezTo>
                  <a:lnTo>
                    <a:pt x="2190" y="2201"/>
                  </a:lnTo>
                  <a:lnTo>
                    <a:pt x="1968" y="2201"/>
                  </a:lnTo>
                  <a:lnTo>
                    <a:pt x="352" y="2201"/>
                  </a:lnTo>
                  <a:cubicBezTo>
                    <a:pt x="226" y="2201"/>
                    <a:pt x="124" y="2098"/>
                    <a:pt x="124" y="1973"/>
                  </a:cubicBezTo>
                  <a:lnTo>
                    <a:pt x="124" y="1723"/>
                  </a:lnTo>
                  <a:cubicBezTo>
                    <a:pt x="124" y="1597"/>
                    <a:pt x="226" y="1495"/>
                    <a:pt x="352" y="1495"/>
                  </a:cubicBezTo>
                  <a:lnTo>
                    <a:pt x="1968" y="1495"/>
                  </a:lnTo>
                  <a:lnTo>
                    <a:pt x="2190" y="1495"/>
                  </a:lnTo>
                  <a:lnTo>
                    <a:pt x="2297" y="1495"/>
                  </a:lnTo>
                  <a:cubicBezTo>
                    <a:pt x="2334" y="1495"/>
                    <a:pt x="2364" y="1525"/>
                    <a:pt x="2364" y="1562"/>
                  </a:cubicBezTo>
                  <a:cubicBezTo>
                    <a:pt x="2364" y="1599"/>
                    <a:pt x="2334" y="1628"/>
                    <a:pt x="2297" y="1628"/>
                  </a:cubicBezTo>
                  <a:lnTo>
                    <a:pt x="2257" y="1628"/>
                  </a:lnTo>
                  <a:lnTo>
                    <a:pt x="2257" y="2067"/>
                  </a:lnTo>
                  <a:lnTo>
                    <a:pt x="2297" y="2067"/>
                  </a:lnTo>
                  <a:cubicBezTo>
                    <a:pt x="2334" y="2067"/>
                    <a:pt x="2364" y="2097"/>
                    <a:pt x="2364" y="2134"/>
                  </a:cubicBezTo>
                  <a:close/>
                  <a:moveTo>
                    <a:pt x="2649" y="1342"/>
                  </a:moveTo>
                  <a:cubicBezTo>
                    <a:pt x="2649" y="1379"/>
                    <a:pt x="2620" y="1409"/>
                    <a:pt x="2583" y="1409"/>
                  </a:cubicBezTo>
                  <a:lnTo>
                    <a:pt x="2483" y="1409"/>
                  </a:lnTo>
                  <a:lnTo>
                    <a:pt x="2254" y="1409"/>
                  </a:lnTo>
                  <a:lnTo>
                    <a:pt x="913" y="1409"/>
                  </a:lnTo>
                  <a:cubicBezTo>
                    <a:pt x="796" y="1409"/>
                    <a:pt x="701" y="1314"/>
                    <a:pt x="701" y="1197"/>
                  </a:cubicBezTo>
                  <a:lnTo>
                    <a:pt x="701" y="1019"/>
                  </a:lnTo>
                  <a:cubicBezTo>
                    <a:pt x="701" y="902"/>
                    <a:pt x="796" y="807"/>
                    <a:pt x="913" y="807"/>
                  </a:cubicBezTo>
                  <a:lnTo>
                    <a:pt x="2253" y="807"/>
                  </a:lnTo>
                  <a:lnTo>
                    <a:pt x="2483" y="807"/>
                  </a:lnTo>
                  <a:lnTo>
                    <a:pt x="2583" y="807"/>
                  </a:lnTo>
                  <a:cubicBezTo>
                    <a:pt x="2620" y="807"/>
                    <a:pt x="2649" y="837"/>
                    <a:pt x="2649" y="874"/>
                  </a:cubicBezTo>
                  <a:cubicBezTo>
                    <a:pt x="2649" y="911"/>
                    <a:pt x="2620" y="940"/>
                    <a:pt x="2583" y="940"/>
                  </a:cubicBezTo>
                  <a:lnTo>
                    <a:pt x="2549" y="940"/>
                  </a:lnTo>
                  <a:lnTo>
                    <a:pt x="2549" y="1275"/>
                  </a:lnTo>
                  <a:lnTo>
                    <a:pt x="2583" y="1275"/>
                  </a:lnTo>
                  <a:cubicBezTo>
                    <a:pt x="2620" y="1275"/>
                    <a:pt x="2649" y="1305"/>
                    <a:pt x="2649" y="1342"/>
                  </a:cubicBezTo>
                  <a:close/>
                  <a:moveTo>
                    <a:pt x="913" y="1275"/>
                  </a:moveTo>
                  <a:lnTo>
                    <a:pt x="2253" y="1275"/>
                  </a:lnTo>
                  <a:lnTo>
                    <a:pt x="2416" y="1275"/>
                  </a:lnTo>
                  <a:lnTo>
                    <a:pt x="2416" y="940"/>
                  </a:lnTo>
                  <a:lnTo>
                    <a:pt x="2253" y="940"/>
                  </a:lnTo>
                  <a:lnTo>
                    <a:pt x="913" y="940"/>
                  </a:lnTo>
                  <a:cubicBezTo>
                    <a:pt x="869" y="940"/>
                    <a:pt x="834" y="976"/>
                    <a:pt x="834" y="1019"/>
                  </a:cubicBezTo>
                  <a:lnTo>
                    <a:pt x="834" y="1197"/>
                  </a:lnTo>
                  <a:cubicBezTo>
                    <a:pt x="834" y="1240"/>
                    <a:pt x="869" y="1275"/>
                    <a:pt x="913" y="1275"/>
                  </a:cubicBezTo>
                  <a:close/>
                  <a:moveTo>
                    <a:pt x="2728" y="0"/>
                  </a:moveTo>
                  <a:lnTo>
                    <a:pt x="2157" y="0"/>
                  </a:lnTo>
                  <a:lnTo>
                    <a:pt x="638" y="0"/>
                  </a:lnTo>
                  <a:lnTo>
                    <a:pt x="67" y="0"/>
                  </a:lnTo>
                  <a:cubicBezTo>
                    <a:pt x="30" y="0"/>
                    <a:pt x="0" y="30"/>
                    <a:pt x="0" y="67"/>
                  </a:cubicBezTo>
                  <a:cubicBezTo>
                    <a:pt x="0" y="104"/>
                    <a:pt x="30" y="134"/>
                    <a:pt x="67" y="134"/>
                  </a:cubicBezTo>
                  <a:lnTo>
                    <a:pt x="124" y="134"/>
                  </a:lnTo>
                  <a:lnTo>
                    <a:pt x="124" y="704"/>
                  </a:lnTo>
                  <a:cubicBezTo>
                    <a:pt x="93" y="725"/>
                    <a:pt x="73" y="760"/>
                    <a:pt x="73" y="800"/>
                  </a:cubicBezTo>
                  <a:cubicBezTo>
                    <a:pt x="73" y="865"/>
                    <a:pt x="126" y="917"/>
                    <a:pt x="191" y="917"/>
                  </a:cubicBezTo>
                  <a:cubicBezTo>
                    <a:pt x="255" y="917"/>
                    <a:pt x="308" y="865"/>
                    <a:pt x="308" y="800"/>
                  </a:cubicBezTo>
                  <a:cubicBezTo>
                    <a:pt x="308" y="760"/>
                    <a:pt x="288" y="725"/>
                    <a:pt x="257" y="704"/>
                  </a:cubicBezTo>
                  <a:lnTo>
                    <a:pt x="257" y="134"/>
                  </a:lnTo>
                  <a:lnTo>
                    <a:pt x="571" y="134"/>
                  </a:lnTo>
                  <a:lnTo>
                    <a:pt x="571" y="659"/>
                  </a:lnTo>
                  <a:cubicBezTo>
                    <a:pt x="571" y="696"/>
                    <a:pt x="601" y="726"/>
                    <a:pt x="638" y="726"/>
                  </a:cubicBezTo>
                  <a:lnTo>
                    <a:pt x="2157" y="726"/>
                  </a:lnTo>
                  <a:cubicBezTo>
                    <a:pt x="2194" y="726"/>
                    <a:pt x="2224" y="696"/>
                    <a:pt x="2224" y="659"/>
                  </a:cubicBezTo>
                  <a:lnTo>
                    <a:pt x="2224" y="134"/>
                  </a:lnTo>
                  <a:lnTo>
                    <a:pt x="2728" y="134"/>
                  </a:lnTo>
                  <a:cubicBezTo>
                    <a:pt x="2765" y="134"/>
                    <a:pt x="2795" y="104"/>
                    <a:pt x="2795" y="67"/>
                  </a:cubicBezTo>
                  <a:cubicBezTo>
                    <a:pt x="2795" y="30"/>
                    <a:pt x="2765" y="0"/>
                    <a:pt x="272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7" name="library-books_18476"/>
            <p:cNvSpPr>
              <a:spLocks noChangeAspect="1"/>
            </p:cNvSpPr>
            <p:nvPr/>
          </p:nvSpPr>
          <p:spPr bwMode="auto">
            <a:xfrm>
              <a:off x="9309" y="8100"/>
              <a:ext cx="2390" cy="2020"/>
            </a:xfrm>
            <a:custGeom>
              <a:avLst/>
              <a:gdLst>
                <a:gd name="connsiteX0" fmla="*/ 217420 w 608094"/>
                <a:gd name="connsiteY0" fmla="*/ 438401 h 513999"/>
                <a:gd name="connsiteX1" fmla="*/ 205206 w 608094"/>
                <a:gd name="connsiteY1" fmla="*/ 450598 h 513999"/>
                <a:gd name="connsiteX2" fmla="*/ 217420 w 608094"/>
                <a:gd name="connsiteY2" fmla="*/ 462795 h 513999"/>
                <a:gd name="connsiteX3" fmla="*/ 276185 w 608094"/>
                <a:gd name="connsiteY3" fmla="*/ 462680 h 513999"/>
                <a:gd name="connsiteX4" fmla="*/ 288399 w 608094"/>
                <a:gd name="connsiteY4" fmla="*/ 450598 h 513999"/>
                <a:gd name="connsiteX5" fmla="*/ 276185 w 608094"/>
                <a:gd name="connsiteY5" fmla="*/ 438516 h 513999"/>
                <a:gd name="connsiteX6" fmla="*/ 41718 w 608094"/>
                <a:gd name="connsiteY6" fmla="*/ 438401 h 513999"/>
                <a:gd name="connsiteX7" fmla="*/ 29502 w 608094"/>
                <a:gd name="connsiteY7" fmla="*/ 450598 h 513999"/>
                <a:gd name="connsiteX8" fmla="*/ 41718 w 608094"/>
                <a:gd name="connsiteY8" fmla="*/ 462795 h 513999"/>
                <a:gd name="connsiteX9" fmla="*/ 100491 w 608094"/>
                <a:gd name="connsiteY9" fmla="*/ 462680 h 513999"/>
                <a:gd name="connsiteX10" fmla="*/ 112591 w 608094"/>
                <a:gd name="connsiteY10" fmla="*/ 450598 h 513999"/>
                <a:gd name="connsiteX11" fmla="*/ 100491 w 608094"/>
                <a:gd name="connsiteY11" fmla="*/ 438516 h 513999"/>
                <a:gd name="connsiteX12" fmla="*/ 217535 w 608094"/>
                <a:gd name="connsiteY12" fmla="*/ 90327 h 513999"/>
                <a:gd name="connsiteX13" fmla="*/ 205321 w 608094"/>
                <a:gd name="connsiteY13" fmla="*/ 102524 h 513999"/>
                <a:gd name="connsiteX14" fmla="*/ 217535 w 608094"/>
                <a:gd name="connsiteY14" fmla="*/ 114721 h 513999"/>
                <a:gd name="connsiteX15" fmla="*/ 276300 w 608094"/>
                <a:gd name="connsiteY15" fmla="*/ 114721 h 513999"/>
                <a:gd name="connsiteX16" fmla="*/ 288399 w 608094"/>
                <a:gd name="connsiteY16" fmla="*/ 102524 h 513999"/>
                <a:gd name="connsiteX17" fmla="*/ 276300 w 608094"/>
                <a:gd name="connsiteY17" fmla="*/ 90327 h 513999"/>
                <a:gd name="connsiteX18" fmla="*/ 41718 w 608094"/>
                <a:gd name="connsiteY18" fmla="*/ 90327 h 513999"/>
                <a:gd name="connsiteX19" fmla="*/ 29617 w 608094"/>
                <a:gd name="connsiteY19" fmla="*/ 102524 h 513999"/>
                <a:gd name="connsiteX20" fmla="*/ 41718 w 608094"/>
                <a:gd name="connsiteY20" fmla="*/ 114721 h 513999"/>
                <a:gd name="connsiteX21" fmla="*/ 100491 w 608094"/>
                <a:gd name="connsiteY21" fmla="*/ 114721 h 513999"/>
                <a:gd name="connsiteX22" fmla="*/ 112591 w 608094"/>
                <a:gd name="connsiteY22" fmla="*/ 102524 h 513999"/>
                <a:gd name="connsiteX23" fmla="*/ 100491 w 608094"/>
                <a:gd name="connsiteY23" fmla="*/ 90327 h 513999"/>
                <a:gd name="connsiteX24" fmla="*/ 357302 w 608094"/>
                <a:gd name="connsiteY24" fmla="*/ 33254 h 513999"/>
                <a:gd name="connsiteX25" fmla="*/ 381620 w 608094"/>
                <a:gd name="connsiteY25" fmla="*/ 48903 h 513999"/>
                <a:gd name="connsiteX26" fmla="*/ 476931 w 608094"/>
                <a:gd name="connsiteY26" fmla="*/ 484904 h 513999"/>
                <a:gd name="connsiteX27" fmla="*/ 461257 w 608094"/>
                <a:gd name="connsiteY27" fmla="*/ 509299 h 513999"/>
                <a:gd name="connsiteX28" fmla="*/ 436939 w 608094"/>
                <a:gd name="connsiteY28" fmla="*/ 493649 h 513999"/>
                <a:gd name="connsiteX29" fmla="*/ 341628 w 608094"/>
                <a:gd name="connsiteY29" fmla="*/ 57534 h 513999"/>
                <a:gd name="connsiteX30" fmla="*/ 357302 w 608094"/>
                <a:gd name="connsiteY30" fmla="*/ 33254 h 513999"/>
                <a:gd name="connsiteX31" fmla="*/ 405056 w 608094"/>
                <a:gd name="connsiteY31" fmla="*/ 22956 h 513999"/>
                <a:gd name="connsiteX32" fmla="*/ 416229 w 608094"/>
                <a:gd name="connsiteY32" fmla="*/ 30089 h 513999"/>
                <a:gd name="connsiteX33" fmla="*/ 516092 w 608094"/>
                <a:gd name="connsiteY33" fmla="*/ 487647 h 513999"/>
                <a:gd name="connsiteX34" fmla="*/ 508951 w 608094"/>
                <a:gd name="connsiteY34" fmla="*/ 498807 h 513999"/>
                <a:gd name="connsiteX35" fmla="*/ 497663 w 608094"/>
                <a:gd name="connsiteY35" fmla="*/ 491674 h 513999"/>
                <a:gd name="connsiteX36" fmla="*/ 397800 w 608094"/>
                <a:gd name="connsiteY36" fmla="*/ 34116 h 513999"/>
                <a:gd name="connsiteX37" fmla="*/ 405056 w 608094"/>
                <a:gd name="connsiteY37" fmla="*/ 22956 h 513999"/>
                <a:gd name="connsiteX38" fmla="*/ 437759 w 608094"/>
                <a:gd name="connsiteY38" fmla="*/ 15758 h 513999"/>
                <a:gd name="connsiteX39" fmla="*/ 449054 w 608094"/>
                <a:gd name="connsiteY39" fmla="*/ 22892 h 513999"/>
                <a:gd name="connsiteX40" fmla="*/ 548976 w 608094"/>
                <a:gd name="connsiteY40" fmla="*/ 480517 h 513999"/>
                <a:gd name="connsiteX41" fmla="*/ 541715 w 608094"/>
                <a:gd name="connsiteY41" fmla="*/ 491679 h 513999"/>
                <a:gd name="connsiteX42" fmla="*/ 530535 w 608094"/>
                <a:gd name="connsiteY42" fmla="*/ 484544 h 513999"/>
                <a:gd name="connsiteX43" fmla="*/ 430614 w 608094"/>
                <a:gd name="connsiteY43" fmla="*/ 26920 h 513999"/>
                <a:gd name="connsiteX44" fmla="*/ 437759 w 608094"/>
                <a:gd name="connsiteY44" fmla="*/ 15758 h 513999"/>
                <a:gd name="connsiteX45" fmla="*/ 488012 w 608094"/>
                <a:gd name="connsiteY45" fmla="*/ 4886 h 513999"/>
                <a:gd name="connsiteX46" fmla="*/ 512325 w 608094"/>
                <a:gd name="connsiteY46" fmla="*/ 20419 h 513999"/>
                <a:gd name="connsiteX47" fmla="*/ 607618 w 608094"/>
                <a:gd name="connsiteY47" fmla="*/ 456470 h 513999"/>
                <a:gd name="connsiteX48" fmla="*/ 591947 w 608094"/>
                <a:gd name="connsiteY48" fmla="*/ 480746 h 513999"/>
                <a:gd name="connsiteX49" fmla="*/ 567634 w 608094"/>
                <a:gd name="connsiteY49" fmla="*/ 465099 h 513999"/>
                <a:gd name="connsiteX50" fmla="*/ 472456 w 608094"/>
                <a:gd name="connsiteY50" fmla="*/ 29163 h 513999"/>
                <a:gd name="connsiteX51" fmla="*/ 488012 w 608094"/>
                <a:gd name="connsiteY51" fmla="*/ 4886 h 513999"/>
                <a:gd name="connsiteX52" fmla="*/ 210622 w 608094"/>
                <a:gd name="connsiteY52" fmla="*/ 0 h 513999"/>
                <a:gd name="connsiteX53" fmla="*/ 283099 w 608094"/>
                <a:gd name="connsiteY53" fmla="*/ 115 h 513999"/>
                <a:gd name="connsiteX54" fmla="*/ 317782 w 608094"/>
                <a:gd name="connsiteY54" fmla="*/ 34750 h 513999"/>
                <a:gd name="connsiteX55" fmla="*/ 317551 w 608094"/>
                <a:gd name="connsiteY55" fmla="*/ 479364 h 513999"/>
                <a:gd name="connsiteX56" fmla="*/ 282868 w 608094"/>
                <a:gd name="connsiteY56" fmla="*/ 513999 h 513999"/>
                <a:gd name="connsiteX57" fmla="*/ 210391 w 608094"/>
                <a:gd name="connsiteY57" fmla="*/ 513999 h 513999"/>
                <a:gd name="connsiteX58" fmla="*/ 175708 w 608094"/>
                <a:gd name="connsiteY58" fmla="*/ 479249 h 513999"/>
                <a:gd name="connsiteX59" fmla="*/ 176054 w 608094"/>
                <a:gd name="connsiteY59" fmla="*/ 34635 h 513999"/>
                <a:gd name="connsiteX60" fmla="*/ 210622 w 608094"/>
                <a:gd name="connsiteY60" fmla="*/ 0 h 513999"/>
                <a:gd name="connsiteX61" fmla="*/ 34918 w 608094"/>
                <a:gd name="connsiteY61" fmla="*/ 0 h 513999"/>
                <a:gd name="connsiteX62" fmla="*/ 107290 w 608094"/>
                <a:gd name="connsiteY62" fmla="*/ 115 h 513999"/>
                <a:gd name="connsiteX63" fmla="*/ 141978 w 608094"/>
                <a:gd name="connsiteY63" fmla="*/ 34750 h 513999"/>
                <a:gd name="connsiteX64" fmla="*/ 141748 w 608094"/>
                <a:gd name="connsiteY64" fmla="*/ 479364 h 513999"/>
                <a:gd name="connsiteX65" fmla="*/ 106944 w 608094"/>
                <a:gd name="connsiteY65" fmla="*/ 513999 h 513999"/>
                <a:gd name="connsiteX66" fmla="*/ 34573 w 608094"/>
                <a:gd name="connsiteY66" fmla="*/ 513999 h 513999"/>
                <a:gd name="connsiteX67" fmla="*/ 0 w 608094"/>
                <a:gd name="connsiteY67" fmla="*/ 479249 h 513999"/>
                <a:gd name="connsiteX68" fmla="*/ 230 w 608094"/>
                <a:gd name="connsiteY68" fmla="*/ 34635 h 513999"/>
                <a:gd name="connsiteX69" fmla="*/ 34918 w 608094"/>
                <a:gd name="connsiteY69" fmla="*/ 0 h 51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8094" h="513999">
                  <a:moveTo>
                    <a:pt x="217420" y="438401"/>
                  </a:moveTo>
                  <a:cubicBezTo>
                    <a:pt x="210737" y="438401"/>
                    <a:pt x="205206" y="443924"/>
                    <a:pt x="205206" y="450598"/>
                  </a:cubicBezTo>
                  <a:cubicBezTo>
                    <a:pt x="205206" y="457272"/>
                    <a:pt x="210737" y="462795"/>
                    <a:pt x="217420" y="462795"/>
                  </a:cubicBezTo>
                  <a:lnTo>
                    <a:pt x="276185" y="462680"/>
                  </a:lnTo>
                  <a:cubicBezTo>
                    <a:pt x="282983" y="462680"/>
                    <a:pt x="288399" y="457387"/>
                    <a:pt x="288399" y="450598"/>
                  </a:cubicBezTo>
                  <a:cubicBezTo>
                    <a:pt x="288399" y="443924"/>
                    <a:pt x="282868" y="438516"/>
                    <a:pt x="276185" y="438516"/>
                  </a:cubicBezTo>
                  <a:close/>
                  <a:moveTo>
                    <a:pt x="41718" y="438401"/>
                  </a:moveTo>
                  <a:cubicBezTo>
                    <a:pt x="34918" y="438401"/>
                    <a:pt x="29502" y="443924"/>
                    <a:pt x="29502" y="450598"/>
                  </a:cubicBezTo>
                  <a:cubicBezTo>
                    <a:pt x="29502" y="457272"/>
                    <a:pt x="35034" y="462795"/>
                    <a:pt x="41718" y="462795"/>
                  </a:cubicBezTo>
                  <a:lnTo>
                    <a:pt x="100491" y="462680"/>
                  </a:lnTo>
                  <a:cubicBezTo>
                    <a:pt x="107175" y="462680"/>
                    <a:pt x="112591" y="457387"/>
                    <a:pt x="112591" y="450598"/>
                  </a:cubicBezTo>
                  <a:cubicBezTo>
                    <a:pt x="112591" y="443924"/>
                    <a:pt x="107175" y="438516"/>
                    <a:pt x="100491" y="438516"/>
                  </a:cubicBezTo>
                  <a:close/>
                  <a:moveTo>
                    <a:pt x="217535" y="90327"/>
                  </a:moveTo>
                  <a:cubicBezTo>
                    <a:pt x="210737" y="90327"/>
                    <a:pt x="205321" y="95850"/>
                    <a:pt x="205321" y="102524"/>
                  </a:cubicBezTo>
                  <a:cubicBezTo>
                    <a:pt x="205321" y="109198"/>
                    <a:pt x="210737" y="114721"/>
                    <a:pt x="217535" y="114721"/>
                  </a:cubicBezTo>
                  <a:lnTo>
                    <a:pt x="276300" y="114721"/>
                  </a:lnTo>
                  <a:cubicBezTo>
                    <a:pt x="282983" y="114721"/>
                    <a:pt x="288399" y="109198"/>
                    <a:pt x="288399" y="102524"/>
                  </a:cubicBezTo>
                  <a:cubicBezTo>
                    <a:pt x="288399" y="95850"/>
                    <a:pt x="282983" y="90327"/>
                    <a:pt x="276300" y="90327"/>
                  </a:cubicBezTo>
                  <a:close/>
                  <a:moveTo>
                    <a:pt x="41718" y="90327"/>
                  </a:moveTo>
                  <a:cubicBezTo>
                    <a:pt x="35034" y="90327"/>
                    <a:pt x="29617" y="95850"/>
                    <a:pt x="29617" y="102524"/>
                  </a:cubicBezTo>
                  <a:cubicBezTo>
                    <a:pt x="29617" y="109198"/>
                    <a:pt x="35034" y="114721"/>
                    <a:pt x="41718" y="114721"/>
                  </a:cubicBezTo>
                  <a:lnTo>
                    <a:pt x="100491" y="114721"/>
                  </a:lnTo>
                  <a:cubicBezTo>
                    <a:pt x="107175" y="114721"/>
                    <a:pt x="112591" y="109198"/>
                    <a:pt x="112591" y="102524"/>
                  </a:cubicBezTo>
                  <a:cubicBezTo>
                    <a:pt x="112591" y="95850"/>
                    <a:pt x="107175" y="90327"/>
                    <a:pt x="100491" y="90327"/>
                  </a:cubicBezTo>
                  <a:close/>
                  <a:moveTo>
                    <a:pt x="357302" y="33254"/>
                  </a:moveTo>
                  <a:cubicBezTo>
                    <a:pt x="368366" y="30837"/>
                    <a:pt x="379199" y="37857"/>
                    <a:pt x="381620" y="48903"/>
                  </a:cubicBezTo>
                  <a:lnTo>
                    <a:pt x="476931" y="484904"/>
                  </a:lnTo>
                  <a:cubicBezTo>
                    <a:pt x="479351" y="495951"/>
                    <a:pt x="472321" y="506882"/>
                    <a:pt x="461257" y="509299"/>
                  </a:cubicBezTo>
                  <a:cubicBezTo>
                    <a:pt x="450193" y="511600"/>
                    <a:pt x="439360" y="504696"/>
                    <a:pt x="436939" y="493649"/>
                  </a:cubicBezTo>
                  <a:lnTo>
                    <a:pt x="341628" y="57534"/>
                  </a:lnTo>
                  <a:cubicBezTo>
                    <a:pt x="339208" y="46602"/>
                    <a:pt x="346238" y="35670"/>
                    <a:pt x="357302" y="33254"/>
                  </a:cubicBezTo>
                  <a:close/>
                  <a:moveTo>
                    <a:pt x="405056" y="22956"/>
                  </a:moveTo>
                  <a:cubicBezTo>
                    <a:pt x="410124" y="21805"/>
                    <a:pt x="415077" y="25027"/>
                    <a:pt x="416229" y="30089"/>
                  </a:cubicBezTo>
                  <a:lnTo>
                    <a:pt x="516092" y="487647"/>
                  </a:lnTo>
                  <a:cubicBezTo>
                    <a:pt x="517244" y="492709"/>
                    <a:pt x="514019" y="497771"/>
                    <a:pt x="508951" y="498807"/>
                  </a:cubicBezTo>
                  <a:cubicBezTo>
                    <a:pt x="503883" y="499957"/>
                    <a:pt x="498815" y="496736"/>
                    <a:pt x="497663" y="491674"/>
                  </a:cubicBezTo>
                  <a:lnTo>
                    <a:pt x="397800" y="34116"/>
                  </a:lnTo>
                  <a:cubicBezTo>
                    <a:pt x="396648" y="29053"/>
                    <a:pt x="399873" y="24106"/>
                    <a:pt x="405056" y="22956"/>
                  </a:cubicBezTo>
                  <a:close/>
                  <a:moveTo>
                    <a:pt x="437759" y="15758"/>
                  </a:moveTo>
                  <a:cubicBezTo>
                    <a:pt x="442830" y="14607"/>
                    <a:pt x="447901" y="17829"/>
                    <a:pt x="449054" y="22892"/>
                  </a:cubicBezTo>
                  <a:lnTo>
                    <a:pt x="548976" y="480517"/>
                  </a:lnTo>
                  <a:cubicBezTo>
                    <a:pt x="550128" y="485580"/>
                    <a:pt x="546786" y="490528"/>
                    <a:pt x="541715" y="491679"/>
                  </a:cubicBezTo>
                  <a:cubicBezTo>
                    <a:pt x="536644" y="492829"/>
                    <a:pt x="531573" y="489607"/>
                    <a:pt x="530535" y="484544"/>
                  </a:cubicBezTo>
                  <a:lnTo>
                    <a:pt x="430614" y="26920"/>
                  </a:lnTo>
                  <a:cubicBezTo>
                    <a:pt x="429461" y="21857"/>
                    <a:pt x="432688" y="16794"/>
                    <a:pt x="437759" y="15758"/>
                  </a:cubicBezTo>
                  <a:close/>
                  <a:moveTo>
                    <a:pt x="488012" y="4886"/>
                  </a:moveTo>
                  <a:cubicBezTo>
                    <a:pt x="499073" y="2470"/>
                    <a:pt x="510020" y="9373"/>
                    <a:pt x="512325" y="20419"/>
                  </a:cubicBezTo>
                  <a:lnTo>
                    <a:pt x="607618" y="456470"/>
                  </a:lnTo>
                  <a:cubicBezTo>
                    <a:pt x="610038" y="467515"/>
                    <a:pt x="603009" y="478330"/>
                    <a:pt x="591947" y="480746"/>
                  </a:cubicBezTo>
                  <a:cubicBezTo>
                    <a:pt x="580885" y="483162"/>
                    <a:pt x="570054" y="476144"/>
                    <a:pt x="567634" y="465099"/>
                  </a:cubicBezTo>
                  <a:lnTo>
                    <a:pt x="472456" y="29163"/>
                  </a:lnTo>
                  <a:cubicBezTo>
                    <a:pt x="470036" y="18117"/>
                    <a:pt x="476950" y="7302"/>
                    <a:pt x="488012" y="4886"/>
                  </a:cubicBezTo>
                  <a:close/>
                  <a:moveTo>
                    <a:pt x="210622" y="0"/>
                  </a:moveTo>
                  <a:lnTo>
                    <a:pt x="283099" y="115"/>
                  </a:lnTo>
                  <a:cubicBezTo>
                    <a:pt x="302341" y="115"/>
                    <a:pt x="317897" y="15649"/>
                    <a:pt x="317782" y="34750"/>
                  </a:cubicBezTo>
                  <a:lnTo>
                    <a:pt x="317551" y="479364"/>
                  </a:lnTo>
                  <a:cubicBezTo>
                    <a:pt x="317551" y="498465"/>
                    <a:pt x="301996" y="513999"/>
                    <a:pt x="282868" y="513999"/>
                  </a:cubicBezTo>
                  <a:lnTo>
                    <a:pt x="210391" y="513999"/>
                  </a:lnTo>
                  <a:cubicBezTo>
                    <a:pt x="191264" y="513999"/>
                    <a:pt x="175708" y="498350"/>
                    <a:pt x="175708" y="479249"/>
                  </a:cubicBezTo>
                  <a:lnTo>
                    <a:pt x="176054" y="34635"/>
                  </a:lnTo>
                  <a:cubicBezTo>
                    <a:pt x="176054" y="15419"/>
                    <a:pt x="191494" y="0"/>
                    <a:pt x="210622" y="0"/>
                  </a:cubicBezTo>
                  <a:close/>
                  <a:moveTo>
                    <a:pt x="34918" y="0"/>
                  </a:moveTo>
                  <a:lnTo>
                    <a:pt x="107290" y="115"/>
                  </a:lnTo>
                  <a:cubicBezTo>
                    <a:pt x="126536" y="115"/>
                    <a:pt x="141978" y="15649"/>
                    <a:pt x="141978" y="34750"/>
                  </a:cubicBezTo>
                  <a:lnTo>
                    <a:pt x="141748" y="479364"/>
                  </a:lnTo>
                  <a:cubicBezTo>
                    <a:pt x="141748" y="498465"/>
                    <a:pt x="126190" y="513999"/>
                    <a:pt x="106944" y="513999"/>
                  </a:cubicBezTo>
                  <a:lnTo>
                    <a:pt x="34573" y="513999"/>
                  </a:lnTo>
                  <a:cubicBezTo>
                    <a:pt x="15442" y="513999"/>
                    <a:pt x="0" y="498350"/>
                    <a:pt x="0" y="479249"/>
                  </a:cubicBezTo>
                  <a:lnTo>
                    <a:pt x="230" y="34635"/>
                  </a:lnTo>
                  <a:cubicBezTo>
                    <a:pt x="230" y="15419"/>
                    <a:pt x="15788" y="0"/>
                    <a:pt x="349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8448" name="图片 19" descr="摄图网_401099834"/>
          <p:cNvPicPr>
            <a:picLocks noChangeAspect="1" noChangeArrowheads="1"/>
          </p:cNvPicPr>
          <p:nvPr/>
        </p:nvPicPr>
        <p:blipFill>
          <a:blip r:embed="rId3" cstate="email"/>
          <a:srcRect/>
          <a:stretch>
            <a:fillRect/>
          </a:stretch>
        </p:blipFill>
        <p:spPr bwMode="auto">
          <a:xfrm>
            <a:off x="6486525" y="704850"/>
            <a:ext cx="5654675"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6"/>
          <p:cNvSpPr txBox="1">
            <a:spLocks noChangeArrowheads="1"/>
          </p:cNvSpPr>
          <p:nvPr/>
        </p:nvSpPr>
        <p:spPr bwMode="auto">
          <a:xfrm>
            <a:off x="1584325" y="2405063"/>
            <a:ext cx="45386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defRPr/>
            </a:pPr>
            <a:r>
              <a:rPr lang="zh-CN" altLang="en-US" sz="6600" b="1" dirty="0">
                <a:latin typeface="微软雅黑" panose="020B0503020204020204" charset="-122"/>
                <a:ea typeface="微软雅黑" panose="020B0503020204020204" charset="-122"/>
                <a:cs typeface="+mn-ea"/>
                <a:sym typeface="微软雅黑" panose="020B0503020204020204" charset="-122"/>
              </a:rPr>
              <a:t>课堂检测</a:t>
            </a:r>
            <a:endParaRPr lang="zh-CN" altLang="en-US" sz="6600" b="1"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2" name="Text Box 8"/>
          <p:cNvSpPr txBox="1">
            <a:spLocks noChangeArrowheads="1"/>
          </p:cNvSpPr>
          <p:nvPr/>
        </p:nvSpPr>
        <p:spPr bwMode="auto">
          <a:xfrm>
            <a:off x="903994" y="4259064"/>
            <a:ext cx="6096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3600" dirty="0">
                <a:latin typeface="微软雅黑" panose="020B0503020204020204" charset="-122"/>
                <a:ea typeface="微软雅黑" panose="020B0503020204020204" charset="-122"/>
                <a:sym typeface="微软雅黑" panose="020B0503020204020204" charset="-122"/>
              </a:rPr>
              <a:t>谁能有感情地读读这句诗？</a:t>
            </a:r>
            <a:endParaRPr lang="zh-CN" altLang="en-US" sz="3600" dirty="0">
              <a:latin typeface="微软雅黑" panose="020B0503020204020204" charset="-122"/>
              <a:ea typeface="微软雅黑" panose="020B0503020204020204" charset="-122"/>
              <a:sym typeface="微软雅黑" panose="020B0503020204020204" charset="-122"/>
            </a:endParaRPr>
          </a:p>
        </p:txBody>
      </p:sp>
      <p:sp>
        <p:nvSpPr>
          <p:cNvPr id="47113" name="Text Box 9"/>
          <p:cNvSpPr txBox="1">
            <a:spLocks noChangeArrowheads="1"/>
          </p:cNvSpPr>
          <p:nvPr/>
        </p:nvSpPr>
        <p:spPr bwMode="auto">
          <a:xfrm>
            <a:off x="4691844" y="5174906"/>
            <a:ext cx="2808312" cy="1308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50000"/>
              </a:lnSpc>
              <a:spcBef>
                <a:spcPct val="50000"/>
              </a:spcBef>
              <a:spcAft>
                <a:spcPct val="0"/>
              </a:spcAft>
            </a:pP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王师北定中原日，家祭无忘告乃翁。</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6" name="文本框 5"/>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课文精讲</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
        <p:nvSpPr>
          <p:cNvPr id="7" name="Text Box 6"/>
          <p:cNvSpPr txBox="1">
            <a:spLocks noChangeArrowheads="1"/>
          </p:cNvSpPr>
          <p:nvPr/>
        </p:nvSpPr>
        <p:spPr bwMode="auto">
          <a:xfrm>
            <a:off x="623392" y="2004111"/>
            <a:ext cx="87129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这句诗表达了作者什么样的思想感情？ </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8" name="矩形 7"/>
          <p:cNvSpPr/>
          <p:nvPr/>
        </p:nvSpPr>
        <p:spPr>
          <a:xfrm>
            <a:off x="1487488" y="3101350"/>
            <a:ext cx="4673074" cy="523220"/>
          </a:xfrm>
          <a:prstGeom prst="rect">
            <a:avLst/>
          </a:prstGeom>
        </p:spPr>
        <p:txBody>
          <a:bodyPr wrap="none">
            <a:spAutoFit/>
          </a:bodyPr>
          <a:lstStyle/>
          <a:p>
            <a:pPr fontAlgn="base">
              <a:spcBef>
                <a:spcPct val="50000"/>
              </a:spcBef>
              <a:spcAft>
                <a:spcPct val="0"/>
              </a:spcAft>
            </a:pP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渴望祖国统一的爱国之情。 </a:t>
            </a:r>
            <a:endParaRPr lang="zh-CN" altLang="en-US" sz="2800" dirty="0">
              <a:solidFill>
                <a:srgbClr val="C00000"/>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7112"/>
                                        </p:tgtEl>
                                        <p:attrNameLst>
                                          <p:attrName>style.visibility</p:attrName>
                                        </p:attrNameLst>
                                      </p:cBhvr>
                                      <p:to>
                                        <p:strVal val="visible"/>
                                      </p:to>
                                    </p:set>
                                    <p:anim calcmode="lin" valueType="num">
                                      <p:cBhvr>
                                        <p:cTn id="7" dur="500" fill="hold"/>
                                        <p:tgtEl>
                                          <p:spTgt spid="47112"/>
                                        </p:tgtEl>
                                        <p:attrNameLst>
                                          <p:attrName>ppt_w</p:attrName>
                                        </p:attrNameLst>
                                      </p:cBhvr>
                                      <p:tavLst>
                                        <p:tav tm="0">
                                          <p:val>
                                            <p:fltVal val="0"/>
                                          </p:val>
                                        </p:tav>
                                        <p:tav tm="100000">
                                          <p:val>
                                            <p:strVal val="#ppt_w"/>
                                          </p:val>
                                        </p:tav>
                                      </p:tavLst>
                                    </p:anim>
                                    <p:anim calcmode="lin" valueType="num">
                                      <p:cBhvr>
                                        <p:cTn id="8" dur="500" fill="hold"/>
                                        <p:tgtEl>
                                          <p:spTgt spid="4711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47113"/>
                                        </p:tgtEl>
                                        <p:attrNameLst>
                                          <p:attrName>style.visibility</p:attrName>
                                        </p:attrNameLst>
                                      </p:cBhvr>
                                      <p:to>
                                        <p:strVal val="visible"/>
                                      </p:to>
                                    </p:set>
                                    <p:animEffect transition="in" filter="slide(fromBottom)">
                                      <p:cBhvr>
                                        <p:cTn id="13" dur="500"/>
                                        <p:tgtEl>
                                          <p:spTgt spid="47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2" grpId="0"/>
      <p:bldP spid="471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4" name="Text Box 6"/>
          <p:cNvSpPr txBox="1">
            <a:spLocks noChangeArrowheads="1"/>
          </p:cNvSpPr>
          <p:nvPr/>
        </p:nvSpPr>
        <p:spPr bwMode="auto">
          <a:xfrm>
            <a:off x="1451483" y="2564904"/>
            <a:ext cx="9289032"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50000"/>
              </a:lnSpc>
              <a:spcBef>
                <a:spcPct val="50000"/>
              </a:spcBef>
              <a:spcAft>
                <a:spcPct val="0"/>
              </a:spcAft>
            </a:pPr>
            <a:r>
              <a:rPr lang="en-US" altLang="zh-CN" sz="2800" dirty="0">
                <a:solidFill>
                  <a:srgbClr val="000000"/>
                </a:solidFill>
                <a:latin typeface="微软雅黑" panose="020B0503020204020204" charset="-122"/>
                <a:ea typeface="微软雅黑" panose="020B0503020204020204" charset="-122"/>
                <a:sym typeface="微软雅黑" panose="020B0503020204020204" charset="-122"/>
              </a:rPr>
              <a:t>	</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这首诗是陆游对儿子的临终遗嘱。诗中表达了一个将去逝的老人至死都不忘因为外族的入侵而山河破碎的祖国，他希望自己的孩子能在祖国光复的那一天，告诉他胜利的消息。从这首诗中，人们可以感觉到诗人在人生的弥留之际强烈的爱国之心。</a:t>
            </a:r>
            <a:endParaRPr lang="zh-CN" altLang="en-US" sz="28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6" name="文本框 5"/>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课文精讲</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
        <p:nvSpPr>
          <p:cNvPr id="7" name="文本框 6"/>
          <p:cNvSpPr txBox="1"/>
          <p:nvPr/>
        </p:nvSpPr>
        <p:spPr>
          <a:xfrm>
            <a:off x="1451483" y="1772816"/>
            <a:ext cx="2268253" cy="584775"/>
          </a:xfrm>
          <a:prstGeom prst="rect">
            <a:avLst/>
          </a:prstGeom>
          <a:noFill/>
        </p:spPr>
        <p:txBody>
          <a:bodyPr wrap="square" lIns="91440" tIns="45720" rIns="91440" bIns="45720" rtlCol="0">
            <a:spAutoFit/>
          </a:bodyPr>
          <a:lstStyle/>
          <a:p>
            <a:pPr algn="dist">
              <a:defRPr/>
            </a:pPr>
            <a:r>
              <a:rPr lang="zh-CN" altLang="en-US" sz="3200" dirty="0">
                <a:solidFill>
                  <a:srgbClr val="C00000"/>
                </a:solidFill>
                <a:latin typeface="微软雅黑" panose="020B0503020204020204" charset="-122"/>
                <a:ea typeface="微软雅黑" panose="020B0503020204020204" charset="-122"/>
                <a:cs typeface="+mn-ea"/>
                <a:sym typeface="微软雅黑" panose="020B0503020204020204" charset="-122"/>
              </a:rPr>
              <a:t>课文小结：</a:t>
            </a:r>
            <a:endParaRPr lang="zh-CN" altLang="en-US" sz="3200" dirty="0">
              <a:solidFill>
                <a:srgbClr val="C00000"/>
              </a:solidFill>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占位符 1"/>
          <p:cNvSpPr txBox="1">
            <a:spLocks noChangeArrowheads="1"/>
          </p:cNvSpPr>
          <p:nvPr/>
        </p:nvSpPr>
        <p:spPr bwMode="auto">
          <a:xfrm>
            <a:off x="8255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6000">
                <a:solidFill>
                  <a:schemeClr val="bg1"/>
                </a:solidFill>
                <a:latin typeface="微软雅黑" panose="020B0503020204020204" charset="-122"/>
                <a:ea typeface="微软雅黑" panose="020B0503020204020204" charset="-122"/>
                <a:sym typeface="微软雅黑" panose="020B0503020204020204" charset="-122"/>
              </a:rPr>
              <a:t>单击此处编辑母版标题样式</a:t>
            </a:r>
            <a:endParaRPr lang="zh-CN" altLang="en-US" sz="60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5" name="文本占位符 2"/>
          <p:cNvSpPr txBox="1">
            <a:spLocks noChangeArrowheads="1"/>
          </p:cNvSpPr>
          <p:nvPr/>
        </p:nvSpPr>
        <p:spPr bwMode="auto">
          <a:xfrm>
            <a:off x="8255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lnSpc>
                <a:spcPct val="90000"/>
              </a:lnSpc>
              <a:spcBef>
                <a:spcPts val="1000"/>
              </a:spcBef>
              <a:buClrTx/>
              <a:buSzTx/>
              <a:buFont typeface="Arial" panose="020B0604020202020204" pitchFamily="34" charset="0"/>
              <a:buNone/>
            </a:pPr>
            <a:r>
              <a:rPr lang="zh-CN" altLang="en-US" sz="2400">
                <a:solidFill>
                  <a:schemeClr val="bg1"/>
                </a:solidFill>
                <a:latin typeface="微软雅黑" panose="020B0503020204020204" charset="-122"/>
                <a:ea typeface="微软雅黑" panose="020B0503020204020204" charset="-122"/>
                <a:sym typeface="微软雅黑" panose="020B0503020204020204" charset="-122"/>
              </a:rPr>
              <a:t>单击此处编辑母版文本样式</a:t>
            </a:r>
            <a:endParaRPr lang="zh-CN" altLang="en-US" sz="2400">
              <a:solidFill>
                <a:schemeClr val="bg1"/>
              </a:solidFill>
              <a:latin typeface="微软雅黑" panose="020B0503020204020204" charset="-122"/>
              <a:ea typeface="微软雅黑" panose="020B0503020204020204" charset="-122"/>
              <a:sym typeface="微软雅黑" panose="020B0503020204020204" charset="-122"/>
            </a:endParaRPr>
          </a:p>
          <a:p>
            <a:pPr lvl="1" algn="ctr" eaLnBrk="1" hangingPunct="1">
              <a:lnSpc>
                <a:spcPct val="90000"/>
              </a:lnSpc>
              <a:spcBef>
                <a:spcPts val="500"/>
              </a:spcBef>
              <a:buClrTx/>
              <a:buSzTx/>
              <a:buFont typeface="Arial" panose="020B0604020202020204" pitchFamily="34" charset="0"/>
              <a:buNone/>
            </a:pPr>
            <a:r>
              <a:rPr lang="zh-CN" altLang="en-US" sz="2000">
                <a:solidFill>
                  <a:schemeClr val="bg1"/>
                </a:solidFill>
                <a:latin typeface="微软雅黑" panose="020B0503020204020204" charset="-122"/>
                <a:ea typeface="微软雅黑" panose="020B0503020204020204" charset="-122"/>
                <a:sym typeface="微软雅黑" panose="020B0503020204020204" charset="-122"/>
              </a:rPr>
              <a:t>二级</a:t>
            </a:r>
            <a:endParaRPr lang="zh-CN" altLang="en-US" sz="2000">
              <a:solidFill>
                <a:schemeClr val="bg1"/>
              </a:solidFill>
              <a:latin typeface="微软雅黑" panose="020B0503020204020204" charset="-122"/>
              <a:ea typeface="微软雅黑" panose="020B0503020204020204" charset="-122"/>
              <a:sym typeface="微软雅黑" panose="020B0503020204020204" charset="-122"/>
            </a:endParaRPr>
          </a:p>
          <a:p>
            <a:pPr lvl="2" algn="ctr" eaLnBrk="1" hangingPunct="1">
              <a:lnSpc>
                <a:spcPct val="90000"/>
              </a:lnSpc>
              <a:spcBef>
                <a:spcPts val="500"/>
              </a:spcBef>
              <a:buClrTx/>
              <a:buSzTx/>
              <a:buFont typeface="Arial" panose="020B0604020202020204" pitchFamily="34" charset="0"/>
              <a:buNone/>
            </a:pPr>
            <a:r>
              <a:rPr lang="zh-CN" altLang="en-US" sz="1800">
                <a:solidFill>
                  <a:schemeClr val="bg1"/>
                </a:solidFill>
                <a:latin typeface="微软雅黑" panose="020B0503020204020204" charset="-122"/>
                <a:ea typeface="微软雅黑" panose="020B0503020204020204" charset="-122"/>
                <a:sym typeface="微软雅黑" panose="020B0503020204020204" charset="-122"/>
              </a:rPr>
              <a:t>三级</a:t>
            </a:r>
            <a:endParaRPr lang="zh-CN" altLang="en-US" sz="1800">
              <a:solidFill>
                <a:schemeClr val="bg1"/>
              </a:solidFill>
              <a:latin typeface="微软雅黑" panose="020B0503020204020204" charset="-122"/>
              <a:ea typeface="微软雅黑" panose="020B0503020204020204" charset="-122"/>
              <a:sym typeface="微软雅黑" panose="020B0503020204020204" charset="-122"/>
            </a:endParaRPr>
          </a:p>
          <a:p>
            <a:pPr lvl="3"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四级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a:p>
            <a:pPr lvl="4"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五级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6" name="日期占位符 3"/>
          <p:cNvSpPr txBox="1">
            <a:spLocks noChangeArrowheads="1"/>
          </p:cNvSpPr>
          <p:nvPr/>
        </p:nvSpPr>
        <p:spPr bwMode="auto">
          <a:xfrm>
            <a:off x="8255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fld id="{B0613CF9-66AE-4188-A701-8224E911CEC2}" type="datetime1">
              <a:rPr lang="zh-CN" altLang="en-US" sz="1200">
                <a:latin typeface="微软雅黑" panose="020B0503020204020204" charset="-122"/>
                <a:ea typeface="微软雅黑" panose="020B0503020204020204" charset="-122"/>
                <a:sym typeface="微软雅黑" panose="020B0503020204020204" charset="-122"/>
              </a:rPr>
            </a:fld>
            <a:endParaRPr lang="zh-CN" altLang="en-US" sz="1200">
              <a:latin typeface="微软雅黑" panose="020B0503020204020204" charset="-122"/>
              <a:ea typeface="微软雅黑" panose="020B0503020204020204" charset="-122"/>
              <a:sym typeface="微软雅黑" panose="020B0503020204020204" charset="-122"/>
            </a:endParaRPr>
          </a:p>
        </p:txBody>
      </p:sp>
      <p:sp>
        <p:nvSpPr>
          <p:cNvPr id="18437" name="灯片编号占位符 5"/>
          <p:cNvSpPr txBox="1">
            <a:spLocks noChangeArrowheads="1"/>
          </p:cNvSpPr>
          <p:nvPr/>
        </p:nvSpPr>
        <p:spPr bwMode="auto">
          <a:xfrm>
            <a:off x="85979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09BCBB5A-EF76-438E-AA35-96581690240D}" type="slidenum">
              <a:rPr lang="zh-CN" altLang="en-US" sz="1200">
                <a:solidFill>
                  <a:schemeClr val="bg1"/>
                </a:solidFill>
                <a:latin typeface="微软雅黑" panose="020B0503020204020204" charset="-122"/>
                <a:ea typeface="微软雅黑" panose="020B0503020204020204" charset="-122"/>
                <a:sym typeface="微软雅黑" panose="020B0503020204020204" charset="-122"/>
              </a:rPr>
            </a:fld>
            <a:endParaRPr lang="zh-CN" altLang="en-US" sz="120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18438" name="图片 21"/>
          <p:cNvPicPr>
            <a:picLocks noChangeAspect="1" noChangeArrowheads="1"/>
          </p:cNvPicPr>
          <p:nvPr/>
        </p:nvPicPr>
        <p:blipFill>
          <a:blip r:embed="rId1"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9" name="组合 22"/>
          <p:cNvGrpSpPr/>
          <p:nvPr/>
        </p:nvGrpSpPr>
        <p:grpSpPr bwMode="auto">
          <a:xfrm>
            <a:off x="384175" y="482600"/>
            <a:ext cx="11398250" cy="5873750"/>
            <a:chOff x="1603" y="1494"/>
            <a:chExt cx="16258" cy="8377"/>
          </a:xfrm>
        </p:grpSpPr>
        <p:sp>
          <p:nvSpPr>
            <p:cNvPr id="24" name="矩形 23"/>
            <p:cNvSpPr/>
            <p:nvPr/>
          </p:nvSpPr>
          <p:spPr>
            <a:xfrm>
              <a:off x="1603" y="1494"/>
              <a:ext cx="16258" cy="8377"/>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18456" name="组合 24"/>
            <p:cNvGrpSpPr/>
            <p:nvPr/>
          </p:nvGrpSpPr>
          <p:grpSpPr bwMode="auto">
            <a:xfrm>
              <a:off x="2044" y="2043"/>
              <a:ext cx="425" cy="7272"/>
              <a:chOff x="2044" y="2043"/>
              <a:chExt cx="425" cy="7272"/>
            </a:xfrm>
          </p:grpSpPr>
          <p:sp>
            <p:nvSpPr>
              <p:cNvPr id="26" name="椭圆 25"/>
              <p:cNvSpPr/>
              <p:nvPr/>
            </p:nvSpPr>
            <p:spPr>
              <a:xfrm>
                <a:off x="2044" y="552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7" name="椭圆 26"/>
              <p:cNvSpPr/>
              <p:nvPr/>
            </p:nvSpPr>
            <p:spPr>
              <a:xfrm>
                <a:off x="2044" y="204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8" name="椭圆 27"/>
              <p:cNvSpPr/>
              <p:nvPr/>
            </p:nvSpPr>
            <p:spPr>
              <a:xfrm>
                <a:off x="2044" y="3751"/>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9" name="椭圆 28"/>
              <p:cNvSpPr/>
              <p:nvPr/>
            </p:nvSpPr>
            <p:spPr>
              <a:xfrm>
                <a:off x="2044" y="7286"/>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椭圆 29"/>
              <p:cNvSpPr/>
              <p:nvPr/>
            </p:nvSpPr>
            <p:spPr>
              <a:xfrm>
                <a:off x="2044" y="8934"/>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31" name="圆角矩形 13"/>
          <p:cNvSpPr/>
          <p:nvPr/>
        </p:nvSpPr>
        <p:spPr>
          <a:xfrm>
            <a:off x="139700" y="927100"/>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2" name="圆角矩形 14"/>
          <p:cNvSpPr/>
          <p:nvPr/>
        </p:nvSpPr>
        <p:spPr>
          <a:xfrm>
            <a:off x="139700" y="2124075"/>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3" name="圆角矩形 15"/>
          <p:cNvSpPr/>
          <p:nvPr/>
        </p:nvSpPr>
        <p:spPr>
          <a:xfrm>
            <a:off x="139700" y="3365500"/>
            <a:ext cx="755650" cy="152400"/>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4" name="圆角矩形 16"/>
          <p:cNvSpPr/>
          <p:nvPr/>
        </p:nvSpPr>
        <p:spPr>
          <a:xfrm>
            <a:off x="139700" y="4586288"/>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5" name="圆角矩形 24"/>
          <p:cNvSpPr/>
          <p:nvPr/>
        </p:nvSpPr>
        <p:spPr>
          <a:xfrm>
            <a:off x="139700" y="5757863"/>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2" name="组合 1"/>
          <p:cNvGrpSpPr/>
          <p:nvPr/>
        </p:nvGrpSpPr>
        <p:grpSpPr bwMode="auto">
          <a:xfrm>
            <a:off x="1344613" y="3702050"/>
            <a:ext cx="5584825" cy="1050925"/>
            <a:chOff x="2103" y="6077"/>
            <a:chExt cx="9608" cy="1809"/>
          </a:xfrm>
        </p:grpSpPr>
        <p:sp>
          <p:nvSpPr>
            <p:cNvPr id="129" name="文本框 128"/>
            <p:cNvSpPr txBox="1"/>
            <p:nvPr/>
          </p:nvSpPr>
          <p:spPr>
            <a:xfrm>
              <a:off x="4763" y="6971"/>
              <a:ext cx="4837" cy="689"/>
            </a:xfrm>
            <a:prstGeom prst="rect">
              <a:avLst/>
            </a:prstGeom>
            <a:noFill/>
          </p:spPr>
          <p:txBody>
            <a:bodyPr>
              <a:spAutoFit/>
            </a:bodyPr>
            <a:lstStyle/>
            <a:p>
              <a:pPr algn="dist" eaLnBrk="1" hangingPunct="1">
                <a:defRPr/>
              </a:pPr>
              <a:r>
                <a:rPr lang="zh-CN" altLang="en-US" sz="2000" dirty="0">
                  <a:latin typeface="微软雅黑" panose="020B0503020204020204" charset="-122"/>
                  <a:ea typeface="微软雅黑" panose="020B0503020204020204" charset="-122"/>
                  <a:cs typeface="+mn-ea"/>
                  <a:sym typeface="微软雅黑" panose="020B0503020204020204" charset="-122"/>
                </a:rPr>
                <a:t>第肆部分</a:t>
              </a:r>
              <a:endParaRPr lang="zh-CN" altLang="en-US" sz="2000" dirty="0">
                <a:latin typeface="微软雅黑" panose="020B0503020204020204" charset="-122"/>
                <a:ea typeface="微软雅黑" panose="020B0503020204020204" charset="-122"/>
                <a:cs typeface="+mn-ea"/>
                <a:sym typeface="微软雅黑" panose="020B0503020204020204" charset="-122"/>
              </a:endParaRPr>
            </a:p>
          </p:txBody>
        </p:sp>
        <p:sp>
          <p:nvSpPr>
            <p:cNvPr id="130" name="任意多边形: 形状 129"/>
            <p:cNvSpPr/>
            <p:nvPr/>
          </p:nvSpPr>
          <p:spPr>
            <a:xfrm>
              <a:off x="2368" y="7271"/>
              <a:ext cx="8614" cy="615"/>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32" name="直接连接符 131"/>
            <p:cNvCxnSpPr/>
            <p:nvPr/>
          </p:nvCxnSpPr>
          <p:spPr>
            <a:xfrm>
              <a:off x="2742" y="6746"/>
              <a:ext cx="824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sp>
          <p:nvSpPr>
            <p:cNvPr id="135" name="bright-light-bulb_74072"/>
            <p:cNvSpPr>
              <a:spLocks noChangeAspect="1"/>
            </p:cNvSpPr>
            <p:nvPr/>
          </p:nvSpPr>
          <p:spPr bwMode="auto">
            <a:xfrm>
              <a:off x="2103" y="6498"/>
              <a:ext cx="549" cy="705"/>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139" name="book-closed-with-a-bookmark_21046"/>
            <p:cNvSpPr>
              <a:spLocks noChangeAspect="1"/>
            </p:cNvSpPr>
            <p:nvPr/>
          </p:nvSpPr>
          <p:spPr bwMode="auto">
            <a:xfrm>
              <a:off x="10949" y="6077"/>
              <a:ext cx="762" cy="959"/>
            </a:xfrm>
            <a:custGeom>
              <a:avLst/>
              <a:gdLst>
                <a:gd name="T0" fmla="*/ 638 w 654"/>
                <a:gd name="T1" fmla="*/ 670 h 825"/>
                <a:gd name="T2" fmla="*/ 654 w 654"/>
                <a:gd name="T3" fmla="*/ 668 h 825"/>
                <a:gd name="T4" fmla="*/ 654 w 654"/>
                <a:gd name="T5" fmla="*/ 0 h 825"/>
                <a:gd name="T6" fmla="*/ 93 w 654"/>
                <a:gd name="T7" fmla="*/ 0 h 825"/>
                <a:gd name="T8" fmla="*/ 0 w 654"/>
                <a:gd name="T9" fmla="*/ 93 h 825"/>
                <a:gd name="T10" fmla="*/ 0 w 654"/>
                <a:gd name="T11" fmla="*/ 750 h 825"/>
                <a:gd name="T12" fmla="*/ 1 w 654"/>
                <a:gd name="T13" fmla="*/ 749 h 825"/>
                <a:gd name="T14" fmla="*/ 93 w 654"/>
                <a:gd name="T15" fmla="*/ 825 h 825"/>
                <a:gd name="T16" fmla="*/ 638 w 654"/>
                <a:gd name="T17" fmla="*/ 825 h 825"/>
                <a:gd name="T18" fmla="*/ 638 w 654"/>
                <a:gd name="T19" fmla="*/ 794 h 825"/>
                <a:gd name="T20" fmla="*/ 621 w 654"/>
                <a:gd name="T21" fmla="*/ 732 h 825"/>
                <a:gd name="T22" fmla="*/ 638 w 654"/>
                <a:gd name="T23" fmla="*/ 670 h 825"/>
                <a:gd name="T24" fmla="*/ 93 w 654"/>
                <a:gd name="T25" fmla="*/ 31 h 825"/>
                <a:gd name="T26" fmla="*/ 105 w 654"/>
                <a:gd name="T27" fmla="*/ 31 h 825"/>
                <a:gd name="T28" fmla="*/ 105 w 654"/>
                <a:gd name="T29" fmla="*/ 377 h 825"/>
                <a:gd name="T30" fmla="*/ 171 w 654"/>
                <a:gd name="T31" fmla="*/ 281 h 825"/>
                <a:gd name="T32" fmla="*/ 237 w 654"/>
                <a:gd name="T33" fmla="*/ 377 h 825"/>
                <a:gd name="T34" fmla="*/ 237 w 654"/>
                <a:gd name="T35" fmla="*/ 31 h 825"/>
                <a:gd name="T36" fmla="*/ 623 w 654"/>
                <a:gd name="T37" fmla="*/ 31 h 825"/>
                <a:gd name="T38" fmla="*/ 623 w 654"/>
                <a:gd name="T39" fmla="*/ 638 h 825"/>
                <a:gd name="T40" fmla="*/ 93 w 654"/>
                <a:gd name="T41" fmla="*/ 638 h 825"/>
                <a:gd name="T42" fmla="*/ 31 w 654"/>
                <a:gd name="T43" fmla="*/ 663 h 825"/>
                <a:gd name="T44" fmla="*/ 31 w 654"/>
                <a:gd name="T45" fmla="*/ 93 h 825"/>
                <a:gd name="T46" fmla="*/ 93 w 654"/>
                <a:gd name="T47" fmla="*/ 31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4" h="825">
                  <a:moveTo>
                    <a:pt x="638" y="670"/>
                  </a:moveTo>
                  <a:lnTo>
                    <a:pt x="654" y="668"/>
                  </a:lnTo>
                  <a:lnTo>
                    <a:pt x="654" y="0"/>
                  </a:lnTo>
                  <a:lnTo>
                    <a:pt x="93" y="0"/>
                  </a:lnTo>
                  <a:cubicBezTo>
                    <a:pt x="42" y="0"/>
                    <a:pt x="0" y="42"/>
                    <a:pt x="0" y="93"/>
                  </a:cubicBezTo>
                  <a:lnTo>
                    <a:pt x="0" y="750"/>
                  </a:lnTo>
                  <a:lnTo>
                    <a:pt x="1" y="749"/>
                  </a:lnTo>
                  <a:cubicBezTo>
                    <a:pt x="10" y="792"/>
                    <a:pt x="47" y="825"/>
                    <a:pt x="93" y="825"/>
                  </a:cubicBezTo>
                  <a:lnTo>
                    <a:pt x="638" y="825"/>
                  </a:lnTo>
                  <a:lnTo>
                    <a:pt x="638" y="794"/>
                  </a:lnTo>
                  <a:cubicBezTo>
                    <a:pt x="633" y="794"/>
                    <a:pt x="621" y="772"/>
                    <a:pt x="621" y="732"/>
                  </a:cubicBezTo>
                  <a:cubicBezTo>
                    <a:pt x="621" y="692"/>
                    <a:pt x="633" y="671"/>
                    <a:pt x="638" y="670"/>
                  </a:cubicBezTo>
                  <a:close/>
                  <a:moveTo>
                    <a:pt x="93" y="31"/>
                  </a:moveTo>
                  <a:lnTo>
                    <a:pt x="105" y="31"/>
                  </a:lnTo>
                  <a:lnTo>
                    <a:pt x="105" y="377"/>
                  </a:lnTo>
                  <a:lnTo>
                    <a:pt x="171" y="281"/>
                  </a:lnTo>
                  <a:lnTo>
                    <a:pt x="237" y="377"/>
                  </a:lnTo>
                  <a:lnTo>
                    <a:pt x="237" y="31"/>
                  </a:lnTo>
                  <a:lnTo>
                    <a:pt x="623" y="31"/>
                  </a:lnTo>
                  <a:lnTo>
                    <a:pt x="623" y="638"/>
                  </a:lnTo>
                  <a:lnTo>
                    <a:pt x="93" y="638"/>
                  </a:lnTo>
                  <a:cubicBezTo>
                    <a:pt x="69" y="638"/>
                    <a:pt x="47" y="648"/>
                    <a:pt x="31" y="663"/>
                  </a:cubicBezTo>
                  <a:lnTo>
                    <a:pt x="31" y="93"/>
                  </a:lnTo>
                  <a:cubicBezTo>
                    <a:pt x="31" y="59"/>
                    <a:pt x="59" y="31"/>
                    <a:pt x="93" y="31"/>
                  </a:cubicBezTo>
                  <a:close/>
                </a:path>
              </a:pathLst>
            </a:custGeom>
            <a:solidFill>
              <a:srgbClr val="5DB5B4"/>
            </a:solid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42" name="图片 141"/>
          <p:cNvPicPr>
            <a:picLocks noChangeAspect="1"/>
          </p:cNvPicPr>
          <p:nvPr/>
        </p:nvPicPr>
        <p:blipFill>
          <a:blip r:embed="rId2" cstate="email">
            <a:duotone>
              <a:schemeClr val="accent5">
                <a:shade val="45000"/>
                <a:satMod val="135000"/>
              </a:schemeClr>
              <a:prstClr val="white"/>
            </a:duotone>
            <a:lum bright="-66000"/>
          </a:blip>
          <a:stretch>
            <a:fillRect/>
          </a:stretch>
        </p:blipFill>
        <p:spPr>
          <a:xfrm rot="873709">
            <a:off x="2234471" y="764808"/>
            <a:ext cx="3754308" cy="1542989"/>
          </a:xfrm>
          <a:prstGeom prst="rect">
            <a:avLst/>
          </a:prstGeom>
        </p:spPr>
      </p:pic>
      <p:grpSp>
        <p:nvGrpSpPr>
          <p:cNvPr id="8" name="组合 7"/>
          <p:cNvGrpSpPr/>
          <p:nvPr/>
        </p:nvGrpSpPr>
        <p:grpSpPr>
          <a:xfrm>
            <a:off x="1616075" y="5441950"/>
            <a:ext cx="5302885" cy="1024890"/>
            <a:chOff x="1795" y="8100"/>
            <a:chExt cx="9904" cy="2169"/>
          </a:xfrm>
          <a:solidFill>
            <a:srgbClr val="AEDADA"/>
          </a:solidFill>
        </p:grpSpPr>
        <p:sp>
          <p:nvSpPr>
            <p:cNvPr id="4" name="library_196039"/>
            <p:cNvSpPr>
              <a:spLocks noChangeAspect="1"/>
            </p:cNvSpPr>
            <p:nvPr/>
          </p:nvSpPr>
          <p:spPr bwMode="auto">
            <a:xfrm>
              <a:off x="4372" y="8697"/>
              <a:ext cx="1831" cy="1572"/>
            </a:xfrm>
            <a:custGeom>
              <a:avLst/>
              <a:gdLst>
                <a:gd name="connsiteX0" fmla="*/ 232571 w 607639"/>
                <a:gd name="connsiteY0" fmla="*/ 411970 h 521653"/>
                <a:gd name="connsiteX1" fmla="*/ 232571 w 607639"/>
                <a:gd name="connsiteY1" fmla="*/ 427258 h 521653"/>
                <a:gd name="connsiteX2" fmla="*/ 576932 w 607639"/>
                <a:gd name="connsiteY2" fmla="*/ 427258 h 521653"/>
                <a:gd name="connsiteX3" fmla="*/ 584587 w 607639"/>
                <a:gd name="connsiteY3" fmla="*/ 419614 h 521653"/>
                <a:gd name="connsiteX4" fmla="*/ 582362 w 607639"/>
                <a:gd name="connsiteY4" fmla="*/ 414192 h 521653"/>
                <a:gd name="connsiteX5" fmla="*/ 576932 w 607639"/>
                <a:gd name="connsiteY5" fmla="*/ 411970 h 521653"/>
                <a:gd name="connsiteX6" fmla="*/ 130037 w 607639"/>
                <a:gd name="connsiteY6" fmla="*/ 363529 h 521653"/>
                <a:gd name="connsiteX7" fmla="*/ 130037 w 607639"/>
                <a:gd name="connsiteY7" fmla="*/ 490987 h 521653"/>
                <a:gd name="connsiteX8" fmla="*/ 164393 w 607639"/>
                <a:gd name="connsiteY8" fmla="*/ 472499 h 521653"/>
                <a:gd name="connsiteX9" fmla="*/ 169822 w 607639"/>
                <a:gd name="connsiteY9" fmla="*/ 471166 h 521653"/>
                <a:gd name="connsiteX10" fmla="*/ 175251 w 607639"/>
                <a:gd name="connsiteY10" fmla="*/ 472499 h 521653"/>
                <a:gd name="connsiteX11" fmla="*/ 209518 w 607639"/>
                <a:gd name="connsiteY11" fmla="*/ 490987 h 521653"/>
                <a:gd name="connsiteX12" fmla="*/ 209518 w 607639"/>
                <a:gd name="connsiteY12" fmla="*/ 363529 h 521653"/>
                <a:gd name="connsiteX13" fmla="*/ 122026 w 607639"/>
                <a:gd name="connsiteY13" fmla="*/ 274825 h 521653"/>
                <a:gd name="connsiteX14" fmla="*/ 71738 w 607639"/>
                <a:gd name="connsiteY14" fmla="*/ 304778 h 521653"/>
                <a:gd name="connsiteX15" fmla="*/ 64885 w 607639"/>
                <a:gd name="connsiteY15" fmla="*/ 331976 h 521653"/>
                <a:gd name="connsiteX16" fmla="*/ 71738 w 607639"/>
                <a:gd name="connsiteY16" fmla="*/ 359174 h 521653"/>
                <a:gd name="connsiteX17" fmla="*/ 92743 w 607639"/>
                <a:gd name="connsiteY17" fmla="*/ 380950 h 521653"/>
                <a:gd name="connsiteX18" fmla="*/ 107073 w 607639"/>
                <a:gd name="connsiteY18" fmla="*/ 386994 h 521653"/>
                <a:gd name="connsiteX19" fmla="*/ 107073 w 607639"/>
                <a:gd name="connsiteY19" fmla="*/ 352063 h 521653"/>
                <a:gd name="connsiteX20" fmla="*/ 118555 w 607639"/>
                <a:gd name="connsiteY20" fmla="*/ 340598 h 521653"/>
                <a:gd name="connsiteX21" fmla="*/ 221089 w 607639"/>
                <a:gd name="connsiteY21" fmla="*/ 340598 h 521653"/>
                <a:gd name="connsiteX22" fmla="*/ 270131 w 607639"/>
                <a:gd name="connsiteY22" fmla="*/ 340598 h 521653"/>
                <a:gd name="connsiteX23" fmla="*/ 281613 w 607639"/>
                <a:gd name="connsiteY23" fmla="*/ 352063 h 521653"/>
                <a:gd name="connsiteX24" fmla="*/ 270131 w 607639"/>
                <a:gd name="connsiteY24" fmla="*/ 363529 h 521653"/>
                <a:gd name="connsiteX25" fmla="*/ 232571 w 607639"/>
                <a:gd name="connsiteY25" fmla="*/ 363529 h 521653"/>
                <a:gd name="connsiteX26" fmla="*/ 232571 w 607639"/>
                <a:gd name="connsiteY26" fmla="*/ 389038 h 521653"/>
                <a:gd name="connsiteX27" fmla="*/ 536702 w 607639"/>
                <a:gd name="connsiteY27" fmla="*/ 389038 h 521653"/>
                <a:gd name="connsiteX28" fmla="*/ 530294 w 607639"/>
                <a:gd name="connsiteY28" fmla="*/ 363529 h 521653"/>
                <a:gd name="connsiteX29" fmla="*/ 412451 w 607639"/>
                <a:gd name="connsiteY29" fmla="*/ 363529 h 521653"/>
                <a:gd name="connsiteX30" fmla="*/ 400969 w 607639"/>
                <a:gd name="connsiteY30" fmla="*/ 352063 h 521653"/>
                <a:gd name="connsiteX31" fmla="*/ 412451 w 607639"/>
                <a:gd name="connsiteY31" fmla="*/ 340598 h 521653"/>
                <a:gd name="connsiteX32" fmla="*/ 527801 w 607639"/>
                <a:gd name="connsiteY32" fmla="*/ 340598 h 521653"/>
                <a:gd name="connsiteX33" fmla="*/ 527534 w 607639"/>
                <a:gd name="connsiteY33" fmla="*/ 331976 h 521653"/>
                <a:gd name="connsiteX34" fmla="*/ 527801 w 607639"/>
                <a:gd name="connsiteY34" fmla="*/ 323354 h 521653"/>
                <a:gd name="connsiteX35" fmla="*/ 470927 w 607639"/>
                <a:gd name="connsiteY35" fmla="*/ 323354 h 521653"/>
                <a:gd name="connsiteX36" fmla="*/ 459445 w 607639"/>
                <a:gd name="connsiteY36" fmla="*/ 311889 h 521653"/>
                <a:gd name="connsiteX37" fmla="*/ 470927 w 607639"/>
                <a:gd name="connsiteY37" fmla="*/ 300334 h 521653"/>
                <a:gd name="connsiteX38" fmla="*/ 530294 w 607639"/>
                <a:gd name="connsiteY38" fmla="*/ 300334 h 521653"/>
                <a:gd name="connsiteX39" fmla="*/ 536702 w 607639"/>
                <a:gd name="connsiteY39" fmla="*/ 274825 h 521653"/>
                <a:gd name="connsiteX40" fmla="*/ 118466 w 607639"/>
                <a:gd name="connsiteY40" fmla="*/ 236605 h 521653"/>
                <a:gd name="connsiteX41" fmla="*/ 22963 w 607639"/>
                <a:gd name="connsiteY41" fmla="*/ 331976 h 521653"/>
                <a:gd name="connsiteX42" fmla="*/ 51000 w 607639"/>
                <a:gd name="connsiteY42" fmla="*/ 399349 h 521653"/>
                <a:gd name="connsiteX43" fmla="*/ 107073 w 607639"/>
                <a:gd name="connsiteY43" fmla="*/ 426636 h 521653"/>
                <a:gd name="connsiteX44" fmla="*/ 107073 w 607639"/>
                <a:gd name="connsiteY44" fmla="*/ 410548 h 521653"/>
                <a:gd name="connsiteX45" fmla="*/ 80995 w 607639"/>
                <a:gd name="connsiteY45" fmla="*/ 400682 h 521653"/>
                <a:gd name="connsiteX46" fmla="*/ 51534 w 607639"/>
                <a:gd name="connsiteY46" fmla="*/ 370106 h 521653"/>
                <a:gd name="connsiteX47" fmla="*/ 41832 w 607639"/>
                <a:gd name="connsiteY47" fmla="*/ 331976 h 521653"/>
                <a:gd name="connsiteX48" fmla="*/ 51534 w 607639"/>
                <a:gd name="connsiteY48" fmla="*/ 293757 h 521653"/>
                <a:gd name="connsiteX49" fmla="*/ 122026 w 607639"/>
                <a:gd name="connsiteY49" fmla="*/ 251893 h 521653"/>
                <a:gd name="connsiteX50" fmla="*/ 576932 w 607639"/>
                <a:gd name="connsiteY50" fmla="*/ 251893 h 521653"/>
                <a:gd name="connsiteX51" fmla="*/ 584587 w 607639"/>
                <a:gd name="connsiteY51" fmla="*/ 244249 h 521653"/>
                <a:gd name="connsiteX52" fmla="*/ 582362 w 607639"/>
                <a:gd name="connsiteY52" fmla="*/ 238827 h 521653"/>
                <a:gd name="connsiteX53" fmla="*/ 576932 w 607639"/>
                <a:gd name="connsiteY53" fmla="*/ 236605 h 521653"/>
                <a:gd name="connsiteX54" fmla="*/ 489173 w 607639"/>
                <a:gd name="connsiteY54" fmla="*/ 236605 h 521653"/>
                <a:gd name="connsiteX55" fmla="*/ 234983 w 607639"/>
                <a:gd name="connsiteY55" fmla="*/ 126947 h 521653"/>
                <a:gd name="connsiteX56" fmla="*/ 246485 w 607639"/>
                <a:gd name="connsiteY56" fmla="*/ 138414 h 521653"/>
                <a:gd name="connsiteX57" fmla="*/ 234983 w 607639"/>
                <a:gd name="connsiteY57" fmla="*/ 149881 h 521653"/>
                <a:gd name="connsiteX58" fmla="*/ 223481 w 607639"/>
                <a:gd name="connsiteY58" fmla="*/ 138414 h 521653"/>
                <a:gd name="connsiteX59" fmla="*/ 234983 w 607639"/>
                <a:gd name="connsiteY59" fmla="*/ 126947 h 521653"/>
                <a:gd name="connsiteX60" fmla="*/ 70937 w 607639"/>
                <a:gd name="connsiteY60" fmla="*/ 61151 h 521653"/>
                <a:gd name="connsiteX61" fmla="*/ 77257 w 607639"/>
                <a:gd name="connsiteY61" fmla="*/ 86749 h 521653"/>
                <a:gd name="connsiteX62" fmla="*/ 136712 w 607639"/>
                <a:gd name="connsiteY62" fmla="*/ 86749 h 521653"/>
                <a:gd name="connsiteX63" fmla="*/ 148194 w 607639"/>
                <a:gd name="connsiteY63" fmla="*/ 98215 h 521653"/>
                <a:gd name="connsiteX64" fmla="*/ 136712 w 607639"/>
                <a:gd name="connsiteY64" fmla="*/ 109681 h 521653"/>
                <a:gd name="connsiteX65" fmla="*/ 79749 w 607639"/>
                <a:gd name="connsiteY65" fmla="*/ 109681 h 521653"/>
                <a:gd name="connsiteX66" fmla="*/ 79749 w 607639"/>
                <a:gd name="connsiteY66" fmla="*/ 126924 h 521653"/>
                <a:gd name="connsiteX67" fmla="*/ 195188 w 607639"/>
                <a:gd name="connsiteY67" fmla="*/ 126924 h 521653"/>
                <a:gd name="connsiteX68" fmla="*/ 206670 w 607639"/>
                <a:gd name="connsiteY68" fmla="*/ 138390 h 521653"/>
                <a:gd name="connsiteX69" fmla="*/ 195188 w 607639"/>
                <a:gd name="connsiteY69" fmla="*/ 149856 h 521653"/>
                <a:gd name="connsiteX70" fmla="*/ 77257 w 607639"/>
                <a:gd name="connsiteY70" fmla="*/ 149856 h 521653"/>
                <a:gd name="connsiteX71" fmla="*/ 70937 w 607639"/>
                <a:gd name="connsiteY71" fmla="*/ 175365 h 521653"/>
                <a:gd name="connsiteX72" fmla="*/ 485613 w 607639"/>
                <a:gd name="connsiteY72" fmla="*/ 175365 h 521653"/>
                <a:gd name="connsiteX73" fmla="*/ 535901 w 607639"/>
                <a:gd name="connsiteY73" fmla="*/ 145501 h 521653"/>
                <a:gd name="connsiteX74" fmla="*/ 535901 w 607639"/>
                <a:gd name="connsiteY74" fmla="*/ 91104 h 521653"/>
                <a:gd name="connsiteX75" fmla="*/ 485613 w 607639"/>
                <a:gd name="connsiteY75" fmla="*/ 61151 h 521653"/>
                <a:gd name="connsiteX76" fmla="*/ 30618 w 607639"/>
                <a:gd name="connsiteY76" fmla="*/ 22931 h 521653"/>
                <a:gd name="connsiteX77" fmla="*/ 22963 w 607639"/>
                <a:gd name="connsiteY77" fmla="*/ 30575 h 521653"/>
                <a:gd name="connsiteX78" fmla="*/ 30618 w 607639"/>
                <a:gd name="connsiteY78" fmla="*/ 38219 h 521653"/>
                <a:gd name="connsiteX79" fmla="*/ 54293 w 607639"/>
                <a:gd name="connsiteY79" fmla="*/ 38219 h 521653"/>
                <a:gd name="connsiteX80" fmla="*/ 485613 w 607639"/>
                <a:gd name="connsiteY80" fmla="*/ 38219 h 521653"/>
                <a:gd name="connsiteX81" fmla="*/ 556105 w 607639"/>
                <a:gd name="connsiteY81" fmla="*/ 80083 h 521653"/>
                <a:gd name="connsiteX82" fmla="*/ 556105 w 607639"/>
                <a:gd name="connsiteY82" fmla="*/ 156433 h 521653"/>
                <a:gd name="connsiteX83" fmla="*/ 485613 w 607639"/>
                <a:gd name="connsiteY83" fmla="*/ 198297 h 521653"/>
                <a:gd name="connsiteX84" fmla="*/ 30618 w 607639"/>
                <a:gd name="connsiteY84" fmla="*/ 198297 h 521653"/>
                <a:gd name="connsiteX85" fmla="*/ 22963 w 607639"/>
                <a:gd name="connsiteY85" fmla="*/ 205941 h 521653"/>
                <a:gd name="connsiteX86" fmla="*/ 30618 w 607639"/>
                <a:gd name="connsiteY86" fmla="*/ 213673 h 521653"/>
                <a:gd name="connsiteX87" fmla="*/ 489173 w 607639"/>
                <a:gd name="connsiteY87" fmla="*/ 213673 h 521653"/>
                <a:gd name="connsiteX88" fmla="*/ 584587 w 607639"/>
                <a:gd name="connsiteY88" fmla="*/ 118302 h 521653"/>
                <a:gd name="connsiteX89" fmla="*/ 489173 w 607639"/>
                <a:gd name="connsiteY89" fmla="*/ 22931 h 521653"/>
                <a:gd name="connsiteX90" fmla="*/ 30618 w 607639"/>
                <a:gd name="connsiteY90" fmla="*/ 0 h 521653"/>
                <a:gd name="connsiteX91" fmla="*/ 489173 w 607639"/>
                <a:gd name="connsiteY91" fmla="*/ 0 h 521653"/>
                <a:gd name="connsiteX92" fmla="*/ 607639 w 607639"/>
                <a:gd name="connsiteY92" fmla="*/ 118302 h 521653"/>
                <a:gd name="connsiteX93" fmla="*/ 559131 w 607639"/>
                <a:gd name="connsiteY93" fmla="*/ 213673 h 521653"/>
                <a:gd name="connsiteX94" fmla="*/ 576932 w 607639"/>
                <a:gd name="connsiteY94" fmla="*/ 213673 h 521653"/>
                <a:gd name="connsiteX95" fmla="*/ 598650 w 607639"/>
                <a:gd name="connsiteY95" fmla="*/ 222562 h 521653"/>
                <a:gd name="connsiteX96" fmla="*/ 607639 w 607639"/>
                <a:gd name="connsiteY96" fmla="*/ 244249 h 521653"/>
                <a:gd name="connsiteX97" fmla="*/ 576932 w 607639"/>
                <a:gd name="connsiteY97" fmla="*/ 274825 h 521653"/>
                <a:gd name="connsiteX98" fmla="*/ 561089 w 607639"/>
                <a:gd name="connsiteY98" fmla="*/ 274825 h 521653"/>
                <a:gd name="connsiteX99" fmla="*/ 551655 w 607639"/>
                <a:gd name="connsiteY99" fmla="*/ 313222 h 521653"/>
                <a:gd name="connsiteX100" fmla="*/ 550587 w 607639"/>
                <a:gd name="connsiteY100" fmla="*/ 331976 h 521653"/>
                <a:gd name="connsiteX101" fmla="*/ 551655 w 607639"/>
                <a:gd name="connsiteY101" fmla="*/ 350641 h 521653"/>
                <a:gd name="connsiteX102" fmla="*/ 561089 w 607639"/>
                <a:gd name="connsiteY102" fmla="*/ 389038 h 521653"/>
                <a:gd name="connsiteX103" fmla="*/ 576932 w 607639"/>
                <a:gd name="connsiteY103" fmla="*/ 389038 h 521653"/>
                <a:gd name="connsiteX104" fmla="*/ 598650 w 607639"/>
                <a:gd name="connsiteY104" fmla="*/ 398016 h 521653"/>
                <a:gd name="connsiteX105" fmla="*/ 607639 w 607639"/>
                <a:gd name="connsiteY105" fmla="*/ 419614 h 521653"/>
                <a:gd name="connsiteX106" fmla="*/ 576932 w 607639"/>
                <a:gd name="connsiteY106" fmla="*/ 450278 h 521653"/>
                <a:gd name="connsiteX107" fmla="*/ 232571 w 607639"/>
                <a:gd name="connsiteY107" fmla="*/ 450278 h 521653"/>
                <a:gd name="connsiteX108" fmla="*/ 232571 w 607639"/>
                <a:gd name="connsiteY108" fmla="*/ 510185 h 521653"/>
                <a:gd name="connsiteX109" fmla="*/ 226964 w 607639"/>
                <a:gd name="connsiteY109" fmla="*/ 520051 h 521653"/>
                <a:gd name="connsiteX110" fmla="*/ 221089 w 607639"/>
                <a:gd name="connsiteY110" fmla="*/ 521651 h 521653"/>
                <a:gd name="connsiteX111" fmla="*/ 215571 w 607639"/>
                <a:gd name="connsiteY111" fmla="*/ 520318 h 521653"/>
                <a:gd name="connsiteX112" fmla="*/ 169822 w 607639"/>
                <a:gd name="connsiteY112" fmla="*/ 495697 h 521653"/>
                <a:gd name="connsiteX113" fmla="*/ 123984 w 607639"/>
                <a:gd name="connsiteY113" fmla="*/ 520318 h 521653"/>
                <a:gd name="connsiteX114" fmla="*/ 112681 w 607639"/>
                <a:gd name="connsiteY114" fmla="*/ 520051 h 521653"/>
                <a:gd name="connsiteX115" fmla="*/ 107073 w 607639"/>
                <a:gd name="connsiteY115" fmla="*/ 510185 h 521653"/>
                <a:gd name="connsiteX116" fmla="*/ 107073 w 607639"/>
                <a:gd name="connsiteY116" fmla="*/ 449745 h 521653"/>
                <a:gd name="connsiteX117" fmla="*/ 34712 w 607639"/>
                <a:gd name="connsiteY117" fmla="*/ 415614 h 521653"/>
                <a:gd name="connsiteX118" fmla="*/ 0 w 607639"/>
                <a:gd name="connsiteY118" fmla="*/ 331976 h 521653"/>
                <a:gd name="connsiteX119" fmla="*/ 48419 w 607639"/>
                <a:gd name="connsiteY119" fmla="*/ 236605 h 521653"/>
                <a:gd name="connsiteX120" fmla="*/ 30618 w 607639"/>
                <a:gd name="connsiteY120" fmla="*/ 236605 h 521653"/>
                <a:gd name="connsiteX121" fmla="*/ 0 w 607639"/>
                <a:gd name="connsiteY121" fmla="*/ 205941 h 521653"/>
                <a:gd name="connsiteX122" fmla="*/ 30618 w 607639"/>
                <a:gd name="connsiteY122" fmla="*/ 175365 h 521653"/>
                <a:gd name="connsiteX123" fmla="*/ 46550 w 607639"/>
                <a:gd name="connsiteY123" fmla="*/ 175365 h 521653"/>
                <a:gd name="connsiteX124" fmla="*/ 46550 w 607639"/>
                <a:gd name="connsiteY124" fmla="*/ 61151 h 521653"/>
                <a:gd name="connsiteX125" fmla="*/ 30618 w 607639"/>
                <a:gd name="connsiteY125" fmla="*/ 61151 h 521653"/>
                <a:gd name="connsiteX126" fmla="*/ 0 w 607639"/>
                <a:gd name="connsiteY126" fmla="*/ 30575 h 521653"/>
                <a:gd name="connsiteX127" fmla="*/ 30618 w 607639"/>
                <a:gd name="connsiteY127" fmla="*/ 0 h 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7639" h="521653">
                  <a:moveTo>
                    <a:pt x="232571" y="411970"/>
                  </a:moveTo>
                  <a:lnTo>
                    <a:pt x="232571" y="427258"/>
                  </a:lnTo>
                  <a:lnTo>
                    <a:pt x="576932" y="427258"/>
                  </a:lnTo>
                  <a:cubicBezTo>
                    <a:pt x="581205" y="427258"/>
                    <a:pt x="584587" y="423880"/>
                    <a:pt x="584587" y="419614"/>
                  </a:cubicBezTo>
                  <a:cubicBezTo>
                    <a:pt x="584587" y="417570"/>
                    <a:pt x="583786" y="415703"/>
                    <a:pt x="582362" y="414192"/>
                  </a:cubicBezTo>
                  <a:cubicBezTo>
                    <a:pt x="580938" y="412770"/>
                    <a:pt x="578979" y="411970"/>
                    <a:pt x="576932" y="411970"/>
                  </a:cubicBezTo>
                  <a:close/>
                  <a:moveTo>
                    <a:pt x="130037" y="363529"/>
                  </a:moveTo>
                  <a:lnTo>
                    <a:pt x="130037" y="490987"/>
                  </a:lnTo>
                  <a:lnTo>
                    <a:pt x="164393" y="472499"/>
                  </a:lnTo>
                  <a:cubicBezTo>
                    <a:pt x="166084" y="471610"/>
                    <a:pt x="167953" y="471166"/>
                    <a:pt x="169822" y="471166"/>
                  </a:cubicBezTo>
                  <a:cubicBezTo>
                    <a:pt x="171691" y="471166"/>
                    <a:pt x="173560" y="471610"/>
                    <a:pt x="175251" y="472499"/>
                  </a:cubicBezTo>
                  <a:lnTo>
                    <a:pt x="209518" y="490987"/>
                  </a:lnTo>
                  <a:lnTo>
                    <a:pt x="209518" y="363529"/>
                  </a:lnTo>
                  <a:close/>
                  <a:moveTo>
                    <a:pt x="122026" y="274825"/>
                  </a:moveTo>
                  <a:cubicBezTo>
                    <a:pt x="101021" y="274825"/>
                    <a:pt x="81796" y="286290"/>
                    <a:pt x="71738" y="304778"/>
                  </a:cubicBezTo>
                  <a:cubicBezTo>
                    <a:pt x="67288" y="313044"/>
                    <a:pt x="64885" y="322466"/>
                    <a:pt x="64885" y="331976"/>
                  </a:cubicBezTo>
                  <a:cubicBezTo>
                    <a:pt x="64885" y="341397"/>
                    <a:pt x="67288" y="350819"/>
                    <a:pt x="71738" y="359174"/>
                  </a:cubicBezTo>
                  <a:cubicBezTo>
                    <a:pt x="76633" y="368151"/>
                    <a:pt x="83932" y="375706"/>
                    <a:pt x="92743" y="380950"/>
                  </a:cubicBezTo>
                  <a:cubicBezTo>
                    <a:pt x="97194" y="383617"/>
                    <a:pt x="102089" y="385661"/>
                    <a:pt x="107073" y="386994"/>
                  </a:cubicBezTo>
                  <a:lnTo>
                    <a:pt x="107073" y="352063"/>
                  </a:lnTo>
                  <a:cubicBezTo>
                    <a:pt x="107073" y="345664"/>
                    <a:pt x="112236" y="340598"/>
                    <a:pt x="118555" y="340598"/>
                  </a:cubicBezTo>
                  <a:lnTo>
                    <a:pt x="221089" y="340598"/>
                  </a:lnTo>
                  <a:lnTo>
                    <a:pt x="270131" y="340598"/>
                  </a:lnTo>
                  <a:cubicBezTo>
                    <a:pt x="276450" y="340598"/>
                    <a:pt x="281613" y="345664"/>
                    <a:pt x="281613" y="352063"/>
                  </a:cubicBezTo>
                  <a:cubicBezTo>
                    <a:pt x="281613" y="358374"/>
                    <a:pt x="276450" y="363529"/>
                    <a:pt x="270131" y="363529"/>
                  </a:cubicBezTo>
                  <a:lnTo>
                    <a:pt x="232571" y="363529"/>
                  </a:lnTo>
                  <a:lnTo>
                    <a:pt x="232571" y="389038"/>
                  </a:lnTo>
                  <a:lnTo>
                    <a:pt x="536702" y="389038"/>
                  </a:lnTo>
                  <a:cubicBezTo>
                    <a:pt x="533943" y="380683"/>
                    <a:pt x="531807" y="372151"/>
                    <a:pt x="530294" y="363529"/>
                  </a:cubicBezTo>
                  <a:lnTo>
                    <a:pt x="412451" y="363529"/>
                  </a:lnTo>
                  <a:cubicBezTo>
                    <a:pt x="406131" y="363529"/>
                    <a:pt x="400969" y="358374"/>
                    <a:pt x="400969" y="352063"/>
                  </a:cubicBezTo>
                  <a:cubicBezTo>
                    <a:pt x="400969" y="345664"/>
                    <a:pt x="406131" y="340598"/>
                    <a:pt x="412451" y="340598"/>
                  </a:cubicBezTo>
                  <a:lnTo>
                    <a:pt x="527801" y="340598"/>
                  </a:lnTo>
                  <a:cubicBezTo>
                    <a:pt x="527623" y="337664"/>
                    <a:pt x="527534" y="334820"/>
                    <a:pt x="527534" y="331976"/>
                  </a:cubicBezTo>
                  <a:cubicBezTo>
                    <a:pt x="527534" y="329043"/>
                    <a:pt x="527623" y="326199"/>
                    <a:pt x="527801" y="323354"/>
                  </a:cubicBezTo>
                  <a:lnTo>
                    <a:pt x="470927" y="323354"/>
                  </a:lnTo>
                  <a:cubicBezTo>
                    <a:pt x="464608" y="323354"/>
                    <a:pt x="459445" y="318199"/>
                    <a:pt x="459445" y="311889"/>
                  </a:cubicBezTo>
                  <a:cubicBezTo>
                    <a:pt x="459445" y="305489"/>
                    <a:pt x="464608" y="300334"/>
                    <a:pt x="470927" y="300334"/>
                  </a:cubicBezTo>
                  <a:lnTo>
                    <a:pt x="530294" y="300334"/>
                  </a:lnTo>
                  <a:cubicBezTo>
                    <a:pt x="531807" y="291712"/>
                    <a:pt x="533943" y="283180"/>
                    <a:pt x="536702" y="274825"/>
                  </a:cubicBezTo>
                  <a:close/>
                  <a:moveTo>
                    <a:pt x="118466" y="236605"/>
                  </a:moveTo>
                  <a:cubicBezTo>
                    <a:pt x="65775" y="236605"/>
                    <a:pt x="22963" y="279358"/>
                    <a:pt x="22963" y="331976"/>
                  </a:cubicBezTo>
                  <a:cubicBezTo>
                    <a:pt x="22963" y="357396"/>
                    <a:pt x="32932" y="381306"/>
                    <a:pt x="51000" y="399349"/>
                  </a:cubicBezTo>
                  <a:cubicBezTo>
                    <a:pt x="66309" y="414637"/>
                    <a:pt x="85890" y="424058"/>
                    <a:pt x="107073" y="426636"/>
                  </a:cubicBezTo>
                  <a:lnTo>
                    <a:pt x="107073" y="410548"/>
                  </a:lnTo>
                  <a:cubicBezTo>
                    <a:pt x="97906" y="408770"/>
                    <a:pt x="89005" y="405482"/>
                    <a:pt x="80995" y="400682"/>
                  </a:cubicBezTo>
                  <a:cubicBezTo>
                    <a:pt x="68623" y="393394"/>
                    <a:pt x="58387" y="382728"/>
                    <a:pt x="51534" y="370106"/>
                  </a:cubicBezTo>
                  <a:cubicBezTo>
                    <a:pt x="45215" y="358463"/>
                    <a:pt x="41832" y="345219"/>
                    <a:pt x="41832" y="331976"/>
                  </a:cubicBezTo>
                  <a:cubicBezTo>
                    <a:pt x="41832" y="318644"/>
                    <a:pt x="45215" y="305489"/>
                    <a:pt x="51534" y="293757"/>
                  </a:cubicBezTo>
                  <a:cubicBezTo>
                    <a:pt x="65597" y="267981"/>
                    <a:pt x="92565" y="251893"/>
                    <a:pt x="122026" y="251893"/>
                  </a:cubicBezTo>
                  <a:lnTo>
                    <a:pt x="576932" y="251893"/>
                  </a:lnTo>
                  <a:cubicBezTo>
                    <a:pt x="581205" y="251893"/>
                    <a:pt x="584587" y="248427"/>
                    <a:pt x="584587" y="244249"/>
                  </a:cubicBezTo>
                  <a:cubicBezTo>
                    <a:pt x="584587" y="242205"/>
                    <a:pt x="583786" y="240249"/>
                    <a:pt x="582362" y="238827"/>
                  </a:cubicBezTo>
                  <a:cubicBezTo>
                    <a:pt x="580938" y="237405"/>
                    <a:pt x="578979" y="236605"/>
                    <a:pt x="576932" y="236605"/>
                  </a:cubicBezTo>
                  <a:lnTo>
                    <a:pt x="489173" y="236605"/>
                  </a:lnTo>
                  <a:close/>
                  <a:moveTo>
                    <a:pt x="234983" y="126947"/>
                  </a:moveTo>
                  <a:cubicBezTo>
                    <a:pt x="241335" y="126947"/>
                    <a:pt x="246485" y="132081"/>
                    <a:pt x="246485" y="138414"/>
                  </a:cubicBezTo>
                  <a:cubicBezTo>
                    <a:pt x="246485" y="144747"/>
                    <a:pt x="241335" y="149881"/>
                    <a:pt x="234983" y="149881"/>
                  </a:cubicBezTo>
                  <a:cubicBezTo>
                    <a:pt x="228631" y="149881"/>
                    <a:pt x="223481" y="144747"/>
                    <a:pt x="223481" y="138414"/>
                  </a:cubicBezTo>
                  <a:cubicBezTo>
                    <a:pt x="223481" y="132081"/>
                    <a:pt x="228631" y="126947"/>
                    <a:pt x="234983" y="126947"/>
                  </a:cubicBezTo>
                  <a:close/>
                  <a:moveTo>
                    <a:pt x="70937" y="61151"/>
                  </a:moveTo>
                  <a:cubicBezTo>
                    <a:pt x="73696" y="69595"/>
                    <a:pt x="75743" y="78127"/>
                    <a:pt x="77257" y="86749"/>
                  </a:cubicBezTo>
                  <a:lnTo>
                    <a:pt x="136712" y="86749"/>
                  </a:lnTo>
                  <a:cubicBezTo>
                    <a:pt x="143031" y="86749"/>
                    <a:pt x="148194" y="91815"/>
                    <a:pt x="148194" y="98215"/>
                  </a:cubicBezTo>
                  <a:cubicBezTo>
                    <a:pt x="148194" y="104525"/>
                    <a:pt x="143031" y="109681"/>
                    <a:pt x="136712" y="109681"/>
                  </a:cubicBezTo>
                  <a:lnTo>
                    <a:pt x="79749" y="109681"/>
                  </a:lnTo>
                  <a:cubicBezTo>
                    <a:pt x="80016" y="115369"/>
                    <a:pt x="80016" y="121146"/>
                    <a:pt x="79749" y="126924"/>
                  </a:cubicBezTo>
                  <a:lnTo>
                    <a:pt x="195188" y="126924"/>
                  </a:lnTo>
                  <a:cubicBezTo>
                    <a:pt x="201508" y="126924"/>
                    <a:pt x="206670" y="131991"/>
                    <a:pt x="206670" y="138390"/>
                  </a:cubicBezTo>
                  <a:cubicBezTo>
                    <a:pt x="206670" y="144701"/>
                    <a:pt x="201508" y="149856"/>
                    <a:pt x="195188" y="149856"/>
                  </a:cubicBezTo>
                  <a:lnTo>
                    <a:pt x="77257" y="149856"/>
                  </a:lnTo>
                  <a:cubicBezTo>
                    <a:pt x="75743" y="158478"/>
                    <a:pt x="73696" y="167010"/>
                    <a:pt x="70937" y="175365"/>
                  </a:cubicBezTo>
                  <a:lnTo>
                    <a:pt x="485613" y="175365"/>
                  </a:lnTo>
                  <a:cubicBezTo>
                    <a:pt x="506618" y="175365"/>
                    <a:pt x="525843" y="163899"/>
                    <a:pt x="535901" y="145501"/>
                  </a:cubicBezTo>
                  <a:cubicBezTo>
                    <a:pt x="545068" y="128435"/>
                    <a:pt x="545068" y="108081"/>
                    <a:pt x="535901" y="91104"/>
                  </a:cubicBezTo>
                  <a:cubicBezTo>
                    <a:pt x="525843" y="72617"/>
                    <a:pt x="506618" y="61151"/>
                    <a:pt x="485613" y="61151"/>
                  </a:cubicBezTo>
                  <a:close/>
                  <a:moveTo>
                    <a:pt x="30618" y="22931"/>
                  </a:moveTo>
                  <a:cubicBezTo>
                    <a:pt x="26435" y="22931"/>
                    <a:pt x="22963" y="26309"/>
                    <a:pt x="22963" y="30575"/>
                  </a:cubicBezTo>
                  <a:cubicBezTo>
                    <a:pt x="22963" y="34753"/>
                    <a:pt x="26435" y="38219"/>
                    <a:pt x="30618" y="38219"/>
                  </a:cubicBezTo>
                  <a:lnTo>
                    <a:pt x="54293" y="38219"/>
                  </a:lnTo>
                  <a:lnTo>
                    <a:pt x="485613" y="38219"/>
                  </a:lnTo>
                  <a:cubicBezTo>
                    <a:pt x="515074" y="38219"/>
                    <a:pt x="542042" y="54307"/>
                    <a:pt x="556105" y="80083"/>
                  </a:cubicBezTo>
                  <a:cubicBezTo>
                    <a:pt x="569011" y="103992"/>
                    <a:pt x="569011" y="132524"/>
                    <a:pt x="556105" y="156433"/>
                  </a:cubicBezTo>
                  <a:cubicBezTo>
                    <a:pt x="542042" y="182298"/>
                    <a:pt x="515074" y="198297"/>
                    <a:pt x="485613" y="198297"/>
                  </a:cubicBezTo>
                  <a:lnTo>
                    <a:pt x="30618" y="198297"/>
                  </a:lnTo>
                  <a:cubicBezTo>
                    <a:pt x="26435" y="198297"/>
                    <a:pt x="22963" y="201763"/>
                    <a:pt x="22963" y="205941"/>
                  </a:cubicBezTo>
                  <a:cubicBezTo>
                    <a:pt x="22963" y="210207"/>
                    <a:pt x="26435" y="213673"/>
                    <a:pt x="30618" y="213673"/>
                  </a:cubicBezTo>
                  <a:lnTo>
                    <a:pt x="489173" y="213673"/>
                  </a:lnTo>
                  <a:cubicBezTo>
                    <a:pt x="541775" y="213585"/>
                    <a:pt x="584587" y="170832"/>
                    <a:pt x="584587" y="118302"/>
                  </a:cubicBezTo>
                  <a:cubicBezTo>
                    <a:pt x="584587" y="65684"/>
                    <a:pt x="541775" y="22931"/>
                    <a:pt x="489173" y="22931"/>
                  </a:cubicBezTo>
                  <a:close/>
                  <a:moveTo>
                    <a:pt x="30618" y="0"/>
                  </a:moveTo>
                  <a:lnTo>
                    <a:pt x="489173" y="0"/>
                  </a:lnTo>
                  <a:cubicBezTo>
                    <a:pt x="554503" y="0"/>
                    <a:pt x="607639" y="53063"/>
                    <a:pt x="607639" y="118302"/>
                  </a:cubicBezTo>
                  <a:cubicBezTo>
                    <a:pt x="607639" y="157411"/>
                    <a:pt x="588503" y="192075"/>
                    <a:pt x="559131" y="213673"/>
                  </a:cubicBezTo>
                  <a:lnTo>
                    <a:pt x="576932" y="213673"/>
                  </a:lnTo>
                  <a:cubicBezTo>
                    <a:pt x="585121" y="213673"/>
                    <a:pt x="592775" y="216784"/>
                    <a:pt x="598650" y="222562"/>
                  </a:cubicBezTo>
                  <a:cubicBezTo>
                    <a:pt x="604435" y="228428"/>
                    <a:pt x="607639" y="236072"/>
                    <a:pt x="607639" y="244249"/>
                  </a:cubicBezTo>
                  <a:cubicBezTo>
                    <a:pt x="607639" y="261137"/>
                    <a:pt x="593843" y="274825"/>
                    <a:pt x="576932" y="274825"/>
                  </a:cubicBezTo>
                  <a:lnTo>
                    <a:pt x="561089" y="274825"/>
                  </a:lnTo>
                  <a:cubicBezTo>
                    <a:pt x="556372" y="287179"/>
                    <a:pt x="553168" y="300067"/>
                    <a:pt x="551655" y="313222"/>
                  </a:cubicBezTo>
                  <a:cubicBezTo>
                    <a:pt x="550943" y="319444"/>
                    <a:pt x="550587" y="325754"/>
                    <a:pt x="550587" y="331976"/>
                  </a:cubicBezTo>
                  <a:cubicBezTo>
                    <a:pt x="550587" y="338198"/>
                    <a:pt x="550943" y="344508"/>
                    <a:pt x="551655" y="350641"/>
                  </a:cubicBezTo>
                  <a:cubicBezTo>
                    <a:pt x="553168" y="363796"/>
                    <a:pt x="556372" y="376684"/>
                    <a:pt x="561089" y="389038"/>
                  </a:cubicBezTo>
                  <a:lnTo>
                    <a:pt x="576932" y="389038"/>
                  </a:lnTo>
                  <a:cubicBezTo>
                    <a:pt x="585121" y="389038"/>
                    <a:pt x="592775" y="392238"/>
                    <a:pt x="598650" y="398016"/>
                  </a:cubicBezTo>
                  <a:cubicBezTo>
                    <a:pt x="604435" y="403793"/>
                    <a:pt x="607639" y="411437"/>
                    <a:pt x="607639" y="419614"/>
                  </a:cubicBezTo>
                  <a:cubicBezTo>
                    <a:pt x="607639" y="436502"/>
                    <a:pt x="593843" y="450278"/>
                    <a:pt x="576932" y="450278"/>
                  </a:cubicBezTo>
                  <a:lnTo>
                    <a:pt x="232571" y="450278"/>
                  </a:lnTo>
                  <a:lnTo>
                    <a:pt x="232571" y="510185"/>
                  </a:lnTo>
                  <a:cubicBezTo>
                    <a:pt x="232571" y="514185"/>
                    <a:pt x="230435" y="517918"/>
                    <a:pt x="226964" y="520051"/>
                  </a:cubicBezTo>
                  <a:cubicBezTo>
                    <a:pt x="225094" y="521118"/>
                    <a:pt x="223136" y="521651"/>
                    <a:pt x="221089" y="521651"/>
                  </a:cubicBezTo>
                  <a:cubicBezTo>
                    <a:pt x="219220" y="521651"/>
                    <a:pt x="217351" y="521207"/>
                    <a:pt x="215571" y="520318"/>
                  </a:cubicBezTo>
                  <a:lnTo>
                    <a:pt x="169822" y="495697"/>
                  </a:lnTo>
                  <a:lnTo>
                    <a:pt x="123984" y="520318"/>
                  </a:lnTo>
                  <a:cubicBezTo>
                    <a:pt x="120424" y="522184"/>
                    <a:pt x="116152" y="522095"/>
                    <a:pt x="112681" y="520051"/>
                  </a:cubicBezTo>
                  <a:cubicBezTo>
                    <a:pt x="109209" y="518007"/>
                    <a:pt x="107073" y="514185"/>
                    <a:pt x="107073" y="510185"/>
                  </a:cubicBezTo>
                  <a:lnTo>
                    <a:pt x="107073" y="449745"/>
                  </a:lnTo>
                  <a:cubicBezTo>
                    <a:pt x="79749" y="447079"/>
                    <a:pt x="54382" y="435257"/>
                    <a:pt x="34712" y="415614"/>
                  </a:cubicBezTo>
                  <a:cubicBezTo>
                    <a:pt x="12283" y="393216"/>
                    <a:pt x="0" y="363529"/>
                    <a:pt x="0" y="331976"/>
                  </a:cubicBezTo>
                  <a:cubicBezTo>
                    <a:pt x="0" y="292868"/>
                    <a:pt x="19136" y="258115"/>
                    <a:pt x="48419" y="236605"/>
                  </a:cubicBezTo>
                  <a:lnTo>
                    <a:pt x="30618" y="236605"/>
                  </a:lnTo>
                  <a:cubicBezTo>
                    <a:pt x="13796" y="236605"/>
                    <a:pt x="0" y="222828"/>
                    <a:pt x="0" y="205941"/>
                  </a:cubicBezTo>
                  <a:cubicBezTo>
                    <a:pt x="0" y="189142"/>
                    <a:pt x="13796" y="175365"/>
                    <a:pt x="30618" y="175365"/>
                  </a:cubicBezTo>
                  <a:lnTo>
                    <a:pt x="46550" y="175365"/>
                  </a:lnTo>
                  <a:cubicBezTo>
                    <a:pt x="60435" y="138657"/>
                    <a:pt x="60435" y="97859"/>
                    <a:pt x="46550" y="61151"/>
                  </a:cubicBezTo>
                  <a:lnTo>
                    <a:pt x="30618" y="61151"/>
                  </a:lnTo>
                  <a:cubicBezTo>
                    <a:pt x="13796" y="61151"/>
                    <a:pt x="0" y="47463"/>
                    <a:pt x="0" y="30575"/>
                  </a:cubicBezTo>
                  <a:cubicBezTo>
                    <a:pt x="0" y="13688"/>
                    <a:pt x="13796" y="0"/>
                    <a:pt x="306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5" name="book-closed-with-a-bookmark_21046"/>
            <p:cNvSpPr>
              <a:spLocks noChangeAspect="1"/>
            </p:cNvSpPr>
            <p:nvPr/>
          </p:nvSpPr>
          <p:spPr bwMode="auto">
            <a:xfrm>
              <a:off x="1795" y="8286"/>
              <a:ext cx="2558" cy="1754"/>
            </a:xfrm>
            <a:custGeom>
              <a:avLst/>
              <a:gdLst>
                <a:gd name="T0" fmla="*/ 2431 w 2498"/>
                <a:gd name="T1" fmla="*/ 1583 h 1716"/>
                <a:gd name="T2" fmla="*/ 2162 w 2498"/>
                <a:gd name="T3" fmla="*/ 1583 h 1716"/>
                <a:gd name="T4" fmla="*/ 2162 w 2498"/>
                <a:gd name="T5" fmla="*/ 611 h 1716"/>
                <a:gd name="T6" fmla="*/ 2096 w 2498"/>
                <a:gd name="T7" fmla="*/ 544 h 1716"/>
                <a:gd name="T8" fmla="*/ 1898 w 2498"/>
                <a:gd name="T9" fmla="*/ 544 h 1716"/>
                <a:gd name="T10" fmla="*/ 1831 w 2498"/>
                <a:gd name="T11" fmla="*/ 611 h 1716"/>
                <a:gd name="T12" fmla="*/ 1831 w 2498"/>
                <a:gd name="T13" fmla="*/ 1583 h 1716"/>
                <a:gd name="T14" fmla="*/ 1776 w 2498"/>
                <a:gd name="T15" fmla="*/ 1583 h 1716"/>
                <a:gd name="T16" fmla="*/ 1776 w 2498"/>
                <a:gd name="T17" fmla="*/ 446 h 1716"/>
                <a:gd name="T18" fmla="*/ 1709 w 2498"/>
                <a:gd name="T19" fmla="*/ 380 h 1716"/>
                <a:gd name="T20" fmla="*/ 1511 w 2498"/>
                <a:gd name="T21" fmla="*/ 380 h 1716"/>
                <a:gd name="T22" fmla="*/ 1445 w 2498"/>
                <a:gd name="T23" fmla="*/ 446 h 1716"/>
                <a:gd name="T24" fmla="*/ 1445 w 2498"/>
                <a:gd name="T25" fmla="*/ 1583 h 1716"/>
                <a:gd name="T26" fmla="*/ 1348 w 2498"/>
                <a:gd name="T27" fmla="*/ 1583 h 1716"/>
                <a:gd name="T28" fmla="*/ 1349 w 2498"/>
                <a:gd name="T29" fmla="*/ 1555 h 1716"/>
                <a:gd name="T30" fmla="*/ 1079 w 2498"/>
                <a:gd name="T31" fmla="*/ 77 h 1716"/>
                <a:gd name="T32" fmla="*/ 1001 w 2498"/>
                <a:gd name="T33" fmla="*/ 24 h 1716"/>
                <a:gd name="T34" fmla="*/ 676 w 2498"/>
                <a:gd name="T35" fmla="*/ 83 h 1716"/>
                <a:gd name="T36" fmla="*/ 673 w 2498"/>
                <a:gd name="T37" fmla="*/ 84 h 1716"/>
                <a:gd name="T38" fmla="*/ 653 w 2498"/>
                <a:gd name="T39" fmla="*/ 81 h 1716"/>
                <a:gd name="T40" fmla="*/ 322 w 2498"/>
                <a:gd name="T41" fmla="*/ 81 h 1716"/>
                <a:gd name="T42" fmla="*/ 256 w 2498"/>
                <a:gd name="T43" fmla="*/ 147 h 1716"/>
                <a:gd name="T44" fmla="*/ 256 w 2498"/>
                <a:gd name="T45" fmla="*/ 1583 h 1716"/>
                <a:gd name="T46" fmla="*/ 133 w 2498"/>
                <a:gd name="T47" fmla="*/ 1583 h 1716"/>
                <a:gd name="T48" fmla="*/ 133 w 2498"/>
                <a:gd name="T49" fmla="*/ 66 h 1716"/>
                <a:gd name="T50" fmla="*/ 67 w 2498"/>
                <a:gd name="T51" fmla="*/ 0 h 1716"/>
                <a:gd name="T52" fmla="*/ 0 w 2498"/>
                <a:gd name="T53" fmla="*/ 66 h 1716"/>
                <a:gd name="T54" fmla="*/ 0 w 2498"/>
                <a:gd name="T55" fmla="*/ 1650 h 1716"/>
                <a:gd name="T56" fmla="*/ 67 w 2498"/>
                <a:gd name="T57" fmla="*/ 1716 h 1716"/>
                <a:gd name="T58" fmla="*/ 322 w 2498"/>
                <a:gd name="T59" fmla="*/ 1716 h 1716"/>
                <a:gd name="T60" fmla="*/ 653 w 2498"/>
                <a:gd name="T61" fmla="*/ 1716 h 1716"/>
                <a:gd name="T62" fmla="*/ 2431 w 2498"/>
                <a:gd name="T63" fmla="*/ 1716 h 1716"/>
                <a:gd name="T64" fmla="*/ 2498 w 2498"/>
                <a:gd name="T65" fmla="*/ 1650 h 1716"/>
                <a:gd name="T66" fmla="*/ 2431 w 2498"/>
                <a:gd name="T67" fmla="*/ 1583 h 1716"/>
                <a:gd name="T68" fmla="*/ 720 w 2498"/>
                <a:gd name="T69" fmla="*/ 695 h 1716"/>
                <a:gd name="T70" fmla="*/ 882 w 2498"/>
                <a:gd name="T71" fmla="*/ 1583 h 1716"/>
                <a:gd name="T72" fmla="*/ 720 w 2498"/>
                <a:gd name="T73" fmla="*/ 1583 h 1716"/>
                <a:gd name="T74" fmla="*/ 720 w 2498"/>
                <a:gd name="T75" fmla="*/ 695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8" h="1716">
                  <a:moveTo>
                    <a:pt x="2431" y="1583"/>
                  </a:moveTo>
                  <a:lnTo>
                    <a:pt x="2162" y="1583"/>
                  </a:lnTo>
                  <a:lnTo>
                    <a:pt x="2162" y="611"/>
                  </a:lnTo>
                  <a:cubicBezTo>
                    <a:pt x="2162" y="574"/>
                    <a:pt x="2132" y="544"/>
                    <a:pt x="2096" y="544"/>
                  </a:cubicBezTo>
                  <a:lnTo>
                    <a:pt x="1898" y="544"/>
                  </a:lnTo>
                  <a:cubicBezTo>
                    <a:pt x="1861" y="544"/>
                    <a:pt x="1831" y="574"/>
                    <a:pt x="1831" y="611"/>
                  </a:cubicBezTo>
                  <a:lnTo>
                    <a:pt x="1831" y="1583"/>
                  </a:lnTo>
                  <a:lnTo>
                    <a:pt x="1776" y="1583"/>
                  </a:lnTo>
                  <a:lnTo>
                    <a:pt x="1776" y="446"/>
                  </a:lnTo>
                  <a:cubicBezTo>
                    <a:pt x="1776" y="410"/>
                    <a:pt x="1746" y="380"/>
                    <a:pt x="1709" y="380"/>
                  </a:cubicBezTo>
                  <a:lnTo>
                    <a:pt x="1511" y="380"/>
                  </a:lnTo>
                  <a:cubicBezTo>
                    <a:pt x="1475" y="380"/>
                    <a:pt x="1445" y="410"/>
                    <a:pt x="1445" y="446"/>
                  </a:cubicBezTo>
                  <a:lnTo>
                    <a:pt x="1445" y="1583"/>
                  </a:lnTo>
                  <a:lnTo>
                    <a:pt x="1348" y="1583"/>
                  </a:lnTo>
                  <a:cubicBezTo>
                    <a:pt x="1350" y="1574"/>
                    <a:pt x="1351" y="1564"/>
                    <a:pt x="1349" y="1555"/>
                  </a:cubicBezTo>
                  <a:lnTo>
                    <a:pt x="1079" y="77"/>
                  </a:lnTo>
                  <a:cubicBezTo>
                    <a:pt x="1072" y="41"/>
                    <a:pt x="1038" y="17"/>
                    <a:pt x="1001" y="24"/>
                  </a:cubicBezTo>
                  <a:lnTo>
                    <a:pt x="676" y="83"/>
                  </a:lnTo>
                  <a:cubicBezTo>
                    <a:pt x="675" y="83"/>
                    <a:pt x="674" y="84"/>
                    <a:pt x="673" y="84"/>
                  </a:cubicBezTo>
                  <a:cubicBezTo>
                    <a:pt x="667" y="82"/>
                    <a:pt x="660" y="81"/>
                    <a:pt x="653" y="81"/>
                  </a:cubicBezTo>
                  <a:lnTo>
                    <a:pt x="322" y="81"/>
                  </a:lnTo>
                  <a:cubicBezTo>
                    <a:pt x="286" y="81"/>
                    <a:pt x="256" y="111"/>
                    <a:pt x="256" y="147"/>
                  </a:cubicBezTo>
                  <a:lnTo>
                    <a:pt x="256" y="1583"/>
                  </a:lnTo>
                  <a:lnTo>
                    <a:pt x="133" y="1583"/>
                  </a:lnTo>
                  <a:lnTo>
                    <a:pt x="133" y="66"/>
                  </a:lnTo>
                  <a:cubicBezTo>
                    <a:pt x="133" y="29"/>
                    <a:pt x="103" y="0"/>
                    <a:pt x="67" y="0"/>
                  </a:cubicBezTo>
                  <a:cubicBezTo>
                    <a:pt x="30" y="0"/>
                    <a:pt x="0" y="29"/>
                    <a:pt x="0" y="66"/>
                  </a:cubicBezTo>
                  <a:lnTo>
                    <a:pt x="0" y="1650"/>
                  </a:lnTo>
                  <a:cubicBezTo>
                    <a:pt x="0" y="1686"/>
                    <a:pt x="30" y="1716"/>
                    <a:pt x="67" y="1716"/>
                  </a:cubicBezTo>
                  <a:lnTo>
                    <a:pt x="322" y="1716"/>
                  </a:lnTo>
                  <a:lnTo>
                    <a:pt x="653" y="1716"/>
                  </a:lnTo>
                  <a:lnTo>
                    <a:pt x="2431" y="1716"/>
                  </a:lnTo>
                  <a:cubicBezTo>
                    <a:pt x="2468" y="1716"/>
                    <a:pt x="2498" y="1686"/>
                    <a:pt x="2498" y="1650"/>
                  </a:cubicBezTo>
                  <a:cubicBezTo>
                    <a:pt x="2498" y="1613"/>
                    <a:pt x="2468" y="1583"/>
                    <a:pt x="2431" y="1583"/>
                  </a:cubicBezTo>
                  <a:close/>
                  <a:moveTo>
                    <a:pt x="720" y="695"/>
                  </a:moveTo>
                  <a:lnTo>
                    <a:pt x="882" y="1583"/>
                  </a:lnTo>
                  <a:lnTo>
                    <a:pt x="720" y="1583"/>
                  </a:lnTo>
                  <a:lnTo>
                    <a:pt x="720" y="695"/>
                  </a:ln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6" name="college-studying_73531"/>
            <p:cNvSpPr>
              <a:spLocks noChangeAspect="1"/>
            </p:cNvSpPr>
            <p:nvPr/>
          </p:nvSpPr>
          <p:spPr bwMode="auto">
            <a:xfrm>
              <a:off x="6433" y="8366"/>
              <a:ext cx="2231" cy="1754"/>
            </a:xfrm>
            <a:custGeom>
              <a:avLst/>
              <a:gdLst>
                <a:gd name="T0" fmla="*/ 2297 w 2795"/>
                <a:gd name="T1" fmla="*/ 2201 h 2201"/>
                <a:gd name="T2" fmla="*/ 1968 w 2795"/>
                <a:gd name="T3" fmla="*/ 2201 h 2201"/>
                <a:gd name="T4" fmla="*/ 124 w 2795"/>
                <a:gd name="T5" fmla="*/ 1973 h 2201"/>
                <a:gd name="T6" fmla="*/ 352 w 2795"/>
                <a:gd name="T7" fmla="*/ 1495 h 2201"/>
                <a:gd name="T8" fmla="*/ 2190 w 2795"/>
                <a:gd name="T9" fmla="*/ 1495 h 2201"/>
                <a:gd name="T10" fmla="*/ 2364 w 2795"/>
                <a:gd name="T11" fmla="*/ 1562 h 2201"/>
                <a:gd name="T12" fmla="*/ 2257 w 2795"/>
                <a:gd name="T13" fmla="*/ 1628 h 2201"/>
                <a:gd name="T14" fmla="*/ 2297 w 2795"/>
                <a:gd name="T15" fmla="*/ 2067 h 2201"/>
                <a:gd name="T16" fmla="*/ 2649 w 2795"/>
                <a:gd name="T17" fmla="*/ 1342 h 2201"/>
                <a:gd name="T18" fmla="*/ 2483 w 2795"/>
                <a:gd name="T19" fmla="*/ 1409 h 2201"/>
                <a:gd name="T20" fmla="*/ 913 w 2795"/>
                <a:gd name="T21" fmla="*/ 1409 h 2201"/>
                <a:gd name="T22" fmla="*/ 701 w 2795"/>
                <a:gd name="T23" fmla="*/ 1019 h 2201"/>
                <a:gd name="T24" fmla="*/ 2253 w 2795"/>
                <a:gd name="T25" fmla="*/ 807 h 2201"/>
                <a:gd name="T26" fmla="*/ 2583 w 2795"/>
                <a:gd name="T27" fmla="*/ 807 h 2201"/>
                <a:gd name="T28" fmla="*/ 2583 w 2795"/>
                <a:gd name="T29" fmla="*/ 940 h 2201"/>
                <a:gd name="T30" fmla="*/ 2549 w 2795"/>
                <a:gd name="T31" fmla="*/ 1275 h 2201"/>
                <a:gd name="T32" fmla="*/ 2649 w 2795"/>
                <a:gd name="T33" fmla="*/ 1342 h 2201"/>
                <a:gd name="T34" fmla="*/ 2253 w 2795"/>
                <a:gd name="T35" fmla="*/ 1275 h 2201"/>
                <a:gd name="T36" fmla="*/ 2416 w 2795"/>
                <a:gd name="T37" fmla="*/ 940 h 2201"/>
                <a:gd name="T38" fmla="*/ 913 w 2795"/>
                <a:gd name="T39" fmla="*/ 940 h 2201"/>
                <a:gd name="T40" fmla="*/ 834 w 2795"/>
                <a:gd name="T41" fmla="*/ 1197 h 2201"/>
                <a:gd name="T42" fmla="*/ 2728 w 2795"/>
                <a:gd name="T43" fmla="*/ 0 h 2201"/>
                <a:gd name="T44" fmla="*/ 638 w 2795"/>
                <a:gd name="T45" fmla="*/ 0 h 2201"/>
                <a:gd name="T46" fmla="*/ 0 w 2795"/>
                <a:gd name="T47" fmla="*/ 67 h 2201"/>
                <a:gd name="T48" fmla="*/ 124 w 2795"/>
                <a:gd name="T49" fmla="*/ 134 h 2201"/>
                <a:gd name="T50" fmla="*/ 73 w 2795"/>
                <a:gd name="T51" fmla="*/ 800 h 2201"/>
                <a:gd name="T52" fmla="*/ 308 w 2795"/>
                <a:gd name="T53" fmla="*/ 800 h 2201"/>
                <a:gd name="T54" fmla="*/ 257 w 2795"/>
                <a:gd name="T55" fmla="*/ 134 h 2201"/>
                <a:gd name="T56" fmla="*/ 571 w 2795"/>
                <a:gd name="T57" fmla="*/ 659 h 2201"/>
                <a:gd name="T58" fmla="*/ 2157 w 2795"/>
                <a:gd name="T59" fmla="*/ 726 h 2201"/>
                <a:gd name="T60" fmla="*/ 2224 w 2795"/>
                <a:gd name="T61" fmla="*/ 134 h 2201"/>
                <a:gd name="T62" fmla="*/ 2795 w 2795"/>
                <a:gd name="T63" fmla="*/ 67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5" h="2201">
                  <a:moveTo>
                    <a:pt x="2364" y="2134"/>
                  </a:moveTo>
                  <a:cubicBezTo>
                    <a:pt x="2364" y="2171"/>
                    <a:pt x="2334" y="2201"/>
                    <a:pt x="2297" y="2201"/>
                  </a:cubicBezTo>
                  <a:lnTo>
                    <a:pt x="2190" y="2201"/>
                  </a:lnTo>
                  <a:lnTo>
                    <a:pt x="1968" y="2201"/>
                  </a:lnTo>
                  <a:lnTo>
                    <a:pt x="352" y="2201"/>
                  </a:lnTo>
                  <a:cubicBezTo>
                    <a:pt x="226" y="2201"/>
                    <a:pt x="124" y="2098"/>
                    <a:pt x="124" y="1973"/>
                  </a:cubicBezTo>
                  <a:lnTo>
                    <a:pt x="124" y="1723"/>
                  </a:lnTo>
                  <a:cubicBezTo>
                    <a:pt x="124" y="1597"/>
                    <a:pt x="226" y="1495"/>
                    <a:pt x="352" y="1495"/>
                  </a:cubicBezTo>
                  <a:lnTo>
                    <a:pt x="1968" y="1495"/>
                  </a:lnTo>
                  <a:lnTo>
                    <a:pt x="2190" y="1495"/>
                  </a:lnTo>
                  <a:lnTo>
                    <a:pt x="2297" y="1495"/>
                  </a:lnTo>
                  <a:cubicBezTo>
                    <a:pt x="2334" y="1495"/>
                    <a:pt x="2364" y="1525"/>
                    <a:pt x="2364" y="1562"/>
                  </a:cubicBezTo>
                  <a:cubicBezTo>
                    <a:pt x="2364" y="1599"/>
                    <a:pt x="2334" y="1628"/>
                    <a:pt x="2297" y="1628"/>
                  </a:cubicBezTo>
                  <a:lnTo>
                    <a:pt x="2257" y="1628"/>
                  </a:lnTo>
                  <a:lnTo>
                    <a:pt x="2257" y="2067"/>
                  </a:lnTo>
                  <a:lnTo>
                    <a:pt x="2297" y="2067"/>
                  </a:lnTo>
                  <a:cubicBezTo>
                    <a:pt x="2334" y="2067"/>
                    <a:pt x="2364" y="2097"/>
                    <a:pt x="2364" y="2134"/>
                  </a:cubicBezTo>
                  <a:close/>
                  <a:moveTo>
                    <a:pt x="2649" y="1342"/>
                  </a:moveTo>
                  <a:cubicBezTo>
                    <a:pt x="2649" y="1379"/>
                    <a:pt x="2620" y="1409"/>
                    <a:pt x="2583" y="1409"/>
                  </a:cubicBezTo>
                  <a:lnTo>
                    <a:pt x="2483" y="1409"/>
                  </a:lnTo>
                  <a:lnTo>
                    <a:pt x="2254" y="1409"/>
                  </a:lnTo>
                  <a:lnTo>
                    <a:pt x="913" y="1409"/>
                  </a:lnTo>
                  <a:cubicBezTo>
                    <a:pt x="796" y="1409"/>
                    <a:pt x="701" y="1314"/>
                    <a:pt x="701" y="1197"/>
                  </a:cubicBezTo>
                  <a:lnTo>
                    <a:pt x="701" y="1019"/>
                  </a:lnTo>
                  <a:cubicBezTo>
                    <a:pt x="701" y="902"/>
                    <a:pt x="796" y="807"/>
                    <a:pt x="913" y="807"/>
                  </a:cubicBezTo>
                  <a:lnTo>
                    <a:pt x="2253" y="807"/>
                  </a:lnTo>
                  <a:lnTo>
                    <a:pt x="2483" y="807"/>
                  </a:lnTo>
                  <a:lnTo>
                    <a:pt x="2583" y="807"/>
                  </a:lnTo>
                  <a:cubicBezTo>
                    <a:pt x="2620" y="807"/>
                    <a:pt x="2649" y="837"/>
                    <a:pt x="2649" y="874"/>
                  </a:cubicBezTo>
                  <a:cubicBezTo>
                    <a:pt x="2649" y="911"/>
                    <a:pt x="2620" y="940"/>
                    <a:pt x="2583" y="940"/>
                  </a:cubicBezTo>
                  <a:lnTo>
                    <a:pt x="2549" y="940"/>
                  </a:lnTo>
                  <a:lnTo>
                    <a:pt x="2549" y="1275"/>
                  </a:lnTo>
                  <a:lnTo>
                    <a:pt x="2583" y="1275"/>
                  </a:lnTo>
                  <a:cubicBezTo>
                    <a:pt x="2620" y="1275"/>
                    <a:pt x="2649" y="1305"/>
                    <a:pt x="2649" y="1342"/>
                  </a:cubicBezTo>
                  <a:close/>
                  <a:moveTo>
                    <a:pt x="913" y="1275"/>
                  </a:moveTo>
                  <a:lnTo>
                    <a:pt x="2253" y="1275"/>
                  </a:lnTo>
                  <a:lnTo>
                    <a:pt x="2416" y="1275"/>
                  </a:lnTo>
                  <a:lnTo>
                    <a:pt x="2416" y="940"/>
                  </a:lnTo>
                  <a:lnTo>
                    <a:pt x="2253" y="940"/>
                  </a:lnTo>
                  <a:lnTo>
                    <a:pt x="913" y="940"/>
                  </a:lnTo>
                  <a:cubicBezTo>
                    <a:pt x="869" y="940"/>
                    <a:pt x="834" y="976"/>
                    <a:pt x="834" y="1019"/>
                  </a:cubicBezTo>
                  <a:lnTo>
                    <a:pt x="834" y="1197"/>
                  </a:lnTo>
                  <a:cubicBezTo>
                    <a:pt x="834" y="1240"/>
                    <a:pt x="869" y="1275"/>
                    <a:pt x="913" y="1275"/>
                  </a:cubicBezTo>
                  <a:close/>
                  <a:moveTo>
                    <a:pt x="2728" y="0"/>
                  </a:moveTo>
                  <a:lnTo>
                    <a:pt x="2157" y="0"/>
                  </a:lnTo>
                  <a:lnTo>
                    <a:pt x="638" y="0"/>
                  </a:lnTo>
                  <a:lnTo>
                    <a:pt x="67" y="0"/>
                  </a:lnTo>
                  <a:cubicBezTo>
                    <a:pt x="30" y="0"/>
                    <a:pt x="0" y="30"/>
                    <a:pt x="0" y="67"/>
                  </a:cubicBezTo>
                  <a:cubicBezTo>
                    <a:pt x="0" y="104"/>
                    <a:pt x="30" y="134"/>
                    <a:pt x="67" y="134"/>
                  </a:cubicBezTo>
                  <a:lnTo>
                    <a:pt x="124" y="134"/>
                  </a:lnTo>
                  <a:lnTo>
                    <a:pt x="124" y="704"/>
                  </a:lnTo>
                  <a:cubicBezTo>
                    <a:pt x="93" y="725"/>
                    <a:pt x="73" y="760"/>
                    <a:pt x="73" y="800"/>
                  </a:cubicBezTo>
                  <a:cubicBezTo>
                    <a:pt x="73" y="865"/>
                    <a:pt x="126" y="917"/>
                    <a:pt x="191" y="917"/>
                  </a:cubicBezTo>
                  <a:cubicBezTo>
                    <a:pt x="255" y="917"/>
                    <a:pt x="308" y="865"/>
                    <a:pt x="308" y="800"/>
                  </a:cubicBezTo>
                  <a:cubicBezTo>
                    <a:pt x="308" y="760"/>
                    <a:pt x="288" y="725"/>
                    <a:pt x="257" y="704"/>
                  </a:cubicBezTo>
                  <a:lnTo>
                    <a:pt x="257" y="134"/>
                  </a:lnTo>
                  <a:lnTo>
                    <a:pt x="571" y="134"/>
                  </a:lnTo>
                  <a:lnTo>
                    <a:pt x="571" y="659"/>
                  </a:lnTo>
                  <a:cubicBezTo>
                    <a:pt x="571" y="696"/>
                    <a:pt x="601" y="726"/>
                    <a:pt x="638" y="726"/>
                  </a:cubicBezTo>
                  <a:lnTo>
                    <a:pt x="2157" y="726"/>
                  </a:lnTo>
                  <a:cubicBezTo>
                    <a:pt x="2194" y="726"/>
                    <a:pt x="2224" y="696"/>
                    <a:pt x="2224" y="659"/>
                  </a:cubicBezTo>
                  <a:lnTo>
                    <a:pt x="2224" y="134"/>
                  </a:lnTo>
                  <a:lnTo>
                    <a:pt x="2728" y="134"/>
                  </a:lnTo>
                  <a:cubicBezTo>
                    <a:pt x="2765" y="134"/>
                    <a:pt x="2795" y="104"/>
                    <a:pt x="2795" y="67"/>
                  </a:cubicBezTo>
                  <a:cubicBezTo>
                    <a:pt x="2795" y="30"/>
                    <a:pt x="2765" y="0"/>
                    <a:pt x="272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7" name="library-books_18476"/>
            <p:cNvSpPr>
              <a:spLocks noChangeAspect="1"/>
            </p:cNvSpPr>
            <p:nvPr/>
          </p:nvSpPr>
          <p:spPr bwMode="auto">
            <a:xfrm>
              <a:off x="9309" y="8100"/>
              <a:ext cx="2390" cy="2020"/>
            </a:xfrm>
            <a:custGeom>
              <a:avLst/>
              <a:gdLst>
                <a:gd name="connsiteX0" fmla="*/ 217420 w 608094"/>
                <a:gd name="connsiteY0" fmla="*/ 438401 h 513999"/>
                <a:gd name="connsiteX1" fmla="*/ 205206 w 608094"/>
                <a:gd name="connsiteY1" fmla="*/ 450598 h 513999"/>
                <a:gd name="connsiteX2" fmla="*/ 217420 w 608094"/>
                <a:gd name="connsiteY2" fmla="*/ 462795 h 513999"/>
                <a:gd name="connsiteX3" fmla="*/ 276185 w 608094"/>
                <a:gd name="connsiteY3" fmla="*/ 462680 h 513999"/>
                <a:gd name="connsiteX4" fmla="*/ 288399 w 608094"/>
                <a:gd name="connsiteY4" fmla="*/ 450598 h 513999"/>
                <a:gd name="connsiteX5" fmla="*/ 276185 w 608094"/>
                <a:gd name="connsiteY5" fmla="*/ 438516 h 513999"/>
                <a:gd name="connsiteX6" fmla="*/ 41718 w 608094"/>
                <a:gd name="connsiteY6" fmla="*/ 438401 h 513999"/>
                <a:gd name="connsiteX7" fmla="*/ 29502 w 608094"/>
                <a:gd name="connsiteY7" fmla="*/ 450598 h 513999"/>
                <a:gd name="connsiteX8" fmla="*/ 41718 w 608094"/>
                <a:gd name="connsiteY8" fmla="*/ 462795 h 513999"/>
                <a:gd name="connsiteX9" fmla="*/ 100491 w 608094"/>
                <a:gd name="connsiteY9" fmla="*/ 462680 h 513999"/>
                <a:gd name="connsiteX10" fmla="*/ 112591 w 608094"/>
                <a:gd name="connsiteY10" fmla="*/ 450598 h 513999"/>
                <a:gd name="connsiteX11" fmla="*/ 100491 w 608094"/>
                <a:gd name="connsiteY11" fmla="*/ 438516 h 513999"/>
                <a:gd name="connsiteX12" fmla="*/ 217535 w 608094"/>
                <a:gd name="connsiteY12" fmla="*/ 90327 h 513999"/>
                <a:gd name="connsiteX13" fmla="*/ 205321 w 608094"/>
                <a:gd name="connsiteY13" fmla="*/ 102524 h 513999"/>
                <a:gd name="connsiteX14" fmla="*/ 217535 w 608094"/>
                <a:gd name="connsiteY14" fmla="*/ 114721 h 513999"/>
                <a:gd name="connsiteX15" fmla="*/ 276300 w 608094"/>
                <a:gd name="connsiteY15" fmla="*/ 114721 h 513999"/>
                <a:gd name="connsiteX16" fmla="*/ 288399 w 608094"/>
                <a:gd name="connsiteY16" fmla="*/ 102524 h 513999"/>
                <a:gd name="connsiteX17" fmla="*/ 276300 w 608094"/>
                <a:gd name="connsiteY17" fmla="*/ 90327 h 513999"/>
                <a:gd name="connsiteX18" fmla="*/ 41718 w 608094"/>
                <a:gd name="connsiteY18" fmla="*/ 90327 h 513999"/>
                <a:gd name="connsiteX19" fmla="*/ 29617 w 608094"/>
                <a:gd name="connsiteY19" fmla="*/ 102524 h 513999"/>
                <a:gd name="connsiteX20" fmla="*/ 41718 w 608094"/>
                <a:gd name="connsiteY20" fmla="*/ 114721 h 513999"/>
                <a:gd name="connsiteX21" fmla="*/ 100491 w 608094"/>
                <a:gd name="connsiteY21" fmla="*/ 114721 h 513999"/>
                <a:gd name="connsiteX22" fmla="*/ 112591 w 608094"/>
                <a:gd name="connsiteY22" fmla="*/ 102524 h 513999"/>
                <a:gd name="connsiteX23" fmla="*/ 100491 w 608094"/>
                <a:gd name="connsiteY23" fmla="*/ 90327 h 513999"/>
                <a:gd name="connsiteX24" fmla="*/ 357302 w 608094"/>
                <a:gd name="connsiteY24" fmla="*/ 33254 h 513999"/>
                <a:gd name="connsiteX25" fmla="*/ 381620 w 608094"/>
                <a:gd name="connsiteY25" fmla="*/ 48903 h 513999"/>
                <a:gd name="connsiteX26" fmla="*/ 476931 w 608094"/>
                <a:gd name="connsiteY26" fmla="*/ 484904 h 513999"/>
                <a:gd name="connsiteX27" fmla="*/ 461257 w 608094"/>
                <a:gd name="connsiteY27" fmla="*/ 509299 h 513999"/>
                <a:gd name="connsiteX28" fmla="*/ 436939 w 608094"/>
                <a:gd name="connsiteY28" fmla="*/ 493649 h 513999"/>
                <a:gd name="connsiteX29" fmla="*/ 341628 w 608094"/>
                <a:gd name="connsiteY29" fmla="*/ 57534 h 513999"/>
                <a:gd name="connsiteX30" fmla="*/ 357302 w 608094"/>
                <a:gd name="connsiteY30" fmla="*/ 33254 h 513999"/>
                <a:gd name="connsiteX31" fmla="*/ 405056 w 608094"/>
                <a:gd name="connsiteY31" fmla="*/ 22956 h 513999"/>
                <a:gd name="connsiteX32" fmla="*/ 416229 w 608094"/>
                <a:gd name="connsiteY32" fmla="*/ 30089 h 513999"/>
                <a:gd name="connsiteX33" fmla="*/ 516092 w 608094"/>
                <a:gd name="connsiteY33" fmla="*/ 487647 h 513999"/>
                <a:gd name="connsiteX34" fmla="*/ 508951 w 608094"/>
                <a:gd name="connsiteY34" fmla="*/ 498807 h 513999"/>
                <a:gd name="connsiteX35" fmla="*/ 497663 w 608094"/>
                <a:gd name="connsiteY35" fmla="*/ 491674 h 513999"/>
                <a:gd name="connsiteX36" fmla="*/ 397800 w 608094"/>
                <a:gd name="connsiteY36" fmla="*/ 34116 h 513999"/>
                <a:gd name="connsiteX37" fmla="*/ 405056 w 608094"/>
                <a:gd name="connsiteY37" fmla="*/ 22956 h 513999"/>
                <a:gd name="connsiteX38" fmla="*/ 437759 w 608094"/>
                <a:gd name="connsiteY38" fmla="*/ 15758 h 513999"/>
                <a:gd name="connsiteX39" fmla="*/ 449054 w 608094"/>
                <a:gd name="connsiteY39" fmla="*/ 22892 h 513999"/>
                <a:gd name="connsiteX40" fmla="*/ 548976 w 608094"/>
                <a:gd name="connsiteY40" fmla="*/ 480517 h 513999"/>
                <a:gd name="connsiteX41" fmla="*/ 541715 w 608094"/>
                <a:gd name="connsiteY41" fmla="*/ 491679 h 513999"/>
                <a:gd name="connsiteX42" fmla="*/ 530535 w 608094"/>
                <a:gd name="connsiteY42" fmla="*/ 484544 h 513999"/>
                <a:gd name="connsiteX43" fmla="*/ 430614 w 608094"/>
                <a:gd name="connsiteY43" fmla="*/ 26920 h 513999"/>
                <a:gd name="connsiteX44" fmla="*/ 437759 w 608094"/>
                <a:gd name="connsiteY44" fmla="*/ 15758 h 513999"/>
                <a:gd name="connsiteX45" fmla="*/ 488012 w 608094"/>
                <a:gd name="connsiteY45" fmla="*/ 4886 h 513999"/>
                <a:gd name="connsiteX46" fmla="*/ 512325 w 608094"/>
                <a:gd name="connsiteY46" fmla="*/ 20419 h 513999"/>
                <a:gd name="connsiteX47" fmla="*/ 607618 w 608094"/>
                <a:gd name="connsiteY47" fmla="*/ 456470 h 513999"/>
                <a:gd name="connsiteX48" fmla="*/ 591947 w 608094"/>
                <a:gd name="connsiteY48" fmla="*/ 480746 h 513999"/>
                <a:gd name="connsiteX49" fmla="*/ 567634 w 608094"/>
                <a:gd name="connsiteY49" fmla="*/ 465099 h 513999"/>
                <a:gd name="connsiteX50" fmla="*/ 472456 w 608094"/>
                <a:gd name="connsiteY50" fmla="*/ 29163 h 513999"/>
                <a:gd name="connsiteX51" fmla="*/ 488012 w 608094"/>
                <a:gd name="connsiteY51" fmla="*/ 4886 h 513999"/>
                <a:gd name="connsiteX52" fmla="*/ 210622 w 608094"/>
                <a:gd name="connsiteY52" fmla="*/ 0 h 513999"/>
                <a:gd name="connsiteX53" fmla="*/ 283099 w 608094"/>
                <a:gd name="connsiteY53" fmla="*/ 115 h 513999"/>
                <a:gd name="connsiteX54" fmla="*/ 317782 w 608094"/>
                <a:gd name="connsiteY54" fmla="*/ 34750 h 513999"/>
                <a:gd name="connsiteX55" fmla="*/ 317551 w 608094"/>
                <a:gd name="connsiteY55" fmla="*/ 479364 h 513999"/>
                <a:gd name="connsiteX56" fmla="*/ 282868 w 608094"/>
                <a:gd name="connsiteY56" fmla="*/ 513999 h 513999"/>
                <a:gd name="connsiteX57" fmla="*/ 210391 w 608094"/>
                <a:gd name="connsiteY57" fmla="*/ 513999 h 513999"/>
                <a:gd name="connsiteX58" fmla="*/ 175708 w 608094"/>
                <a:gd name="connsiteY58" fmla="*/ 479249 h 513999"/>
                <a:gd name="connsiteX59" fmla="*/ 176054 w 608094"/>
                <a:gd name="connsiteY59" fmla="*/ 34635 h 513999"/>
                <a:gd name="connsiteX60" fmla="*/ 210622 w 608094"/>
                <a:gd name="connsiteY60" fmla="*/ 0 h 513999"/>
                <a:gd name="connsiteX61" fmla="*/ 34918 w 608094"/>
                <a:gd name="connsiteY61" fmla="*/ 0 h 513999"/>
                <a:gd name="connsiteX62" fmla="*/ 107290 w 608094"/>
                <a:gd name="connsiteY62" fmla="*/ 115 h 513999"/>
                <a:gd name="connsiteX63" fmla="*/ 141978 w 608094"/>
                <a:gd name="connsiteY63" fmla="*/ 34750 h 513999"/>
                <a:gd name="connsiteX64" fmla="*/ 141748 w 608094"/>
                <a:gd name="connsiteY64" fmla="*/ 479364 h 513999"/>
                <a:gd name="connsiteX65" fmla="*/ 106944 w 608094"/>
                <a:gd name="connsiteY65" fmla="*/ 513999 h 513999"/>
                <a:gd name="connsiteX66" fmla="*/ 34573 w 608094"/>
                <a:gd name="connsiteY66" fmla="*/ 513999 h 513999"/>
                <a:gd name="connsiteX67" fmla="*/ 0 w 608094"/>
                <a:gd name="connsiteY67" fmla="*/ 479249 h 513999"/>
                <a:gd name="connsiteX68" fmla="*/ 230 w 608094"/>
                <a:gd name="connsiteY68" fmla="*/ 34635 h 513999"/>
                <a:gd name="connsiteX69" fmla="*/ 34918 w 608094"/>
                <a:gd name="connsiteY69" fmla="*/ 0 h 51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8094" h="513999">
                  <a:moveTo>
                    <a:pt x="217420" y="438401"/>
                  </a:moveTo>
                  <a:cubicBezTo>
                    <a:pt x="210737" y="438401"/>
                    <a:pt x="205206" y="443924"/>
                    <a:pt x="205206" y="450598"/>
                  </a:cubicBezTo>
                  <a:cubicBezTo>
                    <a:pt x="205206" y="457272"/>
                    <a:pt x="210737" y="462795"/>
                    <a:pt x="217420" y="462795"/>
                  </a:cubicBezTo>
                  <a:lnTo>
                    <a:pt x="276185" y="462680"/>
                  </a:lnTo>
                  <a:cubicBezTo>
                    <a:pt x="282983" y="462680"/>
                    <a:pt x="288399" y="457387"/>
                    <a:pt x="288399" y="450598"/>
                  </a:cubicBezTo>
                  <a:cubicBezTo>
                    <a:pt x="288399" y="443924"/>
                    <a:pt x="282868" y="438516"/>
                    <a:pt x="276185" y="438516"/>
                  </a:cubicBezTo>
                  <a:close/>
                  <a:moveTo>
                    <a:pt x="41718" y="438401"/>
                  </a:moveTo>
                  <a:cubicBezTo>
                    <a:pt x="34918" y="438401"/>
                    <a:pt x="29502" y="443924"/>
                    <a:pt x="29502" y="450598"/>
                  </a:cubicBezTo>
                  <a:cubicBezTo>
                    <a:pt x="29502" y="457272"/>
                    <a:pt x="35034" y="462795"/>
                    <a:pt x="41718" y="462795"/>
                  </a:cubicBezTo>
                  <a:lnTo>
                    <a:pt x="100491" y="462680"/>
                  </a:lnTo>
                  <a:cubicBezTo>
                    <a:pt x="107175" y="462680"/>
                    <a:pt x="112591" y="457387"/>
                    <a:pt x="112591" y="450598"/>
                  </a:cubicBezTo>
                  <a:cubicBezTo>
                    <a:pt x="112591" y="443924"/>
                    <a:pt x="107175" y="438516"/>
                    <a:pt x="100491" y="438516"/>
                  </a:cubicBezTo>
                  <a:close/>
                  <a:moveTo>
                    <a:pt x="217535" y="90327"/>
                  </a:moveTo>
                  <a:cubicBezTo>
                    <a:pt x="210737" y="90327"/>
                    <a:pt x="205321" y="95850"/>
                    <a:pt x="205321" y="102524"/>
                  </a:cubicBezTo>
                  <a:cubicBezTo>
                    <a:pt x="205321" y="109198"/>
                    <a:pt x="210737" y="114721"/>
                    <a:pt x="217535" y="114721"/>
                  </a:cubicBezTo>
                  <a:lnTo>
                    <a:pt x="276300" y="114721"/>
                  </a:lnTo>
                  <a:cubicBezTo>
                    <a:pt x="282983" y="114721"/>
                    <a:pt x="288399" y="109198"/>
                    <a:pt x="288399" y="102524"/>
                  </a:cubicBezTo>
                  <a:cubicBezTo>
                    <a:pt x="288399" y="95850"/>
                    <a:pt x="282983" y="90327"/>
                    <a:pt x="276300" y="90327"/>
                  </a:cubicBezTo>
                  <a:close/>
                  <a:moveTo>
                    <a:pt x="41718" y="90327"/>
                  </a:moveTo>
                  <a:cubicBezTo>
                    <a:pt x="35034" y="90327"/>
                    <a:pt x="29617" y="95850"/>
                    <a:pt x="29617" y="102524"/>
                  </a:cubicBezTo>
                  <a:cubicBezTo>
                    <a:pt x="29617" y="109198"/>
                    <a:pt x="35034" y="114721"/>
                    <a:pt x="41718" y="114721"/>
                  </a:cubicBezTo>
                  <a:lnTo>
                    <a:pt x="100491" y="114721"/>
                  </a:lnTo>
                  <a:cubicBezTo>
                    <a:pt x="107175" y="114721"/>
                    <a:pt x="112591" y="109198"/>
                    <a:pt x="112591" y="102524"/>
                  </a:cubicBezTo>
                  <a:cubicBezTo>
                    <a:pt x="112591" y="95850"/>
                    <a:pt x="107175" y="90327"/>
                    <a:pt x="100491" y="90327"/>
                  </a:cubicBezTo>
                  <a:close/>
                  <a:moveTo>
                    <a:pt x="357302" y="33254"/>
                  </a:moveTo>
                  <a:cubicBezTo>
                    <a:pt x="368366" y="30837"/>
                    <a:pt x="379199" y="37857"/>
                    <a:pt x="381620" y="48903"/>
                  </a:cubicBezTo>
                  <a:lnTo>
                    <a:pt x="476931" y="484904"/>
                  </a:lnTo>
                  <a:cubicBezTo>
                    <a:pt x="479351" y="495951"/>
                    <a:pt x="472321" y="506882"/>
                    <a:pt x="461257" y="509299"/>
                  </a:cubicBezTo>
                  <a:cubicBezTo>
                    <a:pt x="450193" y="511600"/>
                    <a:pt x="439360" y="504696"/>
                    <a:pt x="436939" y="493649"/>
                  </a:cubicBezTo>
                  <a:lnTo>
                    <a:pt x="341628" y="57534"/>
                  </a:lnTo>
                  <a:cubicBezTo>
                    <a:pt x="339208" y="46602"/>
                    <a:pt x="346238" y="35670"/>
                    <a:pt x="357302" y="33254"/>
                  </a:cubicBezTo>
                  <a:close/>
                  <a:moveTo>
                    <a:pt x="405056" y="22956"/>
                  </a:moveTo>
                  <a:cubicBezTo>
                    <a:pt x="410124" y="21805"/>
                    <a:pt x="415077" y="25027"/>
                    <a:pt x="416229" y="30089"/>
                  </a:cubicBezTo>
                  <a:lnTo>
                    <a:pt x="516092" y="487647"/>
                  </a:lnTo>
                  <a:cubicBezTo>
                    <a:pt x="517244" y="492709"/>
                    <a:pt x="514019" y="497771"/>
                    <a:pt x="508951" y="498807"/>
                  </a:cubicBezTo>
                  <a:cubicBezTo>
                    <a:pt x="503883" y="499957"/>
                    <a:pt x="498815" y="496736"/>
                    <a:pt x="497663" y="491674"/>
                  </a:cubicBezTo>
                  <a:lnTo>
                    <a:pt x="397800" y="34116"/>
                  </a:lnTo>
                  <a:cubicBezTo>
                    <a:pt x="396648" y="29053"/>
                    <a:pt x="399873" y="24106"/>
                    <a:pt x="405056" y="22956"/>
                  </a:cubicBezTo>
                  <a:close/>
                  <a:moveTo>
                    <a:pt x="437759" y="15758"/>
                  </a:moveTo>
                  <a:cubicBezTo>
                    <a:pt x="442830" y="14607"/>
                    <a:pt x="447901" y="17829"/>
                    <a:pt x="449054" y="22892"/>
                  </a:cubicBezTo>
                  <a:lnTo>
                    <a:pt x="548976" y="480517"/>
                  </a:lnTo>
                  <a:cubicBezTo>
                    <a:pt x="550128" y="485580"/>
                    <a:pt x="546786" y="490528"/>
                    <a:pt x="541715" y="491679"/>
                  </a:cubicBezTo>
                  <a:cubicBezTo>
                    <a:pt x="536644" y="492829"/>
                    <a:pt x="531573" y="489607"/>
                    <a:pt x="530535" y="484544"/>
                  </a:cubicBezTo>
                  <a:lnTo>
                    <a:pt x="430614" y="26920"/>
                  </a:lnTo>
                  <a:cubicBezTo>
                    <a:pt x="429461" y="21857"/>
                    <a:pt x="432688" y="16794"/>
                    <a:pt x="437759" y="15758"/>
                  </a:cubicBezTo>
                  <a:close/>
                  <a:moveTo>
                    <a:pt x="488012" y="4886"/>
                  </a:moveTo>
                  <a:cubicBezTo>
                    <a:pt x="499073" y="2470"/>
                    <a:pt x="510020" y="9373"/>
                    <a:pt x="512325" y="20419"/>
                  </a:cubicBezTo>
                  <a:lnTo>
                    <a:pt x="607618" y="456470"/>
                  </a:lnTo>
                  <a:cubicBezTo>
                    <a:pt x="610038" y="467515"/>
                    <a:pt x="603009" y="478330"/>
                    <a:pt x="591947" y="480746"/>
                  </a:cubicBezTo>
                  <a:cubicBezTo>
                    <a:pt x="580885" y="483162"/>
                    <a:pt x="570054" y="476144"/>
                    <a:pt x="567634" y="465099"/>
                  </a:cubicBezTo>
                  <a:lnTo>
                    <a:pt x="472456" y="29163"/>
                  </a:lnTo>
                  <a:cubicBezTo>
                    <a:pt x="470036" y="18117"/>
                    <a:pt x="476950" y="7302"/>
                    <a:pt x="488012" y="4886"/>
                  </a:cubicBezTo>
                  <a:close/>
                  <a:moveTo>
                    <a:pt x="210622" y="0"/>
                  </a:moveTo>
                  <a:lnTo>
                    <a:pt x="283099" y="115"/>
                  </a:lnTo>
                  <a:cubicBezTo>
                    <a:pt x="302341" y="115"/>
                    <a:pt x="317897" y="15649"/>
                    <a:pt x="317782" y="34750"/>
                  </a:cubicBezTo>
                  <a:lnTo>
                    <a:pt x="317551" y="479364"/>
                  </a:lnTo>
                  <a:cubicBezTo>
                    <a:pt x="317551" y="498465"/>
                    <a:pt x="301996" y="513999"/>
                    <a:pt x="282868" y="513999"/>
                  </a:cubicBezTo>
                  <a:lnTo>
                    <a:pt x="210391" y="513999"/>
                  </a:lnTo>
                  <a:cubicBezTo>
                    <a:pt x="191264" y="513999"/>
                    <a:pt x="175708" y="498350"/>
                    <a:pt x="175708" y="479249"/>
                  </a:cubicBezTo>
                  <a:lnTo>
                    <a:pt x="176054" y="34635"/>
                  </a:lnTo>
                  <a:cubicBezTo>
                    <a:pt x="176054" y="15419"/>
                    <a:pt x="191494" y="0"/>
                    <a:pt x="210622" y="0"/>
                  </a:cubicBezTo>
                  <a:close/>
                  <a:moveTo>
                    <a:pt x="34918" y="0"/>
                  </a:moveTo>
                  <a:lnTo>
                    <a:pt x="107290" y="115"/>
                  </a:lnTo>
                  <a:cubicBezTo>
                    <a:pt x="126536" y="115"/>
                    <a:pt x="141978" y="15649"/>
                    <a:pt x="141978" y="34750"/>
                  </a:cubicBezTo>
                  <a:lnTo>
                    <a:pt x="141748" y="479364"/>
                  </a:lnTo>
                  <a:cubicBezTo>
                    <a:pt x="141748" y="498465"/>
                    <a:pt x="126190" y="513999"/>
                    <a:pt x="106944" y="513999"/>
                  </a:cubicBezTo>
                  <a:lnTo>
                    <a:pt x="34573" y="513999"/>
                  </a:lnTo>
                  <a:cubicBezTo>
                    <a:pt x="15442" y="513999"/>
                    <a:pt x="0" y="498350"/>
                    <a:pt x="0" y="479249"/>
                  </a:cubicBezTo>
                  <a:lnTo>
                    <a:pt x="230" y="34635"/>
                  </a:lnTo>
                  <a:cubicBezTo>
                    <a:pt x="230" y="15419"/>
                    <a:pt x="15788" y="0"/>
                    <a:pt x="349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8448" name="图片 19" descr="摄图网_401099834"/>
          <p:cNvPicPr>
            <a:picLocks noChangeAspect="1" noChangeArrowheads="1"/>
          </p:cNvPicPr>
          <p:nvPr/>
        </p:nvPicPr>
        <p:blipFill>
          <a:blip r:embed="rId3" cstate="email"/>
          <a:srcRect/>
          <a:stretch>
            <a:fillRect/>
          </a:stretch>
        </p:blipFill>
        <p:spPr bwMode="auto">
          <a:xfrm>
            <a:off x="6486525" y="704850"/>
            <a:ext cx="5654675"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6"/>
          <p:cNvSpPr txBox="1">
            <a:spLocks noChangeArrowheads="1"/>
          </p:cNvSpPr>
          <p:nvPr/>
        </p:nvSpPr>
        <p:spPr bwMode="auto">
          <a:xfrm>
            <a:off x="1584325" y="2405063"/>
            <a:ext cx="45386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defRPr/>
            </a:pPr>
            <a:r>
              <a:rPr lang="zh-CN" altLang="en-US" sz="6600" b="1" dirty="0">
                <a:latin typeface="微软雅黑" panose="020B0503020204020204" charset="-122"/>
                <a:ea typeface="微软雅黑" panose="020B0503020204020204" charset="-122"/>
                <a:cs typeface="+mn-ea"/>
                <a:sym typeface="微软雅黑" panose="020B0503020204020204" charset="-122"/>
              </a:rPr>
              <a:t>延伸拓展</a:t>
            </a:r>
            <a:endParaRPr lang="zh-CN" altLang="en-US" sz="6600" b="1"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8" name="Text Box 6"/>
          <p:cNvSpPr txBox="1">
            <a:spLocks noChangeArrowheads="1"/>
          </p:cNvSpPr>
          <p:nvPr/>
        </p:nvSpPr>
        <p:spPr bwMode="auto">
          <a:xfrm>
            <a:off x="1749015" y="2348880"/>
            <a:ext cx="835292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1</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、同学们，学了这首诗后你们有什么收获呢？</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49159" name="Text Box 7"/>
          <p:cNvSpPr txBox="1">
            <a:spLocks noChangeArrowheads="1"/>
          </p:cNvSpPr>
          <p:nvPr/>
        </p:nvSpPr>
        <p:spPr bwMode="auto">
          <a:xfrm>
            <a:off x="1749015" y="3861048"/>
            <a:ext cx="86939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2</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、伟大诗人陆游还有哪些其它的诗歌作品呢？</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课文拓展</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2" name="Text Box 6"/>
          <p:cNvSpPr txBox="1">
            <a:spLocks noChangeArrowheads="1"/>
          </p:cNvSpPr>
          <p:nvPr/>
        </p:nvSpPr>
        <p:spPr bwMode="auto">
          <a:xfrm>
            <a:off x="1872680" y="2864049"/>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1</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、默写</a:t>
            </a: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示儿</a:t>
            </a: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 </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50183" name="Text Box 7"/>
          <p:cNvSpPr txBox="1">
            <a:spLocks noChangeArrowheads="1"/>
          </p:cNvSpPr>
          <p:nvPr/>
        </p:nvSpPr>
        <p:spPr bwMode="auto">
          <a:xfrm>
            <a:off x="1872680" y="3840163"/>
            <a:ext cx="6858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2</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、课外收集有关陆游的古诗。</a:t>
            </a:r>
            <a:endParaRPr lang="zh-CN" altLang="en-US"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课后作业</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占位符 1"/>
          <p:cNvSpPr txBox="1">
            <a:spLocks noChangeArrowheads="1"/>
          </p:cNvSpPr>
          <p:nvPr/>
        </p:nvSpPr>
        <p:spPr bwMode="auto">
          <a:xfrm>
            <a:off x="8255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6000">
                <a:latin typeface="微软雅黑" panose="020B0503020204020204" charset="-122"/>
                <a:ea typeface="微软雅黑" panose="020B0503020204020204" charset="-122"/>
                <a:sym typeface="微软雅黑" panose="020B0503020204020204" charset="-122"/>
              </a:rPr>
              <a:t>单击此处编辑母版标题样式</a:t>
            </a:r>
            <a:endParaRPr lang="zh-CN" altLang="en-US" sz="6000">
              <a:latin typeface="微软雅黑" panose="020B0503020204020204" charset="-122"/>
              <a:ea typeface="微软雅黑" panose="020B0503020204020204" charset="-122"/>
              <a:sym typeface="微软雅黑" panose="020B0503020204020204" charset="-122"/>
            </a:endParaRPr>
          </a:p>
        </p:txBody>
      </p:sp>
      <p:sp>
        <p:nvSpPr>
          <p:cNvPr id="16387" name="文本占位符 2"/>
          <p:cNvSpPr txBox="1">
            <a:spLocks noChangeArrowheads="1"/>
          </p:cNvSpPr>
          <p:nvPr/>
        </p:nvSpPr>
        <p:spPr bwMode="auto">
          <a:xfrm>
            <a:off x="8255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lnSpc>
                <a:spcPct val="90000"/>
              </a:lnSpc>
              <a:spcBef>
                <a:spcPts val="1000"/>
              </a:spcBef>
              <a:buClrTx/>
              <a:buSzTx/>
              <a:buFont typeface="Arial" panose="020B0604020202020204" pitchFamily="34" charset="0"/>
              <a:buNone/>
            </a:pPr>
            <a:r>
              <a:rPr lang="zh-CN" altLang="en-US" sz="2400">
                <a:latin typeface="微软雅黑" panose="020B0503020204020204" charset="-122"/>
                <a:ea typeface="微软雅黑" panose="020B0503020204020204" charset="-122"/>
                <a:sym typeface="微软雅黑" panose="020B0503020204020204" charset="-122"/>
              </a:rPr>
              <a:t>单击此处编辑母版文本样式</a:t>
            </a:r>
            <a:endParaRPr lang="zh-CN" altLang="en-US" sz="2400">
              <a:latin typeface="微软雅黑" panose="020B0503020204020204" charset="-122"/>
              <a:ea typeface="微软雅黑" panose="020B0503020204020204" charset="-122"/>
              <a:sym typeface="微软雅黑" panose="020B0503020204020204" charset="-122"/>
            </a:endParaRPr>
          </a:p>
          <a:p>
            <a:pPr lvl="1" algn="ctr" eaLnBrk="1" hangingPunct="1">
              <a:lnSpc>
                <a:spcPct val="90000"/>
              </a:lnSpc>
              <a:spcBef>
                <a:spcPts val="500"/>
              </a:spcBef>
              <a:buClrTx/>
              <a:buSzTx/>
              <a:buFont typeface="Arial" panose="020B0604020202020204" pitchFamily="34" charset="0"/>
              <a:buNone/>
            </a:pPr>
            <a:r>
              <a:rPr lang="zh-CN" altLang="en-US" sz="2000">
                <a:latin typeface="微软雅黑" panose="020B0503020204020204" charset="-122"/>
                <a:ea typeface="微软雅黑" panose="020B0503020204020204" charset="-122"/>
                <a:sym typeface="微软雅黑" panose="020B0503020204020204" charset="-122"/>
              </a:rPr>
              <a:t>二级</a:t>
            </a:r>
            <a:endParaRPr lang="zh-CN" altLang="en-US" sz="2000">
              <a:latin typeface="微软雅黑" panose="020B0503020204020204" charset="-122"/>
              <a:ea typeface="微软雅黑" panose="020B0503020204020204" charset="-122"/>
              <a:sym typeface="微软雅黑" panose="020B0503020204020204" charset="-122"/>
            </a:endParaRPr>
          </a:p>
          <a:p>
            <a:pPr lvl="2" algn="ctr" eaLnBrk="1" hangingPunct="1">
              <a:lnSpc>
                <a:spcPct val="90000"/>
              </a:lnSpc>
              <a:spcBef>
                <a:spcPts val="500"/>
              </a:spcBef>
              <a:buClrTx/>
              <a:buSzTx/>
              <a:buFont typeface="Arial" panose="020B0604020202020204" pitchFamily="34" charset="0"/>
              <a:buNone/>
            </a:pPr>
            <a:r>
              <a:rPr lang="zh-CN" altLang="en-US" sz="1800">
                <a:latin typeface="微软雅黑" panose="020B0503020204020204" charset="-122"/>
                <a:ea typeface="微软雅黑" panose="020B0503020204020204" charset="-122"/>
                <a:sym typeface="微软雅黑" panose="020B0503020204020204" charset="-122"/>
              </a:rPr>
              <a:t>三级</a:t>
            </a:r>
            <a:endParaRPr lang="zh-CN" altLang="en-US" sz="1800">
              <a:latin typeface="微软雅黑" panose="020B0503020204020204" charset="-122"/>
              <a:ea typeface="微软雅黑" panose="020B0503020204020204" charset="-122"/>
              <a:sym typeface="微软雅黑" panose="020B0503020204020204" charset="-122"/>
            </a:endParaRPr>
          </a:p>
          <a:p>
            <a:pPr lvl="3" algn="ctr" eaLnBrk="1" hangingPunct="1">
              <a:lnSpc>
                <a:spcPct val="90000"/>
              </a:lnSpc>
              <a:spcBef>
                <a:spcPts val="500"/>
              </a:spcBef>
              <a:buClrTx/>
              <a:buSzTx/>
              <a:buFont typeface="Arial" panose="020B0604020202020204" pitchFamily="34" charset="0"/>
              <a:buNone/>
            </a:pPr>
            <a:r>
              <a:rPr lang="zh-CN" altLang="en-US" sz="1600">
                <a:latin typeface="微软雅黑" panose="020B0503020204020204" charset="-122"/>
                <a:ea typeface="微软雅黑" panose="020B0503020204020204" charset="-122"/>
                <a:sym typeface="微软雅黑" panose="020B0503020204020204" charset="-122"/>
              </a:rPr>
              <a:t>四级</a:t>
            </a:r>
            <a:endParaRPr lang="zh-CN" altLang="en-US" sz="1600">
              <a:latin typeface="微软雅黑" panose="020B0503020204020204" charset="-122"/>
              <a:ea typeface="微软雅黑" panose="020B0503020204020204" charset="-122"/>
              <a:sym typeface="微软雅黑" panose="020B0503020204020204" charset="-122"/>
            </a:endParaRPr>
          </a:p>
          <a:p>
            <a:pPr lvl="4" algn="ctr" eaLnBrk="1" hangingPunct="1">
              <a:lnSpc>
                <a:spcPct val="90000"/>
              </a:lnSpc>
              <a:spcBef>
                <a:spcPts val="500"/>
              </a:spcBef>
              <a:buClrTx/>
              <a:buSzTx/>
              <a:buFont typeface="Arial" panose="020B0604020202020204" pitchFamily="34" charset="0"/>
              <a:buNone/>
            </a:pPr>
            <a:r>
              <a:rPr lang="zh-CN" altLang="en-US" sz="1600">
                <a:latin typeface="微软雅黑" panose="020B0503020204020204" charset="-122"/>
                <a:ea typeface="微软雅黑" panose="020B0503020204020204" charset="-122"/>
                <a:sym typeface="微软雅黑" panose="020B0503020204020204" charset="-122"/>
              </a:rPr>
              <a:t>五级</a:t>
            </a:r>
            <a:endParaRPr lang="zh-CN" altLang="en-US" sz="1600">
              <a:latin typeface="微软雅黑" panose="020B0503020204020204" charset="-122"/>
              <a:ea typeface="微软雅黑" panose="020B0503020204020204" charset="-122"/>
              <a:sym typeface="微软雅黑" panose="020B0503020204020204" charset="-122"/>
            </a:endParaRPr>
          </a:p>
        </p:txBody>
      </p:sp>
      <p:sp>
        <p:nvSpPr>
          <p:cNvPr id="16388" name="日期占位符 3"/>
          <p:cNvSpPr txBox="1">
            <a:spLocks noChangeArrowheads="1"/>
          </p:cNvSpPr>
          <p:nvPr/>
        </p:nvSpPr>
        <p:spPr bwMode="auto">
          <a:xfrm>
            <a:off x="8255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fld id="{2F584238-4A9B-4BE8-9512-27B402E3F015}" type="datetime1">
              <a:rPr lang="zh-CN" altLang="en-US" sz="1200">
                <a:latin typeface="微软雅黑" panose="020B0503020204020204" charset="-122"/>
                <a:ea typeface="微软雅黑" panose="020B0503020204020204" charset="-122"/>
                <a:sym typeface="微软雅黑" panose="020B0503020204020204" charset="-122"/>
              </a:rPr>
            </a:fld>
            <a:endParaRPr lang="zh-CN" altLang="en-US" sz="1200">
              <a:latin typeface="微软雅黑" panose="020B0503020204020204" charset="-122"/>
              <a:ea typeface="微软雅黑" panose="020B0503020204020204" charset="-122"/>
              <a:sym typeface="微软雅黑" panose="020B0503020204020204" charset="-122"/>
            </a:endParaRPr>
          </a:p>
        </p:txBody>
      </p:sp>
      <p:sp>
        <p:nvSpPr>
          <p:cNvPr id="16389" name="灯片编号占位符 5"/>
          <p:cNvSpPr txBox="1">
            <a:spLocks noChangeArrowheads="1"/>
          </p:cNvSpPr>
          <p:nvPr/>
        </p:nvSpPr>
        <p:spPr bwMode="auto">
          <a:xfrm>
            <a:off x="85979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183EB6C8-5DDC-4CDF-AD5C-0BA0F9A059AA}" type="slidenum">
              <a:rPr lang="zh-CN" altLang="en-US" sz="1200">
                <a:latin typeface="微软雅黑" panose="020B0503020204020204" charset="-122"/>
                <a:ea typeface="微软雅黑" panose="020B0503020204020204" charset="-122"/>
                <a:sym typeface="微软雅黑" panose="020B0503020204020204" charset="-122"/>
              </a:rPr>
            </a:fld>
            <a:endParaRPr lang="zh-CN" altLang="en-US" sz="1200">
              <a:latin typeface="微软雅黑" panose="020B0503020204020204" charset="-122"/>
              <a:ea typeface="微软雅黑" panose="020B0503020204020204" charset="-122"/>
              <a:sym typeface="微软雅黑" panose="020B0503020204020204" charset="-122"/>
            </a:endParaRPr>
          </a:p>
        </p:txBody>
      </p:sp>
      <p:pic>
        <p:nvPicPr>
          <p:cNvPr id="16390" name="图片 47"/>
          <p:cNvPicPr>
            <a:picLocks noChangeAspect="1" noChangeArrowheads="1"/>
          </p:cNvPicPr>
          <p:nvPr/>
        </p:nvPicPr>
        <p:blipFill>
          <a:blip r:embed="rId1"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1" name="组合 48"/>
          <p:cNvGrpSpPr/>
          <p:nvPr/>
        </p:nvGrpSpPr>
        <p:grpSpPr bwMode="auto">
          <a:xfrm>
            <a:off x="384175" y="482600"/>
            <a:ext cx="11398250" cy="5873750"/>
            <a:chOff x="1603" y="1494"/>
            <a:chExt cx="16258" cy="8377"/>
          </a:xfrm>
        </p:grpSpPr>
        <p:sp>
          <p:nvSpPr>
            <p:cNvPr id="50" name="矩形 49"/>
            <p:cNvSpPr/>
            <p:nvPr/>
          </p:nvSpPr>
          <p:spPr>
            <a:xfrm>
              <a:off x="1603" y="1494"/>
              <a:ext cx="16258" cy="8377"/>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16440" name="组合 50"/>
            <p:cNvGrpSpPr/>
            <p:nvPr/>
          </p:nvGrpSpPr>
          <p:grpSpPr bwMode="auto">
            <a:xfrm>
              <a:off x="2044" y="2043"/>
              <a:ext cx="425" cy="7272"/>
              <a:chOff x="2044" y="2043"/>
              <a:chExt cx="425" cy="7272"/>
            </a:xfrm>
          </p:grpSpPr>
          <p:sp>
            <p:nvSpPr>
              <p:cNvPr id="52" name="椭圆 51"/>
              <p:cNvSpPr/>
              <p:nvPr/>
            </p:nvSpPr>
            <p:spPr>
              <a:xfrm>
                <a:off x="2044" y="552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53" name="椭圆 52"/>
              <p:cNvSpPr/>
              <p:nvPr/>
            </p:nvSpPr>
            <p:spPr>
              <a:xfrm>
                <a:off x="2044" y="204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54" name="椭圆 53"/>
              <p:cNvSpPr/>
              <p:nvPr/>
            </p:nvSpPr>
            <p:spPr>
              <a:xfrm>
                <a:off x="2044" y="3751"/>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55" name="椭圆 54"/>
              <p:cNvSpPr/>
              <p:nvPr/>
            </p:nvSpPr>
            <p:spPr>
              <a:xfrm>
                <a:off x="2044" y="7286"/>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56" name="椭圆 55"/>
              <p:cNvSpPr/>
              <p:nvPr/>
            </p:nvSpPr>
            <p:spPr>
              <a:xfrm>
                <a:off x="2044" y="8934"/>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grpSp>
      <p:sp>
        <p:nvSpPr>
          <p:cNvPr id="61" name="圆角矩形 13"/>
          <p:cNvSpPr/>
          <p:nvPr/>
        </p:nvSpPr>
        <p:spPr>
          <a:xfrm>
            <a:off x="139700" y="927100"/>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62" name="圆角矩形 14"/>
          <p:cNvSpPr/>
          <p:nvPr/>
        </p:nvSpPr>
        <p:spPr>
          <a:xfrm>
            <a:off x="139700" y="2124075"/>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63" name="圆角矩形 15"/>
          <p:cNvSpPr/>
          <p:nvPr/>
        </p:nvSpPr>
        <p:spPr>
          <a:xfrm>
            <a:off x="139700" y="3365500"/>
            <a:ext cx="755650" cy="152400"/>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64" name="圆角矩形 16"/>
          <p:cNvSpPr/>
          <p:nvPr/>
        </p:nvSpPr>
        <p:spPr>
          <a:xfrm>
            <a:off x="139700" y="4586288"/>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65" name="圆角矩形 24"/>
          <p:cNvSpPr/>
          <p:nvPr/>
        </p:nvSpPr>
        <p:spPr>
          <a:xfrm>
            <a:off x="139700" y="5757863"/>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96" name="文本框 95"/>
          <p:cNvSpPr txBox="1"/>
          <p:nvPr/>
        </p:nvSpPr>
        <p:spPr>
          <a:xfrm>
            <a:off x="4187825" y="1466850"/>
            <a:ext cx="3979863" cy="1016000"/>
          </a:xfrm>
          <a:prstGeom prst="rect">
            <a:avLst/>
          </a:prstGeom>
          <a:noFill/>
        </p:spPr>
        <p:txBody>
          <a:bodyPr>
            <a:spAutoFit/>
          </a:bodyPr>
          <a:lstStyle/>
          <a:p>
            <a:pPr algn="dist" eaLnBrk="1" hangingPunct="1">
              <a:defRPr/>
            </a:pPr>
            <a:r>
              <a:rPr lang="zh-CN" altLang="en-US" sz="6000">
                <a:latin typeface="微软雅黑" panose="020B0503020204020204" charset="-122"/>
                <a:ea typeface="微软雅黑" panose="020B0503020204020204" charset="-122"/>
                <a:cs typeface="+mn-ea"/>
                <a:sym typeface="微软雅黑" panose="020B0503020204020204" charset="-122"/>
              </a:rPr>
              <a:t>目   录</a:t>
            </a:r>
            <a:endParaRPr lang="zh-CN" altLang="en-US" sz="6000">
              <a:latin typeface="微软雅黑" panose="020B0503020204020204" charset="-122"/>
              <a:ea typeface="微软雅黑" panose="020B0503020204020204" charset="-122"/>
              <a:cs typeface="+mn-ea"/>
              <a:sym typeface="微软雅黑" panose="020B0503020204020204" charset="-122"/>
            </a:endParaRPr>
          </a:p>
        </p:txBody>
      </p:sp>
      <p:grpSp>
        <p:nvGrpSpPr>
          <p:cNvPr id="3" name="组合 2"/>
          <p:cNvGrpSpPr/>
          <p:nvPr/>
        </p:nvGrpSpPr>
        <p:grpSpPr bwMode="auto">
          <a:xfrm>
            <a:off x="1450975" y="3194050"/>
            <a:ext cx="4498623" cy="736600"/>
            <a:chOff x="10723" y="3151"/>
            <a:chExt cx="7084" cy="1160"/>
          </a:xfrm>
        </p:grpSpPr>
        <p:grpSp>
          <p:nvGrpSpPr>
            <p:cNvPr id="16430" name="组合 108"/>
            <p:cNvGrpSpPr/>
            <p:nvPr/>
          </p:nvGrpSpPr>
          <p:grpSpPr bwMode="auto">
            <a:xfrm>
              <a:off x="10723" y="3200"/>
              <a:ext cx="7084" cy="1106"/>
              <a:chOff x="6096000" y="2874993"/>
              <a:chExt cx="5059680" cy="921642"/>
            </a:xfrm>
          </p:grpSpPr>
          <p:grpSp>
            <p:nvGrpSpPr>
              <p:cNvPr id="16435" name="组合 107"/>
              <p:cNvGrpSpPr/>
              <p:nvPr/>
            </p:nvGrpSpPr>
            <p:grpSpPr bwMode="auto">
              <a:xfrm>
                <a:off x="6264494" y="2941842"/>
                <a:ext cx="4891186" cy="854793"/>
                <a:chOff x="6264494" y="2949462"/>
                <a:chExt cx="5469254" cy="854793"/>
              </a:xfrm>
            </p:grpSpPr>
            <p:sp>
              <p:nvSpPr>
                <p:cNvPr id="105" name="任意多边形: 形状 104"/>
                <p:cNvSpPr/>
                <p:nvPr/>
              </p:nvSpPr>
              <p:spPr>
                <a:xfrm>
                  <a:off x="6263758" y="3414683"/>
                  <a:ext cx="5470432" cy="389572"/>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06" name="直接连接符 105"/>
                <p:cNvCxnSpPr/>
                <p:nvPr/>
              </p:nvCxnSpPr>
              <p:spPr>
                <a:xfrm>
                  <a:off x="6501343" y="2950112"/>
                  <a:ext cx="5232847"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grpSp>
          <p:sp>
            <p:nvSpPr>
              <p:cNvPr id="107" name="bright-light-bulb_74072"/>
              <p:cNvSpPr>
                <a:spLocks noChangeAspect="1"/>
              </p:cNvSpPr>
              <p:nvPr/>
            </p:nvSpPr>
            <p:spPr bwMode="auto">
              <a:xfrm>
                <a:off x="6096000" y="2875826"/>
                <a:ext cx="348171" cy="445821"/>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grpSp>
          <p:nvGrpSpPr>
            <p:cNvPr id="16431" name="组合 59"/>
            <p:cNvGrpSpPr/>
            <p:nvPr/>
          </p:nvGrpSpPr>
          <p:grpSpPr bwMode="auto">
            <a:xfrm>
              <a:off x="11258" y="3151"/>
              <a:ext cx="4997" cy="1160"/>
              <a:chOff x="2840" y="3677"/>
              <a:chExt cx="4997" cy="1160"/>
            </a:xfrm>
          </p:grpSpPr>
          <p:sp>
            <p:nvSpPr>
              <p:cNvPr id="57" name="文本框 11"/>
              <p:cNvSpPr txBox="1"/>
              <p:nvPr/>
            </p:nvSpPr>
            <p:spPr>
              <a:xfrm>
                <a:off x="2840" y="3677"/>
                <a:ext cx="1447" cy="1160"/>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4200" dirty="0">
                    <a:latin typeface="微软雅黑" panose="020B0503020204020204" charset="-122"/>
                    <a:ea typeface="微软雅黑" panose="020B0503020204020204" charset="-122"/>
                    <a:cs typeface="+mn-ea"/>
                    <a:sym typeface="微软雅黑" panose="020B0503020204020204" charset="-122"/>
                  </a:rPr>
                  <a:t>01</a:t>
                </a:r>
                <a:endParaRPr lang="en-US" altLang="zh-CN" sz="4200" dirty="0">
                  <a:latin typeface="微软雅黑" panose="020B0503020204020204" charset="-122"/>
                  <a:ea typeface="微软雅黑" panose="020B0503020204020204" charset="-122"/>
                  <a:cs typeface="+mn-ea"/>
                  <a:sym typeface="微软雅黑" panose="020B0503020204020204" charset="-122"/>
                </a:endParaRPr>
              </a:p>
            </p:txBody>
          </p:sp>
          <p:sp>
            <p:nvSpPr>
              <p:cNvPr id="58" name="文本框 14"/>
              <p:cNvSpPr txBox="1"/>
              <p:nvPr/>
            </p:nvSpPr>
            <p:spPr>
              <a:xfrm>
                <a:off x="4222" y="3790"/>
                <a:ext cx="3615" cy="91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94690">
                  <a:lnSpc>
                    <a:spcPct val="150000"/>
                  </a:lnSpc>
                  <a:defRPr/>
                </a:pPr>
                <a:r>
                  <a:rPr lang="zh-CN" altLang="en-US" sz="2400" dirty="0">
                    <a:latin typeface="微软雅黑" panose="020B0503020204020204" charset="-122"/>
                    <a:ea typeface="微软雅黑" panose="020B0503020204020204" charset="-122"/>
                    <a:cs typeface="+mn-ea"/>
                    <a:sym typeface="微软雅黑" panose="020B0503020204020204" charset="-122"/>
                  </a:rPr>
                  <a:t>学习背景</a:t>
                </a:r>
                <a:endParaRPr lang="zh-CN" altLang="en-US" sz="2400" dirty="0">
                  <a:latin typeface="微软雅黑" panose="020B0503020204020204" charset="-122"/>
                  <a:ea typeface="微软雅黑" panose="020B0503020204020204" charset="-122"/>
                  <a:cs typeface="+mn-ea"/>
                  <a:sym typeface="微软雅黑" panose="020B0503020204020204" charset="-122"/>
                </a:endParaRPr>
              </a:p>
            </p:txBody>
          </p:sp>
        </p:grpSp>
      </p:grpSp>
      <p:grpSp>
        <p:nvGrpSpPr>
          <p:cNvPr id="4" name="组合 3"/>
          <p:cNvGrpSpPr/>
          <p:nvPr/>
        </p:nvGrpSpPr>
        <p:grpSpPr bwMode="auto">
          <a:xfrm>
            <a:off x="1422400" y="4729163"/>
            <a:ext cx="4497210" cy="736600"/>
            <a:chOff x="10723" y="3151"/>
            <a:chExt cx="7084" cy="1160"/>
          </a:xfrm>
        </p:grpSpPr>
        <p:grpSp>
          <p:nvGrpSpPr>
            <p:cNvPr id="16421" name="组合 4"/>
            <p:cNvGrpSpPr/>
            <p:nvPr/>
          </p:nvGrpSpPr>
          <p:grpSpPr bwMode="auto">
            <a:xfrm>
              <a:off x="10723" y="3200"/>
              <a:ext cx="7084" cy="1106"/>
              <a:chOff x="6096000" y="2874993"/>
              <a:chExt cx="5059680" cy="921642"/>
            </a:xfrm>
          </p:grpSpPr>
          <p:grpSp>
            <p:nvGrpSpPr>
              <p:cNvPr id="16426" name="组合 5"/>
              <p:cNvGrpSpPr/>
              <p:nvPr/>
            </p:nvGrpSpPr>
            <p:grpSpPr bwMode="auto">
              <a:xfrm>
                <a:off x="6264494" y="2941842"/>
                <a:ext cx="4891186" cy="854793"/>
                <a:chOff x="6264494" y="2949462"/>
                <a:chExt cx="5469254" cy="854793"/>
              </a:xfrm>
            </p:grpSpPr>
            <p:sp>
              <p:nvSpPr>
                <p:cNvPr id="7" name="任意多边形: 形状 104"/>
                <p:cNvSpPr/>
                <p:nvPr/>
              </p:nvSpPr>
              <p:spPr>
                <a:xfrm>
                  <a:off x="6263817" y="3414682"/>
                  <a:ext cx="5470155" cy="389573"/>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6501477" y="2950112"/>
                  <a:ext cx="5232495"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grpSp>
          <p:sp>
            <p:nvSpPr>
              <p:cNvPr id="9" name="bright-light-bulb_74072"/>
              <p:cNvSpPr>
                <a:spLocks noChangeAspect="1"/>
              </p:cNvSpPr>
              <p:nvPr/>
            </p:nvSpPr>
            <p:spPr bwMode="auto">
              <a:xfrm>
                <a:off x="6096000" y="2875826"/>
                <a:ext cx="348280" cy="445821"/>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grpSp>
          <p:nvGrpSpPr>
            <p:cNvPr id="16422" name="组合 9"/>
            <p:cNvGrpSpPr/>
            <p:nvPr/>
          </p:nvGrpSpPr>
          <p:grpSpPr bwMode="auto">
            <a:xfrm>
              <a:off x="11258" y="3151"/>
              <a:ext cx="4911" cy="1160"/>
              <a:chOff x="2840" y="3677"/>
              <a:chExt cx="4911" cy="1160"/>
            </a:xfrm>
          </p:grpSpPr>
          <p:sp>
            <p:nvSpPr>
              <p:cNvPr id="11" name="文本框 11"/>
              <p:cNvSpPr txBox="1"/>
              <p:nvPr/>
            </p:nvSpPr>
            <p:spPr>
              <a:xfrm>
                <a:off x="2840" y="3677"/>
                <a:ext cx="1448" cy="1160"/>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4200" dirty="0">
                    <a:latin typeface="微软雅黑" panose="020B0503020204020204" charset="-122"/>
                    <a:ea typeface="微软雅黑" panose="020B0503020204020204" charset="-122"/>
                    <a:cs typeface="+mn-ea"/>
                    <a:sym typeface="微软雅黑" panose="020B0503020204020204" charset="-122"/>
                  </a:rPr>
                  <a:t>02</a:t>
                </a:r>
                <a:endParaRPr lang="en-US" altLang="zh-CN" sz="4200" dirty="0">
                  <a:latin typeface="微软雅黑" panose="020B0503020204020204" charset="-122"/>
                  <a:ea typeface="微软雅黑" panose="020B0503020204020204" charset="-122"/>
                  <a:cs typeface="+mn-ea"/>
                  <a:sym typeface="微软雅黑" panose="020B0503020204020204" charset="-122"/>
                </a:endParaRPr>
              </a:p>
            </p:txBody>
          </p:sp>
          <p:sp>
            <p:nvSpPr>
              <p:cNvPr id="12" name="文本框 14"/>
              <p:cNvSpPr txBox="1"/>
              <p:nvPr/>
            </p:nvSpPr>
            <p:spPr>
              <a:xfrm>
                <a:off x="4138" y="3789"/>
                <a:ext cx="3613" cy="91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94690">
                  <a:lnSpc>
                    <a:spcPct val="150000"/>
                  </a:lnSpc>
                  <a:defRPr/>
                </a:pPr>
                <a:r>
                  <a:rPr lang="zh-CN" altLang="en-US" sz="2400" dirty="0">
                    <a:latin typeface="微软雅黑" panose="020B0503020204020204" charset="-122"/>
                    <a:ea typeface="微软雅黑" panose="020B0503020204020204" charset="-122"/>
                    <a:cs typeface="+mn-ea"/>
                    <a:sym typeface="微软雅黑" panose="020B0503020204020204" charset="-122"/>
                  </a:rPr>
                  <a:t>课文解读</a:t>
                </a:r>
                <a:endParaRPr lang="zh-CN" altLang="en-US" sz="2400" dirty="0">
                  <a:latin typeface="微软雅黑" panose="020B0503020204020204" charset="-122"/>
                  <a:ea typeface="微软雅黑" panose="020B0503020204020204" charset="-122"/>
                  <a:cs typeface="+mn-ea"/>
                  <a:sym typeface="微软雅黑" panose="020B0503020204020204" charset="-122"/>
                </a:endParaRPr>
              </a:p>
            </p:txBody>
          </p:sp>
        </p:grpSp>
      </p:grpSp>
      <p:grpSp>
        <p:nvGrpSpPr>
          <p:cNvPr id="14" name="组合 13"/>
          <p:cNvGrpSpPr/>
          <p:nvPr/>
        </p:nvGrpSpPr>
        <p:grpSpPr bwMode="auto">
          <a:xfrm>
            <a:off x="6580188" y="3162300"/>
            <a:ext cx="4498622" cy="736600"/>
            <a:chOff x="10723" y="3151"/>
            <a:chExt cx="7084" cy="1160"/>
          </a:xfrm>
        </p:grpSpPr>
        <p:grpSp>
          <p:nvGrpSpPr>
            <p:cNvPr id="16412" name="组合 14"/>
            <p:cNvGrpSpPr/>
            <p:nvPr/>
          </p:nvGrpSpPr>
          <p:grpSpPr bwMode="auto">
            <a:xfrm>
              <a:off x="10723" y="3200"/>
              <a:ext cx="7084" cy="1106"/>
              <a:chOff x="6096000" y="2874993"/>
              <a:chExt cx="5059680" cy="921642"/>
            </a:xfrm>
          </p:grpSpPr>
          <p:grpSp>
            <p:nvGrpSpPr>
              <p:cNvPr id="16417" name="组合 15"/>
              <p:cNvGrpSpPr/>
              <p:nvPr/>
            </p:nvGrpSpPr>
            <p:grpSpPr bwMode="auto">
              <a:xfrm>
                <a:off x="6264494" y="2941842"/>
                <a:ext cx="4891186" cy="854793"/>
                <a:chOff x="6264494" y="2949462"/>
                <a:chExt cx="5469254" cy="854793"/>
              </a:xfrm>
            </p:grpSpPr>
            <p:sp>
              <p:nvSpPr>
                <p:cNvPr id="17" name="任意多边形: 形状 104"/>
                <p:cNvSpPr/>
                <p:nvPr/>
              </p:nvSpPr>
              <p:spPr>
                <a:xfrm>
                  <a:off x="6263758" y="3414683"/>
                  <a:ext cx="5470434" cy="389572"/>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8" name="直接连接符 17"/>
                <p:cNvCxnSpPr/>
                <p:nvPr/>
              </p:nvCxnSpPr>
              <p:spPr>
                <a:xfrm>
                  <a:off x="6501342" y="2950112"/>
                  <a:ext cx="523285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grpSp>
          <p:sp>
            <p:nvSpPr>
              <p:cNvPr id="19" name="bright-light-bulb_74072"/>
              <p:cNvSpPr>
                <a:spLocks noChangeAspect="1"/>
              </p:cNvSpPr>
              <p:nvPr/>
            </p:nvSpPr>
            <p:spPr bwMode="auto">
              <a:xfrm>
                <a:off x="6096000" y="2875826"/>
                <a:ext cx="348170" cy="445821"/>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grpSp>
          <p:nvGrpSpPr>
            <p:cNvPr id="16413" name="组合 19"/>
            <p:cNvGrpSpPr/>
            <p:nvPr/>
          </p:nvGrpSpPr>
          <p:grpSpPr bwMode="auto">
            <a:xfrm>
              <a:off x="11258" y="3151"/>
              <a:ext cx="4948" cy="1160"/>
              <a:chOff x="2840" y="3677"/>
              <a:chExt cx="4948" cy="1160"/>
            </a:xfrm>
          </p:grpSpPr>
          <p:sp>
            <p:nvSpPr>
              <p:cNvPr id="21" name="文本框 11"/>
              <p:cNvSpPr txBox="1"/>
              <p:nvPr/>
            </p:nvSpPr>
            <p:spPr>
              <a:xfrm>
                <a:off x="2840" y="3677"/>
                <a:ext cx="1447" cy="1160"/>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4200" dirty="0">
                    <a:latin typeface="微软雅黑" panose="020B0503020204020204" charset="-122"/>
                    <a:ea typeface="微软雅黑" panose="020B0503020204020204" charset="-122"/>
                    <a:cs typeface="+mn-ea"/>
                    <a:sym typeface="微软雅黑" panose="020B0503020204020204" charset="-122"/>
                  </a:rPr>
                  <a:t>03</a:t>
                </a:r>
                <a:endParaRPr lang="en-US" altLang="zh-CN" sz="4200" dirty="0">
                  <a:latin typeface="微软雅黑" panose="020B0503020204020204" charset="-122"/>
                  <a:ea typeface="微软雅黑" panose="020B0503020204020204" charset="-122"/>
                  <a:cs typeface="+mn-ea"/>
                  <a:sym typeface="微软雅黑" panose="020B0503020204020204" charset="-122"/>
                </a:endParaRPr>
              </a:p>
            </p:txBody>
          </p:sp>
          <p:sp>
            <p:nvSpPr>
              <p:cNvPr id="22" name="文本框 14"/>
              <p:cNvSpPr txBox="1"/>
              <p:nvPr/>
            </p:nvSpPr>
            <p:spPr>
              <a:xfrm>
                <a:off x="4173" y="3750"/>
                <a:ext cx="3615" cy="91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94690">
                  <a:lnSpc>
                    <a:spcPct val="150000"/>
                  </a:lnSpc>
                  <a:defRPr/>
                </a:pPr>
                <a:r>
                  <a:rPr lang="zh-CN" altLang="en-US" sz="2400" dirty="0">
                    <a:latin typeface="微软雅黑" panose="020B0503020204020204" charset="-122"/>
                    <a:ea typeface="微软雅黑" panose="020B0503020204020204" charset="-122"/>
                    <a:cs typeface="+mn-ea"/>
                    <a:sym typeface="微软雅黑" panose="020B0503020204020204" charset="-122"/>
                  </a:rPr>
                  <a:t>课堂检测</a:t>
                </a:r>
                <a:endParaRPr lang="zh-CN" altLang="en-US" sz="2400" dirty="0">
                  <a:latin typeface="微软雅黑" panose="020B0503020204020204" charset="-122"/>
                  <a:ea typeface="微软雅黑" panose="020B0503020204020204" charset="-122"/>
                  <a:cs typeface="+mn-ea"/>
                  <a:sym typeface="微软雅黑" panose="020B0503020204020204" charset="-122"/>
                </a:endParaRPr>
              </a:p>
            </p:txBody>
          </p:sp>
        </p:grpSp>
      </p:grpSp>
      <p:grpSp>
        <p:nvGrpSpPr>
          <p:cNvPr id="24" name="组合 23"/>
          <p:cNvGrpSpPr/>
          <p:nvPr/>
        </p:nvGrpSpPr>
        <p:grpSpPr bwMode="auto">
          <a:xfrm>
            <a:off x="6551613" y="4699000"/>
            <a:ext cx="4498622" cy="736600"/>
            <a:chOff x="10723" y="3151"/>
            <a:chExt cx="7084" cy="1160"/>
          </a:xfrm>
        </p:grpSpPr>
        <p:grpSp>
          <p:nvGrpSpPr>
            <p:cNvPr id="16403" name="组合 24"/>
            <p:cNvGrpSpPr/>
            <p:nvPr/>
          </p:nvGrpSpPr>
          <p:grpSpPr bwMode="auto">
            <a:xfrm>
              <a:off x="10723" y="3200"/>
              <a:ext cx="7084" cy="1106"/>
              <a:chOff x="6096000" y="2874993"/>
              <a:chExt cx="5059680" cy="921642"/>
            </a:xfrm>
          </p:grpSpPr>
          <p:grpSp>
            <p:nvGrpSpPr>
              <p:cNvPr id="16408" name="组合 25"/>
              <p:cNvGrpSpPr/>
              <p:nvPr/>
            </p:nvGrpSpPr>
            <p:grpSpPr bwMode="auto">
              <a:xfrm>
                <a:off x="6264494" y="2941842"/>
                <a:ext cx="4891186" cy="854793"/>
                <a:chOff x="6264494" y="2949462"/>
                <a:chExt cx="5469254" cy="854793"/>
              </a:xfrm>
            </p:grpSpPr>
            <p:sp>
              <p:nvSpPr>
                <p:cNvPr id="27" name="任意多边形: 形状 104"/>
                <p:cNvSpPr/>
                <p:nvPr/>
              </p:nvSpPr>
              <p:spPr>
                <a:xfrm>
                  <a:off x="6263758" y="3414683"/>
                  <a:ext cx="5470434" cy="389572"/>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28" name="直接连接符 27"/>
                <p:cNvCxnSpPr/>
                <p:nvPr/>
              </p:nvCxnSpPr>
              <p:spPr>
                <a:xfrm>
                  <a:off x="6501342" y="2950112"/>
                  <a:ext cx="523285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grpSp>
          <p:sp>
            <p:nvSpPr>
              <p:cNvPr id="29" name="bright-light-bulb_74072"/>
              <p:cNvSpPr>
                <a:spLocks noChangeAspect="1"/>
              </p:cNvSpPr>
              <p:nvPr/>
            </p:nvSpPr>
            <p:spPr bwMode="auto">
              <a:xfrm>
                <a:off x="6096000" y="2875826"/>
                <a:ext cx="348170" cy="445821"/>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grpSp>
          <p:nvGrpSpPr>
            <p:cNvPr id="16404" name="组合 29"/>
            <p:cNvGrpSpPr/>
            <p:nvPr/>
          </p:nvGrpSpPr>
          <p:grpSpPr bwMode="auto">
            <a:xfrm>
              <a:off x="11258" y="3151"/>
              <a:ext cx="4971" cy="1160"/>
              <a:chOff x="2840" y="3677"/>
              <a:chExt cx="4971" cy="1160"/>
            </a:xfrm>
          </p:grpSpPr>
          <p:sp>
            <p:nvSpPr>
              <p:cNvPr id="31" name="文本框 11"/>
              <p:cNvSpPr txBox="1"/>
              <p:nvPr/>
            </p:nvSpPr>
            <p:spPr>
              <a:xfrm>
                <a:off x="2840" y="3677"/>
                <a:ext cx="1447" cy="1160"/>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4200" dirty="0">
                    <a:latin typeface="微软雅黑" panose="020B0503020204020204" charset="-122"/>
                    <a:ea typeface="微软雅黑" panose="020B0503020204020204" charset="-122"/>
                    <a:cs typeface="+mn-ea"/>
                    <a:sym typeface="微软雅黑" panose="020B0503020204020204" charset="-122"/>
                  </a:rPr>
                  <a:t>04</a:t>
                </a:r>
                <a:endParaRPr lang="en-US" altLang="zh-CN" sz="4200" dirty="0">
                  <a:latin typeface="微软雅黑" panose="020B0503020204020204" charset="-122"/>
                  <a:ea typeface="微软雅黑" panose="020B0503020204020204" charset="-122"/>
                  <a:cs typeface="+mn-ea"/>
                  <a:sym typeface="微软雅黑" panose="020B0503020204020204" charset="-122"/>
                </a:endParaRPr>
              </a:p>
            </p:txBody>
          </p:sp>
          <p:sp>
            <p:nvSpPr>
              <p:cNvPr id="32" name="文本框 14"/>
              <p:cNvSpPr txBox="1"/>
              <p:nvPr/>
            </p:nvSpPr>
            <p:spPr>
              <a:xfrm>
                <a:off x="4196" y="3790"/>
                <a:ext cx="3615" cy="91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94690">
                  <a:lnSpc>
                    <a:spcPct val="150000"/>
                  </a:lnSpc>
                  <a:defRPr/>
                </a:pPr>
                <a:r>
                  <a:rPr lang="zh-CN" altLang="en-US" sz="2400" dirty="0">
                    <a:latin typeface="微软雅黑" panose="020B0503020204020204" charset="-122"/>
                    <a:ea typeface="微软雅黑" panose="020B0503020204020204" charset="-122"/>
                    <a:cs typeface="+mn-ea"/>
                    <a:sym typeface="微软雅黑" panose="020B0503020204020204" charset="-122"/>
                  </a:rPr>
                  <a:t>延伸拓展</a:t>
                </a:r>
                <a:endParaRPr lang="zh-CN" altLang="en-US" sz="2400" dirty="0">
                  <a:latin typeface="微软雅黑" panose="020B0503020204020204" charset="-122"/>
                  <a:ea typeface="微软雅黑" panose="020B0503020204020204" charset="-122"/>
                  <a:cs typeface="+mn-ea"/>
                  <a:sym typeface="微软雅黑" panose="020B0503020204020204" charset="-122"/>
                </a:endParaRPr>
              </a:p>
            </p:txBody>
          </p:sp>
        </p:grpSp>
      </p:grpSp>
      <p:pic>
        <p:nvPicPr>
          <p:cNvPr id="16402" name="图片 1" descr="摄图网_400235004"/>
          <p:cNvPicPr>
            <a:picLocks noChangeAspect="1" noChangeArrowheads="1"/>
          </p:cNvPicPr>
          <p:nvPr/>
        </p:nvPicPr>
        <p:blipFill>
          <a:blip r:embed="rId2" cstate="email"/>
          <a:srcRect/>
          <a:stretch>
            <a:fillRect/>
          </a:stretch>
        </p:blipFill>
        <p:spPr bwMode="auto">
          <a:xfrm>
            <a:off x="5183188" y="739775"/>
            <a:ext cx="22479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占位符 1"/>
          <p:cNvSpPr txBox="1">
            <a:spLocks noChangeArrowheads="1"/>
          </p:cNvSpPr>
          <p:nvPr/>
        </p:nvSpPr>
        <p:spPr bwMode="auto">
          <a:xfrm>
            <a:off x="8255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6000">
                <a:solidFill>
                  <a:schemeClr val="bg1"/>
                </a:solidFill>
                <a:latin typeface="微软雅黑" panose="020B0503020204020204" charset="-122"/>
                <a:ea typeface="微软雅黑" panose="020B0503020204020204" charset="-122"/>
                <a:sym typeface="微软雅黑" panose="020B0503020204020204" charset="-122"/>
              </a:rPr>
              <a:t>单击此处编辑母版标题样式</a:t>
            </a:r>
            <a:endParaRPr lang="zh-CN" altLang="en-US" sz="60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5" name="文本占位符 2"/>
          <p:cNvSpPr txBox="1">
            <a:spLocks noChangeArrowheads="1"/>
          </p:cNvSpPr>
          <p:nvPr/>
        </p:nvSpPr>
        <p:spPr bwMode="auto">
          <a:xfrm>
            <a:off x="8255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lnSpc>
                <a:spcPct val="90000"/>
              </a:lnSpc>
              <a:spcBef>
                <a:spcPts val="1000"/>
              </a:spcBef>
              <a:buClrTx/>
              <a:buSzTx/>
              <a:buFont typeface="Arial" panose="020B0604020202020204" pitchFamily="34" charset="0"/>
              <a:buNone/>
            </a:pPr>
            <a:r>
              <a:rPr lang="zh-CN" altLang="en-US" sz="2400">
                <a:solidFill>
                  <a:schemeClr val="bg1"/>
                </a:solidFill>
                <a:latin typeface="微软雅黑" panose="020B0503020204020204" charset="-122"/>
                <a:ea typeface="微软雅黑" panose="020B0503020204020204" charset="-122"/>
                <a:sym typeface="微软雅黑" panose="020B0503020204020204" charset="-122"/>
              </a:rPr>
              <a:t>单击此处编辑母版文本样式</a:t>
            </a:r>
            <a:endParaRPr lang="zh-CN" altLang="en-US" sz="2400">
              <a:solidFill>
                <a:schemeClr val="bg1"/>
              </a:solidFill>
              <a:latin typeface="微软雅黑" panose="020B0503020204020204" charset="-122"/>
              <a:ea typeface="微软雅黑" panose="020B0503020204020204" charset="-122"/>
              <a:sym typeface="微软雅黑" panose="020B0503020204020204" charset="-122"/>
            </a:endParaRPr>
          </a:p>
          <a:p>
            <a:pPr lvl="1" algn="ctr" eaLnBrk="1" hangingPunct="1">
              <a:lnSpc>
                <a:spcPct val="90000"/>
              </a:lnSpc>
              <a:spcBef>
                <a:spcPts val="500"/>
              </a:spcBef>
              <a:buClrTx/>
              <a:buSzTx/>
              <a:buFont typeface="Arial" panose="020B0604020202020204" pitchFamily="34" charset="0"/>
              <a:buNone/>
            </a:pPr>
            <a:r>
              <a:rPr lang="zh-CN" altLang="en-US" sz="2000">
                <a:solidFill>
                  <a:schemeClr val="bg1"/>
                </a:solidFill>
                <a:latin typeface="微软雅黑" panose="020B0503020204020204" charset="-122"/>
                <a:ea typeface="微软雅黑" panose="020B0503020204020204" charset="-122"/>
                <a:sym typeface="微软雅黑" panose="020B0503020204020204" charset="-122"/>
              </a:rPr>
              <a:t>二级</a:t>
            </a:r>
            <a:endParaRPr lang="zh-CN" altLang="en-US" sz="2000">
              <a:solidFill>
                <a:schemeClr val="bg1"/>
              </a:solidFill>
              <a:latin typeface="微软雅黑" panose="020B0503020204020204" charset="-122"/>
              <a:ea typeface="微软雅黑" panose="020B0503020204020204" charset="-122"/>
              <a:sym typeface="微软雅黑" panose="020B0503020204020204" charset="-122"/>
            </a:endParaRPr>
          </a:p>
          <a:p>
            <a:pPr lvl="2" algn="ctr" eaLnBrk="1" hangingPunct="1">
              <a:lnSpc>
                <a:spcPct val="90000"/>
              </a:lnSpc>
              <a:spcBef>
                <a:spcPts val="500"/>
              </a:spcBef>
              <a:buClrTx/>
              <a:buSzTx/>
              <a:buFont typeface="Arial" panose="020B0604020202020204" pitchFamily="34" charset="0"/>
              <a:buNone/>
            </a:pPr>
            <a:r>
              <a:rPr lang="zh-CN" altLang="en-US" sz="1800">
                <a:solidFill>
                  <a:schemeClr val="bg1"/>
                </a:solidFill>
                <a:latin typeface="微软雅黑" panose="020B0503020204020204" charset="-122"/>
                <a:ea typeface="微软雅黑" panose="020B0503020204020204" charset="-122"/>
                <a:sym typeface="微软雅黑" panose="020B0503020204020204" charset="-122"/>
              </a:rPr>
              <a:t>三级</a:t>
            </a:r>
            <a:endParaRPr lang="zh-CN" altLang="en-US" sz="1800">
              <a:solidFill>
                <a:schemeClr val="bg1"/>
              </a:solidFill>
              <a:latin typeface="微软雅黑" panose="020B0503020204020204" charset="-122"/>
              <a:ea typeface="微软雅黑" panose="020B0503020204020204" charset="-122"/>
              <a:sym typeface="微软雅黑" panose="020B0503020204020204" charset="-122"/>
            </a:endParaRPr>
          </a:p>
          <a:p>
            <a:pPr lvl="3"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四级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a:p>
            <a:pPr lvl="4"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五级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6" name="日期占位符 3"/>
          <p:cNvSpPr txBox="1">
            <a:spLocks noChangeArrowheads="1"/>
          </p:cNvSpPr>
          <p:nvPr/>
        </p:nvSpPr>
        <p:spPr bwMode="auto">
          <a:xfrm>
            <a:off x="8255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fld id="{B0613CF9-66AE-4188-A701-8224E911CEC2}" type="datetime1">
              <a:rPr lang="zh-CN" altLang="en-US" sz="1200">
                <a:latin typeface="微软雅黑" panose="020B0503020204020204" charset="-122"/>
                <a:ea typeface="微软雅黑" panose="020B0503020204020204" charset="-122"/>
                <a:sym typeface="微软雅黑" panose="020B0503020204020204" charset="-122"/>
              </a:rPr>
            </a:fld>
            <a:endParaRPr lang="zh-CN" altLang="en-US" sz="1200">
              <a:latin typeface="微软雅黑" panose="020B0503020204020204" charset="-122"/>
              <a:ea typeface="微软雅黑" panose="020B0503020204020204" charset="-122"/>
              <a:sym typeface="微软雅黑" panose="020B0503020204020204" charset="-122"/>
            </a:endParaRPr>
          </a:p>
        </p:txBody>
      </p:sp>
      <p:sp>
        <p:nvSpPr>
          <p:cNvPr id="18437" name="灯片编号占位符 5"/>
          <p:cNvSpPr txBox="1">
            <a:spLocks noChangeArrowheads="1"/>
          </p:cNvSpPr>
          <p:nvPr/>
        </p:nvSpPr>
        <p:spPr bwMode="auto">
          <a:xfrm>
            <a:off x="85979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09BCBB5A-EF76-438E-AA35-96581690240D}" type="slidenum">
              <a:rPr lang="zh-CN" altLang="en-US" sz="1200">
                <a:solidFill>
                  <a:schemeClr val="bg1"/>
                </a:solidFill>
                <a:latin typeface="微软雅黑" panose="020B0503020204020204" charset="-122"/>
                <a:ea typeface="微软雅黑" panose="020B0503020204020204" charset="-122"/>
                <a:sym typeface="微软雅黑" panose="020B0503020204020204" charset="-122"/>
              </a:rPr>
            </a:fld>
            <a:endParaRPr lang="zh-CN" altLang="en-US" sz="120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18438" name="图片 21"/>
          <p:cNvPicPr>
            <a:picLocks noChangeAspect="1" noChangeArrowheads="1"/>
          </p:cNvPicPr>
          <p:nvPr/>
        </p:nvPicPr>
        <p:blipFill>
          <a:blip r:embed="rId1"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9" name="组合 22"/>
          <p:cNvGrpSpPr/>
          <p:nvPr/>
        </p:nvGrpSpPr>
        <p:grpSpPr bwMode="auto">
          <a:xfrm>
            <a:off x="384175" y="482600"/>
            <a:ext cx="11398250" cy="5873750"/>
            <a:chOff x="1603" y="1494"/>
            <a:chExt cx="16258" cy="8377"/>
          </a:xfrm>
        </p:grpSpPr>
        <p:sp>
          <p:nvSpPr>
            <p:cNvPr id="24" name="矩形 23"/>
            <p:cNvSpPr/>
            <p:nvPr/>
          </p:nvSpPr>
          <p:spPr>
            <a:xfrm>
              <a:off x="1603" y="1494"/>
              <a:ext cx="16258" cy="8377"/>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18456" name="组合 24"/>
            <p:cNvGrpSpPr/>
            <p:nvPr/>
          </p:nvGrpSpPr>
          <p:grpSpPr bwMode="auto">
            <a:xfrm>
              <a:off x="2044" y="2043"/>
              <a:ext cx="425" cy="7272"/>
              <a:chOff x="2044" y="2043"/>
              <a:chExt cx="425" cy="7272"/>
            </a:xfrm>
          </p:grpSpPr>
          <p:sp>
            <p:nvSpPr>
              <p:cNvPr id="26" name="椭圆 25"/>
              <p:cNvSpPr/>
              <p:nvPr/>
            </p:nvSpPr>
            <p:spPr>
              <a:xfrm>
                <a:off x="2044" y="552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7" name="椭圆 26"/>
              <p:cNvSpPr/>
              <p:nvPr/>
            </p:nvSpPr>
            <p:spPr>
              <a:xfrm>
                <a:off x="2044" y="204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8" name="椭圆 27"/>
              <p:cNvSpPr/>
              <p:nvPr/>
            </p:nvSpPr>
            <p:spPr>
              <a:xfrm>
                <a:off x="2044" y="3751"/>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9" name="椭圆 28"/>
              <p:cNvSpPr/>
              <p:nvPr/>
            </p:nvSpPr>
            <p:spPr>
              <a:xfrm>
                <a:off x="2044" y="7286"/>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椭圆 29"/>
              <p:cNvSpPr/>
              <p:nvPr/>
            </p:nvSpPr>
            <p:spPr>
              <a:xfrm>
                <a:off x="2044" y="8934"/>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31" name="圆角矩形 13"/>
          <p:cNvSpPr/>
          <p:nvPr/>
        </p:nvSpPr>
        <p:spPr>
          <a:xfrm>
            <a:off x="139700" y="927100"/>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2" name="圆角矩形 14"/>
          <p:cNvSpPr/>
          <p:nvPr/>
        </p:nvSpPr>
        <p:spPr>
          <a:xfrm>
            <a:off x="139700" y="2124075"/>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3" name="圆角矩形 15"/>
          <p:cNvSpPr/>
          <p:nvPr/>
        </p:nvSpPr>
        <p:spPr>
          <a:xfrm>
            <a:off x="139700" y="3365500"/>
            <a:ext cx="755650" cy="152400"/>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4" name="圆角矩形 16"/>
          <p:cNvSpPr/>
          <p:nvPr/>
        </p:nvSpPr>
        <p:spPr>
          <a:xfrm>
            <a:off x="139700" y="4586288"/>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5" name="圆角矩形 24"/>
          <p:cNvSpPr/>
          <p:nvPr/>
        </p:nvSpPr>
        <p:spPr>
          <a:xfrm>
            <a:off x="139700" y="5757863"/>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2" name="组合 1"/>
          <p:cNvGrpSpPr/>
          <p:nvPr/>
        </p:nvGrpSpPr>
        <p:grpSpPr bwMode="auto">
          <a:xfrm>
            <a:off x="1344613" y="3702050"/>
            <a:ext cx="5584825" cy="1050925"/>
            <a:chOff x="2103" y="6077"/>
            <a:chExt cx="9608" cy="1809"/>
          </a:xfrm>
        </p:grpSpPr>
        <p:sp>
          <p:nvSpPr>
            <p:cNvPr id="129" name="文本框 128"/>
            <p:cNvSpPr txBox="1"/>
            <p:nvPr/>
          </p:nvSpPr>
          <p:spPr>
            <a:xfrm>
              <a:off x="4763" y="6971"/>
              <a:ext cx="4837" cy="689"/>
            </a:xfrm>
            <a:prstGeom prst="rect">
              <a:avLst/>
            </a:prstGeom>
            <a:noFill/>
          </p:spPr>
          <p:txBody>
            <a:bodyPr>
              <a:spAutoFit/>
            </a:bodyPr>
            <a:lstStyle/>
            <a:p>
              <a:pPr algn="dist" eaLnBrk="1" hangingPunct="1">
                <a:defRPr/>
              </a:pPr>
              <a:r>
                <a:rPr lang="zh-CN" altLang="en-US" sz="2000" dirty="0">
                  <a:latin typeface="微软雅黑" panose="020B0503020204020204" charset="-122"/>
                  <a:ea typeface="微软雅黑" panose="020B0503020204020204" charset="-122"/>
                  <a:cs typeface="+mn-ea"/>
                  <a:sym typeface="微软雅黑" panose="020B0503020204020204" charset="-122"/>
                </a:rPr>
                <a:t>第壹部分</a:t>
              </a:r>
              <a:endParaRPr lang="zh-CN" altLang="en-US" sz="2000" dirty="0">
                <a:latin typeface="微软雅黑" panose="020B0503020204020204" charset="-122"/>
                <a:ea typeface="微软雅黑" panose="020B0503020204020204" charset="-122"/>
                <a:cs typeface="+mn-ea"/>
                <a:sym typeface="微软雅黑" panose="020B0503020204020204" charset="-122"/>
              </a:endParaRPr>
            </a:p>
          </p:txBody>
        </p:sp>
        <p:sp>
          <p:nvSpPr>
            <p:cNvPr id="130" name="任意多边形: 形状 129"/>
            <p:cNvSpPr/>
            <p:nvPr/>
          </p:nvSpPr>
          <p:spPr>
            <a:xfrm>
              <a:off x="2368" y="7271"/>
              <a:ext cx="8614" cy="615"/>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32" name="直接连接符 131"/>
            <p:cNvCxnSpPr/>
            <p:nvPr/>
          </p:nvCxnSpPr>
          <p:spPr>
            <a:xfrm>
              <a:off x="2742" y="6746"/>
              <a:ext cx="824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sp>
          <p:nvSpPr>
            <p:cNvPr id="135" name="bright-light-bulb_74072"/>
            <p:cNvSpPr>
              <a:spLocks noChangeAspect="1"/>
            </p:cNvSpPr>
            <p:nvPr/>
          </p:nvSpPr>
          <p:spPr bwMode="auto">
            <a:xfrm>
              <a:off x="2103" y="6498"/>
              <a:ext cx="549" cy="705"/>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139" name="book-closed-with-a-bookmark_21046"/>
            <p:cNvSpPr>
              <a:spLocks noChangeAspect="1"/>
            </p:cNvSpPr>
            <p:nvPr/>
          </p:nvSpPr>
          <p:spPr bwMode="auto">
            <a:xfrm>
              <a:off x="10949" y="6077"/>
              <a:ext cx="762" cy="959"/>
            </a:xfrm>
            <a:custGeom>
              <a:avLst/>
              <a:gdLst>
                <a:gd name="T0" fmla="*/ 638 w 654"/>
                <a:gd name="T1" fmla="*/ 670 h 825"/>
                <a:gd name="T2" fmla="*/ 654 w 654"/>
                <a:gd name="T3" fmla="*/ 668 h 825"/>
                <a:gd name="T4" fmla="*/ 654 w 654"/>
                <a:gd name="T5" fmla="*/ 0 h 825"/>
                <a:gd name="T6" fmla="*/ 93 w 654"/>
                <a:gd name="T7" fmla="*/ 0 h 825"/>
                <a:gd name="T8" fmla="*/ 0 w 654"/>
                <a:gd name="T9" fmla="*/ 93 h 825"/>
                <a:gd name="T10" fmla="*/ 0 w 654"/>
                <a:gd name="T11" fmla="*/ 750 h 825"/>
                <a:gd name="T12" fmla="*/ 1 w 654"/>
                <a:gd name="T13" fmla="*/ 749 h 825"/>
                <a:gd name="T14" fmla="*/ 93 w 654"/>
                <a:gd name="T15" fmla="*/ 825 h 825"/>
                <a:gd name="T16" fmla="*/ 638 w 654"/>
                <a:gd name="T17" fmla="*/ 825 h 825"/>
                <a:gd name="T18" fmla="*/ 638 w 654"/>
                <a:gd name="T19" fmla="*/ 794 h 825"/>
                <a:gd name="T20" fmla="*/ 621 w 654"/>
                <a:gd name="T21" fmla="*/ 732 h 825"/>
                <a:gd name="T22" fmla="*/ 638 w 654"/>
                <a:gd name="T23" fmla="*/ 670 h 825"/>
                <a:gd name="T24" fmla="*/ 93 w 654"/>
                <a:gd name="T25" fmla="*/ 31 h 825"/>
                <a:gd name="T26" fmla="*/ 105 w 654"/>
                <a:gd name="T27" fmla="*/ 31 h 825"/>
                <a:gd name="T28" fmla="*/ 105 w 654"/>
                <a:gd name="T29" fmla="*/ 377 h 825"/>
                <a:gd name="T30" fmla="*/ 171 w 654"/>
                <a:gd name="T31" fmla="*/ 281 h 825"/>
                <a:gd name="T32" fmla="*/ 237 w 654"/>
                <a:gd name="T33" fmla="*/ 377 h 825"/>
                <a:gd name="T34" fmla="*/ 237 w 654"/>
                <a:gd name="T35" fmla="*/ 31 h 825"/>
                <a:gd name="T36" fmla="*/ 623 w 654"/>
                <a:gd name="T37" fmla="*/ 31 h 825"/>
                <a:gd name="T38" fmla="*/ 623 w 654"/>
                <a:gd name="T39" fmla="*/ 638 h 825"/>
                <a:gd name="T40" fmla="*/ 93 w 654"/>
                <a:gd name="T41" fmla="*/ 638 h 825"/>
                <a:gd name="T42" fmla="*/ 31 w 654"/>
                <a:gd name="T43" fmla="*/ 663 h 825"/>
                <a:gd name="T44" fmla="*/ 31 w 654"/>
                <a:gd name="T45" fmla="*/ 93 h 825"/>
                <a:gd name="T46" fmla="*/ 93 w 654"/>
                <a:gd name="T47" fmla="*/ 31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4" h="825">
                  <a:moveTo>
                    <a:pt x="638" y="670"/>
                  </a:moveTo>
                  <a:lnTo>
                    <a:pt x="654" y="668"/>
                  </a:lnTo>
                  <a:lnTo>
                    <a:pt x="654" y="0"/>
                  </a:lnTo>
                  <a:lnTo>
                    <a:pt x="93" y="0"/>
                  </a:lnTo>
                  <a:cubicBezTo>
                    <a:pt x="42" y="0"/>
                    <a:pt x="0" y="42"/>
                    <a:pt x="0" y="93"/>
                  </a:cubicBezTo>
                  <a:lnTo>
                    <a:pt x="0" y="750"/>
                  </a:lnTo>
                  <a:lnTo>
                    <a:pt x="1" y="749"/>
                  </a:lnTo>
                  <a:cubicBezTo>
                    <a:pt x="10" y="792"/>
                    <a:pt x="47" y="825"/>
                    <a:pt x="93" y="825"/>
                  </a:cubicBezTo>
                  <a:lnTo>
                    <a:pt x="638" y="825"/>
                  </a:lnTo>
                  <a:lnTo>
                    <a:pt x="638" y="794"/>
                  </a:lnTo>
                  <a:cubicBezTo>
                    <a:pt x="633" y="794"/>
                    <a:pt x="621" y="772"/>
                    <a:pt x="621" y="732"/>
                  </a:cubicBezTo>
                  <a:cubicBezTo>
                    <a:pt x="621" y="692"/>
                    <a:pt x="633" y="671"/>
                    <a:pt x="638" y="670"/>
                  </a:cubicBezTo>
                  <a:close/>
                  <a:moveTo>
                    <a:pt x="93" y="31"/>
                  </a:moveTo>
                  <a:lnTo>
                    <a:pt x="105" y="31"/>
                  </a:lnTo>
                  <a:lnTo>
                    <a:pt x="105" y="377"/>
                  </a:lnTo>
                  <a:lnTo>
                    <a:pt x="171" y="281"/>
                  </a:lnTo>
                  <a:lnTo>
                    <a:pt x="237" y="377"/>
                  </a:lnTo>
                  <a:lnTo>
                    <a:pt x="237" y="31"/>
                  </a:lnTo>
                  <a:lnTo>
                    <a:pt x="623" y="31"/>
                  </a:lnTo>
                  <a:lnTo>
                    <a:pt x="623" y="638"/>
                  </a:lnTo>
                  <a:lnTo>
                    <a:pt x="93" y="638"/>
                  </a:lnTo>
                  <a:cubicBezTo>
                    <a:pt x="69" y="638"/>
                    <a:pt x="47" y="648"/>
                    <a:pt x="31" y="663"/>
                  </a:cubicBezTo>
                  <a:lnTo>
                    <a:pt x="31" y="93"/>
                  </a:lnTo>
                  <a:cubicBezTo>
                    <a:pt x="31" y="59"/>
                    <a:pt x="59" y="31"/>
                    <a:pt x="93" y="31"/>
                  </a:cubicBezTo>
                  <a:close/>
                </a:path>
              </a:pathLst>
            </a:custGeom>
            <a:solidFill>
              <a:srgbClr val="5DB5B4"/>
            </a:solid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42" name="图片 141"/>
          <p:cNvPicPr>
            <a:picLocks noChangeAspect="1"/>
          </p:cNvPicPr>
          <p:nvPr/>
        </p:nvPicPr>
        <p:blipFill>
          <a:blip r:embed="rId2" cstate="email">
            <a:duotone>
              <a:schemeClr val="accent5">
                <a:shade val="45000"/>
                <a:satMod val="135000"/>
              </a:schemeClr>
              <a:prstClr val="white"/>
            </a:duotone>
            <a:lum bright="-66000"/>
          </a:blip>
          <a:stretch>
            <a:fillRect/>
          </a:stretch>
        </p:blipFill>
        <p:spPr>
          <a:xfrm rot="873709">
            <a:off x="2234471" y="764808"/>
            <a:ext cx="3754308" cy="1542989"/>
          </a:xfrm>
          <a:prstGeom prst="rect">
            <a:avLst/>
          </a:prstGeom>
        </p:spPr>
      </p:pic>
      <p:grpSp>
        <p:nvGrpSpPr>
          <p:cNvPr id="8" name="组合 7"/>
          <p:cNvGrpSpPr/>
          <p:nvPr/>
        </p:nvGrpSpPr>
        <p:grpSpPr>
          <a:xfrm>
            <a:off x="1616075" y="5441950"/>
            <a:ext cx="5302885" cy="1024890"/>
            <a:chOff x="1795" y="8100"/>
            <a:chExt cx="9904" cy="2169"/>
          </a:xfrm>
          <a:solidFill>
            <a:srgbClr val="AEDADA"/>
          </a:solidFill>
        </p:grpSpPr>
        <p:sp>
          <p:nvSpPr>
            <p:cNvPr id="4" name="library_196039"/>
            <p:cNvSpPr>
              <a:spLocks noChangeAspect="1"/>
            </p:cNvSpPr>
            <p:nvPr/>
          </p:nvSpPr>
          <p:spPr bwMode="auto">
            <a:xfrm>
              <a:off x="4372" y="8697"/>
              <a:ext cx="1831" cy="1572"/>
            </a:xfrm>
            <a:custGeom>
              <a:avLst/>
              <a:gdLst>
                <a:gd name="connsiteX0" fmla="*/ 232571 w 607639"/>
                <a:gd name="connsiteY0" fmla="*/ 411970 h 521653"/>
                <a:gd name="connsiteX1" fmla="*/ 232571 w 607639"/>
                <a:gd name="connsiteY1" fmla="*/ 427258 h 521653"/>
                <a:gd name="connsiteX2" fmla="*/ 576932 w 607639"/>
                <a:gd name="connsiteY2" fmla="*/ 427258 h 521653"/>
                <a:gd name="connsiteX3" fmla="*/ 584587 w 607639"/>
                <a:gd name="connsiteY3" fmla="*/ 419614 h 521653"/>
                <a:gd name="connsiteX4" fmla="*/ 582362 w 607639"/>
                <a:gd name="connsiteY4" fmla="*/ 414192 h 521653"/>
                <a:gd name="connsiteX5" fmla="*/ 576932 w 607639"/>
                <a:gd name="connsiteY5" fmla="*/ 411970 h 521653"/>
                <a:gd name="connsiteX6" fmla="*/ 130037 w 607639"/>
                <a:gd name="connsiteY6" fmla="*/ 363529 h 521653"/>
                <a:gd name="connsiteX7" fmla="*/ 130037 w 607639"/>
                <a:gd name="connsiteY7" fmla="*/ 490987 h 521653"/>
                <a:gd name="connsiteX8" fmla="*/ 164393 w 607639"/>
                <a:gd name="connsiteY8" fmla="*/ 472499 h 521653"/>
                <a:gd name="connsiteX9" fmla="*/ 169822 w 607639"/>
                <a:gd name="connsiteY9" fmla="*/ 471166 h 521653"/>
                <a:gd name="connsiteX10" fmla="*/ 175251 w 607639"/>
                <a:gd name="connsiteY10" fmla="*/ 472499 h 521653"/>
                <a:gd name="connsiteX11" fmla="*/ 209518 w 607639"/>
                <a:gd name="connsiteY11" fmla="*/ 490987 h 521653"/>
                <a:gd name="connsiteX12" fmla="*/ 209518 w 607639"/>
                <a:gd name="connsiteY12" fmla="*/ 363529 h 521653"/>
                <a:gd name="connsiteX13" fmla="*/ 122026 w 607639"/>
                <a:gd name="connsiteY13" fmla="*/ 274825 h 521653"/>
                <a:gd name="connsiteX14" fmla="*/ 71738 w 607639"/>
                <a:gd name="connsiteY14" fmla="*/ 304778 h 521653"/>
                <a:gd name="connsiteX15" fmla="*/ 64885 w 607639"/>
                <a:gd name="connsiteY15" fmla="*/ 331976 h 521653"/>
                <a:gd name="connsiteX16" fmla="*/ 71738 w 607639"/>
                <a:gd name="connsiteY16" fmla="*/ 359174 h 521653"/>
                <a:gd name="connsiteX17" fmla="*/ 92743 w 607639"/>
                <a:gd name="connsiteY17" fmla="*/ 380950 h 521653"/>
                <a:gd name="connsiteX18" fmla="*/ 107073 w 607639"/>
                <a:gd name="connsiteY18" fmla="*/ 386994 h 521653"/>
                <a:gd name="connsiteX19" fmla="*/ 107073 w 607639"/>
                <a:gd name="connsiteY19" fmla="*/ 352063 h 521653"/>
                <a:gd name="connsiteX20" fmla="*/ 118555 w 607639"/>
                <a:gd name="connsiteY20" fmla="*/ 340598 h 521653"/>
                <a:gd name="connsiteX21" fmla="*/ 221089 w 607639"/>
                <a:gd name="connsiteY21" fmla="*/ 340598 h 521653"/>
                <a:gd name="connsiteX22" fmla="*/ 270131 w 607639"/>
                <a:gd name="connsiteY22" fmla="*/ 340598 h 521653"/>
                <a:gd name="connsiteX23" fmla="*/ 281613 w 607639"/>
                <a:gd name="connsiteY23" fmla="*/ 352063 h 521653"/>
                <a:gd name="connsiteX24" fmla="*/ 270131 w 607639"/>
                <a:gd name="connsiteY24" fmla="*/ 363529 h 521653"/>
                <a:gd name="connsiteX25" fmla="*/ 232571 w 607639"/>
                <a:gd name="connsiteY25" fmla="*/ 363529 h 521653"/>
                <a:gd name="connsiteX26" fmla="*/ 232571 w 607639"/>
                <a:gd name="connsiteY26" fmla="*/ 389038 h 521653"/>
                <a:gd name="connsiteX27" fmla="*/ 536702 w 607639"/>
                <a:gd name="connsiteY27" fmla="*/ 389038 h 521653"/>
                <a:gd name="connsiteX28" fmla="*/ 530294 w 607639"/>
                <a:gd name="connsiteY28" fmla="*/ 363529 h 521653"/>
                <a:gd name="connsiteX29" fmla="*/ 412451 w 607639"/>
                <a:gd name="connsiteY29" fmla="*/ 363529 h 521653"/>
                <a:gd name="connsiteX30" fmla="*/ 400969 w 607639"/>
                <a:gd name="connsiteY30" fmla="*/ 352063 h 521653"/>
                <a:gd name="connsiteX31" fmla="*/ 412451 w 607639"/>
                <a:gd name="connsiteY31" fmla="*/ 340598 h 521653"/>
                <a:gd name="connsiteX32" fmla="*/ 527801 w 607639"/>
                <a:gd name="connsiteY32" fmla="*/ 340598 h 521653"/>
                <a:gd name="connsiteX33" fmla="*/ 527534 w 607639"/>
                <a:gd name="connsiteY33" fmla="*/ 331976 h 521653"/>
                <a:gd name="connsiteX34" fmla="*/ 527801 w 607639"/>
                <a:gd name="connsiteY34" fmla="*/ 323354 h 521653"/>
                <a:gd name="connsiteX35" fmla="*/ 470927 w 607639"/>
                <a:gd name="connsiteY35" fmla="*/ 323354 h 521653"/>
                <a:gd name="connsiteX36" fmla="*/ 459445 w 607639"/>
                <a:gd name="connsiteY36" fmla="*/ 311889 h 521653"/>
                <a:gd name="connsiteX37" fmla="*/ 470927 w 607639"/>
                <a:gd name="connsiteY37" fmla="*/ 300334 h 521653"/>
                <a:gd name="connsiteX38" fmla="*/ 530294 w 607639"/>
                <a:gd name="connsiteY38" fmla="*/ 300334 h 521653"/>
                <a:gd name="connsiteX39" fmla="*/ 536702 w 607639"/>
                <a:gd name="connsiteY39" fmla="*/ 274825 h 521653"/>
                <a:gd name="connsiteX40" fmla="*/ 118466 w 607639"/>
                <a:gd name="connsiteY40" fmla="*/ 236605 h 521653"/>
                <a:gd name="connsiteX41" fmla="*/ 22963 w 607639"/>
                <a:gd name="connsiteY41" fmla="*/ 331976 h 521653"/>
                <a:gd name="connsiteX42" fmla="*/ 51000 w 607639"/>
                <a:gd name="connsiteY42" fmla="*/ 399349 h 521653"/>
                <a:gd name="connsiteX43" fmla="*/ 107073 w 607639"/>
                <a:gd name="connsiteY43" fmla="*/ 426636 h 521653"/>
                <a:gd name="connsiteX44" fmla="*/ 107073 w 607639"/>
                <a:gd name="connsiteY44" fmla="*/ 410548 h 521653"/>
                <a:gd name="connsiteX45" fmla="*/ 80995 w 607639"/>
                <a:gd name="connsiteY45" fmla="*/ 400682 h 521653"/>
                <a:gd name="connsiteX46" fmla="*/ 51534 w 607639"/>
                <a:gd name="connsiteY46" fmla="*/ 370106 h 521653"/>
                <a:gd name="connsiteX47" fmla="*/ 41832 w 607639"/>
                <a:gd name="connsiteY47" fmla="*/ 331976 h 521653"/>
                <a:gd name="connsiteX48" fmla="*/ 51534 w 607639"/>
                <a:gd name="connsiteY48" fmla="*/ 293757 h 521653"/>
                <a:gd name="connsiteX49" fmla="*/ 122026 w 607639"/>
                <a:gd name="connsiteY49" fmla="*/ 251893 h 521653"/>
                <a:gd name="connsiteX50" fmla="*/ 576932 w 607639"/>
                <a:gd name="connsiteY50" fmla="*/ 251893 h 521653"/>
                <a:gd name="connsiteX51" fmla="*/ 584587 w 607639"/>
                <a:gd name="connsiteY51" fmla="*/ 244249 h 521653"/>
                <a:gd name="connsiteX52" fmla="*/ 582362 w 607639"/>
                <a:gd name="connsiteY52" fmla="*/ 238827 h 521653"/>
                <a:gd name="connsiteX53" fmla="*/ 576932 w 607639"/>
                <a:gd name="connsiteY53" fmla="*/ 236605 h 521653"/>
                <a:gd name="connsiteX54" fmla="*/ 489173 w 607639"/>
                <a:gd name="connsiteY54" fmla="*/ 236605 h 521653"/>
                <a:gd name="connsiteX55" fmla="*/ 234983 w 607639"/>
                <a:gd name="connsiteY55" fmla="*/ 126947 h 521653"/>
                <a:gd name="connsiteX56" fmla="*/ 246485 w 607639"/>
                <a:gd name="connsiteY56" fmla="*/ 138414 h 521653"/>
                <a:gd name="connsiteX57" fmla="*/ 234983 w 607639"/>
                <a:gd name="connsiteY57" fmla="*/ 149881 h 521653"/>
                <a:gd name="connsiteX58" fmla="*/ 223481 w 607639"/>
                <a:gd name="connsiteY58" fmla="*/ 138414 h 521653"/>
                <a:gd name="connsiteX59" fmla="*/ 234983 w 607639"/>
                <a:gd name="connsiteY59" fmla="*/ 126947 h 521653"/>
                <a:gd name="connsiteX60" fmla="*/ 70937 w 607639"/>
                <a:gd name="connsiteY60" fmla="*/ 61151 h 521653"/>
                <a:gd name="connsiteX61" fmla="*/ 77257 w 607639"/>
                <a:gd name="connsiteY61" fmla="*/ 86749 h 521653"/>
                <a:gd name="connsiteX62" fmla="*/ 136712 w 607639"/>
                <a:gd name="connsiteY62" fmla="*/ 86749 h 521653"/>
                <a:gd name="connsiteX63" fmla="*/ 148194 w 607639"/>
                <a:gd name="connsiteY63" fmla="*/ 98215 h 521653"/>
                <a:gd name="connsiteX64" fmla="*/ 136712 w 607639"/>
                <a:gd name="connsiteY64" fmla="*/ 109681 h 521653"/>
                <a:gd name="connsiteX65" fmla="*/ 79749 w 607639"/>
                <a:gd name="connsiteY65" fmla="*/ 109681 h 521653"/>
                <a:gd name="connsiteX66" fmla="*/ 79749 w 607639"/>
                <a:gd name="connsiteY66" fmla="*/ 126924 h 521653"/>
                <a:gd name="connsiteX67" fmla="*/ 195188 w 607639"/>
                <a:gd name="connsiteY67" fmla="*/ 126924 h 521653"/>
                <a:gd name="connsiteX68" fmla="*/ 206670 w 607639"/>
                <a:gd name="connsiteY68" fmla="*/ 138390 h 521653"/>
                <a:gd name="connsiteX69" fmla="*/ 195188 w 607639"/>
                <a:gd name="connsiteY69" fmla="*/ 149856 h 521653"/>
                <a:gd name="connsiteX70" fmla="*/ 77257 w 607639"/>
                <a:gd name="connsiteY70" fmla="*/ 149856 h 521653"/>
                <a:gd name="connsiteX71" fmla="*/ 70937 w 607639"/>
                <a:gd name="connsiteY71" fmla="*/ 175365 h 521653"/>
                <a:gd name="connsiteX72" fmla="*/ 485613 w 607639"/>
                <a:gd name="connsiteY72" fmla="*/ 175365 h 521653"/>
                <a:gd name="connsiteX73" fmla="*/ 535901 w 607639"/>
                <a:gd name="connsiteY73" fmla="*/ 145501 h 521653"/>
                <a:gd name="connsiteX74" fmla="*/ 535901 w 607639"/>
                <a:gd name="connsiteY74" fmla="*/ 91104 h 521653"/>
                <a:gd name="connsiteX75" fmla="*/ 485613 w 607639"/>
                <a:gd name="connsiteY75" fmla="*/ 61151 h 521653"/>
                <a:gd name="connsiteX76" fmla="*/ 30618 w 607639"/>
                <a:gd name="connsiteY76" fmla="*/ 22931 h 521653"/>
                <a:gd name="connsiteX77" fmla="*/ 22963 w 607639"/>
                <a:gd name="connsiteY77" fmla="*/ 30575 h 521653"/>
                <a:gd name="connsiteX78" fmla="*/ 30618 w 607639"/>
                <a:gd name="connsiteY78" fmla="*/ 38219 h 521653"/>
                <a:gd name="connsiteX79" fmla="*/ 54293 w 607639"/>
                <a:gd name="connsiteY79" fmla="*/ 38219 h 521653"/>
                <a:gd name="connsiteX80" fmla="*/ 485613 w 607639"/>
                <a:gd name="connsiteY80" fmla="*/ 38219 h 521653"/>
                <a:gd name="connsiteX81" fmla="*/ 556105 w 607639"/>
                <a:gd name="connsiteY81" fmla="*/ 80083 h 521653"/>
                <a:gd name="connsiteX82" fmla="*/ 556105 w 607639"/>
                <a:gd name="connsiteY82" fmla="*/ 156433 h 521653"/>
                <a:gd name="connsiteX83" fmla="*/ 485613 w 607639"/>
                <a:gd name="connsiteY83" fmla="*/ 198297 h 521653"/>
                <a:gd name="connsiteX84" fmla="*/ 30618 w 607639"/>
                <a:gd name="connsiteY84" fmla="*/ 198297 h 521653"/>
                <a:gd name="connsiteX85" fmla="*/ 22963 w 607639"/>
                <a:gd name="connsiteY85" fmla="*/ 205941 h 521653"/>
                <a:gd name="connsiteX86" fmla="*/ 30618 w 607639"/>
                <a:gd name="connsiteY86" fmla="*/ 213673 h 521653"/>
                <a:gd name="connsiteX87" fmla="*/ 489173 w 607639"/>
                <a:gd name="connsiteY87" fmla="*/ 213673 h 521653"/>
                <a:gd name="connsiteX88" fmla="*/ 584587 w 607639"/>
                <a:gd name="connsiteY88" fmla="*/ 118302 h 521653"/>
                <a:gd name="connsiteX89" fmla="*/ 489173 w 607639"/>
                <a:gd name="connsiteY89" fmla="*/ 22931 h 521653"/>
                <a:gd name="connsiteX90" fmla="*/ 30618 w 607639"/>
                <a:gd name="connsiteY90" fmla="*/ 0 h 521653"/>
                <a:gd name="connsiteX91" fmla="*/ 489173 w 607639"/>
                <a:gd name="connsiteY91" fmla="*/ 0 h 521653"/>
                <a:gd name="connsiteX92" fmla="*/ 607639 w 607639"/>
                <a:gd name="connsiteY92" fmla="*/ 118302 h 521653"/>
                <a:gd name="connsiteX93" fmla="*/ 559131 w 607639"/>
                <a:gd name="connsiteY93" fmla="*/ 213673 h 521653"/>
                <a:gd name="connsiteX94" fmla="*/ 576932 w 607639"/>
                <a:gd name="connsiteY94" fmla="*/ 213673 h 521653"/>
                <a:gd name="connsiteX95" fmla="*/ 598650 w 607639"/>
                <a:gd name="connsiteY95" fmla="*/ 222562 h 521653"/>
                <a:gd name="connsiteX96" fmla="*/ 607639 w 607639"/>
                <a:gd name="connsiteY96" fmla="*/ 244249 h 521653"/>
                <a:gd name="connsiteX97" fmla="*/ 576932 w 607639"/>
                <a:gd name="connsiteY97" fmla="*/ 274825 h 521653"/>
                <a:gd name="connsiteX98" fmla="*/ 561089 w 607639"/>
                <a:gd name="connsiteY98" fmla="*/ 274825 h 521653"/>
                <a:gd name="connsiteX99" fmla="*/ 551655 w 607639"/>
                <a:gd name="connsiteY99" fmla="*/ 313222 h 521653"/>
                <a:gd name="connsiteX100" fmla="*/ 550587 w 607639"/>
                <a:gd name="connsiteY100" fmla="*/ 331976 h 521653"/>
                <a:gd name="connsiteX101" fmla="*/ 551655 w 607639"/>
                <a:gd name="connsiteY101" fmla="*/ 350641 h 521653"/>
                <a:gd name="connsiteX102" fmla="*/ 561089 w 607639"/>
                <a:gd name="connsiteY102" fmla="*/ 389038 h 521653"/>
                <a:gd name="connsiteX103" fmla="*/ 576932 w 607639"/>
                <a:gd name="connsiteY103" fmla="*/ 389038 h 521653"/>
                <a:gd name="connsiteX104" fmla="*/ 598650 w 607639"/>
                <a:gd name="connsiteY104" fmla="*/ 398016 h 521653"/>
                <a:gd name="connsiteX105" fmla="*/ 607639 w 607639"/>
                <a:gd name="connsiteY105" fmla="*/ 419614 h 521653"/>
                <a:gd name="connsiteX106" fmla="*/ 576932 w 607639"/>
                <a:gd name="connsiteY106" fmla="*/ 450278 h 521653"/>
                <a:gd name="connsiteX107" fmla="*/ 232571 w 607639"/>
                <a:gd name="connsiteY107" fmla="*/ 450278 h 521653"/>
                <a:gd name="connsiteX108" fmla="*/ 232571 w 607639"/>
                <a:gd name="connsiteY108" fmla="*/ 510185 h 521653"/>
                <a:gd name="connsiteX109" fmla="*/ 226964 w 607639"/>
                <a:gd name="connsiteY109" fmla="*/ 520051 h 521653"/>
                <a:gd name="connsiteX110" fmla="*/ 221089 w 607639"/>
                <a:gd name="connsiteY110" fmla="*/ 521651 h 521653"/>
                <a:gd name="connsiteX111" fmla="*/ 215571 w 607639"/>
                <a:gd name="connsiteY111" fmla="*/ 520318 h 521653"/>
                <a:gd name="connsiteX112" fmla="*/ 169822 w 607639"/>
                <a:gd name="connsiteY112" fmla="*/ 495697 h 521653"/>
                <a:gd name="connsiteX113" fmla="*/ 123984 w 607639"/>
                <a:gd name="connsiteY113" fmla="*/ 520318 h 521653"/>
                <a:gd name="connsiteX114" fmla="*/ 112681 w 607639"/>
                <a:gd name="connsiteY114" fmla="*/ 520051 h 521653"/>
                <a:gd name="connsiteX115" fmla="*/ 107073 w 607639"/>
                <a:gd name="connsiteY115" fmla="*/ 510185 h 521653"/>
                <a:gd name="connsiteX116" fmla="*/ 107073 w 607639"/>
                <a:gd name="connsiteY116" fmla="*/ 449745 h 521653"/>
                <a:gd name="connsiteX117" fmla="*/ 34712 w 607639"/>
                <a:gd name="connsiteY117" fmla="*/ 415614 h 521653"/>
                <a:gd name="connsiteX118" fmla="*/ 0 w 607639"/>
                <a:gd name="connsiteY118" fmla="*/ 331976 h 521653"/>
                <a:gd name="connsiteX119" fmla="*/ 48419 w 607639"/>
                <a:gd name="connsiteY119" fmla="*/ 236605 h 521653"/>
                <a:gd name="connsiteX120" fmla="*/ 30618 w 607639"/>
                <a:gd name="connsiteY120" fmla="*/ 236605 h 521653"/>
                <a:gd name="connsiteX121" fmla="*/ 0 w 607639"/>
                <a:gd name="connsiteY121" fmla="*/ 205941 h 521653"/>
                <a:gd name="connsiteX122" fmla="*/ 30618 w 607639"/>
                <a:gd name="connsiteY122" fmla="*/ 175365 h 521653"/>
                <a:gd name="connsiteX123" fmla="*/ 46550 w 607639"/>
                <a:gd name="connsiteY123" fmla="*/ 175365 h 521653"/>
                <a:gd name="connsiteX124" fmla="*/ 46550 w 607639"/>
                <a:gd name="connsiteY124" fmla="*/ 61151 h 521653"/>
                <a:gd name="connsiteX125" fmla="*/ 30618 w 607639"/>
                <a:gd name="connsiteY125" fmla="*/ 61151 h 521653"/>
                <a:gd name="connsiteX126" fmla="*/ 0 w 607639"/>
                <a:gd name="connsiteY126" fmla="*/ 30575 h 521653"/>
                <a:gd name="connsiteX127" fmla="*/ 30618 w 607639"/>
                <a:gd name="connsiteY127" fmla="*/ 0 h 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7639" h="521653">
                  <a:moveTo>
                    <a:pt x="232571" y="411970"/>
                  </a:moveTo>
                  <a:lnTo>
                    <a:pt x="232571" y="427258"/>
                  </a:lnTo>
                  <a:lnTo>
                    <a:pt x="576932" y="427258"/>
                  </a:lnTo>
                  <a:cubicBezTo>
                    <a:pt x="581205" y="427258"/>
                    <a:pt x="584587" y="423880"/>
                    <a:pt x="584587" y="419614"/>
                  </a:cubicBezTo>
                  <a:cubicBezTo>
                    <a:pt x="584587" y="417570"/>
                    <a:pt x="583786" y="415703"/>
                    <a:pt x="582362" y="414192"/>
                  </a:cubicBezTo>
                  <a:cubicBezTo>
                    <a:pt x="580938" y="412770"/>
                    <a:pt x="578979" y="411970"/>
                    <a:pt x="576932" y="411970"/>
                  </a:cubicBezTo>
                  <a:close/>
                  <a:moveTo>
                    <a:pt x="130037" y="363529"/>
                  </a:moveTo>
                  <a:lnTo>
                    <a:pt x="130037" y="490987"/>
                  </a:lnTo>
                  <a:lnTo>
                    <a:pt x="164393" y="472499"/>
                  </a:lnTo>
                  <a:cubicBezTo>
                    <a:pt x="166084" y="471610"/>
                    <a:pt x="167953" y="471166"/>
                    <a:pt x="169822" y="471166"/>
                  </a:cubicBezTo>
                  <a:cubicBezTo>
                    <a:pt x="171691" y="471166"/>
                    <a:pt x="173560" y="471610"/>
                    <a:pt x="175251" y="472499"/>
                  </a:cubicBezTo>
                  <a:lnTo>
                    <a:pt x="209518" y="490987"/>
                  </a:lnTo>
                  <a:lnTo>
                    <a:pt x="209518" y="363529"/>
                  </a:lnTo>
                  <a:close/>
                  <a:moveTo>
                    <a:pt x="122026" y="274825"/>
                  </a:moveTo>
                  <a:cubicBezTo>
                    <a:pt x="101021" y="274825"/>
                    <a:pt x="81796" y="286290"/>
                    <a:pt x="71738" y="304778"/>
                  </a:cubicBezTo>
                  <a:cubicBezTo>
                    <a:pt x="67288" y="313044"/>
                    <a:pt x="64885" y="322466"/>
                    <a:pt x="64885" y="331976"/>
                  </a:cubicBezTo>
                  <a:cubicBezTo>
                    <a:pt x="64885" y="341397"/>
                    <a:pt x="67288" y="350819"/>
                    <a:pt x="71738" y="359174"/>
                  </a:cubicBezTo>
                  <a:cubicBezTo>
                    <a:pt x="76633" y="368151"/>
                    <a:pt x="83932" y="375706"/>
                    <a:pt x="92743" y="380950"/>
                  </a:cubicBezTo>
                  <a:cubicBezTo>
                    <a:pt x="97194" y="383617"/>
                    <a:pt x="102089" y="385661"/>
                    <a:pt x="107073" y="386994"/>
                  </a:cubicBezTo>
                  <a:lnTo>
                    <a:pt x="107073" y="352063"/>
                  </a:lnTo>
                  <a:cubicBezTo>
                    <a:pt x="107073" y="345664"/>
                    <a:pt x="112236" y="340598"/>
                    <a:pt x="118555" y="340598"/>
                  </a:cubicBezTo>
                  <a:lnTo>
                    <a:pt x="221089" y="340598"/>
                  </a:lnTo>
                  <a:lnTo>
                    <a:pt x="270131" y="340598"/>
                  </a:lnTo>
                  <a:cubicBezTo>
                    <a:pt x="276450" y="340598"/>
                    <a:pt x="281613" y="345664"/>
                    <a:pt x="281613" y="352063"/>
                  </a:cubicBezTo>
                  <a:cubicBezTo>
                    <a:pt x="281613" y="358374"/>
                    <a:pt x="276450" y="363529"/>
                    <a:pt x="270131" y="363529"/>
                  </a:cubicBezTo>
                  <a:lnTo>
                    <a:pt x="232571" y="363529"/>
                  </a:lnTo>
                  <a:lnTo>
                    <a:pt x="232571" y="389038"/>
                  </a:lnTo>
                  <a:lnTo>
                    <a:pt x="536702" y="389038"/>
                  </a:lnTo>
                  <a:cubicBezTo>
                    <a:pt x="533943" y="380683"/>
                    <a:pt x="531807" y="372151"/>
                    <a:pt x="530294" y="363529"/>
                  </a:cubicBezTo>
                  <a:lnTo>
                    <a:pt x="412451" y="363529"/>
                  </a:lnTo>
                  <a:cubicBezTo>
                    <a:pt x="406131" y="363529"/>
                    <a:pt x="400969" y="358374"/>
                    <a:pt x="400969" y="352063"/>
                  </a:cubicBezTo>
                  <a:cubicBezTo>
                    <a:pt x="400969" y="345664"/>
                    <a:pt x="406131" y="340598"/>
                    <a:pt x="412451" y="340598"/>
                  </a:cubicBezTo>
                  <a:lnTo>
                    <a:pt x="527801" y="340598"/>
                  </a:lnTo>
                  <a:cubicBezTo>
                    <a:pt x="527623" y="337664"/>
                    <a:pt x="527534" y="334820"/>
                    <a:pt x="527534" y="331976"/>
                  </a:cubicBezTo>
                  <a:cubicBezTo>
                    <a:pt x="527534" y="329043"/>
                    <a:pt x="527623" y="326199"/>
                    <a:pt x="527801" y="323354"/>
                  </a:cubicBezTo>
                  <a:lnTo>
                    <a:pt x="470927" y="323354"/>
                  </a:lnTo>
                  <a:cubicBezTo>
                    <a:pt x="464608" y="323354"/>
                    <a:pt x="459445" y="318199"/>
                    <a:pt x="459445" y="311889"/>
                  </a:cubicBezTo>
                  <a:cubicBezTo>
                    <a:pt x="459445" y="305489"/>
                    <a:pt x="464608" y="300334"/>
                    <a:pt x="470927" y="300334"/>
                  </a:cubicBezTo>
                  <a:lnTo>
                    <a:pt x="530294" y="300334"/>
                  </a:lnTo>
                  <a:cubicBezTo>
                    <a:pt x="531807" y="291712"/>
                    <a:pt x="533943" y="283180"/>
                    <a:pt x="536702" y="274825"/>
                  </a:cubicBezTo>
                  <a:close/>
                  <a:moveTo>
                    <a:pt x="118466" y="236605"/>
                  </a:moveTo>
                  <a:cubicBezTo>
                    <a:pt x="65775" y="236605"/>
                    <a:pt x="22963" y="279358"/>
                    <a:pt x="22963" y="331976"/>
                  </a:cubicBezTo>
                  <a:cubicBezTo>
                    <a:pt x="22963" y="357396"/>
                    <a:pt x="32932" y="381306"/>
                    <a:pt x="51000" y="399349"/>
                  </a:cubicBezTo>
                  <a:cubicBezTo>
                    <a:pt x="66309" y="414637"/>
                    <a:pt x="85890" y="424058"/>
                    <a:pt x="107073" y="426636"/>
                  </a:cubicBezTo>
                  <a:lnTo>
                    <a:pt x="107073" y="410548"/>
                  </a:lnTo>
                  <a:cubicBezTo>
                    <a:pt x="97906" y="408770"/>
                    <a:pt x="89005" y="405482"/>
                    <a:pt x="80995" y="400682"/>
                  </a:cubicBezTo>
                  <a:cubicBezTo>
                    <a:pt x="68623" y="393394"/>
                    <a:pt x="58387" y="382728"/>
                    <a:pt x="51534" y="370106"/>
                  </a:cubicBezTo>
                  <a:cubicBezTo>
                    <a:pt x="45215" y="358463"/>
                    <a:pt x="41832" y="345219"/>
                    <a:pt x="41832" y="331976"/>
                  </a:cubicBezTo>
                  <a:cubicBezTo>
                    <a:pt x="41832" y="318644"/>
                    <a:pt x="45215" y="305489"/>
                    <a:pt x="51534" y="293757"/>
                  </a:cubicBezTo>
                  <a:cubicBezTo>
                    <a:pt x="65597" y="267981"/>
                    <a:pt x="92565" y="251893"/>
                    <a:pt x="122026" y="251893"/>
                  </a:cubicBezTo>
                  <a:lnTo>
                    <a:pt x="576932" y="251893"/>
                  </a:lnTo>
                  <a:cubicBezTo>
                    <a:pt x="581205" y="251893"/>
                    <a:pt x="584587" y="248427"/>
                    <a:pt x="584587" y="244249"/>
                  </a:cubicBezTo>
                  <a:cubicBezTo>
                    <a:pt x="584587" y="242205"/>
                    <a:pt x="583786" y="240249"/>
                    <a:pt x="582362" y="238827"/>
                  </a:cubicBezTo>
                  <a:cubicBezTo>
                    <a:pt x="580938" y="237405"/>
                    <a:pt x="578979" y="236605"/>
                    <a:pt x="576932" y="236605"/>
                  </a:cubicBezTo>
                  <a:lnTo>
                    <a:pt x="489173" y="236605"/>
                  </a:lnTo>
                  <a:close/>
                  <a:moveTo>
                    <a:pt x="234983" y="126947"/>
                  </a:moveTo>
                  <a:cubicBezTo>
                    <a:pt x="241335" y="126947"/>
                    <a:pt x="246485" y="132081"/>
                    <a:pt x="246485" y="138414"/>
                  </a:cubicBezTo>
                  <a:cubicBezTo>
                    <a:pt x="246485" y="144747"/>
                    <a:pt x="241335" y="149881"/>
                    <a:pt x="234983" y="149881"/>
                  </a:cubicBezTo>
                  <a:cubicBezTo>
                    <a:pt x="228631" y="149881"/>
                    <a:pt x="223481" y="144747"/>
                    <a:pt x="223481" y="138414"/>
                  </a:cubicBezTo>
                  <a:cubicBezTo>
                    <a:pt x="223481" y="132081"/>
                    <a:pt x="228631" y="126947"/>
                    <a:pt x="234983" y="126947"/>
                  </a:cubicBezTo>
                  <a:close/>
                  <a:moveTo>
                    <a:pt x="70937" y="61151"/>
                  </a:moveTo>
                  <a:cubicBezTo>
                    <a:pt x="73696" y="69595"/>
                    <a:pt x="75743" y="78127"/>
                    <a:pt x="77257" y="86749"/>
                  </a:cubicBezTo>
                  <a:lnTo>
                    <a:pt x="136712" y="86749"/>
                  </a:lnTo>
                  <a:cubicBezTo>
                    <a:pt x="143031" y="86749"/>
                    <a:pt x="148194" y="91815"/>
                    <a:pt x="148194" y="98215"/>
                  </a:cubicBezTo>
                  <a:cubicBezTo>
                    <a:pt x="148194" y="104525"/>
                    <a:pt x="143031" y="109681"/>
                    <a:pt x="136712" y="109681"/>
                  </a:cubicBezTo>
                  <a:lnTo>
                    <a:pt x="79749" y="109681"/>
                  </a:lnTo>
                  <a:cubicBezTo>
                    <a:pt x="80016" y="115369"/>
                    <a:pt x="80016" y="121146"/>
                    <a:pt x="79749" y="126924"/>
                  </a:cubicBezTo>
                  <a:lnTo>
                    <a:pt x="195188" y="126924"/>
                  </a:lnTo>
                  <a:cubicBezTo>
                    <a:pt x="201508" y="126924"/>
                    <a:pt x="206670" y="131991"/>
                    <a:pt x="206670" y="138390"/>
                  </a:cubicBezTo>
                  <a:cubicBezTo>
                    <a:pt x="206670" y="144701"/>
                    <a:pt x="201508" y="149856"/>
                    <a:pt x="195188" y="149856"/>
                  </a:cubicBezTo>
                  <a:lnTo>
                    <a:pt x="77257" y="149856"/>
                  </a:lnTo>
                  <a:cubicBezTo>
                    <a:pt x="75743" y="158478"/>
                    <a:pt x="73696" y="167010"/>
                    <a:pt x="70937" y="175365"/>
                  </a:cubicBezTo>
                  <a:lnTo>
                    <a:pt x="485613" y="175365"/>
                  </a:lnTo>
                  <a:cubicBezTo>
                    <a:pt x="506618" y="175365"/>
                    <a:pt x="525843" y="163899"/>
                    <a:pt x="535901" y="145501"/>
                  </a:cubicBezTo>
                  <a:cubicBezTo>
                    <a:pt x="545068" y="128435"/>
                    <a:pt x="545068" y="108081"/>
                    <a:pt x="535901" y="91104"/>
                  </a:cubicBezTo>
                  <a:cubicBezTo>
                    <a:pt x="525843" y="72617"/>
                    <a:pt x="506618" y="61151"/>
                    <a:pt x="485613" y="61151"/>
                  </a:cubicBezTo>
                  <a:close/>
                  <a:moveTo>
                    <a:pt x="30618" y="22931"/>
                  </a:moveTo>
                  <a:cubicBezTo>
                    <a:pt x="26435" y="22931"/>
                    <a:pt x="22963" y="26309"/>
                    <a:pt x="22963" y="30575"/>
                  </a:cubicBezTo>
                  <a:cubicBezTo>
                    <a:pt x="22963" y="34753"/>
                    <a:pt x="26435" y="38219"/>
                    <a:pt x="30618" y="38219"/>
                  </a:cubicBezTo>
                  <a:lnTo>
                    <a:pt x="54293" y="38219"/>
                  </a:lnTo>
                  <a:lnTo>
                    <a:pt x="485613" y="38219"/>
                  </a:lnTo>
                  <a:cubicBezTo>
                    <a:pt x="515074" y="38219"/>
                    <a:pt x="542042" y="54307"/>
                    <a:pt x="556105" y="80083"/>
                  </a:cubicBezTo>
                  <a:cubicBezTo>
                    <a:pt x="569011" y="103992"/>
                    <a:pt x="569011" y="132524"/>
                    <a:pt x="556105" y="156433"/>
                  </a:cubicBezTo>
                  <a:cubicBezTo>
                    <a:pt x="542042" y="182298"/>
                    <a:pt x="515074" y="198297"/>
                    <a:pt x="485613" y="198297"/>
                  </a:cubicBezTo>
                  <a:lnTo>
                    <a:pt x="30618" y="198297"/>
                  </a:lnTo>
                  <a:cubicBezTo>
                    <a:pt x="26435" y="198297"/>
                    <a:pt x="22963" y="201763"/>
                    <a:pt x="22963" y="205941"/>
                  </a:cubicBezTo>
                  <a:cubicBezTo>
                    <a:pt x="22963" y="210207"/>
                    <a:pt x="26435" y="213673"/>
                    <a:pt x="30618" y="213673"/>
                  </a:cubicBezTo>
                  <a:lnTo>
                    <a:pt x="489173" y="213673"/>
                  </a:lnTo>
                  <a:cubicBezTo>
                    <a:pt x="541775" y="213585"/>
                    <a:pt x="584587" y="170832"/>
                    <a:pt x="584587" y="118302"/>
                  </a:cubicBezTo>
                  <a:cubicBezTo>
                    <a:pt x="584587" y="65684"/>
                    <a:pt x="541775" y="22931"/>
                    <a:pt x="489173" y="22931"/>
                  </a:cubicBezTo>
                  <a:close/>
                  <a:moveTo>
                    <a:pt x="30618" y="0"/>
                  </a:moveTo>
                  <a:lnTo>
                    <a:pt x="489173" y="0"/>
                  </a:lnTo>
                  <a:cubicBezTo>
                    <a:pt x="554503" y="0"/>
                    <a:pt x="607639" y="53063"/>
                    <a:pt x="607639" y="118302"/>
                  </a:cubicBezTo>
                  <a:cubicBezTo>
                    <a:pt x="607639" y="157411"/>
                    <a:pt x="588503" y="192075"/>
                    <a:pt x="559131" y="213673"/>
                  </a:cubicBezTo>
                  <a:lnTo>
                    <a:pt x="576932" y="213673"/>
                  </a:lnTo>
                  <a:cubicBezTo>
                    <a:pt x="585121" y="213673"/>
                    <a:pt x="592775" y="216784"/>
                    <a:pt x="598650" y="222562"/>
                  </a:cubicBezTo>
                  <a:cubicBezTo>
                    <a:pt x="604435" y="228428"/>
                    <a:pt x="607639" y="236072"/>
                    <a:pt x="607639" y="244249"/>
                  </a:cubicBezTo>
                  <a:cubicBezTo>
                    <a:pt x="607639" y="261137"/>
                    <a:pt x="593843" y="274825"/>
                    <a:pt x="576932" y="274825"/>
                  </a:cubicBezTo>
                  <a:lnTo>
                    <a:pt x="561089" y="274825"/>
                  </a:lnTo>
                  <a:cubicBezTo>
                    <a:pt x="556372" y="287179"/>
                    <a:pt x="553168" y="300067"/>
                    <a:pt x="551655" y="313222"/>
                  </a:cubicBezTo>
                  <a:cubicBezTo>
                    <a:pt x="550943" y="319444"/>
                    <a:pt x="550587" y="325754"/>
                    <a:pt x="550587" y="331976"/>
                  </a:cubicBezTo>
                  <a:cubicBezTo>
                    <a:pt x="550587" y="338198"/>
                    <a:pt x="550943" y="344508"/>
                    <a:pt x="551655" y="350641"/>
                  </a:cubicBezTo>
                  <a:cubicBezTo>
                    <a:pt x="553168" y="363796"/>
                    <a:pt x="556372" y="376684"/>
                    <a:pt x="561089" y="389038"/>
                  </a:cubicBezTo>
                  <a:lnTo>
                    <a:pt x="576932" y="389038"/>
                  </a:lnTo>
                  <a:cubicBezTo>
                    <a:pt x="585121" y="389038"/>
                    <a:pt x="592775" y="392238"/>
                    <a:pt x="598650" y="398016"/>
                  </a:cubicBezTo>
                  <a:cubicBezTo>
                    <a:pt x="604435" y="403793"/>
                    <a:pt x="607639" y="411437"/>
                    <a:pt x="607639" y="419614"/>
                  </a:cubicBezTo>
                  <a:cubicBezTo>
                    <a:pt x="607639" y="436502"/>
                    <a:pt x="593843" y="450278"/>
                    <a:pt x="576932" y="450278"/>
                  </a:cubicBezTo>
                  <a:lnTo>
                    <a:pt x="232571" y="450278"/>
                  </a:lnTo>
                  <a:lnTo>
                    <a:pt x="232571" y="510185"/>
                  </a:lnTo>
                  <a:cubicBezTo>
                    <a:pt x="232571" y="514185"/>
                    <a:pt x="230435" y="517918"/>
                    <a:pt x="226964" y="520051"/>
                  </a:cubicBezTo>
                  <a:cubicBezTo>
                    <a:pt x="225094" y="521118"/>
                    <a:pt x="223136" y="521651"/>
                    <a:pt x="221089" y="521651"/>
                  </a:cubicBezTo>
                  <a:cubicBezTo>
                    <a:pt x="219220" y="521651"/>
                    <a:pt x="217351" y="521207"/>
                    <a:pt x="215571" y="520318"/>
                  </a:cubicBezTo>
                  <a:lnTo>
                    <a:pt x="169822" y="495697"/>
                  </a:lnTo>
                  <a:lnTo>
                    <a:pt x="123984" y="520318"/>
                  </a:lnTo>
                  <a:cubicBezTo>
                    <a:pt x="120424" y="522184"/>
                    <a:pt x="116152" y="522095"/>
                    <a:pt x="112681" y="520051"/>
                  </a:cubicBezTo>
                  <a:cubicBezTo>
                    <a:pt x="109209" y="518007"/>
                    <a:pt x="107073" y="514185"/>
                    <a:pt x="107073" y="510185"/>
                  </a:cubicBezTo>
                  <a:lnTo>
                    <a:pt x="107073" y="449745"/>
                  </a:lnTo>
                  <a:cubicBezTo>
                    <a:pt x="79749" y="447079"/>
                    <a:pt x="54382" y="435257"/>
                    <a:pt x="34712" y="415614"/>
                  </a:cubicBezTo>
                  <a:cubicBezTo>
                    <a:pt x="12283" y="393216"/>
                    <a:pt x="0" y="363529"/>
                    <a:pt x="0" y="331976"/>
                  </a:cubicBezTo>
                  <a:cubicBezTo>
                    <a:pt x="0" y="292868"/>
                    <a:pt x="19136" y="258115"/>
                    <a:pt x="48419" y="236605"/>
                  </a:cubicBezTo>
                  <a:lnTo>
                    <a:pt x="30618" y="236605"/>
                  </a:lnTo>
                  <a:cubicBezTo>
                    <a:pt x="13796" y="236605"/>
                    <a:pt x="0" y="222828"/>
                    <a:pt x="0" y="205941"/>
                  </a:cubicBezTo>
                  <a:cubicBezTo>
                    <a:pt x="0" y="189142"/>
                    <a:pt x="13796" y="175365"/>
                    <a:pt x="30618" y="175365"/>
                  </a:cubicBezTo>
                  <a:lnTo>
                    <a:pt x="46550" y="175365"/>
                  </a:lnTo>
                  <a:cubicBezTo>
                    <a:pt x="60435" y="138657"/>
                    <a:pt x="60435" y="97859"/>
                    <a:pt x="46550" y="61151"/>
                  </a:cubicBezTo>
                  <a:lnTo>
                    <a:pt x="30618" y="61151"/>
                  </a:lnTo>
                  <a:cubicBezTo>
                    <a:pt x="13796" y="61151"/>
                    <a:pt x="0" y="47463"/>
                    <a:pt x="0" y="30575"/>
                  </a:cubicBezTo>
                  <a:cubicBezTo>
                    <a:pt x="0" y="13688"/>
                    <a:pt x="13796" y="0"/>
                    <a:pt x="306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5" name="book-closed-with-a-bookmark_21046"/>
            <p:cNvSpPr>
              <a:spLocks noChangeAspect="1"/>
            </p:cNvSpPr>
            <p:nvPr/>
          </p:nvSpPr>
          <p:spPr bwMode="auto">
            <a:xfrm>
              <a:off x="1795" y="8286"/>
              <a:ext cx="2558" cy="1754"/>
            </a:xfrm>
            <a:custGeom>
              <a:avLst/>
              <a:gdLst>
                <a:gd name="T0" fmla="*/ 2431 w 2498"/>
                <a:gd name="T1" fmla="*/ 1583 h 1716"/>
                <a:gd name="T2" fmla="*/ 2162 w 2498"/>
                <a:gd name="T3" fmla="*/ 1583 h 1716"/>
                <a:gd name="T4" fmla="*/ 2162 w 2498"/>
                <a:gd name="T5" fmla="*/ 611 h 1716"/>
                <a:gd name="T6" fmla="*/ 2096 w 2498"/>
                <a:gd name="T7" fmla="*/ 544 h 1716"/>
                <a:gd name="T8" fmla="*/ 1898 w 2498"/>
                <a:gd name="T9" fmla="*/ 544 h 1716"/>
                <a:gd name="T10" fmla="*/ 1831 w 2498"/>
                <a:gd name="T11" fmla="*/ 611 h 1716"/>
                <a:gd name="T12" fmla="*/ 1831 w 2498"/>
                <a:gd name="T13" fmla="*/ 1583 h 1716"/>
                <a:gd name="T14" fmla="*/ 1776 w 2498"/>
                <a:gd name="T15" fmla="*/ 1583 h 1716"/>
                <a:gd name="T16" fmla="*/ 1776 w 2498"/>
                <a:gd name="T17" fmla="*/ 446 h 1716"/>
                <a:gd name="T18" fmla="*/ 1709 w 2498"/>
                <a:gd name="T19" fmla="*/ 380 h 1716"/>
                <a:gd name="T20" fmla="*/ 1511 w 2498"/>
                <a:gd name="T21" fmla="*/ 380 h 1716"/>
                <a:gd name="T22" fmla="*/ 1445 w 2498"/>
                <a:gd name="T23" fmla="*/ 446 h 1716"/>
                <a:gd name="T24" fmla="*/ 1445 w 2498"/>
                <a:gd name="T25" fmla="*/ 1583 h 1716"/>
                <a:gd name="T26" fmla="*/ 1348 w 2498"/>
                <a:gd name="T27" fmla="*/ 1583 h 1716"/>
                <a:gd name="T28" fmla="*/ 1349 w 2498"/>
                <a:gd name="T29" fmla="*/ 1555 h 1716"/>
                <a:gd name="T30" fmla="*/ 1079 w 2498"/>
                <a:gd name="T31" fmla="*/ 77 h 1716"/>
                <a:gd name="T32" fmla="*/ 1001 w 2498"/>
                <a:gd name="T33" fmla="*/ 24 h 1716"/>
                <a:gd name="T34" fmla="*/ 676 w 2498"/>
                <a:gd name="T35" fmla="*/ 83 h 1716"/>
                <a:gd name="T36" fmla="*/ 673 w 2498"/>
                <a:gd name="T37" fmla="*/ 84 h 1716"/>
                <a:gd name="T38" fmla="*/ 653 w 2498"/>
                <a:gd name="T39" fmla="*/ 81 h 1716"/>
                <a:gd name="T40" fmla="*/ 322 w 2498"/>
                <a:gd name="T41" fmla="*/ 81 h 1716"/>
                <a:gd name="T42" fmla="*/ 256 w 2498"/>
                <a:gd name="T43" fmla="*/ 147 h 1716"/>
                <a:gd name="T44" fmla="*/ 256 w 2498"/>
                <a:gd name="T45" fmla="*/ 1583 h 1716"/>
                <a:gd name="T46" fmla="*/ 133 w 2498"/>
                <a:gd name="T47" fmla="*/ 1583 h 1716"/>
                <a:gd name="T48" fmla="*/ 133 w 2498"/>
                <a:gd name="T49" fmla="*/ 66 h 1716"/>
                <a:gd name="T50" fmla="*/ 67 w 2498"/>
                <a:gd name="T51" fmla="*/ 0 h 1716"/>
                <a:gd name="T52" fmla="*/ 0 w 2498"/>
                <a:gd name="T53" fmla="*/ 66 h 1716"/>
                <a:gd name="T54" fmla="*/ 0 w 2498"/>
                <a:gd name="T55" fmla="*/ 1650 h 1716"/>
                <a:gd name="T56" fmla="*/ 67 w 2498"/>
                <a:gd name="T57" fmla="*/ 1716 h 1716"/>
                <a:gd name="T58" fmla="*/ 322 w 2498"/>
                <a:gd name="T59" fmla="*/ 1716 h 1716"/>
                <a:gd name="T60" fmla="*/ 653 w 2498"/>
                <a:gd name="T61" fmla="*/ 1716 h 1716"/>
                <a:gd name="T62" fmla="*/ 2431 w 2498"/>
                <a:gd name="T63" fmla="*/ 1716 h 1716"/>
                <a:gd name="T64" fmla="*/ 2498 w 2498"/>
                <a:gd name="T65" fmla="*/ 1650 h 1716"/>
                <a:gd name="T66" fmla="*/ 2431 w 2498"/>
                <a:gd name="T67" fmla="*/ 1583 h 1716"/>
                <a:gd name="T68" fmla="*/ 720 w 2498"/>
                <a:gd name="T69" fmla="*/ 695 h 1716"/>
                <a:gd name="T70" fmla="*/ 882 w 2498"/>
                <a:gd name="T71" fmla="*/ 1583 h 1716"/>
                <a:gd name="T72" fmla="*/ 720 w 2498"/>
                <a:gd name="T73" fmla="*/ 1583 h 1716"/>
                <a:gd name="T74" fmla="*/ 720 w 2498"/>
                <a:gd name="T75" fmla="*/ 695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8" h="1716">
                  <a:moveTo>
                    <a:pt x="2431" y="1583"/>
                  </a:moveTo>
                  <a:lnTo>
                    <a:pt x="2162" y="1583"/>
                  </a:lnTo>
                  <a:lnTo>
                    <a:pt x="2162" y="611"/>
                  </a:lnTo>
                  <a:cubicBezTo>
                    <a:pt x="2162" y="574"/>
                    <a:pt x="2132" y="544"/>
                    <a:pt x="2096" y="544"/>
                  </a:cubicBezTo>
                  <a:lnTo>
                    <a:pt x="1898" y="544"/>
                  </a:lnTo>
                  <a:cubicBezTo>
                    <a:pt x="1861" y="544"/>
                    <a:pt x="1831" y="574"/>
                    <a:pt x="1831" y="611"/>
                  </a:cubicBezTo>
                  <a:lnTo>
                    <a:pt x="1831" y="1583"/>
                  </a:lnTo>
                  <a:lnTo>
                    <a:pt x="1776" y="1583"/>
                  </a:lnTo>
                  <a:lnTo>
                    <a:pt x="1776" y="446"/>
                  </a:lnTo>
                  <a:cubicBezTo>
                    <a:pt x="1776" y="410"/>
                    <a:pt x="1746" y="380"/>
                    <a:pt x="1709" y="380"/>
                  </a:cubicBezTo>
                  <a:lnTo>
                    <a:pt x="1511" y="380"/>
                  </a:lnTo>
                  <a:cubicBezTo>
                    <a:pt x="1475" y="380"/>
                    <a:pt x="1445" y="410"/>
                    <a:pt x="1445" y="446"/>
                  </a:cubicBezTo>
                  <a:lnTo>
                    <a:pt x="1445" y="1583"/>
                  </a:lnTo>
                  <a:lnTo>
                    <a:pt x="1348" y="1583"/>
                  </a:lnTo>
                  <a:cubicBezTo>
                    <a:pt x="1350" y="1574"/>
                    <a:pt x="1351" y="1564"/>
                    <a:pt x="1349" y="1555"/>
                  </a:cubicBezTo>
                  <a:lnTo>
                    <a:pt x="1079" y="77"/>
                  </a:lnTo>
                  <a:cubicBezTo>
                    <a:pt x="1072" y="41"/>
                    <a:pt x="1038" y="17"/>
                    <a:pt x="1001" y="24"/>
                  </a:cubicBezTo>
                  <a:lnTo>
                    <a:pt x="676" y="83"/>
                  </a:lnTo>
                  <a:cubicBezTo>
                    <a:pt x="675" y="83"/>
                    <a:pt x="674" y="84"/>
                    <a:pt x="673" y="84"/>
                  </a:cubicBezTo>
                  <a:cubicBezTo>
                    <a:pt x="667" y="82"/>
                    <a:pt x="660" y="81"/>
                    <a:pt x="653" y="81"/>
                  </a:cubicBezTo>
                  <a:lnTo>
                    <a:pt x="322" y="81"/>
                  </a:lnTo>
                  <a:cubicBezTo>
                    <a:pt x="286" y="81"/>
                    <a:pt x="256" y="111"/>
                    <a:pt x="256" y="147"/>
                  </a:cubicBezTo>
                  <a:lnTo>
                    <a:pt x="256" y="1583"/>
                  </a:lnTo>
                  <a:lnTo>
                    <a:pt x="133" y="1583"/>
                  </a:lnTo>
                  <a:lnTo>
                    <a:pt x="133" y="66"/>
                  </a:lnTo>
                  <a:cubicBezTo>
                    <a:pt x="133" y="29"/>
                    <a:pt x="103" y="0"/>
                    <a:pt x="67" y="0"/>
                  </a:cubicBezTo>
                  <a:cubicBezTo>
                    <a:pt x="30" y="0"/>
                    <a:pt x="0" y="29"/>
                    <a:pt x="0" y="66"/>
                  </a:cubicBezTo>
                  <a:lnTo>
                    <a:pt x="0" y="1650"/>
                  </a:lnTo>
                  <a:cubicBezTo>
                    <a:pt x="0" y="1686"/>
                    <a:pt x="30" y="1716"/>
                    <a:pt x="67" y="1716"/>
                  </a:cubicBezTo>
                  <a:lnTo>
                    <a:pt x="322" y="1716"/>
                  </a:lnTo>
                  <a:lnTo>
                    <a:pt x="653" y="1716"/>
                  </a:lnTo>
                  <a:lnTo>
                    <a:pt x="2431" y="1716"/>
                  </a:lnTo>
                  <a:cubicBezTo>
                    <a:pt x="2468" y="1716"/>
                    <a:pt x="2498" y="1686"/>
                    <a:pt x="2498" y="1650"/>
                  </a:cubicBezTo>
                  <a:cubicBezTo>
                    <a:pt x="2498" y="1613"/>
                    <a:pt x="2468" y="1583"/>
                    <a:pt x="2431" y="1583"/>
                  </a:cubicBezTo>
                  <a:close/>
                  <a:moveTo>
                    <a:pt x="720" y="695"/>
                  </a:moveTo>
                  <a:lnTo>
                    <a:pt x="882" y="1583"/>
                  </a:lnTo>
                  <a:lnTo>
                    <a:pt x="720" y="1583"/>
                  </a:lnTo>
                  <a:lnTo>
                    <a:pt x="720" y="695"/>
                  </a:ln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6" name="college-studying_73531"/>
            <p:cNvSpPr>
              <a:spLocks noChangeAspect="1"/>
            </p:cNvSpPr>
            <p:nvPr/>
          </p:nvSpPr>
          <p:spPr bwMode="auto">
            <a:xfrm>
              <a:off x="6433" y="8366"/>
              <a:ext cx="2231" cy="1754"/>
            </a:xfrm>
            <a:custGeom>
              <a:avLst/>
              <a:gdLst>
                <a:gd name="T0" fmla="*/ 2297 w 2795"/>
                <a:gd name="T1" fmla="*/ 2201 h 2201"/>
                <a:gd name="T2" fmla="*/ 1968 w 2795"/>
                <a:gd name="T3" fmla="*/ 2201 h 2201"/>
                <a:gd name="T4" fmla="*/ 124 w 2795"/>
                <a:gd name="T5" fmla="*/ 1973 h 2201"/>
                <a:gd name="T6" fmla="*/ 352 w 2795"/>
                <a:gd name="T7" fmla="*/ 1495 h 2201"/>
                <a:gd name="T8" fmla="*/ 2190 w 2795"/>
                <a:gd name="T9" fmla="*/ 1495 h 2201"/>
                <a:gd name="T10" fmla="*/ 2364 w 2795"/>
                <a:gd name="T11" fmla="*/ 1562 h 2201"/>
                <a:gd name="T12" fmla="*/ 2257 w 2795"/>
                <a:gd name="T13" fmla="*/ 1628 h 2201"/>
                <a:gd name="T14" fmla="*/ 2297 w 2795"/>
                <a:gd name="T15" fmla="*/ 2067 h 2201"/>
                <a:gd name="T16" fmla="*/ 2649 w 2795"/>
                <a:gd name="T17" fmla="*/ 1342 h 2201"/>
                <a:gd name="T18" fmla="*/ 2483 w 2795"/>
                <a:gd name="T19" fmla="*/ 1409 h 2201"/>
                <a:gd name="T20" fmla="*/ 913 w 2795"/>
                <a:gd name="T21" fmla="*/ 1409 h 2201"/>
                <a:gd name="T22" fmla="*/ 701 w 2795"/>
                <a:gd name="T23" fmla="*/ 1019 h 2201"/>
                <a:gd name="T24" fmla="*/ 2253 w 2795"/>
                <a:gd name="T25" fmla="*/ 807 h 2201"/>
                <a:gd name="T26" fmla="*/ 2583 w 2795"/>
                <a:gd name="T27" fmla="*/ 807 h 2201"/>
                <a:gd name="T28" fmla="*/ 2583 w 2795"/>
                <a:gd name="T29" fmla="*/ 940 h 2201"/>
                <a:gd name="T30" fmla="*/ 2549 w 2795"/>
                <a:gd name="T31" fmla="*/ 1275 h 2201"/>
                <a:gd name="T32" fmla="*/ 2649 w 2795"/>
                <a:gd name="T33" fmla="*/ 1342 h 2201"/>
                <a:gd name="T34" fmla="*/ 2253 w 2795"/>
                <a:gd name="T35" fmla="*/ 1275 h 2201"/>
                <a:gd name="T36" fmla="*/ 2416 w 2795"/>
                <a:gd name="T37" fmla="*/ 940 h 2201"/>
                <a:gd name="T38" fmla="*/ 913 w 2795"/>
                <a:gd name="T39" fmla="*/ 940 h 2201"/>
                <a:gd name="T40" fmla="*/ 834 w 2795"/>
                <a:gd name="T41" fmla="*/ 1197 h 2201"/>
                <a:gd name="T42" fmla="*/ 2728 w 2795"/>
                <a:gd name="T43" fmla="*/ 0 h 2201"/>
                <a:gd name="T44" fmla="*/ 638 w 2795"/>
                <a:gd name="T45" fmla="*/ 0 h 2201"/>
                <a:gd name="T46" fmla="*/ 0 w 2795"/>
                <a:gd name="T47" fmla="*/ 67 h 2201"/>
                <a:gd name="T48" fmla="*/ 124 w 2795"/>
                <a:gd name="T49" fmla="*/ 134 h 2201"/>
                <a:gd name="T50" fmla="*/ 73 w 2795"/>
                <a:gd name="T51" fmla="*/ 800 h 2201"/>
                <a:gd name="T52" fmla="*/ 308 w 2795"/>
                <a:gd name="T53" fmla="*/ 800 h 2201"/>
                <a:gd name="T54" fmla="*/ 257 w 2795"/>
                <a:gd name="T55" fmla="*/ 134 h 2201"/>
                <a:gd name="T56" fmla="*/ 571 w 2795"/>
                <a:gd name="T57" fmla="*/ 659 h 2201"/>
                <a:gd name="T58" fmla="*/ 2157 w 2795"/>
                <a:gd name="T59" fmla="*/ 726 h 2201"/>
                <a:gd name="T60" fmla="*/ 2224 w 2795"/>
                <a:gd name="T61" fmla="*/ 134 h 2201"/>
                <a:gd name="T62" fmla="*/ 2795 w 2795"/>
                <a:gd name="T63" fmla="*/ 67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5" h="2201">
                  <a:moveTo>
                    <a:pt x="2364" y="2134"/>
                  </a:moveTo>
                  <a:cubicBezTo>
                    <a:pt x="2364" y="2171"/>
                    <a:pt x="2334" y="2201"/>
                    <a:pt x="2297" y="2201"/>
                  </a:cubicBezTo>
                  <a:lnTo>
                    <a:pt x="2190" y="2201"/>
                  </a:lnTo>
                  <a:lnTo>
                    <a:pt x="1968" y="2201"/>
                  </a:lnTo>
                  <a:lnTo>
                    <a:pt x="352" y="2201"/>
                  </a:lnTo>
                  <a:cubicBezTo>
                    <a:pt x="226" y="2201"/>
                    <a:pt x="124" y="2098"/>
                    <a:pt x="124" y="1973"/>
                  </a:cubicBezTo>
                  <a:lnTo>
                    <a:pt x="124" y="1723"/>
                  </a:lnTo>
                  <a:cubicBezTo>
                    <a:pt x="124" y="1597"/>
                    <a:pt x="226" y="1495"/>
                    <a:pt x="352" y="1495"/>
                  </a:cubicBezTo>
                  <a:lnTo>
                    <a:pt x="1968" y="1495"/>
                  </a:lnTo>
                  <a:lnTo>
                    <a:pt x="2190" y="1495"/>
                  </a:lnTo>
                  <a:lnTo>
                    <a:pt x="2297" y="1495"/>
                  </a:lnTo>
                  <a:cubicBezTo>
                    <a:pt x="2334" y="1495"/>
                    <a:pt x="2364" y="1525"/>
                    <a:pt x="2364" y="1562"/>
                  </a:cubicBezTo>
                  <a:cubicBezTo>
                    <a:pt x="2364" y="1599"/>
                    <a:pt x="2334" y="1628"/>
                    <a:pt x="2297" y="1628"/>
                  </a:cubicBezTo>
                  <a:lnTo>
                    <a:pt x="2257" y="1628"/>
                  </a:lnTo>
                  <a:lnTo>
                    <a:pt x="2257" y="2067"/>
                  </a:lnTo>
                  <a:lnTo>
                    <a:pt x="2297" y="2067"/>
                  </a:lnTo>
                  <a:cubicBezTo>
                    <a:pt x="2334" y="2067"/>
                    <a:pt x="2364" y="2097"/>
                    <a:pt x="2364" y="2134"/>
                  </a:cubicBezTo>
                  <a:close/>
                  <a:moveTo>
                    <a:pt x="2649" y="1342"/>
                  </a:moveTo>
                  <a:cubicBezTo>
                    <a:pt x="2649" y="1379"/>
                    <a:pt x="2620" y="1409"/>
                    <a:pt x="2583" y="1409"/>
                  </a:cubicBezTo>
                  <a:lnTo>
                    <a:pt x="2483" y="1409"/>
                  </a:lnTo>
                  <a:lnTo>
                    <a:pt x="2254" y="1409"/>
                  </a:lnTo>
                  <a:lnTo>
                    <a:pt x="913" y="1409"/>
                  </a:lnTo>
                  <a:cubicBezTo>
                    <a:pt x="796" y="1409"/>
                    <a:pt x="701" y="1314"/>
                    <a:pt x="701" y="1197"/>
                  </a:cubicBezTo>
                  <a:lnTo>
                    <a:pt x="701" y="1019"/>
                  </a:lnTo>
                  <a:cubicBezTo>
                    <a:pt x="701" y="902"/>
                    <a:pt x="796" y="807"/>
                    <a:pt x="913" y="807"/>
                  </a:cubicBezTo>
                  <a:lnTo>
                    <a:pt x="2253" y="807"/>
                  </a:lnTo>
                  <a:lnTo>
                    <a:pt x="2483" y="807"/>
                  </a:lnTo>
                  <a:lnTo>
                    <a:pt x="2583" y="807"/>
                  </a:lnTo>
                  <a:cubicBezTo>
                    <a:pt x="2620" y="807"/>
                    <a:pt x="2649" y="837"/>
                    <a:pt x="2649" y="874"/>
                  </a:cubicBezTo>
                  <a:cubicBezTo>
                    <a:pt x="2649" y="911"/>
                    <a:pt x="2620" y="940"/>
                    <a:pt x="2583" y="940"/>
                  </a:cubicBezTo>
                  <a:lnTo>
                    <a:pt x="2549" y="940"/>
                  </a:lnTo>
                  <a:lnTo>
                    <a:pt x="2549" y="1275"/>
                  </a:lnTo>
                  <a:lnTo>
                    <a:pt x="2583" y="1275"/>
                  </a:lnTo>
                  <a:cubicBezTo>
                    <a:pt x="2620" y="1275"/>
                    <a:pt x="2649" y="1305"/>
                    <a:pt x="2649" y="1342"/>
                  </a:cubicBezTo>
                  <a:close/>
                  <a:moveTo>
                    <a:pt x="913" y="1275"/>
                  </a:moveTo>
                  <a:lnTo>
                    <a:pt x="2253" y="1275"/>
                  </a:lnTo>
                  <a:lnTo>
                    <a:pt x="2416" y="1275"/>
                  </a:lnTo>
                  <a:lnTo>
                    <a:pt x="2416" y="940"/>
                  </a:lnTo>
                  <a:lnTo>
                    <a:pt x="2253" y="940"/>
                  </a:lnTo>
                  <a:lnTo>
                    <a:pt x="913" y="940"/>
                  </a:lnTo>
                  <a:cubicBezTo>
                    <a:pt x="869" y="940"/>
                    <a:pt x="834" y="976"/>
                    <a:pt x="834" y="1019"/>
                  </a:cubicBezTo>
                  <a:lnTo>
                    <a:pt x="834" y="1197"/>
                  </a:lnTo>
                  <a:cubicBezTo>
                    <a:pt x="834" y="1240"/>
                    <a:pt x="869" y="1275"/>
                    <a:pt x="913" y="1275"/>
                  </a:cubicBezTo>
                  <a:close/>
                  <a:moveTo>
                    <a:pt x="2728" y="0"/>
                  </a:moveTo>
                  <a:lnTo>
                    <a:pt x="2157" y="0"/>
                  </a:lnTo>
                  <a:lnTo>
                    <a:pt x="638" y="0"/>
                  </a:lnTo>
                  <a:lnTo>
                    <a:pt x="67" y="0"/>
                  </a:lnTo>
                  <a:cubicBezTo>
                    <a:pt x="30" y="0"/>
                    <a:pt x="0" y="30"/>
                    <a:pt x="0" y="67"/>
                  </a:cubicBezTo>
                  <a:cubicBezTo>
                    <a:pt x="0" y="104"/>
                    <a:pt x="30" y="134"/>
                    <a:pt x="67" y="134"/>
                  </a:cubicBezTo>
                  <a:lnTo>
                    <a:pt x="124" y="134"/>
                  </a:lnTo>
                  <a:lnTo>
                    <a:pt x="124" y="704"/>
                  </a:lnTo>
                  <a:cubicBezTo>
                    <a:pt x="93" y="725"/>
                    <a:pt x="73" y="760"/>
                    <a:pt x="73" y="800"/>
                  </a:cubicBezTo>
                  <a:cubicBezTo>
                    <a:pt x="73" y="865"/>
                    <a:pt x="126" y="917"/>
                    <a:pt x="191" y="917"/>
                  </a:cubicBezTo>
                  <a:cubicBezTo>
                    <a:pt x="255" y="917"/>
                    <a:pt x="308" y="865"/>
                    <a:pt x="308" y="800"/>
                  </a:cubicBezTo>
                  <a:cubicBezTo>
                    <a:pt x="308" y="760"/>
                    <a:pt x="288" y="725"/>
                    <a:pt x="257" y="704"/>
                  </a:cubicBezTo>
                  <a:lnTo>
                    <a:pt x="257" y="134"/>
                  </a:lnTo>
                  <a:lnTo>
                    <a:pt x="571" y="134"/>
                  </a:lnTo>
                  <a:lnTo>
                    <a:pt x="571" y="659"/>
                  </a:lnTo>
                  <a:cubicBezTo>
                    <a:pt x="571" y="696"/>
                    <a:pt x="601" y="726"/>
                    <a:pt x="638" y="726"/>
                  </a:cubicBezTo>
                  <a:lnTo>
                    <a:pt x="2157" y="726"/>
                  </a:lnTo>
                  <a:cubicBezTo>
                    <a:pt x="2194" y="726"/>
                    <a:pt x="2224" y="696"/>
                    <a:pt x="2224" y="659"/>
                  </a:cubicBezTo>
                  <a:lnTo>
                    <a:pt x="2224" y="134"/>
                  </a:lnTo>
                  <a:lnTo>
                    <a:pt x="2728" y="134"/>
                  </a:lnTo>
                  <a:cubicBezTo>
                    <a:pt x="2765" y="134"/>
                    <a:pt x="2795" y="104"/>
                    <a:pt x="2795" y="67"/>
                  </a:cubicBezTo>
                  <a:cubicBezTo>
                    <a:pt x="2795" y="30"/>
                    <a:pt x="2765" y="0"/>
                    <a:pt x="272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7" name="library-books_18476"/>
            <p:cNvSpPr>
              <a:spLocks noChangeAspect="1"/>
            </p:cNvSpPr>
            <p:nvPr/>
          </p:nvSpPr>
          <p:spPr bwMode="auto">
            <a:xfrm>
              <a:off x="9309" y="8100"/>
              <a:ext cx="2390" cy="2020"/>
            </a:xfrm>
            <a:custGeom>
              <a:avLst/>
              <a:gdLst>
                <a:gd name="connsiteX0" fmla="*/ 217420 w 608094"/>
                <a:gd name="connsiteY0" fmla="*/ 438401 h 513999"/>
                <a:gd name="connsiteX1" fmla="*/ 205206 w 608094"/>
                <a:gd name="connsiteY1" fmla="*/ 450598 h 513999"/>
                <a:gd name="connsiteX2" fmla="*/ 217420 w 608094"/>
                <a:gd name="connsiteY2" fmla="*/ 462795 h 513999"/>
                <a:gd name="connsiteX3" fmla="*/ 276185 w 608094"/>
                <a:gd name="connsiteY3" fmla="*/ 462680 h 513999"/>
                <a:gd name="connsiteX4" fmla="*/ 288399 w 608094"/>
                <a:gd name="connsiteY4" fmla="*/ 450598 h 513999"/>
                <a:gd name="connsiteX5" fmla="*/ 276185 w 608094"/>
                <a:gd name="connsiteY5" fmla="*/ 438516 h 513999"/>
                <a:gd name="connsiteX6" fmla="*/ 41718 w 608094"/>
                <a:gd name="connsiteY6" fmla="*/ 438401 h 513999"/>
                <a:gd name="connsiteX7" fmla="*/ 29502 w 608094"/>
                <a:gd name="connsiteY7" fmla="*/ 450598 h 513999"/>
                <a:gd name="connsiteX8" fmla="*/ 41718 w 608094"/>
                <a:gd name="connsiteY8" fmla="*/ 462795 h 513999"/>
                <a:gd name="connsiteX9" fmla="*/ 100491 w 608094"/>
                <a:gd name="connsiteY9" fmla="*/ 462680 h 513999"/>
                <a:gd name="connsiteX10" fmla="*/ 112591 w 608094"/>
                <a:gd name="connsiteY10" fmla="*/ 450598 h 513999"/>
                <a:gd name="connsiteX11" fmla="*/ 100491 w 608094"/>
                <a:gd name="connsiteY11" fmla="*/ 438516 h 513999"/>
                <a:gd name="connsiteX12" fmla="*/ 217535 w 608094"/>
                <a:gd name="connsiteY12" fmla="*/ 90327 h 513999"/>
                <a:gd name="connsiteX13" fmla="*/ 205321 w 608094"/>
                <a:gd name="connsiteY13" fmla="*/ 102524 h 513999"/>
                <a:gd name="connsiteX14" fmla="*/ 217535 w 608094"/>
                <a:gd name="connsiteY14" fmla="*/ 114721 h 513999"/>
                <a:gd name="connsiteX15" fmla="*/ 276300 w 608094"/>
                <a:gd name="connsiteY15" fmla="*/ 114721 h 513999"/>
                <a:gd name="connsiteX16" fmla="*/ 288399 w 608094"/>
                <a:gd name="connsiteY16" fmla="*/ 102524 h 513999"/>
                <a:gd name="connsiteX17" fmla="*/ 276300 w 608094"/>
                <a:gd name="connsiteY17" fmla="*/ 90327 h 513999"/>
                <a:gd name="connsiteX18" fmla="*/ 41718 w 608094"/>
                <a:gd name="connsiteY18" fmla="*/ 90327 h 513999"/>
                <a:gd name="connsiteX19" fmla="*/ 29617 w 608094"/>
                <a:gd name="connsiteY19" fmla="*/ 102524 h 513999"/>
                <a:gd name="connsiteX20" fmla="*/ 41718 w 608094"/>
                <a:gd name="connsiteY20" fmla="*/ 114721 h 513999"/>
                <a:gd name="connsiteX21" fmla="*/ 100491 w 608094"/>
                <a:gd name="connsiteY21" fmla="*/ 114721 h 513999"/>
                <a:gd name="connsiteX22" fmla="*/ 112591 w 608094"/>
                <a:gd name="connsiteY22" fmla="*/ 102524 h 513999"/>
                <a:gd name="connsiteX23" fmla="*/ 100491 w 608094"/>
                <a:gd name="connsiteY23" fmla="*/ 90327 h 513999"/>
                <a:gd name="connsiteX24" fmla="*/ 357302 w 608094"/>
                <a:gd name="connsiteY24" fmla="*/ 33254 h 513999"/>
                <a:gd name="connsiteX25" fmla="*/ 381620 w 608094"/>
                <a:gd name="connsiteY25" fmla="*/ 48903 h 513999"/>
                <a:gd name="connsiteX26" fmla="*/ 476931 w 608094"/>
                <a:gd name="connsiteY26" fmla="*/ 484904 h 513999"/>
                <a:gd name="connsiteX27" fmla="*/ 461257 w 608094"/>
                <a:gd name="connsiteY27" fmla="*/ 509299 h 513999"/>
                <a:gd name="connsiteX28" fmla="*/ 436939 w 608094"/>
                <a:gd name="connsiteY28" fmla="*/ 493649 h 513999"/>
                <a:gd name="connsiteX29" fmla="*/ 341628 w 608094"/>
                <a:gd name="connsiteY29" fmla="*/ 57534 h 513999"/>
                <a:gd name="connsiteX30" fmla="*/ 357302 w 608094"/>
                <a:gd name="connsiteY30" fmla="*/ 33254 h 513999"/>
                <a:gd name="connsiteX31" fmla="*/ 405056 w 608094"/>
                <a:gd name="connsiteY31" fmla="*/ 22956 h 513999"/>
                <a:gd name="connsiteX32" fmla="*/ 416229 w 608094"/>
                <a:gd name="connsiteY32" fmla="*/ 30089 h 513999"/>
                <a:gd name="connsiteX33" fmla="*/ 516092 w 608094"/>
                <a:gd name="connsiteY33" fmla="*/ 487647 h 513999"/>
                <a:gd name="connsiteX34" fmla="*/ 508951 w 608094"/>
                <a:gd name="connsiteY34" fmla="*/ 498807 h 513999"/>
                <a:gd name="connsiteX35" fmla="*/ 497663 w 608094"/>
                <a:gd name="connsiteY35" fmla="*/ 491674 h 513999"/>
                <a:gd name="connsiteX36" fmla="*/ 397800 w 608094"/>
                <a:gd name="connsiteY36" fmla="*/ 34116 h 513999"/>
                <a:gd name="connsiteX37" fmla="*/ 405056 w 608094"/>
                <a:gd name="connsiteY37" fmla="*/ 22956 h 513999"/>
                <a:gd name="connsiteX38" fmla="*/ 437759 w 608094"/>
                <a:gd name="connsiteY38" fmla="*/ 15758 h 513999"/>
                <a:gd name="connsiteX39" fmla="*/ 449054 w 608094"/>
                <a:gd name="connsiteY39" fmla="*/ 22892 h 513999"/>
                <a:gd name="connsiteX40" fmla="*/ 548976 w 608094"/>
                <a:gd name="connsiteY40" fmla="*/ 480517 h 513999"/>
                <a:gd name="connsiteX41" fmla="*/ 541715 w 608094"/>
                <a:gd name="connsiteY41" fmla="*/ 491679 h 513999"/>
                <a:gd name="connsiteX42" fmla="*/ 530535 w 608094"/>
                <a:gd name="connsiteY42" fmla="*/ 484544 h 513999"/>
                <a:gd name="connsiteX43" fmla="*/ 430614 w 608094"/>
                <a:gd name="connsiteY43" fmla="*/ 26920 h 513999"/>
                <a:gd name="connsiteX44" fmla="*/ 437759 w 608094"/>
                <a:gd name="connsiteY44" fmla="*/ 15758 h 513999"/>
                <a:gd name="connsiteX45" fmla="*/ 488012 w 608094"/>
                <a:gd name="connsiteY45" fmla="*/ 4886 h 513999"/>
                <a:gd name="connsiteX46" fmla="*/ 512325 w 608094"/>
                <a:gd name="connsiteY46" fmla="*/ 20419 h 513999"/>
                <a:gd name="connsiteX47" fmla="*/ 607618 w 608094"/>
                <a:gd name="connsiteY47" fmla="*/ 456470 h 513999"/>
                <a:gd name="connsiteX48" fmla="*/ 591947 w 608094"/>
                <a:gd name="connsiteY48" fmla="*/ 480746 h 513999"/>
                <a:gd name="connsiteX49" fmla="*/ 567634 w 608094"/>
                <a:gd name="connsiteY49" fmla="*/ 465099 h 513999"/>
                <a:gd name="connsiteX50" fmla="*/ 472456 w 608094"/>
                <a:gd name="connsiteY50" fmla="*/ 29163 h 513999"/>
                <a:gd name="connsiteX51" fmla="*/ 488012 w 608094"/>
                <a:gd name="connsiteY51" fmla="*/ 4886 h 513999"/>
                <a:gd name="connsiteX52" fmla="*/ 210622 w 608094"/>
                <a:gd name="connsiteY52" fmla="*/ 0 h 513999"/>
                <a:gd name="connsiteX53" fmla="*/ 283099 w 608094"/>
                <a:gd name="connsiteY53" fmla="*/ 115 h 513999"/>
                <a:gd name="connsiteX54" fmla="*/ 317782 w 608094"/>
                <a:gd name="connsiteY54" fmla="*/ 34750 h 513999"/>
                <a:gd name="connsiteX55" fmla="*/ 317551 w 608094"/>
                <a:gd name="connsiteY55" fmla="*/ 479364 h 513999"/>
                <a:gd name="connsiteX56" fmla="*/ 282868 w 608094"/>
                <a:gd name="connsiteY56" fmla="*/ 513999 h 513999"/>
                <a:gd name="connsiteX57" fmla="*/ 210391 w 608094"/>
                <a:gd name="connsiteY57" fmla="*/ 513999 h 513999"/>
                <a:gd name="connsiteX58" fmla="*/ 175708 w 608094"/>
                <a:gd name="connsiteY58" fmla="*/ 479249 h 513999"/>
                <a:gd name="connsiteX59" fmla="*/ 176054 w 608094"/>
                <a:gd name="connsiteY59" fmla="*/ 34635 h 513999"/>
                <a:gd name="connsiteX60" fmla="*/ 210622 w 608094"/>
                <a:gd name="connsiteY60" fmla="*/ 0 h 513999"/>
                <a:gd name="connsiteX61" fmla="*/ 34918 w 608094"/>
                <a:gd name="connsiteY61" fmla="*/ 0 h 513999"/>
                <a:gd name="connsiteX62" fmla="*/ 107290 w 608094"/>
                <a:gd name="connsiteY62" fmla="*/ 115 h 513999"/>
                <a:gd name="connsiteX63" fmla="*/ 141978 w 608094"/>
                <a:gd name="connsiteY63" fmla="*/ 34750 h 513999"/>
                <a:gd name="connsiteX64" fmla="*/ 141748 w 608094"/>
                <a:gd name="connsiteY64" fmla="*/ 479364 h 513999"/>
                <a:gd name="connsiteX65" fmla="*/ 106944 w 608094"/>
                <a:gd name="connsiteY65" fmla="*/ 513999 h 513999"/>
                <a:gd name="connsiteX66" fmla="*/ 34573 w 608094"/>
                <a:gd name="connsiteY66" fmla="*/ 513999 h 513999"/>
                <a:gd name="connsiteX67" fmla="*/ 0 w 608094"/>
                <a:gd name="connsiteY67" fmla="*/ 479249 h 513999"/>
                <a:gd name="connsiteX68" fmla="*/ 230 w 608094"/>
                <a:gd name="connsiteY68" fmla="*/ 34635 h 513999"/>
                <a:gd name="connsiteX69" fmla="*/ 34918 w 608094"/>
                <a:gd name="connsiteY69" fmla="*/ 0 h 51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8094" h="513999">
                  <a:moveTo>
                    <a:pt x="217420" y="438401"/>
                  </a:moveTo>
                  <a:cubicBezTo>
                    <a:pt x="210737" y="438401"/>
                    <a:pt x="205206" y="443924"/>
                    <a:pt x="205206" y="450598"/>
                  </a:cubicBezTo>
                  <a:cubicBezTo>
                    <a:pt x="205206" y="457272"/>
                    <a:pt x="210737" y="462795"/>
                    <a:pt x="217420" y="462795"/>
                  </a:cubicBezTo>
                  <a:lnTo>
                    <a:pt x="276185" y="462680"/>
                  </a:lnTo>
                  <a:cubicBezTo>
                    <a:pt x="282983" y="462680"/>
                    <a:pt x="288399" y="457387"/>
                    <a:pt x="288399" y="450598"/>
                  </a:cubicBezTo>
                  <a:cubicBezTo>
                    <a:pt x="288399" y="443924"/>
                    <a:pt x="282868" y="438516"/>
                    <a:pt x="276185" y="438516"/>
                  </a:cubicBezTo>
                  <a:close/>
                  <a:moveTo>
                    <a:pt x="41718" y="438401"/>
                  </a:moveTo>
                  <a:cubicBezTo>
                    <a:pt x="34918" y="438401"/>
                    <a:pt x="29502" y="443924"/>
                    <a:pt x="29502" y="450598"/>
                  </a:cubicBezTo>
                  <a:cubicBezTo>
                    <a:pt x="29502" y="457272"/>
                    <a:pt x="35034" y="462795"/>
                    <a:pt x="41718" y="462795"/>
                  </a:cubicBezTo>
                  <a:lnTo>
                    <a:pt x="100491" y="462680"/>
                  </a:lnTo>
                  <a:cubicBezTo>
                    <a:pt x="107175" y="462680"/>
                    <a:pt x="112591" y="457387"/>
                    <a:pt x="112591" y="450598"/>
                  </a:cubicBezTo>
                  <a:cubicBezTo>
                    <a:pt x="112591" y="443924"/>
                    <a:pt x="107175" y="438516"/>
                    <a:pt x="100491" y="438516"/>
                  </a:cubicBezTo>
                  <a:close/>
                  <a:moveTo>
                    <a:pt x="217535" y="90327"/>
                  </a:moveTo>
                  <a:cubicBezTo>
                    <a:pt x="210737" y="90327"/>
                    <a:pt x="205321" y="95850"/>
                    <a:pt x="205321" y="102524"/>
                  </a:cubicBezTo>
                  <a:cubicBezTo>
                    <a:pt x="205321" y="109198"/>
                    <a:pt x="210737" y="114721"/>
                    <a:pt x="217535" y="114721"/>
                  </a:cubicBezTo>
                  <a:lnTo>
                    <a:pt x="276300" y="114721"/>
                  </a:lnTo>
                  <a:cubicBezTo>
                    <a:pt x="282983" y="114721"/>
                    <a:pt x="288399" y="109198"/>
                    <a:pt x="288399" y="102524"/>
                  </a:cubicBezTo>
                  <a:cubicBezTo>
                    <a:pt x="288399" y="95850"/>
                    <a:pt x="282983" y="90327"/>
                    <a:pt x="276300" y="90327"/>
                  </a:cubicBezTo>
                  <a:close/>
                  <a:moveTo>
                    <a:pt x="41718" y="90327"/>
                  </a:moveTo>
                  <a:cubicBezTo>
                    <a:pt x="35034" y="90327"/>
                    <a:pt x="29617" y="95850"/>
                    <a:pt x="29617" y="102524"/>
                  </a:cubicBezTo>
                  <a:cubicBezTo>
                    <a:pt x="29617" y="109198"/>
                    <a:pt x="35034" y="114721"/>
                    <a:pt x="41718" y="114721"/>
                  </a:cubicBezTo>
                  <a:lnTo>
                    <a:pt x="100491" y="114721"/>
                  </a:lnTo>
                  <a:cubicBezTo>
                    <a:pt x="107175" y="114721"/>
                    <a:pt x="112591" y="109198"/>
                    <a:pt x="112591" y="102524"/>
                  </a:cubicBezTo>
                  <a:cubicBezTo>
                    <a:pt x="112591" y="95850"/>
                    <a:pt x="107175" y="90327"/>
                    <a:pt x="100491" y="90327"/>
                  </a:cubicBezTo>
                  <a:close/>
                  <a:moveTo>
                    <a:pt x="357302" y="33254"/>
                  </a:moveTo>
                  <a:cubicBezTo>
                    <a:pt x="368366" y="30837"/>
                    <a:pt x="379199" y="37857"/>
                    <a:pt x="381620" y="48903"/>
                  </a:cubicBezTo>
                  <a:lnTo>
                    <a:pt x="476931" y="484904"/>
                  </a:lnTo>
                  <a:cubicBezTo>
                    <a:pt x="479351" y="495951"/>
                    <a:pt x="472321" y="506882"/>
                    <a:pt x="461257" y="509299"/>
                  </a:cubicBezTo>
                  <a:cubicBezTo>
                    <a:pt x="450193" y="511600"/>
                    <a:pt x="439360" y="504696"/>
                    <a:pt x="436939" y="493649"/>
                  </a:cubicBezTo>
                  <a:lnTo>
                    <a:pt x="341628" y="57534"/>
                  </a:lnTo>
                  <a:cubicBezTo>
                    <a:pt x="339208" y="46602"/>
                    <a:pt x="346238" y="35670"/>
                    <a:pt x="357302" y="33254"/>
                  </a:cubicBezTo>
                  <a:close/>
                  <a:moveTo>
                    <a:pt x="405056" y="22956"/>
                  </a:moveTo>
                  <a:cubicBezTo>
                    <a:pt x="410124" y="21805"/>
                    <a:pt x="415077" y="25027"/>
                    <a:pt x="416229" y="30089"/>
                  </a:cubicBezTo>
                  <a:lnTo>
                    <a:pt x="516092" y="487647"/>
                  </a:lnTo>
                  <a:cubicBezTo>
                    <a:pt x="517244" y="492709"/>
                    <a:pt x="514019" y="497771"/>
                    <a:pt x="508951" y="498807"/>
                  </a:cubicBezTo>
                  <a:cubicBezTo>
                    <a:pt x="503883" y="499957"/>
                    <a:pt x="498815" y="496736"/>
                    <a:pt x="497663" y="491674"/>
                  </a:cubicBezTo>
                  <a:lnTo>
                    <a:pt x="397800" y="34116"/>
                  </a:lnTo>
                  <a:cubicBezTo>
                    <a:pt x="396648" y="29053"/>
                    <a:pt x="399873" y="24106"/>
                    <a:pt x="405056" y="22956"/>
                  </a:cubicBezTo>
                  <a:close/>
                  <a:moveTo>
                    <a:pt x="437759" y="15758"/>
                  </a:moveTo>
                  <a:cubicBezTo>
                    <a:pt x="442830" y="14607"/>
                    <a:pt x="447901" y="17829"/>
                    <a:pt x="449054" y="22892"/>
                  </a:cubicBezTo>
                  <a:lnTo>
                    <a:pt x="548976" y="480517"/>
                  </a:lnTo>
                  <a:cubicBezTo>
                    <a:pt x="550128" y="485580"/>
                    <a:pt x="546786" y="490528"/>
                    <a:pt x="541715" y="491679"/>
                  </a:cubicBezTo>
                  <a:cubicBezTo>
                    <a:pt x="536644" y="492829"/>
                    <a:pt x="531573" y="489607"/>
                    <a:pt x="530535" y="484544"/>
                  </a:cubicBezTo>
                  <a:lnTo>
                    <a:pt x="430614" y="26920"/>
                  </a:lnTo>
                  <a:cubicBezTo>
                    <a:pt x="429461" y="21857"/>
                    <a:pt x="432688" y="16794"/>
                    <a:pt x="437759" y="15758"/>
                  </a:cubicBezTo>
                  <a:close/>
                  <a:moveTo>
                    <a:pt x="488012" y="4886"/>
                  </a:moveTo>
                  <a:cubicBezTo>
                    <a:pt x="499073" y="2470"/>
                    <a:pt x="510020" y="9373"/>
                    <a:pt x="512325" y="20419"/>
                  </a:cubicBezTo>
                  <a:lnTo>
                    <a:pt x="607618" y="456470"/>
                  </a:lnTo>
                  <a:cubicBezTo>
                    <a:pt x="610038" y="467515"/>
                    <a:pt x="603009" y="478330"/>
                    <a:pt x="591947" y="480746"/>
                  </a:cubicBezTo>
                  <a:cubicBezTo>
                    <a:pt x="580885" y="483162"/>
                    <a:pt x="570054" y="476144"/>
                    <a:pt x="567634" y="465099"/>
                  </a:cubicBezTo>
                  <a:lnTo>
                    <a:pt x="472456" y="29163"/>
                  </a:lnTo>
                  <a:cubicBezTo>
                    <a:pt x="470036" y="18117"/>
                    <a:pt x="476950" y="7302"/>
                    <a:pt x="488012" y="4886"/>
                  </a:cubicBezTo>
                  <a:close/>
                  <a:moveTo>
                    <a:pt x="210622" y="0"/>
                  </a:moveTo>
                  <a:lnTo>
                    <a:pt x="283099" y="115"/>
                  </a:lnTo>
                  <a:cubicBezTo>
                    <a:pt x="302341" y="115"/>
                    <a:pt x="317897" y="15649"/>
                    <a:pt x="317782" y="34750"/>
                  </a:cubicBezTo>
                  <a:lnTo>
                    <a:pt x="317551" y="479364"/>
                  </a:lnTo>
                  <a:cubicBezTo>
                    <a:pt x="317551" y="498465"/>
                    <a:pt x="301996" y="513999"/>
                    <a:pt x="282868" y="513999"/>
                  </a:cubicBezTo>
                  <a:lnTo>
                    <a:pt x="210391" y="513999"/>
                  </a:lnTo>
                  <a:cubicBezTo>
                    <a:pt x="191264" y="513999"/>
                    <a:pt x="175708" y="498350"/>
                    <a:pt x="175708" y="479249"/>
                  </a:cubicBezTo>
                  <a:lnTo>
                    <a:pt x="176054" y="34635"/>
                  </a:lnTo>
                  <a:cubicBezTo>
                    <a:pt x="176054" y="15419"/>
                    <a:pt x="191494" y="0"/>
                    <a:pt x="210622" y="0"/>
                  </a:cubicBezTo>
                  <a:close/>
                  <a:moveTo>
                    <a:pt x="34918" y="0"/>
                  </a:moveTo>
                  <a:lnTo>
                    <a:pt x="107290" y="115"/>
                  </a:lnTo>
                  <a:cubicBezTo>
                    <a:pt x="126536" y="115"/>
                    <a:pt x="141978" y="15649"/>
                    <a:pt x="141978" y="34750"/>
                  </a:cubicBezTo>
                  <a:lnTo>
                    <a:pt x="141748" y="479364"/>
                  </a:lnTo>
                  <a:cubicBezTo>
                    <a:pt x="141748" y="498465"/>
                    <a:pt x="126190" y="513999"/>
                    <a:pt x="106944" y="513999"/>
                  </a:cubicBezTo>
                  <a:lnTo>
                    <a:pt x="34573" y="513999"/>
                  </a:lnTo>
                  <a:cubicBezTo>
                    <a:pt x="15442" y="513999"/>
                    <a:pt x="0" y="498350"/>
                    <a:pt x="0" y="479249"/>
                  </a:cubicBezTo>
                  <a:lnTo>
                    <a:pt x="230" y="34635"/>
                  </a:lnTo>
                  <a:cubicBezTo>
                    <a:pt x="230" y="15419"/>
                    <a:pt x="15788" y="0"/>
                    <a:pt x="349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8448" name="图片 19" descr="摄图网_401099834"/>
          <p:cNvPicPr>
            <a:picLocks noChangeAspect="1" noChangeArrowheads="1"/>
          </p:cNvPicPr>
          <p:nvPr/>
        </p:nvPicPr>
        <p:blipFill>
          <a:blip r:embed="rId3" cstate="email"/>
          <a:srcRect/>
          <a:stretch>
            <a:fillRect/>
          </a:stretch>
        </p:blipFill>
        <p:spPr bwMode="auto">
          <a:xfrm>
            <a:off x="6486525" y="704850"/>
            <a:ext cx="5654675"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6"/>
          <p:cNvSpPr txBox="1">
            <a:spLocks noChangeArrowheads="1"/>
          </p:cNvSpPr>
          <p:nvPr/>
        </p:nvSpPr>
        <p:spPr bwMode="auto">
          <a:xfrm>
            <a:off x="1584325" y="2405063"/>
            <a:ext cx="45386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defRPr/>
            </a:pPr>
            <a:r>
              <a:rPr lang="zh-CN" altLang="en-US" sz="6600" b="1" dirty="0">
                <a:latin typeface="微软雅黑" panose="020B0503020204020204" charset="-122"/>
                <a:ea typeface="微软雅黑" panose="020B0503020204020204" charset="-122"/>
                <a:cs typeface="+mn-ea"/>
                <a:sym typeface="微软雅黑" panose="020B0503020204020204" charset="-122"/>
              </a:rPr>
              <a:t>学习背景</a:t>
            </a:r>
            <a:endParaRPr lang="zh-CN" altLang="en-US" sz="6600" b="1"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9"/>
          <p:cNvSpPr txBox="1">
            <a:spLocks noChangeArrowheads="1"/>
          </p:cNvSpPr>
          <p:nvPr/>
        </p:nvSpPr>
        <p:spPr bwMode="auto">
          <a:xfrm>
            <a:off x="1134852" y="1412776"/>
            <a:ext cx="10217732"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200000"/>
              </a:lnSpc>
              <a:spcBef>
                <a:spcPct val="50000"/>
              </a:spcBef>
              <a:spcAft>
                <a:spcPct val="0"/>
              </a:spcAft>
            </a:pPr>
            <a:r>
              <a:rPr lang="en-US" altLang="zh-CN" sz="2800" dirty="0">
                <a:solidFill>
                  <a:srgbClr val="000000"/>
                </a:solidFill>
                <a:latin typeface="微软雅黑" panose="020B0503020204020204" charset="-122"/>
                <a:ea typeface="微软雅黑" panose="020B0503020204020204" charset="-122"/>
                <a:sym typeface="微软雅黑" panose="020B0503020204020204" charset="-122"/>
              </a:rPr>
              <a:t>   </a:t>
            </a:r>
            <a:r>
              <a:rPr lang="en-US" altLang="zh-CN" sz="2800" dirty="0">
                <a:solidFill>
                  <a:srgbClr val="C00000"/>
                </a:solidFill>
                <a:latin typeface="微软雅黑" panose="020B0503020204020204" charset="-122"/>
                <a:ea typeface="微软雅黑" panose="020B0503020204020204" charset="-122"/>
                <a:sym typeface="微软雅黑" panose="020B0503020204020204" charset="-122"/>
              </a:rPr>
              <a:t> </a:t>
            </a: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陆游</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a:t>
            </a:r>
            <a:r>
              <a:rPr lang="en-US" altLang="zh-CN" sz="2800" dirty="0">
                <a:solidFill>
                  <a:srgbClr val="000000"/>
                </a:solidFill>
                <a:latin typeface="微软雅黑" panose="020B0503020204020204" charset="-122"/>
                <a:ea typeface="微软雅黑" panose="020B0503020204020204" charset="-122"/>
                <a:sym typeface="微软雅黑" panose="020B0503020204020204" charset="-122"/>
              </a:rPr>
              <a:t>1125-1210</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南宋诗人。字务观，号放翁，越州山阴（今浙江绍兴）人，他始终坚持抗金，在仕途上不断受到当权派的排斥打击。中年入蜀抗金，军事生活丰富了他的文学内容，作品吐露出万丈光芒，成为杰出诗人。词作量不如诗篇巨大，但和诗同样贯穿了爱国主义精神，“气吞残虏”。 </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 </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作者介绍</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695400" y="1988840"/>
            <a:ext cx="10801200"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200000"/>
              </a:lnSpc>
              <a:spcBef>
                <a:spcPct val="50000"/>
              </a:spcBef>
              <a:spcAft>
                <a:spcPct val="0"/>
              </a:spcAft>
            </a:pPr>
            <a:r>
              <a:rPr lang="en-US" altLang="zh-CN" sz="2800" dirty="0">
                <a:solidFill>
                  <a:srgbClr val="000000"/>
                </a:solidFill>
                <a:latin typeface="微软雅黑" panose="020B0503020204020204" charset="-122"/>
                <a:ea typeface="微软雅黑" panose="020B0503020204020204" charset="-122"/>
                <a:sym typeface="微软雅黑" panose="020B0503020204020204" charset="-122"/>
              </a:rPr>
              <a:t>       </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宋代大诗人陆游一生创作很多诗歌，保存下来的有九千多首，诗中抒发政治抱负，表现人民的生活，表达热爱祖国的思想感情。他在临终前作了一首诗</a:t>
            </a:r>
            <a:r>
              <a:rPr lang="en-US" altLang="zh-CN" sz="2800" dirty="0">
                <a:solidFill>
                  <a:srgbClr val="000000"/>
                </a:solidFill>
                <a:latin typeface="微软雅黑" panose="020B0503020204020204" charset="-122"/>
                <a:ea typeface="微软雅黑" panose="020B0503020204020204" charset="-122"/>
                <a:sym typeface="微软雅黑" panose="020B0503020204020204" charset="-122"/>
              </a:rPr>
              <a:t>《</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示儿</a:t>
            </a:r>
            <a:r>
              <a:rPr lang="en-US" altLang="zh-CN" sz="2800" dirty="0">
                <a:solidFill>
                  <a:srgbClr val="000000"/>
                </a:solidFill>
                <a:latin typeface="微软雅黑" panose="020B0503020204020204" charset="-122"/>
                <a:ea typeface="微软雅黑" panose="020B0503020204020204" charset="-122"/>
                <a:sym typeface="微软雅黑" panose="020B0503020204020204" charset="-122"/>
              </a:rPr>
              <a:t>》</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。示：把事情摆出来让人知道。“示儿”在这里指对儿孙们有个交代，相当于遗嘱。陆游在临死之前最牵挂的是什么呢？这是我们这节课要学习的内容。</a:t>
            </a:r>
            <a:endParaRPr lang="zh-CN" altLang="en-US" sz="28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作者介绍</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占位符 1"/>
          <p:cNvSpPr txBox="1">
            <a:spLocks noChangeArrowheads="1"/>
          </p:cNvSpPr>
          <p:nvPr/>
        </p:nvSpPr>
        <p:spPr bwMode="auto">
          <a:xfrm>
            <a:off x="8255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6000">
                <a:solidFill>
                  <a:schemeClr val="bg1"/>
                </a:solidFill>
                <a:latin typeface="微软雅黑" panose="020B0503020204020204" charset="-122"/>
                <a:ea typeface="微软雅黑" panose="020B0503020204020204" charset="-122"/>
                <a:sym typeface="微软雅黑" panose="020B0503020204020204" charset="-122"/>
              </a:rPr>
              <a:t>单击此处编辑母版标题样式</a:t>
            </a:r>
            <a:endParaRPr lang="zh-CN" altLang="en-US" sz="60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5" name="文本占位符 2"/>
          <p:cNvSpPr txBox="1">
            <a:spLocks noChangeArrowheads="1"/>
          </p:cNvSpPr>
          <p:nvPr/>
        </p:nvSpPr>
        <p:spPr bwMode="auto">
          <a:xfrm>
            <a:off x="8255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lnSpc>
                <a:spcPct val="90000"/>
              </a:lnSpc>
              <a:spcBef>
                <a:spcPts val="1000"/>
              </a:spcBef>
              <a:buClrTx/>
              <a:buSzTx/>
              <a:buFont typeface="Arial" panose="020B0604020202020204" pitchFamily="34" charset="0"/>
              <a:buNone/>
            </a:pPr>
            <a:r>
              <a:rPr lang="zh-CN" altLang="en-US" sz="2400">
                <a:solidFill>
                  <a:schemeClr val="bg1"/>
                </a:solidFill>
                <a:latin typeface="微软雅黑" panose="020B0503020204020204" charset="-122"/>
                <a:ea typeface="微软雅黑" panose="020B0503020204020204" charset="-122"/>
                <a:sym typeface="微软雅黑" panose="020B0503020204020204" charset="-122"/>
              </a:rPr>
              <a:t>单击此处编辑母版文本样式</a:t>
            </a:r>
            <a:endParaRPr lang="zh-CN" altLang="en-US" sz="2400">
              <a:solidFill>
                <a:schemeClr val="bg1"/>
              </a:solidFill>
              <a:latin typeface="微软雅黑" panose="020B0503020204020204" charset="-122"/>
              <a:ea typeface="微软雅黑" panose="020B0503020204020204" charset="-122"/>
              <a:sym typeface="微软雅黑" panose="020B0503020204020204" charset="-122"/>
            </a:endParaRPr>
          </a:p>
          <a:p>
            <a:pPr lvl="1" algn="ctr" eaLnBrk="1" hangingPunct="1">
              <a:lnSpc>
                <a:spcPct val="90000"/>
              </a:lnSpc>
              <a:spcBef>
                <a:spcPts val="500"/>
              </a:spcBef>
              <a:buClrTx/>
              <a:buSzTx/>
              <a:buFont typeface="Arial" panose="020B0604020202020204" pitchFamily="34" charset="0"/>
              <a:buNone/>
            </a:pPr>
            <a:r>
              <a:rPr lang="zh-CN" altLang="en-US" sz="2000">
                <a:solidFill>
                  <a:schemeClr val="bg1"/>
                </a:solidFill>
                <a:latin typeface="微软雅黑" panose="020B0503020204020204" charset="-122"/>
                <a:ea typeface="微软雅黑" panose="020B0503020204020204" charset="-122"/>
                <a:sym typeface="微软雅黑" panose="020B0503020204020204" charset="-122"/>
              </a:rPr>
              <a:t>二级</a:t>
            </a:r>
            <a:endParaRPr lang="zh-CN" altLang="en-US" sz="2000">
              <a:solidFill>
                <a:schemeClr val="bg1"/>
              </a:solidFill>
              <a:latin typeface="微软雅黑" panose="020B0503020204020204" charset="-122"/>
              <a:ea typeface="微软雅黑" panose="020B0503020204020204" charset="-122"/>
              <a:sym typeface="微软雅黑" panose="020B0503020204020204" charset="-122"/>
            </a:endParaRPr>
          </a:p>
          <a:p>
            <a:pPr lvl="2" algn="ctr" eaLnBrk="1" hangingPunct="1">
              <a:lnSpc>
                <a:spcPct val="90000"/>
              </a:lnSpc>
              <a:spcBef>
                <a:spcPts val="500"/>
              </a:spcBef>
              <a:buClrTx/>
              <a:buSzTx/>
              <a:buFont typeface="Arial" panose="020B0604020202020204" pitchFamily="34" charset="0"/>
              <a:buNone/>
            </a:pPr>
            <a:r>
              <a:rPr lang="zh-CN" altLang="en-US" sz="1800">
                <a:solidFill>
                  <a:schemeClr val="bg1"/>
                </a:solidFill>
                <a:latin typeface="微软雅黑" panose="020B0503020204020204" charset="-122"/>
                <a:ea typeface="微软雅黑" panose="020B0503020204020204" charset="-122"/>
                <a:sym typeface="微软雅黑" panose="020B0503020204020204" charset="-122"/>
              </a:rPr>
              <a:t>三级</a:t>
            </a:r>
            <a:endParaRPr lang="zh-CN" altLang="en-US" sz="1800">
              <a:solidFill>
                <a:schemeClr val="bg1"/>
              </a:solidFill>
              <a:latin typeface="微软雅黑" panose="020B0503020204020204" charset="-122"/>
              <a:ea typeface="微软雅黑" panose="020B0503020204020204" charset="-122"/>
              <a:sym typeface="微软雅黑" panose="020B0503020204020204" charset="-122"/>
            </a:endParaRPr>
          </a:p>
          <a:p>
            <a:pPr lvl="3"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四级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a:p>
            <a:pPr lvl="4" algn="ctr" eaLnBrk="1" hangingPunct="1">
              <a:lnSpc>
                <a:spcPct val="90000"/>
              </a:lnSpc>
              <a:spcBef>
                <a:spcPts val="500"/>
              </a:spcBef>
              <a:buClrTx/>
              <a:buSzTx/>
              <a:buFont typeface="Arial" panose="020B0604020202020204" pitchFamily="34" charset="0"/>
              <a:buNone/>
            </a:pPr>
            <a:r>
              <a:rPr lang="zh-CN" altLang="en-US" sz="1600">
                <a:solidFill>
                  <a:schemeClr val="bg1"/>
                </a:solidFill>
                <a:latin typeface="微软雅黑" panose="020B0503020204020204" charset="-122"/>
                <a:ea typeface="微软雅黑" panose="020B0503020204020204" charset="-122"/>
                <a:sym typeface="微软雅黑" panose="020B0503020204020204" charset="-122"/>
              </a:rPr>
              <a:t>五级</a:t>
            </a:r>
            <a:endParaRPr lang="zh-CN" altLang="en-US" sz="16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436" name="日期占位符 3"/>
          <p:cNvSpPr txBox="1">
            <a:spLocks noChangeArrowheads="1"/>
          </p:cNvSpPr>
          <p:nvPr/>
        </p:nvSpPr>
        <p:spPr bwMode="auto">
          <a:xfrm>
            <a:off x="8255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fld id="{B0613CF9-66AE-4188-A701-8224E911CEC2}" type="datetime1">
              <a:rPr lang="zh-CN" altLang="en-US" sz="1200">
                <a:latin typeface="微软雅黑" panose="020B0503020204020204" charset="-122"/>
                <a:ea typeface="微软雅黑" panose="020B0503020204020204" charset="-122"/>
                <a:sym typeface="微软雅黑" panose="020B0503020204020204" charset="-122"/>
              </a:rPr>
            </a:fld>
            <a:endParaRPr lang="zh-CN" altLang="en-US" sz="1200">
              <a:latin typeface="微软雅黑" panose="020B0503020204020204" charset="-122"/>
              <a:ea typeface="微软雅黑" panose="020B0503020204020204" charset="-122"/>
              <a:sym typeface="微软雅黑" panose="020B0503020204020204" charset="-122"/>
            </a:endParaRPr>
          </a:p>
        </p:txBody>
      </p:sp>
      <p:sp>
        <p:nvSpPr>
          <p:cNvPr id="18437" name="灯片编号占位符 5"/>
          <p:cNvSpPr txBox="1">
            <a:spLocks noChangeArrowheads="1"/>
          </p:cNvSpPr>
          <p:nvPr/>
        </p:nvSpPr>
        <p:spPr bwMode="auto">
          <a:xfrm>
            <a:off x="85979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indent="-24638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indent="-24638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indent="-20955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indent="-20955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indent="-20955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09BCBB5A-EF76-438E-AA35-96581690240D}" type="slidenum">
              <a:rPr lang="zh-CN" altLang="en-US" sz="1200">
                <a:solidFill>
                  <a:schemeClr val="bg1"/>
                </a:solidFill>
                <a:latin typeface="微软雅黑" panose="020B0503020204020204" charset="-122"/>
                <a:ea typeface="微软雅黑" panose="020B0503020204020204" charset="-122"/>
                <a:sym typeface="微软雅黑" panose="020B0503020204020204" charset="-122"/>
              </a:rPr>
            </a:fld>
            <a:endParaRPr lang="zh-CN" altLang="en-US" sz="120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18438" name="图片 21"/>
          <p:cNvPicPr>
            <a:picLocks noChangeAspect="1" noChangeArrowheads="1"/>
          </p:cNvPicPr>
          <p:nvPr/>
        </p:nvPicPr>
        <p:blipFill>
          <a:blip r:embed="rId1" cstate="email"/>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9" name="组合 22"/>
          <p:cNvGrpSpPr/>
          <p:nvPr/>
        </p:nvGrpSpPr>
        <p:grpSpPr bwMode="auto">
          <a:xfrm>
            <a:off x="384175" y="482600"/>
            <a:ext cx="11398250" cy="5873750"/>
            <a:chOff x="1603" y="1494"/>
            <a:chExt cx="16258" cy="8377"/>
          </a:xfrm>
        </p:grpSpPr>
        <p:sp>
          <p:nvSpPr>
            <p:cNvPr id="24" name="矩形 23"/>
            <p:cNvSpPr/>
            <p:nvPr/>
          </p:nvSpPr>
          <p:spPr>
            <a:xfrm>
              <a:off x="1603" y="1494"/>
              <a:ext cx="16258" cy="8377"/>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18456" name="组合 24"/>
            <p:cNvGrpSpPr/>
            <p:nvPr/>
          </p:nvGrpSpPr>
          <p:grpSpPr bwMode="auto">
            <a:xfrm>
              <a:off x="2044" y="2043"/>
              <a:ext cx="425" cy="7272"/>
              <a:chOff x="2044" y="2043"/>
              <a:chExt cx="425" cy="7272"/>
            </a:xfrm>
          </p:grpSpPr>
          <p:sp>
            <p:nvSpPr>
              <p:cNvPr id="26" name="椭圆 25"/>
              <p:cNvSpPr/>
              <p:nvPr/>
            </p:nvSpPr>
            <p:spPr>
              <a:xfrm>
                <a:off x="2044" y="552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7" name="椭圆 26"/>
              <p:cNvSpPr/>
              <p:nvPr/>
            </p:nvSpPr>
            <p:spPr>
              <a:xfrm>
                <a:off x="2044" y="2043"/>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8" name="椭圆 27"/>
              <p:cNvSpPr/>
              <p:nvPr/>
            </p:nvSpPr>
            <p:spPr>
              <a:xfrm>
                <a:off x="2044" y="3751"/>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9" name="椭圆 28"/>
              <p:cNvSpPr/>
              <p:nvPr/>
            </p:nvSpPr>
            <p:spPr>
              <a:xfrm>
                <a:off x="2044" y="7286"/>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椭圆 29"/>
              <p:cNvSpPr/>
              <p:nvPr/>
            </p:nvSpPr>
            <p:spPr>
              <a:xfrm>
                <a:off x="2044" y="8934"/>
                <a:ext cx="425" cy="382"/>
              </a:xfrm>
              <a:prstGeom prst="ellipse">
                <a:avLst/>
              </a:prstGeom>
              <a:solidFill>
                <a:schemeClr val="bg1">
                  <a:lumMod val="95000"/>
                </a:schemeClr>
              </a:solidFill>
              <a:ln>
                <a:solidFill>
                  <a:srgbClr val="E7F5F8"/>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31" name="圆角矩形 13"/>
          <p:cNvSpPr/>
          <p:nvPr/>
        </p:nvSpPr>
        <p:spPr>
          <a:xfrm>
            <a:off x="139700" y="927100"/>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2" name="圆角矩形 14"/>
          <p:cNvSpPr/>
          <p:nvPr/>
        </p:nvSpPr>
        <p:spPr>
          <a:xfrm>
            <a:off x="139700" y="2124075"/>
            <a:ext cx="755650" cy="150813"/>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3" name="圆角矩形 15"/>
          <p:cNvSpPr/>
          <p:nvPr/>
        </p:nvSpPr>
        <p:spPr>
          <a:xfrm>
            <a:off x="139700" y="3365500"/>
            <a:ext cx="755650" cy="152400"/>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4" name="圆角矩形 16"/>
          <p:cNvSpPr/>
          <p:nvPr/>
        </p:nvSpPr>
        <p:spPr>
          <a:xfrm>
            <a:off x="139700" y="4586288"/>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5" name="圆角矩形 24"/>
          <p:cNvSpPr/>
          <p:nvPr/>
        </p:nvSpPr>
        <p:spPr>
          <a:xfrm>
            <a:off x="139700" y="5757863"/>
            <a:ext cx="755650" cy="150812"/>
          </a:xfrm>
          <a:prstGeom prst="roundRect">
            <a:avLst>
              <a:gd name="adj" fmla="val 50000"/>
            </a:avLst>
          </a:prstGeom>
          <a:solidFill>
            <a:srgbClr val="AE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2" name="组合 1"/>
          <p:cNvGrpSpPr/>
          <p:nvPr/>
        </p:nvGrpSpPr>
        <p:grpSpPr bwMode="auto">
          <a:xfrm>
            <a:off x="1344613" y="3702050"/>
            <a:ext cx="5584825" cy="1050925"/>
            <a:chOff x="2103" y="6077"/>
            <a:chExt cx="9608" cy="1809"/>
          </a:xfrm>
        </p:grpSpPr>
        <p:sp>
          <p:nvSpPr>
            <p:cNvPr id="129" name="文本框 128"/>
            <p:cNvSpPr txBox="1"/>
            <p:nvPr/>
          </p:nvSpPr>
          <p:spPr>
            <a:xfrm>
              <a:off x="4763" y="6971"/>
              <a:ext cx="4837" cy="689"/>
            </a:xfrm>
            <a:prstGeom prst="rect">
              <a:avLst/>
            </a:prstGeom>
            <a:noFill/>
          </p:spPr>
          <p:txBody>
            <a:bodyPr>
              <a:spAutoFit/>
            </a:bodyPr>
            <a:lstStyle/>
            <a:p>
              <a:pPr algn="dist" eaLnBrk="1" hangingPunct="1">
                <a:defRPr/>
              </a:pPr>
              <a:r>
                <a:rPr lang="zh-CN" altLang="en-US" sz="2000" dirty="0">
                  <a:latin typeface="微软雅黑" panose="020B0503020204020204" charset="-122"/>
                  <a:ea typeface="微软雅黑" panose="020B0503020204020204" charset="-122"/>
                  <a:cs typeface="+mn-ea"/>
                  <a:sym typeface="微软雅黑" panose="020B0503020204020204" charset="-122"/>
                </a:rPr>
                <a:t>第贰部分</a:t>
              </a:r>
              <a:endParaRPr lang="zh-CN" altLang="en-US" sz="2000" dirty="0">
                <a:latin typeface="微软雅黑" panose="020B0503020204020204" charset="-122"/>
                <a:ea typeface="微软雅黑" panose="020B0503020204020204" charset="-122"/>
                <a:cs typeface="+mn-ea"/>
                <a:sym typeface="微软雅黑" panose="020B0503020204020204" charset="-122"/>
              </a:endParaRPr>
            </a:p>
          </p:txBody>
        </p:sp>
        <p:sp>
          <p:nvSpPr>
            <p:cNvPr id="130" name="任意多边形: 形状 129"/>
            <p:cNvSpPr/>
            <p:nvPr/>
          </p:nvSpPr>
          <p:spPr>
            <a:xfrm>
              <a:off x="2368" y="7271"/>
              <a:ext cx="8614" cy="615"/>
            </a:xfrm>
            <a:custGeom>
              <a:avLst/>
              <a:gdLst>
                <a:gd name="connsiteX0" fmla="*/ 0 w 2527300"/>
                <a:gd name="connsiteY0" fmla="*/ 0 h 165100"/>
                <a:gd name="connsiteX1" fmla="*/ 165100 w 2527300"/>
                <a:gd name="connsiteY1" fmla="*/ 165100 h 165100"/>
                <a:gd name="connsiteX2" fmla="*/ 2527300 w 2527300"/>
                <a:gd name="connsiteY2" fmla="*/ 158750 h 165100"/>
                <a:gd name="connsiteX0-1" fmla="*/ 0 w 2527300"/>
                <a:gd name="connsiteY0-2" fmla="*/ 0 h 165100"/>
                <a:gd name="connsiteX1-3" fmla="*/ 165100 w 2527300"/>
                <a:gd name="connsiteY1-4" fmla="*/ 165100 h 165100"/>
                <a:gd name="connsiteX2-5" fmla="*/ 2527300 w 2527300"/>
                <a:gd name="connsiteY2-6" fmla="*/ 158750 h 165100"/>
                <a:gd name="connsiteX0-7" fmla="*/ 0 w 2527300"/>
                <a:gd name="connsiteY0-8" fmla="*/ 0 h 165100"/>
                <a:gd name="connsiteX1-9" fmla="*/ 165100 w 2527300"/>
                <a:gd name="connsiteY1-10" fmla="*/ 165100 h 165100"/>
                <a:gd name="connsiteX2-11" fmla="*/ 2527300 w 2527300"/>
                <a:gd name="connsiteY2-12" fmla="*/ 158750 h 165100"/>
                <a:gd name="connsiteX0-13" fmla="*/ 0 w 2524919"/>
                <a:gd name="connsiteY0-14" fmla="*/ 0 h 165100"/>
                <a:gd name="connsiteX1-15" fmla="*/ 165100 w 2524919"/>
                <a:gd name="connsiteY1-16" fmla="*/ 165100 h 165100"/>
                <a:gd name="connsiteX2-17" fmla="*/ 2524919 w 2524919"/>
                <a:gd name="connsiteY2-18" fmla="*/ 163512 h 165100"/>
                <a:gd name="connsiteX0-19" fmla="*/ 0 w 2527114"/>
                <a:gd name="connsiteY0-20" fmla="*/ 0 h 284635"/>
                <a:gd name="connsiteX1-21" fmla="*/ 167295 w 2527114"/>
                <a:gd name="connsiteY1-22" fmla="*/ 284635 h 284635"/>
                <a:gd name="connsiteX2-23" fmla="*/ 2527114 w 2527114"/>
                <a:gd name="connsiteY2-24" fmla="*/ 283047 h 284635"/>
                <a:gd name="connsiteX0-25" fmla="*/ 786 w 2527900"/>
                <a:gd name="connsiteY0-26" fmla="*/ 0 h 284635"/>
                <a:gd name="connsiteX1-27" fmla="*/ 168081 w 2527900"/>
                <a:gd name="connsiteY1-28" fmla="*/ 284635 h 284635"/>
                <a:gd name="connsiteX2-29" fmla="*/ 2527900 w 2527900"/>
                <a:gd name="connsiteY2-30" fmla="*/ 283047 h 284635"/>
                <a:gd name="connsiteX0-31" fmla="*/ 888 w 2518125"/>
                <a:gd name="connsiteY0-32" fmla="*/ 0 h 292225"/>
                <a:gd name="connsiteX1-33" fmla="*/ 158306 w 2518125"/>
                <a:gd name="connsiteY1-34" fmla="*/ 292225 h 292225"/>
                <a:gd name="connsiteX2-35" fmla="*/ 2518125 w 2518125"/>
                <a:gd name="connsiteY2-36" fmla="*/ 290637 h 292225"/>
                <a:gd name="connsiteX0-37" fmla="*/ 712 w 2517949"/>
                <a:gd name="connsiteY0-38" fmla="*/ 0 h 292225"/>
                <a:gd name="connsiteX1-39" fmla="*/ 158130 w 2517949"/>
                <a:gd name="connsiteY1-40" fmla="*/ 292225 h 292225"/>
                <a:gd name="connsiteX2-41" fmla="*/ 2517949 w 2517949"/>
                <a:gd name="connsiteY2-42" fmla="*/ 290637 h 292225"/>
                <a:gd name="connsiteX0-43" fmla="*/ 681 w 2521210"/>
                <a:gd name="connsiteY0-44" fmla="*/ 0 h 311199"/>
                <a:gd name="connsiteX1-45" fmla="*/ 161391 w 2521210"/>
                <a:gd name="connsiteY1-46" fmla="*/ 311199 h 311199"/>
                <a:gd name="connsiteX2-47" fmla="*/ 2521210 w 2521210"/>
                <a:gd name="connsiteY2-48" fmla="*/ 309611 h 311199"/>
                <a:gd name="connsiteX0-49" fmla="*/ 0 w 2520529"/>
                <a:gd name="connsiteY0-50" fmla="*/ 0 h 311199"/>
                <a:gd name="connsiteX1-51" fmla="*/ 160710 w 2520529"/>
                <a:gd name="connsiteY1-52" fmla="*/ 311199 h 311199"/>
                <a:gd name="connsiteX2-53" fmla="*/ 2520529 w 2520529"/>
                <a:gd name="connsiteY2-54" fmla="*/ 309611 h 311199"/>
              </a:gdLst>
              <a:ahLst/>
              <a:cxnLst>
                <a:cxn ang="0">
                  <a:pos x="connsiteX0-1" y="connsiteY0-2"/>
                </a:cxn>
                <a:cxn ang="0">
                  <a:pos x="connsiteX1-3" y="connsiteY1-4"/>
                </a:cxn>
                <a:cxn ang="0">
                  <a:pos x="connsiteX2-5" y="connsiteY2-6"/>
                </a:cxn>
              </a:cxnLst>
              <a:rect l="l" t="t" r="r" b="b"/>
              <a:pathLst>
                <a:path w="2520529" h="311199">
                  <a:moveTo>
                    <a:pt x="0" y="0"/>
                  </a:moveTo>
                  <a:cubicBezTo>
                    <a:pt x="1550" y="208426"/>
                    <a:pt x="60433" y="306172"/>
                    <a:pt x="160710" y="311199"/>
                  </a:cubicBezTo>
                  <a:lnTo>
                    <a:pt x="2520529" y="309611"/>
                  </a:lnTo>
                </a:path>
              </a:pathLst>
            </a:custGeom>
            <a:noFill/>
            <a:ln w="25400">
              <a:solidFill>
                <a:srgbClr val="5DB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latin typeface="微软雅黑" panose="020B0503020204020204" charset="-122"/>
                <a:ea typeface="微软雅黑" panose="020B0503020204020204" charset="-122"/>
                <a:cs typeface="+mn-ea"/>
                <a:sym typeface="微软雅黑" panose="020B0503020204020204" charset="-122"/>
              </a:endParaRPr>
            </a:p>
          </p:txBody>
        </p:sp>
        <p:cxnSp>
          <p:nvCxnSpPr>
            <p:cNvPr id="132" name="直接连接符 131"/>
            <p:cNvCxnSpPr/>
            <p:nvPr/>
          </p:nvCxnSpPr>
          <p:spPr>
            <a:xfrm>
              <a:off x="2742" y="6746"/>
              <a:ext cx="8240" cy="0"/>
            </a:xfrm>
            <a:prstGeom prst="line">
              <a:avLst/>
            </a:prstGeom>
            <a:ln w="25400">
              <a:solidFill>
                <a:srgbClr val="5DB5B4"/>
              </a:solidFill>
            </a:ln>
          </p:spPr>
          <p:style>
            <a:lnRef idx="1">
              <a:schemeClr val="accent1"/>
            </a:lnRef>
            <a:fillRef idx="0">
              <a:schemeClr val="accent1"/>
            </a:fillRef>
            <a:effectRef idx="0">
              <a:schemeClr val="accent1"/>
            </a:effectRef>
            <a:fontRef idx="minor">
              <a:schemeClr val="tx1"/>
            </a:fontRef>
          </p:style>
        </p:cxnSp>
        <p:sp>
          <p:nvSpPr>
            <p:cNvPr id="135" name="bright-light-bulb_74072"/>
            <p:cNvSpPr>
              <a:spLocks noChangeAspect="1"/>
            </p:cNvSpPr>
            <p:nvPr/>
          </p:nvSpPr>
          <p:spPr bwMode="auto">
            <a:xfrm>
              <a:off x="2103" y="6498"/>
              <a:ext cx="549" cy="705"/>
            </a:xfrm>
            <a:custGeom>
              <a:avLst/>
              <a:gdLst>
                <a:gd name="connsiteX0" fmla="*/ 189537 w 472647"/>
                <a:gd name="connsiteY0" fmla="*/ 558666 h 606439"/>
                <a:gd name="connsiteX1" fmla="*/ 284310 w 472647"/>
                <a:gd name="connsiteY1" fmla="*/ 558666 h 606439"/>
                <a:gd name="connsiteX2" fmla="*/ 309500 w 472647"/>
                <a:gd name="connsiteY2" fmla="*/ 582591 h 606439"/>
                <a:gd name="connsiteX3" fmla="*/ 284310 w 472647"/>
                <a:gd name="connsiteY3" fmla="*/ 606439 h 606439"/>
                <a:gd name="connsiteX4" fmla="*/ 189537 w 472647"/>
                <a:gd name="connsiteY4" fmla="*/ 606439 h 606439"/>
                <a:gd name="connsiteX5" fmla="*/ 164347 w 472647"/>
                <a:gd name="connsiteY5" fmla="*/ 582591 h 606439"/>
                <a:gd name="connsiteX6" fmla="*/ 189537 w 472647"/>
                <a:gd name="connsiteY6" fmla="*/ 558666 h 606439"/>
                <a:gd name="connsiteX7" fmla="*/ 177251 w 472647"/>
                <a:gd name="connsiteY7" fmla="*/ 488030 h 606439"/>
                <a:gd name="connsiteX8" fmla="*/ 295255 w 472647"/>
                <a:gd name="connsiteY8" fmla="*/ 488030 h 606439"/>
                <a:gd name="connsiteX9" fmla="*/ 318109 w 472647"/>
                <a:gd name="connsiteY9" fmla="*/ 511878 h 606439"/>
                <a:gd name="connsiteX10" fmla="*/ 295255 w 472647"/>
                <a:gd name="connsiteY10" fmla="*/ 535803 h 606439"/>
                <a:gd name="connsiteX11" fmla="*/ 177251 w 472647"/>
                <a:gd name="connsiteY11" fmla="*/ 535803 h 606439"/>
                <a:gd name="connsiteX12" fmla="*/ 154397 w 472647"/>
                <a:gd name="connsiteY12" fmla="*/ 511878 h 606439"/>
                <a:gd name="connsiteX13" fmla="*/ 177251 w 472647"/>
                <a:gd name="connsiteY13" fmla="*/ 488030 h 606439"/>
                <a:gd name="connsiteX14" fmla="*/ 64619 w 472647"/>
                <a:gd name="connsiteY14" fmla="*/ 303643 h 606439"/>
                <a:gd name="connsiteX15" fmla="*/ 67729 w 472647"/>
                <a:gd name="connsiteY15" fmla="*/ 304186 h 606439"/>
                <a:gd name="connsiteX16" fmla="*/ 73406 w 472647"/>
                <a:gd name="connsiteY16" fmla="*/ 309620 h 606439"/>
                <a:gd name="connsiteX17" fmla="*/ 88570 w 472647"/>
                <a:gd name="connsiteY17" fmla="*/ 343773 h 606439"/>
                <a:gd name="connsiteX18" fmla="*/ 84759 w 472647"/>
                <a:gd name="connsiteY18" fmla="*/ 356115 h 606439"/>
                <a:gd name="connsiteX19" fmla="*/ 54043 w 472647"/>
                <a:gd name="connsiteY19" fmla="*/ 373735 h 606439"/>
                <a:gd name="connsiteX20" fmla="*/ 49300 w 472647"/>
                <a:gd name="connsiteY20" fmla="*/ 375055 h 606439"/>
                <a:gd name="connsiteX21" fmla="*/ 41057 w 472647"/>
                <a:gd name="connsiteY21" fmla="*/ 370320 h 606439"/>
                <a:gd name="connsiteX22" fmla="*/ 22160 w 472647"/>
                <a:gd name="connsiteY22" fmla="*/ 337564 h 606439"/>
                <a:gd name="connsiteX23" fmla="*/ 21227 w 472647"/>
                <a:gd name="connsiteY23" fmla="*/ 330422 h 606439"/>
                <a:gd name="connsiteX24" fmla="*/ 25660 w 472647"/>
                <a:gd name="connsiteY24" fmla="*/ 324601 h 606439"/>
                <a:gd name="connsiteX25" fmla="*/ 59875 w 472647"/>
                <a:gd name="connsiteY25" fmla="*/ 304963 h 606439"/>
                <a:gd name="connsiteX26" fmla="*/ 64619 w 472647"/>
                <a:gd name="connsiteY26" fmla="*/ 303643 h 606439"/>
                <a:gd name="connsiteX27" fmla="*/ 407769 w 472647"/>
                <a:gd name="connsiteY27" fmla="*/ 303502 h 606439"/>
                <a:gd name="connsiteX28" fmla="*/ 412593 w 472647"/>
                <a:gd name="connsiteY28" fmla="*/ 304823 h 606439"/>
                <a:gd name="connsiteX29" fmla="*/ 446907 w 472647"/>
                <a:gd name="connsiteY29" fmla="*/ 324556 h 606439"/>
                <a:gd name="connsiteX30" fmla="*/ 451342 w 472647"/>
                <a:gd name="connsiteY30" fmla="*/ 330383 h 606439"/>
                <a:gd name="connsiteX31" fmla="*/ 450408 w 472647"/>
                <a:gd name="connsiteY31" fmla="*/ 337608 h 606439"/>
                <a:gd name="connsiteX32" fmla="*/ 431500 w 472647"/>
                <a:gd name="connsiteY32" fmla="*/ 370316 h 606439"/>
                <a:gd name="connsiteX33" fmla="*/ 425743 w 472647"/>
                <a:gd name="connsiteY33" fmla="*/ 374744 h 606439"/>
                <a:gd name="connsiteX34" fmla="*/ 423253 w 472647"/>
                <a:gd name="connsiteY34" fmla="*/ 375055 h 606439"/>
                <a:gd name="connsiteX35" fmla="*/ 418506 w 472647"/>
                <a:gd name="connsiteY35" fmla="*/ 373734 h 606439"/>
                <a:gd name="connsiteX36" fmla="*/ 387538 w 472647"/>
                <a:gd name="connsiteY36" fmla="*/ 355943 h 606439"/>
                <a:gd name="connsiteX37" fmla="*/ 383726 w 472647"/>
                <a:gd name="connsiteY37" fmla="*/ 343513 h 606439"/>
                <a:gd name="connsiteX38" fmla="*/ 398976 w 472647"/>
                <a:gd name="connsiteY38" fmla="*/ 309484 h 606439"/>
                <a:gd name="connsiteX39" fmla="*/ 404734 w 472647"/>
                <a:gd name="connsiteY39" fmla="*/ 304046 h 606439"/>
                <a:gd name="connsiteX40" fmla="*/ 407769 w 472647"/>
                <a:gd name="connsiteY40" fmla="*/ 303502 h 606439"/>
                <a:gd name="connsiteX41" fmla="*/ 423317 w 472647"/>
                <a:gd name="connsiteY41" fmla="*/ 207603 h 606439"/>
                <a:gd name="connsiteX42" fmla="*/ 463077 w 472647"/>
                <a:gd name="connsiteY42" fmla="*/ 207603 h 606439"/>
                <a:gd name="connsiteX43" fmla="*/ 472647 w 472647"/>
                <a:gd name="connsiteY43" fmla="*/ 217072 h 606439"/>
                <a:gd name="connsiteX44" fmla="*/ 472647 w 472647"/>
                <a:gd name="connsiteY44" fmla="*/ 254869 h 606439"/>
                <a:gd name="connsiteX45" fmla="*/ 463077 w 472647"/>
                <a:gd name="connsiteY45" fmla="*/ 264338 h 606439"/>
                <a:gd name="connsiteX46" fmla="*/ 423239 w 472647"/>
                <a:gd name="connsiteY46" fmla="*/ 264338 h 606439"/>
                <a:gd name="connsiteX47" fmla="*/ 416158 w 472647"/>
                <a:gd name="connsiteY47" fmla="*/ 261156 h 606439"/>
                <a:gd name="connsiteX48" fmla="*/ 413824 w 472647"/>
                <a:gd name="connsiteY48" fmla="*/ 253705 h 606439"/>
                <a:gd name="connsiteX49" fmla="*/ 414602 w 472647"/>
                <a:gd name="connsiteY49" fmla="*/ 248039 h 606439"/>
                <a:gd name="connsiteX50" fmla="*/ 415769 w 472647"/>
                <a:gd name="connsiteY50" fmla="*/ 236009 h 606439"/>
                <a:gd name="connsiteX51" fmla="*/ 414680 w 472647"/>
                <a:gd name="connsiteY51" fmla="*/ 224445 h 606439"/>
                <a:gd name="connsiteX52" fmla="*/ 413902 w 472647"/>
                <a:gd name="connsiteY52" fmla="*/ 218081 h 606439"/>
                <a:gd name="connsiteX53" fmla="*/ 416236 w 472647"/>
                <a:gd name="connsiteY53" fmla="*/ 210785 h 606439"/>
                <a:gd name="connsiteX54" fmla="*/ 423317 w 472647"/>
                <a:gd name="connsiteY54" fmla="*/ 207603 h 606439"/>
                <a:gd name="connsiteX55" fmla="*/ 9482 w 472647"/>
                <a:gd name="connsiteY55" fmla="*/ 207603 h 606439"/>
                <a:gd name="connsiteX56" fmla="*/ 49200 w 472647"/>
                <a:gd name="connsiteY56" fmla="*/ 207603 h 606439"/>
                <a:gd name="connsiteX57" fmla="*/ 56273 w 472647"/>
                <a:gd name="connsiteY57" fmla="*/ 210785 h 606439"/>
                <a:gd name="connsiteX58" fmla="*/ 58682 w 472647"/>
                <a:gd name="connsiteY58" fmla="*/ 218081 h 606439"/>
                <a:gd name="connsiteX59" fmla="*/ 57827 w 472647"/>
                <a:gd name="connsiteY59" fmla="*/ 224445 h 606439"/>
                <a:gd name="connsiteX60" fmla="*/ 56817 w 472647"/>
                <a:gd name="connsiteY60" fmla="*/ 236009 h 606439"/>
                <a:gd name="connsiteX61" fmla="*/ 57983 w 472647"/>
                <a:gd name="connsiteY61" fmla="*/ 248039 h 606439"/>
                <a:gd name="connsiteX62" fmla="*/ 58682 w 472647"/>
                <a:gd name="connsiteY62" fmla="*/ 253705 h 606439"/>
                <a:gd name="connsiteX63" fmla="*/ 56350 w 472647"/>
                <a:gd name="connsiteY63" fmla="*/ 261156 h 606439"/>
                <a:gd name="connsiteX64" fmla="*/ 49277 w 472647"/>
                <a:gd name="connsiteY64" fmla="*/ 264338 h 606439"/>
                <a:gd name="connsiteX65" fmla="*/ 9482 w 472647"/>
                <a:gd name="connsiteY65" fmla="*/ 264338 h 606439"/>
                <a:gd name="connsiteX66" fmla="*/ 0 w 472647"/>
                <a:gd name="connsiteY66" fmla="*/ 254869 h 606439"/>
                <a:gd name="connsiteX67" fmla="*/ 0 w 472647"/>
                <a:gd name="connsiteY67" fmla="*/ 217072 h 606439"/>
                <a:gd name="connsiteX68" fmla="*/ 9482 w 472647"/>
                <a:gd name="connsiteY68" fmla="*/ 207603 h 606439"/>
                <a:gd name="connsiteX69" fmla="*/ 423267 w 472647"/>
                <a:gd name="connsiteY69" fmla="*/ 96886 h 606439"/>
                <a:gd name="connsiteX70" fmla="*/ 425753 w 472647"/>
                <a:gd name="connsiteY70" fmla="*/ 97197 h 606439"/>
                <a:gd name="connsiteX71" fmla="*/ 431504 w 472647"/>
                <a:gd name="connsiteY71" fmla="*/ 101622 h 606439"/>
                <a:gd name="connsiteX72" fmla="*/ 450388 w 472647"/>
                <a:gd name="connsiteY72" fmla="*/ 134385 h 606439"/>
                <a:gd name="connsiteX73" fmla="*/ 446891 w 472647"/>
                <a:gd name="connsiteY73" fmla="*/ 147350 h 606439"/>
                <a:gd name="connsiteX74" fmla="*/ 413009 w 472647"/>
                <a:gd name="connsiteY74" fmla="*/ 166837 h 606439"/>
                <a:gd name="connsiteX75" fmla="*/ 408268 w 472647"/>
                <a:gd name="connsiteY75" fmla="*/ 168157 h 606439"/>
                <a:gd name="connsiteX76" fmla="*/ 405393 w 472647"/>
                <a:gd name="connsiteY76" fmla="*/ 167691 h 606439"/>
                <a:gd name="connsiteX77" fmla="*/ 399643 w 472647"/>
                <a:gd name="connsiteY77" fmla="*/ 162567 h 606439"/>
                <a:gd name="connsiteX78" fmla="*/ 381536 w 472647"/>
                <a:gd name="connsiteY78" fmla="*/ 131590 h 606439"/>
                <a:gd name="connsiteX79" fmla="*/ 379982 w 472647"/>
                <a:gd name="connsiteY79" fmla="*/ 124059 h 606439"/>
                <a:gd name="connsiteX80" fmla="*/ 384489 w 472647"/>
                <a:gd name="connsiteY80" fmla="*/ 117770 h 606439"/>
                <a:gd name="connsiteX81" fmla="*/ 418526 w 472647"/>
                <a:gd name="connsiteY81" fmla="*/ 98128 h 606439"/>
                <a:gd name="connsiteX82" fmla="*/ 423267 w 472647"/>
                <a:gd name="connsiteY82" fmla="*/ 96886 h 606439"/>
                <a:gd name="connsiteX83" fmla="*/ 49310 w 472647"/>
                <a:gd name="connsiteY83" fmla="*/ 96886 h 606439"/>
                <a:gd name="connsiteX84" fmla="*/ 54128 w 472647"/>
                <a:gd name="connsiteY84" fmla="*/ 98128 h 606439"/>
                <a:gd name="connsiteX85" fmla="*/ 88088 w 472647"/>
                <a:gd name="connsiteY85" fmla="*/ 117770 h 606439"/>
                <a:gd name="connsiteX86" fmla="*/ 92673 w 472647"/>
                <a:gd name="connsiteY86" fmla="*/ 124059 h 606439"/>
                <a:gd name="connsiteX87" fmla="*/ 91041 w 472647"/>
                <a:gd name="connsiteY87" fmla="*/ 131590 h 606439"/>
                <a:gd name="connsiteX88" fmla="*/ 73012 w 472647"/>
                <a:gd name="connsiteY88" fmla="*/ 162567 h 606439"/>
                <a:gd name="connsiteX89" fmla="*/ 67262 w 472647"/>
                <a:gd name="connsiteY89" fmla="*/ 167691 h 606439"/>
                <a:gd name="connsiteX90" fmla="*/ 64386 w 472647"/>
                <a:gd name="connsiteY90" fmla="*/ 168157 h 606439"/>
                <a:gd name="connsiteX91" fmla="*/ 59568 w 472647"/>
                <a:gd name="connsiteY91" fmla="*/ 166837 h 606439"/>
                <a:gd name="connsiteX92" fmla="*/ 25686 w 472647"/>
                <a:gd name="connsiteY92" fmla="*/ 147350 h 606439"/>
                <a:gd name="connsiteX93" fmla="*/ 22189 w 472647"/>
                <a:gd name="connsiteY93" fmla="*/ 134385 h 606439"/>
                <a:gd name="connsiteX94" fmla="*/ 41073 w 472647"/>
                <a:gd name="connsiteY94" fmla="*/ 101622 h 606439"/>
                <a:gd name="connsiteX95" fmla="*/ 46901 w 472647"/>
                <a:gd name="connsiteY95" fmla="*/ 97197 h 606439"/>
                <a:gd name="connsiteX96" fmla="*/ 49310 w 472647"/>
                <a:gd name="connsiteY96" fmla="*/ 96886 h 606439"/>
                <a:gd name="connsiteX97" fmla="*/ 236288 w 472647"/>
                <a:gd name="connsiteY97" fmla="*/ 78328 h 606439"/>
                <a:gd name="connsiteX98" fmla="*/ 392767 w 472647"/>
                <a:gd name="connsiteY98" fmla="*/ 234607 h 606439"/>
                <a:gd name="connsiteX99" fmla="*/ 355221 w 472647"/>
                <a:gd name="connsiteY99" fmla="*/ 348109 h 606439"/>
                <a:gd name="connsiteX100" fmla="*/ 319308 w 472647"/>
                <a:gd name="connsiteY100" fmla="*/ 454779 h 606439"/>
                <a:gd name="connsiteX101" fmla="*/ 309747 w 472647"/>
                <a:gd name="connsiteY101" fmla="*/ 464250 h 606439"/>
                <a:gd name="connsiteX102" fmla="*/ 162829 w 472647"/>
                <a:gd name="connsiteY102" fmla="*/ 464250 h 606439"/>
                <a:gd name="connsiteX103" fmla="*/ 153346 w 472647"/>
                <a:gd name="connsiteY103" fmla="*/ 454779 h 606439"/>
                <a:gd name="connsiteX104" fmla="*/ 117821 w 472647"/>
                <a:gd name="connsiteY104" fmla="*/ 349816 h 606439"/>
                <a:gd name="connsiteX105" fmla="*/ 79809 w 472647"/>
                <a:gd name="connsiteY105" fmla="*/ 234607 h 606439"/>
                <a:gd name="connsiteX106" fmla="*/ 236288 w 472647"/>
                <a:gd name="connsiteY106" fmla="*/ 78328 h 606439"/>
                <a:gd name="connsiteX107" fmla="*/ 333298 w 472647"/>
                <a:gd name="connsiteY107" fmla="*/ 20887 h 606439"/>
                <a:gd name="connsiteX108" fmla="*/ 338115 w 472647"/>
                <a:gd name="connsiteY108" fmla="*/ 22207 h 606439"/>
                <a:gd name="connsiteX109" fmla="*/ 370751 w 472647"/>
                <a:gd name="connsiteY109" fmla="*/ 41079 h 606439"/>
                <a:gd name="connsiteX110" fmla="*/ 374248 w 472647"/>
                <a:gd name="connsiteY110" fmla="*/ 54048 h 606439"/>
                <a:gd name="connsiteX111" fmla="*/ 354589 w 472647"/>
                <a:gd name="connsiteY111" fmla="*/ 87986 h 606439"/>
                <a:gd name="connsiteX112" fmla="*/ 348372 w 472647"/>
                <a:gd name="connsiteY112" fmla="*/ 92568 h 606439"/>
                <a:gd name="connsiteX113" fmla="*/ 346352 w 472647"/>
                <a:gd name="connsiteY113" fmla="*/ 92723 h 606439"/>
                <a:gd name="connsiteX114" fmla="*/ 340835 w 472647"/>
                <a:gd name="connsiteY114" fmla="*/ 90937 h 606439"/>
                <a:gd name="connsiteX115" fmla="*/ 309831 w 472647"/>
                <a:gd name="connsiteY115" fmla="*/ 72920 h 606439"/>
                <a:gd name="connsiteX116" fmla="*/ 304702 w 472647"/>
                <a:gd name="connsiteY116" fmla="*/ 67173 h 606439"/>
                <a:gd name="connsiteX117" fmla="*/ 305557 w 472647"/>
                <a:gd name="connsiteY117" fmla="*/ 59562 h 606439"/>
                <a:gd name="connsiteX118" fmla="*/ 325061 w 472647"/>
                <a:gd name="connsiteY118" fmla="*/ 25624 h 606439"/>
                <a:gd name="connsiteX119" fmla="*/ 330889 w 472647"/>
                <a:gd name="connsiteY119" fmla="*/ 21198 h 606439"/>
                <a:gd name="connsiteX120" fmla="*/ 333298 w 472647"/>
                <a:gd name="connsiteY120" fmla="*/ 20887 h 606439"/>
                <a:gd name="connsiteX121" fmla="*/ 139266 w 472647"/>
                <a:gd name="connsiteY121" fmla="*/ 20887 h 606439"/>
                <a:gd name="connsiteX122" fmla="*/ 147504 w 472647"/>
                <a:gd name="connsiteY122" fmla="*/ 25624 h 606439"/>
                <a:gd name="connsiteX123" fmla="*/ 167090 w 472647"/>
                <a:gd name="connsiteY123" fmla="*/ 59558 h 606439"/>
                <a:gd name="connsiteX124" fmla="*/ 167945 w 472647"/>
                <a:gd name="connsiteY124" fmla="*/ 67168 h 606439"/>
                <a:gd name="connsiteX125" fmla="*/ 162738 w 472647"/>
                <a:gd name="connsiteY125" fmla="*/ 72914 h 606439"/>
                <a:gd name="connsiteX126" fmla="*/ 131727 w 472647"/>
                <a:gd name="connsiteY126" fmla="*/ 91007 h 606439"/>
                <a:gd name="connsiteX127" fmla="*/ 126209 w 472647"/>
                <a:gd name="connsiteY127" fmla="*/ 92793 h 606439"/>
                <a:gd name="connsiteX128" fmla="*/ 124188 w 472647"/>
                <a:gd name="connsiteY128" fmla="*/ 92560 h 606439"/>
                <a:gd name="connsiteX129" fmla="*/ 117970 w 472647"/>
                <a:gd name="connsiteY129" fmla="*/ 88056 h 606439"/>
                <a:gd name="connsiteX130" fmla="*/ 98307 w 472647"/>
                <a:gd name="connsiteY130" fmla="*/ 54045 h 606439"/>
                <a:gd name="connsiteX131" fmla="*/ 97297 w 472647"/>
                <a:gd name="connsiteY131" fmla="*/ 46823 h 606439"/>
                <a:gd name="connsiteX132" fmla="*/ 101805 w 472647"/>
                <a:gd name="connsiteY132" fmla="*/ 41077 h 606439"/>
                <a:gd name="connsiteX133" fmla="*/ 134525 w 472647"/>
                <a:gd name="connsiteY133" fmla="*/ 22207 h 606439"/>
                <a:gd name="connsiteX134" fmla="*/ 139266 w 472647"/>
                <a:gd name="connsiteY134" fmla="*/ 20887 h 606439"/>
                <a:gd name="connsiteX135" fmla="*/ 217378 w 472647"/>
                <a:gd name="connsiteY135" fmla="*/ 0 h 606439"/>
                <a:gd name="connsiteX136" fmla="*/ 255192 w 472647"/>
                <a:gd name="connsiteY136" fmla="*/ 0 h 606439"/>
                <a:gd name="connsiteX137" fmla="*/ 264762 w 472647"/>
                <a:gd name="connsiteY137" fmla="*/ 9474 h 606439"/>
                <a:gd name="connsiteX138" fmla="*/ 264762 w 472647"/>
                <a:gd name="connsiteY138" fmla="*/ 49158 h 606439"/>
                <a:gd name="connsiteX139" fmla="*/ 261572 w 472647"/>
                <a:gd name="connsiteY139" fmla="*/ 56225 h 606439"/>
                <a:gd name="connsiteX140" fmla="*/ 255192 w 472647"/>
                <a:gd name="connsiteY140" fmla="*/ 58710 h 606439"/>
                <a:gd name="connsiteX141" fmla="*/ 254180 w 472647"/>
                <a:gd name="connsiteY141" fmla="*/ 58632 h 606439"/>
                <a:gd name="connsiteX142" fmla="*/ 247878 w 472647"/>
                <a:gd name="connsiteY142" fmla="*/ 57856 h 606439"/>
                <a:gd name="connsiteX143" fmla="*/ 236285 w 472647"/>
                <a:gd name="connsiteY143" fmla="*/ 56769 h 606439"/>
                <a:gd name="connsiteX144" fmla="*/ 224692 w 472647"/>
                <a:gd name="connsiteY144" fmla="*/ 57856 h 606439"/>
                <a:gd name="connsiteX145" fmla="*/ 218390 w 472647"/>
                <a:gd name="connsiteY145" fmla="*/ 58632 h 606439"/>
                <a:gd name="connsiteX146" fmla="*/ 217378 w 472647"/>
                <a:gd name="connsiteY146" fmla="*/ 58710 h 606439"/>
                <a:gd name="connsiteX147" fmla="*/ 210998 w 472647"/>
                <a:gd name="connsiteY147" fmla="*/ 56225 h 606439"/>
                <a:gd name="connsiteX148" fmla="*/ 207886 w 472647"/>
                <a:gd name="connsiteY148" fmla="*/ 49158 h 606439"/>
                <a:gd name="connsiteX149" fmla="*/ 207886 w 472647"/>
                <a:gd name="connsiteY149" fmla="*/ 9474 h 606439"/>
                <a:gd name="connsiteX150" fmla="*/ 217378 w 472647"/>
                <a:gd name="connsiteY150"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472647" h="606439">
                  <a:moveTo>
                    <a:pt x="189537" y="558666"/>
                  </a:moveTo>
                  <a:lnTo>
                    <a:pt x="284310" y="558666"/>
                  </a:lnTo>
                  <a:cubicBezTo>
                    <a:pt x="298227" y="558666"/>
                    <a:pt x="309500" y="569386"/>
                    <a:pt x="309500" y="582591"/>
                  </a:cubicBezTo>
                  <a:cubicBezTo>
                    <a:pt x="309500" y="595719"/>
                    <a:pt x="298227" y="606439"/>
                    <a:pt x="284310" y="606439"/>
                  </a:cubicBezTo>
                  <a:lnTo>
                    <a:pt x="189537" y="606439"/>
                  </a:lnTo>
                  <a:cubicBezTo>
                    <a:pt x="175620" y="606439"/>
                    <a:pt x="164347" y="595719"/>
                    <a:pt x="164347" y="582591"/>
                  </a:cubicBezTo>
                  <a:cubicBezTo>
                    <a:pt x="164347" y="569386"/>
                    <a:pt x="175620" y="558666"/>
                    <a:pt x="189537" y="558666"/>
                  </a:cubicBezTo>
                  <a:close/>
                  <a:moveTo>
                    <a:pt x="177251" y="488030"/>
                  </a:moveTo>
                  <a:lnTo>
                    <a:pt x="295255" y="488030"/>
                  </a:lnTo>
                  <a:cubicBezTo>
                    <a:pt x="307848" y="488030"/>
                    <a:pt x="318109" y="498750"/>
                    <a:pt x="318109" y="511878"/>
                  </a:cubicBezTo>
                  <a:cubicBezTo>
                    <a:pt x="318109" y="525083"/>
                    <a:pt x="307848" y="535803"/>
                    <a:pt x="295255" y="535803"/>
                  </a:cubicBezTo>
                  <a:lnTo>
                    <a:pt x="177251" y="535803"/>
                  </a:lnTo>
                  <a:cubicBezTo>
                    <a:pt x="164658" y="535803"/>
                    <a:pt x="154397" y="525083"/>
                    <a:pt x="154397" y="511878"/>
                  </a:cubicBezTo>
                  <a:cubicBezTo>
                    <a:pt x="154397" y="498750"/>
                    <a:pt x="164658" y="488030"/>
                    <a:pt x="177251" y="488030"/>
                  </a:cubicBezTo>
                  <a:close/>
                  <a:moveTo>
                    <a:pt x="64619" y="303643"/>
                  </a:moveTo>
                  <a:cubicBezTo>
                    <a:pt x="65630" y="303643"/>
                    <a:pt x="66718" y="303876"/>
                    <a:pt x="67729" y="304186"/>
                  </a:cubicBezTo>
                  <a:cubicBezTo>
                    <a:pt x="70373" y="305118"/>
                    <a:pt x="72395" y="307058"/>
                    <a:pt x="73406" y="309620"/>
                  </a:cubicBezTo>
                  <a:cubicBezTo>
                    <a:pt x="77838" y="320642"/>
                    <a:pt x="82971" y="332130"/>
                    <a:pt x="88570" y="343773"/>
                  </a:cubicBezTo>
                  <a:cubicBezTo>
                    <a:pt x="90747" y="348198"/>
                    <a:pt x="89114" y="353631"/>
                    <a:pt x="84759" y="356115"/>
                  </a:cubicBezTo>
                  <a:lnTo>
                    <a:pt x="54043" y="373735"/>
                  </a:lnTo>
                  <a:cubicBezTo>
                    <a:pt x="52566" y="374667"/>
                    <a:pt x="50933" y="375055"/>
                    <a:pt x="49300" y="375055"/>
                  </a:cubicBezTo>
                  <a:cubicBezTo>
                    <a:pt x="46034" y="375055"/>
                    <a:pt x="42845" y="373347"/>
                    <a:pt x="41057" y="370320"/>
                  </a:cubicBezTo>
                  <a:lnTo>
                    <a:pt x="22160" y="337564"/>
                  </a:lnTo>
                  <a:cubicBezTo>
                    <a:pt x="20916" y="335390"/>
                    <a:pt x="20605" y="332829"/>
                    <a:pt x="21227" y="330422"/>
                  </a:cubicBezTo>
                  <a:cubicBezTo>
                    <a:pt x="21849" y="327939"/>
                    <a:pt x="23482" y="325843"/>
                    <a:pt x="25660" y="324601"/>
                  </a:cubicBezTo>
                  <a:lnTo>
                    <a:pt x="59875" y="304963"/>
                  </a:lnTo>
                  <a:cubicBezTo>
                    <a:pt x="61353" y="304109"/>
                    <a:pt x="62986" y="303643"/>
                    <a:pt x="64619" y="303643"/>
                  </a:cubicBezTo>
                  <a:close/>
                  <a:moveTo>
                    <a:pt x="407769" y="303502"/>
                  </a:moveTo>
                  <a:cubicBezTo>
                    <a:pt x="409480" y="303502"/>
                    <a:pt x="411114" y="303968"/>
                    <a:pt x="412593" y="304823"/>
                  </a:cubicBezTo>
                  <a:lnTo>
                    <a:pt x="446907" y="324556"/>
                  </a:lnTo>
                  <a:cubicBezTo>
                    <a:pt x="449085" y="325877"/>
                    <a:pt x="450719" y="327897"/>
                    <a:pt x="451342" y="330383"/>
                  </a:cubicBezTo>
                  <a:cubicBezTo>
                    <a:pt x="452042" y="332791"/>
                    <a:pt x="451653" y="335355"/>
                    <a:pt x="450408" y="337608"/>
                  </a:cubicBezTo>
                  <a:lnTo>
                    <a:pt x="431500" y="370316"/>
                  </a:lnTo>
                  <a:cubicBezTo>
                    <a:pt x="430255" y="372491"/>
                    <a:pt x="428155" y="374045"/>
                    <a:pt x="425743" y="374744"/>
                  </a:cubicBezTo>
                  <a:cubicBezTo>
                    <a:pt x="424887" y="374900"/>
                    <a:pt x="424109" y="375055"/>
                    <a:pt x="423253" y="375055"/>
                  </a:cubicBezTo>
                  <a:cubicBezTo>
                    <a:pt x="421619" y="375055"/>
                    <a:pt x="419985" y="374589"/>
                    <a:pt x="418506" y="373734"/>
                  </a:cubicBezTo>
                  <a:lnTo>
                    <a:pt x="387538" y="355943"/>
                  </a:lnTo>
                  <a:cubicBezTo>
                    <a:pt x="383181" y="353457"/>
                    <a:pt x="381547" y="348019"/>
                    <a:pt x="383726" y="343513"/>
                  </a:cubicBezTo>
                  <a:cubicBezTo>
                    <a:pt x="389250" y="332170"/>
                    <a:pt x="394386" y="320749"/>
                    <a:pt x="398976" y="309484"/>
                  </a:cubicBezTo>
                  <a:cubicBezTo>
                    <a:pt x="399988" y="306920"/>
                    <a:pt x="402089" y="304978"/>
                    <a:pt x="404734" y="304046"/>
                  </a:cubicBezTo>
                  <a:cubicBezTo>
                    <a:pt x="405746" y="303735"/>
                    <a:pt x="406757" y="303502"/>
                    <a:pt x="407769" y="303502"/>
                  </a:cubicBezTo>
                  <a:close/>
                  <a:moveTo>
                    <a:pt x="423317" y="207603"/>
                  </a:moveTo>
                  <a:lnTo>
                    <a:pt x="463077" y="207603"/>
                  </a:lnTo>
                  <a:cubicBezTo>
                    <a:pt x="468368" y="207603"/>
                    <a:pt x="472647" y="211872"/>
                    <a:pt x="472647" y="217072"/>
                  </a:cubicBezTo>
                  <a:lnTo>
                    <a:pt x="472647" y="254869"/>
                  </a:lnTo>
                  <a:cubicBezTo>
                    <a:pt x="472647" y="260069"/>
                    <a:pt x="468368" y="264338"/>
                    <a:pt x="463077" y="264338"/>
                  </a:cubicBezTo>
                  <a:lnTo>
                    <a:pt x="423239" y="264338"/>
                  </a:lnTo>
                  <a:cubicBezTo>
                    <a:pt x="420516" y="264338"/>
                    <a:pt x="417948" y="263174"/>
                    <a:pt x="416158" y="261156"/>
                  </a:cubicBezTo>
                  <a:cubicBezTo>
                    <a:pt x="414369" y="259138"/>
                    <a:pt x="413513" y="256421"/>
                    <a:pt x="413824" y="253705"/>
                  </a:cubicBezTo>
                  <a:cubicBezTo>
                    <a:pt x="414058" y="251842"/>
                    <a:pt x="414291" y="249980"/>
                    <a:pt x="414602" y="248039"/>
                  </a:cubicBezTo>
                  <a:cubicBezTo>
                    <a:pt x="415147" y="243848"/>
                    <a:pt x="415769" y="239890"/>
                    <a:pt x="415769" y="236009"/>
                  </a:cubicBezTo>
                  <a:cubicBezTo>
                    <a:pt x="415769" y="232206"/>
                    <a:pt x="415225" y="228403"/>
                    <a:pt x="414680" y="224445"/>
                  </a:cubicBezTo>
                  <a:cubicBezTo>
                    <a:pt x="414369" y="222349"/>
                    <a:pt x="414135" y="220254"/>
                    <a:pt x="413902" y="218081"/>
                  </a:cubicBezTo>
                  <a:cubicBezTo>
                    <a:pt x="413591" y="215442"/>
                    <a:pt x="414447" y="212725"/>
                    <a:pt x="416236" y="210785"/>
                  </a:cubicBezTo>
                  <a:cubicBezTo>
                    <a:pt x="418104" y="208767"/>
                    <a:pt x="420671" y="207603"/>
                    <a:pt x="423317" y="207603"/>
                  </a:cubicBezTo>
                  <a:close/>
                  <a:moveTo>
                    <a:pt x="9482" y="207603"/>
                  </a:moveTo>
                  <a:lnTo>
                    <a:pt x="49200" y="207603"/>
                  </a:lnTo>
                  <a:cubicBezTo>
                    <a:pt x="51920" y="207603"/>
                    <a:pt x="54485" y="208767"/>
                    <a:pt x="56273" y="210785"/>
                  </a:cubicBezTo>
                  <a:cubicBezTo>
                    <a:pt x="58060" y="212725"/>
                    <a:pt x="58915" y="215442"/>
                    <a:pt x="58682" y="218081"/>
                  </a:cubicBezTo>
                  <a:cubicBezTo>
                    <a:pt x="58449" y="220254"/>
                    <a:pt x="58138" y="222349"/>
                    <a:pt x="57827" y="224445"/>
                  </a:cubicBezTo>
                  <a:cubicBezTo>
                    <a:pt x="57283" y="228481"/>
                    <a:pt x="56817" y="232206"/>
                    <a:pt x="56817" y="236009"/>
                  </a:cubicBezTo>
                  <a:cubicBezTo>
                    <a:pt x="56817" y="239890"/>
                    <a:pt x="57361" y="243848"/>
                    <a:pt x="57983" y="248039"/>
                  </a:cubicBezTo>
                  <a:cubicBezTo>
                    <a:pt x="58216" y="249980"/>
                    <a:pt x="58527" y="251842"/>
                    <a:pt x="58682" y="253705"/>
                  </a:cubicBezTo>
                  <a:cubicBezTo>
                    <a:pt x="58993" y="256421"/>
                    <a:pt x="58216" y="259138"/>
                    <a:pt x="56350" y="261156"/>
                  </a:cubicBezTo>
                  <a:cubicBezTo>
                    <a:pt x="54563" y="263174"/>
                    <a:pt x="51998" y="264338"/>
                    <a:pt x="49277" y="264338"/>
                  </a:cubicBezTo>
                  <a:lnTo>
                    <a:pt x="9482" y="264338"/>
                  </a:lnTo>
                  <a:cubicBezTo>
                    <a:pt x="4197" y="264338"/>
                    <a:pt x="0" y="260069"/>
                    <a:pt x="0" y="254869"/>
                  </a:cubicBezTo>
                  <a:lnTo>
                    <a:pt x="0" y="217072"/>
                  </a:lnTo>
                  <a:cubicBezTo>
                    <a:pt x="0" y="211872"/>
                    <a:pt x="4197" y="207603"/>
                    <a:pt x="9482" y="207603"/>
                  </a:cubicBezTo>
                  <a:close/>
                  <a:moveTo>
                    <a:pt x="423267" y="96886"/>
                  </a:moveTo>
                  <a:cubicBezTo>
                    <a:pt x="424122" y="96886"/>
                    <a:pt x="424899" y="96964"/>
                    <a:pt x="425753" y="97197"/>
                  </a:cubicBezTo>
                  <a:cubicBezTo>
                    <a:pt x="428163" y="97818"/>
                    <a:pt x="430261" y="99448"/>
                    <a:pt x="431504" y="101622"/>
                  </a:cubicBezTo>
                  <a:lnTo>
                    <a:pt x="450388" y="134385"/>
                  </a:lnTo>
                  <a:cubicBezTo>
                    <a:pt x="453030" y="138888"/>
                    <a:pt x="451476" y="144711"/>
                    <a:pt x="446891" y="147350"/>
                  </a:cubicBezTo>
                  <a:lnTo>
                    <a:pt x="413009" y="166837"/>
                  </a:lnTo>
                  <a:cubicBezTo>
                    <a:pt x="411610" y="167691"/>
                    <a:pt x="409978" y="168157"/>
                    <a:pt x="408268" y="168157"/>
                  </a:cubicBezTo>
                  <a:cubicBezTo>
                    <a:pt x="407336" y="168157"/>
                    <a:pt x="406326" y="168002"/>
                    <a:pt x="405393" y="167691"/>
                  </a:cubicBezTo>
                  <a:cubicBezTo>
                    <a:pt x="402829" y="166837"/>
                    <a:pt x="400731" y="164974"/>
                    <a:pt x="399643" y="162567"/>
                  </a:cubicBezTo>
                  <a:cubicBezTo>
                    <a:pt x="394824" y="152008"/>
                    <a:pt x="388763" y="141605"/>
                    <a:pt x="381536" y="131590"/>
                  </a:cubicBezTo>
                  <a:cubicBezTo>
                    <a:pt x="379982" y="129416"/>
                    <a:pt x="379360" y="126699"/>
                    <a:pt x="379982" y="124059"/>
                  </a:cubicBezTo>
                  <a:cubicBezTo>
                    <a:pt x="380526" y="121419"/>
                    <a:pt x="382158" y="119168"/>
                    <a:pt x="384489" y="117770"/>
                  </a:cubicBezTo>
                  <a:lnTo>
                    <a:pt x="418526" y="98128"/>
                  </a:lnTo>
                  <a:cubicBezTo>
                    <a:pt x="420003" y="97274"/>
                    <a:pt x="421635" y="96886"/>
                    <a:pt x="423267" y="96886"/>
                  </a:cubicBezTo>
                  <a:close/>
                  <a:moveTo>
                    <a:pt x="49310" y="96886"/>
                  </a:moveTo>
                  <a:cubicBezTo>
                    <a:pt x="51020" y="96886"/>
                    <a:pt x="52652" y="97274"/>
                    <a:pt x="54128" y="98128"/>
                  </a:cubicBezTo>
                  <a:lnTo>
                    <a:pt x="88088" y="117770"/>
                  </a:lnTo>
                  <a:cubicBezTo>
                    <a:pt x="90419" y="119168"/>
                    <a:pt x="92051" y="121419"/>
                    <a:pt x="92673" y="124059"/>
                  </a:cubicBezTo>
                  <a:cubicBezTo>
                    <a:pt x="93217" y="126621"/>
                    <a:pt x="92673" y="129416"/>
                    <a:pt x="91041" y="131590"/>
                  </a:cubicBezTo>
                  <a:cubicBezTo>
                    <a:pt x="83892" y="141450"/>
                    <a:pt x="77830" y="151931"/>
                    <a:pt x="73012" y="162567"/>
                  </a:cubicBezTo>
                  <a:cubicBezTo>
                    <a:pt x="71924" y="164974"/>
                    <a:pt x="69826" y="166837"/>
                    <a:pt x="67262" y="167691"/>
                  </a:cubicBezTo>
                  <a:cubicBezTo>
                    <a:pt x="66329" y="168002"/>
                    <a:pt x="65319" y="168157"/>
                    <a:pt x="64386" y="168157"/>
                  </a:cubicBezTo>
                  <a:cubicBezTo>
                    <a:pt x="62677" y="168157"/>
                    <a:pt x="61045" y="167691"/>
                    <a:pt x="59568" y="166837"/>
                  </a:cubicBezTo>
                  <a:lnTo>
                    <a:pt x="25686" y="147350"/>
                  </a:lnTo>
                  <a:cubicBezTo>
                    <a:pt x="21101" y="144711"/>
                    <a:pt x="19547" y="138888"/>
                    <a:pt x="22189" y="134385"/>
                  </a:cubicBezTo>
                  <a:lnTo>
                    <a:pt x="41073" y="101622"/>
                  </a:lnTo>
                  <a:cubicBezTo>
                    <a:pt x="42316" y="99448"/>
                    <a:pt x="44415" y="97818"/>
                    <a:pt x="46901" y="97197"/>
                  </a:cubicBezTo>
                  <a:cubicBezTo>
                    <a:pt x="47678" y="96964"/>
                    <a:pt x="48533" y="96886"/>
                    <a:pt x="49310" y="96886"/>
                  </a:cubicBezTo>
                  <a:close/>
                  <a:moveTo>
                    <a:pt x="236288" y="78328"/>
                  </a:moveTo>
                  <a:cubicBezTo>
                    <a:pt x="322573" y="78328"/>
                    <a:pt x="392767" y="148432"/>
                    <a:pt x="392767" y="234607"/>
                  </a:cubicBezTo>
                  <a:cubicBezTo>
                    <a:pt x="392767" y="273424"/>
                    <a:pt x="373644" y="311387"/>
                    <a:pt x="355221" y="348109"/>
                  </a:cubicBezTo>
                  <a:cubicBezTo>
                    <a:pt x="337576" y="383277"/>
                    <a:pt x="319308" y="419610"/>
                    <a:pt x="319308" y="454779"/>
                  </a:cubicBezTo>
                  <a:cubicBezTo>
                    <a:pt x="319308" y="459980"/>
                    <a:pt x="315033" y="464250"/>
                    <a:pt x="309747" y="464250"/>
                  </a:cubicBezTo>
                  <a:lnTo>
                    <a:pt x="162829" y="464250"/>
                  </a:lnTo>
                  <a:cubicBezTo>
                    <a:pt x="157543" y="464250"/>
                    <a:pt x="153346" y="459980"/>
                    <a:pt x="153346" y="454779"/>
                  </a:cubicBezTo>
                  <a:cubicBezTo>
                    <a:pt x="153346" y="421007"/>
                    <a:pt x="136089" y="386382"/>
                    <a:pt x="117821" y="349816"/>
                  </a:cubicBezTo>
                  <a:cubicBezTo>
                    <a:pt x="99165" y="312397"/>
                    <a:pt x="79809" y="273657"/>
                    <a:pt x="79809" y="234607"/>
                  </a:cubicBezTo>
                  <a:cubicBezTo>
                    <a:pt x="79809" y="148432"/>
                    <a:pt x="150003" y="78328"/>
                    <a:pt x="236288" y="78328"/>
                  </a:cubicBezTo>
                  <a:close/>
                  <a:moveTo>
                    <a:pt x="333298" y="20887"/>
                  </a:moveTo>
                  <a:cubicBezTo>
                    <a:pt x="335007" y="20887"/>
                    <a:pt x="336639" y="21353"/>
                    <a:pt x="338115" y="22207"/>
                  </a:cubicBezTo>
                  <a:lnTo>
                    <a:pt x="370751" y="41079"/>
                  </a:lnTo>
                  <a:cubicBezTo>
                    <a:pt x="375336" y="43719"/>
                    <a:pt x="376890" y="49466"/>
                    <a:pt x="374248" y="54048"/>
                  </a:cubicBezTo>
                  <a:lnTo>
                    <a:pt x="354589" y="87986"/>
                  </a:lnTo>
                  <a:cubicBezTo>
                    <a:pt x="353268" y="90316"/>
                    <a:pt x="351014" y="91946"/>
                    <a:pt x="348372" y="92568"/>
                  </a:cubicBezTo>
                  <a:cubicBezTo>
                    <a:pt x="347751" y="92645"/>
                    <a:pt x="347051" y="92723"/>
                    <a:pt x="346352" y="92723"/>
                  </a:cubicBezTo>
                  <a:cubicBezTo>
                    <a:pt x="344409" y="92723"/>
                    <a:pt x="342467" y="92102"/>
                    <a:pt x="340835" y="90937"/>
                  </a:cubicBezTo>
                  <a:cubicBezTo>
                    <a:pt x="330966" y="83870"/>
                    <a:pt x="320554" y="77812"/>
                    <a:pt x="309831" y="72920"/>
                  </a:cubicBezTo>
                  <a:cubicBezTo>
                    <a:pt x="307422" y="71832"/>
                    <a:pt x="305557" y="69735"/>
                    <a:pt x="304702" y="67173"/>
                  </a:cubicBezTo>
                  <a:cubicBezTo>
                    <a:pt x="303925" y="64688"/>
                    <a:pt x="304158" y="61892"/>
                    <a:pt x="305557" y="59562"/>
                  </a:cubicBezTo>
                  <a:lnTo>
                    <a:pt x="325061" y="25624"/>
                  </a:lnTo>
                  <a:cubicBezTo>
                    <a:pt x="326382" y="23450"/>
                    <a:pt x="328402" y="21897"/>
                    <a:pt x="330889" y="21198"/>
                  </a:cubicBezTo>
                  <a:cubicBezTo>
                    <a:pt x="331666" y="21042"/>
                    <a:pt x="332520" y="20887"/>
                    <a:pt x="333298" y="20887"/>
                  </a:cubicBezTo>
                  <a:close/>
                  <a:moveTo>
                    <a:pt x="139266" y="20887"/>
                  </a:moveTo>
                  <a:cubicBezTo>
                    <a:pt x="142608" y="20887"/>
                    <a:pt x="145794" y="22595"/>
                    <a:pt x="147504" y="25624"/>
                  </a:cubicBezTo>
                  <a:lnTo>
                    <a:pt x="167090" y="59558"/>
                  </a:lnTo>
                  <a:cubicBezTo>
                    <a:pt x="168411" y="61887"/>
                    <a:pt x="168722" y="64683"/>
                    <a:pt x="167945" y="67168"/>
                  </a:cubicBezTo>
                  <a:cubicBezTo>
                    <a:pt x="167090" y="69730"/>
                    <a:pt x="165225" y="71827"/>
                    <a:pt x="162738" y="72914"/>
                  </a:cubicBezTo>
                  <a:cubicBezTo>
                    <a:pt x="152090" y="77806"/>
                    <a:pt x="141675" y="83863"/>
                    <a:pt x="131727" y="91007"/>
                  </a:cubicBezTo>
                  <a:cubicBezTo>
                    <a:pt x="130095" y="92172"/>
                    <a:pt x="128152" y="92793"/>
                    <a:pt x="126209" y="92793"/>
                  </a:cubicBezTo>
                  <a:cubicBezTo>
                    <a:pt x="125509" y="92793"/>
                    <a:pt x="124888" y="92715"/>
                    <a:pt x="124188" y="92560"/>
                  </a:cubicBezTo>
                  <a:cubicBezTo>
                    <a:pt x="121546" y="92016"/>
                    <a:pt x="119292" y="90386"/>
                    <a:pt x="117970" y="88056"/>
                  </a:cubicBezTo>
                  <a:lnTo>
                    <a:pt x="98307" y="54045"/>
                  </a:lnTo>
                  <a:cubicBezTo>
                    <a:pt x="96986" y="51870"/>
                    <a:pt x="96675" y="49230"/>
                    <a:pt x="97297" y="46823"/>
                  </a:cubicBezTo>
                  <a:cubicBezTo>
                    <a:pt x="97996" y="44416"/>
                    <a:pt x="99551" y="42319"/>
                    <a:pt x="101805" y="41077"/>
                  </a:cubicBezTo>
                  <a:lnTo>
                    <a:pt x="134525" y="22207"/>
                  </a:lnTo>
                  <a:cubicBezTo>
                    <a:pt x="136002" y="21275"/>
                    <a:pt x="137712" y="20887"/>
                    <a:pt x="139266" y="20887"/>
                  </a:cubicBezTo>
                  <a:close/>
                  <a:moveTo>
                    <a:pt x="217378" y="0"/>
                  </a:moveTo>
                  <a:lnTo>
                    <a:pt x="255192" y="0"/>
                  </a:lnTo>
                  <a:cubicBezTo>
                    <a:pt x="260483" y="0"/>
                    <a:pt x="264762" y="4271"/>
                    <a:pt x="264762" y="9474"/>
                  </a:cubicBezTo>
                  <a:lnTo>
                    <a:pt x="264762" y="49158"/>
                  </a:lnTo>
                  <a:cubicBezTo>
                    <a:pt x="264762" y="51876"/>
                    <a:pt x="263595" y="54439"/>
                    <a:pt x="261572" y="56225"/>
                  </a:cubicBezTo>
                  <a:cubicBezTo>
                    <a:pt x="259860" y="57856"/>
                    <a:pt x="257526" y="58710"/>
                    <a:pt x="255192" y="58710"/>
                  </a:cubicBezTo>
                  <a:cubicBezTo>
                    <a:pt x="254881" y="58710"/>
                    <a:pt x="254569" y="58632"/>
                    <a:pt x="254180" y="58632"/>
                  </a:cubicBezTo>
                  <a:cubicBezTo>
                    <a:pt x="252080" y="58399"/>
                    <a:pt x="249979" y="58089"/>
                    <a:pt x="247878" y="57856"/>
                  </a:cubicBezTo>
                  <a:cubicBezTo>
                    <a:pt x="243832" y="57312"/>
                    <a:pt x="240020" y="56769"/>
                    <a:pt x="236285" y="56769"/>
                  </a:cubicBezTo>
                  <a:cubicBezTo>
                    <a:pt x="232550" y="56769"/>
                    <a:pt x="228738" y="57312"/>
                    <a:pt x="224692" y="57856"/>
                  </a:cubicBezTo>
                  <a:cubicBezTo>
                    <a:pt x="222591" y="58089"/>
                    <a:pt x="220491" y="58399"/>
                    <a:pt x="218390" y="58632"/>
                  </a:cubicBezTo>
                  <a:cubicBezTo>
                    <a:pt x="218079" y="58632"/>
                    <a:pt x="217690" y="58710"/>
                    <a:pt x="217378" y="58710"/>
                  </a:cubicBezTo>
                  <a:cubicBezTo>
                    <a:pt x="215044" y="58710"/>
                    <a:pt x="212788" y="57856"/>
                    <a:pt x="210998" y="56225"/>
                  </a:cubicBezTo>
                  <a:cubicBezTo>
                    <a:pt x="208975" y="54439"/>
                    <a:pt x="207886" y="51876"/>
                    <a:pt x="207886" y="49158"/>
                  </a:cubicBezTo>
                  <a:lnTo>
                    <a:pt x="207886" y="9474"/>
                  </a:lnTo>
                  <a:cubicBezTo>
                    <a:pt x="207886" y="4271"/>
                    <a:pt x="212088" y="0"/>
                    <a:pt x="217378" y="0"/>
                  </a:cubicBezTo>
                  <a:close/>
                </a:path>
              </a:pathLst>
            </a:custGeom>
            <a:solidFill>
              <a:srgbClr val="FFEE60"/>
            </a:solidFill>
            <a:ln w="12700">
              <a:solidFill>
                <a:srgbClr val="5DB5B4"/>
              </a:solid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139" name="book-closed-with-a-bookmark_21046"/>
            <p:cNvSpPr>
              <a:spLocks noChangeAspect="1"/>
            </p:cNvSpPr>
            <p:nvPr/>
          </p:nvSpPr>
          <p:spPr bwMode="auto">
            <a:xfrm>
              <a:off x="10949" y="6077"/>
              <a:ext cx="762" cy="959"/>
            </a:xfrm>
            <a:custGeom>
              <a:avLst/>
              <a:gdLst>
                <a:gd name="T0" fmla="*/ 638 w 654"/>
                <a:gd name="T1" fmla="*/ 670 h 825"/>
                <a:gd name="T2" fmla="*/ 654 w 654"/>
                <a:gd name="T3" fmla="*/ 668 h 825"/>
                <a:gd name="T4" fmla="*/ 654 w 654"/>
                <a:gd name="T5" fmla="*/ 0 h 825"/>
                <a:gd name="T6" fmla="*/ 93 w 654"/>
                <a:gd name="T7" fmla="*/ 0 h 825"/>
                <a:gd name="T8" fmla="*/ 0 w 654"/>
                <a:gd name="T9" fmla="*/ 93 h 825"/>
                <a:gd name="T10" fmla="*/ 0 w 654"/>
                <a:gd name="T11" fmla="*/ 750 h 825"/>
                <a:gd name="T12" fmla="*/ 1 w 654"/>
                <a:gd name="T13" fmla="*/ 749 h 825"/>
                <a:gd name="T14" fmla="*/ 93 w 654"/>
                <a:gd name="T15" fmla="*/ 825 h 825"/>
                <a:gd name="T16" fmla="*/ 638 w 654"/>
                <a:gd name="T17" fmla="*/ 825 h 825"/>
                <a:gd name="T18" fmla="*/ 638 w 654"/>
                <a:gd name="T19" fmla="*/ 794 h 825"/>
                <a:gd name="T20" fmla="*/ 621 w 654"/>
                <a:gd name="T21" fmla="*/ 732 h 825"/>
                <a:gd name="T22" fmla="*/ 638 w 654"/>
                <a:gd name="T23" fmla="*/ 670 h 825"/>
                <a:gd name="T24" fmla="*/ 93 w 654"/>
                <a:gd name="T25" fmla="*/ 31 h 825"/>
                <a:gd name="T26" fmla="*/ 105 w 654"/>
                <a:gd name="T27" fmla="*/ 31 h 825"/>
                <a:gd name="T28" fmla="*/ 105 w 654"/>
                <a:gd name="T29" fmla="*/ 377 h 825"/>
                <a:gd name="T30" fmla="*/ 171 w 654"/>
                <a:gd name="T31" fmla="*/ 281 h 825"/>
                <a:gd name="T32" fmla="*/ 237 w 654"/>
                <a:gd name="T33" fmla="*/ 377 h 825"/>
                <a:gd name="T34" fmla="*/ 237 w 654"/>
                <a:gd name="T35" fmla="*/ 31 h 825"/>
                <a:gd name="T36" fmla="*/ 623 w 654"/>
                <a:gd name="T37" fmla="*/ 31 h 825"/>
                <a:gd name="T38" fmla="*/ 623 w 654"/>
                <a:gd name="T39" fmla="*/ 638 h 825"/>
                <a:gd name="T40" fmla="*/ 93 w 654"/>
                <a:gd name="T41" fmla="*/ 638 h 825"/>
                <a:gd name="T42" fmla="*/ 31 w 654"/>
                <a:gd name="T43" fmla="*/ 663 h 825"/>
                <a:gd name="T44" fmla="*/ 31 w 654"/>
                <a:gd name="T45" fmla="*/ 93 h 825"/>
                <a:gd name="T46" fmla="*/ 93 w 654"/>
                <a:gd name="T47" fmla="*/ 31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4" h="825">
                  <a:moveTo>
                    <a:pt x="638" y="670"/>
                  </a:moveTo>
                  <a:lnTo>
                    <a:pt x="654" y="668"/>
                  </a:lnTo>
                  <a:lnTo>
                    <a:pt x="654" y="0"/>
                  </a:lnTo>
                  <a:lnTo>
                    <a:pt x="93" y="0"/>
                  </a:lnTo>
                  <a:cubicBezTo>
                    <a:pt x="42" y="0"/>
                    <a:pt x="0" y="42"/>
                    <a:pt x="0" y="93"/>
                  </a:cubicBezTo>
                  <a:lnTo>
                    <a:pt x="0" y="750"/>
                  </a:lnTo>
                  <a:lnTo>
                    <a:pt x="1" y="749"/>
                  </a:lnTo>
                  <a:cubicBezTo>
                    <a:pt x="10" y="792"/>
                    <a:pt x="47" y="825"/>
                    <a:pt x="93" y="825"/>
                  </a:cubicBezTo>
                  <a:lnTo>
                    <a:pt x="638" y="825"/>
                  </a:lnTo>
                  <a:lnTo>
                    <a:pt x="638" y="794"/>
                  </a:lnTo>
                  <a:cubicBezTo>
                    <a:pt x="633" y="794"/>
                    <a:pt x="621" y="772"/>
                    <a:pt x="621" y="732"/>
                  </a:cubicBezTo>
                  <a:cubicBezTo>
                    <a:pt x="621" y="692"/>
                    <a:pt x="633" y="671"/>
                    <a:pt x="638" y="670"/>
                  </a:cubicBezTo>
                  <a:close/>
                  <a:moveTo>
                    <a:pt x="93" y="31"/>
                  </a:moveTo>
                  <a:lnTo>
                    <a:pt x="105" y="31"/>
                  </a:lnTo>
                  <a:lnTo>
                    <a:pt x="105" y="377"/>
                  </a:lnTo>
                  <a:lnTo>
                    <a:pt x="171" y="281"/>
                  </a:lnTo>
                  <a:lnTo>
                    <a:pt x="237" y="377"/>
                  </a:lnTo>
                  <a:lnTo>
                    <a:pt x="237" y="31"/>
                  </a:lnTo>
                  <a:lnTo>
                    <a:pt x="623" y="31"/>
                  </a:lnTo>
                  <a:lnTo>
                    <a:pt x="623" y="638"/>
                  </a:lnTo>
                  <a:lnTo>
                    <a:pt x="93" y="638"/>
                  </a:lnTo>
                  <a:cubicBezTo>
                    <a:pt x="69" y="638"/>
                    <a:pt x="47" y="648"/>
                    <a:pt x="31" y="663"/>
                  </a:cubicBezTo>
                  <a:lnTo>
                    <a:pt x="31" y="93"/>
                  </a:lnTo>
                  <a:cubicBezTo>
                    <a:pt x="31" y="59"/>
                    <a:pt x="59" y="31"/>
                    <a:pt x="93" y="31"/>
                  </a:cubicBezTo>
                  <a:close/>
                </a:path>
              </a:pathLst>
            </a:custGeom>
            <a:solidFill>
              <a:srgbClr val="5DB5B4"/>
            </a:solid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42" name="图片 141"/>
          <p:cNvPicPr>
            <a:picLocks noChangeAspect="1"/>
          </p:cNvPicPr>
          <p:nvPr/>
        </p:nvPicPr>
        <p:blipFill>
          <a:blip r:embed="rId2" cstate="email">
            <a:duotone>
              <a:schemeClr val="accent5">
                <a:shade val="45000"/>
                <a:satMod val="135000"/>
              </a:schemeClr>
              <a:prstClr val="white"/>
            </a:duotone>
            <a:lum bright="-66000"/>
          </a:blip>
          <a:stretch>
            <a:fillRect/>
          </a:stretch>
        </p:blipFill>
        <p:spPr>
          <a:xfrm rot="873709">
            <a:off x="2234471" y="764808"/>
            <a:ext cx="3754308" cy="1542989"/>
          </a:xfrm>
          <a:prstGeom prst="rect">
            <a:avLst/>
          </a:prstGeom>
        </p:spPr>
      </p:pic>
      <p:grpSp>
        <p:nvGrpSpPr>
          <p:cNvPr id="8" name="组合 7"/>
          <p:cNvGrpSpPr/>
          <p:nvPr/>
        </p:nvGrpSpPr>
        <p:grpSpPr>
          <a:xfrm>
            <a:off x="1616075" y="5441950"/>
            <a:ext cx="5302885" cy="1024890"/>
            <a:chOff x="1795" y="8100"/>
            <a:chExt cx="9904" cy="2169"/>
          </a:xfrm>
          <a:solidFill>
            <a:srgbClr val="AEDADA"/>
          </a:solidFill>
        </p:grpSpPr>
        <p:sp>
          <p:nvSpPr>
            <p:cNvPr id="4" name="library_196039"/>
            <p:cNvSpPr>
              <a:spLocks noChangeAspect="1"/>
            </p:cNvSpPr>
            <p:nvPr/>
          </p:nvSpPr>
          <p:spPr bwMode="auto">
            <a:xfrm>
              <a:off x="4372" y="8697"/>
              <a:ext cx="1831" cy="1572"/>
            </a:xfrm>
            <a:custGeom>
              <a:avLst/>
              <a:gdLst>
                <a:gd name="connsiteX0" fmla="*/ 232571 w 607639"/>
                <a:gd name="connsiteY0" fmla="*/ 411970 h 521653"/>
                <a:gd name="connsiteX1" fmla="*/ 232571 w 607639"/>
                <a:gd name="connsiteY1" fmla="*/ 427258 h 521653"/>
                <a:gd name="connsiteX2" fmla="*/ 576932 w 607639"/>
                <a:gd name="connsiteY2" fmla="*/ 427258 h 521653"/>
                <a:gd name="connsiteX3" fmla="*/ 584587 w 607639"/>
                <a:gd name="connsiteY3" fmla="*/ 419614 h 521653"/>
                <a:gd name="connsiteX4" fmla="*/ 582362 w 607639"/>
                <a:gd name="connsiteY4" fmla="*/ 414192 h 521653"/>
                <a:gd name="connsiteX5" fmla="*/ 576932 w 607639"/>
                <a:gd name="connsiteY5" fmla="*/ 411970 h 521653"/>
                <a:gd name="connsiteX6" fmla="*/ 130037 w 607639"/>
                <a:gd name="connsiteY6" fmla="*/ 363529 h 521653"/>
                <a:gd name="connsiteX7" fmla="*/ 130037 w 607639"/>
                <a:gd name="connsiteY7" fmla="*/ 490987 h 521653"/>
                <a:gd name="connsiteX8" fmla="*/ 164393 w 607639"/>
                <a:gd name="connsiteY8" fmla="*/ 472499 h 521653"/>
                <a:gd name="connsiteX9" fmla="*/ 169822 w 607639"/>
                <a:gd name="connsiteY9" fmla="*/ 471166 h 521653"/>
                <a:gd name="connsiteX10" fmla="*/ 175251 w 607639"/>
                <a:gd name="connsiteY10" fmla="*/ 472499 h 521653"/>
                <a:gd name="connsiteX11" fmla="*/ 209518 w 607639"/>
                <a:gd name="connsiteY11" fmla="*/ 490987 h 521653"/>
                <a:gd name="connsiteX12" fmla="*/ 209518 w 607639"/>
                <a:gd name="connsiteY12" fmla="*/ 363529 h 521653"/>
                <a:gd name="connsiteX13" fmla="*/ 122026 w 607639"/>
                <a:gd name="connsiteY13" fmla="*/ 274825 h 521653"/>
                <a:gd name="connsiteX14" fmla="*/ 71738 w 607639"/>
                <a:gd name="connsiteY14" fmla="*/ 304778 h 521653"/>
                <a:gd name="connsiteX15" fmla="*/ 64885 w 607639"/>
                <a:gd name="connsiteY15" fmla="*/ 331976 h 521653"/>
                <a:gd name="connsiteX16" fmla="*/ 71738 w 607639"/>
                <a:gd name="connsiteY16" fmla="*/ 359174 h 521653"/>
                <a:gd name="connsiteX17" fmla="*/ 92743 w 607639"/>
                <a:gd name="connsiteY17" fmla="*/ 380950 h 521653"/>
                <a:gd name="connsiteX18" fmla="*/ 107073 w 607639"/>
                <a:gd name="connsiteY18" fmla="*/ 386994 h 521653"/>
                <a:gd name="connsiteX19" fmla="*/ 107073 w 607639"/>
                <a:gd name="connsiteY19" fmla="*/ 352063 h 521653"/>
                <a:gd name="connsiteX20" fmla="*/ 118555 w 607639"/>
                <a:gd name="connsiteY20" fmla="*/ 340598 h 521653"/>
                <a:gd name="connsiteX21" fmla="*/ 221089 w 607639"/>
                <a:gd name="connsiteY21" fmla="*/ 340598 h 521653"/>
                <a:gd name="connsiteX22" fmla="*/ 270131 w 607639"/>
                <a:gd name="connsiteY22" fmla="*/ 340598 h 521653"/>
                <a:gd name="connsiteX23" fmla="*/ 281613 w 607639"/>
                <a:gd name="connsiteY23" fmla="*/ 352063 h 521653"/>
                <a:gd name="connsiteX24" fmla="*/ 270131 w 607639"/>
                <a:gd name="connsiteY24" fmla="*/ 363529 h 521653"/>
                <a:gd name="connsiteX25" fmla="*/ 232571 w 607639"/>
                <a:gd name="connsiteY25" fmla="*/ 363529 h 521653"/>
                <a:gd name="connsiteX26" fmla="*/ 232571 w 607639"/>
                <a:gd name="connsiteY26" fmla="*/ 389038 h 521653"/>
                <a:gd name="connsiteX27" fmla="*/ 536702 w 607639"/>
                <a:gd name="connsiteY27" fmla="*/ 389038 h 521653"/>
                <a:gd name="connsiteX28" fmla="*/ 530294 w 607639"/>
                <a:gd name="connsiteY28" fmla="*/ 363529 h 521653"/>
                <a:gd name="connsiteX29" fmla="*/ 412451 w 607639"/>
                <a:gd name="connsiteY29" fmla="*/ 363529 h 521653"/>
                <a:gd name="connsiteX30" fmla="*/ 400969 w 607639"/>
                <a:gd name="connsiteY30" fmla="*/ 352063 h 521653"/>
                <a:gd name="connsiteX31" fmla="*/ 412451 w 607639"/>
                <a:gd name="connsiteY31" fmla="*/ 340598 h 521653"/>
                <a:gd name="connsiteX32" fmla="*/ 527801 w 607639"/>
                <a:gd name="connsiteY32" fmla="*/ 340598 h 521653"/>
                <a:gd name="connsiteX33" fmla="*/ 527534 w 607639"/>
                <a:gd name="connsiteY33" fmla="*/ 331976 h 521653"/>
                <a:gd name="connsiteX34" fmla="*/ 527801 w 607639"/>
                <a:gd name="connsiteY34" fmla="*/ 323354 h 521653"/>
                <a:gd name="connsiteX35" fmla="*/ 470927 w 607639"/>
                <a:gd name="connsiteY35" fmla="*/ 323354 h 521653"/>
                <a:gd name="connsiteX36" fmla="*/ 459445 w 607639"/>
                <a:gd name="connsiteY36" fmla="*/ 311889 h 521653"/>
                <a:gd name="connsiteX37" fmla="*/ 470927 w 607639"/>
                <a:gd name="connsiteY37" fmla="*/ 300334 h 521653"/>
                <a:gd name="connsiteX38" fmla="*/ 530294 w 607639"/>
                <a:gd name="connsiteY38" fmla="*/ 300334 h 521653"/>
                <a:gd name="connsiteX39" fmla="*/ 536702 w 607639"/>
                <a:gd name="connsiteY39" fmla="*/ 274825 h 521653"/>
                <a:gd name="connsiteX40" fmla="*/ 118466 w 607639"/>
                <a:gd name="connsiteY40" fmla="*/ 236605 h 521653"/>
                <a:gd name="connsiteX41" fmla="*/ 22963 w 607639"/>
                <a:gd name="connsiteY41" fmla="*/ 331976 h 521653"/>
                <a:gd name="connsiteX42" fmla="*/ 51000 w 607639"/>
                <a:gd name="connsiteY42" fmla="*/ 399349 h 521653"/>
                <a:gd name="connsiteX43" fmla="*/ 107073 w 607639"/>
                <a:gd name="connsiteY43" fmla="*/ 426636 h 521653"/>
                <a:gd name="connsiteX44" fmla="*/ 107073 w 607639"/>
                <a:gd name="connsiteY44" fmla="*/ 410548 h 521653"/>
                <a:gd name="connsiteX45" fmla="*/ 80995 w 607639"/>
                <a:gd name="connsiteY45" fmla="*/ 400682 h 521653"/>
                <a:gd name="connsiteX46" fmla="*/ 51534 w 607639"/>
                <a:gd name="connsiteY46" fmla="*/ 370106 h 521653"/>
                <a:gd name="connsiteX47" fmla="*/ 41832 w 607639"/>
                <a:gd name="connsiteY47" fmla="*/ 331976 h 521653"/>
                <a:gd name="connsiteX48" fmla="*/ 51534 w 607639"/>
                <a:gd name="connsiteY48" fmla="*/ 293757 h 521653"/>
                <a:gd name="connsiteX49" fmla="*/ 122026 w 607639"/>
                <a:gd name="connsiteY49" fmla="*/ 251893 h 521653"/>
                <a:gd name="connsiteX50" fmla="*/ 576932 w 607639"/>
                <a:gd name="connsiteY50" fmla="*/ 251893 h 521653"/>
                <a:gd name="connsiteX51" fmla="*/ 584587 w 607639"/>
                <a:gd name="connsiteY51" fmla="*/ 244249 h 521653"/>
                <a:gd name="connsiteX52" fmla="*/ 582362 w 607639"/>
                <a:gd name="connsiteY52" fmla="*/ 238827 h 521653"/>
                <a:gd name="connsiteX53" fmla="*/ 576932 w 607639"/>
                <a:gd name="connsiteY53" fmla="*/ 236605 h 521653"/>
                <a:gd name="connsiteX54" fmla="*/ 489173 w 607639"/>
                <a:gd name="connsiteY54" fmla="*/ 236605 h 521653"/>
                <a:gd name="connsiteX55" fmla="*/ 234983 w 607639"/>
                <a:gd name="connsiteY55" fmla="*/ 126947 h 521653"/>
                <a:gd name="connsiteX56" fmla="*/ 246485 w 607639"/>
                <a:gd name="connsiteY56" fmla="*/ 138414 h 521653"/>
                <a:gd name="connsiteX57" fmla="*/ 234983 w 607639"/>
                <a:gd name="connsiteY57" fmla="*/ 149881 h 521653"/>
                <a:gd name="connsiteX58" fmla="*/ 223481 w 607639"/>
                <a:gd name="connsiteY58" fmla="*/ 138414 h 521653"/>
                <a:gd name="connsiteX59" fmla="*/ 234983 w 607639"/>
                <a:gd name="connsiteY59" fmla="*/ 126947 h 521653"/>
                <a:gd name="connsiteX60" fmla="*/ 70937 w 607639"/>
                <a:gd name="connsiteY60" fmla="*/ 61151 h 521653"/>
                <a:gd name="connsiteX61" fmla="*/ 77257 w 607639"/>
                <a:gd name="connsiteY61" fmla="*/ 86749 h 521653"/>
                <a:gd name="connsiteX62" fmla="*/ 136712 w 607639"/>
                <a:gd name="connsiteY62" fmla="*/ 86749 h 521653"/>
                <a:gd name="connsiteX63" fmla="*/ 148194 w 607639"/>
                <a:gd name="connsiteY63" fmla="*/ 98215 h 521653"/>
                <a:gd name="connsiteX64" fmla="*/ 136712 w 607639"/>
                <a:gd name="connsiteY64" fmla="*/ 109681 h 521653"/>
                <a:gd name="connsiteX65" fmla="*/ 79749 w 607639"/>
                <a:gd name="connsiteY65" fmla="*/ 109681 h 521653"/>
                <a:gd name="connsiteX66" fmla="*/ 79749 w 607639"/>
                <a:gd name="connsiteY66" fmla="*/ 126924 h 521653"/>
                <a:gd name="connsiteX67" fmla="*/ 195188 w 607639"/>
                <a:gd name="connsiteY67" fmla="*/ 126924 h 521653"/>
                <a:gd name="connsiteX68" fmla="*/ 206670 w 607639"/>
                <a:gd name="connsiteY68" fmla="*/ 138390 h 521653"/>
                <a:gd name="connsiteX69" fmla="*/ 195188 w 607639"/>
                <a:gd name="connsiteY69" fmla="*/ 149856 h 521653"/>
                <a:gd name="connsiteX70" fmla="*/ 77257 w 607639"/>
                <a:gd name="connsiteY70" fmla="*/ 149856 h 521653"/>
                <a:gd name="connsiteX71" fmla="*/ 70937 w 607639"/>
                <a:gd name="connsiteY71" fmla="*/ 175365 h 521653"/>
                <a:gd name="connsiteX72" fmla="*/ 485613 w 607639"/>
                <a:gd name="connsiteY72" fmla="*/ 175365 h 521653"/>
                <a:gd name="connsiteX73" fmla="*/ 535901 w 607639"/>
                <a:gd name="connsiteY73" fmla="*/ 145501 h 521653"/>
                <a:gd name="connsiteX74" fmla="*/ 535901 w 607639"/>
                <a:gd name="connsiteY74" fmla="*/ 91104 h 521653"/>
                <a:gd name="connsiteX75" fmla="*/ 485613 w 607639"/>
                <a:gd name="connsiteY75" fmla="*/ 61151 h 521653"/>
                <a:gd name="connsiteX76" fmla="*/ 30618 w 607639"/>
                <a:gd name="connsiteY76" fmla="*/ 22931 h 521653"/>
                <a:gd name="connsiteX77" fmla="*/ 22963 w 607639"/>
                <a:gd name="connsiteY77" fmla="*/ 30575 h 521653"/>
                <a:gd name="connsiteX78" fmla="*/ 30618 w 607639"/>
                <a:gd name="connsiteY78" fmla="*/ 38219 h 521653"/>
                <a:gd name="connsiteX79" fmla="*/ 54293 w 607639"/>
                <a:gd name="connsiteY79" fmla="*/ 38219 h 521653"/>
                <a:gd name="connsiteX80" fmla="*/ 485613 w 607639"/>
                <a:gd name="connsiteY80" fmla="*/ 38219 h 521653"/>
                <a:gd name="connsiteX81" fmla="*/ 556105 w 607639"/>
                <a:gd name="connsiteY81" fmla="*/ 80083 h 521653"/>
                <a:gd name="connsiteX82" fmla="*/ 556105 w 607639"/>
                <a:gd name="connsiteY82" fmla="*/ 156433 h 521653"/>
                <a:gd name="connsiteX83" fmla="*/ 485613 w 607639"/>
                <a:gd name="connsiteY83" fmla="*/ 198297 h 521653"/>
                <a:gd name="connsiteX84" fmla="*/ 30618 w 607639"/>
                <a:gd name="connsiteY84" fmla="*/ 198297 h 521653"/>
                <a:gd name="connsiteX85" fmla="*/ 22963 w 607639"/>
                <a:gd name="connsiteY85" fmla="*/ 205941 h 521653"/>
                <a:gd name="connsiteX86" fmla="*/ 30618 w 607639"/>
                <a:gd name="connsiteY86" fmla="*/ 213673 h 521653"/>
                <a:gd name="connsiteX87" fmla="*/ 489173 w 607639"/>
                <a:gd name="connsiteY87" fmla="*/ 213673 h 521653"/>
                <a:gd name="connsiteX88" fmla="*/ 584587 w 607639"/>
                <a:gd name="connsiteY88" fmla="*/ 118302 h 521653"/>
                <a:gd name="connsiteX89" fmla="*/ 489173 w 607639"/>
                <a:gd name="connsiteY89" fmla="*/ 22931 h 521653"/>
                <a:gd name="connsiteX90" fmla="*/ 30618 w 607639"/>
                <a:gd name="connsiteY90" fmla="*/ 0 h 521653"/>
                <a:gd name="connsiteX91" fmla="*/ 489173 w 607639"/>
                <a:gd name="connsiteY91" fmla="*/ 0 h 521653"/>
                <a:gd name="connsiteX92" fmla="*/ 607639 w 607639"/>
                <a:gd name="connsiteY92" fmla="*/ 118302 h 521653"/>
                <a:gd name="connsiteX93" fmla="*/ 559131 w 607639"/>
                <a:gd name="connsiteY93" fmla="*/ 213673 h 521653"/>
                <a:gd name="connsiteX94" fmla="*/ 576932 w 607639"/>
                <a:gd name="connsiteY94" fmla="*/ 213673 h 521653"/>
                <a:gd name="connsiteX95" fmla="*/ 598650 w 607639"/>
                <a:gd name="connsiteY95" fmla="*/ 222562 h 521653"/>
                <a:gd name="connsiteX96" fmla="*/ 607639 w 607639"/>
                <a:gd name="connsiteY96" fmla="*/ 244249 h 521653"/>
                <a:gd name="connsiteX97" fmla="*/ 576932 w 607639"/>
                <a:gd name="connsiteY97" fmla="*/ 274825 h 521653"/>
                <a:gd name="connsiteX98" fmla="*/ 561089 w 607639"/>
                <a:gd name="connsiteY98" fmla="*/ 274825 h 521653"/>
                <a:gd name="connsiteX99" fmla="*/ 551655 w 607639"/>
                <a:gd name="connsiteY99" fmla="*/ 313222 h 521653"/>
                <a:gd name="connsiteX100" fmla="*/ 550587 w 607639"/>
                <a:gd name="connsiteY100" fmla="*/ 331976 h 521653"/>
                <a:gd name="connsiteX101" fmla="*/ 551655 w 607639"/>
                <a:gd name="connsiteY101" fmla="*/ 350641 h 521653"/>
                <a:gd name="connsiteX102" fmla="*/ 561089 w 607639"/>
                <a:gd name="connsiteY102" fmla="*/ 389038 h 521653"/>
                <a:gd name="connsiteX103" fmla="*/ 576932 w 607639"/>
                <a:gd name="connsiteY103" fmla="*/ 389038 h 521653"/>
                <a:gd name="connsiteX104" fmla="*/ 598650 w 607639"/>
                <a:gd name="connsiteY104" fmla="*/ 398016 h 521653"/>
                <a:gd name="connsiteX105" fmla="*/ 607639 w 607639"/>
                <a:gd name="connsiteY105" fmla="*/ 419614 h 521653"/>
                <a:gd name="connsiteX106" fmla="*/ 576932 w 607639"/>
                <a:gd name="connsiteY106" fmla="*/ 450278 h 521653"/>
                <a:gd name="connsiteX107" fmla="*/ 232571 w 607639"/>
                <a:gd name="connsiteY107" fmla="*/ 450278 h 521653"/>
                <a:gd name="connsiteX108" fmla="*/ 232571 w 607639"/>
                <a:gd name="connsiteY108" fmla="*/ 510185 h 521653"/>
                <a:gd name="connsiteX109" fmla="*/ 226964 w 607639"/>
                <a:gd name="connsiteY109" fmla="*/ 520051 h 521653"/>
                <a:gd name="connsiteX110" fmla="*/ 221089 w 607639"/>
                <a:gd name="connsiteY110" fmla="*/ 521651 h 521653"/>
                <a:gd name="connsiteX111" fmla="*/ 215571 w 607639"/>
                <a:gd name="connsiteY111" fmla="*/ 520318 h 521653"/>
                <a:gd name="connsiteX112" fmla="*/ 169822 w 607639"/>
                <a:gd name="connsiteY112" fmla="*/ 495697 h 521653"/>
                <a:gd name="connsiteX113" fmla="*/ 123984 w 607639"/>
                <a:gd name="connsiteY113" fmla="*/ 520318 h 521653"/>
                <a:gd name="connsiteX114" fmla="*/ 112681 w 607639"/>
                <a:gd name="connsiteY114" fmla="*/ 520051 h 521653"/>
                <a:gd name="connsiteX115" fmla="*/ 107073 w 607639"/>
                <a:gd name="connsiteY115" fmla="*/ 510185 h 521653"/>
                <a:gd name="connsiteX116" fmla="*/ 107073 w 607639"/>
                <a:gd name="connsiteY116" fmla="*/ 449745 h 521653"/>
                <a:gd name="connsiteX117" fmla="*/ 34712 w 607639"/>
                <a:gd name="connsiteY117" fmla="*/ 415614 h 521653"/>
                <a:gd name="connsiteX118" fmla="*/ 0 w 607639"/>
                <a:gd name="connsiteY118" fmla="*/ 331976 h 521653"/>
                <a:gd name="connsiteX119" fmla="*/ 48419 w 607639"/>
                <a:gd name="connsiteY119" fmla="*/ 236605 h 521653"/>
                <a:gd name="connsiteX120" fmla="*/ 30618 w 607639"/>
                <a:gd name="connsiteY120" fmla="*/ 236605 h 521653"/>
                <a:gd name="connsiteX121" fmla="*/ 0 w 607639"/>
                <a:gd name="connsiteY121" fmla="*/ 205941 h 521653"/>
                <a:gd name="connsiteX122" fmla="*/ 30618 w 607639"/>
                <a:gd name="connsiteY122" fmla="*/ 175365 h 521653"/>
                <a:gd name="connsiteX123" fmla="*/ 46550 w 607639"/>
                <a:gd name="connsiteY123" fmla="*/ 175365 h 521653"/>
                <a:gd name="connsiteX124" fmla="*/ 46550 w 607639"/>
                <a:gd name="connsiteY124" fmla="*/ 61151 h 521653"/>
                <a:gd name="connsiteX125" fmla="*/ 30618 w 607639"/>
                <a:gd name="connsiteY125" fmla="*/ 61151 h 521653"/>
                <a:gd name="connsiteX126" fmla="*/ 0 w 607639"/>
                <a:gd name="connsiteY126" fmla="*/ 30575 h 521653"/>
                <a:gd name="connsiteX127" fmla="*/ 30618 w 607639"/>
                <a:gd name="connsiteY127" fmla="*/ 0 h 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7639" h="521653">
                  <a:moveTo>
                    <a:pt x="232571" y="411970"/>
                  </a:moveTo>
                  <a:lnTo>
                    <a:pt x="232571" y="427258"/>
                  </a:lnTo>
                  <a:lnTo>
                    <a:pt x="576932" y="427258"/>
                  </a:lnTo>
                  <a:cubicBezTo>
                    <a:pt x="581205" y="427258"/>
                    <a:pt x="584587" y="423880"/>
                    <a:pt x="584587" y="419614"/>
                  </a:cubicBezTo>
                  <a:cubicBezTo>
                    <a:pt x="584587" y="417570"/>
                    <a:pt x="583786" y="415703"/>
                    <a:pt x="582362" y="414192"/>
                  </a:cubicBezTo>
                  <a:cubicBezTo>
                    <a:pt x="580938" y="412770"/>
                    <a:pt x="578979" y="411970"/>
                    <a:pt x="576932" y="411970"/>
                  </a:cubicBezTo>
                  <a:close/>
                  <a:moveTo>
                    <a:pt x="130037" y="363529"/>
                  </a:moveTo>
                  <a:lnTo>
                    <a:pt x="130037" y="490987"/>
                  </a:lnTo>
                  <a:lnTo>
                    <a:pt x="164393" y="472499"/>
                  </a:lnTo>
                  <a:cubicBezTo>
                    <a:pt x="166084" y="471610"/>
                    <a:pt x="167953" y="471166"/>
                    <a:pt x="169822" y="471166"/>
                  </a:cubicBezTo>
                  <a:cubicBezTo>
                    <a:pt x="171691" y="471166"/>
                    <a:pt x="173560" y="471610"/>
                    <a:pt x="175251" y="472499"/>
                  </a:cubicBezTo>
                  <a:lnTo>
                    <a:pt x="209518" y="490987"/>
                  </a:lnTo>
                  <a:lnTo>
                    <a:pt x="209518" y="363529"/>
                  </a:lnTo>
                  <a:close/>
                  <a:moveTo>
                    <a:pt x="122026" y="274825"/>
                  </a:moveTo>
                  <a:cubicBezTo>
                    <a:pt x="101021" y="274825"/>
                    <a:pt x="81796" y="286290"/>
                    <a:pt x="71738" y="304778"/>
                  </a:cubicBezTo>
                  <a:cubicBezTo>
                    <a:pt x="67288" y="313044"/>
                    <a:pt x="64885" y="322466"/>
                    <a:pt x="64885" y="331976"/>
                  </a:cubicBezTo>
                  <a:cubicBezTo>
                    <a:pt x="64885" y="341397"/>
                    <a:pt x="67288" y="350819"/>
                    <a:pt x="71738" y="359174"/>
                  </a:cubicBezTo>
                  <a:cubicBezTo>
                    <a:pt x="76633" y="368151"/>
                    <a:pt x="83932" y="375706"/>
                    <a:pt x="92743" y="380950"/>
                  </a:cubicBezTo>
                  <a:cubicBezTo>
                    <a:pt x="97194" y="383617"/>
                    <a:pt x="102089" y="385661"/>
                    <a:pt x="107073" y="386994"/>
                  </a:cubicBezTo>
                  <a:lnTo>
                    <a:pt x="107073" y="352063"/>
                  </a:lnTo>
                  <a:cubicBezTo>
                    <a:pt x="107073" y="345664"/>
                    <a:pt x="112236" y="340598"/>
                    <a:pt x="118555" y="340598"/>
                  </a:cubicBezTo>
                  <a:lnTo>
                    <a:pt x="221089" y="340598"/>
                  </a:lnTo>
                  <a:lnTo>
                    <a:pt x="270131" y="340598"/>
                  </a:lnTo>
                  <a:cubicBezTo>
                    <a:pt x="276450" y="340598"/>
                    <a:pt x="281613" y="345664"/>
                    <a:pt x="281613" y="352063"/>
                  </a:cubicBezTo>
                  <a:cubicBezTo>
                    <a:pt x="281613" y="358374"/>
                    <a:pt x="276450" y="363529"/>
                    <a:pt x="270131" y="363529"/>
                  </a:cubicBezTo>
                  <a:lnTo>
                    <a:pt x="232571" y="363529"/>
                  </a:lnTo>
                  <a:lnTo>
                    <a:pt x="232571" y="389038"/>
                  </a:lnTo>
                  <a:lnTo>
                    <a:pt x="536702" y="389038"/>
                  </a:lnTo>
                  <a:cubicBezTo>
                    <a:pt x="533943" y="380683"/>
                    <a:pt x="531807" y="372151"/>
                    <a:pt x="530294" y="363529"/>
                  </a:cubicBezTo>
                  <a:lnTo>
                    <a:pt x="412451" y="363529"/>
                  </a:lnTo>
                  <a:cubicBezTo>
                    <a:pt x="406131" y="363529"/>
                    <a:pt x="400969" y="358374"/>
                    <a:pt x="400969" y="352063"/>
                  </a:cubicBezTo>
                  <a:cubicBezTo>
                    <a:pt x="400969" y="345664"/>
                    <a:pt x="406131" y="340598"/>
                    <a:pt x="412451" y="340598"/>
                  </a:cubicBezTo>
                  <a:lnTo>
                    <a:pt x="527801" y="340598"/>
                  </a:lnTo>
                  <a:cubicBezTo>
                    <a:pt x="527623" y="337664"/>
                    <a:pt x="527534" y="334820"/>
                    <a:pt x="527534" y="331976"/>
                  </a:cubicBezTo>
                  <a:cubicBezTo>
                    <a:pt x="527534" y="329043"/>
                    <a:pt x="527623" y="326199"/>
                    <a:pt x="527801" y="323354"/>
                  </a:cubicBezTo>
                  <a:lnTo>
                    <a:pt x="470927" y="323354"/>
                  </a:lnTo>
                  <a:cubicBezTo>
                    <a:pt x="464608" y="323354"/>
                    <a:pt x="459445" y="318199"/>
                    <a:pt x="459445" y="311889"/>
                  </a:cubicBezTo>
                  <a:cubicBezTo>
                    <a:pt x="459445" y="305489"/>
                    <a:pt x="464608" y="300334"/>
                    <a:pt x="470927" y="300334"/>
                  </a:cubicBezTo>
                  <a:lnTo>
                    <a:pt x="530294" y="300334"/>
                  </a:lnTo>
                  <a:cubicBezTo>
                    <a:pt x="531807" y="291712"/>
                    <a:pt x="533943" y="283180"/>
                    <a:pt x="536702" y="274825"/>
                  </a:cubicBezTo>
                  <a:close/>
                  <a:moveTo>
                    <a:pt x="118466" y="236605"/>
                  </a:moveTo>
                  <a:cubicBezTo>
                    <a:pt x="65775" y="236605"/>
                    <a:pt x="22963" y="279358"/>
                    <a:pt x="22963" y="331976"/>
                  </a:cubicBezTo>
                  <a:cubicBezTo>
                    <a:pt x="22963" y="357396"/>
                    <a:pt x="32932" y="381306"/>
                    <a:pt x="51000" y="399349"/>
                  </a:cubicBezTo>
                  <a:cubicBezTo>
                    <a:pt x="66309" y="414637"/>
                    <a:pt x="85890" y="424058"/>
                    <a:pt x="107073" y="426636"/>
                  </a:cubicBezTo>
                  <a:lnTo>
                    <a:pt x="107073" y="410548"/>
                  </a:lnTo>
                  <a:cubicBezTo>
                    <a:pt x="97906" y="408770"/>
                    <a:pt x="89005" y="405482"/>
                    <a:pt x="80995" y="400682"/>
                  </a:cubicBezTo>
                  <a:cubicBezTo>
                    <a:pt x="68623" y="393394"/>
                    <a:pt x="58387" y="382728"/>
                    <a:pt x="51534" y="370106"/>
                  </a:cubicBezTo>
                  <a:cubicBezTo>
                    <a:pt x="45215" y="358463"/>
                    <a:pt x="41832" y="345219"/>
                    <a:pt x="41832" y="331976"/>
                  </a:cubicBezTo>
                  <a:cubicBezTo>
                    <a:pt x="41832" y="318644"/>
                    <a:pt x="45215" y="305489"/>
                    <a:pt x="51534" y="293757"/>
                  </a:cubicBezTo>
                  <a:cubicBezTo>
                    <a:pt x="65597" y="267981"/>
                    <a:pt x="92565" y="251893"/>
                    <a:pt x="122026" y="251893"/>
                  </a:cubicBezTo>
                  <a:lnTo>
                    <a:pt x="576932" y="251893"/>
                  </a:lnTo>
                  <a:cubicBezTo>
                    <a:pt x="581205" y="251893"/>
                    <a:pt x="584587" y="248427"/>
                    <a:pt x="584587" y="244249"/>
                  </a:cubicBezTo>
                  <a:cubicBezTo>
                    <a:pt x="584587" y="242205"/>
                    <a:pt x="583786" y="240249"/>
                    <a:pt x="582362" y="238827"/>
                  </a:cubicBezTo>
                  <a:cubicBezTo>
                    <a:pt x="580938" y="237405"/>
                    <a:pt x="578979" y="236605"/>
                    <a:pt x="576932" y="236605"/>
                  </a:cubicBezTo>
                  <a:lnTo>
                    <a:pt x="489173" y="236605"/>
                  </a:lnTo>
                  <a:close/>
                  <a:moveTo>
                    <a:pt x="234983" y="126947"/>
                  </a:moveTo>
                  <a:cubicBezTo>
                    <a:pt x="241335" y="126947"/>
                    <a:pt x="246485" y="132081"/>
                    <a:pt x="246485" y="138414"/>
                  </a:cubicBezTo>
                  <a:cubicBezTo>
                    <a:pt x="246485" y="144747"/>
                    <a:pt x="241335" y="149881"/>
                    <a:pt x="234983" y="149881"/>
                  </a:cubicBezTo>
                  <a:cubicBezTo>
                    <a:pt x="228631" y="149881"/>
                    <a:pt x="223481" y="144747"/>
                    <a:pt x="223481" y="138414"/>
                  </a:cubicBezTo>
                  <a:cubicBezTo>
                    <a:pt x="223481" y="132081"/>
                    <a:pt x="228631" y="126947"/>
                    <a:pt x="234983" y="126947"/>
                  </a:cubicBezTo>
                  <a:close/>
                  <a:moveTo>
                    <a:pt x="70937" y="61151"/>
                  </a:moveTo>
                  <a:cubicBezTo>
                    <a:pt x="73696" y="69595"/>
                    <a:pt x="75743" y="78127"/>
                    <a:pt x="77257" y="86749"/>
                  </a:cubicBezTo>
                  <a:lnTo>
                    <a:pt x="136712" y="86749"/>
                  </a:lnTo>
                  <a:cubicBezTo>
                    <a:pt x="143031" y="86749"/>
                    <a:pt x="148194" y="91815"/>
                    <a:pt x="148194" y="98215"/>
                  </a:cubicBezTo>
                  <a:cubicBezTo>
                    <a:pt x="148194" y="104525"/>
                    <a:pt x="143031" y="109681"/>
                    <a:pt x="136712" y="109681"/>
                  </a:cubicBezTo>
                  <a:lnTo>
                    <a:pt x="79749" y="109681"/>
                  </a:lnTo>
                  <a:cubicBezTo>
                    <a:pt x="80016" y="115369"/>
                    <a:pt x="80016" y="121146"/>
                    <a:pt x="79749" y="126924"/>
                  </a:cubicBezTo>
                  <a:lnTo>
                    <a:pt x="195188" y="126924"/>
                  </a:lnTo>
                  <a:cubicBezTo>
                    <a:pt x="201508" y="126924"/>
                    <a:pt x="206670" y="131991"/>
                    <a:pt x="206670" y="138390"/>
                  </a:cubicBezTo>
                  <a:cubicBezTo>
                    <a:pt x="206670" y="144701"/>
                    <a:pt x="201508" y="149856"/>
                    <a:pt x="195188" y="149856"/>
                  </a:cubicBezTo>
                  <a:lnTo>
                    <a:pt x="77257" y="149856"/>
                  </a:lnTo>
                  <a:cubicBezTo>
                    <a:pt x="75743" y="158478"/>
                    <a:pt x="73696" y="167010"/>
                    <a:pt x="70937" y="175365"/>
                  </a:cubicBezTo>
                  <a:lnTo>
                    <a:pt x="485613" y="175365"/>
                  </a:lnTo>
                  <a:cubicBezTo>
                    <a:pt x="506618" y="175365"/>
                    <a:pt x="525843" y="163899"/>
                    <a:pt x="535901" y="145501"/>
                  </a:cubicBezTo>
                  <a:cubicBezTo>
                    <a:pt x="545068" y="128435"/>
                    <a:pt x="545068" y="108081"/>
                    <a:pt x="535901" y="91104"/>
                  </a:cubicBezTo>
                  <a:cubicBezTo>
                    <a:pt x="525843" y="72617"/>
                    <a:pt x="506618" y="61151"/>
                    <a:pt x="485613" y="61151"/>
                  </a:cubicBezTo>
                  <a:close/>
                  <a:moveTo>
                    <a:pt x="30618" y="22931"/>
                  </a:moveTo>
                  <a:cubicBezTo>
                    <a:pt x="26435" y="22931"/>
                    <a:pt x="22963" y="26309"/>
                    <a:pt x="22963" y="30575"/>
                  </a:cubicBezTo>
                  <a:cubicBezTo>
                    <a:pt x="22963" y="34753"/>
                    <a:pt x="26435" y="38219"/>
                    <a:pt x="30618" y="38219"/>
                  </a:cubicBezTo>
                  <a:lnTo>
                    <a:pt x="54293" y="38219"/>
                  </a:lnTo>
                  <a:lnTo>
                    <a:pt x="485613" y="38219"/>
                  </a:lnTo>
                  <a:cubicBezTo>
                    <a:pt x="515074" y="38219"/>
                    <a:pt x="542042" y="54307"/>
                    <a:pt x="556105" y="80083"/>
                  </a:cubicBezTo>
                  <a:cubicBezTo>
                    <a:pt x="569011" y="103992"/>
                    <a:pt x="569011" y="132524"/>
                    <a:pt x="556105" y="156433"/>
                  </a:cubicBezTo>
                  <a:cubicBezTo>
                    <a:pt x="542042" y="182298"/>
                    <a:pt x="515074" y="198297"/>
                    <a:pt x="485613" y="198297"/>
                  </a:cubicBezTo>
                  <a:lnTo>
                    <a:pt x="30618" y="198297"/>
                  </a:lnTo>
                  <a:cubicBezTo>
                    <a:pt x="26435" y="198297"/>
                    <a:pt x="22963" y="201763"/>
                    <a:pt x="22963" y="205941"/>
                  </a:cubicBezTo>
                  <a:cubicBezTo>
                    <a:pt x="22963" y="210207"/>
                    <a:pt x="26435" y="213673"/>
                    <a:pt x="30618" y="213673"/>
                  </a:cubicBezTo>
                  <a:lnTo>
                    <a:pt x="489173" y="213673"/>
                  </a:lnTo>
                  <a:cubicBezTo>
                    <a:pt x="541775" y="213585"/>
                    <a:pt x="584587" y="170832"/>
                    <a:pt x="584587" y="118302"/>
                  </a:cubicBezTo>
                  <a:cubicBezTo>
                    <a:pt x="584587" y="65684"/>
                    <a:pt x="541775" y="22931"/>
                    <a:pt x="489173" y="22931"/>
                  </a:cubicBezTo>
                  <a:close/>
                  <a:moveTo>
                    <a:pt x="30618" y="0"/>
                  </a:moveTo>
                  <a:lnTo>
                    <a:pt x="489173" y="0"/>
                  </a:lnTo>
                  <a:cubicBezTo>
                    <a:pt x="554503" y="0"/>
                    <a:pt x="607639" y="53063"/>
                    <a:pt x="607639" y="118302"/>
                  </a:cubicBezTo>
                  <a:cubicBezTo>
                    <a:pt x="607639" y="157411"/>
                    <a:pt x="588503" y="192075"/>
                    <a:pt x="559131" y="213673"/>
                  </a:cubicBezTo>
                  <a:lnTo>
                    <a:pt x="576932" y="213673"/>
                  </a:lnTo>
                  <a:cubicBezTo>
                    <a:pt x="585121" y="213673"/>
                    <a:pt x="592775" y="216784"/>
                    <a:pt x="598650" y="222562"/>
                  </a:cubicBezTo>
                  <a:cubicBezTo>
                    <a:pt x="604435" y="228428"/>
                    <a:pt x="607639" y="236072"/>
                    <a:pt x="607639" y="244249"/>
                  </a:cubicBezTo>
                  <a:cubicBezTo>
                    <a:pt x="607639" y="261137"/>
                    <a:pt x="593843" y="274825"/>
                    <a:pt x="576932" y="274825"/>
                  </a:cubicBezTo>
                  <a:lnTo>
                    <a:pt x="561089" y="274825"/>
                  </a:lnTo>
                  <a:cubicBezTo>
                    <a:pt x="556372" y="287179"/>
                    <a:pt x="553168" y="300067"/>
                    <a:pt x="551655" y="313222"/>
                  </a:cubicBezTo>
                  <a:cubicBezTo>
                    <a:pt x="550943" y="319444"/>
                    <a:pt x="550587" y="325754"/>
                    <a:pt x="550587" y="331976"/>
                  </a:cubicBezTo>
                  <a:cubicBezTo>
                    <a:pt x="550587" y="338198"/>
                    <a:pt x="550943" y="344508"/>
                    <a:pt x="551655" y="350641"/>
                  </a:cubicBezTo>
                  <a:cubicBezTo>
                    <a:pt x="553168" y="363796"/>
                    <a:pt x="556372" y="376684"/>
                    <a:pt x="561089" y="389038"/>
                  </a:cubicBezTo>
                  <a:lnTo>
                    <a:pt x="576932" y="389038"/>
                  </a:lnTo>
                  <a:cubicBezTo>
                    <a:pt x="585121" y="389038"/>
                    <a:pt x="592775" y="392238"/>
                    <a:pt x="598650" y="398016"/>
                  </a:cubicBezTo>
                  <a:cubicBezTo>
                    <a:pt x="604435" y="403793"/>
                    <a:pt x="607639" y="411437"/>
                    <a:pt x="607639" y="419614"/>
                  </a:cubicBezTo>
                  <a:cubicBezTo>
                    <a:pt x="607639" y="436502"/>
                    <a:pt x="593843" y="450278"/>
                    <a:pt x="576932" y="450278"/>
                  </a:cubicBezTo>
                  <a:lnTo>
                    <a:pt x="232571" y="450278"/>
                  </a:lnTo>
                  <a:lnTo>
                    <a:pt x="232571" y="510185"/>
                  </a:lnTo>
                  <a:cubicBezTo>
                    <a:pt x="232571" y="514185"/>
                    <a:pt x="230435" y="517918"/>
                    <a:pt x="226964" y="520051"/>
                  </a:cubicBezTo>
                  <a:cubicBezTo>
                    <a:pt x="225094" y="521118"/>
                    <a:pt x="223136" y="521651"/>
                    <a:pt x="221089" y="521651"/>
                  </a:cubicBezTo>
                  <a:cubicBezTo>
                    <a:pt x="219220" y="521651"/>
                    <a:pt x="217351" y="521207"/>
                    <a:pt x="215571" y="520318"/>
                  </a:cubicBezTo>
                  <a:lnTo>
                    <a:pt x="169822" y="495697"/>
                  </a:lnTo>
                  <a:lnTo>
                    <a:pt x="123984" y="520318"/>
                  </a:lnTo>
                  <a:cubicBezTo>
                    <a:pt x="120424" y="522184"/>
                    <a:pt x="116152" y="522095"/>
                    <a:pt x="112681" y="520051"/>
                  </a:cubicBezTo>
                  <a:cubicBezTo>
                    <a:pt x="109209" y="518007"/>
                    <a:pt x="107073" y="514185"/>
                    <a:pt x="107073" y="510185"/>
                  </a:cubicBezTo>
                  <a:lnTo>
                    <a:pt x="107073" y="449745"/>
                  </a:lnTo>
                  <a:cubicBezTo>
                    <a:pt x="79749" y="447079"/>
                    <a:pt x="54382" y="435257"/>
                    <a:pt x="34712" y="415614"/>
                  </a:cubicBezTo>
                  <a:cubicBezTo>
                    <a:pt x="12283" y="393216"/>
                    <a:pt x="0" y="363529"/>
                    <a:pt x="0" y="331976"/>
                  </a:cubicBezTo>
                  <a:cubicBezTo>
                    <a:pt x="0" y="292868"/>
                    <a:pt x="19136" y="258115"/>
                    <a:pt x="48419" y="236605"/>
                  </a:cubicBezTo>
                  <a:lnTo>
                    <a:pt x="30618" y="236605"/>
                  </a:lnTo>
                  <a:cubicBezTo>
                    <a:pt x="13796" y="236605"/>
                    <a:pt x="0" y="222828"/>
                    <a:pt x="0" y="205941"/>
                  </a:cubicBezTo>
                  <a:cubicBezTo>
                    <a:pt x="0" y="189142"/>
                    <a:pt x="13796" y="175365"/>
                    <a:pt x="30618" y="175365"/>
                  </a:cubicBezTo>
                  <a:lnTo>
                    <a:pt x="46550" y="175365"/>
                  </a:lnTo>
                  <a:cubicBezTo>
                    <a:pt x="60435" y="138657"/>
                    <a:pt x="60435" y="97859"/>
                    <a:pt x="46550" y="61151"/>
                  </a:cubicBezTo>
                  <a:lnTo>
                    <a:pt x="30618" y="61151"/>
                  </a:lnTo>
                  <a:cubicBezTo>
                    <a:pt x="13796" y="61151"/>
                    <a:pt x="0" y="47463"/>
                    <a:pt x="0" y="30575"/>
                  </a:cubicBezTo>
                  <a:cubicBezTo>
                    <a:pt x="0" y="13688"/>
                    <a:pt x="13796" y="0"/>
                    <a:pt x="306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5" name="book-closed-with-a-bookmark_21046"/>
            <p:cNvSpPr>
              <a:spLocks noChangeAspect="1"/>
            </p:cNvSpPr>
            <p:nvPr/>
          </p:nvSpPr>
          <p:spPr bwMode="auto">
            <a:xfrm>
              <a:off x="1795" y="8286"/>
              <a:ext cx="2558" cy="1754"/>
            </a:xfrm>
            <a:custGeom>
              <a:avLst/>
              <a:gdLst>
                <a:gd name="T0" fmla="*/ 2431 w 2498"/>
                <a:gd name="T1" fmla="*/ 1583 h 1716"/>
                <a:gd name="T2" fmla="*/ 2162 w 2498"/>
                <a:gd name="T3" fmla="*/ 1583 h 1716"/>
                <a:gd name="T4" fmla="*/ 2162 w 2498"/>
                <a:gd name="T5" fmla="*/ 611 h 1716"/>
                <a:gd name="T6" fmla="*/ 2096 w 2498"/>
                <a:gd name="T7" fmla="*/ 544 h 1716"/>
                <a:gd name="T8" fmla="*/ 1898 w 2498"/>
                <a:gd name="T9" fmla="*/ 544 h 1716"/>
                <a:gd name="T10" fmla="*/ 1831 w 2498"/>
                <a:gd name="T11" fmla="*/ 611 h 1716"/>
                <a:gd name="T12" fmla="*/ 1831 w 2498"/>
                <a:gd name="T13" fmla="*/ 1583 h 1716"/>
                <a:gd name="T14" fmla="*/ 1776 w 2498"/>
                <a:gd name="T15" fmla="*/ 1583 h 1716"/>
                <a:gd name="T16" fmla="*/ 1776 w 2498"/>
                <a:gd name="T17" fmla="*/ 446 h 1716"/>
                <a:gd name="T18" fmla="*/ 1709 w 2498"/>
                <a:gd name="T19" fmla="*/ 380 h 1716"/>
                <a:gd name="T20" fmla="*/ 1511 w 2498"/>
                <a:gd name="T21" fmla="*/ 380 h 1716"/>
                <a:gd name="T22" fmla="*/ 1445 w 2498"/>
                <a:gd name="T23" fmla="*/ 446 h 1716"/>
                <a:gd name="T24" fmla="*/ 1445 w 2498"/>
                <a:gd name="T25" fmla="*/ 1583 h 1716"/>
                <a:gd name="T26" fmla="*/ 1348 w 2498"/>
                <a:gd name="T27" fmla="*/ 1583 h 1716"/>
                <a:gd name="T28" fmla="*/ 1349 w 2498"/>
                <a:gd name="T29" fmla="*/ 1555 h 1716"/>
                <a:gd name="T30" fmla="*/ 1079 w 2498"/>
                <a:gd name="T31" fmla="*/ 77 h 1716"/>
                <a:gd name="T32" fmla="*/ 1001 w 2498"/>
                <a:gd name="T33" fmla="*/ 24 h 1716"/>
                <a:gd name="T34" fmla="*/ 676 w 2498"/>
                <a:gd name="T35" fmla="*/ 83 h 1716"/>
                <a:gd name="T36" fmla="*/ 673 w 2498"/>
                <a:gd name="T37" fmla="*/ 84 h 1716"/>
                <a:gd name="T38" fmla="*/ 653 w 2498"/>
                <a:gd name="T39" fmla="*/ 81 h 1716"/>
                <a:gd name="T40" fmla="*/ 322 w 2498"/>
                <a:gd name="T41" fmla="*/ 81 h 1716"/>
                <a:gd name="T42" fmla="*/ 256 w 2498"/>
                <a:gd name="T43" fmla="*/ 147 h 1716"/>
                <a:gd name="T44" fmla="*/ 256 w 2498"/>
                <a:gd name="T45" fmla="*/ 1583 h 1716"/>
                <a:gd name="T46" fmla="*/ 133 w 2498"/>
                <a:gd name="T47" fmla="*/ 1583 h 1716"/>
                <a:gd name="T48" fmla="*/ 133 w 2498"/>
                <a:gd name="T49" fmla="*/ 66 h 1716"/>
                <a:gd name="T50" fmla="*/ 67 w 2498"/>
                <a:gd name="T51" fmla="*/ 0 h 1716"/>
                <a:gd name="T52" fmla="*/ 0 w 2498"/>
                <a:gd name="T53" fmla="*/ 66 h 1716"/>
                <a:gd name="T54" fmla="*/ 0 w 2498"/>
                <a:gd name="T55" fmla="*/ 1650 h 1716"/>
                <a:gd name="T56" fmla="*/ 67 w 2498"/>
                <a:gd name="T57" fmla="*/ 1716 h 1716"/>
                <a:gd name="T58" fmla="*/ 322 w 2498"/>
                <a:gd name="T59" fmla="*/ 1716 h 1716"/>
                <a:gd name="T60" fmla="*/ 653 w 2498"/>
                <a:gd name="T61" fmla="*/ 1716 h 1716"/>
                <a:gd name="T62" fmla="*/ 2431 w 2498"/>
                <a:gd name="T63" fmla="*/ 1716 h 1716"/>
                <a:gd name="T64" fmla="*/ 2498 w 2498"/>
                <a:gd name="T65" fmla="*/ 1650 h 1716"/>
                <a:gd name="T66" fmla="*/ 2431 w 2498"/>
                <a:gd name="T67" fmla="*/ 1583 h 1716"/>
                <a:gd name="T68" fmla="*/ 720 w 2498"/>
                <a:gd name="T69" fmla="*/ 695 h 1716"/>
                <a:gd name="T70" fmla="*/ 882 w 2498"/>
                <a:gd name="T71" fmla="*/ 1583 h 1716"/>
                <a:gd name="T72" fmla="*/ 720 w 2498"/>
                <a:gd name="T73" fmla="*/ 1583 h 1716"/>
                <a:gd name="T74" fmla="*/ 720 w 2498"/>
                <a:gd name="T75" fmla="*/ 695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8" h="1716">
                  <a:moveTo>
                    <a:pt x="2431" y="1583"/>
                  </a:moveTo>
                  <a:lnTo>
                    <a:pt x="2162" y="1583"/>
                  </a:lnTo>
                  <a:lnTo>
                    <a:pt x="2162" y="611"/>
                  </a:lnTo>
                  <a:cubicBezTo>
                    <a:pt x="2162" y="574"/>
                    <a:pt x="2132" y="544"/>
                    <a:pt x="2096" y="544"/>
                  </a:cubicBezTo>
                  <a:lnTo>
                    <a:pt x="1898" y="544"/>
                  </a:lnTo>
                  <a:cubicBezTo>
                    <a:pt x="1861" y="544"/>
                    <a:pt x="1831" y="574"/>
                    <a:pt x="1831" y="611"/>
                  </a:cubicBezTo>
                  <a:lnTo>
                    <a:pt x="1831" y="1583"/>
                  </a:lnTo>
                  <a:lnTo>
                    <a:pt x="1776" y="1583"/>
                  </a:lnTo>
                  <a:lnTo>
                    <a:pt x="1776" y="446"/>
                  </a:lnTo>
                  <a:cubicBezTo>
                    <a:pt x="1776" y="410"/>
                    <a:pt x="1746" y="380"/>
                    <a:pt x="1709" y="380"/>
                  </a:cubicBezTo>
                  <a:lnTo>
                    <a:pt x="1511" y="380"/>
                  </a:lnTo>
                  <a:cubicBezTo>
                    <a:pt x="1475" y="380"/>
                    <a:pt x="1445" y="410"/>
                    <a:pt x="1445" y="446"/>
                  </a:cubicBezTo>
                  <a:lnTo>
                    <a:pt x="1445" y="1583"/>
                  </a:lnTo>
                  <a:lnTo>
                    <a:pt x="1348" y="1583"/>
                  </a:lnTo>
                  <a:cubicBezTo>
                    <a:pt x="1350" y="1574"/>
                    <a:pt x="1351" y="1564"/>
                    <a:pt x="1349" y="1555"/>
                  </a:cubicBezTo>
                  <a:lnTo>
                    <a:pt x="1079" y="77"/>
                  </a:lnTo>
                  <a:cubicBezTo>
                    <a:pt x="1072" y="41"/>
                    <a:pt x="1038" y="17"/>
                    <a:pt x="1001" y="24"/>
                  </a:cubicBezTo>
                  <a:lnTo>
                    <a:pt x="676" y="83"/>
                  </a:lnTo>
                  <a:cubicBezTo>
                    <a:pt x="675" y="83"/>
                    <a:pt x="674" y="84"/>
                    <a:pt x="673" y="84"/>
                  </a:cubicBezTo>
                  <a:cubicBezTo>
                    <a:pt x="667" y="82"/>
                    <a:pt x="660" y="81"/>
                    <a:pt x="653" y="81"/>
                  </a:cubicBezTo>
                  <a:lnTo>
                    <a:pt x="322" y="81"/>
                  </a:lnTo>
                  <a:cubicBezTo>
                    <a:pt x="286" y="81"/>
                    <a:pt x="256" y="111"/>
                    <a:pt x="256" y="147"/>
                  </a:cubicBezTo>
                  <a:lnTo>
                    <a:pt x="256" y="1583"/>
                  </a:lnTo>
                  <a:lnTo>
                    <a:pt x="133" y="1583"/>
                  </a:lnTo>
                  <a:lnTo>
                    <a:pt x="133" y="66"/>
                  </a:lnTo>
                  <a:cubicBezTo>
                    <a:pt x="133" y="29"/>
                    <a:pt x="103" y="0"/>
                    <a:pt x="67" y="0"/>
                  </a:cubicBezTo>
                  <a:cubicBezTo>
                    <a:pt x="30" y="0"/>
                    <a:pt x="0" y="29"/>
                    <a:pt x="0" y="66"/>
                  </a:cubicBezTo>
                  <a:lnTo>
                    <a:pt x="0" y="1650"/>
                  </a:lnTo>
                  <a:cubicBezTo>
                    <a:pt x="0" y="1686"/>
                    <a:pt x="30" y="1716"/>
                    <a:pt x="67" y="1716"/>
                  </a:cubicBezTo>
                  <a:lnTo>
                    <a:pt x="322" y="1716"/>
                  </a:lnTo>
                  <a:lnTo>
                    <a:pt x="653" y="1716"/>
                  </a:lnTo>
                  <a:lnTo>
                    <a:pt x="2431" y="1716"/>
                  </a:lnTo>
                  <a:cubicBezTo>
                    <a:pt x="2468" y="1716"/>
                    <a:pt x="2498" y="1686"/>
                    <a:pt x="2498" y="1650"/>
                  </a:cubicBezTo>
                  <a:cubicBezTo>
                    <a:pt x="2498" y="1613"/>
                    <a:pt x="2468" y="1583"/>
                    <a:pt x="2431" y="1583"/>
                  </a:cubicBezTo>
                  <a:close/>
                  <a:moveTo>
                    <a:pt x="720" y="695"/>
                  </a:moveTo>
                  <a:lnTo>
                    <a:pt x="882" y="1583"/>
                  </a:lnTo>
                  <a:lnTo>
                    <a:pt x="720" y="1583"/>
                  </a:lnTo>
                  <a:lnTo>
                    <a:pt x="720" y="695"/>
                  </a:ln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6" name="college-studying_73531"/>
            <p:cNvSpPr>
              <a:spLocks noChangeAspect="1"/>
            </p:cNvSpPr>
            <p:nvPr/>
          </p:nvSpPr>
          <p:spPr bwMode="auto">
            <a:xfrm>
              <a:off x="6433" y="8366"/>
              <a:ext cx="2231" cy="1754"/>
            </a:xfrm>
            <a:custGeom>
              <a:avLst/>
              <a:gdLst>
                <a:gd name="T0" fmla="*/ 2297 w 2795"/>
                <a:gd name="T1" fmla="*/ 2201 h 2201"/>
                <a:gd name="T2" fmla="*/ 1968 w 2795"/>
                <a:gd name="T3" fmla="*/ 2201 h 2201"/>
                <a:gd name="T4" fmla="*/ 124 w 2795"/>
                <a:gd name="T5" fmla="*/ 1973 h 2201"/>
                <a:gd name="T6" fmla="*/ 352 w 2795"/>
                <a:gd name="T7" fmla="*/ 1495 h 2201"/>
                <a:gd name="T8" fmla="*/ 2190 w 2795"/>
                <a:gd name="T9" fmla="*/ 1495 h 2201"/>
                <a:gd name="T10" fmla="*/ 2364 w 2795"/>
                <a:gd name="T11" fmla="*/ 1562 h 2201"/>
                <a:gd name="T12" fmla="*/ 2257 w 2795"/>
                <a:gd name="T13" fmla="*/ 1628 h 2201"/>
                <a:gd name="T14" fmla="*/ 2297 w 2795"/>
                <a:gd name="T15" fmla="*/ 2067 h 2201"/>
                <a:gd name="T16" fmla="*/ 2649 w 2795"/>
                <a:gd name="T17" fmla="*/ 1342 h 2201"/>
                <a:gd name="T18" fmla="*/ 2483 w 2795"/>
                <a:gd name="T19" fmla="*/ 1409 h 2201"/>
                <a:gd name="T20" fmla="*/ 913 w 2795"/>
                <a:gd name="T21" fmla="*/ 1409 h 2201"/>
                <a:gd name="T22" fmla="*/ 701 w 2795"/>
                <a:gd name="T23" fmla="*/ 1019 h 2201"/>
                <a:gd name="T24" fmla="*/ 2253 w 2795"/>
                <a:gd name="T25" fmla="*/ 807 h 2201"/>
                <a:gd name="T26" fmla="*/ 2583 w 2795"/>
                <a:gd name="T27" fmla="*/ 807 h 2201"/>
                <a:gd name="T28" fmla="*/ 2583 w 2795"/>
                <a:gd name="T29" fmla="*/ 940 h 2201"/>
                <a:gd name="T30" fmla="*/ 2549 w 2795"/>
                <a:gd name="T31" fmla="*/ 1275 h 2201"/>
                <a:gd name="T32" fmla="*/ 2649 w 2795"/>
                <a:gd name="T33" fmla="*/ 1342 h 2201"/>
                <a:gd name="T34" fmla="*/ 2253 w 2795"/>
                <a:gd name="T35" fmla="*/ 1275 h 2201"/>
                <a:gd name="T36" fmla="*/ 2416 w 2795"/>
                <a:gd name="T37" fmla="*/ 940 h 2201"/>
                <a:gd name="T38" fmla="*/ 913 w 2795"/>
                <a:gd name="T39" fmla="*/ 940 h 2201"/>
                <a:gd name="T40" fmla="*/ 834 w 2795"/>
                <a:gd name="T41" fmla="*/ 1197 h 2201"/>
                <a:gd name="T42" fmla="*/ 2728 w 2795"/>
                <a:gd name="T43" fmla="*/ 0 h 2201"/>
                <a:gd name="T44" fmla="*/ 638 w 2795"/>
                <a:gd name="T45" fmla="*/ 0 h 2201"/>
                <a:gd name="T46" fmla="*/ 0 w 2795"/>
                <a:gd name="T47" fmla="*/ 67 h 2201"/>
                <a:gd name="T48" fmla="*/ 124 w 2795"/>
                <a:gd name="T49" fmla="*/ 134 h 2201"/>
                <a:gd name="T50" fmla="*/ 73 w 2795"/>
                <a:gd name="T51" fmla="*/ 800 h 2201"/>
                <a:gd name="T52" fmla="*/ 308 w 2795"/>
                <a:gd name="T53" fmla="*/ 800 h 2201"/>
                <a:gd name="T54" fmla="*/ 257 w 2795"/>
                <a:gd name="T55" fmla="*/ 134 h 2201"/>
                <a:gd name="T56" fmla="*/ 571 w 2795"/>
                <a:gd name="T57" fmla="*/ 659 h 2201"/>
                <a:gd name="T58" fmla="*/ 2157 w 2795"/>
                <a:gd name="T59" fmla="*/ 726 h 2201"/>
                <a:gd name="T60" fmla="*/ 2224 w 2795"/>
                <a:gd name="T61" fmla="*/ 134 h 2201"/>
                <a:gd name="T62" fmla="*/ 2795 w 2795"/>
                <a:gd name="T63" fmla="*/ 67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5" h="2201">
                  <a:moveTo>
                    <a:pt x="2364" y="2134"/>
                  </a:moveTo>
                  <a:cubicBezTo>
                    <a:pt x="2364" y="2171"/>
                    <a:pt x="2334" y="2201"/>
                    <a:pt x="2297" y="2201"/>
                  </a:cubicBezTo>
                  <a:lnTo>
                    <a:pt x="2190" y="2201"/>
                  </a:lnTo>
                  <a:lnTo>
                    <a:pt x="1968" y="2201"/>
                  </a:lnTo>
                  <a:lnTo>
                    <a:pt x="352" y="2201"/>
                  </a:lnTo>
                  <a:cubicBezTo>
                    <a:pt x="226" y="2201"/>
                    <a:pt x="124" y="2098"/>
                    <a:pt x="124" y="1973"/>
                  </a:cubicBezTo>
                  <a:lnTo>
                    <a:pt x="124" y="1723"/>
                  </a:lnTo>
                  <a:cubicBezTo>
                    <a:pt x="124" y="1597"/>
                    <a:pt x="226" y="1495"/>
                    <a:pt x="352" y="1495"/>
                  </a:cubicBezTo>
                  <a:lnTo>
                    <a:pt x="1968" y="1495"/>
                  </a:lnTo>
                  <a:lnTo>
                    <a:pt x="2190" y="1495"/>
                  </a:lnTo>
                  <a:lnTo>
                    <a:pt x="2297" y="1495"/>
                  </a:lnTo>
                  <a:cubicBezTo>
                    <a:pt x="2334" y="1495"/>
                    <a:pt x="2364" y="1525"/>
                    <a:pt x="2364" y="1562"/>
                  </a:cubicBezTo>
                  <a:cubicBezTo>
                    <a:pt x="2364" y="1599"/>
                    <a:pt x="2334" y="1628"/>
                    <a:pt x="2297" y="1628"/>
                  </a:cubicBezTo>
                  <a:lnTo>
                    <a:pt x="2257" y="1628"/>
                  </a:lnTo>
                  <a:lnTo>
                    <a:pt x="2257" y="2067"/>
                  </a:lnTo>
                  <a:lnTo>
                    <a:pt x="2297" y="2067"/>
                  </a:lnTo>
                  <a:cubicBezTo>
                    <a:pt x="2334" y="2067"/>
                    <a:pt x="2364" y="2097"/>
                    <a:pt x="2364" y="2134"/>
                  </a:cubicBezTo>
                  <a:close/>
                  <a:moveTo>
                    <a:pt x="2649" y="1342"/>
                  </a:moveTo>
                  <a:cubicBezTo>
                    <a:pt x="2649" y="1379"/>
                    <a:pt x="2620" y="1409"/>
                    <a:pt x="2583" y="1409"/>
                  </a:cubicBezTo>
                  <a:lnTo>
                    <a:pt x="2483" y="1409"/>
                  </a:lnTo>
                  <a:lnTo>
                    <a:pt x="2254" y="1409"/>
                  </a:lnTo>
                  <a:lnTo>
                    <a:pt x="913" y="1409"/>
                  </a:lnTo>
                  <a:cubicBezTo>
                    <a:pt x="796" y="1409"/>
                    <a:pt x="701" y="1314"/>
                    <a:pt x="701" y="1197"/>
                  </a:cubicBezTo>
                  <a:lnTo>
                    <a:pt x="701" y="1019"/>
                  </a:lnTo>
                  <a:cubicBezTo>
                    <a:pt x="701" y="902"/>
                    <a:pt x="796" y="807"/>
                    <a:pt x="913" y="807"/>
                  </a:cubicBezTo>
                  <a:lnTo>
                    <a:pt x="2253" y="807"/>
                  </a:lnTo>
                  <a:lnTo>
                    <a:pt x="2483" y="807"/>
                  </a:lnTo>
                  <a:lnTo>
                    <a:pt x="2583" y="807"/>
                  </a:lnTo>
                  <a:cubicBezTo>
                    <a:pt x="2620" y="807"/>
                    <a:pt x="2649" y="837"/>
                    <a:pt x="2649" y="874"/>
                  </a:cubicBezTo>
                  <a:cubicBezTo>
                    <a:pt x="2649" y="911"/>
                    <a:pt x="2620" y="940"/>
                    <a:pt x="2583" y="940"/>
                  </a:cubicBezTo>
                  <a:lnTo>
                    <a:pt x="2549" y="940"/>
                  </a:lnTo>
                  <a:lnTo>
                    <a:pt x="2549" y="1275"/>
                  </a:lnTo>
                  <a:lnTo>
                    <a:pt x="2583" y="1275"/>
                  </a:lnTo>
                  <a:cubicBezTo>
                    <a:pt x="2620" y="1275"/>
                    <a:pt x="2649" y="1305"/>
                    <a:pt x="2649" y="1342"/>
                  </a:cubicBezTo>
                  <a:close/>
                  <a:moveTo>
                    <a:pt x="913" y="1275"/>
                  </a:moveTo>
                  <a:lnTo>
                    <a:pt x="2253" y="1275"/>
                  </a:lnTo>
                  <a:lnTo>
                    <a:pt x="2416" y="1275"/>
                  </a:lnTo>
                  <a:lnTo>
                    <a:pt x="2416" y="940"/>
                  </a:lnTo>
                  <a:lnTo>
                    <a:pt x="2253" y="940"/>
                  </a:lnTo>
                  <a:lnTo>
                    <a:pt x="913" y="940"/>
                  </a:lnTo>
                  <a:cubicBezTo>
                    <a:pt x="869" y="940"/>
                    <a:pt x="834" y="976"/>
                    <a:pt x="834" y="1019"/>
                  </a:cubicBezTo>
                  <a:lnTo>
                    <a:pt x="834" y="1197"/>
                  </a:lnTo>
                  <a:cubicBezTo>
                    <a:pt x="834" y="1240"/>
                    <a:pt x="869" y="1275"/>
                    <a:pt x="913" y="1275"/>
                  </a:cubicBezTo>
                  <a:close/>
                  <a:moveTo>
                    <a:pt x="2728" y="0"/>
                  </a:moveTo>
                  <a:lnTo>
                    <a:pt x="2157" y="0"/>
                  </a:lnTo>
                  <a:lnTo>
                    <a:pt x="638" y="0"/>
                  </a:lnTo>
                  <a:lnTo>
                    <a:pt x="67" y="0"/>
                  </a:lnTo>
                  <a:cubicBezTo>
                    <a:pt x="30" y="0"/>
                    <a:pt x="0" y="30"/>
                    <a:pt x="0" y="67"/>
                  </a:cubicBezTo>
                  <a:cubicBezTo>
                    <a:pt x="0" y="104"/>
                    <a:pt x="30" y="134"/>
                    <a:pt x="67" y="134"/>
                  </a:cubicBezTo>
                  <a:lnTo>
                    <a:pt x="124" y="134"/>
                  </a:lnTo>
                  <a:lnTo>
                    <a:pt x="124" y="704"/>
                  </a:lnTo>
                  <a:cubicBezTo>
                    <a:pt x="93" y="725"/>
                    <a:pt x="73" y="760"/>
                    <a:pt x="73" y="800"/>
                  </a:cubicBezTo>
                  <a:cubicBezTo>
                    <a:pt x="73" y="865"/>
                    <a:pt x="126" y="917"/>
                    <a:pt x="191" y="917"/>
                  </a:cubicBezTo>
                  <a:cubicBezTo>
                    <a:pt x="255" y="917"/>
                    <a:pt x="308" y="865"/>
                    <a:pt x="308" y="800"/>
                  </a:cubicBezTo>
                  <a:cubicBezTo>
                    <a:pt x="308" y="760"/>
                    <a:pt x="288" y="725"/>
                    <a:pt x="257" y="704"/>
                  </a:cubicBezTo>
                  <a:lnTo>
                    <a:pt x="257" y="134"/>
                  </a:lnTo>
                  <a:lnTo>
                    <a:pt x="571" y="134"/>
                  </a:lnTo>
                  <a:lnTo>
                    <a:pt x="571" y="659"/>
                  </a:lnTo>
                  <a:cubicBezTo>
                    <a:pt x="571" y="696"/>
                    <a:pt x="601" y="726"/>
                    <a:pt x="638" y="726"/>
                  </a:cubicBezTo>
                  <a:lnTo>
                    <a:pt x="2157" y="726"/>
                  </a:lnTo>
                  <a:cubicBezTo>
                    <a:pt x="2194" y="726"/>
                    <a:pt x="2224" y="696"/>
                    <a:pt x="2224" y="659"/>
                  </a:cubicBezTo>
                  <a:lnTo>
                    <a:pt x="2224" y="134"/>
                  </a:lnTo>
                  <a:lnTo>
                    <a:pt x="2728" y="134"/>
                  </a:lnTo>
                  <a:cubicBezTo>
                    <a:pt x="2765" y="134"/>
                    <a:pt x="2795" y="104"/>
                    <a:pt x="2795" y="67"/>
                  </a:cubicBezTo>
                  <a:cubicBezTo>
                    <a:pt x="2795" y="30"/>
                    <a:pt x="2765" y="0"/>
                    <a:pt x="272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sp>
          <p:nvSpPr>
            <p:cNvPr id="7" name="library-books_18476"/>
            <p:cNvSpPr>
              <a:spLocks noChangeAspect="1"/>
            </p:cNvSpPr>
            <p:nvPr/>
          </p:nvSpPr>
          <p:spPr bwMode="auto">
            <a:xfrm>
              <a:off x="9309" y="8100"/>
              <a:ext cx="2390" cy="2020"/>
            </a:xfrm>
            <a:custGeom>
              <a:avLst/>
              <a:gdLst>
                <a:gd name="connsiteX0" fmla="*/ 217420 w 608094"/>
                <a:gd name="connsiteY0" fmla="*/ 438401 h 513999"/>
                <a:gd name="connsiteX1" fmla="*/ 205206 w 608094"/>
                <a:gd name="connsiteY1" fmla="*/ 450598 h 513999"/>
                <a:gd name="connsiteX2" fmla="*/ 217420 w 608094"/>
                <a:gd name="connsiteY2" fmla="*/ 462795 h 513999"/>
                <a:gd name="connsiteX3" fmla="*/ 276185 w 608094"/>
                <a:gd name="connsiteY3" fmla="*/ 462680 h 513999"/>
                <a:gd name="connsiteX4" fmla="*/ 288399 w 608094"/>
                <a:gd name="connsiteY4" fmla="*/ 450598 h 513999"/>
                <a:gd name="connsiteX5" fmla="*/ 276185 w 608094"/>
                <a:gd name="connsiteY5" fmla="*/ 438516 h 513999"/>
                <a:gd name="connsiteX6" fmla="*/ 41718 w 608094"/>
                <a:gd name="connsiteY6" fmla="*/ 438401 h 513999"/>
                <a:gd name="connsiteX7" fmla="*/ 29502 w 608094"/>
                <a:gd name="connsiteY7" fmla="*/ 450598 h 513999"/>
                <a:gd name="connsiteX8" fmla="*/ 41718 w 608094"/>
                <a:gd name="connsiteY8" fmla="*/ 462795 h 513999"/>
                <a:gd name="connsiteX9" fmla="*/ 100491 w 608094"/>
                <a:gd name="connsiteY9" fmla="*/ 462680 h 513999"/>
                <a:gd name="connsiteX10" fmla="*/ 112591 w 608094"/>
                <a:gd name="connsiteY10" fmla="*/ 450598 h 513999"/>
                <a:gd name="connsiteX11" fmla="*/ 100491 w 608094"/>
                <a:gd name="connsiteY11" fmla="*/ 438516 h 513999"/>
                <a:gd name="connsiteX12" fmla="*/ 217535 w 608094"/>
                <a:gd name="connsiteY12" fmla="*/ 90327 h 513999"/>
                <a:gd name="connsiteX13" fmla="*/ 205321 w 608094"/>
                <a:gd name="connsiteY13" fmla="*/ 102524 h 513999"/>
                <a:gd name="connsiteX14" fmla="*/ 217535 w 608094"/>
                <a:gd name="connsiteY14" fmla="*/ 114721 h 513999"/>
                <a:gd name="connsiteX15" fmla="*/ 276300 w 608094"/>
                <a:gd name="connsiteY15" fmla="*/ 114721 h 513999"/>
                <a:gd name="connsiteX16" fmla="*/ 288399 w 608094"/>
                <a:gd name="connsiteY16" fmla="*/ 102524 h 513999"/>
                <a:gd name="connsiteX17" fmla="*/ 276300 w 608094"/>
                <a:gd name="connsiteY17" fmla="*/ 90327 h 513999"/>
                <a:gd name="connsiteX18" fmla="*/ 41718 w 608094"/>
                <a:gd name="connsiteY18" fmla="*/ 90327 h 513999"/>
                <a:gd name="connsiteX19" fmla="*/ 29617 w 608094"/>
                <a:gd name="connsiteY19" fmla="*/ 102524 h 513999"/>
                <a:gd name="connsiteX20" fmla="*/ 41718 w 608094"/>
                <a:gd name="connsiteY20" fmla="*/ 114721 h 513999"/>
                <a:gd name="connsiteX21" fmla="*/ 100491 w 608094"/>
                <a:gd name="connsiteY21" fmla="*/ 114721 h 513999"/>
                <a:gd name="connsiteX22" fmla="*/ 112591 w 608094"/>
                <a:gd name="connsiteY22" fmla="*/ 102524 h 513999"/>
                <a:gd name="connsiteX23" fmla="*/ 100491 w 608094"/>
                <a:gd name="connsiteY23" fmla="*/ 90327 h 513999"/>
                <a:gd name="connsiteX24" fmla="*/ 357302 w 608094"/>
                <a:gd name="connsiteY24" fmla="*/ 33254 h 513999"/>
                <a:gd name="connsiteX25" fmla="*/ 381620 w 608094"/>
                <a:gd name="connsiteY25" fmla="*/ 48903 h 513999"/>
                <a:gd name="connsiteX26" fmla="*/ 476931 w 608094"/>
                <a:gd name="connsiteY26" fmla="*/ 484904 h 513999"/>
                <a:gd name="connsiteX27" fmla="*/ 461257 w 608094"/>
                <a:gd name="connsiteY27" fmla="*/ 509299 h 513999"/>
                <a:gd name="connsiteX28" fmla="*/ 436939 w 608094"/>
                <a:gd name="connsiteY28" fmla="*/ 493649 h 513999"/>
                <a:gd name="connsiteX29" fmla="*/ 341628 w 608094"/>
                <a:gd name="connsiteY29" fmla="*/ 57534 h 513999"/>
                <a:gd name="connsiteX30" fmla="*/ 357302 w 608094"/>
                <a:gd name="connsiteY30" fmla="*/ 33254 h 513999"/>
                <a:gd name="connsiteX31" fmla="*/ 405056 w 608094"/>
                <a:gd name="connsiteY31" fmla="*/ 22956 h 513999"/>
                <a:gd name="connsiteX32" fmla="*/ 416229 w 608094"/>
                <a:gd name="connsiteY32" fmla="*/ 30089 h 513999"/>
                <a:gd name="connsiteX33" fmla="*/ 516092 w 608094"/>
                <a:gd name="connsiteY33" fmla="*/ 487647 h 513999"/>
                <a:gd name="connsiteX34" fmla="*/ 508951 w 608094"/>
                <a:gd name="connsiteY34" fmla="*/ 498807 h 513999"/>
                <a:gd name="connsiteX35" fmla="*/ 497663 w 608094"/>
                <a:gd name="connsiteY35" fmla="*/ 491674 h 513999"/>
                <a:gd name="connsiteX36" fmla="*/ 397800 w 608094"/>
                <a:gd name="connsiteY36" fmla="*/ 34116 h 513999"/>
                <a:gd name="connsiteX37" fmla="*/ 405056 w 608094"/>
                <a:gd name="connsiteY37" fmla="*/ 22956 h 513999"/>
                <a:gd name="connsiteX38" fmla="*/ 437759 w 608094"/>
                <a:gd name="connsiteY38" fmla="*/ 15758 h 513999"/>
                <a:gd name="connsiteX39" fmla="*/ 449054 w 608094"/>
                <a:gd name="connsiteY39" fmla="*/ 22892 h 513999"/>
                <a:gd name="connsiteX40" fmla="*/ 548976 w 608094"/>
                <a:gd name="connsiteY40" fmla="*/ 480517 h 513999"/>
                <a:gd name="connsiteX41" fmla="*/ 541715 w 608094"/>
                <a:gd name="connsiteY41" fmla="*/ 491679 h 513999"/>
                <a:gd name="connsiteX42" fmla="*/ 530535 w 608094"/>
                <a:gd name="connsiteY42" fmla="*/ 484544 h 513999"/>
                <a:gd name="connsiteX43" fmla="*/ 430614 w 608094"/>
                <a:gd name="connsiteY43" fmla="*/ 26920 h 513999"/>
                <a:gd name="connsiteX44" fmla="*/ 437759 w 608094"/>
                <a:gd name="connsiteY44" fmla="*/ 15758 h 513999"/>
                <a:gd name="connsiteX45" fmla="*/ 488012 w 608094"/>
                <a:gd name="connsiteY45" fmla="*/ 4886 h 513999"/>
                <a:gd name="connsiteX46" fmla="*/ 512325 w 608094"/>
                <a:gd name="connsiteY46" fmla="*/ 20419 h 513999"/>
                <a:gd name="connsiteX47" fmla="*/ 607618 w 608094"/>
                <a:gd name="connsiteY47" fmla="*/ 456470 h 513999"/>
                <a:gd name="connsiteX48" fmla="*/ 591947 w 608094"/>
                <a:gd name="connsiteY48" fmla="*/ 480746 h 513999"/>
                <a:gd name="connsiteX49" fmla="*/ 567634 w 608094"/>
                <a:gd name="connsiteY49" fmla="*/ 465099 h 513999"/>
                <a:gd name="connsiteX50" fmla="*/ 472456 w 608094"/>
                <a:gd name="connsiteY50" fmla="*/ 29163 h 513999"/>
                <a:gd name="connsiteX51" fmla="*/ 488012 w 608094"/>
                <a:gd name="connsiteY51" fmla="*/ 4886 h 513999"/>
                <a:gd name="connsiteX52" fmla="*/ 210622 w 608094"/>
                <a:gd name="connsiteY52" fmla="*/ 0 h 513999"/>
                <a:gd name="connsiteX53" fmla="*/ 283099 w 608094"/>
                <a:gd name="connsiteY53" fmla="*/ 115 h 513999"/>
                <a:gd name="connsiteX54" fmla="*/ 317782 w 608094"/>
                <a:gd name="connsiteY54" fmla="*/ 34750 h 513999"/>
                <a:gd name="connsiteX55" fmla="*/ 317551 w 608094"/>
                <a:gd name="connsiteY55" fmla="*/ 479364 h 513999"/>
                <a:gd name="connsiteX56" fmla="*/ 282868 w 608094"/>
                <a:gd name="connsiteY56" fmla="*/ 513999 h 513999"/>
                <a:gd name="connsiteX57" fmla="*/ 210391 w 608094"/>
                <a:gd name="connsiteY57" fmla="*/ 513999 h 513999"/>
                <a:gd name="connsiteX58" fmla="*/ 175708 w 608094"/>
                <a:gd name="connsiteY58" fmla="*/ 479249 h 513999"/>
                <a:gd name="connsiteX59" fmla="*/ 176054 w 608094"/>
                <a:gd name="connsiteY59" fmla="*/ 34635 h 513999"/>
                <a:gd name="connsiteX60" fmla="*/ 210622 w 608094"/>
                <a:gd name="connsiteY60" fmla="*/ 0 h 513999"/>
                <a:gd name="connsiteX61" fmla="*/ 34918 w 608094"/>
                <a:gd name="connsiteY61" fmla="*/ 0 h 513999"/>
                <a:gd name="connsiteX62" fmla="*/ 107290 w 608094"/>
                <a:gd name="connsiteY62" fmla="*/ 115 h 513999"/>
                <a:gd name="connsiteX63" fmla="*/ 141978 w 608094"/>
                <a:gd name="connsiteY63" fmla="*/ 34750 h 513999"/>
                <a:gd name="connsiteX64" fmla="*/ 141748 w 608094"/>
                <a:gd name="connsiteY64" fmla="*/ 479364 h 513999"/>
                <a:gd name="connsiteX65" fmla="*/ 106944 w 608094"/>
                <a:gd name="connsiteY65" fmla="*/ 513999 h 513999"/>
                <a:gd name="connsiteX66" fmla="*/ 34573 w 608094"/>
                <a:gd name="connsiteY66" fmla="*/ 513999 h 513999"/>
                <a:gd name="connsiteX67" fmla="*/ 0 w 608094"/>
                <a:gd name="connsiteY67" fmla="*/ 479249 h 513999"/>
                <a:gd name="connsiteX68" fmla="*/ 230 w 608094"/>
                <a:gd name="connsiteY68" fmla="*/ 34635 h 513999"/>
                <a:gd name="connsiteX69" fmla="*/ 34918 w 608094"/>
                <a:gd name="connsiteY69" fmla="*/ 0 h 51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8094" h="513999">
                  <a:moveTo>
                    <a:pt x="217420" y="438401"/>
                  </a:moveTo>
                  <a:cubicBezTo>
                    <a:pt x="210737" y="438401"/>
                    <a:pt x="205206" y="443924"/>
                    <a:pt x="205206" y="450598"/>
                  </a:cubicBezTo>
                  <a:cubicBezTo>
                    <a:pt x="205206" y="457272"/>
                    <a:pt x="210737" y="462795"/>
                    <a:pt x="217420" y="462795"/>
                  </a:cubicBezTo>
                  <a:lnTo>
                    <a:pt x="276185" y="462680"/>
                  </a:lnTo>
                  <a:cubicBezTo>
                    <a:pt x="282983" y="462680"/>
                    <a:pt x="288399" y="457387"/>
                    <a:pt x="288399" y="450598"/>
                  </a:cubicBezTo>
                  <a:cubicBezTo>
                    <a:pt x="288399" y="443924"/>
                    <a:pt x="282868" y="438516"/>
                    <a:pt x="276185" y="438516"/>
                  </a:cubicBezTo>
                  <a:close/>
                  <a:moveTo>
                    <a:pt x="41718" y="438401"/>
                  </a:moveTo>
                  <a:cubicBezTo>
                    <a:pt x="34918" y="438401"/>
                    <a:pt x="29502" y="443924"/>
                    <a:pt x="29502" y="450598"/>
                  </a:cubicBezTo>
                  <a:cubicBezTo>
                    <a:pt x="29502" y="457272"/>
                    <a:pt x="35034" y="462795"/>
                    <a:pt x="41718" y="462795"/>
                  </a:cubicBezTo>
                  <a:lnTo>
                    <a:pt x="100491" y="462680"/>
                  </a:lnTo>
                  <a:cubicBezTo>
                    <a:pt x="107175" y="462680"/>
                    <a:pt x="112591" y="457387"/>
                    <a:pt x="112591" y="450598"/>
                  </a:cubicBezTo>
                  <a:cubicBezTo>
                    <a:pt x="112591" y="443924"/>
                    <a:pt x="107175" y="438516"/>
                    <a:pt x="100491" y="438516"/>
                  </a:cubicBezTo>
                  <a:close/>
                  <a:moveTo>
                    <a:pt x="217535" y="90327"/>
                  </a:moveTo>
                  <a:cubicBezTo>
                    <a:pt x="210737" y="90327"/>
                    <a:pt x="205321" y="95850"/>
                    <a:pt x="205321" y="102524"/>
                  </a:cubicBezTo>
                  <a:cubicBezTo>
                    <a:pt x="205321" y="109198"/>
                    <a:pt x="210737" y="114721"/>
                    <a:pt x="217535" y="114721"/>
                  </a:cubicBezTo>
                  <a:lnTo>
                    <a:pt x="276300" y="114721"/>
                  </a:lnTo>
                  <a:cubicBezTo>
                    <a:pt x="282983" y="114721"/>
                    <a:pt x="288399" y="109198"/>
                    <a:pt x="288399" y="102524"/>
                  </a:cubicBezTo>
                  <a:cubicBezTo>
                    <a:pt x="288399" y="95850"/>
                    <a:pt x="282983" y="90327"/>
                    <a:pt x="276300" y="90327"/>
                  </a:cubicBezTo>
                  <a:close/>
                  <a:moveTo>
                    <a:pt x="41718" y="90327"/>
                  </a:moveTo>
                  <a:cubicBezTo>
                    <a:pt x="35034" y="90327"/>
                    <a:pt x="29617" y="95850"/>
                    <a:pt x="29617" y="102524"/>
                  </a:cubicBezTo>
                  <a:cubicBezTo>
                    <a:pt x="29617" y="109198"/>
                    <a:pt x="35034" y="114721"/>
                    <a:pt x="41718" y="114721"/>
                  </a:cubicBezTo>
                  <a:lnTo>
                    <a:pt x="100491" y="114721"/>
                  </a:lnTo>
                  <a:cubicBezTo>
                    <a:pt x="107175" y="114721"/>
                    <a:pt x="112591" y="109198"/>
                    <a:pt x="112591" y="102524"/>
                  </a:cubicBezTo>
                  <a:cubicBezTo>
                    <a:pt x="112591" y="95850"/>
                    <a:pt x="107175" y="90327"/>
                    <a:pt x="100491" y="90327"/>
                  </a:cubicBezTo>
                  <a:close/>
                  <a:moveTo>
                    <a:pt x="357302" y="33254"/>
                  </a:moveTo>
                  <a:cubicBezTo>
                    <a:pt x="368366" y="30837"/>
                    <a:pt x="379199" y="37857"/>
                    <a:pt x="381620" y="48903"/>
                  </a:cubicBezTo>
                  <a:lnTo>
                    <a:pt x="476931" y="484904"/>
                  </a:lnTo>
                  <a:cubicBezTo>
                    <a:pt x="479351" y="495951"/>
                    <a:pt x="472321" y="506882"/>
                    <a:pt x="461257" y="509299"/>
                  </a:cubicBezTo>
                  <a:cubicBezTo>
                    <a:pt x="450193" y="511600"/>
                    <a:pt x="439360" y="504696"/>
                    <a:pt x="436939" y="493649"/>
                  </a:cubicBezTo>
                  <a:lnTo>
                    <a:pt x="341628" y="57534"/>
                  </a:lnTo>
                  <a:cubicBezTo>
                    <a:pt x="339208" y="46602"/>
                    <a:pt x="346238" y="35670"/>
                    <a:pt x="357302" y="33254"/>
                  </a:cubicBezTo>
                  <a:close/>
                  <a:moveTo>
                    <a:pt x="405056" y="22956"/>
                  </a:moveTo>
                  <a:cubicBezTo>
                    <a:pt x="410124" y="21805"/>
                    <a:pt x="415077" y="25027"/>
                    <a:pt x="416229" y="30089"/>
                  </a:cubicBezTo>
                  <a:lnTo>
                    <a:pt x="516092" y="487647"/>
                  </a:lnTo>
                  <a:cubicBezTo>
                    <a:pt x="517244" y="492709"/>
                    <a:pt x="514019" y="497771"/>
                    <a:pt x="508951" y="498807"/>
                  </a:cubicBezTo>
                  <a:cubicBezTo>
                    <a:pt x="503883" y="499957"/>
                    <a:pt x="498815" y="496736"/>
                    <a:pt x="497663" y="491674"/>
                  </a:cubicBezTo>
                  <a:lnTo>
                    <a:pt x="397800" y="34116"/>
                  </a:lnTo>
                  <a:cubicBezTo>
                    <a:pt x="396648" y="29053"/>
                    <a:pt x="399873" y="24106"/>
                    <a:pt x="405056" y="22956"/>
                  </a:cubicBezTo>
                  <a:close/>
                  <a:moveTo>
                    <a:pt x="437759" y="15758"/>
                  </a:moveTo>
                  <a:cubicBezTo>
                    <a:pt x="442830" y="14607"/>
                    <a:pt x="447901" y="17829"/>
                    <a:pt x="449054" y="22892"/>
                  </a:cubicBezTo>
                  <a:lnTo>
                    <a:pt x="548976" y="480517"/>
                  </a:lnTo>
                  <a:cubicBezTo>
                    <a:pt x="550128" y="485580"/>
                    <a:pt x="546786" y="490528"/>
                    <a:pt x="541715" y="491679"/>
                  </a:cubicBezTo>
                  <a:cubicBezTo>
                    <a:pt x="536644" y="492829"/>
                    <a:pt x="531573" y="489607"/>
                    <a:pt x="530535" y="484544"/>
                  </a:cubicBezTo>
                  <a:lnTo>
                    <a:pt x="430614" y="26920"/>
                  </a:lnTo>
                  <a:cubicBezTo>
                    <a:pt x="429461" y="21857"/>
                    <a:pt x="432688" y="16794"/>
                    <a:pt x="437759" y="15758"/>
                  </a:cubicBezTo>
                  <a:close/>
                  <a:moveTo>
                    <a:pt x="488012" y="4886"/>
                  </a:moveTo>
                  <a:cubicBezTo>
                    <a:pt x="499073" y="2470"/>
                    <a:pt x="510020" y="9373"/>
                    <a:pt x="512325" y="20419"/>
                  </a:cubicBezTo>
                  <a:lnTo>
                    <a:pt x="607618" y="456470"/>
                  </a:lnTo>
                  <a:cubicBezTo>
                    <a:pt x="610038" y="467515"/>
                    <a:pt x="603009" y="478330"/>
                    <a:pt x="591947" y="480746"/>
                  </a:cubicBezTo>
                  <a:cubicBezTo>
                    <a:pt x="580885" y="483162"/>
                    <a:pt x="570054" y="476144"/>
                    <a:pt x="567634" y="465099"/>
                  </a:cubicBezTo>
                  <a:lnTo>
                    <a:pt x="472456" y="29163"/>
                  </a:lnTo>
                  <a:cubicBezTo>
                    <a:pt x="470036" y="18117"/>
                    <a:pt x="476950" y="7302"/>
                    <a:pt x="488012" y="4886"/>
                  </a:cubicBezTo>
                  <a:close/>
                  <a:moveTo>
                    <a:pt x="210622" y="0"/>
                  </a:moveTo>
                  <a:lnTo>
                    <a:pt x="283099" y="115"/>
                  </a:lnTo>
                  <a:cubicBezTo>
                    <a:pt x="302341" y="115"/>
                    <a:pt x="317897" y="15649"/>
                    <a:pt x="317782" y="34750"/>
                  </a:cubicBezTo>
                  <a:lnTo>
                    <a:pt x="317551" y="479364"/>
                  </a:lnTo>
                  <a:cubicBezTo>
                    <a:pt x="317551" y="498465"/>
                    <a:pt x="301996" y="513999"/>
                    <a:pt x="282868" y="513999"/>
                  </a:cubicBezTo>
                  <a:lnTo>
                    <a:pt x="210391" y="513999"/>
                  </a:lnTo>
                  <a:cubicBezTo>
                    <a:pt x="191264" y="513999"/>
                    <a:pt x="175708" y="498350"/>
                    <a:pt x="175708" y="479249"/>
                  </a:cubicBezTo>
                  <a:lnTo>
                    <a:pt x="176054" y="34635"/>
                  </a:lnTo>
                  <a:cubicBezTo>
                    <a:pt x="176054" y="15419"/>
                    <a:pt x="191494" y="0"/>
                    <a:pt x="210622" y="0"/>
                  </a:cubicBezTo>
                  <a:close/>
                  <a:moveTo>
                    <a:pt x="34918" y="0"/>
                  </a:moveTo>
                  <a:lnTo>
                    <a:pt x="107290" y="115"/>
                  </a:lnTo>
                  <a:cubicBezTo>
                    <a:pt x="126536" y="115"/>
                    <a:pt x="141978" y="15649"/>
                    <a:pt x="141978" y="34750"/>
                  </a:cubicBezTo>
                  <a:lnTo>
                    <a:pt x="141748" y="479364"/>
                  </a:lnTo>
                  <a:cubicBezTo>
                    <a:pt x="141748" y="498465"/>
                    <a:pt x="126190" y="513999"/>
                    <a:pt x="106944" y="513999"/>
                  </a:cubicBezTo>
                  <a:lnTo>
                    <a:pt x="34573" y="513999"/>
                  </a:lnTo>
                  <a:cubicBezTo>
                    <a:pt x="15442" y="513999"/>
                    <a:pt x="0" y="498350"/>
                    <a:pt x="0" y="479249"/>
                  </a:cubicBezTo>
                  <a:lnTo>
                    <a:pt x="230" y="34635"/>
                  </a:lnTo>
                  <a:cubicBezTo>
                    <a:pt x="230" y="15419"/>
                    <a:pt x="15788" y="0"/>
                    <a:pt x="34918" y="0"/>
                  </a:cubicBezTo>
                  <a:close/>
                </a:path>
              </a:pathLst>
            </a:custGeom>
            <a:grpFill/>
            <a:ln>
              <a:noFill/>
            </a:ln>
          </p:spPr>
          <p:txBody>
            <a:bodyPr/>
            <a:lstStyle/>
            <a:p>
              <a:pPr eaLnBrk="1" hangingPunct="1">
                <a:defRPr/>
              </a:pPr>
              <a:endParaRPr lang="zh-CN" altLang="en-US">
                <a:latin typeface="微软雅黑" panose="020B0503020204020204" charset="-122"/>
                <a:ea typeface="微软雅黑" panose="020B0503020204020204" charset="-122"/>
                <a:cs typeface="+mn-ea"/>
                <a:sym typeface="微软雅黑" panose="020B0503020204020204" charset="-122"/>
              </a:endParaRPr>
            </a:p>
          </p:txBody>
        </p:sp>
      </p:grpSp>
      <p:pic>
        <p:nvPicPr>
          <p:cNvPr id="18448" name="图片 19" descr="摄图网_401099834"/>
          <p:cNvPicPr>
            <a:picLocks noChangeAspect="1" noChangeArrowheads="1"/>
          </p:cNvPicPr>
          <p:nvPr/>
        </p:nvPicPr>
        <p:blipFill>
          <a:blip r:embed="rId3" cstate="email"/>
          <a:srcRect/>
          <a:stretch>
            <a:fillRect/>
          </a:stretch>
        </p:blipFill>
        <p:spPr bwMode="auto">
          <a:xfrm>
            <a:off x="6486525" y="704850"/>
            <a:ext cx="5654675"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6"/>
          <p:cNvSpPr txBox="1">
            <a:spLocks noChangeArrowheads="1"/>
          </p:cNvSpPr>
          <p:nvPr/>
        </p:nvSpPr>
        <p:spPr bwMode="auto">
          <a:xfrm>
            <a:off x="1584325" y="2405063"/>
            <a:ext cx="45386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defRPr/>
            </a:pPr>
            <a:r>
              <a:rPr lang="zh-CN" altLang="en-US" sz="6600" b="1" dirty="0">
                <a:latin typeface="微软雅黑" panose="020B0503020204020204" charset="-122"/>
                <a:ea typeface="微软雅黑" panose="020B0503020204020204" charset="-122"/>
                <a:cs typeface="+mn-ea"/>
                <a:sym typeface="微软雅黑" panose="020B0503020204020204" charset="-122"/>
              </a:rPr>
              <a:t>课文解读</a:t>
            </a:r>
            <a:endParaRPr lang="zh-CN" altLang="en-US" sz="6600" b="1"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610741" y="2039129"/>
            <a:ext cx="962439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同学们预习课文，做到以下两点要求。</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39943" name="Text Box 7"/>
          <p:cNvSpPr txBox="1">
            <a:spLocks noChangeArrowheads="1"/>
          </p:cNvSpPr>
          <p:nvPr/>
        </p:nvSpPr>
        <p:spPr bwMode="auto">
          <a:xfrm>
            <a:off x="2063552" y="3444627"/>
            <a:ext cx="671877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　</a:t>
            </a: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1</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．自读诗歌，读准字音。 </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9944" name="Text Box 8"/>
          <p:cNvSpPr txBox="1">
            <a:spLocks noChangeArrowheads="1"/>
          </p:cNvSpPr>
          <p:nvPr/>
        </p:nvSpPr>
        <p:spPr bwMode="auto">
          <a:xfrm>
            <a:off x="2068885" y="4365104"/>
            <a:ext cx="741682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　</a:t>
            </a:r>
            <a:r>
              <a:rPr lang="en-US" altLang="zh-CN" sz="3200" dirty="0">
                <a:solidFill>
                  <a:srgbClr val="000000"/>
                </a:solidFill>
                <a:latin typeface="微软雅黑" panose="020B0503020204020204" charset="-122"/>
                <a:ea typeface="微软雅黑" panose="020B0503020204020204" charset="-122"/>
                <a:sym typeface="微软雅黑" panose="020B0503020204020204" charset="-122"/>
              </a:rPr>
              <a:t>2</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．借助注解，初步了解诗歌的内容。 </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5" name="文本框 4"/>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新课引入</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943"/>
                                        </p:tgtEl>
                                        <p:attrNameLst>
                                          <p:attrName>style.visibility</p:attrName>
                                        </p:attrNameLst>
                                      </p:cBhvr>
                                      <p:to>
                                        <p:strVal val="visible"/>
                                      </p:to>
                                    </p:set>
                                    <p:animEffect transition="in" filter="wipe(down)">
                                      <p:cBhvr>
                                        <p:cTn id="7" dur="500"/>
                                        <p:tgtEl>
                                          <p:spTgt spid="3994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9944"/>
                                        </p:tgtEl>
                                        <p:attrNameLst>
                                          <p:attrName>style.visibility</p:attrName>
                                        </p:attrNameLst>
                                      </p:cBhvr>
                                      <p:to>
                                        <p:strVal val="visible"/>
                                      </p:to>
                                    </p:set>
                                    <p:animEffect transition="in" filter="slide(fromBottom)">
                                      <p:cBhvr>
                                        <p:cTn id="12" dur="500"/>
                                        <p:tgtEl>
                                          <p:spTgt spid="399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3" grpId="0"/>
      <p:bldP spid="399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8" name="Text Box 8"/>
          <p:cNvSpPr txBox="1">
            <a:spLocks noChangeArrowheads="1"/>
          </p:cNvSpPr>
          <p:nvPr/>
        </p:nvSpPr>
        <p:spPr bwMode="auto">
          <a:xfrm>
            <a:off x="479376" y="1776305"/>
            <a:ext cx="7924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3200" dirty="0">
                <a:latin typeface="微软雅黑" panose="020B0503020204020204" charset="-122"/>
                <a:ea typeface="微软雅黑" panose="020B0503020204020204" charset="-122"/>
                <a:sym typeface="微软雅黑" panose="020B0503020204020204" charset="-122"/>
              </a:rPr>
              <a:t>自由读古诗</a:t>
            </a:r>
            <a:r>
              <a:rPr lang="en-US" altLang="zh-CN" sz="3200" dirty="0">
                <a:latin typeface="微软雅黑" panose="020B0503020204020204" charset="-122"/>
                <a:ea typeface="微软雅黑" panose="020B0503020204020204" charset="-122"/>
                <a:sym typeface="微软雅黑" panose="020B0503020204020204" charset="-122"/>
              </a:rPr>
              <a:t>,</a:t>
            </a:r>
            <a:r>
              <a:rPr lang="zh-CN" altLang="en-US" sz="3200" dirty="0">
                <a:latin typeface="微软雅黑" panose="020B0503020204020204" charset="-122"/>
                <a:ea typeface="微软雅黑" panose="020B0503020204020204" charset="-122"/>
                <a:sym typeface="微软雅黑" panose="020B0503020204020204" charset="-122"/>
              </a:rPr>
              <a:t>说说你对这首诗的认识。</a:t>
            </a:r>
            <a:endParaRPr lang="zh-CN" altLang="en-US" sz="3200" dirty="0">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新课引入</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grpSp>
        <p:nvGrpSpPr>
          <p:cNvPr id="2" name="组合 1"/>
          <p:cNvGrpSpPr/>
          <p:nvPr/>
        </p:nvGrpSpPr>
        <p:grpSpPr>
          <a:xfrm>
            <a:off x="4114800" y="2420888"/>
            <a:ext cx="3962400" cy="4011613"/>
            <a:chOff x="4114800" y="2497337"/>
            <a:chExt cx="3962400" cy="4011613"/>
          </a:xfrm>
        </p:grpSpPr>
        <p:grpSp>
          <p:nvGrpSpPr>
            <p:cNvPr id="35849" name="Group 9"/>
            <p:cNvGrpSpPr/>
            <p:nvPr/>
          </p:nvGrpSpPr>
          <p:grpSpPr bwMode="auto">
            <a:xfrm>
              <a:off x="4114800" y="2497337"/>
              <a:ext cx="3962400" cy="4011613"/>
              <a:chOff x="1584" y="1252"/>
              <a:chExt cx="2496" cy="2527"/>
            </a:xfrm>
          </p:grpSpPr>
          <p:sp>
            <p:nvSpPr>
              <p:cNvPr id="35846" name="Text Box 6"/>
              <p:cNvSpPr txBox="1">
                <a:spLocks noChangeArrowheads="1"/>
              </p:cNvSpPr>
              <p:nvPr/>
            </p:nvSpPr>
            <p:spPr bwMode="auto">
              <a:xfrm>
                <a:off x="1584" y="1860"/>
                <a:ext cx="2496" cy="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50000"/>
                  </a:lnSpc>
                  <a:spcBef>
                    <a:spcPct val="50000"/>
                  </a:spcBef>
                  <a:spcAft>
                    <a:spcPct val="0"/>
                  </a:spcAft>
                </a:pP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死去</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元知</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万事空，</a:t>
                </a:r>
                <a:b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但悲</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不见</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九州同。</a:t>
                </a:r>
                <a:b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王师</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北定</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中原日，</a:t>
                </a:r>
                <a:b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家祭</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无忘</a:t>
                </a:r>
                <a:r>
                  <a:rPr lang="en-US" altLang="zh-CN" sz="3200" dirty="0">
                    <a:solidFill>
                      <a:srgbClr val="C00000"/>
                    </a:solidFill>
                    <a:latin typeface="微软雅黑" panose="020B0503020204020204" charset="-122"/>
                    <a:ea typeface="微软雅黑" panose="020B0503020204020204" charset="-122"/>
                    <a:sym typeface="微软雅黑" panose="020B0503020204020204" charset="-122"/>
                  </a:rPr>
                  <a:t>/</a:t>
                </a: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告乃翁。</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5847" name="Text Box 7"/>
              <p:cNvSpPr txBox="1">
                <a:spLocks noChangeArrowheads="1"/>
              </p:cNvSpPr>
              <p:nvPr/>
            </p:nvSpPr>
            <p:spPr bwMode="auto">
              <a:xfrm>
                <a:off x="2352" y="1252"/>
                <a:ext cx="960"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fontAlgn="base">
                  <a:spcBef>
                    <a:spcPct val="50000"/>
                  </a:spcBef>
                  <a:spcAft>
                    <a:spcPct val="0"/>
                  </a:spcAft>
                </a:pPr>
                <a:r>
                  <a:rPr lang="zh-CN" altLang="en-US" sz="3200" dirty="0">
                    <a:solidFill>
                      <a:srgbClr val="000000"/>
                    </a:solidFill>
                    <a:latin typeface="微软雅黑" panose="020B0503020204020204" charset="-122"/>
                    <a:ea typeface="微软雅黑" panose="020B0503020204020204" charset="-122"/>
                    <a:sym typeface="微软雅黑" panose="020B0503020204020204" charset="-122"/>
                  </a:rPr>
                  <a:t>示儿</a:t>
                </a:r>
                <a:endParaRPr lang="zh-CN" altLang="en-US" sz="3200" dirty="0">
                  <a:solidFill>
                    <a:srgbClr val="000000"/>
                  </a:solidFill>
                  <a:latin typeface="微软雅黑" panose="020B0503020204020204" charset="-122"/>
                  <a:ea typeface="微软雅黑" panose="020B0503020204020204" charset="-122"/>
                  <a:sym typeface="微软雅黑" panose="020B0503020204020204" charset="-122"/>
                </a:endParaRPr>
              </a:p>
            </p:txBody>
          </p:sp>
        </p:grpSp>
        <p:sp>
          <p:nvSpPr>
            <p:cNvPr id="8" name="Text Box 7"/>
            <p:cNvSpPr txBox="1">
              <a:spLocks noChangeArrowheads="1"/>
            </p:cNvSpPr>
            <p:nvPr/>
          </p:nvSpPr>
          <p:spPr bwMode="auto">
            <a:xfrm>
              <a:off x="6419056" y="3171509"/>
              <a:ext cx="1008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fontAlgn="base">
                <a:spcBef>
                  <a:spcPct val="50000"/>
                </a:spcBef>
                <a:spcAft>
                  <a:spcPct val="0"/>
                </a:spcAft>
              </a:pPr>
              <a:r>
                <a:rPr lang="zh-CN" altLang="en-US" sz="2400" dirty="0">
                  <a:solidFill>
                    <a:srgbClr val="000000"/>
                  </a:solidFill>
                  <a:latin typeface="微软雅黑" panose="020B0503020204020204" charset="-122"/>
                  <a:ea typeface="微软雅黑" panose="020B0503020204020204" charset="-122"/>
                  <a:sym typeface="微软雅黑" panose="020B0503020204020204" charset="-122"/>
                </a:rPr>
                <a:t>陆游</a:t>
              </a:r>
              <a:endParaRPr lang="zh-CN" altLang="en-US" sz="2400" dirty="0">
                <a:solidFill>
                  <a:srgbClr val="000000"/>
                </a:solidFill>
                <a:latin typeface="微软雅黑" panose="020B0503020204020204" charset="-122"/>
                <a:ea typeface="微软雅黑" panose="020B0503020204020204" charset="-122"/>
                <a:sym typeface="微软雅黑" panose="020B0503020204020204" charset="-122"/>
              </a:endParaRPr>
            </a:p>
          </p:txBody>
        </p:sp>
      </p:grpSp>
    </p:spTree>
  </p:cSld>
  <p:clrMapOvr>
    <a:masterClrMapping/>
  </p:clrMapOvr>
  <p:transition spd="slow" advTm="3000">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0" name="Text Box 6"/>
          <p:cNvSpPr txBox="1">
            <a:spLocks noChangeArrowheads="1"/>
          </p:cNvSpPr>
          <p:nvPr/>
        </p:nvSpPr>
        <p:spPr bwMode="auto">
          <a:xfrm>
            <a:off x="2286000" y="2135188"/>
            <a:ext cx="815340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lnSpc>
                <a:spcPct val="150000"/>
              </a:lnSpc>
              <a:spcBef>
                <a:spcPct val="50000"/>
              </a:spcBef>
              <a:spcAft>
                <a:spcPct val="0"/>
              </a:spcAft>
            </a:pP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示儿：</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给儿子看。</a:t>
            </a:r>
            <a:b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但：</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只。</a:t>
            </a:r>
            <a:b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九州同：</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祖国统一。</a:t>
            </a:r>
            <a:b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中原：</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指淮河以北沦陷在金人手里的地区。</a:t>
            </a:r>
            <a:b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家祭：</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对祖先的祭祀。</a:t>
            </a:r>
            <a:b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br>
            <a:r>
              <a:rPr lang="zh-CN" altLang="en-US" sz="2800" dirty="0">
                <a:solidFill>
                  <a:srgbClr val="C00000"/>
                </a:solidFill>
                <a:latin typeface="微软雅黑" panose="020B0503020204020204" charset="-122"/>
                <a:ea typeface="微软雅黑" panose="020B0503020204020204" charset="-122"/>
                <a:sym typeface="微软雅黑" panose="020B0503020204020204" charset="-122"/>
              </a:rPr>
              <a:t>乃翁：</a:t>
            </a:r>
            <a:r>
              <a:rPr lang="zh-CN" altLang="en-US" sz="2800" dirty="0">
                <a:solidFill>
                  <a:srgbClr val="000000"/>
                </a:solidFill>
                <a:latin typeface="微软雅黑" panose="020B0503020204020204" charset="-122"/>
                <a:ea typeface="微软雅黑" panose="020B0503020204020204" charset="-122"/>
                <a:sym typeface="微软雅黑" panose="020B0503020204020204" charset="-122"/>
              </a:rPr>
              <a:t>你的父亲。</a:t>
            </a:r>
            <a:endParaRPr lang="zh-CN" altLang="en-US" sz="28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6" name="文本框 5"/>
          <p:cNvSpPr txBox="1"/>
          <p:nvPr/>
        </p:nvSpPr>
        <p:spPr>
          <a:xfrm>
            <a:off x="5183224" y="692696"/>
            <a:ext cx="1825551" cy="523220"/>
          </a:xfrm>
          <a:prstGeom prst="rect">
            <a:avLst/>
          </a:prstGeom>
          <a:noFill/>
        </p:spPr>
        <p:txBody>
          <a:bodyPr wrap="square" lIns="91440" tIns="45720" rIns="91440" bIns="45720" rtlCol="0">
            <a:spAutoFit/>
          </a:bodyPr>
          <a:lstStyle/>
          <a:p>
            <a:pPr algn="dist">
              <a:defRPr/>
            </a:pPr>
            <a:r>
              <a:rPr lang="zh-CN" altLang="en-US" sz="2800" dirty="0">
                <a:latin typeface="微软雅黑" panose="020B0503020204020204" charset="-122"/>
                <a:ea typeface="微软雅黑" panose="020B0503020204020204" charset="-122"/>
                <a:cs typeface="+mn-ea"/>
                <a:sym typeface="微软雅黑" panose="020B0503020204020204" charset="-122"/>
              </a:rPr>
              <a:t>词语释义</a:t>
            </a:r>
            <a:endParaRPr lang="zh-CN" altLang="en-US" sz="2800" dirty="0">
              <a:latin typeface="微软雅黑" panose="020B0503020204020204" charset="-122"/>
              <a:ea typeface="微软雅黑" panose="020B0503020204020204" charset="-122"/>
              <a:cs typeface="+mn-ea"/>
              <a:sym typeface="微软雅黑" panose="020B0503020204020204" charset="-122"/>
            </a:endParaRPr>
          </a:p>
        </p:txBody>
      </p:sp>
    </p:spTree>
  </p:cSld>
  <p:clrMapOvr>
    <a:masterClrMapping/>
  </p:clrMapOvr>
  <p:transition spd="slow" advTm="3000">
    <p:cover/>
  </p:transition>
</p:sld>
</file>

<file path=ppt/tags/tag1.xml><?xml version="1.0" encoding="utf-8"?>
<p:tagLst xmlns:p="http://schemas.openxmlformats.org/presentationml/2006/main">
  <p:tag name="ISPRING_PRESENTATION_TITLE" val="部编版五年级语文上册示儿古诗三首PPT课件"/>
  <p:tag name="commondata" val="eyJoZGlkIjoiN2YzNjBkOTgyNWQ1YTMxYzM3MzMwNWFiODNmOWIzYWMifQ=="/>
</p:tagLst>
</file>

<file path=ppt/theme/theme1.xml><?xml version="1.0" encoding="utf-8"?>
<a:theme xmlns:a="http://schemas.openxmlformats.org/drawingml/2006/main" name="第一PPT模板网-WWW.1PPT.COM">
  <a:themeElements>
    <a:clrScheme name="www.7cxk.com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ww.7cxk.com0">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www.7cxk.com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ww.7cxk.com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ww.7cxk.com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ww.7cxk.com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ww.7cxk.com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ww.7cxk.com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ww.7cxk.com0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ww.7cxk.com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ww.7cxk.com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ww.7cxk.com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ww.7cxk.com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ww.7cxk.com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1203</Words>
  <Application>WPS 演示</Application>
  <PresentationFormat>自定义</PresentationFormat>
  <Paragraphs>190</Paragraphs>
  <Slides>18</Slides>
  <Notes>18</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黑体</vt:lpstr>
      <vt:lpstr>微软雅黑</vt:lpstr>
      <vt:lpstr>Wingdings 2</vt:lpstr>
      <vt:lpstr>Constantia</vt:lpstr>
      <vt:lpstr>Arial</vt:lpstr>
      <vt:lpstr>Arial Unicode MS</vt:lpstr>
      <vt:lpstr>Calibri</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1</cp:revision>
  <dcterms:created xsi:type="dcterms:W3CDTF">2023-10-23T04:14:36Z</dcterms:created>
  <dcterms:modified xsi:type="dcterms:W3CDTF">2023-10-23T04:14:36Z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A1FB465C94D64ECDBA9B06AF457C5DA8_12</vt:lpwstr>
  </property>
  <property fmtid="{D5CDD505-2E9C-101B-9397-08002B2CF9AE}" pid="3" name="KSOProductBuildVer">
    <vt:lpwstr>2052-12.1.0.15712</vt:lpwstr>
  </property>
</Properties>
</file>