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7" r:id="rId3"/>
    <p:sldId id="258" r:id="rId4"/>
    <p:sldId id="259" r:id="rId5"/>
    <p:sldId id="260" r:id="rId6"/>
    <p:sldId id="261" r:id="rId8"/>
    <p:sldId id="262" r:id="rId9"/>
    <p:sldId id="263" r:id="rId10"/>
    <p:sldId id="264" r:id="rId11"/>
  </p:sldIdLst>
  <p:sldSz cx="9144000" cy="5143500" type="screen16x9"/>
  <p:notesSz cx="6858000" cy="9144000"/>
  <p:custDataLst>
    <p:tags r:id="rId1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30" d="100"/>
          <a:sy n="130" d="100"/>
        </p:scale>
        <p:origin x="-1074" y="-34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gs" Target="tags/tag4.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CFFCE0-C909-4227-ACF6-7C2DCDA5E5D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EBB3EF-96E3-42CB-B052-59BC0848BD7E}"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F3F447B5-4412-430D-98FD-99D4ADD9DDB8}" type="slidenum">
              <a:rPr lang="zh-CN" altLang="en-US" smtClean="0">
                <a:solidFill>
                  <a:prstClr val="black"/>
                </a:solidFill>
              </a:rPr>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页">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60741CB-2405-4570-99DA-5F170549261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C8B181F-DFFC-4982-BFBB-4C3267591D81}" type="slidenum">
              <a:rPr lang="zh-CN" altLang="en-US" smtClean="0">
                <a:solidFill>
                  <a:prstClr val="black">
                    <a:tint val="75000"/>
                  </a:prstClr>
                </a:solidFill>
              </a:rPr>
            </a:fld>
            <a:endParaRPr lang="zh-CN" altLang="en-US">
              <a:solidFill>
                <a:prstClr val="black">
                  <a:tint val="75000"/>
                </a:prstClr>
              </a:solidFill>
            </a:endParaRPr>
          </a:p>
        </p:txBody>
      </p:sp>
      <p:sp>
        <p:nvSpPr>
          <p:cNvPr id="10" name="矩形 9"/>
          <p:cNvSpPr/>
          <p:nvPr/>
        </p:nvSpPr>
        <p:spPr>
          <a:xfrm>
            <a:off x="0" y="0"/>
            <a:ext cx="9144000" cy="5143500"/>
          </a:xfrm>
          <a:prstGeom prst="rect">
            <a:avLst/>
          </a:prstGeom>
          <a:solidFill>
            <a:srgbClr val="005DA2"/>
          </a:solidFill>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800"/>
            <a:endParaRPr lang="zh-CN" altLang="en-US" sz="1400">
              <a:solidFill>
                <a:prstClr val="white"/>
              </a:solidFill>
            </a:endParaRPr>
          </a:p>
        </p:txBody>
      </p:sp>
      <p:sp>
        <p:nvSpPr>
          <p:cNvPr id="11" name="弦形 10"/>
          <p:cNvSpPr/>
          <p:nvPr/>
        </p:nvSpPr>
        <p:spPr>
          <a:xfrm rot="13350635">
            <a:off x="-676030" y="-5655738"/>
            <a:ext cx="10496060" cy="10732616"/>
          </a:xfrm>
          <a:prstGeom prst="chord">
            <a:avLst>
              <a:gd name="adj1" fmla="val 4600706"/>
              <a:gd name="adj2" fmla="val 1887938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800"/>
            <a:endParaRPr lang="zh-CN" altLang="en-US" sz="1400">
              <a:solidFill>
                <a:prstClr val="white"/>
              </a:solidFill>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endParaRPr lang="zh-CN" altLang="en-US">
              <a:solidFill>
                <a:prstClr val="black">
                  <a:tint val="75000"/>
                </a:prstClr>
              </a:solidFill>
              <a:latin typeface="Arial" panose="020B0604020202020204" pitchFamily="34" charset="0"/>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latin typeface="Arial" panose="020B0604020202020204" pitchFamily="34" charset="0"/>
            </a:endParaRPr>
          </a:p>
        </p:txBody>
      </p:sp>
      <p:sp>
        <p:nvSpPr>
          <p:cNvPr id="4" name="灯片编号占位符 3"/>
          <p:cNvSpPr>
            <a:spLocks noGrp="1"/>
          </p:cNvSpPr>
          <p:nvPr>
            <p:ph type="sldNum" sz="quarter" idx="12"/>
          </p:nvPr>
        </p:nvSpPr>
        <p:spPr/>
        <p:txBody>
          <a:bodyPr/>
          <a:lstStyle/>
          <a:p>
            <a:fld id="{9A0DB2DC-4C9A-4742-B13C-FB6460FD3503}" type="slidenum">
              <a:rPr lang="zh-CN" altLang="en-US">
                <a:solidFill>
                  <a:prstClr val="black">
                    <a:tint val="75000"/>
                  </a:prstClr>
                </a:solidFill>
                <a:latin typeface="Arial" panose="020B0604020202020204" pitchFamily="34" charset="0"/>
              </a:rPr>
            </a:fld>
            <a:endParaRPr lang="zh-CN" altLang="en-US">
              <a:solidFill>
                <a:prstClr val="black">
                  <a:tint val="75000"/>
                </a:prstClr>
              </a:solidFill>
              <a:latin typeface="Arial" panose="020B0604020202020204" pitchFamily="34" charset="0"/>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860741CB-2405-4570-99DA-5F170549261E}"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6C8B181F-DFFC-4982-BFBB-4C3267591D81}" type="slidenum">
              <a:rPr lang="zh-CN" altLang="en-US" smtClean="0">
                <a:solidFill>
                  <a:prstClr val="black">
                    <a:tint val="75000"/>
                  </a:prstClr>
                </a:solidFill>
              </a:rPr>
            </a:fld>
            <a:endParaRPr lang="zh-CN" altLang="en-US">
              <a:solidFill>
                <a:prstClr val="black">
                  <a:tint val="75000"/>
                </a:prstClr>
              </a:solidFill>
            </a:endParaRPr>
          </a:p>
        </p:txBody>
      </p:sp>
      <p:sp>
        <p:nvSpPr>
          <p:cNvPr id="6" name="矩形 5"/>
          <p:cNvSpPr/>
          <p:nvPr userDrawn="1"/>
        </p:nvSpPr>
        <p:spPr>
          <a:xfrm>
            <a:off x="-1" y="0"/>
            <a:ext cx="2253344" cy="5143500"/>
          </a:xfrm>
          <a:prstGeom prst="rect">
            <a:avLst/>
          </a:prstGeom>
          <a:solidFill>
            <a:srgbClr val="35885C"/>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800"/>
            <a:endParaRPr lang="zh-CN" altLang="en-US" sz="1400" b="1">
              <a:solidFill>
                <a:prstClr val="white"/>
              </a:solidFill>
              <a:latin typeface="微软雅黑" panose="020B0503020204020204" pitchFamily="34" charset="-122"/>
              <a:ea typeface="微软雅黑" panose="020B0503020204020204" pitchFamily="34" charset="-122"/>
            </a:endParaRPr>
          </a:p>
        </p:txBody>
      </p:sp>
      <p:sp>
        <p:nvSpPr>
          <p:cNvPr id="7" name="文本框 6"/>
          <p:cNvSpPr txBox="1"/>
          <p:nvPr userDrawn="1"/>
        </p:nvSpPr>
        <p:spPr>
          <a:xfrm>
            <a:off x="383721" y="1802272"/>
            <a:ext cx="1485902" cy="577081"/>
          </a:xfrm>
          <a:prstGeom prst="rect">
            <a:avLst/>
          </a:prstGeom>
          <a:noFill/>
        </p:spPr>
        <p:txBody>
          <a:bodyPr wrap="square" lIns="68579" tIns="34289" rIns="68579" bIns="34289" rtlCol="0">
            <a:spAutoFit/>
          </a:bodyPr>
          <a:lstStyle/>
          <a:p>
            <a:pPr algn="ctr" defTabSz="685800"/>
            <a:r>
              <a:rPr lang="zh-CN" altLang="en-US" sz="3300" b="1">
                <a:solidFill>
                  <a:prstClr val="white"/>
                </a:solidFill>
                <a:latin typeface="微软雅黑" panose="020B0503020204020204" pitchFamily="34" charset="-122"/>
                <a:ea typeface="微软雅黑" panose="020B0503020204020204" pitchFamily="34" charset="-122"/>
              </a:rPr>
              <a:t>目 </a:t>
            </a:r>
            <a:r>
              <a:rPr lang="en-US" altLang="zh-CN" sz="3300" b="1">
                <a:solidFill>
                  <a:prstClr val="white"/>
                </a:solidFill>
                <a:latin typeface="微软雅黑" panose="020B0503020204020204" pitchFamily="34" charset="-122"/>
                <a:ea typeface="微软雅黑" panose="020B0503020204020204" pitchFamily="34" charset="-122"/>
              </a:rPr>
              <a:t> </a:t>
            </a:r>
            <a:r>
              <a:rPr lang="zh-CN" altLang="en-US" sz="3300" b="1">
                <a:solidFill>
                  <a:prstClr val="white"/>
                </a:solidFill>
                <a:latin typeface="微软雅黑" panose="020B0503020204020204" pitchFamily="34" charset="-122"/>
                <a:ea typeface="微软雅黑" panose="020B0503020204020204" pitchFamily="34" charset="-122"/>
              </a:rPr>
              <a:t>录</a:t>
            </a:r>
            <a:endParaRPr lang="en-US" altLang="zh-CN" sz="3300" b="1">
              <a:solidFill>
                <a:prstClr val="white"/>
              </a:solidFill>
              <a:latin typeface="微软雅黑" panose="020B0503020204020204" pitchFamily="34" charset="-122"/>
              <a:ea typeface="微软雅黑" panose="020B0503020204020204" pitchFamily="34" charset="-122"/>
            </a:endParaRPr>
          </a:p>
        </p:txBody>
      </p:sp>
      <p:sp>
        <p:nvSpPr>
          <p:cNvPr id="8" name="矩形 7"/>
          <p:cNvSpPr/>
          <p:nvPr userDrawn="1"/>
        </p:nvSpPr>
        <p:spPr>
          <a:xfrm>
            <a:off x="529770" y="2487024"/>
            <a:ext cx="1215574" cy="300083"/>
          </a:xfrm>
          <a:prstGeom prst="rect">
            <a:avLst/>
          </a:prstGeom>
        </p:spPr>
        <p:txBody>
          <a:bodyPr wrap="none" lIns="68579" tIns="34289" rIns="68579" bIns="34289">
            <a:spAutoFit/>
          </a:bodyPr>
          <a:lstStyle/>
          <a:p>
            <a:pPr algn="ctr" defTabSz="685800"/>
            <a:r>
              <a:rPr lang="en-US" altLang="zh-CN" sz="1500" b="1">
                <a:solidFill>
                  <a:prstClr val="white"/>
                </a:solidFill>
                <a:latin typeface="微软雅黑" panose="020B0503020204020204" pitchFamily="34" charset="-122"/>
                <a:ea typeface="微软雅黑" panose="020B0503020204020204" pitchFamily="34" charset="-122"/>
              </a:rPr>
              <a:t>CONTENTS</a:t>
            </a:r>
            <a:endParaRPr lang="zh-CN" altLang="en-US" sz="1500" b="1">
              <a:solidFill>
                <a:prstClr val="white"/>
              </a:solidFill>
              <a:latin typeface="微软雅黑" panose="020B0503020204020204" pitchFamily="34" charset="-122"/>
              <a:ea typeface="微软雅黑" panose="020B0503020204020204" pitchFamily="34" charset="-122"/>
            </a:endParaRPr>
          </a:p>
        </p:txBody>
      </p:sp>
      <p:grpSp>
        <p:nvGrpSpPr>
          <p:cNvPr id="9" name="组合 8"/>
          <p:cNvGrpSpPr/>
          <p:nvPr userDrawn="1"/>
        </p:nvGrpSpPr>
        <p:grpSpPr>
          <a:xfrm>
            <a:off x="3618506" y="1013655"/>
            <a:ext cx="3791945" cy="415498"/>
            <a:chOff x="4824673" y="1351537"/>
            <a:chExt cx="5055927" cy="553997"/>
          </a:xfrm>
        </p:grpSpPr>
        <p:sp>
          <p:nvSpPr>
            <p:cNvPr id="10" name="圆角矩形 9"/>
            <p:cNvSpPr/>
            <p:nvPr/>
          </p:nvSpPr>
          <p:spPr>
            <a:xfrm>
              <a:off x="5776685" y="1387672"/>
              <a:ext cx="4103915" cy="466528"/>
            </a:xfrm>
            <a:prstGeom prst="roundRect">
              <a:avLst/>
            </a:prstGeom>
            <a:solidFill>
              <a:srgbClr val="35885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500" b="1">
                <a:solidFill>
                  <a:prstClr val="white"/>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4824673" y="1351537"/>
              <a:ext cx="726638" cy="553997"/>
              <a:chOff x="4745153" y="1391697"/>
              <a:chExt cx="704393" cy="537036"/>
            </a:xfrm>
            <a:effectLst>
              <a:outerShdw blurRad="50800" dist="38100" dir="5400000" algn="t" rotWithShape="0">
                <a:prstClr val="black">
                  <a:alpha val="40000"/>
                </a:prstClr>
              </a:outerShdw>
            </a:effectLst>
          </p:grpSpPr>
          <p:sp>
            <p:nvSpPr>
              <p:cNvPr id="12" name="KSO_Shape"/>
              <p:cNvSpPr/>
              <p:nvPr/>
            </p:nvSpPr>
            <p:spPr>
              <a:xfrm rot="16200000">
                <a:off x="4891315" y="1292879"/>
                <a:ext cx="412070" cy="704393"/>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35885C"/>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defTabSz="685800">
                  <a:spcBef>
                    <a:spcPct val="0"/>
                  </a:spcBef>
                  <a:spcAft>
                    <a:spcPct val="0"/>
                  </a:spcAft>
                  <a:defRPr/>
                </a:pPr>
                <a:endParaRPr lang="zh-CN" altLang="en-US" sz="1400">
                  <a:solidFill>
                    <a:srgbClr val="FFFFFF"/>
                  </a:solidFill>
                </a:endParaRPr>
              </a:p>
            </p:txBody>
          </p:sp>
          <p:sp>
            <p:nvSpPr>
              <p:cNvPr id="13" name="文本框 12"/>
              <p:cNvSpPr txBox="1"/>
              <p:nvPr/>
            </p:nvSpPr>
            <p:spPr>
              <a:xfrm>
                <a:off x="4830268" y="1391697"/>
                <a:ext cx="454162" cy="537036"/>
              </a:xfrm>
              <a:prstGeom prst="rect">
                <a:avLst/>
              </a:prstGeom>
              <a:noFill/>
            </p:spPr>
            <p:txBody>
              <a:bodyPr wrap="none" rtlCol="0">
                <a:spAutoFit/>
              </a:bodyPr>
              <a:lstStyle/>
              <a:p>
                <a:pPr defTabSz="685800"/>
                <a:r>
                  <a:rPr lang="en-US" altLang="zh-CN" sz="2100" b="1">
                    <a:solidFill>
                      <a:prstClr val="black"/>
                    </a:solidFill>
                    <a:latin typeface="微软雅黑" panose="020B0503020204020204" pitchFamily="34" charset="-122"/>
                    <a:ea typeface="微软雅黑" panose="020B0503020204020204" pitchFamily="34" charset="-122"/>
                  </a:rPr>
                  <a:t>1</a:t>
                </a:r>
                <a:endParaRPr lang="zh-CN" altLang="en-US" sz="2100" b="1">
                  <a:solidFill>
                    <a:prstClr val="black"/>
                  </a:solidFill>
                  <a:latin typeface="微软雅黑" panose="020B0503020204020204" pitchFamily="34" charset="-122"/>
                  <a:ea typeface="微软雅黑" panose="020B0503020204020204" pitchFamily="34" charset="-122"/>
                </a:endParaRPr>
              </a:p>
            </p:txBody>
          </p:sp>
        </p:grpSp>
      </p:grpSp>
      <p:grpSp>
        <p:nvGrpSpPr>
          <p:cNvPr id="14" name="组合 13"/>
          <p:cNvGrpSpPr/>
          <p:nvPr userDrawn="1"/>
        </p:nvGrpSpPr>
        <p:grpSpPr>
          <a:xfrm>
            <a:off x="3618506" y="1698397"/>
            <a:ext cx="3791945" cy="415498"/>
            <a:chOff x="4824673" y="1351537"/>
            <a:chExt cx="5055927" cy="553997"/>
          </a:xfrm>
        </p:grpSpPr>
        <p:sp>
          <p:nvSpPr>
            <p:cNvPr id="15" name="圆角矩形 14"/>
            <p:cNvSpPr/>
            <p:nvPr/>
          </p:nvSpPr>
          <p:spPr>
            <a:xfrm>
              <a:off x="5776685" y="1387672"/>
              <a:ext cx="4103915" cy="466528"/>
            </a:xfrm>
            <a:prstGeom prst="roundRect">
              <a:avLst/>
            </a:prstGeom>
            <a:solidFill>
              <a:srgbClr val="35885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500" b="1">
                <a:solidFill>
                  <a:prstClr val="white"/>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4824673" y="1351537"/>
              <a:ext cx="726638" cy="553997"/>
              <a:chOff x="4745153" y="1391697"/>
              <a:chExt cx="704393" cy="537036"/>
            </a:xfrm>
            <a:effectLst>
              <a:outerShdw blurRad="50800" dist="38100" dir="5400000" algn="t" rotWithShape="0">
                <a:prstClr val="black">
                  <a:alpha val="40000"/>
                </a:prstClr>
              </a:outerShdw>
            </a:effectLst>
          </p:grpSpPr>
          <p:sp>
            <p:nvSpPr>
              <p:cNvPr id="17" name="KSO_Shape"/>
              <p:cNvSpPr/>
              <p:nvPr/>
            </p:nvSpPr>
            <p:spPr>
              <a:xfrm rot="16200000">
                <a:off x="4891315" y="1292879"/>
                <a:ext cx="412070" cy="704393"/>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35885C"/>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defTabSz="685800">
                  <a:spcBef>
                    <a:spcPct val="0"/>
                  </a:spcBef>
                  <a:spcAft>
                    <a:spcPct val="0"/>
                  </a:spcAft>
                  <a:defRPr/>
                </a:pPr>
                <a:endParaRPr lang="zh-CN" altLang="en-US" sz="1400">
                  <a:solidFill>
                    <a:srgbClr val="FFFFFF"/>
                  </a:solidFill>
                </a:endParaRPr>
              </a:p>
            </p:txBody>
          </p:sp>
          <p:sp>
            <p:nvSpPr>
              <p:cNvPr id="18" name="文本框 17"/>
              <p:cNvSpPr txBox="1"/>
              <p:nvPr/>
            </p:nvSpPr>
            <p:spPr>
              <a:xfrm>
                <a:off x="4830268" y="1391697"/>
                <a:ext cx="454162" cy="537036"/>
              </a:xfrm>
              <a:prstGeom prst="rect">
                <a:avLst/>
              </a:prstGeom>
              <a:noFill/>
            </p:spPr>
            <p:txBody>
              <a:bodyPr wrap="none" rtlCol="0">
                <a:spAutoFit/>
              </a:bodyPr>
              <a:lstStyle/>
              <a:p>
                <a:pPr defTabSz="685800"/>
                <a:r>
                  <a:rPr lang="en-US" altLang="zh-CN" sz="2100" b="1">
                    <a:solidFill>
                      <a:prstClr val="black"/>
                    </a:solidFill>
                    <a:latin typeface="微软雅黑" panose="020B0503020204020204" pitchFamily="34" charset="-122"/>
                    <a:ea typeface="微软雅黑" panose="020B0503020204020204" pitchFamily="34" charset="-122"/>
                  </a:rPr>
                  <a:t>2</a:t>
                </a:r>
                <a:endParaRPr lang="zh-CN" altLang="en-US" sz="2100" b="1">
                  <a:solidFill>
                    <a:prstClr val="black"/>
                  </a:solidFill>
                  <a:latin typeface="微软雅黑" panose="020B0503020204020204" pitchFamily="34" charset="-122"/>
                  <a:ea typeface="微软雅黑" panose="020B0503020204020204" pitchFamily="34" charset="-122"/>
                </a:endParaRPr>
              </a:p>
            </p:txBody>
          </p:sp>
        </p:grpSp>
      </p:grpSp>
      <p:grpSp>
        <p:nvGrpSpPr>
          <p:cNvPr id="19" name="组合 18"/>
          <p:cNvGrpSpPr/>
          <p:nvPr userDrawn="1"/>
        </p:nvGrpSpPr>
        <p:grpSpPr>
          <a:xfrm>
            <a:off x="3618506" y="2429073"/>
            <a:ext cx="3791945" cy="415498"/>
            <a:chOff x="4824673" y="1351537"/>
            <a:chExt cx="5055927" cy="553997"/>
          </a:xfrm>
        </p:grpSpPr>
        <p:sp>
          <p:nvSpPr>
            <p:cNvPr id="20" name="圆角矩形 19"/>
            <p:cNvSpPr/>
            <p:nvPr/>
          </p:nvSpPr>
          <p:spPr>
            <a:xfrm>
              <a:off x="5776685" y="1387672"/>
              <a:ext cx="4103915" cy="466528"/>
            </a:xfrm>
            <a:prstGeom prst="roundRect">
              <a:avLst/>
            </a:prstGeom>
            <a:solidFill>
              <a:srgbClr val="35885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500" b="1">
                <a:solidFill>
                  <a:prstClr val="white"/>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4824673" y="1351537"/>
              <a:ext cx="726638" cy="553997"/>
              <a:chOff x="4745153" y="1391697"/>
              <a:chExt cx="704393" cy="537036"/>
            </a:xfrm>
            <a:effectLst>
              <a:outerShdw blurRad="50800" dist="38100" dir="5400000" algn="t" rotWithShape="0">
                <a:prstClr val="black">
                  <a:alpha val="40000"/>
                </a:prstClr>
              </a:outerShdw>
            </a:effectLst>
          </p:grpSpPr>
          <p:sp>
            <p:nvSpPr>
              <p:cNvPr id="22" name="KSO_Shape"/>
              <p:cNvSpPr/>
              <p:nvPr/>
            </p:nvSpPr>
            <p:spPr>
              <a:xfrm rot="16200000">
                <a:off x="4891315" y="1292879"/>
                <a:ext cx="412070" cy="704393"/>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35885C"/>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defTabSz="685800">
                  <a:spcBef>
                    <a:spcPct val="0"/>
                  </a:spcBef>
                  <a:spcAft>
                    <a:spcPct val="0"/>
                  </a:spcAft>
                  <a:defRPr/>
                </a:pPr>
                <a:endParaRPr lang="zh-CN" altLang="en-US" sz="1400">
                  <a:solidFill>
                    <a:srgbClr val="FFFFFF"/>
                  </a:solidFill>
                </a:endParaRPr>
              </a:p>
            </p:txBody>
          </p:sp>
          <p:sp>
            <p:nvSpPr>
              <p:cNvPr id="23" name="文本框 22"/>
              <p:cNvSpPr txBox="1"/>
              <p:nvPr/>
            </p:nvSpPr>
            <p:spPr>
              <a:xfrm>
                <a:off x="4830268" y="1391697"/>
                <a:ext cx="454162" cy="537036"/>
              </a:xfrm>
              <a:prstGeom prst="rect">
                <a:avLst/>
              </a:prstGeom>
              <a:noFill/>
            </p:spPr>
            <p:txBody>
              <a:bodyPr wrap="none" rtlCol="0">
                <a:spAutoFit/>
              </a:bodyPr>
              <a:lstStyle/>
              <a:p>
                <a:pPr defTabSz="685800"/>
                <a:r>
                  <a:rPr lang="en-US" altLang="zh-CN" sz="2100" b="1">
                    <a:solidFill>
                      <a:prstClr val="black"/>
                    </a:solidFill>
                    <a:latin typeface="微软雅黑" panose="020B0503020204020204" pitchFamily="34" charset="-122"/>
                    <a:ea typeface="微软雅黑" panose="020B0503020204020204" pitchFamily="34" charset="-122"/>
                  </a:rPr>
                  <a:t>3</a:t>
                </a:r>
                <a:endParaRPr lang="zh-CN" altLang="en-US" sz="2100" b="1">
                  <a:solidFill>
                    <a:prstClr val="black"/>
                  </a:solidFill>
                  <a:latin typeface="微软雅黑" panose="020B0503020204020204" pitchFamily="34" charset="-122"/>
                  <a:ea typeface="微软雅黑" panose="020B0503020204020204" pitchFamily="34" charset="-122"/>
                </a:endParaRPr>
              </a:p>
            </p:txBody>
          </p:sp>
        </p:grpSp>
      </p:grpSp>
      <p:grpSp>
        <p:nvGrpSpPr>
          <p:cNvPr id="24" name="组合 23"/>
          <p:cNvGrpSpPr/>
          <p:nvPr userDrawn="1"/>
        </p:nvGrpSpPr>
        <p:grpSpPr>
          <a:xfrm>
            <a:off x="3618506" y="3159404"/>
            <a:ext cx="3791945" cy="415498"/>
            <a:chOff x="4824673" y="1351537"/>
            <a:chExt cx="5055927" cy="553997"/>
          </a:xfrm>
        </p:grpSpPr>
        <p:sp>
          <p:nvSpPr>
            <p:cNvPr id="25" name="圆角矩形 24"/>
            <p:cNvSpPr/>
            <p:nvPr/>
          </p:nvSpPr>
          <p:spPr>
            <a:xfrm>
              <a:off x="5776685" y="1387672"/>
              <a:ext cx="4103915" cy="466528"/>
            </a:xfrm>
            <a:prstGeom prst="roundRect">
              <a:avLst/>
            </a:prstGeom>
            <a:solidFill>
              <a:srgbClr val="35885C"/>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500" b="1">
                <a:solidFill>
                  <a:prstClr val="white"/>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4824673" y="1351537"/>
              <a:ext cx="726638" cy="553997"/>
              <a:chOff x="4745153" y="1391697"/>
              <a:chExt cx="704393" cy="537036"/>
            </a:xfrm>
            <a:effectLst>
              <a:outerShdw blurRad="50800" dist="38100" dir="5400000" algn="t" rotWithShape="0">
                <a:prstClr val="black">
                  <a:alpha val="40000"/>
                </a:prstClr>
              </a:outerShdw>
            </a:effectLst>
          </p:grpSpPr>
          <p:sp>
            <p:nvSpPr>
              <p:cNvPr id="27" name="KSO_Shape"/>
              <p:cNvSpPr/>
              <p:nvPr/>
            </p:nvSpPr>
            <p:spPr>
              <a:xfrm rot="16200000">
                <a:off x="4891315" y="1292879"/>
                <a:ext cx="412070" cy="704393"/>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rgbClr val="35885C"/>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defTabSz="685800">
                  <a:spcBef>
                    <a:spcPct val="0"/>
                  </a:spcBef>
                  <a:spcAft>
                    <a:spcPct val="0"/>
                  </a:spcAft>
                  <a:defRPr/>
                </a:pPr>
                <a:endParaRPr lang="zh-CN" altLang="en-US" sz="1400">
                  <a:solidFill>
                    <a:srgbClr val="FFFFFF"/>
                  </a:solidFill>
                </a:endParaRPr>
              </a:p>
            </p:txBody>
          </p:sp>
          <p:sp>
            <p:nvSpPr>
              <p:cNvPr id="28" name="文本框 27"/>
              <p:cNvSpPr txBox="1"/>
              <p:nvPr/>
            </p:nvSpPr>
            <p:spPr>
              <a:xfrm>
                <a:off x="4830268" y="1391697"/>
                <a:ext cx="454162" cy="537036"/>
              </a:xfrm>
              <a:prstGeom prst="rect">
                <a:avLst/>
              </a:prstGeom>
              <a:noFill/>
            </p:spPr>
            <p:txBody>
              <a:bodyPr wrap="none" rtlCol="0">
                <a:spAutoFit/>
              </a:bodyPr>
              <a:lstStyle/>
              <a:p>
                <a:pPr defTabSz="685800"/>
                <a:r>
                  <a:rPr lang="en-US" altLang="zh-CN" sz="2100" b="1">
                    <a:solidFill>
                      <a:prstClr val="black"/>
                    </a:solidFill>
                    <a:latin typeface="微软雅黑" panose="020B0503020204020204" pitchFamily="34" charset="-122"/>
                    <a:ea typeface="微软雅黑" panose="020B0503020204020204" pitchFamily="34" charset="-122"/>
                  </a:rPr>
                  <a:t>4</a:t>
                </a:r>
                <a:endParaRPr lang="zh-CN" altLang="en-US" sz="2100" b="1">
                  <a:solidFill>
                    <a:prstClr val="black"/>
                  </a:solidFill>
                  <a:latin typeface="微软雅黑" panose="020B0503020204020204" pitchFamily="34" charset="-122"/>
                  <a:ea typeface="微软雅黑" panose="020B0503020204020204" pitchFamily="34" charset="-122"/>
                </a:endParaRP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9"/>
                                        </p:tgtEl>
                                      </p:cBhvr>
                                    </p:animEffect>
                                    <p:animScale>
                                      <p:cBhvr>
                                        <p:cTn id="7"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文本">
    <p:spTree>
      <p:nvGrpSpPr>
        <p:cNvPr id="1" name=""/>
        <p:cNvGrpSpPr/>
        <p:nvPr/>
      </p:nvGrpSpPr>
      <p:grpSpPr>
        <a:xfrm>
          <a:off x="0" y="0"/>
          <a:ext cx="0" cy="0"/>
          <a:chOff x="0" y="0"/>
          <a:chExt cx="0" cy="0"/>
        </a:xfrm>
      </p:grpSpPr>
      <p:sp>
        <p:nvSpPr>
          <p:cNvPr id="2" name="标题 1"/>
          <p:cNvSpPr>
            <a:spLocks noGrp="1"/>
          </p:cNvSpPr>
          <p:nvPr>
            <p:ph type="ctrTitle"/>
          </p:nvPr>
        </p:nvSpPr>
        <p:spPr>
          <a:xfrm>
            <a:off x="165226" y="84819"/>
            <a:ext cx="4485992" cy="507371"/>
          </a:xfrm>
        </p:spPr>
        <p:txBody>
          <a:bodyPr anchor="b">
            <a:normAutofit/>
          </a:bodyPr>
          <a:lstStyle>
            <a:lvl1pPr algn="l">
              <a:defRPr sz="2400" b="1">
                <a:solidFill>
                  <a:srgbClr val="35885C"/>
                </a:solidFill>
                <a:latin typeface="黑体" panose="02010609060101010101" pitchFamily="49" charset="-122"/>
                <a:ea typeface="黑体" panose="02010609060101010101" pitchFamily="49" charset="-122"/>
              </a:defRPr>
            </a:lvl1pPr>
          </a:lstStyle>
          <a:p>
            <a:r>
              <a:rPr lang="zh-CN" altLang="en-US"/>
              <a:t>单击此处编辑母版标题样式</a:t>
            </a:r>
            <a:endParaRPr lang="zh-CN" altLang="en-US"/>
          </a:p>
        </p:txBody>
      </p:sp>
      <p:sp>
        <p:nvSpPr>
          <p:cNvPr id="4" name="日期占位符 3"/>
          <p:cNvSpPr>
            <a:spLocks noGrp="1"/>
          </p:cNvSpPr>
          <p:nvPr>
            <p:ph type="dt" sz="half" idx="10"/>
          </p:nvPr>
        </p:nvSpPr>
        <p:spPr/>
        <p:txBody>
          <a:bodyPr/>
          <a:lstStyle/>
          <a:p>
            <a:fld id="{860741CB-2405-4570-99DA-5F170549261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C8B181F-DFFC-4982-BFBB-4C3267591D81}" type="slidenum">
              <a:rPr lang="zh-CN" altLang="en-US" smtClean="0">
                <a:solidFill>
                  <a:prstClr val="black">
                    <a:tint val="75000"/>
                  </a:prstClr>
                </a:solidFill>
              </a:rPr>
            </a:fld>
            <a:endParaRPr lang="zh-CN" altLang="en-US">
              <a:solidFill>
                <a:prstClr val="black">
                  <a:tint val="75000"/>
                </a:prstClr>
              </a:solidFill>
            </a:endParaRPr>
          </a:p>
        </p:txBody>
      </p:sp>
      <p:cxnSp>
        <p:nvCxnSpPr>
          <p:cNvPr id="7" name="直接连接符 6"/>
          <p:cNvCxnSpPr/>
          <p:nvPr userDrawn="1"/>
        </p:nvCxnSpPr>
        <p:spPr>
          <a:xfrm>
            <a:off x="0" y="657225"/>
            <a:ext cx="9144000" cy="0"/>
          </a:xfrm>
          <a:prstGeom prst="line">
            <a:avLst/>
          </a:prstGeom>
          <a:ln w="50800">
            <a:solidFill>
              <a:srgbClr val="35885C"/>
            </a:solidFill>
          </a:ln>
        </p:spPr>
        <p:style>
          <a:lnRef idx="1">
            <a:schemeClr val="accent1"/>
          </a:lnRef>
          <a:fillRef idx="0">
            <a:schemeClr val="accent1"/>
          </a:fillRef>
          <a:effectRef idx="0">
            <a:schemeClr val="accent1"/>
          </a:effectRef>
          <a:fontRef idx="minor">
            <a:schemeClr val="tx1"/>
          </a:fontRef>
        </p:style>
      </p:cxnSp>
      <p:sp>
        <p:nvSpPr>
          <p:cNvPr id="8" name="内容占位符 2"/>
          <p:cNvSpPr>
            <a:spLocks noGrp="1"/>
          </p:cNvSpPr>
          <p:nvPr>
            <p:ph idx="1"/>
          </p:nvPr>
        </p:nvSpPr>
        <p:spPr>
          <a:xfrm>
            <a:off x="628650" y="943259"/>
            <a:ext cx="7886700" cy="3674009"/>
          </a:xfrm>
        </p:spPr>
        <p:txBody>
          <a:bodyPr/>
          <a:lstStyle>
            <a:lvl1pPr marL="342900" indent="-342900">
              <a:buFont typeface="Wingdings" panose="05000000000000000000" pitchFamily="2" charset="2"/>
              <a:buChar char="p"/>
              <a:defRPr sz="2100">
                <a:solidFill>
                  <a:schemeClr val="tx1"/>
                </a:solidFill>
                <a:latin typeface="黑体" panose="02010609060101010101" pitchFamily="49" charset="-122"/>
                <a:ea typeface="黑体" panose="02010609060101010101" pitchFamily="49" charset="-122"/>
              </a:defRPr>
            </a:lvl1pPr>
            <a:lvl2pPr marL="600075" indent="-257175">
              <a:buFont typeface="Arial" panose="020B0604020202020204" pitchFamily="34" charset="0"/>
              <a:buChar char="•"/>
              <a:defRPr/>
            </a:lvl2pPr>
          </a:lstStyle>
          <a:p>
            <a:pPr lvl="0"/>
            <a:r>
              <a:rPr lang="zh-CN" altLang="en-US"/>
              <a:t>单击此处编辑母版文本样式</a:t>
            </a:r>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横">
    <p:spTree>
      <p:nvGrpSpPr>
        <p:cNvPr id="1" name=""/>
        <p:cNvGrpSpPr/>
        <p:nvPr/>
      </p:nvGrpSpPr>
      <p:grpSpPr>
        <a:xfrm>
          <a:off x="0" y="0"/>
          <a:ext cx="0" cy="0"/>
          <a:chOff x="0" y="0"/>
          <a:chExt cx="0" cy="0"/>
        </a:xfrm>
      </p:grpSpPr>
      <p:sp>
        <p:nvSpPr>
          <p:cNvPr id="2" name="标题 1"/>
          <p:cNvSpPr>
            <a:spLocks noGrp="1"/>
          </p:cNvSpPr>
          <p:nvPr>
            <p:ph type="ctrTitle"/>
          </p:nvPr>
        </p:nvSpPr>
        <p:spPr>
          <a:xfrm>
            <a:off x="165226" y="84819"/>
            <a:ext cx="4485992" cy="507371"/>
          </a:xfrm>
        </p:spPr>
        <p:txBody>
          <a:bodyPr anchor="b">
            <a:normAutofit/>
          </a:bodyPr>
          <a:lstStyle>
            <a:lvl1pPr algn="l">
              <a:defRPr sz="2400" b="1">
                <a:solidFill>
                  <a:srgbClr val="35885C"/>
                </a:solidFill>
                <a:latin typeface="黑体" panose="02010609060101010101" pitchFamily="49" charset="-122"/>
                <a:ea typeface="黑体" panose="02010609060101010101" pitchFamily="49" charset="-122"/>
              </a:defRPr>
            </a:lvl1pPr>
          </a:lstStyle>
          <a:p>
            <a:r>
              <a:rPr lang="zh-CN" altLang="en-US"/>
              <a:t>单击此处编辑母版标题样式</a:t>
            </a:r>
            <a:endParaRPr lang="zh-CN" altLang="en-US"/>
          </a:p>
        </p:txBody>
      </p:sp>
      <p:sp>
        <p:nvSpPr>
          <p:cNvPr id="4" name="日期占位符 3"/>
          <p:cNvSpPr>
            <a:spLocks noGrp="1"/>
          </p:cNvSpPr>
          <p:nvPr>
            <p:ph type="dt" sz="half" idx="10"/>
          </p:nvPr>
        </p:nvSpPr>
        <p:spPr/>
        <p:txBody>
          <a:bodyPr/>
          <a:lstStyle/>
          <a:p>
            <a:fld id="{860741CB-2405-4570-99DA-5F170549261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C8B181F-DFFC-4982-BFBB-4C3267591D81}" type="slidenum">
              <a:rPr lang="zh-CN" altLang="en-US" smtClean="0">
                <a:solidFill>
                  <a:prstClr val="black">
                    <a:tint val="75000"/>
                  </a:prstClr>
                </a:solidFill>
              </a:rPr>
            </a:fld>
            <a:endParaRPr lang="zh-CN" altLang="en-US">
              <a:solidFill>
                <a:prstClr val="black">
                  <a:tint val="75000"/>
                </a:prstClr>
              </a:solidFill>
            </a:endParaRPr>
          </a:p>
        </p:txBody>
      </p:sp>
      <p:cxnSp>
        <p:nvCxnSpPr>
          <p:cNvPr id="7" name="直接连接符 6"/>
          <p:cNvCxnSpPr/>
          <p:nvPr userDrawn="1"/>
        </p:nvCxnSpPr>
        <p:spPr>
          <a:xfrm>
            <a:off x="0" y="657225"/>
            <a:ext cx="9144000" cy="0"/>
          </a:xfrm>
          <a:prstGeom prst="line">
            <a:avLst/>
          </a:prstGeom>
          <a:ln w="50800">
            <a:solidFill>
              <a:srgbClr val="35885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flipV="1">
            <a:off x="522838" y="2763572"/>
            <a:ext cx="8073428" cy="6791"/>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内容占位符 2"/>
          <p:cNvSpPr>
            <a:spLocks noGrp="1"/>
          </p:cNvSpPr>
          <p:nvPr>
            <p:ph idx="1"/>
          </p:nvPr>
        </p:nvSpPr>
        <p:spPr>
          <a:xfrm>
            <a:off x="628650" y="1127492"/>
            <a:ext cx="7886700" cy="1558193"/>
          </a:xfrm>
        </p:spPr>
        <p:txBody>
          <a:bodyPr/>
          <a:lstStyle>
            <a:lvl1pPr marL="342900" indent="-342900">
              <a:buFont typeface="Wingdings" panose="05000000000000000000" pitchFamily="2" charset="2"/>
              <a:buChar char="p"/>
              <a:defRPr sz="1800">
                <a:solidFill>
                  <a:schemeClr val="tx1"/>
                </a:solidFill>
                <a:latin typeface="黑体" panose="02010609060101010101" pitchFamily="49" charset="-122"/>
                <a:ea typeface="黑体" panose="02010609060101010101" pitchFamily="49" charset="-122"/>
              </a:defRPr>
            </a:lvl1pPr>
            <a:lvl2pPr marL="600075" indent="-257175">
              <a:buFont typeface="Arial" panose="020B0604020202020204" pitchFamily="34" charset="0"/>
              <a:buChar char="•"/>
              <a:defRPr/>
            </a:lvl2pPr>
          </a:lstStyle>
          <a:p>
            <a:pPr lvl="0"/>
            <a:r>
              <a:rPr lang="zh-CN" altLang="en-US"/>
              <a:t>单击此处编辑母版文本样式</a:t>
            </a:r>
            <a:endParaRPr lang="zh-CN" altLang="en-US"/>
          </a:p>
        </p:txBody>
      </p:sp>
      <p:sp>
        <p:nvSpPr>
          <p:cNvPr id="11" name="内容占位符 2"/>
          <p:cNvSpPr>
            <a:spLocks noGrp="1"/>
          </p:cNvSpPr>
          <p:nvPr>
            <p:ph idx="13"/>
          </p:nvPr>
        </p:nvSpPr>
        <p:spPr>
          <a:xfrm>
            <a:off x="628650" y="2832990"/>
            <a:ext cx="7886700" cy="1464008"/>
          </a:xfrm>
        </p:spPr>
        <p:txBody>
          <a:bodyPr/>
          <a:lstStyle>
            <a:lvl1pPr marL="342900" indent="-342900">
              <a:buFont typeface="Wingdings" panose="05000000000000000000" pitchFamily="2" charset="2"/>
              <a:buChar char="p"/>
              <a:defRPr sz="1800">
                <a:solidFill>
                  <a:schemeClr val="tx1"/>
                </a:solidFill>
                <a:latin typeface="黑体" panose="02010609060101010101" pitchFamily="49" charset="-122"/>
                <a:ea typeface="黑体" panose="02010609060101010101" pitchFamily="49" charset="-122"/>
              </a:defRPr>
            </a:lvl1pPr>
            <a:lvl2pPr marL="600075" indent="-257175">
              <a:buFont typeface="Arial" panose="020B0604020202020204" pitchFamily="34" charset="0"/>
              <a:buChar char="•"/>
              <a:defRPr/>
            </a:lvl2pPr>
          </a:lstStyle>
          <a:p>
            <a:pPr lvl="0"/>
            <a:r>
              <a:rPr lang="zh-CN" altLang="en-US"/>
              <a:t>单击此处编辑母版文本样式</a:t>
            </a:r>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竖">
    <p:spTree>
      <p:nvGrpSpPr>
        <p:cNvPr id="1" name=""/>
        <p:cNvGrpSpPr/>
        <p:nvPr/>
      </p:nvGrpSpPr>
      <p:grpSpPr>
        <a:xfrm>
          <a:off x="0" y="0"/>
          <a:ext cx="0" cy="0"/>
          <a:chOff x="0" y="0"/>
          <a:chExt cx="0" cy="0"/>
        </a:xfrm>
      </p:grpSpPr>
      <p:sp>
        <p:nvSpPr>
          <p:cNvPr id="2" name="标题 1"/>
          <p:cNvSpPr>
            <a:spLocks noGrp="1"/>
          </p:cNvSpPr>
          <p:nvPr>
            <p:ph type="ctrTitle"/>
          </p:nvPr>
        </p:nvSpPr>
        <p:spPr>
          <a:xfrm>
            <a:off x="165226" y="84819"/>
            <a:ext cx="4485992" cy="507371"/>
          </a:xfrm>
        </p:spPr>
        <p:txBody>
          <a:bodyPr anchor="b">
            <a:normAutofit/>
          </a:bodyPr>
          <a:lstStyle>
            <a:lvl1pPr algn="l">
              <a:defRPr sz="2400" b="1">
                <a:solidFill>
                  <a:srgbClr val="35885C"/>
                </a:solidFill>
                <a:latin typeface="黑体" panose="02010609060101010101" pitchFamily="49" charset="-122"/>
                <a:ea typeface="黑体" panose="02010609060101010101" pitchFamily="49" charset="-122"/>
              </a:defRPr>
            </a:lvl1pPr>
          </a:lstStyle>
          <a:p>
            <a:r>
              <a:rPr lang="zh-CN" altLang="en-US"/>
              <a:t>单击此处编辑母版标题样式</a:t>
            </a:r>
            <a:endParaRPr lang="zh-CN" altLang="en-US"/>
          </a:p>
        </p:txBody>
      </p:sp>
      <p:sp>
        <p:nvSpPr>
          <p:cNvPr id="4" name="日期占位符 3"/>
          <p:cNvSpPr>
            <a:spLocks noGrp="1"/>
          </p:cNvSpPr>
          <p:nvPr>
            <p:ph type="dt" sz="half" idx="10"/>
          </p:nvPr>
        </p:nvSpPr>
        <p:spPr/>
        <p:txBody>
          <a:bodyPr/>
          <a:lstStyle/>
          <a:p>
            <a:fld id="{860741CB-2405-4570-99DA-5F170549261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C8B181F-DFFC-4982-BFBB-4C3267591D81}" type="slidenum">
              <a:rPr lang="zh-CN" altLang="en-US" smtClean="0">
                <a:solidFill>
                  <a:prstClr val="black">
                    <a:tint val="75000"/>
                  </a:prstClr>
                </a:solidFill>
              </a:rPr>
            </a:fld>
            <a:endParaRPr lang="zh-CN" altLang="en-US">
              <a:solidFill>
                <a:prstClr val="black">
                  <a:tint val="75000"/>
                </a:prstClr>
              </a:solidFill>
            </a:endParaRPr>
          </a:p>
        </p:txBody>
      </p:sp>
      <p:cxnSp>
        <p:nvCxnSpPr>
          <p:cNvPr id="7" name="直接连接符 6"/>
          <p:cNvCxnSpPr/>
          <p:nvPr userDrawn="1"/>
        </p:nvCxnSpPr>
        <p:spPr>
          <a:xfrm>
            <a:off x="0" y="657225"/>
            <a:ext cx="9144000" cy="0"/>
          </a:xfrm>
          <a:prstGeom prst="line">
            <a:avLst/>
          </a:prstGeom>
          <a:ln w="50800">
            <a:solidFill>
              <a:srgbClr val="35885C"/>
            </a:solidFill>
          </a:ln>
        </p:spPr>
        <p:style>
          <a:lnRef idx="1">
            <a:schemeClr val="accent1"/>
          </a:lnRef>
          <a:fillRef idx="0">
            <a:schemeClr val="accent1"/>
          </a:fillRef>
          <a:effectRef idx="0">
            <a:schemeClr val="accent1"/>
          </a:effectRef>
          <a:fontRef idx="minor">
            <a:schemeClr val="tx1"/>
          </a:fontRef>
        </p:style>
      </p:cxnSp>
      <p:sp>
        <p:nvSpPr>
          <p:cNvPr id="9" name="内容占位符 2"/>
          <p:cNvSpPr>
            <a:spLocks noGrp="1"/>
          </p:cNvSpPr>
          <p:nvPr>
            <p:ph sz="half" idx="1"/>
          </p:nvPr>
        </p:nvSpPr>
        <p:spPr>
          <a:xfrm>
            <a:off x="628651" y="1243213"/>
            <a:ext cx="3683063" cy="3256360"/>
          </a:xfrm>
        </p:spPr>
        <p:txBody>
          <a:bodyPr/>
          <a:lstStyle>
            <a:lvl1pPr marL="342900" indent="-342900">
              <a:buFont typeface="Wingdings" panose="05000000000000000000" pitchFamily="2" charset="2"/>
              <a:buChar char="p"/>
              <a:defRPr sz="1800">
                <a:solidFill>
                  <a:schemeClr val="tx1"/>
                </a:solidFill>
                <a:latin typeface="黑体" panose="02010609060101010101" pitchFamily="49" charset="-122"/>
                <a:ea typeface="黑体" panose="02010609060101010101" pitchFamily="49" charset="-122"/>
              </a:defRPr>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p:txBody>
      </p:sp>
      <p:sp>
        <p:nvSpPr>
          <p:cNvPr id="10" name="内容占位符 3"/>
          <p:cNvSpPr>
            <a:spLocks noGrp="1"/>
          </p:cNvSpPr>
          <p:nvPr>
            <p:ph sz="half" idx="2"/>
          </p:nvPr>
        </p:nvSpPr>
        <p:spPr>
          <a:xfrm>
            <a:off x="4827760" y="1243212"/>
            <a:ext cx="3687590" cy="3256360"/>
          </a:xfrm>
        </p:spPr>
        <p:txBody>
          <a:bodyPr/>
          <a:lstStyle>
            <a:lvl1pPr marL="342900" indent="-342900">
              <a:buFont typeface="Wingdings" panose="05000000000000000000" pitchFamily="2" charset="2"/>
              <a:buChar char="p"/>
              <a:defRPr sz="1800">
                <a:solidFill>
                  <a:schemeClr val="tx1"/>
                </a:solidFill>
                <a:latin typeface="黑体" panose="02010609060101010101" pitchFamily="49" charset="-122"/>
                <a:ea typeface="黑体" panose="02010609060101010101" pitchFamily="49" charset="-122"/>
              </a:defRPr>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文本和图片">
    <p:spTree>
      <p:nvGrpSpPr>
        <p:cNvPr id="1" name=""/>
        <p:cNvGrpSpPr/>
        <p:nvPr/>
      </p:nvGrpSpPr>
      <p:grpSpPr>
        <a:xfrm>
          <a:off x="0" y="0"/>
          <a:ext cx="0" cy="0"/>
          <a:chOff x="0" y="0"/>
          <a:chExt cx="0" cy="0"/>
        </a:xfrm>
      </p:grpSpPr>
      <p:sp>
        <p:nvSpPr>
          <p:cNvPr id="2" name="标题 1"/>
          <p:cNvSpPr>
            <a:spLocks noGrp="1"/>
          </p:cNvSpPr>
          <p:nvPr>
            <p:ph type="ctrTitle"/>
          </p:nvPr>
        </p:nvSpPr>
        <p:spPr>
          <a:xfrm>
            <a:off x="165226" y="84819"/>
            <a:ext cx="4485992" cy="507371"/>
          </a:xfrm>
        </p:spPr>
        <p:txBody>
          <a:bodyPr anchor="b">
            <a:normAutofit/>
          </a:bodyPr>
          <a:lstStyle>
            <a:lvl1pPr algn="l">
              <a:defRPr sz="2400" b="1">
                <a:solidFill>
                  <a:srgbClr val="35885C"/>
                </a:solidFill>
                <a:latin typeface="黑体" panose="02010609060101010101" pitchFamily="49" charset="-122"/>
                <a:ea typeface="黑体" panose="02010609060101010101" pitchFamily="49" charset="-122"/>
              </a:defRPr>
            </a:lvl1pPr>
          </a:lstStyle>
          <a:p>
            <a:r>
              <a:rPr lang="zh-CN" altLang="en-US"/>
              <a:t>单击此处编辑母版标题样式</a:t>
            </a:r>
            <a:endParaRPr lang="zh-CN" altLang="en-US"/>
          </a:p>
        </p:txBody>
      </p:sp>
      <p:sp>
        <p:nvSpPr>
          <p:cNvPr id="4" name="日期占位符 3"/>
          <p:cNvSpPr>
            <a:spLocks noGrp="1"/>
          </p:cNvSpPr>
          <p:nvPr>
            <p:ph type="dt" sz="half" idx="10"/>
          </p:nvPr>
        </p:nvSpPr>
        <p:spPr/>
        <p:txBody>
          <a:bodyPr/>
          <a:lstStyle/>
          <a:p>
            <a:fld id="{860741CB-2405-4570-99DA-5F170549261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C8B181F-DFFC-4982-BFBB-4C3267591D81}" type="slidenum">
              <a:rPr lang="zh-CN" altLang="en-US" smtClean="0">
                <a:solidFill>
                  <a:prstClr val="black">
                    <a:tint val="75000"/>
                  </a:prstClr>
                </a:solidFill>
              </a:rPr>
            </a:fld>
            <a:endParaRPr lang="zh-CN" altLang="en-US">
              <a:solidFill>
                <a:prstClr val="black">
                  <a:tint val="75000"/>
                </a:prstClr>
              </a:solidFill>
            </a:endParaRPr>
          </a:p>
        </p:txBody>
      </p:sp>
      <p:cxnSp>
        <p:nvCxnSpPr>
          <p:cNvPr id="7" name="直接连接符 6"/>
          <p:cNvCxnSpPr/>
          <p:nvPr userDrawn="1"/>
        </p:nvCxnSpPr>
        <p:spPr>
          <a:xfrm>
            <a:off x="0" y="657225"/>
            <a:ext cx="9144000" cy="0"/>
          </a:xfrm>
          <a:prstGeom prst="line">
            <a:avLst/>
          </a:prstGeom>
          <a:ln w="50800">
            <a:solidFill>
              <a:srgbClr val="35885C"/>
            </a:solidFill>
          </a:ln>
        </p:spPr>
        <p:style>
          <a:lnRef idx="1">
            <a:schemeClr val="accent1"/>
          </a:lnRef>
          <a:fillRef idx="0">
            <a:schemeClr val="accent1"/>
          </a:fillRef>
          <a:effectRef idx="0">
            <a:schemeClr val="accent1"/>
          </a:effectRef>
          <a:fontRef idx="minor">
            <a:schemeClr val="tx1"/>
          </a:fontRef>
        </p:style>
      </p:cxnSp>
      <p:sp>
        <p:nvSpPr>
          <p:cNvPr id="9" name="图片占位符 2"/>
          <p:cNvSpPr>
            <a:spLocks noGrp="1"/>
          </p:cNvSpPr>
          <p:nvPr>
            <p:ph type="pic" idx="1"/>
          </p:nvPr>
        </p:nvSpPr>
        <p:spPr>
          <a:xfrm>
            <a:off x="628651" y="2351638"/>
            <a:ext cx="3804771" cy="1828800"/>
          </a:xfrm>
        </p:spPr>
        <p:txBody>
          <a:bodyPr/>
          <a:lstStyle>
            <a:lvl1pPr marL="0" indent="0">
              <a:buNone/>
              <a:defRPr sz="1800">
                <a:solidFill>
                  <a:schemeClr val="tx1"/>
                </a:solidFill>
                <a:latin typeface="黑体" panose="02010609060101010101" pitchFamily="49" charset="-122"/>
                <a:ea typeface="黑体" panose="02010609060101010101" pitchFamily="49" charset="-122"/>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a:t>单击图标添加图片</a:t>
            </a:r>
            <a:endParaRPr lang="zh-CN" altLang="en-US" noProof="0"/>
          </a:p>
        </p:txBody>
      </p:sp>
      <p:sp>
        <p:nvSpPr>
          <p:cNvPr id="10" name="图片占位符 2"/>
          <p:cNvSpPr>
            <a:spLocks noGrp="1"/>
          </p:cNvSpPr>
          <p:nvPr>
            <p:ph type="pic" idx="13"/>
          </p:nvPr>
        </p:nvSpPr>
        <p:spPr>
          <a:xfrm>
            <a:off x="4845553" y="2351638"/>
            <a:ext cx="3777873" cy="1828800"/>
          </a:xfrm>
        </p:spPr>
        <p:txBody>
          <a:bodyPr/>
          <a:lstStyle>
            <a:lvl1pPr marL="0" indent="0">
              <a:buNone/>
              <a:defRPr sz="1800">
                <a:solidFill>
                  <a:schemeClr val="tx1"/>
                </a:solidFill>
                <a:latin typeface="黑体" panose="02010609060101010101" pitchFamily="49" charset="-122"/>
                <a:ea typeface="黑体" panose="02010609060101010101" pitchFamily="49" charset="-122"/>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a:t>单击图标添加图片</a:t>
            </a:r>
            <a:endParaRPr lang="zh-CN" altLang="en-US" noProof="0"/>
          </a:p>
        </p:txBody>
      </p:sp>
      <p:sp>
        <p:nvSpPr>
          <p:cNvPr id="11" name="内容占位符 2"/>
          <p:cNvSpPr>
            <a:spLocks noGrp="1"/>
          </p:cNvSpPr>
          <p:nvPr>
            <p:ph idx="14"/>
          </p:nvPr>
        </p:nvSpPr>
        <p:spPr>
          <a:xfrm>
            <a:off x="628650" y="973249"/>
            <a:ext cx="7994776" cy="1258760"/>
          </a:xfrm>
        </p:spPr>
        <p:txBody>
          <a:bodyPr/>
          <a:lstStyle>
            <a:lvl1pPr marL="342900" indent="-342900">
              <a:buFont typeface="Wingdings" panose="05000000000000000000" pitchFamily="2" charset="2"/>
              <a:buChar char="p"/>
              <a:defRPr sz="1800">
                <a:solidFill>
                  <a:schemeClr val="tx1"/>
                </a:solidFill>
                <a:latin typeface="黑体" panose="02010609060101010101" pitchFamily="49" charset="-122"/>
                <a:ea typeface="黑体" panose="02010609060101010101" pitchFamily="49" charset="-122"/>
              </a:defRPr>
            </a:lvl1pPr>
            <a:lvl2pPr marL="0" indent="0" algn="ctr">
              <a:spcBef>
                <a:spcPct val="0"/>
              </a:spcBef>
              <a:buFont typeface="Arial" panose="020B0604020202020204" pitchFamily="34" charset="0"/>
              <a:buNone/>
              <a:defRPr/>
            </a:lvl2pPr>
          </a:lstStyle>
          <a:p>
            <a:pPr lvl="0"/>
            <a:r>
              <a:rPr lang="zh-CN" altLang="en-US"/>
              <a:t>单击此处编辑母版文本样式</a:t>
            </a:r>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图片和文本">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60741CB-2405-4570-99DA-5F170549261E}"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6C8B181F-DFFC-4982-BFBB-4C3267591D81}"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ctrTitle"/>
          </p:nvPr>
        </p:nvSpPr>
        <p:spPr>
          <a:xfrm>
            <a:off x="165226" y="84819"/>
            <a:ext cx="4485992" cy="507371"/>
          </a:xfrm>
        </p:spPr>
        <p:txBody>
          <a:bodyPr anchor="b">
            <a:normAutofit/>
          </a:bodyPr>
          <a:lstStyle>
            <a:lvl1pPr algn="l">
              <a:defRPr sz="2400" b="1">
                <a:solidFill>
                  <a:srgbClr val="35885C"/>
                </a:solidFill>
                <a:latin typeface="黑体" panose="02010609060101010101" pitchFamily="49" charset="-122"/>
                <a:ea typeface="黑体" panose="02010609060101010101" pitchFamily="49" charset="-122"/>
              </a:defRPr>
            </a:lvl1pPr>
          </a:lstStyle>
          <a:p>
            <a:r>
              <a:rPr lang="zh-CN" altLang="en-US"/>
              <a:t>单击此处编辑母版标题样式</a:t>
            </a:r>
            <a:endParaRPr lang="zh-CN" altLang="en-US"/>
          </a:p>
        </p:txBody>
      </p:sp>
      <p:sp>
        <p:nvSpPr>
          <p:cNvPr id="6" name="图片占位符 2"/>
          <p:cNvSpPr>
            <a:spLocks noGrp="1"/>
          </p:cNvSpPr>
          <p:nvPr>
            <p:ph type="pic" idx="1"/>
          </p:nvPr>
        </p:nvSpPr>
        <p:spPr>
          <a:xfrm>
            <a:off x="628650" y="813794"/>
            <a:ext cx="3730594" cy="2678106"/>
          </a:xfrm>
        </p:spPr>
        <p:txBody>
          <a:bodyPr/>
          <a:lstStyle>
            <a:lvl1pPr marL="0" indent="0">
              <a:buNone/>
              <a:defRPr sz="2400">
                <a:latin typeface="黑体" panose="02010609060101010101" pitchFamily="49" charset="-122"/>
                <a:ea typeface="黑体" panose="02010609060101010101" pitchFamily="49" charset="-122"/>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a:t>单击图标添加图片</a:t>
            </a:r>
            <a:endParaRPr lang="zh-CN" altLang="en-US" noProof="0"/>
          </a:p>
        </p:txBody>
      </p:sp>
      <p:sp>
        <p:nvSpPr>
          <p:cNvPr id="7" name="文本占位符 3"/>
          <p:cNvSpPr>
            <a:spLocks noGrp="1"/>
          </p:cNvSpPr>
          <p:nvPr>
            <p:ph type="body" sz="half" idx="2"/>
          </p:nvPr>
        </p:nvSpPr>
        <p:spPr>
          <a:xfrm>
            <a:off x="628651" y="3614144"/>
            <a:ext cx="3730593" cy="1088082"/>
          </a:xfrm>
        </p:spPr>
        <p:txBody>
          <a:bodyPr/>
          <a:lstStyle>
            <a:lvl1pPr marL="0" indent="0">
              <a:buNone/>
              <a:defRPr sz="1500">
                <a:latin typeface="黑体" panose="02010609060101010101" pitchFamily="49" charset="-122"/>
                <a:ea typeface="黑体" panose="02010609060101010101" pitchFamily="49" charset="-122"/>
              </a:defRPr>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endParaRPr lang="zh-CN" altLang="en-US"/>
          </a:p>
        </p:txBody>
      </p:sp>
      <p:sp>
        <p:nvSpPr>
          <p:cNvPr id="8" name="图片占位符 2"/>
          <p:cNvSpPr>
            <a:spLocks noGrp="1"/>
          </p:cNvSpPr>
          <p:nvPr>
            <p:ph type="pic" idx="13"/>
          </p:nvPr>
        </p:nvSpPr>
        <p:spPr>
          <a:xfrm>
            <a:off x="4888873" y="813794"/>
            <a:ext cx="3626479" cy="2678106"/>
          </a:xfrm>
        </p:spPr>
        <p:txBody>
          <a:bodyPr/>
          <a:lstStyle>
            <a:lvl1pPr marL="0" indent="0">
              <a:buNone/>
              <a:defRPr sz="2400">
                <a:latin typeface="黑体" panose="02010609060101010101" pitchFamily="49" charset="-122"/>
                <a:ea typeface="黑体" panose="02010609060101010101" pitchFamily="49" charset="-122"/>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a:t>单击图标添加图片</a:t>
            </a:r>
            <a:endParaRPr lang="zh-CN" altLang="en-US" noProof="0"/>
          </a:p>
        </p:txBody>
      </p:sp>
      <p:sp>
        <p:nvSpPr>
          <p:cNvPr id="9" name="文本占位符 3"/>
          <p:cNvSpPr>
            <a:spLocks noGrp="1"/>
          </p:cNvSpPr>
          <p:nvPr>
            <p:ph type="body" sz="half" idx="14"/>
          </p:nvPr>
        </p:nvSpPr>
        <p:spPr>
          <a:xfrm>
            <a:off x="4888873" y="3566348"/>
            <a:ext cx="3626479" cy="1135878"/>
          </a:xfrm>
        </p:spPr>
        <p:txBody>
          <a:bodyPr/>
          <a:lstStyle>
            <a:lvl1pPr marL="0" indent="0">
              <a:buNone/>
              <a:defRPr sz="1500">
                <a:latin typeface="黑体" panose="02010609060101010101" pitchFamily="49" charset="-122"/>
                <a:ea typeface="黑体" panose="02010609060101010101" pitchFamily="49" charset="-122"/>
              </a:defRPr>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endParaRPr lang="zh-CN" altLang="en-US"/>
          </a:p>
        </p:txBody>
      </p:sp>
      <p:cxnSp>
        <p:nvCxnSpPr>
          <p:cNvPr id="10" name="直接连接符 9"/>
          <p:cNvCxnSpPr/>
          <p:nvPr userDrawn="1"/>
        </p:nvCxnSpPr>
        <p:spPr>
          <a:xfrm>
            <a:off x="0" y="657225"/>
            <a:ext cx="9144000" cy="0"/>
          </a:xfrm>
          <a:prstGeom prst="line">
            <a:avLst/>
          </a:prstGeom>
          <a:ln w="50800">
            <a:solidFill>
              <a:srgbClr val="35885C"/>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60741CB-2405-4570-99DA-5F170549261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C8B181F-DFFC-4982-BFBB-4C3267591D81}" type="slidenum">
              <a:rPr lang="zh-CN" altLang="en-US" smtClean="0">
                <a:solidFill>
                  <a:prstClr val="black">
                    <a:tint val="75000"/>
                  </a:prstClr>
                </a:solidFill>
              </a:rPr>
            </a:fld>
            <a:endParaRPr lang="zh-CN" altLang="en-US">
              <a:solidFill>
                <a:prstClr val="black">
                  <a:tint val="75000"/>
                </a:prstClr>
              </a:solidFill>
            </a:endParaRPr>
          </a:p>
        </p:txBody>
      </p:sp>
      <p:sp>
        <p:nvSpPr>
          <p:cNvPr id="7" name="矩形 6"/>
          <p:cNvSpPr/>
          <p:nvPr userDrawn="1">
            <p:custDataLst>
              <p:tags r:id="rId2"/>
            </p:custDataLst>
          </p:nvPr>
        </p:nvSpPr>
        <p:spPr>
          <a:xfrm>
            <a:off x="0" y="1"/>
            <a:ext cx="9144000" cy="2028825"/>
          </a:xfrm>
          <a:prstGeom prst="rect">
            <a:avLst/>
          </a:prstGeom>
          <a:solidFill>
            <a:srgbClr val="35885C"/>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rtlCol="0" anchor="ctr"/>
          <a:lstStyle/>
          <a:p>
            <a:pPr algn="ctr" defTabSz="685800"/>
            <a:endParaRPr lang="zh-CN" altLang="en-US" sz="1400">
              <a:solidFill>
                <a:prstClr val="white"/>
              </a:solidFill>
            </a:endParaRPr>
          </a:p>
        </p:txBody>
      </p:sp>
      <p:sp>
        <p:nvSpPr>
          <p:cNvPr id="8" name="文本框 7"/>
          <p:cNvSpPr txBox="1"/>
          <p:nvPr userDrawn="1">
            <p:custDataLst>
              <p:tags r:id="rId3"/>
            </p:custDataLst>
          </p:nvPr>
        </p:nvSpPr>
        <p:spPr>
          <a:xfrm>
            <a:off x="4817928" y="2691018"/>
            <a:ext cx="2161008" cy="335976"/>
          </a:xfrm>
          <a:prstGeom prst="rect">
            <a:avLst/>
          </a:prstGeom>
          <a:noFill/>
        </p:spPr>
        <p:txBody>
          <a:bodyPr wrap="none" lIns="68579" tIns="34289" rIns="68579" bIns="34289" rtlCol="0" anchor="ctr" anchorCtr="0">
            <a:noAutofit/>
          </a:bodyPr>
          <a:lstStyle/>
          <a:p>
            <a:pPr defTabSz="685800"/>
            <a:endParaRPr lang="zh-CN" altLang="en-US" sz="1200">
              <a:solidFill>
                <a:prstClr val="black">
                  <a:lumMod val="50000"/>
                  <a:lumOff val="50000"/>
                </a:prstClr>
              </a:solidFill>
              <a:latin typeface="Bell MT" panose="02020503060305020303" pitchFamily="18" charset="0"/>
              <a:ea typeface="微软雅黑" panose="020B0503020204020204" pitchFamily="34" charset="-122"/>
            </a:endParaRPr>
          </a:p>
        </p:txBody>
      </p:sp>
      <p:sp>
        <p:nvSpPr>
          <p:cNvPr id="9" name="文本框 8"/>
          <p:cNvSpPr txBox="1"/>
          <p:nvPr userDrawn="1">
            <p:custDataLst>
              <p:tags r:id="rId4"/>
            </p:custDataLst>
          </p:nvPr>
        </p:nvSpPr>
        <p:spPr>
          <a:xfrm>
            <a:off x="4877054" y="3181031"/>
            <a:ext cx="1602578" cy="335976"/>
          </a:xfrm>
          <a:prstGeom prst="rect">
            <a:avLst/>
          </a:prstGeom>
          <a:noFill/>
        </p:spPr>
        <p:txBody>
          <a:bodyPr wrap="none" lIns="68579" tIns="34289" rIns="68579" bIns="34289" rtlCol="0" anchor="ctr" anchorCtr="0">
            <a:noAutofit/>
          </a:bodyPr>
          <a:lstStyle/>
          <a:p>
            <a:pPr defTabSz="685800"/>
            <a:endParaRPr lang="zh-CN" altLang="en-US" sz="1200">
              <a:solidFill>
                <a:prstClr val="black">
                  <a:lumMod val="50000"/>
                  <a:lumOff val="50000"/>
                </a:prstClr>
              </a:solidFill>
              <a:latin typeface="Bell MT" panose="02020503060305020303" pitchFamily="18" charset="0"/>
              <a:ea typeface="微软雅黑" panose="020B0503020204020204" pitchFamily="34" charset="-122"/>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节标题">
    <p:bg>
      <p:bgPr>
        <a:solidFill>
          <a:srgbClr val="005DA2"/>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631D42A5-8F6F-4D20-B8C6-B2BFBB1B68D7}"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8B28C080-396E-4062-87AB-D0CEA3DFDADB}" type="slidenum">
              <a:rPr lang="zh-CN" altLang="en-US" smtClean="0">
                <a:solidFill>
                  <a:prstClr val="black">
                    <a:tint val="75000"/>
                  </a:prstClr>
                </a:solidFill>
              </a:rPr>
            </a:fld>
            <a:endParaRPr lang="zh-CN" altLang="en-US">
              <a:solidFill>
                <a:prstClr val="black">
                  <a:tint val="75000"/>
                </a:prstClr>
              </a:solidFill>
            </a:endParaRPr>
          </a:p>
        </p:txBody>
      </p:sp>
      <p:cxnSp>
        <p:nvCxnSpPr>
          <p:cNvPr id="14" name="直接连接符 13"/>
          <p:cNvCxnSpPr/>
          <p:nvPr userDrawn="1"/>
        </p:nvCxnSpPr>
        <p:spPr bwMode="auto">
          <a:xfrm flipH="1" flipV="1">
            <a:off x="1136376" y="1131590"/>
            <a:ext cx="0" cy="907367"/>
          </a:xfrm>
          <a:prstGeom prst="line">
            <a:avLst/>
          </a:prstGeom>
          <a:ln w="177800" cmpd="thinThick">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file:///D:\qq&#25991;&#20214;\712321467\Image\C2C\Image2\%7b75232B38-A165-1FB7-499C-2E1C792CACB5%7d.png" TargetMode="External"/><Relationship Id="rId12" Type="http://schemas.openxmlformats.org/officeDocument/2006/relationships/image" Target="../media/image2.png"/><Relationship Id="rId11" Type="http://schemas.openxmlformats.org/officeDocument/2006/relationships/image" Target="../media/image1.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email">
            <a:lum/>
          </a:blip>
          <a:stretch>
            <a:fillRect l="-1000" r="-1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79" tIns="34289" rIns="68579" bIns="34289"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68579" tIns="34289" rIns="68579" bIns="34289"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9" tIns="34289" rIns="68579" bIns="34289" rtlCol="0" anchor="ctr"/>
          <a:lstStyle>
            <a:lvl1pPr algn="l">
              <a:defRPr sz="900">
                <a:solidFill>
                  <a:schemeClr val="tx1">
                    <a:tint val="75000"/>
                  </a:schemeClr>
                </a:solidFill>
              </a:defRPr>
            </a:lvl1pPr>
          </a:lstStyle>
          <a:p>
            <a:pPr defTabSz="685800"/>
            <a:fld id="{860741CB-2405-4570-99DA-5F170549261E}"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028950" y="4767264"/>
            <a:ext cx="3086100" cy="273844"/>
          </a:xfrm>
          <a:prstGeom prst="rect">
            <a:avLst/>
          </a:prstGeom>
        </p:spPr>
        <p:txBody>
          <a:bodyPr vert="horz" lIns="68579" tIns="34289" rIns="68579" bIns="34289"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68579" tIns="34289" rIns="68579" bIns="34289" rtlCol="0" anchor="ctr"/>
          <a:lstStyle>
            <a:lvl1pPr algn="r">
              <a:defRPr sz="900">
                <a:solidFill>
                  <a:schemeClr val="tx1">
                    <a:tint val="75000"/>
                  </a:schemeClr>
                </a:solidFill>
              </a:defRPr>
            </a:lvl1pPr>
          </a:lstStyle>
          <a:p>
            <a:pPr defTabSz="685800"/>
            <a:fld id="{6C8B181F-DFFC-4982-BFBB-4C3267591D81}" type="slidenum">
              <a:rPr lang="zh-CN" altLang="en-US" smtClean="0">
                <a:solidFill>
                  <a:prstClr val="black">
                    <a:tint val="75000"/>
                  </a:prstClr>
                </a:solidFill>
              </a:rPr>
            </a:fld>
            <a:endParaRPr lang="zh-CN" altLang="en-US">
              <a:solidFill>
                <a:prstClr val="black">
                  <a:tint val="75000"/>
                </a:prstClr>
              </a:solidFill>
            </a:endParaRPr>
          </a:p>
        </p:txBody>
      </p:sp>
      <p:pic>
        <p:nvPicPr>
          <p:cNvPr id="7" name="图片 1073743875" descr="学科网 zxxk.com"/>
          <p:cNvPicPr>
            <a:picLocks noChangeAspect="1"/>
          </p:cNvPicPr>
          <p:nvPr/>
        </p:nvPicPr>
        <p:blipFill>
          <a:blip r:embed="rId12" r:link="rId13"/>
          <a:stretch>
            <a:fillRect/>
          </a:stretch>
        </p:blipFill>
        <p:spPr>
          <a:xfrm>
            <a:off x="628650" y="273845"/>
            <a:ext cx="7144" cy="7144"/>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35885C"/>
        </a:solidFill>
        <a:effectLst/>
      </p:bgPr>
    </p:bg>
    <p:spTree>
      <p:nvGrpSpPr>
        <p:cNvPr id="1" name=""/>
        <p:cNvGrpSpPr/>
        <p:nvPr/>
      </p:nvGrpSpPr>
      <p:grpSpPr>
        <a:xfrm>
          <a:off x="0" y="0"/>
          <a:ext cx="0" cy="0"/>
          <a:chOff x="0" y="0"/>
          <a:chExt cx="0" cy="0"/>
        </a:xfrm>
      </p:grpSpPr>
      <p:sp>
        <p:nvSpPr>
          <p:cNvPr id="2" name="文本框 1"/>
          <p:cNvSpPr txBox="1"/>
          <p:nvPr/>
        </p:nvSpPr>
        <p:spPr>
          <a:xfrm>
            <a:off x="1392102" y="1131590"/>
            <a:ext cx="6404317" cy="900244"/>
          </a:xfrm>
          <a:prstGeom prst="rect">
            <a:avLst/>
          </a:prstGeom>
          <a:noFill/>
        </p:spPr>
        <p:txBody>
          <a:bodyPr wrap="square" lIns="68577" tIns="34289" rIns="68577" bIns="34289" rtlCol="0">
            <a:spAutoFit/>
          </a:bodyPr>
          <a:lstStyle/>
          <a:p>
            <a:pPr defTabSz="685800"/>
            <a:r>
              <a:rPr lang="en-US" altLang="zh-CN" sz="5400" spc="225" dirty="0" smtClean="0">
                <a:solidFill>
                  <a:prstClr val="white"/>
                </a:solidFill>
                <a:latin typeface="Impact" panose="020B0806030902050204" pitchFamily="34" charset="0"/>
                <a:ea typeface="微软雅黑" panose="020B0503020204020204" pitchFamily="34" charset="-122"/>
              </a:rPr>
              <a:t>05</a:t>
            </a:r>
            <a:r>
              <a:rPr lang="en-US" altLang="zh-CN" sz="5400" b="1" dirty="0" smtClean="0">
                <a:solidFill>
                  <a:prstClr val="white"/>
                </a:solidFill>
                <a:latin typeface="微软雅黑" panose="020B0503020204020204" pitchFamily="34" charset="-122"/>
                <a:ea typeface="微软雅黑" panose="020B0503020204020204" pitchFamily="34" charset="-122"/>
              </a:rPr>
              <a:t>《</a:t>
            </a:r>
            <a:r>
              <a:rPr lang="zh-CN" altLang="en-US" sz="5400" b="1" dirty="0">
                <a:solidFill>
                  <a:prstClr val="white"/>
                </a:solidFill>
                <a:latin typeface="微软雅黑" panose="020B0503020204020204" pitchFamily="34" charset="-122"/>
                <a:ea typeface="微软雅黑" panose="020B0503020204020204" pitchFamily="34" charset="-122"/>
              </a:rPr>
              <a:t>己亥杂诗</a:t>
            </a:r>
            <a:r>
              <a:rPr lang="en-US" altLang="zh-CN" sz="5400" b="1" dirty="0">
                <a:solidFill>
                  <a:prstClr val="white"/>
                </a:solidFill>
                <a:latin typeface="微软雅黑" panose="020B0503020204020204" pitchFamily="34" charset="-122"/>
                <a:ea typeface="微软雅黑" panose="020B0503020204020204" pitchFamily="34" charset="-122"/>
              </a:rPr>
              <a:t>》</a:t>
            </a:r>
            <a:endParaRPr lang="zh-CN" altLang="zh-CN" sz="5400" b="1" dirty="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863170" y="32312"/>
            <a:ext cx="4485992" cy="507371"/>
          </a:xfrm>
        </p:spPr>
        <p:txBody>
          <a:bodyPr/>
          <a:lstStyle/>
          <a:p>
            <a:r>
              <a:rPr kumimoji="1" lang="zh-CN" altLang="en-US" dirty="0"/>
              <a:t>知人论世</a:t>
            </a:r>
            <a:endParaRPr kumimoji="1" lang="zh-CN" altLang="en-US" dirty="0"/>
          </a:p>
        </p:txBody>
      </p:sp>
      <p:sp>
        <p:nvSpPr>
          <p:cNvPr id="3" name="内容占位符 2"/>
          <p:cNvSpPr>
            <a:spLocks noGrp="1"/>
          </p:cNvSpPr>
          <p:nvPr>
            <p:ph idx="1"/>
          </p:nvPr>
        </p:nvSpPr>
        <p:spPr>
          <a:xfrm>
            <a:off x="628653" y="943260"/>
            <a:ext cx="4696385" cy="3674009"/>
          </a:xfrm>
        </p:spPr>
        <p:txBody>
          <a:bodyPr>
            <a:normAutofit/>
          </a:bodyPr>
          <a:lstStyle/>
          <a:p>
            <a:r>
              <a:rPr lang="zh-CN" altLang="en-US" dirty="0"/>
              <a:t>龚自珍（</a:t>
            </a:r>
            <a:r>
              <a:rPr lang="en-US" altLang="zh-CN" dirty="0"/>
              <a:t>1792</a:t>
            </a:r>
            <a:r>
              <a:rPr lang="zh-CN" altLang="en-US" dirty="0"/>
              <a:t>－</a:t>
            </a:r>
            <a:r>
              <a:rPr lang="en-US" altLang="zh-CN" dirty="0"/>
              <a:t>1841</a:t>
            </a:r>
            <a:r>
              <a:rPr lang="zh-CN" altLang="en-US" dirty="0"/>
              <a:t>），字璱人，号定盦，汉族，浙江杭州人。清代思想家、文学家。</a:t>
            </a:r>
            <a:endParaRPr lang="en-US" altLang="zh-CN" dirty="0"/>
          </a:p>
          <a:p>
            <a:r>
              <a:rPr lang="zh-CN" altLang="en-US" dirty="0"/>
              <a:t>龚自珍</a:t>
            </a:r>
            <a:r>
              <a:rPr lang="zh-CN" altLang="en-US" dirty="0">
                <a:solidFill>
                  <a:srgbClr val="C00000"/>
                </a:solidFill>
              </a:rPr>
              <a:t>主张革除弊政，抵制外国侵略，曾全力支持林则徐禁除鸦片。</a:t>
            </a:r>
            <a:r>
              <a:rPr lang="en-US" altLang="zh-CN" dirty="0">
                <a:solidFill>
                  <a:srgbClr val="C00000"/>
                </a:solidFill>
              </a:rPr>
              <a:t>48</a:t>
            </a:r>
            <a:r>
              <a:rPr lang="zh-CN" altLang="en-US" dirty="0">
                <a:solidFill>
                  <a:srgbClr val="C00000"/>
                </a:solidFill>
              </a:rPr>
              <a:t>岁辞官南归，次年卒。</a:t>
            </a:r>
            <a:endParaRPr lang="en-US" altLang="zh-CN" dirty="0">
              <a:solidFill>
                <a:srgbClr val="C00000"/>
              </a:solidFill>
            </a:endParaRPr>
          </a:p>
          <a:p>
            <a:r>
              <a:rPr lang="zh-CN" altLang="en-US" dirty="0"/>
              <a:t>他的诗文主张“更法”、“改图”，揭露清统治者的腐朽，洋溢着爱国热情，被柳亚子誉为“三百年来第一流”，著有</a:t>
            </a:r>
            <a:r>
              <a:rPr lang="en-US" altLang="zh-CN" dirty="0"/>
              <a:t>《</a:t>
            </a:r>
            <a:r>
              <a:rPr lang="zh-CN" altLang="en-US" dirty="0"/>
              <a:t>定盦文集</a:t>
            </a:r>
            <a:r>
              <a:rPr lang="en-US" altLang="zh-CN" dirty="0"/>
              <a:t>》</a:t>
            </a:r>
            <a:r>
              <a:rPr lang="zh-CN" altLang="en-US" dirty="0"/>
              <a:t>。</a:t>
            </a:r>
            <a:endParaRPr lang="en-US" altLang="zh-CN" dirty="0"/>
          </a:p>
        </p:txBody>
      </p:sp>
      <p:pic>
        <p:nvPicPr>
          <p:cNvPr id="5" name="图片 4"/>
          <p:cNvPicPr>
            <a:picLocks noChangeAspect="1"/>
          </p:cNvPicPr>
          <p:nvPr/>
        </p:nvPicPr>
        <p:blipFill>
          <a:blip r:embed="rId1"/>
          <a:stretch>
            <a:fillRect/>
          </a:stretch>
        </p:blipFill>
        <p:spPr>
          <a:xfrm>
            <a:off x="5614988" y="1118626"/>
            <a:ext cx="2603493" cy="3076856"/>
          </a:xfrm>
          <a:prstGeom prst="rect">
            <a:avLst/>
          </a:prstGeom>
          <a:ln>
            <a:noFill/>
          </a:ln>
          <a:effectLst>
            <a:softEdge rad="112500"/>
          </a:effectLst>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132111" y="18865"/>
            <a:ext cx="4485992" cy="507371"/>
          </a:xfrm>
        </p:spPr>
        <p:txBody>
          <a:bodyPr/>
          <a:lstStyle/>
          <a:p>
            <a:r>
              <a:rPr kumimoji="1" lang="zh-CN" altLang="en-US"/>
              <a:t>知人论世</a:t>
            </a:r>
            <a:endParaRPr kumimoji="1" lang="zh-CN" altLang="en-US"/>
          </a:p>
        </p:txBody>
      </p:sp>
      <p:sp>
        <p:nvSpPr>
          <p:cNvPr id="3" name="内容占位符 2"/>
          <p:cNvSpPr>
            <a:spLocks noGrp="1"/>
          </p:cNvSpPr>
          <p:nvPr>
            <p:ph idx="1"/>
          </p:nvPr>
        </p:nvSpPr>
        <p:spPr/>
        <p:txBody>
          <a:bodyPr>
            <a:normAutofit fontScale="92500" lnSpcReduction="20000"/>
          </a:bodyPr>
          <a:lstStyle/>
          <a:p>
            <a:pPr>
              <a:lnSpc>
                <a:spcPct val="150000"/>
              </a:lnSpc>
            </a:pPr>
            <a:r>
              <a:rPr lang="en-US" altLang="zh-CN" dirty="0"/>
              <a:t>《</a:t>
            </a:r>
            <a:r>
              <a:rPr lang="zh-CN" altLang="en-US" dirty="0"/>
              <a:t>己亥杂诗</a:t>
            </a:r>
            <a:r>
              <a:rPr lang="en-US" altLang="zh-CN" dirty="0"/>
              <a:t>》</a:t>
            </a:r>
            <a:r>
              <a:rPr lang="zh-CN" altLang="en-US" dirty="0"/>
              <a:t>共</a:t>
            </a:r>
            <a:r>
              <a:rPr lang="en-US" altLang="zh-CN" dirty="0"/>
              <a:t>315</a:t>
            </a:r>
            <a:r>
              <a:rPr lang="zh-CN" altLang="en-US" dirty="0"/>
              <a:t>首，是清道光十九年（</a:t>
            </a:r>
            <a:r>
              <a:rPr lang="en-US" altLang="zh-CN" dirty="0"/>
              <a:t>1839</a:t>
            </a:r>
            <a:r>
              <a:rPr lang="zh-CN" altLang="en-US" dirty="0"/>
              <a:t>年）己亥年诗人辞官离京返回杭州，后又北上迎接眷属，往返途中写成。</a:t>
            </a:r>
            <a:endParaRPr lang="en-US" altLang="zh-CN" dirty="0"/>
          </a:p>
          <a:p>
            <a:pPr>
              <a:lnSpc>
                <a:spcPct val="150000"/>
              </a:lnSpc>
            </a:pPr>
            <a:r>
              <a:rPr lang="zh-CN" altLang="en-US" dirty="0"/>
              <a:t>这一年，是</a:t>
            </a:r>
            <a:r>
              <a:rPr lang="zh-CN" altLang="en-US" dirty="0">
                <a:solidFill>
                  <a:srgbClr val="C00000"/>
                </a:solidFill>
              </a:rPr>
              <a:t>鸦片战争的前一年，曾经强大的清帝国行将没落；</a:t>
            </a:r>
            <a:endParaRPr lang="en-US" altLang="zh-CN" dirty="0"/>
          </a:p>
          <a:p>
            <a:pPr>
              <a:lnSpc>
                <a:spcPct val="150000"/>
              </a:lnSpc>
            </a:pPr>
            <a:r>
              <a:rPr lang="zh-CN" altLang="en-US" dirty="0"/>
              <a:t>这一年</a:t>
            </a:r>
            <a:r>
              <a:rPr lang="zh-CN" altLang="en-US" dirty="0">
                <a:solidFill>
                  <a:srgbClr val="C00000"/>
                </a:solidFill>
              </a:rPr>
              <a:t>，腐朽没落的清政府，对外卑躬屈膝，对内大肆打压，官吏贪污腐败，百姓民不聊生；</a:t>
            </a:r>
            <a:endParaRPr lang="en-US" altLang="zh-CN" dirty="0">
              <a:solidFill>
                <a:srgbClr val="C00000"/>
              </a:solidFill>
            </a:endParaRPr>
          </a:p>
          <a:p>
            <a:pPr>
              <a:lnSpc>
                <a:spcPct val="150000"/>
              </a:lnSpc>
            </a:pPr>
            <a:r>
              <a:rPr lang="zh-CN" altLang="en-US" dirty="0"/>
              <a:t>这一年，力主改革时弊的</a:t>
            </a:r>
            <a:r>
              <a:rPr lang="zh-CN" altLang="en-US" dirty="0">
                <a:solidFill>
                  <a:srgbClr val="C00000"/>
                </a:solidFill>
              </a:rPr>
              <a:t>龚自珍愤然辞官南下</a:t>
            </a:r>
            <a:r>
              <a:rPr lang="zh-CN" altLang="en-US" dirty="0"/>
              <a:t>，将所见所闻、所思所想记录在了</a:t>
            </a:r>
            <a:r>
              <a:rPr lang="en-US" altLang="zh-CN" dirty="0"/>
              <a:t>315</a:t>
            </a:r>
            <a:r>
              <a:rPr lang="zh-CN" altLang="en-US" dirty="0"/>
              <a:t>首日记体组诗</a:t>
            </a:r>
            <a:r>
              <a:rPr lang="en-US" altLang="zh-CN" dirty="0"/>
              <a:t>——《</a:t>
            </a:r>
            <a:r>
              <a:rPr lang="zh-CN" altLang="en-US" dirty="0"/>
              <a:t>己亥杂诗</a:t>
            </a:r>
            <a:r>
              <a:rPr lang="en-US" altLang="zh-CN" dirty="0"/>
              <a:t>》</a:t>
            </a:r>
            <a:r>
              <a:rPr lang="zh-CN" altLang="en-US" dirty="0"/>
              <a:t>中；</a:t>
            </a:r>
            <a:endParaRPr lang="en-US" altLang="zh-CN" dirty="0"/>
          </a:p>
          <a:p>
            <a:pPr>
              <a:lnSpc>
                <a:spcPct val="150000"/>
              </a:lnSpc>
            </a:pPr>
            <a:r>
              <a:rPr lang="zh-CN" altLang="en-US" dirty="0"/>
              <a:t>这一年，是</a:t>
            </a:r>
            <a:r>
              <a:rPr lang="en-US" altLang="zh-CN" dirty="0"/>
              <a:t>1839</a:t>
            </a:r>
            <a:r>
              <a:rPr lang="zh-CN" altLang="en-US" dirty="0"/>
              <a:t>年，道光十九年，农历己亥年</a:t>
            </a:r>
            <a:endParaRPr lang="zh-CN" alt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035428" y="122920"/>
            <a:ext cx="4485992" cy="507371"/>
          </a:xfrm>
        </p:spPr>
        <p:txBody>
          <a:bodyPr/>
          <a:lstStyle/>
          <a:p>
            <a:r>
              <a:rPr kumimoji="1" lang="zh-CN" altLang="en-US" dirty="0"/>
              <a:t>活动一 整体感知</a:t>
            </a:r>
            <a:endParaRPr kumimoji="1" lang="zh-CN" altLang="en-US" dirty="0"/>
          </a:p>
        </p:txBody>
      </p:sp>
      <p:sp>
        <p:nvSpPr>
          <p:cNvPr id="3" name="内容占位符 2"/>
          <p:cNvSpPr>
            <a:spLocks noGrp="1"/>
          </p:cNvSpPr>
          <p:nvPr>
            <p:ph idx="1"/>
          </p:nvPr>
        </p:nvSpPr>
        <p:spPr>
          <a:xfrm>
            <a:off x="434977" y="943258"/>
            <a:ext cx="8274050" cy="944390"/>
          </a:xfrm>
        </p:spPr>
        <p:txBody>
          <a:bodyPr>
            <a:normAutofit/>
          </a:bodyPr>
          <a:lstStyle/>
          <a:p>
            <a:pPr marL="0" indent="0">
              <a:buNone/>
            </a:pPr>
            <a:r>
              <a:rPr kumimoji="1" lang="en-US" altLang="zh-CN" sz="2400" dirty="0"/>
              <a:t>【</a:t>
            </a:r>
            <a:r>
              <a:rPr kumimoji="1" lang="zh-CN" altLang="en-US" sz="2400" dirty="0"/>
              <a:t>思考</a:t>
            </a:r>
            <a:r>
              <a:rPr kumimoji="1" lang="en-US" altLang="zh-CN" sz="2400" dirty="0"/>
              <a:t>1】</a:t>
            </a:r>
            <a:r>
              <a:rPr kumimoji="1" lang="zh-CN" altLang="en-US" sz="2400" dirty="0"/>
              <a:t>朗读全诗，结合具体词语，说说你能读出作者怎样的情感？</a:t>
            </a:r>
            <a:endParaRPr kumimoji="1" lang="zh-CN" altLang="en-US" sz="2400" dirty="0"/>
          </a:p>
        </p:txBody>
      </p:sp>
      <p:sp>
        <p:nvSpPr>
          <p:cNvPr id="5" name="内容占位符 2"/>
          <p:cNvSpPr txBox="1"/>
          <p:nvPr/>
        </p:nvSpPr>
        <p:spPr>
          <a:xfrm>
            <a:off x="2004435" y="1844481"/>
            <a:ext cx="3273989" cy="2401165"/>
          </a:xfrm>
          <a:prstGeom prst="rect">
            <a:avLst/>
          </a:prstGeom>
        </p:spPr>
        <p:txBody>
          <a:bodyPr vert="horz" lIns="68577" tIns="34289" rIns="68577" bIns="34289" rtlCol="0">
            <a:normAutofit lnSpcReduction="10000"/>
          </a:bodyPr>
          <a:lstStyle>
            <a:lvl1pPr marL="457200" indent="-457200" algn="l" defTabSz="914400" rtl="0" eaLnBrk="1" latinLnBrk="0" hangingPunct="1">
              <a:lnSpc>
                <a:spcPct val="90000"/>
              </a:lnSpc>
              <a:spcBef>
                <a:spcPts val="1000"/>
              </a:spcBef>
              <a:buFont typeface="Wingdings" panose="05000000000000000000" pitchFamily="2" charset="2"/>
              <a:buChar char="p"/>
              <a:defRPr sz="2800" kern="1200">
                <a:solidFill>
                  <a:schemeClr val="tx1"/>
                </a:solidFill>
                <a:latin typeface="黑体" panose="02010609060101010101" pitchFamily="49" charset="-122"/>
                <a:ea typeface="黑体" panose="02010609060101010101" pitchFamily="49" charset="-122"/>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gn="ctr">
              <a:lnSpc>
                <a:spcPct val="150000"/>
              </a:lnSpc>
              <a:buNone/>
            </a:pPr>
            <a:r>
              <a:rPr lang="zh-CN" altLang="en-US" dirty="0">
                <a:solidFill>
                  <a:prstClr val="black"/>
                </a:solidFill>
                <a:latin typeface="Heiti SC Light"/>
                <a:ea typeface="Heiti SC Light"/>
                <a:cs typeface="Heiti SC Light"/>
              </a:rPr>
              <a:t>浩荡离愁白日斜，</a:t>
            </a:r>
            <a:endParaRPr lang="en-US" altLang="zh-CN" dirty="0">
              <a:solidFill>
                <a:prstClr val="black"/>
              </a:solidFill>
              <a:latin typeface="Heiti SC Light"/>
              <a:ea typeface="Heiti SC Light"/>
              <a:cs typeface="Heiti SC Light"/>
            </a:endParaRPr>
          </a:p>
          <a:p>
            <a:pPr marL="342900" lvl="1" indent="0" algn="ctr">
              <a:lnSpc>
                <a:spcPct val="150000"/>
              </a:lnSpc>
              <a:buNone/>
            </a:pPr>
            <a:r>
              <a:rPr lang="zh-CN" altLang="en-US" dirty="0">
                <a:solidFill>
                  <a:prstClr val="black"/>
                </a:solidFill>
                <a:latin typeface="Heiti SC Light"/>
                <a:ea typeface="Heiti SC Light"/>
                <a:cs typeface="Heiti SC Light"/>
              </a:rPr>
              <a:t>吟鞭东指即天涯。</a:t>
            </a:r>
            <a:endParaRPr lang="en-US" altLang="zh-CN" dirty="0">
              <a:solidFill>
                <a:prstClr val="black"/>
              </a:solidFill>
              <a:latin typeface="Heiti SC Light"/>
              <a:ea typeface="Heiti SC Light"/>
              <a:cs typeface="Heiti SC Light"/>
            </a:endParaRPr>
          </a:p>
          <a:p>
            <a:pPr marL="342900" lvl="1" indent="0" algn="ctr">
              <a:lnSpc>
                <a:spcPct val="150000"/>
              </a:lnSpc>
              <a:buNone/>
            </a:pPr>
            <a:r>
              <a:rPr lang="zh-CN" altLang="en-US" dirty="0">
                <a:solidFill>
                  <a:prstClr val="black"/>
                </a:solidFill>
                <a:latin typeface="Heiti SC Light"/>
                <a:ea typeface="Heiti SC Light"/>
                <a:cs typeface="Heiti SC Light"/>
              </a:rPr>
              <a:t>落红不是无情物，</a:t>
            </a:r>
            <a:endParaRPr lang="en-US" altLang="zh-CN" dirty="0">
              <a:solidFill>
                <a:prstClr val="black"/>
              </a:solidFill>
              <a:latin typeface="Heiti SC Light"/>
              <a:ea typeface="Heiti SC Light"/>
              <a:cs typeface="Heiti SC Light"/>
            </a:endParaRPr>
          </a:p>
          <a:p>
            <a:pPr marL="342900" lvl="1" indent="0" algn="ctr">
              <a:lnSpc>
                <a:spcPct val="150000"/>
              </a:lnSpc>
              <a:buNone/>
            </a:pPr>
            <a:r>
              <a:rPr lang="zh-CN" altLang="en-US" dirty="0">
                <a:solidFill>
                  <a:prstClr val="black"/>
                </a:solidFill>
                <a:latin typeface="Heiti SC Light"/>
                <a:ea typeface="Heiti SC Light"/>
                <a:cs typeface="Heiti SC Light"/>
              </a:rPr>
              <a:t>化作春泥更护花。</a:t>
            </a:r>
            <a:endParaRPr lang="en-US" altLang="zh-CN" dirty="0">
              <a:solidFill>
                <a:prstClr val="black"/>
              </a:solidFill>
              <a:latin typeface="Heiti SC Light"/>
              <a:ea typeface="Heiti SC Light"/>
              <a:cs typeface="Heiti SC Light"/>
            </a:endParaRPr>
          </a:p>
        </p:txBody>
      </p:sp>
      <p:sp>
        <p:nvSpPr>
          <p:cNvPr id="7" name="矩形 6"/>
          <p:cNvSpPr/>
          <p:nvPr/>
        </p:nvSpPr>
        <p:spPr>
          <a:xfrm>
            <a:off x="3130990" y="1963785"/>
            <a:ext cx="699248" cy="396430"/>
          </a:xfrm>
          <a:prstGeom prst="rect">
            <a:avLst/>
          </a:prstGeom>
          <a:solidFill>
            <a:srgbClr val="C00000">
              <a:alpha val="21277"/>
            </a:srgbClr>
          </a:solidFill>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800"/>
            <a:endParaRPr kumimoji="1" lang="zh-CN" altLang="en-US" sz="1400">
              <a:solidFill>
                <a:prstClr val="white"/>
              </a:solidFill>
            </a:endParaRPr>
          </a:p>
        </p:txBody>
      </p:sp>
      <p:sp>
        <p:nvSpPr>
          <p:cNvPr id="8" name="任意形状 7"/>
          <p:cNvSpPr/>
          <p:nvPr/>
        </p:nvSpPr>
        <p:spPr>
          <a:xfrm>
            <a:off x="4973769" y="1991893"/>
            <a:ext cx="1630000" cy="406939"/>
          </a:xfrm>
          <a:custGeom>
            <a:avLst/>
            <a:gdLst>
              <a:gd name="connsiteX0" fmla="*/ 0 w 2170343"/>
              <a:gd name="connsiteY0" fmla="*/ 54259 h 542585"/>
              <a:gd name="connsiteX1" fmla="*/ 54259 w 2170343"/>
              <a:gd name="connsiteY1" fmla="*/ 0 h 542585"/>
              <a:gd name="connsiteX2" fmla="*/ 2116085 w 2170343"/>
              <a:gd name="connsiteY2" fmla="*/ 0 h 542585"/>
              <a:gd name="connsiteX3" fmla="*/ 2170344 w 2170343"/>
              <a:gd name="connsiteY3" fmla="*/ 54259 h 542585"/>
              <a:gd name="connsiteX4" fmla="*/ 2170343 w 2170343"/>
              <a:gd name="connsiteY4" fmla="*/ 488327 h 542585"/>
              <a:gd name="connsiteX5" fmla="*/ 2116084 w 2170343"/>
              <a:gd name="connsiteY5" fmla="*/ 542586 h 542585"/>
              <a:gd name="connsiteX6" fmla="*/ 54259 w 2170343"/>
              <a:gd name="connsiteY6" fmla="*/ 542585 h 542585"/>
              <a:gd name="connsiteX7" fmla="*/ 0 w 2170343"/>
              <a:gd name="connsiteY7" fmla="*/ 488326 h 542585"/>
              <a:gd name="connsiteX8" fmla="*/ 0 w 2170343"/>
              <a:gd name="connsiteY8" fmla="*/ 54259 h 54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0343" h="542585">
                <a:moveTo>
                  <a:pt x="0" y="54259"/>
                </a:moveTo>
                <a:cubicBezTo>
                  <a:pt x="0" y="24293"/>
                  <a:pt x="24293" y="0"/>
                  <a:pt x="54259" y="0"/>
                </a:cubicBezTo>
                <a:lnTo>
                  <a:pt x="2116085" y="0"/>
                </a:lnTo>
                <a:cubicBezTo>
                  <a:pt x="2146051" y="0"/>
                  <a:pt x="2170344" y="24293"/>
                  <a:pt x="2170344" y="54259"/>
                </a:cubicBezTo>
                <a:cubicBezTo>
                  <a:pt x="2170344" y="198948"/>
                  <a:pt x="2170343" y="343638"/>
                  <a:pt x="2170343" y="488327"/>
                </a:cubicBezTo>
                <a:cubicBezTo>
                  <a:pt x="2170343" y="518293"/>
                  <a:pt x="2146050" y="542586"/>
                  <a:pt x="2116084" y="542586"/>
                </a:cubicBezTo>
                <a:lnTo>
                  <a:pt x="54259" y="542585"/>
                </a:lnTo>
                <a:cubicBezTo>
                  <a:pt x="24293" y="542585"/>
                  <a:pt x="0" y="518292"/>
                  <a:pt x="0" y="488326"/>
                </a:cubicBezTo>
                <a:lnTo>
                  <a:pt x="0" y="54259"/>
                </a:lnTo>
                <a:close/>
              </a:path>
            </a:pathLst>
          </a:custGeom>
          <a:noFill/>
        </p:spPr>
        <p:style>
          <a:lnRef idx="2">
            <a:schemeClr val="accent1">
              <a:shade val="80000"/>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80495" tIns="80495" rIns="80495" bIns="80495" numCol="1" spcCol="953" anchor="ctr" anchorCtr="0">
            <a:noAutofit/>
          </a:bodyPr>
          <a:lstStyle/>
          <a:p>
            <a:pPr algn="ctr" defTabSz="800100">
              <a:lnSpc>
                <a:spcPct val="90000"/>
              </a:lnSpc>
              <a:spcBef>
                <a:spcPct val="0"/>
              </a:spcBef>
              <a:spcAft>
                <a:spcPct val="35000"/>
              </a:spcAft>
            </a:pPr>
            <a:r>
              <a:rPr lang="zh-CN" altLang="en-US">
                <a:solidFill>
                  <a:srgbClr val="35885C"/>
                </a:solidFill>
                <a:latin typeface="黑体" panose="02010609060101010101" pitchFamily="49" charset="-122"/>
                <a:ea typeface="黑体" panose="02010609060101010101" pitchFamily="49" charset="-122"/>
              </a:rPr>
              <a:t>忧愁深广</a:t>
            </a:r>
            <a:endParaRPr lang="zh-CN" altLang="en-US">
              <a:solidFill>
                <a:srgbClr val="35885C"/>
              </a:solidFill>
              <a:latin typeface="黑体" panose="02010609060101010101" pitchFamily="49" charset="-122"/>
              <a:ea typeface="黑体" panose="02010609060101010101" pitchFamily="49" charset="-122"/>
            </a:endParaRPr>
          </a:p>
        </p:txBody>
      </p:sp>
      <p:sp>
        <p:nvSpPr>
          <p:cNvPr id="10" name="矩形 9"/>
          <p:cNvSpPr/>
          <p:nvPr/>
        </p:nvSpPr>
        <p:spPr>
          <a:xfrm>
            <a:off x="3830239" y="2571750"/>
            <a:ext cx="943469" cy="396430"/>
          </a:xfrm>
          <a:prstGeom prst="rect">
            <a:avLst/>
          </a:prstGeom>
          <a:solidFill>
            <a:srgbClr val="C00000">
              <a:alpha val="21277"/>
            </a:srgbClr>
          </a:solidFill>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800"/>
            <a:endParaRPr kumimoji="1" lang="zh-CN" altLang="en-US" sz="1400">
              <a:solidFill>
                <a:prstClr val="white"/>
              </a:solidFill>
            </a:endParaRPr>
          </a:p>
        </p:txBody>
      </p:sp>
      <p:sp>
        <p:nvSpPr>
          <p:cNvPr id="11" name="任意形状 10"/>
          <p:cNvSpPr/>
          <p:nvPr/>
        </p:nvSpPr>
        <p:spPr>
          <a:xfrm>
            <a:off x="4973322" y="2571684"/>
            <a:ext cx="1630000" cy="406939"/>
          </a:xfrm>
          <a:custGeom>
            <a:avLst/>
            <a:gdLst>
              <a:gd name="connsiteX0" fmla="*/ 0 w 2170343"/>
              <a:gd name="connsiteY0" fmla="*/ 54259 h 542585"/>
              <a:gd name="connsiteX1" fmla="*/ 54259 w 2170343"/>
              <a:gd name="connsiteY1" fmla="*/ 0 h 542585"/>
              <a:gd name="connsiteX2" fmla="*/ 2116085 w 2170343"/>
              <a:gd name="connsiteY2" fmla="*/ 0 h 542585"/>
              <a:gd name="connsiteX3" fmla="*/ 2170344 w 2170343"/>
              <a:gd name="connsiteY3" fmla="*/ 54259 h 542585"/>
              <a:gd name="connsiteX4" fmla="*/ 2170343 w 2170343"/>
              <a:gd name="connsiteY4" fmla="*/ 488327 h 542585"/>
              <a:gd name="connsiteX5" fmla="*/ 2116084 w 2170343"/>
              <a:gd name="connsiteY5" fmla="*/ 542586 h 542585"/>
              <a:gd name="connsiteX6" fmla="*/ 54259 w 2170343"/>
              <a:gd name="connsiteY6" fmla="*/ 542585 h 542585"/>
              <a:gd name="connsiteX7" fmla="*/ 0 w 2170343"/>
              <a:gd name="connsiteY7" fmla="*/ 488326 h 542585"/>
              <a:gd name="connsiteX8" fmla="*/ 0 w 2170343"/>
              <a:gd name="connsiteY8" fmla="*/ 54259 h 54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0343" h="542585">
                <a:moveTo>
                  <a:pt x="0" y="54259"/>
                </a:moveTo>
                <a:cubicBezTo>
                  <a:pt x="0" y="24293"/>
                  <a:pt x="24293" y="0"/>
                  <a:pt x="54259" y="0"/>
                </a:cubicBezTo>
                <a:lnTo>
                  <a:pt x="2116085" y="0"/>
                </a:lnTo>
                <a:cubicBezTo>
                  <a:pt x="2146051" y="0"/>
                  <a:pt x="2170344" y="24293"/>
                  <a:pt x="2170344" y="54259"/>
                </a:cubicBezTo>
                <a:cubicBezTo>
                  <a:pt x="2170344" y="198948"/>
                  <a:pt x="2170343" y="343638"/>
                  <a:pt x="2170343" y="488327"/>
                </a:cubicBezTo>
                <a:cubicBezTo>
                  <a:pt x="2170343" y="518293"/>
                  <a:pt x="2146050" y="542586"/>
                  <a:pt x="2116084" y="542586"/>
                </a:cubicBezTo>
                <a:lnTo>
                  <a:pt x="54259" y="542585"/>
                </a:lnTo>
                <a:cubicBezTo>
                  <a:pt x="24293" y="542585"/>
                  <a:pt x="0" y="518292"/>
                  <a:pt x="0" y="488326"/>
                </a:cubicBezTo>
                <a:lnTo>
                  <a:pt x="0" y="54259"/>
                </a:lnTo>
                <a:close/>
              </a:path>
            </a:pathLst>
          </a:custGeom>
          <a:noFill/>
        </p:spPr>
        <p:style>
          <a:lnRef idx="2">
            <a:schemeClr val="accent1">
              <a:shade val="80000"/>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80495" tIns="80495" rIns="80495" bIns="80495" numCol="1" spcCol="953" anchor="ctr" anchorCtr="0">
            <a:noAutofit/>
          </a:bodyPr>
          <a:lstStyle/>
          <a:p>
            <a:pPr algn="ctr" defTabSz="800100">
              <a:lnSpc>
                <a:spcPct val="90000"/>
              </a:lnSpc>
              <a:spcBef>
                <a:spcPct val="0"/>
              </a:spcBef>
              <a:spcAft>
                <a:spcPct val="35000"/>
              </a:spcAft>
            </a:pPr>
            <a:r>
              <a:rPr lang="zh-CN" altLang="en-US">
                <a:solidFill>
                  <a:srgbClr val="35885C"/>
                </a:solidFill>
                <a:latin typeface="黑体" panose="02010609060101010101" pitchFamily="49" charset="-122"/>
                <a:ea typeface="黑体" panose="02010609060101010101" pitchFamily="49" charset="-122"/>
              </a:rPr>
              <a:t>悲壮洒脱</a:t>
            </a:r>
            <a:endParaRPr lang="zh-CN" altLang="en-US">
              <a:solidFill>
                <a:srgbClr val="35885C"/>
              </a:solidFill>
              <a:latin typeface="黑体" panose="02010609060101010101" pitchFamily="49" charset="-122"/>
              <a:ea typeface="黑体" panose="02010609060101010101" pitchFamily="49" charset="-122"/>
            </a:endParaRPr>
          </a:p>
        </p:txBody>
      </p:sp>
      <p:sp>
        <p:nvSpPr>
          <p:cNvPr id="12" name="任意形状 11"/>
          <p:cNvSpPr/>
          <p:nvPr/>
        </p:nvSpPr>
        <p:spPr>
          <a:xfrm>
            <a:off x="5006819" y="3442335"/>
            <a:ext cx="2078831" cy="406718"/>
          </a:xfrm>
          <a:custGeom>
            <a:avLst/>
            <a:gdLst>
              <a:gd name="connsiteX0" fmla="*/ 0 w 2170343"/>
              <a:gd name="connsiteY0" fmla="*/ 54259 h 542585"/>
              <a:gd name="connsiteX1" fmla="*/ 54259 w 2170343"/>
              <a:gd name="connsiteY1" fmla="*/ 0 h 542585"/>
              <a:gd name="connsiteX2" fmla="*/ 2116085 w 2170343"/>
              <a:gd name="connsiteY2" fmla="*/ 0 h 542585"/>
              <a:gd name="connsiteX3" fmla="*/ 2170344 w 2170343"/>
              <a:gd name="connsiteY3" fmla="*/ 54259 h 542585"/>
              <a:gd name="connsiteX4" fmla="*/ 2170343 w 2170343"/>
              <a:gd name="connsiteY4" fmla="*/ 488327 h 542585"/>
              <a:gd name="connsiteX5" fmla="*/ 2116084 w 2170343"/>
              <a:gd name="connsiteY5" fmla="*/ 542586 h 542585"/>
              <a:gd name="connsiteX6" fmla="*/ 54259 w 2170343"/>
              <a:gd name="connsiteY6" fmla="*/ 542585 h 542585"/>
              <a:gd name="connsiteX7" fmla="*/ 0 w 2170343"/>
              <a:gd name="connsiteY7" fmla="*/ 488326 h 542585"/>
              <a:gd name="connsiteX8" fmla="*/ 0 w 2170343"/>
              <a:gd name="connsiteY8" fmla="*/ 54259 h 54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0343" h="542585">
                <a:moveTo>
                  <a:pt x="0" y="54259"/>
                </a:moveTo>
                <a:cubicBezTo>
                  <a:pt x="0" y="24293"/>
                  <a:pt x="24293" y="0"/>
                  <a:pt x="54259" y="0"/>
                </a:cubicBezTo>
                <a:lnTo>
                  <a:pt x="2116085" y="0"/>
                </a:lnTo>
                <a:cubicBezTo>
                  <a:pt x="2146051" y="0"/>
                  <a:pt x="2170344" y="24293"/>
                  <a:pt x="2170344" y="54259"/>
                </a:cubicBezTo>
                <a:cubicBezTo>
                  <a:pt x="2170344" y="198948"/>
                  <a:pt x="2170343" y="343638"/>
                  <a:pt x="2170343" y="488327"/>
                </a:cubicBezTo>
                <a:cubicBezTo>
                  <a:pt x="2170343" y="518293"/>
                  <a:pt x="2146050" y="542586"/>
                  <a:pt x="2116084" y="542586"/>
                </a:cubicBezTo>
                <a:lnTo>
                  <a:pt x="54259" y="542585"/>
                </a:lnTo>
                <a:cubicBezTo>
                  <a:pt x="24293" y="542585"/>
                  <a:pt x="0" y="518292"/>
                  <a:pt x="0" y="488326"/>
                </a:cubicBezTo>
                <a:lnTo>
                  <a:pt x="0" y="54259"/>
                </a:lnTo>
                <a:close/>
              </a:path>
            </a:pathLst>
          </a:custGeom>
          <a:noFill/>
        </p:spPr>
        <p:style>
          <a:lnRef idx="2">
            <a:schemeClr val="accent1">
              <a:shade val="80000"/>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80495" tIns="80495" rIns="80495" bIns="80495" numCol="1" spcCol="953" anchor="ctr" anchorCtr="0">
            <a:noAutofit/>
          </a:bodyPr>
          <a:lstStyle/>
          <a:p>
            <a:pPr algn="ctr" defTabSz="800100">
              <a:lnSpc>
                <a:spcPct val="90000"/>
              </a:lnSpc>
              <a:spcBef>
                <a:spcPct val="0"/>
              </a:spcBef>
              <a:spcAft>
                <a:spcPct val="35000"/>
              </a:spcAft>
            </a:pPr>
            <a:r>
              <a:rPr lang="zh-CN" altLang="en-US">
                <a:solidFill>
                  <a:srgbClr val="35885C"/>
                </a:solidFill>
                <a:latin typeface="黑体" panose="02010609060101010101" pitchFamily="49" charset="-122"/>
                <a:ea typeface="黑体" panose="02010609060101010101" pitchFamily="49" charset="-122"/>
              </a:rPr>
              <a:t>积极奉献（比喻）</a:t>
            </a:r>
            <a:endParaRPr lang="en-US" altLang="zh-CN">
              <a:solidFill>
                <a:srgbClr val="35885C"/>
              </a:solidFill>
              <a:latin typeface="黑体" panose="02010609060101010101" pitchFamily="49" charset="-122"/>
              <a:ea typeface="黑体" panose="02010609060101010101" pitchFamily="49" charset="-122"/>
            </a:endParaRPr>
          </a:p>
        </p:txBody>
      </p:sp>
      <p:sp>
        <p:nvSpPr>
          <p:cNvPr id="13" name="矩形 12"/>
          <p:cNvSpPr/>
          <p:nvPr/>
        </p:nvSpPr>
        <p:spPr>
          <a:xfrm>
            <a:off x="3831075" y="3792081"/>
            <a:ext cx="943469" cy="396430"/>
          </a:xfrm>
          <a:prstGeom prst="rect">
            <a:avLst/>
          </a:prstGeom>
          <a:solidFill>
            <a:srgbClr val="C00000">
              <a:alpha val="21277"/>
            </a:srgbClr>
          </a:solidFill>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800"/>
            <a:endParaRPr kumimoji="1" lang="zh-CN" altLang="en-US" sz="1400">
              <a:solidFill>
                <a:prstClr val="white"/>
              </a:solidFill>
            </a:endParaRPr>
          </a:p>
        </p:txBody>
      </p:sp>
      <p:sp>
        <p:nvSpPr>
          <p:cNvPr id="14" name="矩形 13"/>
          <p:cNvSpPr/>
          <p:nvPr/>
        </p:nvSpPr>
        <p:spPr>
          <a:xfrm>
            <a:off x="3193678" y="3145401"/>
            <a:ext cx="1580028" cy="396430"/>
          </a:xfrm>
          <a:prstGeom prst="rect">
            <a:avLst/>
          </a:prstGeom>
          <a:solidFill>
            <a:srgbClr val="C00000">
              <a:alpha val="21277"/>
            </a:srgbClr>
          </a:solidFill>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800"/>
            <a:endParaRPr kumimoji="1" lang="zh-CN" altLang="en-US" sz="1400">
              <a:solidFill>
                <a:prstClr val="white"/>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P spid="12" grpId="0" animBg="1"/>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761" y="111127"/>
            <a:ext cx="3860669" cy="565538"/>
          </a:xfrm>
          <a:prstGeom prst="rect">
            <a:avLst/>
          </a:prstGeom>
          <a:noFill/>
        </p:spPr>
        <p:txBody>
          <a:bodyPr wrap="none" lIns="68577" tIns="34289" rIns="68577" bIns="34289" rtlCol="0">
            <a:spAutoFit/>
          </a:bodyPr>
          <a:lstStyle/>
          <a:p>
            <a:pPr defTabSz="685800"/>
            <a:r>
              <a:rPr lang="en-US" altLang="zh-CN" sz="3200">
                <a:solidFill>
                  <a:srgbClr val="0000FF"/>
                </a:solidFill>
                <a:latin typeface="黑体" panose="02010609060101010101" pitchFamily="49" charset="-122"/>
                <a:ea typeface="黑体" panose="02010609060101010101" pitchFamily="49" charset="-122"/>
                <a:cs typeface="黑体" panose="02010609060101010101" pitchFamily="49" charset="-122"/>
              </a:rPr>
              <a:t>“</a:t>
            </a:r>
            <a:r>
              <a:rPr lang="zh-CN" altLang="en-US" sz="3200">
                <a:solidFill>
                  <a:srgbClr val="0000FF"/>
                </a:solidFill>
                <a:latin typeface="黑体" panose="02010609060101010101" pitchFamily="49" charset="-122"/>
                <a:ea typeface="黑体" panose="02010609060101010101" pitchFamily="49" charset="-122"/>
                <a:cs typeface="黑体" panose="02010609060101010101" pitchFamily="49" charset="-122"/>
              </a:rPr>
              <a:t>离愁</a:t>
            </a:r>
            <a:r>
              <a:rPr lang="en-US" altLang="zh-CN" sz="3200">
                <a:solidFill>
                  <a:srgbClr val="0000FF"/>
                </a:solidFill>
                <a:latin typeface="黑体" panose="02010609060101010101" pitchFamily="49" charset="-122"/>
                <a:ea typeface="黑体" panose="02010609060101010101" pitchFamily="49" charset="-122"/>
                <a:cs typeface="黑体" panose="02010609060101010101" pitchFamily="49" charset="-122"/>
              </a:rPr>
              <a:t>”“</a:t>
            </a:r>
            <a:r>
              <a:rPr lang="zh-CN" altLang="en-US" sz="3200">
                <a:solidFill>
                  <a:srgbClr val="0000FF"/>
                </a:solidFill>
                <a:latin typeface="黑体" panose="02010609060101010101" pitchFamily="49" charset="-122"/>
                <a:ea typeface="黑体" panose="02010609060101010101" pitchFamily="49" charset="-122"/>
                <a:cs typeface="黑体" panose="02010609060101010101" pitchFamily="49" charset="-122"/>
              </a:rPr>
              <a:t>白日斜</a:t>
            </a:r>
            <a:r>
              <a:rPr lang="en-US" altLang="zh-CN" sz="3200">
                <a:solidFill>
                  <a:srgbClr val="0000FF"/>
                </a:solidFill>
                <a:latin typeface="黑体" panose="02010609060101010101" pitchFamily="49" charset="-122"/>
                <a:ea typeface="黑体" panose="02010609060101010101" pitchFamily="49" charset="-122"/>
                <a:cs typeface="黑体" panose="02010609060101010101" pitchFamily="49" charset="-122"/>
              </a:rPr>
              <a:t>”</a:t>
            </a:r>
            <a:endParaRPr lang="en-US" altLang="zh-CN" sz="3200">
              <a:solidFill>
                <a:srgbClr val="0000FF"/>
              </a:solidFill>
              <a:latin typeface="黑体" panose="02010609060101010101" pitchFamily="49" charset="-122"/>
              <a:ea typeface="黑体" panose="02010609060101010101" pitchFamily="49" charset="-122"/>
              <a:cs typeface="黑体" panose="02010609060101010101" pitchFamily="49" charset="-122"/>
            </a:endParaRPr>
          </a:p>
        </p:txBody>
      </p:sp>
      <p:sp>
        <p:nvSpPr>
          <p:cNvPr id="3" name="文本框 2"/>
          <p:cNvSpPr txBox="1"/>
          <p:nvPr/>
        </p:nvSpPr>
        <p:spPr>
          <a:xfrm>
            <a:off x="4808223" y="817882"/>
            <a:ext cx="3886835" cy="2656523"/>
          </a:xfrm>
          <a:prstGeom prst="rect">
            <a:avLst/>
          </a:prstGeom>
          <a:noFill/>
          <a:ln>
            <a:solidFill>
              <a:schemeClr val="tx1"/>
            </a:solidFill>
          </a:ln>
        </p:spPr>
        <p:txBody>
          <a:bodyPr wrap="square" lIns="68577" tIns="34289" rIns="68577" bIns="34289" rtlCol="0">
            <a:spAutoFit/>
          </a:bodyPr>
          <a:lstStyle/>
          <a:p>
            <a:pPr defTabSz="685800"/>
            <a:r>
              <a:rPr lang="zh-CN" altLang="en-US" sz="2800" b="1">
                <a:solidFill>
                  <a:srgbClr val="C00000"/>
                </a:solidFill>
              </a:rPr>
              <a:t>主观：</a:t>
            </a:r>
            <a:r>
              <a:rPr lang="en-US" altLang="zh-CN" sz="2800" b="1">
                <a:solidFill>
                  <a:srgbClr val="C00000"/>
                </a:solidFill>
              </a:rPr>
              <a:t>“</a:t>
            </a:r>
            <a:r>
              <a:rPr lang="zh-CN" altLang="en-US" sz="2800" b="1">
                <a:solidFill>
                  <a:srgbClr val="C00000"/>
                </a:solidFill>
              </a:rPr>
              <a:t>事不如意</a:t>
            </a:r>
            <a:r>
              <a:rPr lang="en-US" altLang="zh-CN" sz="2800" b="1">
                <a:solidFill>
                  <a:srgbClr val="C00000"/>
                </a:solidFill>
              </a:rPr>
              <a:t>”</a:t>
            </a:r>
            <a:endParaRPr lang="en-US" altLang="zh-CN" sz="2800" b="1">
              <a:solidFill>
                <a:prstClr val="black"/>
              </a:solidFill>
            </a:endParaRPr>
          </a:p>
          <a:p>
            <a:pPr defTabSz="685800"/>
            <a:endParaRPr lang="en-US" altLang="zh-CN" sz="2800" b="1">
              <a:solidFill>
                <a:prstClr val="black"/>
              </a:solidFill>
            </a:endParaRPr>
          </a:p>
          <a:p>
            <a:pPr marL="342900" indent="-342900" defTabSz="685800">
              <a:buFont typeface="Wingdings" panose="05000000000000000000" charset="0"/>
              <a:buChar char="Ø"/>
            </a:pPr>
            <a:r>
              <a:rPr lang="en-US" altLang="zh-CN" sz="2800" b="1">
                <a:solidFill>
                  <a:prstClr val="black"/>
                </a:solidFill>
                <a:latin typeface="楷体_GB2312" pitchFamily="49" charset="-122"/>
                <a:ea typeface="楷体_GB2312" pitchFamily="49" charset="-122"/>
                <a:sym typeface="+mn-ea"/>
              </a:rPr>
              <a:t>“</a:t>
            </a:r>
            <a:r>
              <a:rPr lang="zh-CN" altLang="en-US" sz="2800" b="1">
                <a:solidFill>
                  <a:prstClr val="black"/>
                </a:solidFill>
                <a:latin typeface="楷体_GB2312" pitchFamily="49" charset="-122"/>
                <a:ea typeface="楷体_GB2312" pitchFamily="49" charset="-122"/>
                <a:sym typeface="+mn-ea"/>
              </a:rPr>
              <a:t>才高动触时忌</a:t>
            </a:r>
            <a:r>
              <a:rPr lang="en-US" altLang="zh-CN" sz="2800" b="1">
                <a:solidFill>
                  <a:prstClr val="black"/>
                </a:solidFill>
                <a:latin typeface="楷体_GB2312" pitchFamily="49" charset="-122"/>
                <a:ea typeface="楷体_GB2312" pitchFamily="49" charset="-122"/>
                <a:sym typeface="+mn-ea"/>
              </a:rPr>
              <a:t>”</a:t>
            </a:r>
            <a:endParaRPr lang="en-US" altLang="zh-CN" sz="2800" b="1">
              <a:solidFill>
                <a:prstClr val="black"/>
              </a:solidFill>
              <a:latin typeface="楷体_GB2312" pitchFamily="49" charset="-122"/>
              <a:ea typeface="楷体_GB2312" pitchFamily="49" charset="-122"/>
              <a:sym typeface="+mn-ea"/>
            </a:endParaRPr>
          </a:p>
          <a:p>
            <a:pPr marL="342900" indent="-342900" defTabSz="685800">
              <a:buFont typeface="Wingdings" panose="05000000000000000000" charset="0"/>
              <a:buChar char="Ø"/>
            </a:pPr>
            <a:r>
              <a:rPr lang="en-US" altLang="zh-CN" sz="2800" b="1">
                <a:solidFill>
                  <a:prstClr val="black"/>
                </a:solidFill>
                <a:latin typeface="楷体_GB2312" pitchFamily="49" charset="-122"/>
                <a:ea typeface="楷体_GB2312" pitchFamily="49" charset="-122"/>
                <a:sym typeface="+mn-ea"/>
              </a:rPr>
              <a:t>“</a:t>
            </a:r>
            <a:r>
              <a:rPr lang="zh-CN" altLang="en-US" sz="2800" b="1">
                <a:solidFill>
                  <a:prstClr val="black"/>
                </a:solidFill>
                <a:latin typeface="楷体_GB2312" pitchFamily="49" charset="-122"/>
                <a:ea typeface="楷体_GB2312" pitchFamily="49" charset="-122"/>
                <a:sym typeface="+mn-ea"/>
              </a:rPr>
              <a:t>忤其长官</a:t>
            </a:r>
            <a:r>
              <a:rPr lang="en-US" altLang="zh-CN" sz="2800" b="1">
                <a:solidFill>
                  <a:prstClr val="black"/>
                </a:solidFill>
                <a:latin typeface="楷体_GB2312" pitchFamily="49" charset="-122"/>
                <a:ea typeface="楷体_GB2312" pitchFamily="49" charset="-122"/>
                <a:sym typeface="+mn-ea"/>
              </a:rPr>
              <a:t>”</a:t>
            </a:r>
            <a:endParaRPr lang="en-US" altLang="zh-CN" sz="2800" b="1">
              <a:solidFill>
                <a:prstClr val="black"/>
              </a:solidFill>
              <a:latin typeface="楷体_GB2312" pitchFamily="49" charset="-122"/>
              <a:ea typeface="楷体_GB2312" pitchFamily="49" charset="-122"/>
              <a:sym typeface="+mn-ea"/>
            </a:endParaRPr>
          </a:p>
          <a:p>
            <a:pPr marL="342900" indent="-342900" defTabSz="685800">
              <a:buFont typeface="Wingdings" panose="05000000000000000000" charset="0"/>
              <a:buChar char="Ø"/>
            </a:pPr>
            <a:r>
              <a:rPr lang="en-US" altLang="zh-CN" sz="2800" b="1">
                <a:solidFill>
                  <a:prstClr val="black"/>
                </a:solidFill>
                <a:latin typeface="楷体_GB2312" pitchFamily="49" charset="-122"/>
                <a:ea typeface="楷体_GB2312" pitchFamily="49" charset="-122"/>
                <a:sym typeface="+mn-ea"/>
              </a:rPr>
              <a:t>“</a:t>
            </a:r>
            <a:r>
              <a:rPr lang="zh-CN" altLang="en-US" sz="2800" b="1">
                <a:solidFill>
                  <a:prstClr val="black"/>
                </a:solidFill>
                <a:latin typeface="楷体_GB2312" pitchFamily="49" charset="-122"/>
                <a:ea typeface="楷体_GB2312" pitchFamily="49" charset="-122"/>
                <a:sym typeface="+mn-ea"/>
              </a:rPr>
              <a:t>为粤鸦片案主战，故为穆彰阿所恶</a:t>
            </a:r>
            <a:r>
              <a:rPr lang="en-US" altLang="zh-CN" sz="2800" b="1">
                <a:solidFill>
                  <a:prstClr val="black"/>
                </a:solidFill>
                <a:latin typeface="楷体_GB2312" pitchFamily="49" charset="-122"/>
                <a:ea typeface="楷体_GB2312" pitchFamily="49" charset="-122"/>
                <a:sym typeface="+mn-ea"/>
              </a:rPr>
              <a:t>”</a:t>
            </a:r>
            <a:endParaRPr lang="zh-CN" altLang="en-US" sz="2800" b="1">
              <a:solidFill>
                <a:prstClr val="black"/>
              </a:solidFill>
              <a:latin typeface="楷体_GB2312" pitchFamily="49" charset="-122"/>
              <a:ea typeface="楷体_GB2312" pitchFamily="49" charset="-122"/>
              <a:sym typeface="+mn-ea"/>
            </a:endParaRPr>
          </a:p>
        </p:txBody>
      </p:sp>
      <p:sp>
        <p:nvSpPr>
          <p:cNvPr id="4" name="文本框 3"/>
          <p:cNvSpPr txBox="1"/>
          <p:nvPr/>
        </p:nvSpPr>
        <p:spPr>
          <a:xfrm>
            <a:off x="280036" y="1249045"/>
            <a:ext cx="3817388" cy="1061828"/>
          </a:xfrm>
          <a:prstGeom prst="rect">
            <a:avLst/>
          </a:prstGeom>
          <a:noFill/>
          <a:ln>
            <a:solidFill>
              <a:schemeClr val="tx1"/>
            </a:solidFill>
          </a:ln>
        </p:spPr>
        <p:txBody>
          <a:bodyPr wrap="none" lIns="68577" tIns="34289" rIns="68577" bIns="34289" rtlCol="0">
            <a:spAutoFit/>
          </a:bodyPr>
          <a:lstStyle/>
          <a:p>
            <a:pPr defTabSz="685800"/>
            <a:r>
              <a:rPr lang="zh-CN" altLang="en-US" sz="3200" b="1">
                <a:solidFill>
                  <a:srgbClr val="C00000"/>
                </a:solidFill>
              </a:rPr>
              <a:t>客观：</a:t>
            </a:r>
            <a:endParaRPr lang="zh-CN" altLang="en-US" sz="3200" b="1">
              <a:solidFill>
                <a:srgbClr val="C00000"/>
              </a:solidFill>
            </a:endParaRPr>
          </a:p>
          <a:p>
            <a:pPr defTabSz="685800"/>
            <a:r>
              <a:rPr lang="zh-CN" altLang="en-US" sz="3200" b="1">
                <a:solidFill>
                  <a:srgbClr val="C00000"/>
                </a:solidFill>
              </a:rPr>
              <a:t>清王朝已进入</a:t>
            </a:r>
            <a:r>
              <a:rPr lang="en-US" altLang="zh-CN" sz="3200" b="1">
                <a:solidFill>
                  <a:srgbClr val="C00000"/>
                </a:solidFill>
              </a:rPr>
              <a:t>“</a:t>
            </a:r>
            <a:r>
              <a:rPr lang="zh-CN" altLang="en-US" sz="3200" b="1">
                <a:solidFill>
                  <a:srgbClr val="C00000"/>
                </a:solidFill>
              </a:rPr>
              <a:t>衰世</a:t>
            </a:r>
            <a:r>
              <a:rPr lang="en-US" altLang="zh-CN" sz="3200" b="1">
                <a:solidFill>
                  <a:srgbClr val="C00000"/>
                </a:solidFill>
              </a:rPr>
              <a:t>”</a:t>
            </a:r>
            <a:endParaRPr lang="en-US" altLang="zh-CN" sz="3200" b="1">
              <a:solidFill>
                <a:srgbClr val="C00000"/>
              </a:solidFill>
            </a:endParaRPr>
          </a:p>
        </p:txBody>
      </p:sp>
      <p:sp>
        <p:nvSpPr>
          <p:cNvPr id="5" name="文本框 4"/>
          <p:cNvSpPr txBox="1"/>
          <p:nvPr/>
        </p:nvSpPr>
        <p:spPr>
          <a:xfrm>
            <a:off x="1473836" y="3825240"/>
            <a:ext cx="6619875" cy="899160"/>
          </a:xfrm>
          <a:prstGeom prst="rect">
            <a:avLst/>
          </a:prstGeom>
          <a:noFill/>
        </p:spPr>
        <p:txBody>
          <a:bodyPr wrap="square" lIns="68577" tIns="34289" rIns="68577" bIns="34289" rtlCol="0">
            <a:spAutoFit/>
          </a:bodyPr>
          <a:lstStyle/>
          <a:p>
            <a:pPr defTabSz="685800"/>
            <a:r>
              <a:rPr lang="zh-CN" altLang="en-US" sz="5400" b="1">
                <a:solidFill>
                  <a:prstClr val="black"/>
                </a:solidFill>
                <a:latin typeface="黑体" panose="02010609060101010101" pitchFamily="49" charset="-122"/>
                <a:ea typeface="黑体" panose="02010609060101010101" pitchFamily="49" charset="-122"/>
                <a:cs typeface="黑体" panose="02010609060101010101" pitchFamily="49" charset="-122"/>
              </a:rPr>
              <a:t>家国之忧</a:t>
            </a:r>
            <a:r>
              <a:rPr lang="en-US" altLang="zh-CN" sz="5400" b="1">
                <a:solidFill>
                  <a:prstClr val="black"/>
                </a:solidFill>
                <a:latin typeface="黑体" panose="02010609060101010101" pitchFamily="49" charset="-122"/>
                <a:ea typeface="黑体" panose="02010609060101010101" pitchFamily="49" charset="-122"/>
                <a:cs typeface="黑体" panose="02010609060101010101" pitchFamily="49" charset="-122"/>
              </a:rPr>
              <a:t>+</a:t>
            </a:r>
            <a:r>
              <a:rPr lang="zh-CN" altLang="en-US" sz="5400" b="1">
                <a:solidFill>
                  <a:prstClr val="black"/>
                </a:solidFill>
                <a:latin typeface="黑体" panose="02010609060101010101" pitchFamily="49" charset="-122"/>
                <a:ea typeface="黑体" panose="02010609060101010101" pitchFamily="49" charset="-122"/>
                <a:cs typeface="黑体" panose="02010609060101010101" pitchFamily="49" charset="-122"/>
              </a:rPr>
              <a:t>身世之感</a:t>
            </a:r>
            <a:endParaRPr lang="zh-CN" altLang="en-US" sz="5400" b="1">
              <a:solidFill>
                <a:prstClr val="black"/>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11760" y="111127"/>
            <a:ext cx="1792796" cy="565538"/>
          </a:xfrm>
          <a:prstGeom prst="rect">
            <a:avLst/>
          </a:prstGeom>
          <a:noFill/>
        </p:spPr>
        <p:txBody>
          <a:bodyPr wrap="none" lIns="68577" tIns="34289" rIns="68577" bIns="34289" rtlCol="0">
            <a:spAutoFit/>
          </a:bodyPr>
          <a:lstStyle/>
          <a:p>
            <a:pPr defTabSz="685800"/>
            <a:r>
              <a:rPr lang="en-US" altLang="zh-CN" sz="3200">
                <a:solidFill>
                  <a:srgbClr val="0000FF"/>
                </a:solidFill>
                <a:latin typeface="黑体" panose="02010609060101010101" pitchFamily="49" charset="-122"/>
                <a:ea typeface="黑体" panose="02010609060101010101" pitchFamily="49" charset="-122"/>
                <a:cs typeface="黑体" panose="02010609060101010101" pitchFamily="49" charset="-122"/>
              </a:rPr>
              <a:t>“</a:t>
            </a:r>
            <a:r>
              <a:rPr lang="zh-CN" altLang="en-US" sz="3200">
                <a:solidFill>
                  <a:srgbClr val="0000FF"/>
                </a:solidFill>
                <a:latin typeface="黑体" panose="02010609060101010101" pitchFamily="49" charset="-122"/>
                <a:ea typeface="黑体" panose="02010609060101010101" pitchFamily="49" charset="-122"/>
                <a:cs typeface="黑体" panose="02010609060101010101" pitchFamily="49" charset="-122"/>
              </a:rPr>
              <a:t>天涯</a:t>
            </a:r>
            <a:r>
              <a:rPr lang="en-US" altLang="zh-CN" sz="3200">
                <a:solidFill>
                  <a:srgbClr val="0000FF"/>
                </a:solidFill>
                <a:latin typeface="黑体" panose="02010609060101010101" pitchFamily="49" charset="-122"/>
                <a:ea typeface="黑体" panose="02010609060101010101" pitchFamily="49" charset="-122"/>
                <a:cs typeface="黑体" panose="02010609060101010101" pitchFamily="49" charset="-122"/>
              </a:rPr>
              <a:t>”</a:t>
            </a:r>
            <a:endParaRPr lang="en-US" altLang="zh-CN" sz="3200">
              <a:solidFill>
                <a:srgbClr val="0000FF"/>
              </a:solidFill>
              <a:latin typeface="黑体" panose="02010609060101010101" pitchFamily="49" charset="-122"/>
              <a:ea typeface="黑体" panose="02010609060101010101" pitchFamily="49" charset="-122"/>
              <a:cs typeface="黑体" panose="02010609060101010101" pitchFamily="49" charset="-122"/>
            </a:endParaRPr>
          </a:p>
        </p:txBody>
      </p:sp>
      <p:sp>
        <p:nvSpPr>
          <p:cNvPr id="4" name="文本框 3"/>
          <p:cNvSpPr txBox="1"/>
          <p:nvPr/>
        </p:nvSpPr>
        <p:spPr>
          <a:xfrm>
            <a:off x="709297" y="929641"/>
            <a:ext cx="7573328" cy="1363028"/>
          </a:xfrm>
          <a:prstGeom prst="rect">
            <a:avLst/>
          </a:prstGeom>
          <a:noFill/>
        </p:spPr>
        <p:txBody>
          <a:bodyPr wrap="none" lIns="68577" tIns="34289" rIns="68577" bIns="34289" rtlCol="0" anchor="t">
            <a:spAutoFit/>
          </a:bodyPr>
          <a:lstStyle/>
          <a:p>
            <a:pPr marL="213995" indent="-213995" defTabSz="685800">
              <a:lnSpc>
                <a:spcPct val="150000"/>
              </a:lnSpc>
              <a:buFont typeface="Wingdings" panose="05000000000000000000" charset="0"/>
              <a:buChar char="Ø"/>
            </a:pPr>
            <a:r>
              <a:rPr lang="zh-CN" altLang="en-US" sz="2800" b="1" dirty="0">
                <a:solidFill>
                  <a:prstClr val="black"/>
                </a:solidFill>
                <a:latin typeface="宋体" panose="02010600030101010101" pitchFamily="2" charset="-122"/>
                <a:sym typeface="+mn-ea"/>
              </a:rPr>
              <a:t>逃出了令人桎梏的樊笼，可以回到外面的世界</a:t>
            </a:r>
            <a:endParaRPr lang="zh-CN" altLang="en-US" sz="2800" b="1" dirty="0">
              <a:solidFill>
                <a:prstClr val="black"/>
              </a:solidFill>
              <a:latin typeface="宋体" panose="02010600030101010101" pitchFamily="2" charset="-122"/>
              <a:sym typeface="+mn-ea"/>
            </a:endParaRPr>
          </a:p>
          <a:p>
            <a:pPr marL="213995" indent="-213995" defTabSz="685800">
              <a:lnSpc>
                <a:spcPct val="150000"/>
              </a:lnSpc>
              <a:buFont typeface="Wingdings" panose="05000000000000000000" charset="0"/>
              <a:buChar char="Ø"/>
            </a:pPr>
            <a:r>
              <a:rPr lang="zh-CN" altLang="en-US" sz="2800" b="1" dirty="0">
                <a:solidFill>
                  <a:prstClr val="black"/>
                </a:solidFill>
              </a:rPr>
              <a:t>一出国门，即同天涯</a:t>
            </a:r>
            <a:endParaRPr lang="zh-CN" altLang="en-US" sz="2800" b="1" dirty="0">
              <a:solidFill>
                <a:prstClr val="black"/>
              </a:solidFill>
            </a:endParaRPr>
          </a:p>
        </p:txBody>
      </p:sp>
      <p:sp>
        <p:nvSpPr>
          <p:cNvPr id="5" name="文本框 4"/>
          <p:cNvSpPr txBox="1"/>
          <p:nvPr/>
        </p:nvSpPr>
        <p:spPr>
          <a:xfrm>
            <a:off x="975998" y="3005457"/>
            <a:ext cx="6637073" cy="807913"/>
          </a:xfrm>
          <a:prstGeom prst="rect">
            <a:avLst/>
          </a:prstGeom>
          <a:noFill/>
        </p:spPr>
        <p:txBody>
          <a:bodyPr wrap="none" lIns="68577" tIns="34289" rIns="68577" bIns="34289" rtlCol="0" anchor="t">
            <a:spAutoFit/>
          </a:bodyPr>
          <a:lstStyle/>
          <a:p>
            <a:pPr defTabSz="685800"/>
            <a:r>
              <a:rPr lang="zh-CN" altLang="en-US" sz="4800" b="1">
                <a:solidFill>
                  <a:prstClr val="black"/>
                </a:solidFill>
                <a:latin typeface="黑体" panose="02010609060101010101" pitchFamily="49" charset="-122"/>
                <a:ea typeface="黑体" panose="02010609060101010101" pitchFamily="49" charset="-122"/>
                <a:cs typeface="黑体" panose="02010609060101010101" pitchFamily="49" charset="-122"/>
                <a:sym typeface="+mn-ea"/>
              </a:rPr>
              <a:t>轻松愉快</a:t>
            </a:r>
            <a:r>
              <a:rPr lang="en-US" altLang="zh-CN" sz="4800" b="1">
                <a:solidFill>
                  <a:prstClr val="black"/>
                </a:solidFill>
                <a:latin typeface="黑体" panose="02010609060101010101" pitchFamily="49" charset="-122"/>
                <a:ea typeface="黑体" panose="02010609060101010101" pitchFamily="49" charset="-122"/>
                <a:cs typeface="黑体" panose="02010609060101010101" pitchFamily="49" charset="-122"/>
                <a:sym typeface="+mn-ea"/>
              </a:rPr>
              <a:t>+</a:t>
            </a:r>
            <a:r>
              <a:rPr lang="zh-CN" altLang="en-US" sz="4800" b="1">
                <a:solidFill>
                  <a:prstClr val="black"/>
                </a:solidFill>
                <a:latin typeface="黑体" panose="02010609060101010101" pitchFamily="49" charset="-122"/>
                <a:ea typeface="黑体" panose="02010609060101010101" pitchFamily="49" charset="-122"/>
                <a:cs typeface="黑体" panose="02010609060101010101" pitchFamily="49" charset="-122"/>
                <a:sym typeface="+mn-ea"/>
              </a:rPr>
              <a:t>对国事的忧念</a:t>
            </a:r>
            <a:endParaRPr lang="zh-CN" altLang="en-US" sz="4800" b="1">
              <a:solidFill>
                <a:prstClr val="black"/>
              </a:solidFill>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7628" y="832211"/>
            <a:ext cx="7627844" cy="685653"/>
          </a:xfrm>
        </p:spPr>
        <p:txBody>
          <a:bodyPr>
            <a:normAutofit lnSpcReduction="10000"/>
          </a:bodyPr>
          <a:lstStyle/>
          <a:p>
            <a:pPr marL="0" indent="0">
              <a:buNone/>
            </a:pPr>
            <a:r>
              <a:rPr kumimoji="1" lang="en-US" altLang="zh-CN" sz="2400"/>
              <a:t>【</a:t>
            </a:r>
            <a:r>
              <a:rPr kumimoji="1" lang="zh-CN" altLang="en-US" sz="2400"/>
              <a:t>思考</a:t>
            </a:r>
            <a:r>
              <a:rPr kumimoji="1" lang="en-US" altLang="zh-CN" sz="2400"/>
              <a:t>2】</a:t>
            </a:r>
            <a:r>
              <a:rPr kumimoji="1" lang="zh-CN" altLang="en-US" sz="2400"/>
              <a:t>结合背景，说说“落红”象征着什么？诗歌通过落花，寄托了怎样的志向？</a:t>
            </a:r>
            <a:endParaRPr kumimoji="1" lang="en-US" altLang="zh-CN" sz="2400"/>
          </a:p>
        </p:txBody>
      </p:sp>
      <p:graphicFrame>
        <p:nvGraphicFramePr>
          <p:cNvPr id="5" name="表格 5"/>
          <p:cNvGraphicFramePr>
            <a:graphicFrameLocks noGrp="1"/>
          </p:cNvGraphicFramePr>
          <p:nvPr/>
        </p:nvGraphicFramePr>
        <p:xfrm>
          <a:off x="1394851" y="1707566"/>
          <a:ext cx="6122336" cy="2196844"/>
        </p:xfrm>
        <a:graphic>
          <a:graphicData uri="http://schemas.openxmlformats.org/drawingml/2006/table">
            <a:tbl>
              <a:tblPr firstRow="1" bandRow="1">
                <a:tableStyleId>{85BE263C-DBD7-4A20-BB59-AAB30ACAA65A}</a:tableStyleId>
              </a:tblPr>
              <a:tblGrid>
                <a:gridCol w="3061168"/>
                <a:gridCol w="3061168"/>
              </a:tblGrid>
              <a:tr h="549211">
                <a:tc>
                  <a:txBody>
                    <a:bodyPr/>
                    <a:lstStyle/>
                    <a:p>
                      <a:pPr algn="ctr"/>
                      <a:r>
                        <a:rPr lang="zh-CN" altLang="en-US" sz="2400">
                          <a:latin typeface="黑体" panose="02010609060101010101" pitchFamily="49" charset="-122"/>
                          <a:ea typeface="黑体" panose="02010609060101010101" pitchFamily="49" charset="-122"/>
                        </a:rPr>
                        <a:t>落红</a:t>
                      </a:r>
                      <a:endParaRPr lang="zh-CN" altLang="en-US" sz="240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2400">
                          <a:latin typeface="黑体" panose="02010609060101010101" pitchFamily="49" charset="-122"/>
                          <a:ea typeface="黑体" panose="02010609060101010101" pitchFamily="49" charset="-122"/>
                        </a:rPr>
                        <a:t>诗人</a:t>
                      </a:r>
                      <a:endParaRPr lang="zh-CN" altLang="en-US" sz="240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9211">
                <a:tc>
                  <a:txBody>
                    <a:bodyPr/>
                    <a:lstStyle/>
                    <a:p>
                      <a:pPr algn="ctr"/>
                      <a:r>
                        <a:rPr lang="zh-CN" altLang="en-US" sz="2400">
                          <a:latin typeface="黑体" panose="02010609060101010101" pitchFamily="49" charset="-122"/>
                          <a:ea typeface="黑体" panose="02010609060101010101" pitchFamily="49" charset="-122"/>
                        </a:rPr>
                        <a:t>凋谢落败 </a:t>
                      </a:r>
                      <a:endParaRPr lang="zh-CN" altLang="en-US" sz="240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2400">
                          <a:latin typeface="黑体" panose="02010609060101010101" pitchFamily="49" charset="-122"/>
                          <a:ea typeface="黑体" panose="02010609060101010101" pitchFamily="49" charset="-122"/>
                        </a:rPr>
                        <a:t>事业未竟 青春已逝</a:t>
                      </a:r>
                      <a:endParaRPr lang="zh-CN" altLang="en-US" sz="240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9211">
                <a:tc>
                  <a:txBody>
                    <a:bodyPr/>
                    <a:lstStyle/>
                    <a:p>
                      <a:pPr algn="ctr"/>
                      <a:r>
                        <a:rPr lang="zh-CN" altLang="en-US" sz="2400">
                          <a:latin typeface="黑体" panose="02010609060101010101" pitchFamily="49" charset="-122"/>
                          <a:ea typeface="黑体" panose="02010609060101010101" pitchFamily="49" charset="-122"/>
                        </a:rPr>
                        <a:t>脱离花枝</a:t>
                      </a:r>
                      <a:endParaRPr lang="zh-CN" altLang="en-US" sz="240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2400">
                          <a:latin typeface="黑体" panose="02010609060101010101" pitchFamily="49" charset="-122"/>
                          <a:ea typeface="黑体" panose="02010609060101010101" pitchFamily="49" charset="-122"/>
                        </a:rPr>
                        <a:t>离开官场</a:t>
                      </a:r>
                      <a:endParaRPr lang="zh-CN" altLang="en-US" sz="240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9211">
                <a:tc>
                  <a:txBody>
                    <a:bodyPr/>
                    <a:lstStyle/>
                    <a:p>
                      <a:pPr algn="ctr"/>
                      <a:r>
                        <a:rPr lang="zh-CN" altLang="en-US" sz="2400">
                          <a:latin typeface="黑体" panose="02010609060101010101" pitchFamily="49" charset="-122"/>
                          <a:ea typeface="黑体" panose="02010609060101010101" pitchFamily="49" charset="-122"/>
                        </a:rPr>
                        <a:t>化泥护花</a:t>
                      </a:r>
                      <a:endParaRPr lang="zh-CN" altLang="en-US" sz="240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2400">
                          <a:latin typeface="黑体" panose="02010609060101010101" pitchFamily="49" charset="-122"/>
                          <a:ea typeface="黑体" panose="02010609060101010101" pitchFamily="49" charset="-122"/>
                        </a:rPr>
                        <a:t>心系国家，不忘报国</a:t>
                      </a:r>
                      <a:endParaRPr lang="zh-CN" altLang="en-US" sz="240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文本框 5"/>
          <p:cNvSpPr txBox="1"/>
          <p:nvPr/>
        </p:nvSpPr>
        <p:spPr>
          <a:xfrm>
            <a:off x="2337838" y="4133010"/>
            <a:ext cx="1333211" cy="623248"/>
          </a:xfrm>
          <a:prstGeom prst="rect">
            <a:avLst/>
          </a:prstGeom>
          <a:solidFill>
            <a:srgbClr val="35885C"/>
          </a:solidFill>
        </p:spPr>
        <p:txBody>
          <a:bodyPr wrap="square" lIns="68577" tIns="34289" rIns="68577" bIns="34289" rtlCol="0">
            <a:spAutoFit/>
          </a:bodyPr>
          <a:lstStyle/>
          <a:p>
            <a:pPr algn="ctr" defTabSz="685800"/>
            <a:r>
              <a:rPr kumimoji="1" lang="zh-CN" altLang="en-US" sz="3600">
                <a:solidFill>
                  <a:prstClr val="white"/>
                </a:solidFill>
                <a:latin typeface="黑体" panose="02010609060101010101" pitchFamily="49" charset="-122"/>
                <a:ea typeface="黑体" panose="02010609060101010101" pitchFamily="49" charset="-122"/>
              </a:rPr>
              <a:t>托物</a:t>
            </a:r>
            <a:endParaRPr kumimoji="1" lang="zh-CN" altLang="en-US" sz="3600">
              <a:solidFill>
                <a:prstClr val="white"/>
              </a:solidFill>
              <a:latin typeface="黑体" panose="02010609060101010101" pitchFamily="49" charset="-122"/>
              <a:ea typeface="黑体" panose="02010609060101010101" pitchFamily="49" charset="-122"/>
            </a:endParaRPr>
          </a:p>
        </p:txBody>
      </p:sp>
      <p:sp>
        <p:nvSpPr>
          <p:cNvPr id="7" name="文本框 6"/>
          <p:cNvSpPr txBox="1"/>
          <p:nvPr/>
        </p:nvSpPr>
        <p:spPr>
          <a:xfrm>
            <a:off x="5526744" y="4094115"/>
            <a:ext cx="1333211" cy="623248"/>
          </a:xfrm>
          <a:prstGeom prst="rect">
            <a:avLst/>
          </a:prstGeom>
          <a:solidFill>
            <a:srgbClr val="35885C"/>
          </a:solidFill>
        </p:spPr>
        <p:txBody>
          <a:bodyPr wrap="square" lIns="68577" tIns="34289" rIns="68577" bIns="34289" rtlCol="0">
            <a:spAutoFit/>
          </a:bodyPr>
          <a:lstStyle/>
          <a:p>
            <a:pPr algn="ctr" defTabSz="685800"/>
            <a:r>
              <a:rPr kumimoji="1" lang="zh-CN" altLang="en-US" sz="3600">
                <a:solidFill>
                  <a:prstClr val="white"/>
                </a:solidFill>
                <a:latin typeface="黑体" panose="02010609060101010101" pitchFamily="49" charset="-122"/>
                <a:ea typeface="黑体" panose="02010609060101010101" pitchFamily="49" charset="-122"/>
              </a:rPr>
              <a:t>言志</a:t>
            </a:r>
            <a:endParaRPr kumimoji="1" lang="zh-CN" altLang="en-US" sz="3600">
              <a:solidFill>
                <a:prstClr val="white"/>
              </a:solidFill>
              <a:latin typeface="黑体" panose="02010609060101010101" pitchFamily="49" charset="-122"/>
              <a:ea typeface="黑体" panose="02010609060101010101" pitchFamily="49" charset="-122"/>
            </a:endParaRPr>
          </a:p>
        </p:txBody>
      </p:sp>
      <p:sp>
        <p:nvSpPr>
          <p:cNvPr id="8" name="文本框 7"/>
          <p:cNvSpPr txBox="1"/>
          <p:nvPr/>
        </p:nvSpPr>
        <p:spPr>
          <a:xfrm>
            <a:off x="3789384" y="1384729"/>
            <a:ext cx="1333211" cy="622459"/>
          </a:xfrm>
          <a:prstGeom prst="rect">
            <a:avLst/>
          </a:prstGeom>
          <a:solidFill>
            <a:srgbClr val="35885C"/>
          </a:solidFill>
        </p:spPr>
        <p:txBody>
          <a:bodyPr wrap="square" lIns="68577" tIns="34289" rIns="68577" bIns="34289" rtlCol="0">
            <a:spAutoFit/>
          </a:bodyPr>
          <a:lstStyle/>
          <a:p>
            <a:pPr algn="ctr" defTabSz="685800"/>
            <a:r>
              <a:rPr kumimoji="1" lang="zh-CN" altLang="en-US" sz="3600">
                <a:solidFill>
                  <a:prstClr val="white"/>
                </a:solidFill>
                <a:latin typeface="黑体" panose="02010609060101010101" pitchFamily="49" charset="-122"/>
                <a:ea typeface="黑体" panose="02010609060101010101" pitchFamily="49" charset="-122"/>
              </a:rPr>
              <a:t>比喻</a:t>
            </a:r>
            <a:endParaRPr kumimoji="1" lang="zh-CN" altLang="en-US" sz="3600">
              <a:solidFill>
                <a:prstClr val="white"/>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987" y="935993"/>
            <a:ext cx="5344160" cy="3952399"/>
          </a:xfrm>
          <a:prstGeom prst="rect">
            <a:avLst/>
          </a:prstGeom>
          <a:noFill/>
          <a:ln w="9525">
            <a:noFill/>
          </a:ln>
        </p:spPr>
        <p:txBody>
          <a:bodyPr wrap="square" lIns="68577" tIns="34289" rIns="68577" bIns="34289">
            <a:spAutoFit/>
          </a:bodyPr>
          <a:lstStyle/>
          <a:p>
            <a:pPr defTabSz="685800">
              <a:lnSpc>
                <a:spcPct val="150000"/>
              </a:lnSpc>
            </a:pPr>
            <a:r>
              <a:rPr lang="zh-CN" altLang="en-US" sz="2800" b="1" dirty="0">
                <a:solidFill>
                  <a:prstClr val="black"/>
                </a:solidFill>
                <a:latin typeface="黑体" panose="02010609060101010101" pitchFamily="49" charset="-122"/>
                <a:ea typeface="黑体" panose="02010609060101010101" pitchFamily="49" charset="-122"/>
              </a:rPr>
              <a:t>    《己亥杂诗》通过写自己辞官离京时离别的愁绪就和回归的喜悦交织在一起的复杂感情，展示了诗人</a:t>
            </a:r>
            <a:r>
              <a:rPr lang="zh-CN" altLang="en-US" sz="2800" b="1" dirty="0">
                <a:solidFill>
                  <a:srgbClr val="C00000"/>
                </a:solidFill>
                <a:latin typeface="黑体" panose="02010609060101010101" pitchFamily="49" charset="-122"/>
                <a:ea typeface="黑体" panose="02010609060101010101" pitchFamily="49" charset="-122"/>
              </a:rPr>
              <a:t>不畏挫折、不甘沉沦、始终要为国家效力的坚强性格和献身精神。</a:t>
            </a:r>
            <a:endParaRPr lang="zh-CN" altLang="en-US" sz="2800" b="1" dirty="0">
              <a:solidFill>
                <a:srgbClr val="C00000"/>
              </a:solidFill>
              <a:latin typeface="黑体" panose="02010609060101010101" pitchFamily="49" charset="-122"/>
              <a:ea typeface="黑体" panose="02010609060101010101" pitchFamily="49" charset="-122"/>
            </a:endParaRPr>
          </a:p>
        </p:txBody>
      </p:sp>
      <p:grpSp>
        <p:nvGrpSpPr>
          <p:cNvPr id="98307" name="组合 27"/>
          <p:cNvGrpSpPr/>
          <p:nvPr/>
        </p:nvGrpSpPr>
        <p:grpSpPr>
          <a:xfrm>
            <a:off x="201613" y="147638"/>
            <a:ext cx="2570162" cy="685800"/>
            <a:chOff x="2747226" y="536189"/>
            <a:chExt cx="2458107" cy="604628"/>
          </a:xfrm>
        </p:grpSpPr>
        <p:sp>
          <p:nvSpPr>
            <p:cNvPr id="8" name="矩形: 圆角 28"/>
            <p:cNvSpPr/>
            <p:nvPr/>
          </p:nvSpPr>
          <p:spPr bwMode="auto">
            <a:xfrm rot="20527566">
              <a:off x="2747226" y="608968"/>
              <a:ext cx="564803" cy="471665"/>
            </a:xfrm>
            <a:prstGeom prst="roundRect">
              <a:avLst/>
            </a:prstGeom>
            <a:solidFill>
              <a:srgbClr val="FFCCCC"/>
            </a:solidFill>
            <a:ln>
              <a:solidFill>
                <a:srgbClr val="FF9999">
                  <a:alpha val="30196"/>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defTabSz="685800" fontAlgn="base">
                <a:spcBef>
                  <a:spcPct val="0"/>
                </a:spcBef>
                <a:spcAft>
                  <a:spcPct val="0"/>
                </a:spcAft>
                <a:defRPr/>
              </a:pPr>
              <a:r>
                <a:rPr lang="zh-CN" altLang="en-US" sz="2800" b="1">
                  <a:solidFill>
                    <a:srgbClr val="0000FF"/>
                  </a:solidFill>
                  <a:latin typeface="黑体" panose="02010609060101010101" pitchFamily="49" charset="-122"/>
                  <a:ea typeface="黑体" panose="02010609060101010101" pitchFamily="49" charset="-122"/>
                </a:rPr>
                <a:t>主</a:t>
              </a:r>
              <a:endParaRPr lang="zh-CN" altLang="en-US" sz="2800" b="1">
                <a:solidFill>
                  <a:srgbClr val="0000FF"/>
                </a:solidFill>
                <a:latin typeface="黑体" panose="02010609060101010101" pitchFamily="49" charset="-122"/>
                <a:ea typeface="黑体" panose="02010609060101010101" pitchFamily="49" charset="-122"/>
              </a:endParaRPr>
            </a:p>
          </p:txBody>
        </p:sp>
        <p:sp>
          <p:nvSpPr>
            <p:cNvPr id="9" name="矩形: 圆角 29"/>
            <p:cNvSpPr/>
            <p:nvPr/>
          </p:nvSpPr>
          <p:spPr bwMode="auto">
            <a:xfrm rot="294411">
              <a:off x="3381870" y="632761"/>
              <a:ext cx="564803" cy="471666"/>
            </a:xfrm>
            <a:prstGeom prst="roundRect">
              <a:avLst/>
            </a:prstGeom>
            <a:solidFill>
              <a:srgbClr val="CCFFCC"/>
            </a:solidFill>
            <a:ln>
              <a:solidFill>
                <a:srgbClr val="99FF99">
                  <a:alpha val="20000"/>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defTabSz="685800" fontAlgn="base">
                <a:spcBef>
                  <a:spcPct val="0"/>
                </a:spcBef>
                <a:spcAft>
                  <a:spcPct val="0"/>
                </a:spcAft>
                <a:defRPr/>
              </a:pPr>
              <a:r>
                <a:rPr lang="zh-CN" altLang="en-US" sz="2800" b="1">
                  <a:solidFill>
                    <a:srgbClr val="0000FF"/>
                  </a:solidFill>
                  <a:latin typeface="黑体" panose="02010609060101010101" pitchFamily="49" charset="-122"/>
                  <a:ea typeface="黑体" panose="02010609060101010101" pitchFamily="49" charset="-122"/>
                </a:rPr>
                <a:t>题</a:t>
              </a:r>
              <a:endParaRPr lang="zh-CN" altLang="en-US" sz="2800" b="1">
                <a:solidFill>
                  <a:srgbClr val="0000FF"/>
                </a:solidFill>
                <a:latin typeface="黑体" panose="02010609060101010101" pitchFamily="49" charset="-122"/>
                <a:ea typeface="黑体" panose="02010609060101010101" pitchFamily="49" charset="-122"/>
              </a:endParaRPr>
            </a:p>
          </p:txBody>
        </p:sp>
        <p:sp>
          <p:nvSpPr>
            <p:cNvPr id="10" name="矩形: 圆角 30"/>
            <p:cNvSpPr/>
            <p:nvPr/>
          </p:nvSpPr>
          <p:spPr bwMode="auto">
            <a:xfrm rot="1137149">
              <a:off x="4007405" y="536189"/>
              <a:ext cx="566321" cy="471665"/>
            </a:xfrm>
            <a:prstGeom prst="roundRect">
              <a:avLst/>
            </a:prstGeom>
            <a:solidFill>
              <a:srgbClr val="FFCC99"/>
            </a:solidFill>
            <a:ln>
              <a:solidFill>
                <a:srgbClr val="FFCC66"/>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defTabSz="685800" fontAlgn="base">
                <a:spcBef>
                  <a:spcPct val="0"/>
                </a:spcBef>
                <a:spcAft>
                  <a:spcPct val="0"/>
                </a:spcAft>
                <a:defRPr/>
              </a:pPr>
              <a:r>
                <a:rPr lang="zh-CN" altLang="en-US" sz="2800" b="1">
                  <a:solidFill>
                    <a:srgbClr val="0000FF"/>
                  </a:solidFill>
                  <a:latin typeface="黑体" panose="02010609060101010101" pitchFamily="49" charset="-122"/>
                  <a:ea typeface="黑体" panose="02010609060101010101" pitchFamily="49" charset="-122"/>
                </a:rPr>
                <a:t>概</a:t>
              </a:r>
              <a:endParaRPr lang="zh-CN" altLang="en-US" sz="2800" b="1">
                <a:solidFill>
                  <a:srgbClr val="0000FF"/>
                </a:solidFill>
                <a:latin typeface="黑体" panose="02010609060101010101" pitchFamily="49" charset="-122"/>
                <a:ea typeface="黑体" panose="02010609060101010101" pitchFamily="49" charset="-122"/>
              </a:endParaRPr>
            </a:p>
          </p:txBody>
        </p:sp>
        <p:sp>
          <p:nvSpPr>
            <p:cNvPr id="11" name="矩形: 圆角 31"/>
            <p:cNvSpPr/>
            <p:nvPr/>
          </p:nvSpPr>
          <p:spPr bwMode="auto">
            <a:xfrm rot="20889648">
              <a:off x="4640530" y="669151"/>
              <a:ext cx="564803" cy="471666"/>
            </a:xfrm>
            <a:prstGeom prst="roundRect">
              <a:avLst/>
            </a:prstGeom>
            <a:solidFill>
              <a:srgbClr val="CCFFFF"/>
            </a:solidFill>
            <a:ln>
              <a:solidFill>
                <a:srgbClr val="66CCFF">
                  <a:alpha val="18824"/>
                </a:srgbClr>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defTabSz="685800" fontAlgn="base">
                <a:spcBef>
                  <a:spcPct val="0"/>
                </a:spcBef>
                <a:spcAft>
                  <a:spcPct val="0"/>
                </a:spcAft>
                <a:defRPr/>
              </a:pPr>
              <a:r>
                <a:rPr lang="zh-CN" altLang="en-US" sz="2800" b="1">
                  <a:solidFill>
                    <a:srgbClr val="0000FF"/>
                  </a:solidFill>
                  <a:latin typeface="黑体" panose="02010609060101010101" pitchFamily="49" charset="-122"/>
                  <a:ea typeface="黑体" panose="02010609060101010101" pitchFamily="49" charset="-122"/>
                </a:rPr>
                <a:t>括</a:t>
              </a:r>
              <a:endParaRPr lang="zh-CN" altLang="en-US" sz="2800" b="1">
                <a:solidFill>
                  <a:srgbClr val="0000FF"/>
                </a:solidFill>
                <a:latin typeface="黑体" panose="02010609060101010101" pitchFamily="49" charset="-122"/>
                <a:ea typeface="黑体" panose="02010609060101010101" pitchFamily="49" charset="-122"/>
              </a:endParaRPr>
            </a:p>
          </p:txBody>
        </p:sp>
      </p:grpSp>
      <p:pic>
        <p:nvPicPr>
          <p:cNvPr id="12" name="Picture 2" descr="http://img1.dili360.com/ga/M02/15/6B/wKgBzFRzZmKAFewbABOaqZlfp5w955.jpg"/>
          <p:cNvPicPr>
            <a:picLocks noChangeAspect="1" noChangeArrowheads="1"/>
          </p:cNvPicPr>
          <p:nvPr/>
        </p:nvPicPr>
        <p:blipFill>
          <a:blip r:embed="rId1" cstate="email"/>
          <a:stretch>
            <a:fillRect/>
          </a:stretch>
        </p:blipFill>
        <p:spPr bwMode="auto">
          <a:xfrm rot="21149152">
            <a:off x="5638584" y="775139"/>
            <a:ext cx="2334934" cy="350240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tags/tag1.xml><?xml version="1.0" encoding="utf-8"?>
<p:tagLst xmlns:p="http://schemas.openxmlformats.org/presentationml/2006/main">
  <p:tag name="MH" val="20150814111403"/>
  <p:tag name="MH_LIBRARY" val="GRAPHIC"/>
  <p:tag name="MH_ORDER" val="Rectangle 2"/>
</p:tagLst>
</file>

<file path=ppt/tags/tag2.xml><?xml version="1.0" encoding="utf-8"?>
<p:tagLst xmlns:p="http://schemas.openxmlformats.org/presentationml/2006/main">
  <p:tag name="MH" val="20150814111403"/>
  <p:tag name="MH_LIBRARY" val="GRAPHIC"/>
  <p:tag name="MH_ORDER" val="TextBox 4"/>
</p:tagLst>
</file>

<file path=ppt/tags/tag3.xml><?xml version="1.0" encoding="utf-8"?>
<p:tagLst xmlns:p="http://schemas.openxmlformats.org/presentationml/2006/main">
  <p:tag name="MH" val="20150814111403"/>
  <p:tag name="MH_LIBRARY" val="GRAPHIC"/>
  <p:tag name="MH_ORDER" val="TextBox 5"/>
</p:tagLst>
</file>

<file path=ppt/tags/tag4.xml><?xml version="1.0" encoding="utf-8"?>
<p:tagLst xmlns:p="http://schemas.openxmlformats.org/presentationml/2006/main">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725</Words>
  <Application>WPS 演示</Application>
  <PresentationFormat>全屏显示(16:9)</PresentationFormat>
  <Paragraphs>85</Paragraphs>
  <Slides>8</Slides>
  <Notes>1</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8</vt:i4>
      </vt:variant>
    </vt:vector>
  </HeadingPairs>
  <TitlesOfParts>
    <vt:vector size="25" baseType="lpstr">
      <vt:lpstr>Arial</vt:lpstr>
      <vt:lpstr>宋体</vt:lpstr>
      <vt:lpstr>Wingdings</vt:lpstr>
      <vt:lpstr>微软雅黑</vt:lpstr>
      <vt:lpstr>黑体</vt:lpstr>
      <vt:lpstr>Bell MT</vt:lpstr>
      <vt:lpstr>Impact</vt:lpstr>
      <vt:lpstr>Heiti SC Light</vt:lpstr>
      <vt:lpstr>Wingdings</vt:lpstr>
      <vt:lpstr>楷体_GB2312</vt:lpstr>
      <vt:lpstr>新宋体</vt:lpstr>
      <vt:lpstr>Arial</vt:lpstr>
      <vt:lpstr>Arial Unicode MS</vt:lpstr>
      <vt:lpstr>Calibri Light</vt:lpstr>
      <vt:lpstr>Calibri</vt:lpstr>
      <vt:lpstr>AcadEref</vt:lpstr>
      <vt:lpstr>第一PPT模板网-WWW.1PPT.COM</vt:lpstr>
      <vt:lpstr>PowerPoint 演示文稿</vt:lpstr>
      <vt:lpstr>知人论世</vt:lpstr>
      <vt:lpstr>知人论世</vt:lpstr>
      <vt:lpstr>活动一 整体感知</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3</cp:revision>
  <dcterms:created xsi:type="dcterms:W3CDTF">2023-02-03T01:47:00Z</dcterms:created>
  <dcterms:modified xsi:type="dcterms:W3CDTF">2023-10-23T04:16:24Z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6D832EB158084CCBA8D094E41F0A173A_12</vt:lpwstr>
  </property>
  <property fmtid="{D5CDD505-2E9C-101B-9397-08002B2CF9AE}" pid="3" name="KSOProductBuildVer">
    <vt:lpwstr>2052-12.1.0.15712</vt:lpwstr>
  </property>
</Properties>
</file>