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22"/>
  </p:notesMasterIdLst>
  <p:handoutMasterIdLst>
    <p:handoutMasterId r:id="rId23"/>
  </p:handout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</p:sldIdLst>
  <p:sldSz cx="12192000" cy="6858000"/>
  <p:notesSz cx="7103745" cy="10234295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>
        <p:scale>
          <a:sx n="90" d="100"/>
          <a:sy n="90" d="100"/>
        </p:scale>
        <p:origin x="-1482" y="-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29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4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" Type="http://schemas.openxmlformats.org/officeDocument/2006/relationships/tags" Target="../tags/tag28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  <p:custDataLst>
              <p:tags r:id="rId2"/>
            </p:custDataLst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  <p:custDataLst>
              <p:tags r:id="rId3"/>
            </p:custDataLst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  <p:custDataLst>
              <p:tags r:id="rId4"/>
            </p:custDataLst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3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" Type="http://schemas.openxmlformats.org/officeDocument/2006/relationships/tags" Target="../tags/tag28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image" Target="../media/image4.jpeg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2945246" y="2350617"/>
            <a:ext cx="6483928" cy="1911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7"/>
            </p:custDataLst>
          </p:nvPr>
        </p:nvSpPr>
        <p:spPr>
          <a:xfrm>
            <a:off x="2945246" y="4262544"/>
            <a:ext cx="6483928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8"/>
            </p:custDataLst>
          </p:nvPr>
        </p:nvSpPr>
        <p:spPr>
          <a:xfrm>
            <a:off x="2945246" y="4262544"/>
            <a:ext cx="6483928" cy="461665"/>
          </a:xfrm>
        </p:spPr>
        <p:txBody>
          <a:bodyPr anchor="ctr">
            <a:normAutofit/>
          </a:bodyPr>
          <a:lstStyle>
            <a:lvl1pPr marL="0" indent="0" algn="dist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2945245" y="2494102"/>
            <a:ext cx="6483929" cy="1717393"/>
          </a:xfrm>
        </p:spPr>
        <p:txBody>
          <a:bodyPr anchor="ctr">
            <a:normAutofit/>
          </a:bodyPr>
          <a:lstStyle>
            <a:lvl1pPr algn="ctr">
              <a:defRPr sz="8800" b="1"/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3177307" y="2326608"/>
            <a:ext cx="6059054" cy="1745671"/>
          </a:xfrm>
          <a:prstGeom prst="rect">
            <a:avLst/>
          </a:prstGeom>
          <a:solidFill>
            <a:schemeClr val="bg1"/>
          </a:solidFill>
          <a:ln>
            <a:solidFill>
              <a:srgbClr val="FEFC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3177307" y="4087510"/>
            <a:ext cx="6059054" cy="387928"/>
          </a:xfrm>
          <a:prstGeom prst="rect">
            <a:avLst/>
          </a:prstGeom>
          <a:solidFill>
            <a:schemeClr val="accent1"/>
          </a:solidFill>
          <a:ln>
            <a:solidFill>
              <a:srgbClr val="FFC2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3177306" y="4035411"/>
            <a:ext cx="6059055" cy="461665"/>
          </a:xfrm>
        </p:spPr>
        <p:txBody>
          <a:bodyPr anchor="ctr">
            <a:normAutofit/>
          </a:bodyPr>
          <a:lstStyle>
            <a:lvl1pPr algn="ctr">
              <a:defRPr sz="2000" b="1" i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201003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59910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59910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6"/>
          <p:cNvSpPr/>
          <p:nvPr userDrawn="1">
            <p:custDataLst>
              <p:tags r:id="rId3"/>
            </p:custDataLst>
          </p:nvPr>
        </p:nvSpPr>
        <p:spPr>
          <a:xfrm>
            <a:off x="407377" y="281355"/>
            <a:ext cx="11377246" cy="6295291"/>
          </a:xfrm>
          <a:prstGeom prst="roundRect">
            <a:avLst>
              <a:gd name="adj" fmla="val 278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rtl="0">
              <a:spcBef>
                <a:spcPct val="0"/>
              </a:spcBef>
              <a:buSzPct val="25000"/>
              <a:buNone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4400" b="0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流程图: 接点 20"/>
          <p:cNvSpPr/>
          <p:nvPr userDrawn="1">
            <p:custDataLst>
              <p:tags r:id="rId8"/>
            </p:custDataLst>
          </p:nvPr>
        </p:nvSpPr>
        <p:spPr>
          <a:xfrm>
            <a:off x="6036310" y="3038475"/>
            <a:ext cx="109220" cy="105410"/>
          </a:xfrm>
          <a:prstGeom prst="flowChartConnector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接点 21"/>
          <p:cNvSpPr/>
          <p:nvPr userDrawn="1">
            <p:custDataLst>
              <p:tags r:id="rId9"/>
            </p:custDataLst>
          </p:nvPr>
        </p:nvSpPr>
        <p:spPr>
          <a:xfrm>
            <a:off x="6043930" y="4272280"/>
            <a:ext cx="104775" cy="99695"/>
          </a:xfrm>
          <a:prstGeom prst="flowChartConnector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>
            <p:custDataLst>
              <p:tags r:id="rId10"/>
            </p:custDataLst>
          </p:nvPr>
        </p:nvCxnSpPr>
        <p:spPr>
          <a:xfrm flipH="1">
            <a:off x="6091555" y="1975485"/>
            <a:ext cx="0" cy="4133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>
            <p:custDataLst>
              <p:tags r:id="rId11"/>
            </p:custDataLst>
          </p:nvPr>
        </p:nvCxnSpPr>
        <p:spPr>
          <a:xfrm flipH="1">
            <a:off x="6092825" y="2518410"/>
            <a:ext cx="0" cy="4572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>
            <p:custDataLst>
              <p:tags r:id="rId12"/>
            </p:custDataLst>
          </p:nvPr>
        </p:nvCxnSpPr>
        <p:spPr>
          <a:xfrm flipH="1">
            <a:off x="6091555" y="3206750"/>
            <a:ext cx="0" cy="4394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>
            <p:custDataLst>
              <p:tags r:id="rId13"/>
            </p:custDataLst>
          </p:nvPr>
        </p:nvCxnSpPr>
        <p:spPr>
          <a:xfrm flipH="1">
            <a:off x="6091555" y="3751580"/>
            <a:ext cx="0" cy="48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>
            <p:custDataLst>
              <p:tags r:id="rId14"/>
            </p:custDataLst>
          </p:nvPr>
        </p:nvCxnSpPr>
        <p:spPr>
          <a:xfrm flipH="1">
            <a:off x="6091555" y="4429125"/>
            <a:ext cx="0" cy="44640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>
            <p:custDataLst>
              <p:tags r:id="rId15"/>
            </p:custDataLst>
          </p:nvPr>
        </p:nvCxnSpPr>
        <p:spPr>
          <a:xfrm flipH="1">
            <a:off x="6091555" y="4959350"/>
            <a:ext cx="0" cy="46609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449098" y="365125"/>
            <a:ext cx="904702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9519458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>
            <p:custDataLst>
              <p:tags r:id="rId3"/>
            </p:custDataLst>
          </p:nvPr>
        </p:nvSpPr>
        <p:spPr>
          <a:xfrm rot="10800000">
            <a:off x="33020" y="0"/>
            <a:ext cx="12222480" cy="6197600"/>
          </a:xfrm>
          <a:prstGeom prst="triangle">
            <a:avLst>
              <a:gd name="adj" fmla="val 49871"/>
            </a:avLst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>
            <p:custDataLst>
              <p:tags r:id="rId4"/>
            </p:custDataLst>
          </p:nvPr>
        </p:nvCxnSpPr>
        <p:spPr>
          <a:xfrm>
            <a:off x="5840730" y="1935480"/>
            <a:ext cx="48006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397918" y="2458622"/>
            <a:ext cx="5396165" cy="1940756"/>
          </a:xfrm>
        </p:spPr>
        <p:txBody>
          <a:bodyPr>
            <a:normAutofit/>
          </a:bodyPr>
          <a:lstStyle>
            <a:lvl1pPr algn="ctr">
              <a:defRPr sz="9600" b="1"/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57.xml"/><Relationship Id="rId15" Type="http://schemas.openxmlformats.org/officeDocument/2006/relationships/tags" Target="../tags/tag56.xml"/><Relationship Id="rId14" Type="http://schemas.openxmlformats.org/officeDocument/2006/relationships/tags" Target="../tags/tag55.xml"/><Relationship Id="rId13" Type="http://schemas.openxmlformats.org/officeDocument/2006/relationships/tags" Target="../tags/tag54.xml"/><Relationship Id="rId12" Type="http://schemas.openxmlformats.org/officeDocument/2006/relationships/tags" Target="../tags/tag53.xml"/><Relationship Id="rId11" Type="http://schemas.openxmlformats.org/officeDocument/2006/relationships/tags" Target="../tags/tag52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1" Type="http://schemas.openxmlformats.org/officeDocument/2006/relationships/theme" Target="../theme/theme2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12.xml"/><Relationship Id="rId19" Type="http://schemas.openxmlformats.org/officeDocument/2006/relationships/image" Target="../media/image1.png"/><Relationship Id="rId18" Type="http://schemas.openxmlformats.org/officeDocument/2006/relationships/tags" Target="../tags/tag134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D443B2-9FBE-4780-AE58-4ACCC1A002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5B8C24-CBBA-42BC-8270-A6F83080B4FE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image" Target="../media/image6.jpeg"/><Relationship Id="rId1" Type="http://schemas.openxmlformats.org/officeDocument/2006/relationships/tags" Target="../tags/tag20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image" Target="../media/image6.jpeg"/><Relationship Id="rId2" Type="http://schemas.openxmlformats.org/officeDocument/2006/relationships/tags" Target="../tags/tag207.xml"/><Relationship Id="rId1" Type="http://schemas.openxmlformats.org/officeDocument/2006/relationships/tags" Target="../tags/tag20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image" Target="../media/image6.jpeg"/><Relationship Id="rId1" Type="http://schemas.openxmlformats.org/officeDocument/2006/relationships/tags" Target="../tags/tag21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22.xml"/><Relationship Id="rId5" Type="http://schemas.openxmlformats.org/officeDocument/2006/relationships/tags" Target="../tags/tag221.xml"/><Relationship Id="rId4" Type="http://schemas.openxmlformats.org/officeDocument/2006/relationships/tags" Target="../tags/tag220.xml"/><Relationship Id="rId3" Type="http://schemas.openxmlformats.org/officeDocument/2006/relationships/tags" Target="../tags/tag219.xml"/><Relationship Id="rId2" Type="http://schemas.openxmlformats.org/officeDocument/2006/relationships/image" Target="../media/image6.jpeg"/><Relationship Id="rId1" Type="http://schemas.openxmlformats.org/officeDocument/2006/relationships/tags" Target="../tags/tag21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229.xml"/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tags" Target="../tags/tag225.xml"/><Relationship Id="rId3" Type="http://schemas.openxmlformats.org/officeDocument/2006/relationships/image" Target="../media/image6.jpeg"/><Relationship Id="rId2" Type="http://schemas.openxmlformats.org/officeDocument/2006/relationships/tags" Target="../tags/tag224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2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234.xml"/><Relationship Id="rId7" Type="http://schemas.openxmlformats.org/officeDocument/2006/relationships/image" Target="../media/image13.png"/><Relationship Id="rId6" Type="http://schemas.openxmlformats.org/officeDocument/2006/relationships/tags" Target="../tags/tag233.xml"/><Relationship Id="rId5" Type="http://schemas.openxmlformats.org/officeDocument/2006/relationships/image" Target="../media/image12.jpeg"/><Relationship Id="rId4" Type="http://schemas.openxmlformats.org/officeDocument/2006/relationships/tags" Target="../tags/tag232.xml"/><Relationship Id="rId34" Type="http://schemas.openxmlformats.org/officeDocument/2006/relationships/slideLayout" Target="../slideLayouts/slideLayout2.xml"/><Relationship Id="rId33" Type="http://schemas.openxmlformats.org/officeDocument/2006/relationships/tags" Target="../tags/tag253.xml"/><Relationship Id="rId32" Type="http://schemas.openxmlformats.org/officeDocument/2006/relationships/tags" Target="../tags/tag252.xml"/><Relationship Id="rId31" Type="http://schemas.openxmlformats.org/officeDocument/2006/relationships/tags" Target="../tags/tag251.xml"/><Relationship Id="rId30" Type="http://schemas.openxmlformats.org/officeDocument/2006/relationships/tags" Target="../tags/tag250.xml"/><Relationship Id="rId3" Type="http://schemas.openxmlformats.org/officeDocument/2006/relationships/tags" Target="../tags/tag231.xml"/><Relationship Id="rId29" Type="http://schemas.openxmlformats.org/officeDocument/2006/relationships/tags" Target="../tags/tag249.xml"/><Relationship Id="rId28" Type="http://schemas.openxmlformats.org/officeDocument/2006/relationships/tags" Target="../tags/tag248.xml"/><Relationship Id="rId27" Type="http://schemas.openxmlformats.org/officeDocument/2006/relationships/tags" Target="../tags/tag247.xml"/><Relationship Id="rId26" Type="http://schemas.openxmlformats.org/officeDocument/2006/relationships/tags" Target="../tags/tag246.xml"/><Relationship Id="rId25" Type="http://schemas.openxmlformats.org/officeDocument/2006/relationships/tags" Target="../tags/tag245.xml"/><Relationship Id="rId24" Type="http://schemas.openxmlformats.org/officeDocument/2006/relationships/tags" Target="../tags/tag244.xml"/><Relationship Id="rId23" Type="http://schemas.openxmlformats.org/officeDocument/2006/relationships/tags" Target="../tags/tag243.xml"/><Relationship Id="rId22" Type="http://schemas.openxmlformats.org/officeDocument/2006/relationships/tags" Target="../tags/tag242.xml"/><Relationship Id="rId21" Type="http://schemas.openxmlformats.org/officeDocument/2006/relationships/tags" Target="../tags/tag241.xml"/><Relationship Id="rId20" Type="http://schemas.openxmlformats.org/officeDocument/2006/relationships/tags" Target="../tags/tag240.xml"/><Relationship Id="rId2" Type="http://schemas.openxmlformats.org/officeDocument/2006/relationships/image" Target="../media/image6.jpeg"/><Relationship Id="rId19" Type="http://schemas.openxmlformats.org/officeDocument/2006/relationships/image" Target="../media/image19.jpeg"/><Relationship Id="rId18" Type="http://schemas.openxmlformats.org/officeDocument/2006/relationships/tags" Target="../tags/tag239.xml"/><Relationship Id="rId17" Type="http://schemas.openxmlformats.org/officeDocument/2006/relationships/image" Target="../media/image18.jpeg"/><Relationship Id="rId16" Type="http://schemas.openxmlformats.org/officeDocument/2006/relationships/tags" Target="../tags/tag238.xml"/><Relationship Id="rId15" Type="http://schemas.openxmlformats.org/officeDocument/2006/relationships/image" Target="../media/image17.png"/><Relationship Id="rId14" Type="http://schemas.openxmlformats.org/officeDocument/2006/relationships/tags" Target="../tags/tag237.xml"/><Relationship Id="rId13" Type="http://schemas.openxmlformats.org/officeDocument/2006/relationships/image" Target="../media/image16.jpeg"/><Relationship Id="rId12" Type="http://schemas.openxmlformats.org/officeDocument/2006/relationships/tags" Target="../tags/tag236.xml"/><Relationship Id="rId11" Type="http://schemas.openxmlformats.org/officeDocument/2006/relationships/image" Target="../media/image15.jpeg"/><Relationship Id="rId10" Type="http://schemas.openxmlformats.org/officeDocument/2006/relationships/tags" Target="../tags/tag235.xml"/><Relationship Id="rId1" Type="http://schemas.openxmlformats.org/officeDocument/2006/relationships/tags" Target="../tags/tag23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image" Target="../media/image6.jpeg"/><Relationship Id="rId2" Type="http://schemas.openxmlformats.org/officeDocument/2006/relationships/tags" Target="../tags/tag255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267.xml"/><Relationship Id="rId14" Type="http://schemas.openxmlformats.org/officeDocument/2006/relationships/tags" Target="../tags/tag266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image" Target="../media/image6.jpeg"/><Relationship Id="rId2" Type="http://schemas.openxmlformats.org/officeDocument/2006/relationships/tags" Target="../tags/tag269.xml"/><Relationship Id="rId1" Type="http://schemas.openxmlformats.org/officeDocument/2006/relationships/tags" Target="../tags/tag26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image" Target="../media/image20.jpeg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image" Target="../media/image6.jpe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1.png"/><Relationship Id="rId1" Type="http://schemas.openxmlformats.org/officeDocument/2006/relationships/tags" Target="../tags/tag27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image" Target="../media/image6.jpeg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image" Target="../media/image6.jpeg"/><Relationship Id="rId1" Type="http://schemas.openxmlformats.org/officeDocument/2006/relationships/tags" Target="../tags/tag14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image" Target="../media/image6.jpeg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image" Target="../media/image7.png"/><Relationship Id="rId7" Type="http://schemas.openxmlformats.org/officeDocument/2006/relationships/tags" Target="../tags/tag159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image" Target="../media/image6.jpeg"/><Relationship Id="rId2" Type="http://schemas.openxmlformats.org/officeDocument/2006/relationships/tags" Target="../tags/tag155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tags" Target="../tags/tag1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69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image" Target="../media/image6.jpeg"/><Relationship Id="rId1" Type="http://schemas.openxmlformats.org/officeDocument/2006/relationships/tags" Target="../tags/tag16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image" Target="../media/image6.jpeg"/><Relationship Id="rId2" Type="http://schemas.openxmlformats.org/officeDocument/2006/relationships/tags" Target="../tags/tag171.xml"/><Relationship Id="rId1" Type="http://schemas.openxmlformats.org/officeDocument/2006/relationships/tags" Target="../tags/tag17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image" Target="../media/image6.jpeg"/><Relationship Id="rId2" Type="http://schemas.openxmlformats.org/officeDocument/2006/relationships/tags" Target="../tags/tag178.xml"/><Relationship Id="rId1" Type="http://schemas.openxmlformats.org/officeDocument/2006/relationships/tags" Target="../tags/tag17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image" Target="../media/image8.png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image" Target="../media/image6.jpeg"/><Relationship Id="rId22" Type="http://schemas.openxmlformats.org/officeDocument/2006/relationships/slideLayout" Target="../slideLayouts/slideLayout2.xml"/><Relationship Id="rId21" Type="http://schemas.openxmlformats.org/officeDocument/2006/relationships/tags" Target="../tags/tag199.xml"/><Relationship Id="rId20" Type="http://schemas.openxmlformats.org/officeDocument/2006/relationships/tags" Target="../tags/tag198.xml"/><Relationship Id="rId2" Type="http://schemas.openxmlformats.org/officeDocument/2006/relationships/tags" Target="../tags/tag184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image" Target="../media/image10.png"/><Relationship Id="rId15" Type="http://schemas.openxmlformats.org/officeDocument/2006/relationships/tags" Target="../tags/tag194.xml"/><Relationship Id="rId14" Type="http://schemas.openxmlformats.org/officeDocument/2006/relationships/tags" Target="../tags/tag193.xml"/><Relationship Id="rId13" Type="http://schemas.openxmlformats.org/officeDocument/2006/relationships/tags" Target="../tags/tag192.xml"/><Relationship Id="rId12" Type="http://schemas.openxmlformats.org/officeDocument/2006/relationships/tags" Target="../tags/tag191.xml"/><Relationship Id="rId11" Type="http://schemas.openxmlformats.org/officeDocument/2006/relationships/image" Target="../media/image9.png"/><Relationship Id="rId10" Type="http://schemas.openxmlformats.org/officeDocument/2006/relationships/tags" Target="../tags/tag190.xml"/><Relationship Id="rId1" Type="http://schemas.openxmlformats.org/officeDocument/2006/relationships/tags" Target="../tags/tag1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>
            <p:custDataLst>
              <p:tags r:id="rId1"/>
            </p:custDataLst>
          </p:nvPr>
        </p:nvSpPr>
        <p:spPr>
          <a:xfrm>
            <a:off x="3177307" y="2536633"/>
            <a:ext cx="6059054" cy="1325620"/>
          </a:xfrm>
          <a:prstGeom prst="rect">
            <a:avLst/>
          </a:prstGeom>
          <a:noFill/>
          <a:ln>
            <a:solidFill>
              <a:srgbClr val="FEFC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sym typeface="+mn-ea"/>
              </a:rPr>
              <a:t> </a:t>
            </a:r>
            <a:endParaRPr lang="en-US" altLang="zh-CN" sz="6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sym typeface="+mn-ea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60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sym typeface="+mn-ea"/>
              </a:rPr>
              <a:t>14 </a:t>
            </a:r>
            <a:r>
              <a:rPr lang="en-US" altLang="zh-CN" sz="60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sym typeface="+mn-ea"/>
              </a:rPr>
              <a:t>圆明园的毁灭</a:t>
            </a:r>
            <a:endParaRPr lang="en-US" altLang="zh-CN" sz="6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60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5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980988" y="2246428"/>
            <a:ext cx="8230024" cy="1143059"/>
          </a:xfrm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147" name="组合 6"/>
          <p:cNvGrpSpPr/>
          <p:nvPr>
            <p:custDataLst>
              <p:tags r:id="rId4"/>
            </p:custDataLst>
          </p:nvPr>
        </p:nvGrpSpPr>
        <p:grpSpPr>
          <a:xfrm>
            <a:off x="1658709" y="263538"/>
            <a:ext cx="8793614" cy="5073911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6151" name="文本框 7"/>
          <p:cNvSpPr txBox="1"/>
          <p:nvPr>
            <p:custDataLst>
              <p:tags r:id="rId7"/>
            </p:custDataLst>
          </p:nvPr>
        </p:nvSpPr>
        <p:spPr>
          <a:xfrm>
            <a:off x="1981623" y="1727289"/>
            <a:ext cx="811381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漫步园内，有如漫游在</a:t>
            </a:r>
            <a:r>
              <a:rPr lang="zh-CN" altLang="zh-CN"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天南海北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，饱览着</a:t>
            </a:r>
            <a:r>
              <a:rPr lang="zh-CN" altLang="zh-CN"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中外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风景</a:t>
            </a:r>
            <a:r>
              <a:rPr lang="zh-CN" altLang="zh-CN"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名胜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；流连其间，仿佛置身在</a:t>
            </a:r>
            <a:r>
              <a:rPr lang="zh-CN" altLang="zh-CN"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幻想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zh-CN" sz="36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境界</a:t>
            </a:r>
            <a:r>
              <a:rPr lang="zh-CN" altLang="zh-CN" sz="36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里。</a:t>
            </a:r>
            <a:endParaRPr lang="zh-CN" altLang="zh-CN" sz="36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713348" y="1605082"/>
            <a:ext cx="8490172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圆明园中，有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布局精巧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的安澜园，也有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奇石林立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的狮子林；有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桃红遍野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的武陵春色，也有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诗意无边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的平湖秋月；有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令人陶醉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的江南风光，也有</a:t>
            </a:r>
            <a:r>
              <a:rPr lang="en-US" altLang="zh-CN" sz="3600" u="sng">
                <a:latin typeface="楷体" panose="02010609060101010101" charset="-122"/>
                <a:ea typeface="楷体" panose="02010609060101010101" charset="-122"/>
              </a:rPr>
              <a:t>令人神往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的蓬岛瑶台……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5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980988" y="2246428"/>
            <a:ext cx="8230024" cy="1143059"/>
          </a:xfrm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147" name="组合 6"/>
          <p:cNvGrpSpPr/>
          <p:nvPr>
            <p:custDataLst>
              <p:tags r:id="rId4"/>
            </p:custDataLst>
          </p:nvPr>
        </p:nvGrpSpPr>
        <p:grpSpPr>
          <a:xfrm>
            <a:off x="1658709" y="263538"/>
            <a:ext cx="8793614" cy="5073911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6151" name="文本框 7"/>
          <p:cNvSpPr txBox="1"/>
          <p:nvPr>
            <p:custDataLst>
              <p:tags r:id="rId7"/>
            </p:custDataLst>
          </p:nvPr>
        </p:nvSpPr>
        <p:spPr>
          <a:xfrm>
            <a:off x="1981623" y="1727289"/>
            <a:ext cx="811381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漫步园内，有如漫游在天南海北，饱览着中外风景名胜；流连其间，仿佛置身在幻想的境界里。</a:t>
            </a:r>
            <a:endParaRPr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3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5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100" name="文本框 99"/>
          <p:cNvSpPr txBox="1"/>
          <p:nvPr>
            <p:custDataLst>
              <p:tags r:id="rId6"/>
            </p:custDataLst>
          </p:nvPr>
        </p:nvSpPr>
        <p:spPr>
          <a:xfrm>
            <a:off x="1608374" y="1842119"/>
            <a:ext cx="8700119" cy="2145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/>
            <a:r>
              <a:rPr lang="en-US" altLang="zh-CN" sz="3335" b="1" dirty="0">
                <a:latin typeface="Calibri" panose="020F0502020204030204"/>
                <a:ea typeface="宋体" panose="02010600030101010101" pitchFamily="2" charset="-122"/>
              </a:rPr>
              <a:t>    </a:t>
            </a:r>
            <a:r>
              <a:rPr lang="zh-CN" sz="3335" b="1" dirty="0">
                <a:latin typeface="Calibri" panose="020F0502020204030204"/>
                <a:ea typeface="宋体" panose="02010600030101010101" pitchFamily="2" charset="-122"/>
              </a:rPr>
              <a:t>学习活动二</a:t>
            </a:r>
            <a:r>
              <a:rPr lang="en-US" altLang="zh-CN" sz="3335" b="1" dirty="0">
                <a:latin typeface="Calibri" panose="020F0502020204030204"/>
                <a:ea typeface="宋体" panose="02010600030101010101" pitchFamily="2" charset="-122"/>
              </a:rPr>
              <a:t>——</a:t>
            </a:r>
            <a:r>
              <a:rPr lang="zh-CN" altLang="en-US" sz="3335" b="1" dirty="0">
                <a:latin typeface="Calibri" panose="020F0502020204030204"/>
                <a:ea typeface="宋体" panose="02010600030101010101" pitchFamily="2" charset="-122"/>
              </a:rPr>
              <a:t>再现文物之珍</a:t>
            </a:r>
            <a:endParaRPr lang="zh-CN" sz="3335" b="1" dirty="0">
              <a:latin typeface="Calibri" panose="020F0502020204030204"/>
              <a:ea typeface="宋体" panose="02010600030101010101" pitchFamily="2" charset="-122"/>
            </a:endParaRPr>
          </a:p>
          <a:p>
            <a:pPr indent="267970"/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endParaRPr lang="en-US" sz="333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67970"/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◎默读第4自然段，</a:t>
            </a:r>
            <a:r>
              <a:rPr lang="zh-CN" alt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结合资料，说一说读懂了什么</a:t>
            </a:r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sz="3335" dirty="0">
              <a:solidFill>
                <a:schemeClr val="bg1">
                  <a:lumMod val="75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680332" y="452911"/>
            <a:ext cx="8731442" cy="2740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86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33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圆明园不但建筑宏伟，还收藏着最珍贵的历史文物：</a:t>
            </a:r>
            <a:r>
              <a:rPr lang="zh-CN" altLang="en-US" sz="3335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上自</a:t>
            </a:r>
            <a:r>
              <a:rPr lang="zh-CN" altLang="en-US" sz="333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先秦时代的青铜礼器，</a:t>
            </a:r>
            <a:r>
              <a:rPr lang="zh-CN" altLang="en-US" sz="3335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下至</a:t>
            </a:r>
            <a:r>
              <a:rPr lang="zh-CN" altLang="en-US" sz="333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唐、宋、元、明、清历代的名人书画和各种奇珍异宝。所以，它又是当时世界上最大的博物馆、艺术馆。</a:t>
            </a:r>
            <a:endParaRPr lang="zh-CN" altLang="en-US" sz="3335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 descr="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2057899" y="3316831"/>
            <a:ext cx="7841705" cy="21341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160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文本框 2"/>
          <p:cNvSpPr txBox="1"/>
          <p:nvPr>
            <p:custDataLst>
              <p:tags r:id="rId3"/>
            </p:custDataLst>
          </p:nvPr>
        </p:nvSpPr>
        <p:spPr>
          <a:xfrm>
            <a:off x="4721140" y="1027858"/>
            <a:ext cx="3098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143822" y="69418"/>
            <a:ext cx="2555771" cy="2051220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3" name="图片 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 r="27414"/>
          <a:stretch>
            <a:fillRect/>
          </a:stretch>
        </p:blipFill>
        <p:spPr>
          <a:xfrm>
            <a:off x="5889439" y="122752"/>
            <a:ext cx="1999580" cy="1986881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10" name="图片 9" descr="1632216538(1)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2160333" y="2276406"/>
            <a:ext cx="3075560" cy="1465399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5" name="图片 7" descr="白玉三羊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2940863" y="80423"/>
            <a:ext cx="2707306" cy="2029209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6" name="图片 1" descr="乾隆甲胄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144668" y="2276406"/>
            <a:ext cx="1837040" cy="3972916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12" name="图片 12" descr="1632216507(1)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>
            <a:off x="5483936" y="2294183"/>
            <a:ext cx="2727623" cy="1447621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11" name="图片 10" descr="四库全书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 cstate="email"/>
          <a:stretch>
            <a:fillRect/>
          </a:stretch>
        </p:blipFill>
        <p:spPr>
          <a:xfrm>
            <a:off x="8240342" y="109207"/>
            <a:ext cx="3713868" cy="1971643"/>
          </a:xfrm>
          <a:prstGeom prst="rect">
            <a:avLst/>
          </a:prstGeom>
          <a:ln>
            <a:solidFill>
              <a:schemeClr val="accent5">
                <a:lumMod val="90000"/>
              </a:schemeClr>
            </a:solidFill>
          </a:ln>
        </p:spPr>
      </p:pic>
      <p:pic>
        <p:nvPicPr>
          <p:cNvPr id="27655" name="图片 2" descr="timgWW69NP26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03834" y="2305189"/>
            <a:ext cx="3667307" cy="1459473"/>
          </a:xfrm>
          <a:prstGeom prst="rect">
            <a:avLst/>
          </a:prstGeom>
          <a:noFill/>
          <a:ln w="9525">
            <a:solidFill>
              <a:schemeClr val="accent5">
                <a:lumMod val="90000"/>
              </a:schemeClr>
            </a:solidFill>
          </a:ln>
        </p:spPr>
      </p:pic>
      <p:sp>
        <p:nvSpPr>
          <p:cNvPr id="20" name="矩形 19"/>
          <p:cNvSpPr/>
          <p:nvPr>
            <p:custDataLst>
              <p:tags r:id="rId20"/>
            </p:custDataLst>
          </p:nvPr>
        </p:nvSpPr>
        <p:spPr>
          <a:xfrm>
            <a:off x="2160333" y="3947519"/>
            <a:ext cx="9810809" cy="232127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古朴厚重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洁白温润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规模宏大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富丽堂皇</a:t>
            </a:r>
            <a:endParaRPr lang="zh-CN" altLang="en-US" sz="2935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色泽亮丽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璀璨夺目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精致巧妙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五彩斑斓</a:t>
            </a:r>
            <a:endParaRPr lang="zh-CN" altLang="en-US" sz="2935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栩栩如生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笔力雄浑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威严庄重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古色古香</a:t>
            </a:r>
            <a:endParaRPr lang="zh-CN" altLang="en-US" sz="2935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细腻玲珑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生动有趣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心旷神怡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935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精彩绝伦</a:t>
            </a:r>
            <a:endParaRPr lang="zh-CN" altLang="en-US" sz="2935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16" name="组合 15"/>
          <p:cNvGrpSpPr/>
          <p:nvPr>
            <p:custDataLst>
              <p:tags r:id="rId21"/>
            </p:custDataLst>
          </p:nvPr>
        </p:nvGrpSpPr>
        <p:grpSpPr>
          <a:xfrm>
            <a:off x="2544672" y="4196409"/>
            <a:ext cx="9119168" cy="1841273"/>
            <a:chOff x="3005" y="4957"/>
            <a:chExt cx="10772" cy="2175"/>
          </a:xfrm>
        </p:grpSpPr>
        <p:sp>
          <p:nvSpPr>
            <p:cNvPr id="7" name="矩形 6"/>
            <p:cNvSpPr/>
            <p:nvPr>
              <p:custDataLst>
                <p:tags r:id="rId22"/>
              </p:custDataLst>
            </p:nvPr>
          </p:nvSpPr>
          <p:spPr>
            <a:xfrm>
              <a:off x="3005" y="4957"/>
              <a:ext cx="10772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" name="矩形 12"/>
            <p:cNvSpPr/>
            <p:nvPr>
              <p:custDataLst>
                <p:tags r:id="rId23"/>
              </p:custDataLst>
            </p:nvPr>
          </p:nvSpPr>
          <p:spPr>
            <a:xfrm>
              <a:off x="3005" y="5503"/>
              <a:ext cx="10772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4" name="矩形 13"/>
            <p:cNvSpPr/>
            <p:nvPr>
              <p:custDataLst>
                <p:tags r:id="rId24"/>
              </p:custDataLst>
            </p:nvPr>
          </p:nvSpPr>
          <p:spPr>
            <a:xfrm>
              <a:off x="3005" y="6040"/>
              <a:ext cx="10772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5" name="矩形 14"/>
            <p:cNvSpPr/>
            <p:nvPr>
              <p:custDataLst>
                <p:tags r:id="rId25"/>
              </p:custDataLst>
            </p:nvPr>
          </p:nvSpPr>
          <p:spPr>
            <a:xfrm>
              <a:off x="3005" y="6586"/>
              <a:ext cx="10772" cy="5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" name="圆角矩形 3"/>
          <p:cNvSpPr/>
          <p:nvPr>
            <p:custDataLst>
              <p:tags r:id="rId26"/>
            </p:custDataLst>
          </p:nvPr>
        </p:nvSpPr>
        <p:spPr>
          <a:xfrm>
            <a:off x="240330" y="1696511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青铜礼器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>
            <p:custDataLst>
              <p:tags r:id="rId27"/>
            </p:custDataLst>
          </p:nvPr>
        </p:nvSpPr>
        <p:spPr>
          <a:xfrm>
            <a:off x="3023826" y="1686352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和田玉雕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>
            <p:custDataLst>
              <p:tags r:id="rId28"/>
            </p:custDataLst>
          </p:nvPr>
        </p:nvSpPr>
        <p:spPr>
          <a:xfrm>
            <a:off x="6000338" y="1682119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御用金杯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>
            <p:custDataLst>
              <p:tags r:id="rId29"/>
            </p:custDataLst>
          </p:nvPr>
        </p:nvSpPr>
        <p:spPr>
          <a:xfrm>
            <a:off x="240330" y="5829427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皇帝铠甲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8" name="圆角矩形 17"/>
          <p:cNvSpPr/>
          <p:nvPr>
            <p:custDataLst>
              <p:tags r:id="rId30"/>
            </p:custDataLst>
          </p:nvPr>
        </p:nvSpPr>
        <p:spPr>
          <a:xfrm>
            <a:off x="10703838" y="1682119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四库全书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19" name="圆角矩形 18"/>
          <p:cNvSpPr/>
          <p:nvPr>
            <p:custDataLst>
              <p:tags r:id="rId31"/>
            </p:custDataLst>
          </p:nvPr>
        </p:nvSpPr>
        <p:spPr>
          <a:xfrm>
            <a:off x="2255994" y="3288894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唐朝书法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1" name="圆角矩形 20"/>
          <p:cNvSpPr/>
          <p:nvPr>
            <p:custDataLst>
              <p:tags r:id="rId32"/>
            </p:custDataLst>
          </p:nvPr>
        </p:nvSpPr>
        <p:spPr>
          <a:xfrm>
            <a:off x="6960340" y="3283815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元代绘画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2" name="圆角矩形 21"/>
          <p:cNvSpPr/>
          <p:nvPr>
            <p:custDataLst>
              <p:tags r:id="rId33"/>
            </p:custDataLst>
          </p:nvPr>
        </p:nvSpPr>
        <p:spPr>
          <a:xfrm>
            <a:off x="10772409" y="3307518"/>
            <a:ext cx="1145399" cy="384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</a:rPr>
              <a:t>兽首铜像</a:t>
            </a:r>
            <a:endParaRPr lang="zh-CN" alt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9114" y="26074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100" name="文本框 99"/>
          <p:cNvSpPr txBox="1"/>
          <p:nvPr>
            <p:custDataLst>
              <p:tags r:id="rId7"/>
            </p:custDataLst>
          </p:nvPr>
        </p:nvSpPr>
        <p:spPr>
          <a:xfrm>
            <a:off x="3023826" y="1125081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青铜礼器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680332" y="4388578"/>
            <a:ext cx="9456946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所以，它是当时世界上最大的博物馆、艺术馆。</a:t>
            </a:r>
            <a:endParaRPr lang="zh-CN" altLang="en-US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5903830" y="1125081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和田玉雕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3023826" y="1877675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御用金杯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5903830" y="1878521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皇帝铠甲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>
            <a:off x="3023826" y="2660745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唐朝书法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5903830" y="2692914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元代绘画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4"/>
            </p:custDataLst>
          </p:nvPr>
        </p:nvSpPr>
        <p:spPr>
          <a:xfrm>
            <a:off x="3023826" y="3443815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四库全书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5903830" y="3443815"/>
            <a:ext cx="250243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兽首铜像</a:t>
            </a:r>
            <a:endParaRPr lang="zh-CN" sz="32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720967" y="1736299"/>
            <a:ext cx="8490172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</a:rPr>
              <a:t>圆明园的毁灭</a:t>
            </a:r>
            <a:r>
              <a:rPr lang="zh-CN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</a:rPr>
              <a:t>中国文化史上</a:t>
            </a:r>
            <a:r>
              <a:rPr lang="zh-CN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不可估量的损失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也是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</a:rPr>
              <a:t>世界文化史上</a:t>
            </a:r>
            <a:r>
              <a:rPr lang="zh-CN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不可估量的损失</a:t>
            </a:r>
            <a:r>
              <a:rPr lang="zh-CN" altLang="zh-CN" sz="360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zh-CN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5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980988" y="2246428"/>
            <a:ext cx="8230024" cy="1143059"/>
          </a:xfrm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147" name="组合 6"/>
          <p:cNvGrpSpPr/>
          <p:nvPr>
            <p:custDataLst>
              <p:tags r:id="rId4"/>
            </p:custDataLst>
          </p:nvPr>
        </p:nvGrpSpPr>
        <p:grpSpPr>
          <a:xfrm>
            <a:off x="1658709" y="263538"/>
            <a:ext cx="8793614" cy="5073911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pic>
        <p:nvPicPr>
          <p:cNvPr id="7" name="图片 6" descr="timgAR1GTYWA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1854724" y="326773"/>
            <a:ext cx="8518108" cy="4842336"/>
          </a:xfrm>
          <a:prstGeom prst="rect">
            <a:avLst/>
          </a:prstGeom>
        </p:spPr>
      </p:pic>
      <p:pic>
        <p:nvPicPr>
          <p:cNvPr id="10243" name="New picture"/>
          <p:cNvPicPr/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4629347" y="14560869"/>
            <a:ext cx="440212" cy="338625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720967" y="1736299"/>
            <a:ext cx="8731442" cy="1876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86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3865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圆明园的毁灭是中国文化史上不可估量的损失，也是世界文化史上不可估量的损失！</a:t>
            </a:r>
            <a:endParaRPr lang="zh-CN" altLang="zh-CN" sz="3865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5089532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3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5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100" name="文本框 99"/>
          <p:cNvSpPr txBox="1"/>
          <p:nvPr>
            <p:custDataLst>
              <p:tags r:id="rId6"/>
            </p:custDataLst>
          </p:nvPr>
        </p:nvSpPr>
        <p:spPr>
          <a:xfrm>
            <a:off x="1608374" y="1841273"/>
            <a:ext cx="8700119" cy="2145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/>
            <a:r>
              <a:rPr lang="en-US" altLang="zh-CN" sz="3335" b="1" dirty="0">
                <a:latin typeface="Calibri" panose="020F0502020204030204"/>
                <a:ea typeface="宋体" panose="02010600030101010101" pitchFamily="2" charset="-122"/>
              </a:rPr>
              <a:t>    </a:t>
            </a:r>
            <a:r>
              <a:rPr lang="zh-CN" sz="3335" b="1" dirty="0">
                <a:latin typeface="Calibri" panose="020F0502020204030204"/>
                <a:ea typeface="宋体" panose="02010600030101010101" pitchFamily="2" charset="-122"/>
              </a:rPr>
              <a:t>学习活动一：想象建筑之伟</a:t>
            </a:r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endParaRPr lang="en-US" sz="333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67970"/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endParaRPr lang="en-US" sz="333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267970"/>
            <a:r>
              <a:rPr lang="en-US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自由朗读第3自然段，</a:t>
            </a:r>
            <a:r>
              <a:rPr lang="zh-CN"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结合作业纸第一题，理一理</a:t>
            </a:r>
            <a:r>
              <a:rPr sz="3335" dirty="0" err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圆明园内有哪些种类的建筑</a:t>
            </a:r>
            <a:r>
              <a:rPr sz="3335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sz="3335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720967" y="467302"/>
            <a:ext cx="8490172" cy="4420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圆明园中,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金碧辉煌的殿堂，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玲珑剔透的亭台楼阁；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象征着热闹街市的“买卖街”，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象征着田园风光的山乡村野。园中许多景物都是仿照各地名胜建造的,如海宁的安澜园、苏州的狮子林、杭州西湖的平湖秋月；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还有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很多景物是根据古代文人的诗情画意建造的，如蓬岛瑶台、武陵春色。园中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不仅有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民族建筑，</a:t>
            </a:r>
            <a:r>
              <a:rPr altLang="zh-CN" sz="3065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还有</a:t>
            </a:r>
            <a:r>
              <a:rPr altLang="zh-CN" sz="3065" dirty="0">
                <a:latin typeface="楷体" panose="02010609060101010101" charset="-122"/>
                <a:ea typeface="楷体" panose="02010609060101010101" charset="-122"/>
                <a:sym typeface="+mn-ea"/>
              </a:rPr>
              <a:t>西洋景观。漫步园内，有如漫游在天南海北，饱览着中外风景名胜；流连其间，仿佛置身在幻想的境界里。</a:t>
            </a:r>
            <a:endParaRPr altLang="zh-CN" sz="3065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pic>
        <p:nvPicPr>
          <p:cNvPr id="2" name="图片 1" descr="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1566046" y="722964"/>
            <a:ext cx="9252924" cy="4410589"/>
          </a:xfrm>
          <a:prstGeom prst="rect">
            <a:avLst/>
          </a:prstGeom>
        </p:spPr>
      </p:pic>
      <p:sp>
        <p:nvSpPr>
          <p:cNvPr id="10" name="椭圆 9"/>
          <p:cNvSpPr/>
          <p:nvPr>
            <p:custDataLst>
              <p:tags r:id="rId9"/>
            </p:custDataLst>
          </p:nvPr>
        </p:nvSpPr>
        <p:spPr>
          <a:xfrm>
            <a:off x="3312504" y="1626246"/>
            <a:ext cx="783917" cy="6205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椭圆 2"/>
          <p:cNvSpPr/>
          <p:nvPr>
            <p:custDataLst>
              <p:tags r:id="rId10"/>
            </p:custDataLst>
          </p:nvPr>
        </p:nvSpPr>
        <p:spPr>
          <a:xfrm>
            <a:off x="6768170" y="1605082"/>
            <a:ext cx="783917" cy="62053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8111664" y="2258628"/>
            <a:ext cx="2304342" cy="3090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矩形 6"/>
          <p:cNvSpPr/>
          <p:nvPr>
            <p:custDataLst>
              <p:tags r:id="rId12"/>
            </p:custDataLst>
          </p:nvPr>
        </p:nvSpPr>
        <p:spPr>
          <a:xfrm>
            <a:off x="8111664" y="1607622"/>
            <a:ext cx="2304342" cy="617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 descr="timg[6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5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980988" y="2246428"/>
            <a:ext cx="8230024" cy="1143059"/>
          </a:xfrm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6147" name="组合 6"/>
          <p:cNvGrpSpPr/>
          <p:nvPr>
            <p:custDataLst>
              <p:tags r:id="rId4"/>
            </p:custDataLst>
          </p:nvPr>
        </p:nvGrpSpPr>
        <p:grpSpPr>
          <a:xfrm>
            <a:off x="1658709" y="263538"/>
            <a:ext cx="8793614" cy="5073911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6151" name="文本框 7"/>
          <p:cNvSpPr txBox="1"/>
          <p:nvPr>
            <p:custDataLst>
              <p:tags r:id="rId7"/>
            </p:custDataLst>
          </p:nvPr>
        </p:nvSpPr>
        <p:spPr>
          <a:xfrm>
            <a:off x="1981623" y="1727289"/>
            <a:ext cx="811381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漫步园内，有如漫游在</a:t>
            </a:r>
            <a:r>
              <a:rPr lang="zh-CN" altLang="zh-CN" sz="3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天南海北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，饱览着</a:t>
            </a:r>
            <a:r>
              <a:rPr lang="zh-CN" altLang="zh-CN" sz="3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中外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风景</a:t>
            </a:r>
            <a:r>
              <a:rPr lang="zh-CN" altLang="zh-CN" sz="3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名胜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；流连其间，仿佛置身在</a:t>
            </a:r>
            <a:r>
              <a:rPr lang="zh-CN" altLang="zh-CN" sz="3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幻想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zh-CN" sz="36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境界</a:t>
            </a:r>
            <a:r>
              <a:rPr lang="zh-CN" altLang="zh-CN" sz="36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里。</a:t>
            </a:r>
            <a:endParaRPr lang="zh-CN" altLang="zh-CN" sz="36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630385" y="549419"/>
            <a:ext cx="8490172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秋夜，明月当空，她是“人间天堂”的主秀场。看，月光挥洒，湖面银光万点。她就是一首精妙的诗。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99"/>
          <p:cNvSpPr txBox="1"/>
          <p:nvPr>
            <p:custDataLst>
              <p:tags r:id="rId8"/>
            </p:custDataLst>
          </p:nvPr>
        </p:nvSpPr>
        <p:spPr>
          <a:xfrm>
            <a:off x="1713348" y="2852914"/>
            <a:ext cx="8490172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春暖花开时，溪畔的万株桃花，一起绽放，那桃红之色漫天遍野，映照水间，就像宽阔硕大的朝霞，那样明亮，那样辉煌。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sp>
        <p:nvSpPr>
          <p:cNvPr id="2" name="文本框 99"/>
          <p:cNvSpPr txBox="1"/>
          <p:nvPr>
            <p:custDataLst>
              <p:tags r:id="rId7"/>
            </p:custDataLst>
          </p:nvPr>
        </p:nvSpPr>
        <p:spPr>
          <a:xfrm>
            <a:off x="1720967" y="467302"/>
            <a:ext cx="8490172" cy="4420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圆明园中,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金碧辉煌的殿堂，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玲珑剔透的亭台楼阁；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象征着热闹街市的“买卖街”，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象征着田园风光的山乡村野。园中许多景物都是仿照各地名胜建造的,如海宁的安澜园、苏州的狮子林、杭州西湖的平湖秋月；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还有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很多景物是根据古代文人的诗情画意建造的，如蓬岛瑶台、武陵春色。园中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不仅有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民族建筑，</a:t>
            </a:r>
            <a:r>
              <a:rPr altLang="zh-CN" sz="3065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还有</a:t>
            </a:r>
            <a:r>
              <a:rPr altLang="zh-CN" sz="3065">
                <a:latin typeface="楷体" panose="02010609060101010101" charset="-122"/>
                <a:ea typeface="楷体" panose="02010609060101010101" charset="-122"/>
                <a:sym typeface="+mn-ea"/>
              </a:rPr>
              <a:t>西洋景观。漫步园内，有如漫游在天南海北，饱览着中外风景名胜；流连其间，仿佛置身在幻想的境界里。</a:t>
            </a:r>
            <a:endParaRPr altLang="zh-CN" sz="3065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20967" y="2246776"/>
            <a:ext cx="8490172" cy="1224975"/>
          </a:xfrm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0242" name="图片 3" descr="timg[6]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-15332" y="4841489"/>
            <a:ext cx="12206580" cy="201651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6"/>
          <p:cNvGrpSpPr/>
          <p:nvPr>
            <p:custDataLst>
              <p:tags r:id="rId4"/>
            </p:custDataLst>
          </p:nvPr>
        </p:nvGrpSpPr>
        <p:grpSpPr>
          <a:xfrm>
            <a:off x="1381495" y="263281"/>
            <a:ext cx="9070067" cy="5442548"/>
            <a:chOff x="212" y="190"/>
            <a:chExt cx="13847" cy="798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>
              <p:custDataLst>
                <p:tags r:id="rId5"/>
              </p:custDataLst>
            </p:nvPr>
          </p:nvSpPr>
          <p:spPr>
            <a:xfrm>
              <a:off x="212" y="355"/>
              <a:ext cx="13721" cy="78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339" y="190"/>
              <a:ext cx="13721" cy="782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" strike="noStrike" noProof="1"/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6000"/>
          </a:blip>
          <a:stretch>
            <a:fillRect/>
          </a:stretch>
        </p:blipFill>
        <p:spPr>
          <a:xfrm>
            <a:off x="4403722" y="375874"/>
            <a:ext cx="3084026" cy="2109633"/>
          </a:xfrm>
          <a:prstGeom prst="rect">
            <a:avLst/>
          </a:prstGeom>
        </p:spPr>
      </p:pic>
      <p:sp>
        <p:nvSpPr>
          <p:cNvPr id="2" name="文本框 99"/>
          <p:cNvSpPr txBox="1"/>
          <p:nvPr>
            <p:custDataLst>
              <p:tags r:id="rId9"/>
            </p:custDataLst>
          </p:nvPr>
        </p:nvSpPr>
        <p:spPr>
          <a:xfrm>
            <a:off x="1775993" y="606985"/>
            <a:ext cx="2510057" cy="34207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sz="24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altLang="zh-CN" sz="2135">
                <a:latin typeface="楷体" panose="02010609060101010101" charset="-122"/>
                <a:ea typeface="楷体" panose="02010609060101010101" charset="-122"/>
              </a:rPr>
              <a:t>殿、阁、亭、廊在绿树、奇石的掩映中若隐若现，显得十分神秘。四周环水，开阔舒展、变化万千，时而碧波荡漾，时而银光闪闪，早晨映着朝霞，夜晚拥抱月光……</a:t>
            </a:r>
            <a:endParaRPr altLang="zh-CN" sz="2135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503833" y="376720"/>
            <a:ext cx="2737782" cy="3906038"/>
          </a:xfrm>
          <a:prstGeom prst="rect">
            <a:avLst/>
          </a:prstGeom>
        </p:spPr>
      </p:pic>
      <p:sp>
        <p:nvSpPr>
          <p:cNvPr id="100" name="文本框 99"/>
          <p:cNvSpPr txBox="1"/>
          <p:nvPr>
            <p:custDataLst>
              <p:tags r:id="rId12"/>
            </p:custDataLst>
          </p:nvPr>
        </p:nvSpPr>
        <p:spPr>
          <a:xfrm>
            <a:off x="7631664" y="549419"/>
            <a:ext cx="2456723" cy="33807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135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sz="2135">
                <a:latin typeface="楷体" panose="02010609060101010101" charset="-122"/>
                <a:ea typeface="楷体" panose="02010609060101010101" charset="-122"/>
              </a:rPr>
              <a:t>当它周围的湖面上布满船只时，满目金碧辉煌。因为，这些船不是涂金，就是绘彩，搭配着色彩艳丽的建筑，景象极为壮观，是我前所未见的。皇帝与随从行走其间，像极了仙人聚会。</a:t>
            </a:r>
            <a:endParaRPr lang="zh-CN" altLang="en-US" sz="2135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1680332" y="399577"/>
            <a:ext cx="2817359" cy="388318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1775993" y="549419"/>
            <a:ext cx="2592173" cy="355132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3194" y="2085083"/>
            <a:ext cx="2194289" cy="2229845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4937056" y="4485086"/>
            <a:ext cx="18110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蓬岛瑶台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流程图: 资料带 12"/>
          <p:cNvSpPr/>
          <p:nvPr>
            <p:custDataLst>
              <p:tags r:id="rId18"/>
            </p:custDataLst>
          </p:nvPr>
        </p:nvSpPr>
        <p:spPr>
          <a:xfrm>
            <a:off x="2352502" y="4485086"/>
            <a:ext cx="1535664" cy="480001"/>
          </a:xfrm>
          <a:prstGeom prst="flowChartPunchedTap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352502" y="4474081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人间仙境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流程图: 资料带 14"/>
          <p:cNvSpPr/>
          <p:nvPr>
            <p:custDataLst>
              <p:tags r:id="rId20"/>
            </p:custDataLst>
          </p:nvPr>
        </p:nvSpPr>
        <p:spPr>
          <a:xfrm>
            <a:off x="8092194" y="4485086"/>
            <a:ext cx="1535664" cy="480001"/>
          </a:xfrm>
          <a:prstGeom prst="flowChartPunchedTap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文本框 11"/>
          <p:cNvSpPr txBox="1"/>
          <p:nvPr>
            <p:custDataLst>
              <p:tags r:id="rId21"/>
            </p:custDataLst>
          </p:nvPr>
        </p:nvSpPr>
        <p:spPr>
          <a:xfrm>
            <a:off x="8141294" y="4485086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虚幻神秘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0" grpId="0"/>
      <p:bldP spid="7" grpId="0" animBg="1"/>
      <p:bldP spid="8" grpId="0" animBg="1"/>
      <p:bldP spid="10" grpId="0"/>
      <p:bldP spid="13" grpId="0" animBg="1"/>
      <p:bldP spid="11" grpId="0"/>
      <p:bldP spid="15" grpId="0" animBg="1"/>
      <p:bldP spid="12" grpId="0"/>
    </p:bldLst>
  </p:timing>
</p:sld>
</file>

<file path=ppt/tags/tag1.xml><?xml version="1.0" encoding="utf-8"?>
<p:tagLst xmlns:p="http://schemas.openxmlformats.org/presentationml/2006/main">
  <p:tag name="AS_UNIQUEID" val="248"/>
</p:tagLst>
</file>

<file path=ppt/tags/tag10.xml><?xml version="1.0" encoding="utf-8"?>
<p:tagLst xmlns:p="http://schemas.openxmlformats.org/presentationml/2006/main">
  <p:tag name="AS_UNIQUEID" val="258"/>
</p:tagLst>
</file>

<file path=ppt/tags/tag100.xml><?xml version="1.0" encoding="utf-8"?>
<p:tagLst xmlns:p="http://schemas.openxmlformats.org/presentationml/2006/main">
  <p:tag name="AS_UNIQUEID" val="36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5"/>
  <p:tag name="KSO_WM_UNIT_INDEX" val="1_5"/>
  <p:tag name="KSO_WM_UNIT_LAYERLEVEL" val="1_1"/>
  <p:tag name="KSO_WM_UNIT_TYPE" val="l_i"/>
</p:tagLst>
</file>

<file path=ppt/tags/tag101.xml><?xml version="1.0" encoding="utf-8"?>
<p:tagLst xmlns:p="http://schemas.openxmlformats.org/presentationml/2006/main">
  <p:tag name="AS_UNIQUEID" val="36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6"/>
  <p:tag name="KSO_WM_UNIT_INDEX" val="1_6"/>
  <p:tag name="KSO_WM_UNIT_LAYERLEVEL" val="1_1"/>
  <p:tag name="KSO_WM_UNIT_TYPE" val="l_i"/>
</p:tagLst>
</file>

<file path=ppt/tags/tag102.xml><?xml version="1.0" encoding="utf-8"?>
<p:tagLst xmlns:p="http://schemas.openxmlformats.org/presentationml/2006/main">
  <p:tag name="AS_UNIQUEID" val="36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7"/>
  <p:tag name="KSO_WM_UNIT_INDEX" val="1_7"/>
  <p:tag name="KSO_WM_UNIT_LAYERLEVEL" val="1_1"/>
  <p:tag name="KSO_WM_UNIT_TYPE" val="l_i"/>
</p:tagLst>
</file>

<file path=ppt/tags/tag103.xml><?xml version="1.0" encoding="utf-8"?>
<p:tagLst xmlns:p="http://schemas.openxmlformats.org/presentationml/2006/main">
  <p:tag name="AS_UNIQUEID" val="36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8"/>
  <p:tag name="KSO_WM_UNIT_INDEX" val="1_8"/>
  <p:tag name="KSO_WM_UNIT_LAYERLEVEL" val="1_1"/>
  <p:tag name="KSO_WM_UNIT_TYPE" val="l_i"/>
</p:tagLst>
</file>

<file path=ppt/tags/tag104.xml><?xml version="1.0" encoding="utf-8"?>
<p:tagLst xmlns:p="http://schemas.openxmlformats.org/presentationml/2006/main">
  <p:tag name="AS_UNIQUEID" val="3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05.xml><?xml version="1.0" encoding="utf-8"?>
<p:tagLst xmlns:p="http://schemas.openxmlformats.org/presentationml/2006/main">
  <p:tag name="AS_UNIQUEID" val="36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06.xml><?xml version="1.0" encoding="utf-8"?>
<p:tagLst xmlns:p="http://schemas.openxmlformats.org/presentationml/2006/main">
  <p:tag name="AS_UNIQUEID" val="37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107.xml><?xml version="1.0" encoding="utf-8"?>
<p:tagLst xmlns:p="http://schemas.openxmlformats.org/presentationml/2006/main">
  <p:tag name="AS_UNIQUEID" val="3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8.xml><?xml version="1.0" encoding="utf-8"?>
<p:tagLst xmlns:p="http://schemas.openxmlformats.org/presentationml/2006/main">
  <p:tag name="AS_UNIQUEID" val="3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9.xml><?xml version="1.0" encoding="utf-8"?>
<p:tagLst xmlns:p="http://schemas.openxmlformats.org/presentationml/2006/main">
  <p:tag name="AS_UNIQUEID" val="37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.xml><?xml version="1.0" encoding="utf-8"?>
<p:tagLst xmlns:p="http://schemas.openxmlformats.org/presentationml/2006/main">
  <p:tag name="AS_UNIQUEID" val="260"/>
</p:tagLst>
</file>

<file path=ppt/tags/tag110.xml><?xml version="1.0" encoding="utf-8"?>
<p:tagLst xmlns:p="http://schemas.openxmlformats.org/presentationml/2006/main">
  <p:tag name="AS_UNIQUEID" val="3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1.xml><?xml version="1.0" encoding="utf-8"?>
<p:tagLst xmlns:p="http://schemas.openxmlformats.org/presentationml/2006/main">
  <p:tag name="AS_UNIQUEID" val="3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2.xml><?xml version="1.0" encoding="utf-8"?>
<p:tagLst xmlns:p="http://schemas.openxmlformats.org/presentationml/2006/main">
  <p:tag name="AS_UNIQUEID" val="3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13.xml><?xml version="1.0" encoding="utf-8"?>
<p:tagLst xmlns:p="http://schemas.openxmlformats.org/presentationml/2006/main">
  <p:tag name="AS_UNIQUEID" val="37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4.xml><?xml version="1.0" encoding="utf-8"?>
<p:tagLst xmlns:p="http://schemas.openxmlformats.org/presentationml/2006/main">
  <p:tag name="AS_UNIQUEID" val="3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5.xml><?xml version="1.0" encoding="utf-8"?>
<p:tagLst xmlns:p="http://schemas.openxmlformats.org/presentationml/2006/main">
  <p:tag name="AS_UNIQUEID" val="3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6.xml><?xml version="1.0" encoding="utf-8"?>
<p:tagLst xmlns:p="http://schemas.openxmlformats.org/presentationml/2006/main">
  <p:tag name="AS_UNIQUEID" val="3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7.xml><?xml version="1.0" encoding="utf-8"?>
<p:tagLst xmlns:p="http://schemas.openxmlformats.org/presentationml/2006/main">
  <p:tag name="AS_UNIQUEID" val="3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18.xml><?xml version="1.0" encoding="utf-8"?>
<p:tagLst xmlns:p="http://schemas.openxmlformats.org/presentationml/2006/main">
  <p:tag name="AS_UNIQUEID" val="3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9.xml><?xml version="1.0" encoding="utf-8"?>
<p:tagLst xmlns:p="http://schemas.openxmlformats.org/presentationml/2006/main">
  <p:tag name="AS_UNIQUEID" val="3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.xml><?xml version="1.0" encoding="utf-8"?>
<p:tagLst xmlns:p="http://schemas.openxmlformats.org/presentationml/2006/main">
  <p:tag name="AS_UNIQUEID" val="261"/>
</p:tagLst>
</file>

<file path=ppt/tags/tag120.xml><?xml version="1.0" encoding="utf-8"?>
<p:tagLst xmlns:p="http://schemas.openxmlformats.org/presentationml/2006/main">
  <p:tag name="AS_UNIQUEID" val="3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1.xml><?xml version="1.0" encoding="utf-8"?>
<p:tagLst xmlns:p="http://schemas.openxmlformats.org/presentationml/2006/main">
  <p:tag name="AS_UNIQUEID" val="3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2.xml><?xml version="1.0" encoding="utf-8"?>
<p:tagLst xmlns:p="http://schemas.openxmlformats.org/presentationml/2006/main">
  <p:tag name="AS_UNIQUEID" val="3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3.xml><?xml version="1.0" encoding="utf-8"?>
<p:tagLst xmlns:p="http://schemas.openxmlformats.org/presentationml/2006/main">
  <p:tag name="AS_UNIQUEID" val="3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4.xml><?xml version="1.0" encoding="utf-8"?>
<p:tagLst xmlns:p="http://schemas.openxmlformats.org/presentationml/2006/main">
  <p:tag name="AS_UNIQUEID" val="3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5.xml><?xml version="1.0" encoding="utf-8"?>
<p:tagLst xmlns:p="http://schemas.openxmlformats.org/presentationml/2006/main">
  <p:tag name="AS_UNIQUEID" val="3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6.xml><?xml version="1.0" encoding="utf-8"?>
<p:tagLst xmlns:p="http://schemas.openxmlformats.org/presentationml/2006/main">
  <p:tag name="AS_UNIQUEID" val="39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7.xml><?xml version="1.0" encoding="utf-8"?>
<p:tagLst xmlns:p="http://schemas.openxmlformats.org/presentationml/2006/main">
  <p:tag name="AS_UNIQUEID" val="3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8.xml><?xml version="1.0" encoding="utf-8"?>
<p:tagLst xmlns:p="http://schemas.openxmlformats.org/presentationml/2006/main">
  <p:tag name="AS_UNIQUEID" val="397"/>
  <p:tag name="KSO_WM_BEAUTIFY_FLAG" val="#wm#"/>
  <p:tag name="KSO_WM_TAG_VERSION" val="1.0"/>
  <p:tag name="KSO_WM_TEMPLATE_CATEGORY" val="custom"/>
  <p:tag name="KSO_WM_TEMPLATE_INDEX" val="20184623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p="http://schemas.openxmlformats.org/presentationml/2006/main">
  <p:tag name="AS_UNIQUEID" val="398"/>
  <p:tag name="KSO_WM_BEAUTIFY_FLAG" val="#wm#"/>
  <p:tag name="KSO_WM_TAG_VERSION" val="1.0"/>
  <p:tag name="KSO_WM_TEMPLATE_CATEGORY" val="custom"/>
  <p:tag name="KSO_WM_TEMPLATE_INDEX" val="20184623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AS_UNIQUEID" val="262"/>
</p:tagLst>
</file>

<file path=ppt/tags/tag130.xml><?xml version="1.0" encoding="utf-8"?>
<p:tagLst xmlns:p="http://schemas.openxmlformats.org/presentationml/2006/main">
  <p:tag name="AS_UNIQUEID" val="39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p="http://schemas.openxmlformats.org/presentationml/2006/main">
  <p:tag name="AS_UNIQUEID" val="4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2.xml><?xml version="1.0" encoding="utf-8"?>
<p:tagLst xmlns:p="http://schemas.openxmlformats.org/presentationml/2006/main">
  <p:tag name="AS_UNIQUEID" val="4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3.xml><?xml version="1.0" encoding="utf-8"?>
<p:tagLst xmlns:p="http://schemas.openxmlformats.org/presentationml/2006/main">
  <p:tag name="AS_UNIQUEID" val="402"/>
  <p:tag name="KSO_WM_BEAUTIFY_FLAG" val="#wm#"/>
  <p:tag name="KSO_WM_COMBINE_RELATE_SLIDE_ID" val="background20181956_1"/>
  <p:tag name="KSO_WM_TAG_VERSION" val="1.0"/>
  <p:tag name="KSO_WM_TEMPLATE_CATEGORY" val="custom"/>
  <p:tag name="KSO_WM_TEMPLATE_INDEX" val="20184623"/>
  <p:tag name="KSO_WM_TEMPLATE_MASTER_TYPE" val="0"/>
  <p:tag name="KSO_WM_TEMPLATE_SUBCATEGORY" val="0"/>
  <p:tag name="KSO_WM_TEMPLATE_THUMBS_INDEX" val="1、6、7、9、11、14、19、20、21、22、27、32"/>
</p:tagLst>
</file>

<file path=ppt/tags/tag134.xml><?xml version="1.0" encoding="utf-8"?>
<p:tagLst xmlns:p="http://schemas.openxmlformats.org/presentationml/2006/main">
  <p:tag name="AS_UNIQUEID" val="403"/>
</p:tagLst>
</file>

<file path=ppt/tags/tag135.xml><?xml version="1.0" encoding="utf-8"?>
<p:tagLst xmlns:p="http://schemas.openxmlformats.org/presentationml/2006/main">
  <p:tag name="AS_UNIQUEID" val="417"/>
  <p:tag name="KSO_WM_BEAUTIFY_FLAG" val="#wm#"/>
  <p:tag name="KSO_WM_TAG_VERSION" val="1.0"/>
  <p:tag name="KSO_WM_TEMPLATE_CATEGORY" val="custom"/>
  <p:tag name="KSO_WM_TEMPLATE_INDEX" val="20184623"/>
  <p:tag name="KSO_WM_UNIT_COMPATIBLE" val="1"/>
  <p:tag name="KSO_WM_UNIT_DIAGRAM_ISNUMVISUAL" val="0"/>
  <p:tag name="KSO_WM_UNIT_DIAGRAM_ISREFERUNIT" val="0"/>
  <p:tag name="KSO_WM_UNIT_HIGHLIGHT" val="0"/>
  <p:tag name="KSO_WM_UNIT_ID" val="custom20184623_7*e*1"/>
  <p:tag name="KSO_WM_UNIT_INDEX" val="1"/>
  <p:tag name="KSO_WM_UNIT_LAYERLEVEL" val="1"/>
  <p:tag name="KSO_WM_UNIT_NOCLEAR" val="0"/>
  <p:tag name="KSO_WM_UNIT_PRESET_TEXT" val="PART ONE"/>
  <p:tag name="KSO_WM_UNIT_TYPE" val="e"/>
  <p:tag name="KSO_WM_UNIT_VALUE" val="6"/>
</p:tagLst>
</file>

<file path=ppt/tags/tag136.xml><?xml version="1.0" encoding="utf-8"?>
<p:tagLst xmlns:p="http://schemas.openxmlformats.org/presentationml/2006/main">
  <p:tag name="KSO_WM_BEAUTIFY_FLAG" val="#wm#"/>
  <p:tag name="KSO_WM_COMBINE_RELATE_SLIDE_ID" val="background20181956_7"/>
  <p:tag name="KSO_WM_SLIDE_ID" val="custom20184623_7"/>
  <p:tag name="KSO_WM_SLIDE_INDEX" val="7"/>
  <p:tag name="KSO_WM_SLIDE_ITEM_CNT" val="0"/>
  <p:tag name="KSO_WM_SLIDE_LAYOUT" val="a_e"/>
  <p:tag name="KSO_WM_SLIDE_LAYOUT_CNT" val="1_1"/>
  <p:tag name="KSO_WM_SLIDE_SUBTYPE" val="pureTxt"/>
  <p:tag name="KSO_WM_SLIDE_TYPE" val="sectionTitle"/>
  <p:tag name="KSO_WM_SPECIAL_SOURCE" val="bdnull"/>
  <p:tag name="KSO_WM_TAG_VERSION" val="1.0"/>
  <p:tag name="KSO_WM_TEMPLATE_CATEGORY" val="custom"/>
  <p:tag name="KSO_WM_TEMPLATE_COLOR_TYPE" val="0"/>
  <p:tag name="KSO_WM_TEMPLATE_INDEX" val="20184623"/>
  <p:tag name="KSO_WM_TEMPLATE_MASTER_TYPE" val="0"/>
  <p:tag name="KSO_WM_TEMPLATE_SUBCATEGORY" val="0"/>
</p:tagLst>
</file>

<file path=ppt/tags/tag137.xml><?xml version="1.0" encoding="utf-8"?>
<p:tagLst xmlns:p="http://schemas.openxmlformats.org/presentationml/2006/main">
  <p:tag name="AS_UNIQUEID" val="134"/>
</p:tagLst>
</file>

<file path=ppt/tags/tag138.xml><?xml version="1.0" encoding="utf-8"?>
<p:tagLst xmlns:p="http://schemas.openxmlformats.org/presentationml/2006/main">
  <p:tag name="AS_UNIQUEID" val="135"/>
</p:tagLst>
</file>

<file path=ppt/tags/tag139.xml><?xml version="1.0" encoding="utf-8"?>
<p:tagLst xmlns:p="http://schemas.openxmlformats.org/presentationml/2006/main">
  <p:tag name="AS_UNIQUEID" val="136"/>
</p:tagLst>
</file>

<file path=ppt/tags/tag14.xml><?xml version="1.0" encoding="utf-8"?>
<p:tagLst xmlns:p="http://schemas.openxmlformats.org/presentationml/2006/main">
  <p:tag name="AS_UNIQUEID" val="263"/>
</p:tagLst>
</file>

<file path=ppt/tags/tag140.xml><?xml version="1.0" encoding="utf-8"?>
<p:tagLst xmlns:p="http://schemas.openxmlformats.org/presentationml/2006/main">
  <p:tag name="AS_UNIQUEID" val="137"/>
</p:tagLst>
</file>

<file path=ppt/tags/tag141.xml><?xml version="1.0" encoding="utf-8"?>
<p:tagLst xmlns:p="http://schemas.openxmlformats.org/presentationml/2006/main">
  <p:tag name="AS_UNIQUEID" val="138"/>
</p:tagLst>
</file>

<file path=ppt/tags/tag142.xml><?xml version="1.0" encoding="utf-8"?>
<p:tagLst xmlns:p="http://schemas.openxmlformats.org/presentationml/2006/main">
  <p:tag name="AS_UNIQUEID" val="139"/>
</p:tagLst>
</file>

<file path=ppt/tags/tag143.xml><?xml version="1.0" encoding="utf-8"?>
<p:tagLst xmlns:p="http://schemas.openxmlformats.org/presentationml/2006/main">
  <p:tag name="AS_UNIQUEID" val="141"/>
</p:tagLst>
</file>

<file path=ppt/tags/tag144.xml><?xml version="1.0" encoding="utf-8"?>
<p:tagLst xmlns:p="http://schemas.openxmlformats.org/presentationml/2006/main">
  <p:tag name="AS_UNIQUEID" val="142"/>
</p:tagLst>
</file>

<file path=ppt/tags/tag145.xml><?xml version="1.0" encoding="utf-8"?>
<p:tagLst xmlns:p="http://schemas.openxmlformats.org/presentationml/2006/main">
  <p:tag name="AS_UNIQUEID" val="143"/>
</p:tagLst>
</file>

<file path=ppt/tags/tag146.xml><?xml version="1.0" encoding="utf-8"?>
<p:tagLst xmlns:p="http://schemas.openxmlformats.org/presentationml/2006/main">
  <p:tag name="AS_UNIQUEID" val="144"/>
</p:tagLst>
</file>

<file path=ppt/tags/tag147.xml><?xml version="1.0" encoding="utf-8"?>
<p:tagLst xmlns:p="http://schemas.openxmlformats.org/presentationml/2006/main">
  <p:tag name="AS_UNIQUEID" val="145"/>
</p:tagLst>
</file>

<file path=ppt/tags/tag148.xml><?xml version="1.0" encoding="utf-8"?>
<p:tagLst xmlns:p="http://schemas.openxmlformats.org/presentationml/2006/main">
  <p:tag name="AS_UNIQUEID" val="147"/>
</p:tagLst>
</file>

<file path=ppt/tags/tag149.xml><?xml version="1.0" encoding="utf-8"?>
<p:tagLst xmlns:p="http://schemas.openxmlformats.org/presentationml/2006/main">
  <p:tag name="AS_UNIQUEID" val="148"/>
</p:tagLst>
</file>

<file path=ppt/tags/tag15.xml><?xml version="1.0" encoding="utf-8"?>
<p:tagLst xmlns:p="http://schemas.openxmlformats.org/presentationml/2006/main">
  <p:tag name="AS_UNIQUEID" val="264"/>
</p:tagLst>
</file>

<file path=ppt/tags/tag150.xml><?xml version="1.0" encoding="utf-8"?>
<p:tagLst xmlns:p="http://schemas.openxmlformats.org/presentationml/2006/main">
  <p:tag name="AS_UNIQUEID" val="149"/>
</p:tagLst>
</file>

<file path=ppt/tags/tag151.xml><?xml version="1.0" encoding="utf-8"?>
<p:tagLst xmlns:p="http://schemas.openxmlformats.org/presentationml/2006/main">
  <p:tag name="AS_UNIQUEID" val="150"/>
</p:tagLst>
</file>

<file path=ppt/tags/tag152.xml><?xml version="1.0" encoding="utf-8"?>
<p:tagLst xmlns:p="http://schemas.openxmlformats.org/presentationml/2006/main">
  <p:tag name="AS_UNIQUEID" val="151"/>
</p:tagLst>
</file>

<file path=ppt/tags/tag153.xml><?xml version="1.0" encoding="utf-8"?>
<p:tagLst xmlns:p="http://schemas.openxmlformats.org/presentationml/2006/main">
  <p:tag name="AS_UNIQUEID" val="152"/>
</p:tagLst>
</file>

<file path=ppt/tags/tag154.xml><?xml version="1.0" encoding="utf-8"?>
<p:tagLst xmlns:p="http://schemas.openxmlformats.org/presentationml/2006/main">
  <p:tag name="AS_UNIQUEID" val="154"/>
</p:tagLst>
</file>

<file path=ppt/tags/tag155.xml><?xml version="1.0" encoding="utf-8"?>
<p:tagLst xmlns:p="http://schemas.openxmlformats.org/presentationml/2006/main">
  <p:tag name="AS_UNIQUEID" val="155"/>
</p:tagLst>
</file>

<file path=ppt/tags/tag156.xml><?xml version="1.0" encoding="utf-8"?>
<p:tagLst xmlns:p="http://schemas.openxmlformats.org/presentationml/2006/main">
  <p:tag name="AS_UNIQUEID" val="156"/>
</p:tagLst>
</file>

<file path=ppt/tags/tag157.xml><?xml version="1.0" encoding="utf-8"?>
<p:tagLst xmlns:p="http://schemas.openxmlformats.org/presentationml/2006/main">
  <p:tag name="AS_UNIQUEID" val="157"/>
</p:tagLst>
</file>

<file path=ppt/tags/tag158.xml><?xml version="1.0" encoding="utf-8"?>
<p:tagLst xmlns:p="http://schemas.openxmlformats.org/presentationml/2006/main">
  <p:tag name="AS_UNIQUEID" val="158"/>
</p:tagLst>
</file>

<file path=ppt/tags/tag159.xml><?xml version="1.0" encoding="utf-8"?>
<p:tagLst xmlns:p="http://schemas.openxmlformats.org/presentationml/2006/main">
  <p:tag name="AS_UNIQUEID" val="159"/>
</p:tagLst>
</file>

<file path=ppt/tags/tag16.xml><?xml version="1.0" encoding="utf-8"?>
<p:tagLst xmlns:p="http://schemas.openxmlformats.org/presentationml/2006/main">
  <p:tag name="AS_UNIQUEID" val="266"/>
</p:tagLst>
</file>

<file path=ppt/tags/tag160.xml><?xml version="1.0" encoding="utf-8"?>
<p:tagLst xmlns:p="http://schemas.openxmlformats.org/presentationml/2006/main">
  <p:tag name="AS_UNIQUEID" val="160"/>
</p:tagLst>
</file>

<file path=ppt/tags/tag161.xml><?xml version="1.0" encoding="utf-8"?>
<p:tagLst xmlns:p="http://schemas.openxmlformats.org/presentationml/2006/main">
  <p:tag name="AS_UNIQUEID" val="161"/>
</p:tagLst>
</file>

<file path=ppt/tags/tag162.xml><?xml version="1.0" encoding="utf-8"?>
<p:tagLst xmlns:p="http://schemas.openxmlformats.org/presentationml/2006/main">
  <p:tag name="AS_UNIQUEID" val="162"/>
</p:tagLst>
</file>

<file path=ppt/tags/tag163.xml><?xml version="1.0" encoding="utf-8"?>
<p:tagLst xmlns:p="http://schemas.openxmlformats.org/presentationml/2006/main">
  <p:tag name="AS_UNIQUEID" val="163"/>
</p:tagLst>
</file>

<file path=ppt/tags/tag164.xml><?xml version="1.0" encoding="utf-8"?>
<p:tagLst xmlns:p="http://schemas.openxmlformats.org/presentationml/2006/main">
  <p:tag name="AS_UNIQUEID" val="165"/>
</p:tagLst>
</file>

<file path=ppt/tags/tag165.xml><?xml version="1.0" encoding="utf-8"?>
<p:tagLst xmlns:p="http://schemas.openxmlformats.org/presentationml/2006/main">
  <p:tag name="AS_UNIQUEID" val="166"/>
</p:tagLst>
</file>

<file path=ppt/tags/tag166.xml><?xml version="1.0" encoding="utf-8"?>
<p:tagLst xmlns:p="http://schemas.openxmlformats.org/presentationml/2006/main">
  <p:tag name="AS_UNIQUEID" val="167"/>
</p:tagLst>
</file>

<file path=ppt/tags/tag167.xml><?xml version="1.0" encoding="utf-8"?>
<p:tagLst xmlns:p="http://schemas.openxmlformats.org/presentationml/2006/main">
  <p:tag name="AS_UNIQUEID" val="168"/>
</p:tagLst>
</file>

<file path=ppt/tags/tag168.xml><?xml version="1.0" encoding="utf-8"?>
<p:tagLst xmlns:p="http://schemas.openxmlformats.org/presentationml/2006/main">
  <p:tag name="AS_UNIQUEID" val="169"/>
</p:tagLst>
</file>

<file path=ppt/tags/tag169.xml><?xml version="1.0" encoding="utf-8"?>
<p:tagLst xmlns:p="http://schemas.openxmlformats.org/presentationml/2006/main">
  <p:tag name="AS_UNIQUEID" val="170"/>
</p:tagLst>
</file>

<file path=ppt/tags/tag17.xml><?xml version="1.0" encoding="utf-8"?>
<p:tagLst xmlns:p="http://schemas.openxmlformats.org/presentationml/2006/main">
  <p:tag name="AS_UNIQUEID" val="267"/>
</p:tagLst>
</file>

<file path=ppt/tags/tag170.xml><?xml version="1.0" encoding="utf-8"?>
<p:tagLst xmlns:p="http://schemas.openxmlformats.org/presentationml/2006/main">
  <p:tag name="AS_UNIQUEID" val="172"/>
</p:tagLst>
</file>

<file path=ppt/tags/tag171.xml><?xml version="1.0" encoding="utf-8"?>
<p:tagLst xmlns:p="http://schemas.openxmlformats.org/presentationml/2006/main">
  <p:tag name="AS_UNIQUEID" val="173"/>
</p:tagLst>
</file>

<file path=ppt/tags/tag172.xml><?xml version="1.0" encoding="utf-8"?>
<p:tagLst xmlns:p="http://schemas.openxmlformats.org/presentationml/2006/main">
  <p:tag name="AS_UNIQUEID" val="174"/>
</p:tagLst>
</file>

<file path=ppt/tags/tag173.xml><?xml version="1.0" encoding="utf-8"?>
<p:tagLst xmlns:p="http://schemas.openxmlformats.org/presentationml/2006/main">
  <p:tag name="AS_UNIQUEID" val="175"/>
</p:tagLst>
</file>

<file path=ppt/tags/tag174.xml><?xml version="1.0" encoding="utf-8"?>
<p:tagLst xmlns:p="http://schemas.openxmlformats.org/presentationml/2006/main">
  <p:tag name="AS_UNIQUEID" val="176"/>
</p:tagLst>
</file>

<file path=ppt/tags/tag175.xml><?xml version="1.0" encoding="utf-8"?>
<p:tagLst xmlns:p="http://schemas.openxmlformats.org/presentationml/2006/main">
  <p:tag name="AS_UNIQUEID" val="177"/>
</p:tagLst>
</file>

<file path=ppt/tags/tag176.xml><?xml version="1.0" encoding="utf-8"?>
<p:tagLst xmlns:p="http://schemas.openxmlformats.org/presentationml/2006/main">
  <p:tag name="AS_UNIQUEID" val="178"/>
</p:tagLst>
</file>

<file path=ppt/tags/tag177.xml><?xml version="1.0" encoding="utf-8"?>
<p:tagLst xmlns:p="http://schemas.openxmlformats.org/presentationml/2006/main">
  <p:tag name="AS_UNIQUEID" val="180"/>
</p:tagLst>
</file>

<file path=ppt/tags/tag178.xml><?xml version="1.0" encoding="utf-8"?>
<p:tagLst xmlns:p="http://schemas.openxmlformats.org/presentationml/2006/main">
  <p:tag name="AS_UNIQUEID" val="181"/>
</p:tagLst>
</file>

<file path=ppt/tags/tag179.xml><?xml version="1.0" encoding="utf-8"?>
<p:tagLst xmlns:p="http://schemas.openxmlformats.org/presentationml/2006/main">
  <p:tag name="AS_UNIQUEID" val="182"/>
</p:tagLst>
</file>

<file path=ppt/tags/tag18.xml><?xml version="1.0" encoding="utf-8"?>
<p:tagLst xmlns:p="http://schemas.openxmlformats.org/presentationml/2006/main">
  <p:tag name="AS_UNIQUEID" val="268"/>
</p:tagLst>
</file>

<file path=ppt/tags/tag180.xml><?xml version="1.0" encoding="utf-8"?>
<p:tagLst xmlns:p="http://schemas.openxmlformats.org/presentationml/2006/main">
  <p:tag name="AS_UNIQUEID" val="183"/>
</p:tagLst>
</file>

<file path=ppt/tags/tag181.xml><?xml version="1.0" encoding="utf-8"?>
<p:tagLst xmlns:p="http://schemas.openxmlformats.org/presentationml/2006/main">
  <p:tag name="AS_UNIQUEID" val="184"/>
</p:tagLst>
</file>

<file path=ppt/tags/tag182.xml><?xml version="1.0" encoding="utf-8"?>
<p:tagLst xmlns:p="http://schemas.openxmlformats.org/presentationml/2006/main">
  <p:tag name="AS_UNIQUEID" val="185"/>
</p:tagLst>
</file>

<file path=ppt/tags/tag183.xml><?xml version="1.0" encoding="utf-8"?>
<p:tagLst xmlns:p="http://schemas.openxmlformats.org/presentationml/2006/main">
  <p:tag name="AS_UNIQUEID" val="187"/>
</p:tagLst>
</file>

<file path=ppt/tags/tag184.xml><?xml version="1.0" encoding="utf-8"?>
<p:tagLst xmlns:p="http://schemas.openxmlformats.org/presentationml/2006/main">
  <p:tag name="AS_UNIQUEID" val="188"/>
</p:tagLst>
</file>

<file path=ppt/tags/tag185.xml><?xml version="1.0" encoding="utf-8"?>
<p:tagLst xmlns:p="http://schemas.openxmlformats.org/presentationml/2006/main">
  <p:tag name="AS_UNIQUEID" val="189"/>
</p:tagLst>
</file>

<file path=ppt/tags/tag186.xml><?xml version="1.0" encoding="utf-8"?>
<p:tagLst xmlns:p="http://schemas.openxmlformats.org/presentationml/2006/main">
  <p:tag name="AS_UNIQUEID" val="190"/>
</p:tagLst>
</file>

<file path=ppt/tags/tag187.xml><?xml version="1.0" encoding="utf-8"?>
<p:tagLst xmlns:p="http://schemas.openxmlformats.org/presentationml/2006/main">
  <p:tag name="AS_UNIQUEID" val="191"/>
</p:tagLst>
</file>

<file path=ppt/tags/tag188.xml><?xml version="1.0" encoding="utf-8"?>
<p:tagLst xmlns:p="http://schemas.openxmlformats.org/presentationml/2006/main">
  <p:tag name="AS_UNIQUEID" val="192"/>
</p:tagLst>
</file>

<file path=ppt/tags/tag189.xml><?xml version="1.0" encoding="utf-8"?>
<p:tagLst xmlns:p="http://schemas.openxmlformats.org/presentationml/2006/main">
  <p:tag name="AS_UNIQUEID" val="193"/>
</p:tagLst>
</file>

<file path=ppt/tags/tag19.xml><?xml version="1.0" encoding="utf-8"?>
<p:tagLst xmlns:p="http://schemas.openxmlformats.org/presentationml/2006/main">
  <p:tag name="AS_UNIQUEID" val="269"/>
</p:tagLst>
</file>

<file path=ppt/tags/tag190.xml><?xml version="1.0" encoding="utf-8"?>
<p:tagLst xmlns:p="http://schemas.openxmlformats.org/presentationml/2006/main">
  <p:tag name="AS_UNIQUEID" val="194"/>
</p:tagLst>
</file>

<file path=ppt/tags/tag191.xml><?xml version="1.0" encoding="utf-8"?>
<p:tagLst xmlns:p="http://schemas.openxmlformats.org/presentationml/2006/main">
  <p:tag name="AS_UNIQUEID" val="195"/>
</p:tagLst>
</file>

<file path=ppt/tags/tag192.xml><?xml version="1.0" encoding="utf-8"?>
<p:tagLst xmlns:p="http://schemas.openxmlformats.org/presentationml/2006/main">
  <p:tag name="AS_UNIQUEID" val="196"/>
</p:tagLst>
</file>

<file path=ppt/tags/tag193.xml><?xml version="1.0" encoding="utf-8"?>
<p:tagLst xmlns:p="http://schemas.openxmlformats.org/presentationml/2006/main">
  <p:tag name="AS_UNIQUEID" val="197"/>
</p:tagLst>
</file>

<file path=ppt/tags/tag194.xml><?xml version="1.0" encoding="utf-8"?>
<p:tagLst xmlns:p="http://schemas.openxmlformats.org/presentationml/2006/main">
  <p:tag name="AS_UNIQUEID" val="198"/>
</p:tagLst>
</file>

<file path=ppt/tags/tag195.xml><?xml version="1.0" encoding="utf-8"?>
<p:tagLst xmlns:p="http://schemas.openxmlformats.org/presentationml/2006/main">
  <p:tag name="AS_UNIQUEID" val="199"/>
</p:tagLst>
</file>

<file path=ppt/tags/tag196.xml><?xml version="1.0" encoding="utf-8"?>
<p:tagLst xmlns:p="http://schemas.openxmlformats.org/presentationml/2006/main">
  <p:tag name="AS_UNIQUEID" val="200"/>
</p:tagLst>
</file>

<file path=ppt/tags/tag197.xml><?xml version="1.0" encoding="utf-8"?>
<p:tagLst xmlns:p="http://schemas.openxmlformats.org/presentationml/2006/main">
  <p:tag name="AS_UNIQUEID" val="201"/>
</p:tagLst>
</file>

<file path=ppt/tags/tag198.xml><?xml version="1.0" encoding="utf-8"?>
<p:tagLst xmlns:p="http://schemas.openxmlformats.org/presentationml/2006/main">
  <p:tag name="AS_UNIQUEID" val="202"/>
</p:tagLst>
</file>

<file path=ppt/tags/tag199.xml><?xml version="1.0" encoding="utf-8"?>
<p:tagLst xmlns:p="http://schemas.openxmlformats.org/presentationml/2006/main">
  <p:tag name="AS_UNIQUEID" val="203"/>
</p:tagLst>
</file>

<file path=ppt/tags/tag2.xml><?xml version="1.0" encoding="utf-8"?>
<p:tagLst xmlns:p="http://schemas.openxmlformats.org/presentationml/2006/main">
  <p:tag name="AS_UNIQUEID" val="249"/>
</p:tagLst>
</file>

<file path=ppt/tags/tag20.xml><?xml version="1.0" encoding="utf-8"?>
<p:tagLst xmlns:p="http://schemas.openxmlformats.org/presentationml/2006/main">
  <p:tag name="AS_UNIQUEID" val="270"/>
</p:tagLst>
</file>

<file path=ppt/tags/tag200.xml><?xml version="1.0" encoding="utf-8"?>
<p:tagLst xmlns:p="http://schemas.openxmlformats.org/presentationml/2006/main">
  <p:tag name="AS_UNIQUEID" val="205"/>
</p:tagLst>
</file>

<file path=ppt/tags/tag201.xml><?xml version="1.0" encoding="utf-8"?>
<p:tagLst xmlns:p="http://schemas.openxmlformats.org/presentationml/2006/main">
  <p:tag name="AS_UNIQUEID" val="206"/>
</p:tagLst>
</file>

<file path=ppt/tags/tag202.xml><?xml version="1.0" encoding="utf-8"?>
<p:tagLst xmlns:p="http://schemas.openxmlformats.org/presentationml/2006/main">
  <p:tag name="AS_UNIQUEID" val="207"/>
</p:tagLst>
</file>

<file path=ppt/tags/tag203.xml><?xml version="1.0" encoding="utf-8"?>
<p:tagLst xmlns:p="http://schemas.openxmlformats.org/presentationml/2006/main">
  <p:tag name="AS_UNIQUEID" val="208"/>
</p:tagLst>
</file>

<file path=ppt/tags/tag204.xml><?xml version="1.0" encoding="utf-8"?>
<p:tagLst xmlns:p="http://schemas.openxmlformats.org/presentationml/2006/main">
  <p:tag name="AS_UNIQUEID" val="209"/>
</p:tagLst>
</file>

<file path=ppt/tags/tag205.xml><?xml version="1.0" encoding="utf-8"?>
<p:tagLst xmlns:p="http://schemas.openxmlformats.org/presentationml/2006/main">
  <p:tag name="AS_UNIQUEID" val="210"/>
</p:tagLst>
</file>

<file path=ppt/tags/tag206.xml><?xml version="1.0" encoding="utf-8"?>
<p:tagLst xmlns:p="http://schemas.openxmlformats.org/presentationml/2006/main">
  <p:tag name="AS_UNIQUEID" val="212"/>
</p:tagLst>
</file>

<file path=ppt/tags/tag207.xml><?xml version="1.0" encoding="utf-8"?>
<p:tagLst xmlns:p="http://schemas.openxmlformats.org/presentationml/2006/main">
  <p:tag name="AS_UNIQUEID" val="213"/>
</p:tagLst>
</file>

<file path=ppt/tags/tag208.xml><?xml version="1.0" encoding="utf-8"?>
<p:tagLst xmlns:p="http://schemas.openxmlformats.org/presentationml/2006/main">
  <p:tag name="AS_UNIQUEID" val="214"/>
</p:tagLst>
</file>

<file path=ppt/tags/tag209.xml><?xml version="1.0" encoding="utf-8"?>
<p:tagLst xmlns:p="http://schemas.openxmlformats.org/presentationml/2006/main">
  <p:tag name="AS_UNIQUEID" val="215"/>
</p:tagLst>
</file>

<file path=ppt/tags/tag21.xml><?xml version="1.0" encoding="utf-8"?>
<p:tagLst xmlns:p="http://schemas.openxmlformats.org/presentationml/2006/main">
  <p:tag name="AS_UNIQUEID" val="271"/>
</p:tagLst>
</file>

<file path=ppt/tags/tag210.xml><?xml version="1.0" encoding="utf-8"?>
<p:tagLst xmlns:p="http://schemas.openxmlformats.org/presentationml/2006/main">
  <p:tag name="AS_UNIQUEID" val="216"/>
</p:tagLst>
</file>

<file path=ppt/tags/tag211.xml><?xml version="1.0" encoding="utf-8"?>
<p:tagLst xmlns:p="http://schemas.openxmlformats.org/presentationml/2006/main">
  <p:tag name="AS_UNIQUEID" val="217"/>
</p:tagLst>
</file>

<file path=ppt/tags/tag212.xml><?xml version="1.0" encoding="utf-8"?>
<p:tagLst xmlns:p="http://schemas.openxmlformats.org/presentationml/2006/main">
  <p:tag name="AS_UNIQUEID" val="219"/>
</p:tagLst>
</file>

<file path=ppt/tags/tag213.xml><?xml version="1.0" encoding="utf-8"?>
<p:tagLst xmlns:p="http://schemas.openxmlformats.org/presentationml/2006/main">
  <p:tag name="AS_UNIQUEID" val="220"/>
</p:tagLst>
</file>

<file path=ppt/tags/tag214.xml><?xml version="1.0" encoding="utf-8"?>
<p:tagLst xmlns:p="http://schemas.openxmlformats.org/presentationml/2006/main">
  <p:tag name="AS_UNIQUEID" val="221"/>
</p:tagLst>
</file>

<file path=ppt/tags/tag215.xml><?xml version="1.0" encoding="utf-8"?>
<p:tagLst xmlns:p="http://schemas.openxmlformats.org/presentationml/2006/main">
  <p:tag name="AS_UNIQUEID" val="222"/>
</p:tagLst>
</file>

<file path=ppt/tags/tag216.xml><?xml version="1.0" encoding="utf-8"?>
<p:tagLst xmlns:p="http://schemas.openxmlformats.org/presentationml/2006/main">
  <p:tag name="AS_UNIQUEID" val="223"/>
</p:tagLst>
</file>

<file path=ppt/tags/tag217.xml><?xml version="1.0" encoding="utf-8"?>
<p:tagLst xmlns:p="http://schemas.openxmlformats.org/presentationml/2006/main">
  <p:tag name="AS_UNIQUEID" val="224"/>
</p:tagLst>
</file>

<file path=ppt/tags/tag218.xml><?xml version="1.0" encoding="utf-8"?>
<p:tagLst xmlns:p="http://schemas.openxmlformats.org/presentationml/2006/main">
  <p:tag name="AS_UNIQUEID" val="226"/>
</p:tagLst>
</file>

<file path=ppt/tags/tag219.xml><?xml version="1.0" encoding="utf-8"?>
<p:tagLst xmlns:p="http://schemas.openxmlformats.org/presentationml/2006/main">
  <p:tag name="AS_UNIQUEID" val="227"/>
</p:tagLst>
</file>

<file path=ppt/tags/tag22.xml><?xml version="1.0" encoding="utf-8"?>
<p:tagLst xmlns:p="http://schemas.openxmlformats.org/presentationml/2006/main">
  <p:tag name="AS_UNIQUEID" val="273"/>
</p:tagLst>
</file>

<file path=ppt/tags/tag220.xml><?xml version="1.0" encoding="utf-8"?>
<p:tagLst xmlns:p="http://schemas.openxmlformats.org/presentationml/2006/main">
  <p:tag name="AS_UNIQUEID" val="228"/>
</p:tagLst>
</file>

<file path=ppt/tags/tag221.xml><?xml version="1.0" encoding="utf-8"?>
<p:tagLst xmlns:p="http://schemas.openxmlformats.org/presentationml/2006/main">
  <p:tag name="AS_UNIQUEID" val="229"/>
</p:tagLst>
</file>

<file path=ppt/tags/tag222.xml><?xml version="1.0" encoding="utf-8"?>
<p:tagLst xmlns:p="http://schemas.openxmlformats.org/presentationml/2006/main">
  <p:tag name="AS_UNIQUEID" val="230"/>
</p:tagLst>
</file>

<file path=ppt/tags/tag223.xml><?xml version="1.0" encoding="utf-8"?>
<p:tagLst xmlns:p="http://schemas.openxmlformats.org/presentationml/2006/main">
  <p:tag name="AS_UNIQUEID" val="232"/>
</p:tagLst>
</file>

<file path=ppt/tags/tag224.xml><?xml version="1.0" encoding="utf-8"?>
<p:tagLst xmlns:p="http://schemas.openxmlformats.org/presentationml/2006/main">
  <p:tag name="AS_UNIQUEID" val="233"/>
</p:tagLst>
</file>

<file path=ppt/tags/tag225.xml><?xml version="1.0" encoding="utf-8"?>
<p:tagLst xmlns:p="http://schemas.openxmlformats.org/presentationml/2006/main">
  <p:tag name="AS_UNIQUEID" val="234"/>
</p:tagLst>
</file>

<file path=ppt/tags/tag226.xml><?xml version="1.0" encoding="utf-8"?>
<p:tagLst xmlns:p="http://schemas.openxmlformats.org/presentationml/2006/main">
  <p:tag name="AS_UNIQUEID" val="235"/>
</p:tagLst>
</file>

<file path=ppt/tags/tag227.xml><?xml version="1.0" encoding="utf-8"?>
<p:tagLst xmlns:p="http://schemas.openxmlformats.org/presentationml/2006/main">
  <p:tag name="AS_UNIQUEID" val="236"/>
</p:tagLst>
</file>

<file path=ppt/tags/tag228.xml><?xml version="1.0" encoding="utf-8"?>
<p:tagLst xmlns:p="http://schemas.openxmlformats.org/presentationml/2006/main">
  <p:tag name="AS_UNIQUEID" val="237"/>
</p:tagLst>
</file>

<file path=ppt/tags/tag229.xml><?xml version="1.0" encoding="utf-8"?>
<p:tagLst xmlns:p="http://schemas.openxmlformats.org/presentationml/2006/main">
  <p:tag name="AS_UNIQUEID" val="238"/>
</p:tagLst>
</file>

<file path=ppt/tags/tag23.xml><?xml version="1.0" encoding="utf-8"?>
<p:tagLst xmlns:p="http://schemas.openxmlformats.org/presentationml/2006/main">
  <p:tag name="AS_UNIQUEID" val="274"/>
</p:tagLst>
</file>

<file path=ppt/tags/tag230.xml><?xml version="1.0" encoding="utf-8"?>
<p:tagLst xmlns:p="http://schemas.openxmlformats.org/presentationml/2006/main">
  <p:tag name="AS_UNIQUEID" val="2"/>
</p:tagLst>
</file>

<file path=ppt/tags/tag231.xml><?xml version="1.0" encoding="utf-8"?>
<p:tagLst xmlns:p="http://schemas.openxmlformats.org/presentationml/2006/main">
  <p:tag name="AS_UNIQUEID" val="3"/>
</p:tagLst>
</file>

<file path=ppt/tags/tag232.xml><?xml version="1.0" encoding="utf-8"?>
<p:tagLst xmlns:p="http://schemas.openxmlformats.org/presentationml/2006/main">
  <p:tag name="AS_UNIQUEID" val="4"/>
</p:tagLst>
</file>

<file path=ppt/tags/tag233.xml><?xml version="1.0" encoding="utf-8"?>
<p:tagLst xmlns:p="http://schemas.openxmlformats.org/presentationml/2006/main">
  <p:tag name="AS_UNIQUEID" val="5"/>
</p:tagLst>
</file>

<file path=ppt/tags/tag234.xml><?xml version="1.0" encoding="utf-8"?>
<p:tagLst xmlns:p="http://schemas.openxmlformats.org/presentationml/2006/main">
  <p:tag name="AS_UNIQUEID" val="6"/>
</p:tagLst>
</file>

<file path=ppt/tags/tag235.xml><?xml version="1.0" encoding="utf-8"?>
<p:tagLst xmlns:p="http://schemas.openxmlformats.org/presentationml/2006/main">
  <p:tag name="AS_UNIQUEID" val="7"/>
</p:tagLst>
</file>

<file path=ppt/tags/tag236.xml><?xml version="1.0" encoding="utf-8"?>
<p:tagLst xmlns:p="http://schemas.openxmlformats.org/presentationml/2006/main">
  <p:tag name="AS_UNIQUEID" val="8"/>
</p:tagLst>
</file>

<file path=ppt/tags/tag237.xml><?xml version="1.0" encoding="utf-8"?>
<p:tagLst xmlns:p="http://schemas.openxmlformats.org/presentationml/2006/main">
  <p:tag name="AS_UNIQUEID" val="9"/>
</p:tagLst>
</file>

<file path=ppt/tags/tag238.xml><?xml version="1.0" encoding="utf-8"?>
<p:tagLst xmlns:p="http://schemas.openxmlformats.org/presentationml/2006/main">
  <p:tag name="AS_UNIQUEID" val="10"/>
</p:tagLst>
</file>

<file path=ppt/tags/tag239.xml><?xml version="1.0" encoding="utf-8"?>
<p:tagLst xmlns:p="http://schemas.openxmlformats.org/presentationml/2006/main">
  <p:tag name="AS_UNIQUEID" val="11"/>
</p:tagLst>
</file>

<file path=ppt/tags/tag24.xml><?xml version="1.0" encoding="utf-8"?>
<p:tagLst xmlns:p="http://schemas.openxmlformats.org/presentationml/2006/main">
  <p:tag name="AS_UNIQUEID" val="275"/>
</p:tagLst>
</file>

<file path=ppt/tags/tag240.xml><?xml version="1.0" encoding="utf-8"?>
<p:tagLst xmlns:p="http://schemas.openxmlformats.org/presentationml/2006/main">
  <p:tag name="AS_UNIQUEID" val="12"/>
</p:tagLst>
</file>

<file path=ppt/tags/tag241.xml><?xml version="1.0" encoding="utf-8"?>
<p:tagLst xmlns:p="http://schemas.openxmlformats.org/presentationml/2006/main">
  <p:tag name="AS_UNIQUEID" val="13"/>
</p:tagLst>
</file>

<file path=ppt/tags/tag242.xml><?xml version="1.0" encoding="utf-8"?>
<p:tagLst xmlns:p="http://schemas.openxmlformats.org/presentationml/2006/main">
  <p:tag name="AS_UNIQUEID" val="14"/>
</p:tagLst>
</file>

<file path=ppt/tags/tag243.xml><?xml version="1.0" encoding="utf-8"?>
<p:tagLst xmlns:p="http://schemas.openxmlformats.org/presentationml/2006/main">
  <p:tag name="AS_UNIQUEID" val="15"/>
</p:tagLst>
</file>

<file path=ppt/tags/tag244.xml><?xml version="1.0" encoding="utf-8"?>
<p:tagLst xmlns:p="http://schemas.openxmlformats.org/presentationml/2006/main">
  <p:tag name="AS_UNIQUEID" val="16"/>
</p:tagLst>
</file>

<file path=ppt/tags/tag245.xml><?xml version="1.0" encoding="utf-8"?>
<p:tagLst xmlns:p="http://schemas.openxmlformats.org/presentationml/2006/main">
  <p:tag name="AS_UNIQUEID" val="17"/>
</p:tagLst>
</file>

<file path=ppt/tags/tag246.xml><?xml version="1.0" encoding="utf-8"?>
<p:tagLst xmlns:p="http://schemas.openxmlformats.org/presentationml/2006/main">
  <p:tag name="AS_UNIQUEID" val="18"/>
</p:tagLst>
</file>

<file path=ppt/tags/tag247.xml><?xml version="1.0" encoding="utf-8"?>
<p:tagLst xmlns:p="http://schemas.openxmlformats.org/presentationml/2006/main">
  <p:tag name="AS_UNIQUEID" val="19"/>
</p:tagLst>
</file>

<file path=ppt/tags/tag248.xml><?xml version="1.0" encoding="utf-8"?>
<p:tagLst xmlns:p="http://schemas.openxmlformats.org/presentationml/2006/main">
  <p:tag name="AS_UNIQUEID" val="20"/>
</p:tagLst>
</file>

<file path=ppt/tags/tag249.xml><?xml version="1.0" encoding="utf-8"?>
<p:tagLst xmlns:p="http://schemas.openxmlformats.org/presentationml/2006/main">
  <p:tag name="AS_UNIQUEID" val="21"/>
</p:tagLst>
</file>

<file path=ppt/tags/tag25.xml><?xml version="1.0" encoding="utf-8"?>
<p:tagLst xmlns:p="http://schemas.openxmlformats.org/presentationml/2006/main">
  <p:tag name="AS_UNIQUEID" val="276"/>
</p:tagLst>
</file>

<file path=ppt/tags/tag250.xml><?xml version="1.0" encoding="utf-8"?>
<p:tagLst xmlns:p="http://schemas.openxmlformats.org/presentationml/2006/main">
  <p:tag name="AS_UNIQUEID" val="22"/>
</p:tagLst>
</file>

<file path=ppt/tags/tag251.xml><?xml version="1.0" encoding="utf-8"?>
<p:tagLst xmlns:p="http://schemas.openxmlformats.org/presentationml/2006/main">
  <p:tag name="AS_UNIQUEID" val="23"/>
</p:tagLst>
</file>

<file path=ppt/tags/tag252.xml><?xml version="1.0" encoding="utf-8"?>
<p:tagLst xmlns:p="http://schemas.openxmlformats.org/presentationml/2006/main">
  <p:tag name="AS_UNIQUEID" val="24"/>
</p:tagLst>
</file>

<file path=ppt/tags/tag253.xml><?xml version="1.0" encoding="utf-8"?>
<p:tagLst xmlns:p="http://schemas.openxmlformats.org/presentationml/2006/main">
  <p:tag name="AS_UNIQUEID" val="25"/>
</p:tagLst>
</file>

<file path=ppt/tags/tag254.xml><?xml version="1.0" encoding="utf-8"?>
<p:tagLst xmlns:p="http://schemas.openxmlformats.org/presentationml/2006/main">
  <p:tag name="AS_UNIQUEID" val="27"/>
</p:tagLst>
</file>

<file path=ppt/tags/tag255.xml><?xml version="1.0" encoding="utf-8"?>
<p:tagLst xmlns:p="http://schemas.openxmlformats.org/presentationml/2006/main">
  <p:tag name="AS_UNIQUEID" val="28"/>
</p:tagLst>
</file>

<file path=ppt/tags/tag256.xml><?xml version="1.0" encoding="utf-8"?>
<p:tagLst xmlns:p="http://schemas.openxmlformats.org/presentationml/2006/main">
  <p:tag name="AS_UNIQUEID" val="29"/>
</p:tagLst>
</file>

<file path=ppt/tags/tag257.xml><?xml version="1.0" encoding="utf-8"?>
<p:tagLst xmlns:p="http://schemas.openxmlformats.org/presentationml/2006/main">
  <p:tag name="AS_UNIQUEID" val="30"/>
</p:tagLst>
</file>

<file path=ppt/tags/tag258.xml><?xml version="1.0" encoding="utf-8"?>
<p:tagLst xmlns:p="http://schemas.openxmlformats.org/presentationml/2006/main">
  <p:tag name="AS_UNIQUEID" val="31"/>
</p:tagLst>
</file>

<file path=ppt/tags/tag259.xml><?xml version="1.0" encoding="utf-8"?>
<p:tagLst xmlns:p="http://schemas.openxmlformats.org/presentationml/2006/main">
  <p:tag name="AS_UNIQUEID" val="32"/>
</p:tagLst>
</file>

<file path=ppt/tags/tag26.xml><?xml version="1.0" encoding="utf-8"?>
<p:tagLst xmlns:p="http://schemas.openxmlformats.org/presentationml/2006/main">
  <p:tag name="AS_UNIQUEID" val="277"/>
</p:tagLst>
</file>

<file path=ppt/tags/tag260.xml><?xml version="1.0" encoding="utf-8"?>
<p:tagLst xmlns:p="http://schemas.openxmlformats.org/presentationml/2006/main">
  <p:tag name="AS_UNIQUEID" val="33"/>
</p:tagLst>
</file>

<file path=ppt/tags/tag261.xml><?xml version="1.0" encoding="utf-8"?>
<p:tagLst xmlns:p="http://schemas.openxmlformats.org/presentationml/2006/main">
  <p:tag name="AS_UNIQUEID" val="34"/>
</p:tagLst>
</file>

<file path=ppt/tags/tag262.xml><?xml version="1.0" encoding="utf-8"?>
<p:tagLst xmlns:p="http://schemas.openxmlformats.org/presentationml/2006/main">
  <p:tag name="AS_UNIQUEID" val="35"/>
</p:tagLst>
</file>

<file path=ppt/tags/tag263.xml><?xml version="1.0" encoding="utf-8"?>
<p:tagLst xmlns:p="http://schemas.openxmlformats.org/presentationml/2006/main">
  <p:tag name="AS_UNIQUEID" val="36"/>
</p:tagLst>
</file>

<file path=ppt/tags/tag264.xml><?xml version="1.0" encoding="utf-8"?>
<p:tagLst xmlns:p="http://schemas.openxmlformats.org/presentationml/2006/main">
  <p:tag name="AS_UNIQUEID" val="37"/>
</p:tagLst>
</file>

<file path=ppt/tags/tag265.xml><?xml version="1.0" encoding="utf-8"?>
<p:tagLst xmlns:p="http://schemas.openxmlformats.org/presentationml/2006/main">
  <p:tag name="AS_UNIQUEID" val="38"/>
</p:tagLst>
</file>

<file path=ppt/tags/tag266.xml><?xml version="1.0" encoding="utf-8"?>
<p:tagLst xmlns:p="http://schemas.openxmlformats.org/presentationml/2006/main">
  <p:tag name="AS_UNIQUEID" val="39"/>
</p:tagLst>
</file>

<file path=ppt/tags/tag267.xml><?xml version="1.0" encoding="utf-8"?>
<p:tagLst xmlns:p="http://schemas.openxmlformats.org/presentationml/2006/main">
  <p:tag name="AS_UNIQUEID" val="40"/>
</p:tagLst>
</file>

<file path=ppt/tags/tag268.xml><?xml version="1.0" encoding="utf-8"?>
<p:tagLst xmlns:p="http://schemas.openxmlformats.org/presentationml/2006/main">
  <p:tag name="AS_UNIQUEID" val="42"/>
</p:tagLst>
</file>

<file path=ppt/tags/tag269.xml><?xml version="1.0" encoding="utf-8"?>
<p:tagLst xmlns:p="http://schemas.openxmlformats.org/presentationml/2006/main">
  <p:tag name="AS_UNIQUEID" val="43"/>
</p:tagLst>
</file>

<file path=ppt/tags/tag27.xml><?xml version="1.0" encoding="utf-8"?>
<p:tagLst xmlns:p="http://schemas.openxmlformats.org/presentationml/2006/main">
  <p:tag name="AS_UNIQUEID" val="278"/>
</p:tagLst>
</file>

<file path=ppt/tags/tag270.xml><?xml version="1.0" encoding="utf-8"?>
<p:tagLst xmlns:p="http://schemas.openxmlformats.org/presentationml/2006/main">
  <p:tag name="AS_UNIQUEID" val="44"/>
</p:tagLst>
</file>

<file path=ppt/tags/tag271.xml><?xml version="1.0" encoding="utf-8"?>
<p:tagLst xmlns:p="http://schemas.openxmlformats.org/presentationml/2006/main">
  <p:tag name="AS_UNIQUEID" val="45"/>
</p:tagLst>
</file>

<file path=ppt/tags/tag272.xml><?xml version="1.0" encoding="utf-8"?>
<p:tagLst xmlns:p="http://schemas.openxmlformats.org/presentationml/2006/main">
  <p:tag name="AS_UNIQUEID" val="46"/>
</p:tagLst>
</file>

<file path=ppt/tags/tag273.xml><?xml version="1.0" encoding="utf-8"?>
<p:tagLst xmlns:p="http://schemas.openxmlformats.org/presentationml/2006/main">
  <p:tag name="AS_UNIQUEID" val="47"/>
</p:tagLst>
</file>

<file path=ppt/tags/tag274.xml><?xml version="1.0" encoding="utf-8"?>
<p:tagLst xmlns:p="http://schemas.openxmlformats.org/presentationml/2006/main">
  <p:tag name="AS_UNIQUEID" val="49"/>
</p:tagLst>
</file>

<file path=ppt/tags/tag275.xml><?xml version="1.0" encoding="utf-8"?>
<p:tagLst xmlns:p="http://schemas.openxmlformats.org/presentationml/2006/main">
  <p:tag name="AS_UNIQUEID" val="50"/>
</p:tagLst>
</file>

<file path=ppt/tags/tag276.xml><?xml version="1.0" encoding="utf-8"?>
<p:tagLst xmlns:p="http://schemas.openxmlformats.org/presentationml/2006/main">
  <p:tag name="AS_UNIQUEID" val="51"/>
</p:tagLst>
</file>

<file path=ppt/tags/tag277.xml><?xml version="1.0" encoding="utf-8"?>
<p:tagLst xmlns:p="http://schemas.openxmlformats.org/presentationml/2006/main">
  <p:tag name="AS_UNIQUEID" val="52"/>
</p:tagLst>
</file>

<file path=ppt/tags/tag278.xml><?xml version="1.0" encoding="utf-8"?>
<p:tagLst xmlns:p="http://schemas.openxmlformats.org/presentationml/2006/main">
  <p:tag name="AS_UNIQUEID" val="53"/>
</p:tagLst>
</file>

<file path=ppt/tags/tag279.xml><?xml version="1.0" encoding="utf-8"?>
<p:tagLst xmlns:p="http://schemas.openxmlformats.org/presentationml/2006/main">
  <p:tag name="AS_UNIQUEID" val="54"/>
</p:tagLst>
</file>

<file path=ppt/tags/tag28.xml><?xml version="1.0" encoding="utf-8"?>
<p:tagLst xmlns:p="http://schemas.openxmlformats.org/presentationml/2006/main">
  <p:tag name="AS_UNIQUEID" val="279"/>
</p:tagLst>
</file>

<file path=ppt/tags/tag280.xml><?xml version="1.0" encoding="utf-8"?>
<p:tagLst xmlns:p="http://schemas.openxmlformats.org/presentationml/2006/main">
  <p:tag name="AS_UNIQUEID" val="246"/>
</p:tagLst>
</file>

<file path=ppt/tags/tag281.xml><?xml version="1.0" encoding="utf-8"?>
<p:tagLst xmlns:p="http://schemas.openxmlformats.org/presentationml/2006/main">
  <p:tag name="AS_UNIQUEID" val="405"/>
</p:tagLst>
</file>

<file path=ppt/tags/tag282.xml><?xml version="1.0" encoding="utf-8"?>
<p:tagLst xmlns:p="http://schemas.openxmlformats.org/presentationml/2006/main">
  <p:tag name="AS_UNIQUEID" val="406"/>
</p:tagLst>
</file>

<file path=ppt/tags/tag283.xml><?xml version="1.0" encoding="utf-8"?>
<p:tagLst xmlns:p="http://schemas.openxmlformats.org/presentationml/2006/main">
  <p:tag name="AS_UNIQUEID" val="407"/>
</p:tagLst>
</file>

<file path=ppt/tags/tag284.xml><?xml version="1.0" encoding="utf-8"?>
<p:tagLst xmlns:p="http://schemas.openxmlformats.org/presentationml/2006/main">
  <p:tag name="AS_UNIQUEID" val="408"/>
</p:tagLst>
</file>

<file path=ppt/tags/tag285.xml><?xml version="1.0" encoding="utf-8"?>
<p:tagLst xmlns:p="http://schemas.openxmlformats.org/presentationml/2006/main">
  <p:tag name="AS_UNIQUEID" val="409"/>
</p:tagLst>
</file>

<file path=ppt/tags/tag286.xml><?xml version="1.0" encoding="utf-8"?>
<p:tagLst xmlns:p="http://schemas.openxmlformats.org/presentationml/2006/main">
  <p:tag name="AS_UNIQUEID" val="410"/>
</p:tagLst>
</file>

<file path=ppt/tags/tag287.xml><?xml version="1.0" encoding="utf-8"?>
<p:tagLst xmlns:p="http://schemas.openxmlformats.org/presentationml/2006/main">
  <p:tag name="AS_UNIQUEID" val="412"/>
</p:tagLst>
</file>

<file path=ppt/tags/tag288.xml><?xml version="1.0" encoding="utf-8"?>
<p:tagLst xmlns:p="http://schemas.openxmlformats.org/presentationml/2006/main">
  <p:tag name="AS_UNIQUEID" val="413"/>
</p:tagLst>
</file>

<file path=ppt/tags/tag289.xml><?xml version="1.0" encoding="utf-8"?>
<p:tagLst xmlns:p="http://schemas.openxmlformats.org/presentationml/2006/main">
  <p:tag name="AS_UNIQUEID" val="414"/>
</p:tagLst>
</file>

<file path=ppt/tags/tag29.xml><?xml version="1.0" encoding="utf-8"?>
<p:tagLst xmlns:p="http://schemas.openxmlformats.org/presentationml/2006/main">
  <p:tag name="AS_UNIQUEID" val="280"/>
</p:tagLst>
</file>

<file path=ppt/tags/tag290.xml><?xml version="1.0" encoding="utf-8"?>
<p:tagLst xmlns:p="http://schemas.openxmlformats.org/presentationml/2006/main">
  <p:tag name="AS_UNIQUEID" val="415"/>
</p:tagLst>
</file>

<file path=ppt/tags/tag29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AS_UNIQUEID" val="250"/>
</p:tagLst>
</file>

<file path=ppt/tags/tag30.xml><?xml version="1.0" encoding="utf-8"?>
<p:tagLst xmlns:p="http://schemas.openxmlformats.org/presentationml/2006/main">
  <p:tag name="AS_UNIQUEID" val="282"/>
</p:tagLst>
</file>

<file path=ppt/tags/tag31.xml><?xml version="1.0" encoding="utf-8"?>
<p:tagLst xmlns:p="http://schemas.openxmlformats.org/presentationml/2006/main">
  <p:tag name="AS_UNIQUEID" val="283"/>
</p:tagLst>
</file>

<file path=ppt/tags/tag32.xml><?xml version="1.0" encoding="utf-8"?>
<p:tagLst xmlns:p="http://schemas.openxmlformats.org/presentationml/2006/main">
  <p:tag name="AS_UNIQUEID" val="284"/>
</p:tagLst>
</file>

<file path=ppt/tags/tag33.xml><?xml version="1.0" encoding="utf-8"?>
<p:tagLst xmlns:p="http://schemas.openxmlformats.org/presentationml/2006/main">
  <p:tag name="AS_UNIQUEID" val="285"/>
</p:tagLst>
</file>

<file path=ppt/tags/tag34.xml><?xml version="1.0" encoding="utf-8"?>
<p:tagLst xmlns:p="http://schemas.openxmlformats.org/presentationml/2006/main">
  <p:tag name="AS_UNIQUEID" val="287"/>
</p:tagLst>
</file>

<file path=ppt/tags/tag35.xml><?xml version="1.0" encoding="utf-8"?>
<p:tagLst xmlns:p="http://schemas.openxmlformats.org/presentationml/2006/main">
  <p:tag name="AS_UNIQUEID" val="288"/>
</p:tagLst>
</file>

<file path=ppt/tags/tag36.xml><?xml version="1.0" encoding="utf-8"?>
<p:tagLst xmlns:p="http://schemas.openxmlformats.org/presentationml/2006/main">
  <p:tag name="AS_UNIQUEID" val="289"/>
</p:tagLst>
</file>

<file path=ppt/tags/tag37.xml><?xml version="1.0" encoding="utf-8"?>
<p:tagLst xmlns:p="http://schemas.openxmlformats.org/presentationml/2006/main">
  <p:tag name="AS_UNIQUEID" val="291"/>
</p:tagLst>
</file>

<file path=ppt/tags/tag38.xml><?xml version="1.0" encoding="utf-8"?>
<p:tagLst xmlns:p="http://schemas.openxmlformats.org/presentationml/2006/main">
  <p:tag name="AS_UNIQUEID" val="292"/>
</p:tagLst>
</file>

<file path=ppt/tags/tag39.xml><?xml version="1.0" encoding="utf-8"?>
<p:tagLst xmlns:p="http://schemas.openxmlformats.org/presentationml/2006/main">
  <p:tag name="AS_UNIQUEID" val="293"/>
</p:tagLst>
</file>

<file path=ppt/tags/tag4.xml><?xml version="1.0" encoding="utf-8"?>
<p:tagLst xmlns:p="http://schemas.openxmlformats.org/presentationml/2006/main">
  <p:tag name="AS_UNIQUEID" val="251"/>
</p:tagLst>
</file>

<file path=ppt/tags/tag40.xml><?xml version="1.0" encoding="utf-8"?>
<p:tagLst xmlns:p="http://schemas.openxmlformats.org/presentationml/2006/main">
  <p:tag name="AS_UNIQUEID" val="294"/>
</p:tagLst>
</file>

<file path=ppt/tags/tag41.xml><?xml version="1.0" encoding="utf-8"?>
<p:tagLst xmlns:p="http://schemas.openxmlformats.org/presentationml/2006/main">
  <p:tag name="AS_UNIQUEID" val="295"/>
</p:tagLst>
</file>

<file path=ppt/tags/tag42.xml><?xml version="1.0" encoding="utf-8"?>
<p:tagLst xmlns:p="http://schemas.openxmlformats.org/presentationml/2006/main">
  <p:tag name="AS_UNIQUEID" val="296"/>
</p:tagLst>
</file>

<file path=ppt/tags/tag43.xml><?xml version="1.0" encoding="utf-8"?>
<p:tagLst xmlns:p="http://schemas.openxmlformats.org/presentationml/2006/main">
  <p:tag name="AS_UNIQUEID" val="298"/>
</p:tagLst>
</file>

<file path=ppt/tags/tag44.xml><?xml version="1.0" encoding="utf-8"?>
<p:tagLst xmlns:p="http://schemas.openxmlformats.org/presentationml/2006/main">
  <p:tag name="AS_UNIQUEID" val="299"/>
</p:tagLst>
</file>

<file path=ppt/tags/tag45.xml><?xml version="1.0" encoding="utf-8"?>
<p:tagLst xmlns:p="http://schemas.openxmlformats.org/presentationml/2006/main">
  <p:tag name="AS_UNIQUEID" val="300"/>
</p:tagLst>
</file>

<file path=ppt/tags/tag46.xml><?xml version="1.0" encoding="utf-8"?>
<p:tagLst xmlns:p="http://schemas.openxmlformats.org/presentationml/2006/main">
  <p:tag name="AS_UNIQUEID" val="301"/>
</p:tagLst>
</file>

<file path=ppt/tags/tag47.xml><?xml version="1.0" encoding="utf-8"?>
<p:tagLst xmlns:p="http://schemas.openxmlformats.org/presentationml/2006/main">
  <p:tag name="AS_UNIQUEID" val="302"/>
</p:tagLst>
</file>

<file path=ppt/tags/tag48.xml><?xml version="1.0" encoding="utf-8"?>
<p:tagLst xmlns:p="http://schemas.openxmlformats.org/presentationml/2006/main">
  <p:tag name="AS_UNIQUEID" val="304"/>
</p:tagLst>
</file>

<file path=ppt/tags/tag49.xml><?xml version="1.0" encoding="utf-8"?>
<p:tagLst xmlns:p="http://schemas.openxmlformats.org/presentationml/2006/main">
  <p:tag name="AS_UNIQUEID" val="305"/>
</p:tagLst>
</file>

<file path=ppt/tags/tag5.xml><?xml version="1.0" encoding="utf-8"?>
<p:tagLst xmlns:p="http://schemas.openxmlformats.org/presentationml/2006/main">
  <p:tag name="AS_UNIQUEID" val="252"/>
</p:tagLst>
</file>

<file path=ppt/tags/tag50.xml><?xml version="1.0" encoding="utf-8"?>
<p:tagLst xmlns:p="http://schemas.openxmlformats.org/presentationml/2006/main">
  <p:tag name="AS_UNIQUEID" val="306"/>
</p:tagLst>
</file>

<file path=ppt/tags/tag51.xml><?xml version="1.0" encoding="utf-8"?>
<p:tagLst xmlns:p="http://schemas.openxmlformats.org/presentationml/2006/main">
  <p:tag name="AS_UNIQUEID" val="307"/>
</p:tagLst>
</file>

<file path=ppt/tags/tag52.xml><?xml version="1.0" encoding="utf-8"?>
<p:tagLst xmlns:p="http://schemas.openxmlformats.org/presentationml/2006/main">
  <p:tag name="AS_UNIQUEID" val="309"/>
</p:tagLst>
</file>

<file path=ppt/tags/tag53.xml><?xml version="1.0" encoding="utf-8"?>
<p:tagLst xmlns:p="http://schemas.openxmlformats.org/presentationml/2006/main">
  <p:tag name="AS_UNIQUEID" val="310"/>
</p:tagLst>
</file>

<file path=ppt/tags/tag54.xml><?xml version="1.0" encoding="utf-8"?>
<p:tagLst xmlns:p="http://schemas.openxmlformats.org/presentationml/2006/main">
  <p:tag name="AS_UNIQUEID" val="311"/>
</p:tagLst>
</file>

<file path=ppt/tags/tag55.xml><?xml version="1.0" encoding="utf-8"?>
<p:tagLst xmlns:p="http://schemas.openxmlformats.org/presentationml/2006/main">
  <p:tag name="AS_UNIQUEID" val="312"/>
</p:tagLst>
</file>

<file path=ppt/tags/tag56.xml><?xml version="1.0" encoding="utf-8"?>
<p:tagLst xmlns:p="http://schemas.openxmlformats.org/presentationml/2006/main">
  <p:tag name="AS_UNIQUEID" val="313"/>
</p:tagLst>
</file>

<file path=ppt/tags/tag57.xml><?xml version="1.0" encoding="utf-8"?>
<p:tagLst xmlns:p="http://schemas.openxmlformats.org/presentationml/2006/main">
  <p:tag name="AS_UNIQUEID" val="314"/>
</p:tagLst>
</file>

<file path=ppt/tags/tag58.xml><?xml version="1.0" encoding="utf-8"?>
<p:tagLst xmlns:p="http://schemas.openxmlformats.org/presentationml/2006/main">
  <p:tag name="AS_UNIQUEID" val="31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9.xml><?xml version="1.0" encoding="utf-8"?>
<p:tagLst xmlns:p="http://schemas.openxmlformats.org/presentationml/2006/main">
  <p:tag name="AS_UNIQUEID" val="3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.xml><?xml version="1.0" encoding="utf-8"?>
<p:tagLst xmlns:p="http://schemas.openxmlformats.org/presentationml/2006/main">
  <p:tag name="AS_UNIQUEID" val="254"/>
</p:tagLst>
</file>

<file path=ppt/tags/tag60.xml><?xml version="1.0" encoding="utf-8"?>
<p:tagLst xmlns:p="http://schemas.openxmlformats.org/presentationml/2006/main">
  <p:tag name="AS_UNIQUEID" val="3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1.xml><?xml version="1.0" encoding="utf-8"?>
<p:tagLst xmlns:p="http://schemas.openxmlformats.org/presentationml/2006/main">
  <p:tag name="AS_UNIQUEID" val="3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2.xml><?xml version="1.0" encoding="utf-8"?>
<p:tagLst xmlns:p="http://schemas.openxmlformats.org/presentationml/2006/main">
  <p:tag name="AS_UNIQUEID" val="3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3.xml><?xml version="1.0" encoding="utf-8"?>
<p:tagLst xmlns:p="http://schemas.openxmlformats.org/presentationml/2006/main">
  <p:tag name="AS_UNIQUEID" val="3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4.xml><?xml version="1.0" encoding="utf-8"?>
<p:tagLst xmlns:p="http://schemas.openxmlformats.org/presentationml/2006/main">
  <p:tag name="AS_UNIQUEID" val="32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5.xml><?xml version="1.0" encoding="utf-8"?>
<p:tagLst xmlns:p="http://schemas.openxmlformats.org/presentationml/2006/main">
  <p:tag name="AS_UNIQUEID" val="32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6.xml><?xml version="1.0" encoding="utf-8"?>
<p:tagLst xmlns:p="http://schemas.openxmlformats.org/presentationml/2006/main">
  <p:tag name="AS_UNIQUEID" val="32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7.xml><?xml version="1.0" encoding="utf-8"?>
<p:tagLst xmlns:p="http://schemas.openxmlformats.org/presentationml/2006/main">
  <p:tag name="AS_UNIQUEID" val="32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8.xml><?xml version="1.0" encoding="utf-8"?>
<p:tagLst xmlns:p="http://schemas.openxmlformats.org/presentationml/2006/main">
  <p:tag name="AS_UNIQUEID" val="3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9.xml><?xml version="1.0" encoding="utf-8"?>
<p:tagLst xmlns:p="http://schemas.openxmlformats.org/presentationml/2006/main">
  <p:tag name="AS_UNIQUEID" val="3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.xml><?xml version="1.0" encoding="utf-8"?>
<p:tagLst xmlns:p="http://schemas.openxmlformats.org/presentationml/2006/main">
  <p:tag name="AS_UNIQUEID" val="255"/>
</p:tagLst>
</file>

<file path=ppt/tags/tag70.xml><?xml version="1.0" encoding="utf-8"?>
<p:tagLst xmlns:p="http://schemas.openxmlformats.org/presentationml/2006/main">
  <p:tag name="AS_UNIQUEID" val="3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RGE_SHAPE" val="1"/>
  <p:tag name="KSO_WM_UNIT_LAYERLEVEL" val="1"/>
</p:tagLst>
</file>

<file path=ppt/tags/tag71.xml><?xml version="1.0" encoding="utf-8"?>
<p:tagLst xmlns:p="http://schemas.openxmlformats.org/presentationml/2006/main">
  <p:tag name="AS_UNIQUEID" val="33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2.xml><?xml version="1.0" encoding="utf-8"?>
<p:tagLst xmlns:p="http://schemas.openxmlformats.org/presentationml/2006/main">
  <p:tag name="AS_UNIQUEID" val="33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3.xml><?xml version="1.0" encoding="utf-8"?>
<p:tagLst xmlns:p="http://schemas.openxmlformats.org/presentationml/2006/main">
  <p:tag name="AS_UNIQUEID" val="3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4.xml><?xml version="1.0" encoding="utf-8"?>
<p:tagLst xmlns:p="http://schemas.openxmlformats.org/presentationml/2006/main">
  <p:tag name="AS_UNIQUEID" val="3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5.xml><?xml version="1.0" encoding="utf-8"?>
<p:tagLst xmlns:p="http://schemas.openxmlformats.org/presentationml/2006/main">
  <p:tag name="AS_UNIQUEID" val="3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6.xml><?xml version="1.0" encoding="utf-8"?>
<p:tagLst xmlns:p="http://schemas.openxmlformats.org/presentationml/2006/main">
  <p:tag name="AS_UNIQUEID" val="33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7.xml><?xml version="1.0" encoding="utf-8"?>
<p:tagLst xmlns:p="http://schemas.openxmlformats.org/presentationml/2006/main">
  <p:tag name="AS_UNIQUEID" val="33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8.xml><?xml version="1.0" encoding="utf-8"?>
<p:tagLst xmlns:p="http://schemas.openxmlformats.org/presentationml/2006/main">
  <p:tag name="AS_UNIQUEID" val="3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79.xml><?xml version="1.0" encoding="utf-8"?>
<p:tagLst xmlns:p="http://schemas.openxmlformats.org/presentationml/2006/main">
  <p:tag name="AS_UNIQUEID" val="3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.xml><?xml version="1.0" encoding="utf-8"?>
<p:tagLst xmlns:p="http://schemas.openxmlformats.org/presentationml/2006/main">
  <p:tag name="AS_UNIQUEID" val="256"/>
</p:tagLst>
</file>

<file path=ppt/tags/tag80.xml><?xml version="1.0" encoding="utf-8"?>
<p:tagLst xmlns:p="http://schemas.openxmlformats.org/presentationml/2006/main">
  <p:tag name="AS_UNIQUEID" val="34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1.xml><?xml version="1.0" encoding="utf-8"?>
<p:tagLst xmlns:p="http://schemas.openxmlformats.org/presentationml/2006/main">
  <p:tag name="AS_UNIQUEID" val="34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2.xml><?xml version="1.0" encoding="utf-8"?>
<p:tagLst xmlns:p="http://schemas.openxmlformats.org/presentationml/2006/main">
  <p:tag name="AS_UNIQUEID" val="34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83.xml><?xml version="1.0" encoding="utf-8"?>
<p:tagLst xmlns:p="http://schemas.openxmlformats.org/presentationml/2006/main">
  <p:tag name="AS_UNIQUEID" val="34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4.xml><?xml version="1.0" encoding="utf-8"?>
<p:tagLst xmlns:p="http://schemas.openxmlformats.org/presentationml/2006/main">
  <p:tag name="AS_UNIQUEID" val="3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5.xml><?xml version="1.0" encoding="utf-8"?>
<p:tagLst xmlns:p="http://schemas.openxmlformats.org/presentationml/2006/main">
  <p:tag name="AS_UNIQUEID" val="3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6.xml><?xml version="1.0" encoding="utf-8"?>
<p:tagLst xmlns:p="http://schemas.openxmlformats.org/presentationml/2006/main">
  <p:tag name="AS_UNIQUEID" val="34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7.xml><?xml version="1.0" encoding="utf-8"?>
<p:tagLst xmlns:p="http://schemas.openxmlformats.org/presentationml/2006/main">
  <p:tag name="AS_UNIQUEID" val="34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8.xml><?xml version="1.0" encoding="utf-8"?>
<p:tagLst xmlns:p="http://schemas.openxmlformats.org/presentationml/2006/main">
  <p:tag name="AS_UNIQUEID" val="35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89.xml><?xml version="1.0" encoding="utf-8"?>
<p:tagLst xmlns:p="http://schemas.openxmlformats.org/presentationml/2006/main">
  <p:tag name="AS_UNIQUEID" val="3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.xml><?xml version="1.0" encoding="utf-8"?>
<p:tagLst xmlns:p="http://schemas.openxmlformats.org/presentationml/2006/main">
  <p:tag name="AS_UNIQUEID" val="257"/>
</p:tagLst>
</file>

<file path=ppt/tags/tag90.xml><?xml version="1.0" encoding="utf-8"?>
<p:tagLst xmlns:p="http://schemas.openxmlformats.org/presentationml/2006/main">
  <p:tag name="AS_UNIQUEID" val="3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91.xml><?xml version="1.0" encoding="utf-8"?>
<p:tagLst xmlns:p="http://schemas.openxmlformats.org/presentationml/2006/main">
  <p:tag name="AS_UNIQUEID" val="35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0"/>
  <p:tag name="KSO_WM_UNIT_INDEX" val="0"/>
  <p:tag name="KSO_WM_UNIT_LAYERLEVEL" val="1"/>
  <p:tag name="KSO_WM_UNIT_TYPE" val="i"/>
</p:tagLst>
</file>

<file path=ppt/tags/tag92.xml><?xml version="1.0" encoding="utf-8"?>
<p:tagLst xmlns:p="http://schemas.openxmlformats.org/presentationml/2006/main">
  <p:tag name="AS_UNIQUEID" val="35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3.xml><?xml version="1.0" encoding="utf-8"?>
<p:tagLst xmlns:p="http://schemas.openxmlformats.org/presentationml/2006/main">
  <p:tag name="AS_UNIQUEID" val="35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4.xml><?xml version="1.0" encoding="utf-8"?>
<p:tagLst xmlns:p="http://schemas.openxmlformats.org/presentationml/2006/main">
  <p:tag name="AS_UNIQUEID" val="35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5.xml><?xml version="1.0" encoding="utf-8"?>
<p:tagLst xmlns:p="http://schemas.openxmlformats.org/presentationml/2006/main">
  <p:tag name="AS_UNIQUEID" val="3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96.xml><?xml version="1.0" encoding="utf-8"?>
<p:tagLst xmlns:p="http://schemas.openxmlformats.org/presentationml/2006/main">
  <p:tag name="AS_UNIQUEID" val="3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1"/>
  <p:tag name="KSO_WM_UNIT_INDEX" val="1_1"/>
  <p:tag name="KSO_WM_UNIT_LAYERLEVEL" val="1_1"/>
  <p:tag name="KSO_WM_UNIT_TYPE" val="l_i"/>
</p:tagLst>
</file>

<file path=ppt/tags/tag97.xml><?xml version="1.0" encoding="utf-8"?>
<p:tagLst xmlns:p="http://schemas.openxmlformats.org/presentationml/2006/main">
  <p:tag name="AS_UNIQUEID" val="3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2"/>
  <p:tag name="KSO_WM_UNIT_INDEX" val="1_2"/>
  <p:tag name="KSO_WM_UNIT_LAYERLEVEL" val="1_1"/>
  <p:tag name="KSO_WM_UNIT_TYPE" val="l_i"/>
</p:tagLst>
</file>

<file path=ppt/tags/tag98.xml><?xml version="1.0" encoding="utf-8"?>
<p:tagLst xmlns:p="http://schemas.openxmlformats.org/presentationml/2006/main">
  <p:tag name="AS_UNIQUEID" val="36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3"/>
  <p:tag name="KSO_WM_UNIT_INDEX" val="1_3"/>
  <p:tag name="KSO_WM_UNIT_LAYERLEVEL" val="1_1"/>
  <p:tag name="KSO_WM_UNIT_TYPE" val="l_i"/>
</p:tagLst>
</file>

<file path=ppt/tags/tag99.xml><?xml version="1.0" encoding="utf-8"?>
<p:tagLst xmlns:p="http://schemas.openxmlformats.org/presentationml/2006/main">
  <p:tag name="AS_UNIQUEID" val="3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l_i*1_4"/>
  <p:tag name="KSO_WM_UNIT_INDEX" val="1_4"/>
  <p:tag name="KSO_WM_UNIT_LAYERLEVEL" val="1_1"/>
  <p:tag name="KSO_WM_UNIT_TYPE" val="l_i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​​">
  <a:themeElements>
    <a:clrScheme name="20184623">
      <a:dk1>
        <a:srgbClr val="000000"/>
      </a:dk1>
      <a:lt1>
        <a:srgbClr val="FFFFFF"/>
      </a:lt1>
      <a:dk2>
        <a:srgbClr val="676767"/>
      </a:dk2>
      <a:lt2>
        <a:srgbClr val="A8A8A8"/>
      </a:lt2>
      <a:accent1>
        <a:srgbClr val="FFC000"/>
      </a:accent1>
      <a:accent2>
        <a:srgbClr val="E4C072"/>
      </a:accent2>
      <a:accent3>
        <a:srgbClr val="C6BFA1"/>
      </a:accent3>
      <a:accent4>
        <a:srgbClr val="A1BFC6"/>
      </a:accent4>
      <a:accent5>
        <a:srgbClr val="72BEE4"/>
      </a:accent5>
      <a:accent6>
        <a:srgbClr val="1FC8FF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Arial"/>
        <a:cs typeface="Arial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Arial"/>
        <a:cs typeface="Arial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1375</Words>
  <Application>WPS 演示</Application>
  <PresentationFormat>自定义</PresentationFormat>
  <Paragraphs>83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楷体</vt:lpstr>
      <vt:lpstr>Calibri</vt:lpstr>
      <vt:lpstr>Arial</vt:lpstr>
      <vt:lpstr>黑体</vt:lpstr>
      <vt:lpstr>Arial Unicode MS</vt:lpstr>
      <vt:lpstr>Office 主题​​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《圆明园的毁灭》PPT精品教学课件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2022-11-26T21:21:00Z</cp:lastPrinted>
  <dcterms:created xsi:type="dcterms:W3CDTF">2022-11-26T21:21:00Z</dcterms:created>
  <dcterms:modified xsi:type="dcterms:W3CDTF">2023-10-23T04:18:14Z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59AC5468D8B2445E9968D7C579EDCA29_12</vt:lpwstr>
  </property>
  <property fmtid="{D5CDD505-2E9C-101B-9397-08002B2CF9AE}" pid="3" name="KSOProductBuildVer">
    <vt:lpwstr>2052-12.1.0.15712</vt:lpwstr>
  </property>
</Properties>
</file>