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handoutMasterIdLst>
    <p:handoutMasterId r:id="rId20"/>
  </p:handoutMasterIdLst>
  <p:sldIdLst>
    <p:sldId id="567" r:id="rId3"/>
    <p:sldId id="635" r:id="rId4"/>
    <p:sldId id="636" r:id="rId5"/>
    <p:sldId id="650" r:id="rId6"/>
    <p:sldId id="637" r:id="rId7"/>
    <p:sldId id="638" r:id="rId8"/>
    <p:sldId id="598" r:id="rId9"/>
    <p:sldId id="639" r:id="rId10"/>
    <p:sldId id="640" r:id="rId11"/>
    <p:sldId id="641" r:id="rId12"/>
    <p:sldId id="642" r:id="rId13"/>
    <p:sldId id="643" r:id="rId14"/>
    <p:sldId id="651" r:id="rId15"/>
    <p:sldId id="647" r:id="rId16"/>
    <p:sldId id="649" r:id="rId17"/>
    <p:sldId id="602" r:id="rId18"/>
  </p:sldIdLst>
  <p:sldSz cx="9144000" cy="5143500" type="screen16x9"/>
  <p:notesSz cx="6858000" cy="9144000"/>
  <p:custDataLst>
    <p:tags r:id="rId24"/>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41" autoAdjust="0"/>
    <p:restoredTop sz="96256" autoAdjust="0"/>
  </p:normalViewPr>
  <p:slideViewPr>
    <p:cSldViewPr showGuides="1">
      <p:cViewPr>
        <p:scale>
          <a:sx n="110" d="100"/>
          <a:sy n="110" d="100"/>
        </p:scale>
        <p:origin x="-1644" y="-804"/>
      </p:cViewPr>
      <p:guideLst>
        <p:guide orient="horz" pos="1620"/>
        <p:guide pos="2880"/>
      </p:guideLst>
    </p:cSldViewPr>
  </p:slideViewPr>
  <p:notesTextViewPr>
    <p:cViewPr>
      <p:scale>
        <a:sx n="1" d="1"/>
        <a:sy n="1" d="1"/>
      </p:scale>
      <p:origin x="0" y="0"/>
    </p:cViewPr>
  </p:notesTextViewPr>
  <p:notesViewPr>
    <p:cSldViewPr>
      <p:cViewPr varScale="1">
        <p:scale>
          <a:sx n="84" d="100"/>
          <a:sy n="84" d="100"/>
        </p:scale>
        <p:origin x="3912"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47AED7E0-9F53-4A81-BA14-0C939A0C4B2E}" type="datetimeFigureOut">
              <a:rPr lang="zh-CN" altLang="en-US"/>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lstStyle>
            <a:lvl1pPr algn="r">
              <a:defRPr sz="1200"/>
            </a:lvl1pPr>
          </a:lstStyle>
          <a:p>
            <a:fld id="{2D8F1ABD-70A1-4D50-A807-ED48B384A6B0}" type="slidenum">
              <a:rPr lang="zh-CN" altLang="en-US"/>
            </a:fld>
            <a:endParaRPr lang="zh-CN" altLang="en-US"/>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EBF9FF2C-2F84-4BD2-9FF0-34C28717C805}" type="datetimeFigureOut">
              <a:rPr lang="zh-CN" altLang="en-US"/>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vl1pPr>
          </a:lstStyle>
          <a:p>
            <a:fld id="{055EF0FC-6BF2-4A0A-9990-F01A73E60EC0}" type="slidenum">
              <a:rPr lang="zh-CN" altLang="en-US"/>
            </a:fld>
            <a:endParaRPr lang="zh-CN" altLang="en-US"/>
          </a:p>
        </p:txBody>
      </p:sp>
    </p:spTree>
  </p:cSld>
  <p:clrMap bg1="lt1" tx1="dk1" bg2="lt2" tx2="dk2" accent1="accent1" accent2="accent2" accent3="accent3" accent4="accent4" accent5="accent5" accent6="accent6" hlink="hlink" folHlink="folHlink"/>
  <p:hf sldNum="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1" name="图片 10"/>
          <p:cNvPicPr>
            <a:picLocks noChangeAspect="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椭圆 12"/>
          <p:cNvSpPr/>
          <p:nvPr userDrawn="1"/>
        </p:nvSpPr>
        <p:spPr>
          <a:xfrm>
            <a:off x="8748713" y="4732338"/>
            <a:ext cx="287337" cy="287337"/>
          </a:xfrm>
          <a:prstGeom prst="ellipse">
            <a:avLst/>
          </a:prstGeom>
          <a:solidFill>
            <a:srgbClr val="DEC3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椭圆 13"/>
          <p:cNvSpPr/>
          <p:nvPr userDrawn="1"/>
        </p:nvSpPr>
        <p:spPr>
          <a:xfrm>
            <a:off x="8424863" y="4803775"/>
            <a:ext cx="215900" cy="215900"/>
          </a:xfrm>
          <a:prstGeom prst="ellipse">
            <a:avLst/>
          </a:prstGeom>
          <a:solidFill>
            <a:srgbClr val="DEC3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userDrawn="1"/>
        </p:nvSpPr>
        <p:spPr>
          <a:xfrm>
            <a:off x="8174038" y="4875213"/>
            <a:ext cx="142875" cy="144462"/>
          </a:xfrm>
          <a:prstGeom prst="ellipse">
            <a:avLst/>
          </a:prstGeom>
          <a:solidFill>
            <a:srgbClr val="DEC39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6" name="直接连接符 15"/>
          <p:cNvCxnSpPr/>
          <p:nvPr userDrawn="1"/>
        </p:nvCxnSpPr>
        <p:spPr>
          <a:xfrm flipH="1">
            <a:off x="107950" y="0"/>
            <a:ext cx="0" cy="2571750"/>
          </a:xfrm>
          <a:prstGeom prst="line">
            <a:avLst/>
          </a:prstGeom>
          <a:ln w="38100" cap="rnd">
            <a:solidFill>
              <a:srgbClr val="DEC394"/>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250825" y="0"/>
            <a:ext cx="0" cy="987425"/>
          </a:xfrm>
          <a:prstGeom prst="line">
            <a:avLst/>
          </a:prstGeom>
          <a:ln w="28575" cap="rnd">
            <a:solidFill>
              <a:srgbClr val="DEC394"/>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395288" y="0"/>
            <a:ext cx="0" cy="555625"/>
          </a:xfrm>
          <a:prstGeom prst="line">
            <a:avLst/>
          </a:prstGeom>
          <a:ln w="19050" cap="rnd">
            <a:solidFill>
              <a:srgbClr val="DEC39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email"/>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图片 2"/>
          <p:cNvPicPr>
            <a:picLocks noChangeAspect="1"/>
          </p:cNvPicPr>
          <p:nvPr userDrawn="1"/>
        </p:nvPicPr>
        <p:blipFill>
          <a:blip r:embed="rId3" cstate="email"/>
          <a:srcRect/>
          <a:stretch>
            <a:fillRect/>
          </a:stretch>
        </p:blipFill>
        <p:spPr bwMode="auto">
          <a:xfrm>
            <a:off x="-323850" y="0"/>
            <a:ext cx="9964738" cy="532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userDrawn="1"/>
        </p:nvPicPr>
        <p:blipFill>
          <a:blip r:embed="rId3" cstate="email"/>
          <a:srcRect/>
          <a:stretch>
            <a:fillRect/>
          </a:stretch>
        </p:blipFill>
        <p:spPr bwMode="auto">
          <a:xfrm>
            <a:off x="-323850" y="0"/>
            <a:ext cx="9964738" cy="532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userDrawn="1"/>
        </p:nvPicPr>
        <p:blipFill>
          <a:blip r:embed="rId4" cstate="email"/>
          <a:srcRect/>
          <a:stretch>
            <a:fillRect/>
          </a:stretch>
        </p:blipFill>
        <p:spPr bwMode="auto">
          <a:xfrm>
            <a:off x="-347663" y="-185738"/>
            <a:ext cx="9888538" cy="532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 6"/>
          <p:cNvPicPr>
            <a:picLocks noChangeAspect="1"/>
          </p:cNvPicPr>
          <p:nvPr userDrawn="1"/>
        </p:nvPicPr>
        <p:blipFill>
          <a:blip r:embed="rId5" cstate="email"/>
          <a:srcRect/>
          <a:stretch>
            <a:fillRect/>
          </a:stretch>
        </p:blipFill>
        <p:spPr bwMode="auto">
          <a:xfrm>
            <a:off x="2519772" y="-51485"/>
            <a:ext cx="4104456" cy="1132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file:///D:\qq&#25991;&#20214;\712321467\Image\C2C\Image2\%7b75232B38-A165-1FB7-499C-2E1C792CACB5%7d.png" TargetMode="External"/><Relationship Id="rId4" Type="http://schemas.openxmlformats.org/officeDocument/2006/relationships/image" Target="../media/image6.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073743875" descr="学科网 zxxk.com"/>
          <p:cNvPicPr>
            <a:picLocks noChangeAspect="1"/>
          </p:cNvPicPr>
          <p:nvPr/>
        </p:nvPicPr>
        <p:blipFill>
          <a:blip r:embed="rId4" r:link="rId5"/>
          <a:stretch>
            <a:fillRect/>
          </a:stretch>
        </p:blipFill>
        <p:spPr>
          <a:xfrm>
            <a:off x="838200" y="365125"/>
            <a:ext cx="9525" cy="9525"/>
          </a:xfrm>
          <a:prstGeom prst="rect">
            <a:avLst/>
          </a:prstGeom>
          <a:noFill/>
          <a:ln>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lum/>
          </a:blip>
          <a:stretch>
            <a:fillRect/>
          </a:stretch>
        </a:blipFill>
        <a:effectLst/>
      </p:bgPr>
    </p:bg>
    <p:spTree>
      <p:nvGrpSpPr>
        <p:cNvPr id="1" name=""/>
        <p:cNvGrpSpPr/>
        <p:nvPr/>
      </p:nvGrpSpPr>
      <p:grpSpPr>
        <a:xfrm>
          <a:off x="0" y="0"/>
          <a:ext cx="0" cy="0"/>
          <a:chOff x="0" y="0"/>
          <a:chExt cx="0" cy="0"/>
        </a:xfrm>
      </p:grpSpPr>
      <p:pic>
        <p:nvPicPr>
          <p:cNvPr id="10" name="图片 3"/>
          <p:cNvPicPr>
            <a:picLocks noChangeAspect="1" noChangeArrowheads="1"/>
          </p:cNvPicPr>
          <p:nvPr/>
        </p:nvPicPr>
        <p:blipFill>
          <a:blip r:embed="rId2" cstate="email"/>
          <a:srcRect/>
          <a:stretch>
            <a:fillRect/>
          </a:stretch>
        </p:blipFill>
        <p:spPr bwMode="auto">
          <a:xfrm>
            <a:off x="611560" y="35521"/>
            <a:ext cx="2304951" cy="431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4829175" y="1763713"/>
            <a:ext cx="4073525" cy="1481137"/>
            <a:chOff x="4829175" y="1763713"/>
            <a:chExt cx="4073525" cy="1481137"/>
          </a:xfrm>
        </p:grpSpPr>
        <p:pic>
          <p:nvPicPr>
            <p:cNvPr id="12" name="图片 3"/>
            <p:cNvPicPr>
              <a:picLocks noChangeAspect="1" noChangeArrowheads="1"/>
            </p:cNvPicPr>
            <p:nvPr/>
          </p:nvPicPr>
          <p:blipFill>
            <a:blip r:embed="rId3" cstate="email"/>
            <a:stretch>
              <a:fillRect/>
            </a:stretch>
          </p:blipFill>
          <p:spPr bwMode="auto">
            <a:xfrm>
              <a:off x="4829175" y="1763713"/>
              <a:ext cx="4073525" cy="148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椭圆 12"/>
            <p:cNvSpPr/>
            <p:nvPr/>
          </p:nvSpPr>
          <p:spPr>
            <a:xfrm>
              <a:off x="5756275" y="2152650"/>
              <a:ext cx="647700" cy="6477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标题 1"/>
            <p:cNvSpPr txBox="1">
              <a:spLocks noChangeArrowheads="1"/>
            </p:cNvSpPr>
            <p:nvPr/>
          </p:nvSpPr>
          <p:spPr bwMode="auto">
            <a:xfrm>
              <a:off x="5100638" y="2066925"/>
              <a:ext cx="364172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buFont typeface="Arial" panose="020B0604020202020204" pitchFamily="34" charset="0"/>
                <a:buNone/>
              </a:pPr>
              <a:r>
                <a:rPr lang="en-US" altLang="zh-CN" sz="4400" b="1" dirty="0">
                  <a:latin typeface="楷体" panose="02010609060101010101" pitchFamily="49" charset="-122"/>
                  <a:ea typeface="楷体" panose="02010609060101010101" pitchFamily="49" charset="-122"/>
                </a:rPr>
                <a:t>15 </a:t>
              </a:r>
              <a:r>
                <a:rPr lang="zh-CN" altLang="en-US" sz="4400" b="1" dirty="0">
                  <a:latin typeface="楷体" panose="02010609060101010101" pitchFamily="49" charset="-122"/>
                  <a:ea typeface="楷体" panose="02010609060101010101" pitchFamily="49" charset="-122"/>
                </a:rPr>
                <a:t>小 岛</a:t>
              </a:r>
              <a:endParaRPr lang="zh-CN" altLang="en-US" sz="4400" b="1" dirty="0">
                <a:latin typeface="楷体" panose="02010609060101010101" pitchFamily="49" charset="-122"/>
                <a:ea typeface="楷体" panose="02010609060101010101" pitchFamily="49" charset="-122"/>
              </a:endParaRPr>
            </a:p>
          </p:txBody>
        </p:sp>
        <p:sp>
          <p:nvSpPr>
            <p:cNvPr id="15" name="文本框 4"/>
            <p:cNvSpPr txBox="1">
              <a:spLocks noChangeArrowheads="1"/>
            </p:cNvSpPr>
            <p:nvPr/>
          </p:nvSpPr>
          <p:spPr bwMode="auto">
            <a:xfrm flipH="1">
              <a:off x="6234113" y="1852613"/>
              <a:ext cx="40798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3600" b="1">
                  <a:latin typeface="宋体" panose="02010600030101010101" pitchFamily="2" charset="-122"/>
                </a:rPr>
                <a:t>*</a:t>
              </a:r>
              <a:endParaRPr lang="zh-CN" altLang="en-US" sz="3600" b="1">
                <a:latin typeface="宋体" panose="02010600030101010101" pitchFamily="2" charset="-122"/>
              </a:endParaRPr>
            </a:p>
          </p:txBody>
        </p:sp>
      </p:gr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24" y="267494"/>
            <a:ext cx="7380820" cy="128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30000"/>
              </a:lnSpc>
              <a:buFont typeface="Wingdings" panose="05000000000000000000" pitchFamily="2" charset="2"/>
              <a:buChar char="p"/>
            </a:pPr>
            <a:r>
              <a:rPr lang="zh-CN" altLang="en-US" sz="3200" b="1">
                <a:solidFill>
                  <a:schemeClr val="bg1"/>
                </a:solidFill>
                <a:latin typeface="宋体" panose="02010600030101010101" pitchFamily="2" charset="-122"/>
              </a:rPr>
              <a:t>联系上下文，请用将军的口吻讲一讲他发现菜地时的所思所想。</a:t>
            </a:r>
            <a:endParaRPr lang="zh-CN" altLang="en-US" sz="3200" b="1">
              <a:solidFill>
                <a:schemeClr val="bg1"/>
              </a:solidFill>
              <a:latin typeface="宋体" panose="02010600030101010101" pitchFamily="2" charset="-122"/>
            </a:endParaRPr>
          </a:p>
        </p:txBody>
      </p:sp>
      <p:sp>
        <p:nvSpPr>
          <p:cNvPr id="5" name="矩形 4"/>
          <p:cNvSpPr/>
          <p:nvPr/>
        </p:nvSpPr>
        <p:spPr>
          <a:xfrm>
            <a:off x="348928" y="1779662"/>
            <a:ext cx="8352928" cy="2434014"/>
          </a:xfrm>
          <a:prstGeom prst="rect">
            <a:avLst/>
          </a:prstGeom>
          <a:solidFill>
            <a:srgbClr val="ECF0F9"/>
          </a:solidFill>
          <a:ln w="57150">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lnSpc>
                <a:spcPct val="120000"/>
              </a:lnSpc>
            </a:pPr>
            <a:r>
              <a:rPr lang="zh-CN" altLang="en-US" sz="2800" b="1" kern="0" dirty="0">
                <a:solidFill>
                  <a:schemeClr val="tx1"/>
                </a:solidFill>
                <a:latin typeface="楷体" panose="02010609060101010101" pitchFamily="49" charset="-122"/>
                <a:ea typeface="楷体" panose="02010609060101010101" pitchFamily="49" charset="-122"/>
              </a:rPr>
              <a:t>    那天，我登上了小岛，居然在岛上发现了一块绿油油的菜地。当时我就愣住了：小岛上环境</a:t>
            </a:r>
            <a:endParaRPr lang="en-US" altLang="zh-CN" sz="2800" b="1" kern="0" dirty="0">
              <a:solidFill>
                <a:schemeClr val="tx1"/>
              </a:solidFill>
              <a:latin typeface="楷体" panose="02010609060101010101" pitchFamily="49" charset="-122"/>
              <a:ea typeface="楷体" panose="02010609060101010101" pitchFamily="49" charset="-122"/>
            </a:endParaRPr>
          </a:p>
          <a:p>
            <a:pPr eaLnBrk="1" hangingPunct="1">
              <a:lnSpc>
                <a:spcPct val="120000"/>
              </a:lnSpc>
            </a:pPr>
            <a:r>
              <a:rPr lang="zh-CN" altLang="en-US" sz="2800" b="1" kern="0" dirty="0">
                <a:solidFill>
                  <a:schemeClr val="tx1"/>
                </a:solidFill>
                <a:latin typeface="楷体" panose="02010609060101010101" pitchFamily="49" charset="-122"/>
                <a:ea typeface="楷体" panose="02010609060101010101" pitchFamily="49" charset="-122"/>
              </a:rPr>
              <a:t>这么艰苦，寸草难生，战士们是怎样种出</a:t>
            </a:r>
            <a:endParaRPr lang="en-US" altLang="zh-CN" sz="2800" b="1" kern="0" dirty="0">
              <a:solidFill>
                <a:schemeClr val="tx1"/>
              </a:solidFill>
              <a:latin typeface="楷体" panose="02010609060101010101" pitchFamily="49" charset="-122"/>
              <a:ea typeface="楷体" panose="02010609060101010101" pitchFamily="49" charset="-122"/>
            </a:endParaRPr>
          </a:p>
          <a:p>
            <a:pPr eaLnBrk="1" hangingPunct="1">
              <a:lnSpc>
                <a:spcPct val="120000"/>
              </a:lnSpc>
            </a:pPr>
            <a:r>
              <a:rPr lang="zh-CN" altLang="en-US" sz="2800" b="1" kern="0" dirty="0">
                <a:solidFill>
                  <a:schemeClr val="tx1"/>
                </a:solidFill>
                <a:latin typeface="楷体" panose="02010609060101010101" pitchFamily="49" charset="-122"/>
                <a:ea typeface="楷体" panose="02010609060101010101" pitchFamily="49" charset="-122"/>
              </a:rPr>
              <a:t>这些蔬菜的呢？岛上常年缺少新鲜的蔬菜，</a:t>
            </a:r>
            <a:endParaRPr lang="en-US" altLang="zh-CN" sz="2800" b="1" kern="0" dirty="0">
              <a:solidFill>
                <a:schemeClr val="tx1"/>
              </a:solidFill>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cstate="email"/>
          <a:srcRect/>
          <a:stretch>
            <a:fillRect/>
          </a:stretch>
        </p:blipFill>
        <p:spPr>
          <a:xfrm>
            <a:off x="7108782" y="2283718"/>
            <a:ext cx="2004162" cy="2046804"/>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39552" y="1347614"/>
            <a:ext cx="8136904" cy="2808312"/>
          </a:xfrm>
          <a:prstGeom prst="rect">
            <a:avLst/>
          </a:prstGeom>
          <a:solidFill>
            <a:srgbClr val="ECF0F9"/>
          </a:solidFill>
          <a:ln w="57150">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lnSpc>
                <a:spcPct val="120000"/>
              </a:lnSpc>
            </a:pPr>
            <a:r>
              <a:rPr lang="zh-CN" altLang="en-US" sz="2800" b="1" kern="0">
                <a:solidFill>
                  <a:schemeClr val="tx1"/>
                </a:solidFill>
                <a:latin typeface="楷体" panose="02010609060101010101" pitchFamily="49" charset="-122"/>
                <a:ea typeface="楷体" panose="02010609060101010101" pitchFamily="49" charset="-122"/>
              </a:rPr>
              <a:t>为此好多战士牙龈溃烂，营养不良。这一海域的守岛战士们的生活实在是太苦了。我必须快速了解这里的战士们是怎样种蔬菜的，我要把他们的法子在所有守岛部队中推广，让所有的守岛战士都能吃上新鲜的蔬菜。</a:t>
            </a:r>
            <a:endParaRPr lang="en-US" altLang="zh-CN" sz="2800" b="1" kern="0">
              <a:solidFill>
                <a:schemeClr val="tx1"/>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467544" y="51470"/>
            <a:ext cx="2051720" cy="646331"/>
          </a:xfrm>
          <a:prstGeom prst="rect">
            <a:avLst/>
          </a:prstGeom>
          <a:no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a:solidFill>
                  <a:srgbClr val="F6C429"/>
                </a:solidFill>
                <a:latin typeface="黑体" panose="02010609060101010101" pitchFamily="49" charset="-122"/>
                <a:ea typeface="黑体" panose="02010609060101010101" pitchFamily="49" charset="-122"/>
                <a:cs typeface="Times New Roman" panose="02020603050405020304" pitchFamily="18" charset="0"/>
              </a:rPr>
              <a:t>讲好故事</a:t>
            </a:r>
            <a:endParaRPr lang="zh-CN" altLang="en-US" sz="3600" b="1">
              <a:solidFill>
                <a:srgbClr val="F6C429"/>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a:spLocks noChangeArrowheads="1"/>
          </p:cNvSpPr>
          <p:nvPr/>
        </p:nvSpPr>
        <p:spPr bwMode="auto">
          <a:xfrm>
            <a:off x="287524" y="697801"/>
            <a:ext cx="8568952" cy="128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30000"/>
              </a:lnSpc>
              <a:buFont typeface="Wingdings" panose="05000000000000000000" pitchFamily="2" charset="2"/>
              <a:buChar char="p"/>
            </a:pPr>
            <a:r>
              <a:rPr lang="zh-CN" altLang="en-US" sz="3200" b="1">
                <a:solidFill>
                  <a:schemeClr val="bg1"/>
                </a:solidFill>
                <a:latin typeface="宋体" panose="02010600030101010101" pitchFamily="2" charset="-122"/>
              </a:rPr>
              <a:t>在已经了解了课文内容的基础上，尝试用将军的口吻，讲述自己登上小岛后发生的故事。</a:t>
            </a:r>
            <a:endParaRPr lang="zh-CN" altLang="en-US" sz="3200" b="1">
              <a:solidFill>
                <a:schemeClr val="bg1"/>
              </a:solidFill>
              <a:latin typeface="宋体" panose="02010600030101010101" pitchFamily="2" charset="-122"/>
            </a:endParaRPr>
          </a:p>
        </p:txBody>
      </p:sp>
      <p:sp>
        <p:nvSpPr>
          <p:cNvPr id="4" name="矩形: 圆角 3"/>
          <p:cNvSpPr/>
          <p:nvPr/>
        </p:nvSpPr>
        <p:spPr>
          <a:xfrm>
            <a:off x="454011" y="2793230"/>
            <a:ext cx="8022632" cy="637160"/>
          </a:xfrm>
          <a:prstGeom prst="roundRect">
            <a:avLst>
              <a:gd name="adj" fmla="val 23843"/>
            </a:avLst>
          </a:prstGeom>
        </p:spPr>
        <p:style>
          <a:lnRef idx="1">
            <a:schemeClr val="accent5"/>
          </a:lnRef>
          <a:fillRef idx="2">
            <a:schemeClr val="accent5"/>
          </a:fillRef>
          <a:effectRef idx="1">
            <a:schemeClr val="accent5"/>
          </a:effectRef>
          <a:fontRef idx="minor">
            <a:schemeClr val="dk1"/>
          </a:fontRef>
        </p:style>
        <p:txBody>
          <a:bodyPr rtlCol="0" anchor="ctr"/>
          <a:lstStyle/>
          <a:p>
            <a:r>
              <a:rPr lang="zh-CN" altLang="en-US" sz="3200" b="1">
                <a:latin typeface="楷体" panose="02010609060101010101" pitchFamily="49" charset="-122"/>
                <a:ea typeface="楷体" panose="02010609060101010101" pitchFamily="49" charset="-122"/>
              </a:rPr>
              <a:t>    要给人物配上相应的动作和神态。</a:t>
            </a:r>
            <a:endParaRPr lang="zh-CN" altLang="en-US" sz="3200" b="1">
              <a:latin typeface="楷体" panose="02010609060101010101" pitchFamily="49" charset="-122"/>
              <a:ea typeface="楷体" panose="02010609060101010101" pitchFamily="49" charset="-122"/>
            </a:endParaRPr>
          </a:p>
        </p:txBody>
      </p:sp>
      <p:sp>
        <p:nvSpPr>
          <p:cNvPr id="5" name="矩形: 圆角 4"/>
          <p:cNvSpPr/>
          <p:nvPr/>
        </p:nvSpPr>
        <p:spPr>
          <a:xfrm>
            <a:off x="454011" y="3579862"/>
            <a:ext cx="8015736" cy="122413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eaLnBrk="1" latinLnBrk="1" hangingPunct="1">
              <a:lnSpc>
                <a:spcPct val="120000"/>
              </a:lnSpc>
            </a:pPr>
            <a:r>
              <a:rPr lang="zh-CN" altLang="en-US" sz="3200" b="1">
                <a:latin typeface="楷体" panose="02010609060101010101" pitchFamily="49" charset="-122"/>
                <a:ea typeface="楷体" panose="02010609060101010101" pitchFamily="49" charset="-122"/>
              </a:rPr>
              <a:t>    要抓住关键词，揣摩人物语气，将故事讲得绘声绘色。</a:t>
            </a:r>
            <a:endParaRPr lang="zh-CN" altLang="en-US" sz="3200" b="1">
              <a:latin typeface="楷体" panose="02010609060101010101" pitchFamily="49" charset="-122"/>
              <a:ea typeface="楷体" panose="02010609060101010101" pitchFamily="49" charset="-122"/>
            </a:endParaRPr>
          </a:p>
        </p:txBody>
      </p:sp>
      <p:sp>
        <p:nvSpPr>
          <p:cNvPr id="6" name="矩形: 圆角 5"/>
          <p:cNvSpPr/>
          <p:nvPr/>
        </p:nvSpPr>
        <p:spPr>
          <a:xfrm>
            <a:off x="454011" y="2006598"/>
            <a:ext cx="8022632" cy="637160"/>
          </a:xfrm>
          <a:prstGeom prst="roundRect">
            <a:avLst>
              <a:gd name="adj" fmla="val 22647"/>
            </a:avLst>
          </a:prstGeom>
        </p:spPr>
        <p:style>
          <a:lnRef idx="1">
            <a:schemeClr val="accent5"/>
          </a:lnRef>
          <a:fillRef idx="2">
            <a:schemeClr val="accent5"/>
          </a:fillRef>
          <a:effectRef idx="1">
            <a:schemeClr val="accent5"/>
          </a:effectRef>
          <a:fontRef idx="minor">
            <a:schemeClr val="dk1"/>
          </a:fontRef>
        </p:style>
        <p:txBody>
          <a:bodyPr rtlCol="0" anchor="ctr"/>
          <a:lstStyle/>
          <a:p>
            <a:r>
              <a:rPr lang="zh-CN" altLang="en-US" sz="3200" b="1">
                <a:latin typeface="楷体" panose="02010609060101010101" pitchFamily="49" charset="-122"/>
                <a:ea typeface="楷体" panose="02010609060101010101" pitchFamily="49" charset="-122"/>
              </a:rPr>
              <a:t>    用将军的口吻，即用第一人称来讲述。</a:t>
            </a:r>
            <a:endParaRPr lang="zh-CN" altLang="en-US" sz="3200" b="1">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1394" y="381638"/>
            <a:ext cx="783112" cy="245190"/>
            <a:chOff x="341394" y="552671"/>
            <a:chExt cx="783112" cy="245190"/>
          </a:xfrm>
        </p:grpSpPr>
        <p:sp>
          <p:nvSpPr>
            <p:cNvPr id="4" name="平行四边形 3"/>
            <p:cNvSpPr/>
            <p:nvPr/>
          </p:nvSpPr>
          <p:spPr>
            <a:xfrm rot="10800000" flipH="1">
              <a:off x="341394" y="552671"/>
              <a:ext cx="187900" cy="245190"/>
            </a:xfrm>
            <a:prstGeom prst="parallelogram">
              <a:avLst>
                <a:gd name="adj" fmla="val 25061"/>
              </a:avLst>
            </a:prstGeom>
            <a:solidFill>
              <a:srgbClr val="F57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rot="10800000" flipH="1">
              <a:off x="529294" y="552671"/>
              <a:ext cx="187900" cy="245190"/>
            </a:xfrm>
            <a:prstGeom prst="parallelogram">
              <a:avLst>
                <a:gd name="adj" fmla="val 25061"/>
              </a:avLst>
            </a:prstGeom>
            <a:solidFill>
              <a:srgbClr val="84C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rot="10800000" flipH="1">
              <a:off x="736006" y="552671"/>
              <a:ext cx="187900" cy="245190"/>
            </a:xfrm>
            <a:prstGeom prst="parallelogram">
              <a:avLst>
                <a:gd name="adj" fmla="val 25061"/>
              </a:avLst>
            </a:prstGeom>
            <a:solidFill>
              <a:srgbClr val="F4B2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rot="10800000" flipH="1">
              <a:off x="936606" y="552671"/>
              <a:ext cx="187900" cy="245190"/>
            </a:xfrm>
            <a:prstGeom prst="parallelogram">
              <a:avLst>
                <a:gd name="adj" fmla="val 25061"/>
              </a:avLst>
            </a:prstGeom>
            <a:solidFill>
              <a:srgbClr val="89E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p:nvPr/>
        </p:nvCxnSpPr>
        <p:spPr>
          <a:xfrm flipH="1">
            <a:off x="1200150" y="600245"/>
            <a:ext cx="6468194" cy="0"/>
          </a:xfrm>
          <a:prstGeom prst="line">
            <a:avLst/>
          </a:prstGeom>
          <a:ln w="28575">
            <a:solidFill>
              <a:srgbClr val="89E0EB"/>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41394" y="4810764"/>
            <a:ext cx="4549583" cy="0"/>
          </a:xfrm>
          <a:prstGeom prst="line">
            <a:avLst/>
          </a:prstGeom>
          <a:ln w="28575">
            <a:solidFill>
              <a:srgbClr val="F57A82"/>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flipV="1">
            <a:off x="4943617" y="4682067"/>
            <a:ext cx="783112" cy="245190"/>
            <a:chOff x="816949" y="456978"/>
            <a:chExt cx="783112" cy="245190"/>
          </a:xfrm>
        </p:grpSpPr>
        <p:sp>
          <p:nvSpPr>
            <p:cNvPr id="11" name="平行四边形 10"/>
            <p:cNvSpPr/>
            <p:nvPr/>
          </p:nvSpPr>
          <p:spPr>
            <a:xfrm rot="10800000" flipH="1">
              <a:off x="816949" y="456978"/>
              <a:ext cx="187900" cy="245190"/>
            </a:xfrm>
            <a:prstGeom prst="parallelogram">
              <a:avLst>
                <a:gd name="adj" fmla="val 25061"/>
              </a:avLst>
            </a:prstGeom>
            <a:solidFill>
              <a:srgbClr val="F57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rot="10800000" flipH="1">
              <a:off x="1017549" y="456978"/>
              <a:ext cx="187900" cy="245190"/>
            </a:xfrm>
            <a:prstGeom prst="parallelogram">
              <a:avLst>
                <a:gd name="adj" fmla="val 25061"/>
              </a:avLst>
            </a:prstGeom>
            <a:solidFill>
              <a:srgbClr val="84C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rot="10800000" flipH="1">
              <a:off x="1224261" y="456978"/>
              <a:ext cx="187900" cy="245190"/>
            </a:xfrm>
            <a:prstGeom prst="parallelogram">
              <a:avLst>
                <a:gd name="adj" fmla="val 25061"/>
              </a:avLst>
            </a:prstGeom>
            <a:solidFill>
              <a:srgbClr val="F4B2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rot="10800000" flipH="1">
              <a:off x="1412161" y="456978"/>
              <a:ext cx="187900" cy="245190"/>
            </a:xfrm>
            <a:prstGeom prst="parallelogram">
              <a:avLst>
                <a:gd name="adj" fmla="val 25061"/>
              </a:avLst>
            </a:prstGeom>
            <a:solidFill>
              <a:srgbClr val="89E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287524" y="1419736"/>
            <a:ext cx="8568952" cy="2706309"/>
            <a:chOff x="287524" y="1320051"/>
            <a:chExt cx="8568952" cy="2706309"/>
          </a:xfrm>
        </p:grpSpPr>
        <p:sp>
          <p:nvSpPr>
            <p:cNvPr id="16" name="矩形 15"/>
            <p:cNvSpPr>
              <a:spLocks noChangeArrowheads="1"/>
            </p:cNvSpPr>
            <p:nvPr/>
          </p:nvSpPr>
          <p:spPr bwMode="auto">
            <a:xfrm>
              <a:off x="287524" y="2818787"/>
              <a:ext cx="8568952" cy="1207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latinLnBrk="1" hangingPunct="1">
                <a:lnSpc>
                  <a:spcPct val="130000"/>
                </a:lnSpc>
              </a:pPr>
              <a:r>
                <a:rPr lang="zh-CN" altLang="en-US" sz="3000" b="1">
                  <a:solidFill>
                    <a:schemeClr val="bg1"/>
                  </a:solidFill>
                  <a:latin typeface="宋体" panose="02010600030101010101" pitchFamily="2" charset="-122"/>
                </a:rPr>
                <a:t>    将军的举动，饱含着他对战士们</a:t>
              </a:r>
              <a:r>
                <a:rPr lang="en-US" altLang="zh-CN" sz="3000" b="1">
                  <a:solidFill>
                    <a:schemeClr val="bg1"/>
                  </a:solidFill>
                  <a:latin typeface="宋体" panose="02010600030101010101" pitchFamily="2" charset="-122"/>
                </a:rPr>
                <a:t>_________________________</a:t>
              </a:r>
              <a:r>
                <a:rPr lang="zh-CN" altLang="en-US" sz="3000" b="1">
                  <a:solidFill>
                    <a:schemeClr val="bg1"/>
                  </a:solidFill>
                  <a:latin typeface="宋体" panose="02010600030101010101" pitchFamily="2" charset="-122"/>
                </a:rPr>
                <a:t>。</a:t>
              </a:r>
              <a:endParaRPr lang="zh-CN" altLang="en-US" sz="3000" b="1">
                <a:solidFill>
                  <a:schemeClr val="bg1"/>
                </a:solidFill>
                <a:latin typeface="宋体" panose="02010600030101010101" pitchFamily="2" charset="-122"/>
              </a:endParaRPr>
            </a:p>
          </p:txBody>
        </p:sp>
        <p:sp>
          <p:nvSpPr>
            <p:cNvPr id="17" name="矩形 16"/>
            <p:cNvSpPr>
              <a:spLocks noChangeArrowheads="1"/>
            </p:cNvSpPr>
            <p:nvPr/>
          </p:nvSpPr>
          <p:spPr bwMode="auto">
            <a:xfrm>
              <a:off x="287524" y="1320051"/>
              <a:ext cx="8568952" cy="1369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3000" b="1" spc="-150" dirty="0">
                  <a:solidFill>
                    <a:schemeClr val="bg1"/>
                  </a:solidFill>
                  <a:latin typeface="楷体" panose="02010609060101010101" pitchFamily="49" charset="-122"/>
                  <a:ea typeface="楷体" panose="02010609060101010101" pitchFamily="49" charset="-122"/>
                </a:rPr>
                <a:t>    他向着太阳，向着那片绿色，也向着小岛，行了一个标准的军礼。</a:t>
              </a:r>
              <a:endParaRPr lang="zh-CN" altLang="en-US" sz="3000" b="1" dirty="0">
                <a:solidFill>
                  <a:schemeClr val="bg1"/>
                </a:solidFill>
                <a:latin typeface="楷体" panose="02010609060101010101" pitchFamily="49" charset="-122"/>
                <a:ea typeface="楷体" panose="02010609060101010101" pitchFamily="49" charset="-122"/>
              </a:endParaRPr>
            </a:p>
          </p:txBody>
        </p:sp>
      </p:grpSp>
      <p:sp>
        <p:nvSpPr>
          <p:cNvPr id="19" name="TextBox 11"/>
          <p:cNvSpPr txBox="1">
            <a:spLocks noChangeArrowheads="1"/>
          </p:cNvSpPr>
          <p:nvPr/>
        </p:nvSpPr>
        <p:spPr bwMode="auto">
          <a:xfrm>
            <a:off x="6481699" y="2945305"/>
            <a:ext cx="2145382" cy="553998"/>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000" b="1">
                <a:solidFill>
                  <a:srgbClr val="F4B299"/>
                </a:solidFill>
                <a:latin typeface="楷体" panose="02010609060101010101" pitchFamily="49" charset="-122"/>
                <a:ea typeface="楷体" panose="02010609060101010101" pitchFamily="49" charset="-122"/>
              </a:rPr>
              <a:t>无限的感激</a:t>
            </a:r>
            <a:endParaRPr lang="zh-CN" altLang="en-US" sz="3000" b="1">
              <a:solidFill>
                <a:srgbClr val="F4B299"/>
              </a:solidFill>
              <a:latin typeface="楷体" panose="02010609060101010101" pitchFamily="49" charset="-122"/>
              <a:ea typeface="楷体" panose="02010609060101010101" pitchFamily="49" charset="-122"/>
            </a:endParaRPr>
          </a:p>
        </p:txBody>
      </p:sp>
      <p:sp>
        <p:nvSpPr>
          <p:cNvPr id="23" name="TextBox 11"/>
          <p:cNvSpPr txBox="1">
            <a:spLocks noChangeArrowheads="1"/>
          </p:cNvSpPr>
          <p:nvPr/>
        </p:nvSpPr>
        <p:spPr bwMode="auto">
          <a:xfrm>
            <a:off x="435343" y="3535023"/>
            <a:ext cx="2541334" cy="553998"/>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3000" b="1">
                <a:solidFill>
                  <a:srgbClr val="F4B299"/>
                </a:solidFill>
                <a:latin typeface="楷体" panose="02010609060101010101" pitchFamily="49" charset="-122"/>
                <a:ea typeface="楷体" panose="02010609060101010101" pitchFamily="49" charset="-122"/>
              </a:rPr>
              <a:t>和深深的敬意</a:t>
            </a:r>
            <a:endParaRPr lang="zh-CN" altLang="en-US" sz="3000" b="1">
              <a:solidFill>
                <a:srgbClr val="F4B299"/>
              </a:solidFill>
              <a:latin typeface="楷体" panose="02010609060101010101" pitchFamily="49" charset="-122"/>
              <a:ea typeface="楷体" panose="02010609060101010101" pitchFamily="49" charset="-122"/>
            </a:endParaRPr>
          </a:p>
        </p:txBody>
      </p:sp>
      <p:sp>
        <p:nvSpPr>
          <p:cNvPr id="20" name="矩形 19"/>
          <p:cNvSpPr>
            <a:spLocks noChangeArrowheads="1"/>
          </p:cNvSpPr>
          <p:nvPr/>
        </p:nvSpPr>
        <p:spPr bwMode="auto">
          <a:xfrm>
            <a:off x="287524" y="706287"/>
            <a:ext cx="7020780" cy="607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p>
            <a:pPr marL="571500" indent="-571500" eaLnBrk="1" latinLnBrk="1" hangingPunct="1">
              <a:lnSpc>
                <a:spcPct val="130000"/>
              </a:lnSpc>
              <a:buFont typeface="Wingdings" panose="05000000000000000000" pitchFamily="2" charset="2"/>
              <a:buChar char="n"/>
            </a:pPr>
            <a:r>
              <a:rPr lang="zh-CN" altLang="en-US" sz="3000" b="1">
                <a:solidFill>
                  <a:schemeClr val="bg1"/>
                </a:solidFill>
                <a:latin typeface="宋体" panose="02010600030101010101" pitchFamily="2" charset="-122"/>
              </a:rPr>
              <a:t>品读句子，完成练习。</a:t>
            </a:r>
            <a:endParaRPr lang="zh-CN" altLang="en-US" sz="3000" b="1">
              <a:solidFill>
                <a:schemeClr val="bg1"/>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395536" y="132535"/>
            <a:ext cx="6336704" cy="573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30000"/>
              </a:lnSpc>
              <a:buFont typeface="Wingdings" panose="05000000000000000000" pitchFamily="2" charset="2"/>
              <a:buChar char="p"/>
            </a:pPr>
            <a:r>
              <a:rPr lang="zh-CN" altLang="en-US" sz="2800" b="1" dirty="0">
                <a:solidFill>
                  <a:schemeClr val="bg1"/>
                </a:solidFill>
                <a:latin typeface="宋体" panose="02010600030101010101" pitchFamily="2" charset="-122"/>
              </a:rPr>
              <a:t>谈谈你对最后一个自然段的理解。</a:t>
            </a:r>
            <a:endParaRPr lang="zh-CN" altLang="en-US" sz="2800" b="1" dirty="0">
              <a:solidFill>
                <a:schemeClr val="bg1"/>
              </a:solidFill>
              <a:latin typeface="宋体" panose="02010600030101010101" pitchFamily="2" charset="-122"/>
            </a:endParaRPr>
          </a:p>
        </p:txBody>
      </p:sp>
      <p:grpSp>
        <p:nvGrpSpPr>
          <p:cNvPr id="3" name="组合 2"/>
          <p:cNvGrpSpPr/>
          <p:nvPr/>
        </p:nvGrpSpPr>
        <p:grpSpPr>
          <a:xfrm>
            <a:off x="392155" y="1953356"/>
            <a:ext cx="8695824" cy="3146370"/>
            <a:chOff x="576873" y="1319178"/>
            <a:chExt cx="8695824" cy="3387095"/>
          </a:xfrm>
        </p:grpSpPr>
        <p:sp>
          <p:nvSpPr>
            <p:cNvPr id="5" name="矩形 4"/>
            <p:cNvSpPr/>
            <p:nvPr/>
          </p:nvSpPr>
          <p:spPr>
            <a:xfrm>
              <a:off x="576873" y="1319178"/>
              <a:ext cx="8496944" cy="3189937"/>
            </a:xfrm>
            <a:prstGeom prst="rect">
              <a:avLst/>
            </a:prstGeom>
            <a:solidFill>
              <a:srgbClr val="ECF0F9"/>
            </a:solidFill>
            <a:ln w="57150">
              <a:solidFill>
                <a:schemeClr val="accent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lnSpc>
                  <a:spcPct val="110000"/>
                </a:lnSpc>
              </a:pPr>
              <a:r>
                <a:rPr lang="zh-CN" altLang="en-US" sz="2800" b="1" kern="0" dirty="0">
                  <a:solidFill>
                    <a:schemeClr val="tx1"/>
                  </a:solidFill>
                  <a:latin typeface="楷体" panose="02010609060101010101" pitchFamily="49" charset="-122"/>
                  <a:ea typeface="楷体" panose="02010609060101010101" pitchFamily="49" charset="-122"/>
                </a:rPr>
                <a:t>    最后一个自然段把课文的情感推向了高潮。小岛的生存环境恶劣，常年高温，寸草难生，可战士们不怕困难，用心血种出了绿油油的蔬菜。这个军礼，是将军对战士们深深的敬意，是将军对守岛战</a:t>
              </a:r>
              <a:endParaRPr lang="en-US" altLang="zh-CN" sz="2800" b="1" kern="0" dirty="0">
                <a:solidFill>
                  <a:schemeClr val="tx1"/>
                </a:solidFill>
                <a:latin typeface="楷体" panose="02010609060101010101" pitchFamily="49" charset="-122"/>
                <a:ea typeface="楷体" panose="02010609060101010101" pitchFamily="49" charset="-122"/>
              </a:endParaRPr>
            </a:p>
            <a:p>
              <a:pPr eaLnBrk="1" hangingPunct="1">
                <a:lnSpc>
                  <a:spcPct val="110000"/>
                </a:lnSpc>
              </a:pPr>
              <a:r>
                <a:rPr lang="zh-CN" altLang="en-US" sz="2800" b="1" kern="0" dirty="0">
                  <a:solidFill>
                    <a:schemeClr val="tx1"/>
                  </a:solidFill>
                  <a:latin typeface="楷体" panose="02010609060101010101" pitchFamily="49" charset="-122"/>
                  <a:ea typeface="楷体" panose="02010609060101010101" pitchFamily="49" charset="-122"/>
                </a:rPr>
                <a:t>士艰苦奋斗的精神、乐观向上的生活态度和</a:t>
              </a:r>
              <a:endParaRPr lang="en-US" altLang="zh-CN" sz="2800" b="1" kern="0" dirty="0">
                <a:solidFill>
                  <a:schemeClr val="tx1"/>
                </a:solidFill>
                <a:latin typeface="楷体" panose="02010609060101010101" pitchFamily="49" charset="-122"/>
                <a:ea typeface="楷体" panose="02010609060101010101" pitchFamily="49" charset="-122"/>
              </a:endParaRPr>
            </a:p>
            <a:p>
              <a:pPr eaLnBrk="1" hangingPunct="1">
                <a:lnSpc>
                  <a:spcPct val="110000"/>
                </a:lnSpc>
              </a:pPr>
              <a:r>
                <a:rPr lang="zh-CN" altLang="en-US" sz="2800" b="1" kern="0" dirty="0">
                  <a:solidFill>
                    <a:schemeClr val="tx1"/>
                  </a:solidFill>
                  <a:latin typeface="楷体" panose="02010609060101010101" pitchFamily="49" charset="-122"/>
                  <a:ea typeface="楷体" panose="02010609060101010101" pitchFamily="49" charset="-122"/>
                </a:rPr>
                <a:t>热爱海岛、热爱祖国的情怀的敬意。</a:t>
              </a:r>
              <a:endParaRPr lang="en-US" altLang="zh-CN" sz="2800" b="1" kern="0" dirty="0">
                <a:solidFill>
                  <a:schemeClr val="tx1"/>
                </a:solidFill>
                <a:latin typeface="楷体" panose="02010609060101010101" pitchFamily="49" charset="-122"/>
                <a:ea typeface="楷体" panose="02010609060101010101" pitchFamily="49" charset="-122"/>
              </a:endParaRPr>
            </a:p>
          </p:txBody>
        </p:sp>
        <p:pic>
          <p:nvPicPr>
            <p:cNvPr id="6" name="图片 5"/>
            <p:cNvPicPr>
              <a:picLocks noChangeAspect="1"/>
            </p:cNvPicPr>
            <p:nvPr/>
          </p:nvPicPr>
          <p:blipFill>
            <a:blip r:embed="rId1" cstate="email"/>
            <a:srcRect/>
            <a:stretch>
              <a:fillRect/>
            </a:stretch>
          </p:blipFill>
          <p:spPr>
            <a:xfrm>
              <a:off x="7397626" y="2791307"/>
              <a:ext cx="1875071" cy="1914966"/>
            </a:xfrm>
            <a:prstGeom prst="rect">
              <a:avLst/>
            </a:prstGeom>
          </p:spPr>
        </p:pic>
      </p:grpSp>
      <p:sp>
        <p:nvSpPr>
          <p:cNvPr id="7" name="矩形 6"/>
          <p:cNvSpPr>
            <a:spLocks noChangeArrowheads="1"/>
          </p:cNvSpPr>
          <p:nvPr/>
        </p:nvSpPr>
        <p:spPr bwMode="auto">
          <a:xfrm>
            <a:off x="395536" y="843558"/>
            <a:ext cx="8496944" cy="982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800" b="1" dirty="0">
                <a:solidFill>
                  <a:schemeClr val="bg1"/>
                </a:solidFill>
                <a:latin typeface="楷体" panose="02010609060101010101" pitchFamily="49" charset="-122"/>
                <a:ea typeface="楷体" panose="02010609060101010101" pitchFamily="49" charset="-122"/>
              </a:rPr>
              <a:t>    他向着太阳，向着那片绿色，也向着小岛，行了一个标准的军礼。</a:t>
            </a:r>
            <a:endParaRPr lang="zh-CN" altLang="en-US" sz="28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5"/>
          <p:cNvSpPr txBox="1">
            <a:spLocks noChangeArrowheads="1"/>
          </p:cNvSpPr>
          <p:nvPr/>
        </p:nvSpPr>
        <p:spPr bwMode="auto">
          <a:xfrm>
            <a:off x="1236761" y="1310655"/>
            <a:ext cx="5146674"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rPr>
              <a:t>简单介绍小岛的位置和特点</a:t>
            </a:r>
            <a:endPar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3" name="AutoShape 2"/>
          <p:cNvSpPr/>
          <p:nvPr/>
        </p:nvSpPr>
        <p:spPr bwMode="auto">
          <a:xfrm>
            <a:off x="987524" y="1491630"/>
            <a:ext cx="333375" cy="2743200"/>
          </a:xfrm>
          <a:prstGeom prst="leftBrace">
            <a:avLst>
              <a:gd name="adj1" fmla="val 31086"/>
              <a:gd name="adj2" fmla="val 50000"/>
            </a:avLst>
          </a:prstGeom>
          <a:noFill/>
          <a:ln w="28575">
            <a:solidFill>
              <a:srgbClr val="FFFF00"/>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3200" b="1">
              <a:latin typeface="Arial" panose="020B0604020202020204" pitchFamily="34" charset="0"/>
            </a:endParaRPr>
          </a:p>
        </p:txBody>
      </p:sp>
      <p:sp>
        <p:nvSpPr>
          <p:cNvPr id="4" name="文本框 1"/>
          <p:cNvSpPr txBox="1">
            <a:spLocks noChangeArrowheads="1"/>
          </p:cNvSpPr>
          <p:nvPr/>
        </p:nvSpPr>
        <p:spPr bwMode="auto">
          <a:xfrm>
            <a:off x="439003" y="1853580"/>
            <a:ext cx="677108"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3200" b="1">
                <a:solidFill>
                  <a:schemeClr val="bg1"/>
                </a:solidFill>
                <a:latin typeface="宋体" panose="02010600030101010101" pitchFamily="2" charset="-122"/>
                <a:cs typeface="Times New Roman" panose="02020603050405020304" pitchFamily="18" charset="0"/>
              </a:rPr>
              <a:t>小岛</a:t>
            </a:r>
            <a:endParaRPr lang="en-US" altLang="zh-CN" sz="3200" b="1">
              <a:solidFill>
                <a:schemeClr val="bg1"/>
              </a:solidFill>
              <a:latin typeface="宋体" panose="02010600030101010101" pitchFamily="2" charset="-122"/>
              <a:cs typeface="Times New Roman" panose="02020603050405020304" pitchFamily="18" charset="0"/>
            </a:endParaRPr>
          </a:p>
        </p:txBody>
      </p:sp>
      <p:sp>
        <p:nvSpPr>
          <p:cNvPr id="5" name="Text Box 15"/>
          <p:cNvSpPr txBox="1">
            <a:spLocks noChangeArrowheads="1"/>
          </p:cNvSpPr>
          <p:nvPr/>
        </p:nvSpPr>
        <p:spPr bwMode="auto">
          <a:xfrm>
            <a:off x="1236761" y="2125043"/>
            <a:ext cx="1895079"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rPr>
              <a:t>刚上岛时</a:t>
            </a:r>
            <a:endPar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6" name="AutoShape 2"/>
          <p:cNvSpPr/>
          <p:nvPr/>
        </p:nvSpPr>
        <p:spPr bwMode="auto">
          <a:xfrm rot="10800000">
            <a:off x="6588224" y="1491630"/>
            <a:ext cx="296862" cy="2743200"/>
          </a:xfrm>
          <a:prstGeom prst="leftBrace">
            <a:avLst>
              <a:gd name="adj1" fmla="val 44107"/>
              <a:gd name="adj2" fmla="val 50000"/>
            </a:avLst>
          </a:prstGeom>
          <a:noFill/>
          <a:ln w="28575">
            <a:solidFill>
              <a:srgbClr val="FFFF00"/>
            </a:solidFill>
            <a:rou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3200" b="1">
              <a:latin typeface="Arial" panose="020B0604020202020204" pitchFamily="34" charset="0"/>
            </a:endParaRPr>
          </a:p>
        </p:txBody>
      </p:sp>
      <p:sp>
        <p:nvSpPr>
          <p:cNvPr id="7" name="Text Box 15"/>
          <p:cNvSpPr txBox="1">
            <a:spLocks noChangeArrowheads="1"/>
          </p:cNvSpPr>
          <p:nvPr/>
        </p:nvSpPr>
        <p:spPr bwMode="auto">
          <a:xfrm>
            <a:off x="4223247" y="2125043"/>
            <a:ext cx="1895079"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rPr>
              <a:t>发现菜地</a:t>
            </a:r>
            <a:endPar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8" name="矩形 7"/>
          <p:cNvSpPr/>
          <p:nvPr/>
        </p:nvSpPr>
        <p:spPr>
          <a:xfrm>
            <a:off x="3252490" y="2375868"/>
            <a:ext cx="720725" cy="134937"/>
          </a:xfrm>
          <a:prstGeom prst="rect">
            <a:avLst/>
          </a:prstGeom>
          <a:gradFill flip="none" rotWithShape="1">
            <a:gsLst>
              <a:gs pos="0">
                <a:srgbClr val="A0D62C"/>
              </a:gs>
              <a:gs pos="35000">
                <a:srgbClr val="D7EEA1"/>
              </a:gs>
              <a:gs pos="10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Text Box 15"/>
          <p:cNvSpPr txBox="1">
            <a:spLocks noChangeArrowheads="1"/>
          </p:cNvSpPr>
          <p:nvPr/>
        </p:nvSpPr>
        <p:spPr bwMode="auto">
          <a:xfrm>
            <a:off x="1236761" y="2937843"/>
            <a:ext cx="1895079"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rPr>
              <a:t>吃晚饭时</a:t>
            </a:r>
            <a:endPar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0" name="Text Box 15"/>
          <p:cNvSpPr txBox="1">
            <a:spLocks noChangeArrowheads="1"/>
          </p:cNvSpPr>
          <p:nvPr/>
        </p:nvSpPr>
        <p:spPr bwMode="auto">
          <a:xfrm>
            <a:off x="4223247" y="2937843"/>
            <a:ext cx="1895079"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rPr>
              <a:t>分菜同享</a:t>
            </a:r>
            <a:endPar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1" name="矩形 10"/>
          <p:cNvSpPr/>
          <p:nvPr/>
        </p:nvSpPr>
        <p:spPr>
          <a:xfrm>
            <a:off x="3252490" y="3183905"/>
            <a:ext cx="720725" cy="136525"/>
          </a:xfrm>
          <a:prstGeom prst="rect">
            <a:avLst/>
          </a:prstGeom>
          <a:gradFill flip="none" rotWithShape="1">
            <a:gsLst>
              <a:gs pos="0">
                <a:srgbClr val="A0D62C"/>
              </a:gs>
              <a:gs pos="35000">
                <a:srgbClr val="D7EEA1"/>
              </a:gs>
              <a:gs pos="10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 name="Text Box 15"/>
          <p:cNvSpPr txBox="1">
            <a:spLocks noChangeArrowheads="1"/>
          </p:cNvSpPr>
          <p:nvPr/>
        </p:nvSpPr>
        <p:spPr bwMode="auto">
          <a:xfrm>
            <a:off x="1236761" y="3750643"/>
            <a:ext cx="1895079"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rPr>
              <a:t>离开小岛</a:t>
            </a:r>
            <a:endPar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3" name="Text Box 15"/>
          <p:cNvSpPr txBox="1">
            <a:spLocks noChangeArrowheads="1"/>
          </p:cNvSpPr>
          <p:nvPr/>
        </p:nvSpPr>
        <p:spPr bwMode="auto">
          <a:xfrm>
            <a:off x="4223247" y="3752230"/>
            <a:ext cx="1895079"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rPr>
              <a:t>将军敬礼</a:t>
            </a:r>
            <a:endPar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4" name="矩形 13"/>
          <p:cNvSpPr/>
          <p:nvPr/>
        </p:nvSpPr>
        <p:spPr>
          <a:xfrm>
            <a:off x="3252490" y="3993530"/>
            <a:ext cx="720725" cy="134938"/>
          </a:xfrm>
          <a:prstGeom prst="rect">
            <a:avLst/>
          </a:prstGeom>
          <a:gradFill flip="none" rotWithShape="1">
            <a:gsLst>
              <a:gs pos="0">
                <a:srgbClr val="A0D62C"/>
              </a:gs>
              <a:gs pos="35000">
                <a:srgbClr val="D7EEA1"/>
              </a:gs>
              <a:gs pos="100000">
                <a:schemeClr val="bg1"/>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文本框 14"/>
          <p:cNvSpPr txBox="1">
            <a:spLocks noChangeArrowheads="1"/>
          </p:cNvSpPr>
          <p:nvPr/>
        </p:nvSpPr>
        <p:spPr bwMode="auto">
          <a:xfrm>
            <a:off x="6971135" y="2243212"/>
            <a:ext cx="187220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rPr>
              <a:t>热爱祖国</a:t>
            </a:r>
            <a:endParaRPr lang="en-US" altLang="zh-CN"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endParaRPr>
          </a:p>
          <a:p>
            <a:pPr eaLnBrk="1" hangingPunct="1"/>
            <a:r>
              <a:rPr lang="zh-CN" altLang="en-US"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rPr>
              <a:t>不怕困难</a:t>
            </a:r>
            <a:endParaRPr lang="en-US" altLang="zh-CN" sz="3200" b="1">
              <a:solidFill>
                <a:schemeClr val="accent4">
                  <a:lumMod val="20000"/>
                  <a:lumOff val="80000"/>
                </a:schemeClr>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6" name="文本框 15"/>
          <p:cNvSpPr txBox="1">
            <a:spLocks noChangeArrowheads="1"/>
          </p:cNvSpPr>
          <p:nvPr/>
        </p:nvSpPr>
        <p:spPr bwMode="auto">
          <a:xfrm>
            <a:off x="3654152" y="104428"/>
            <a:ext cx="1835696" cy="584775"/>
          </a:xfrm>
          <a:prstGeom prst="rect">
            <a:avLst/>
          </a:prstGeom>
          <a:no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200" b="1">
                <a:solidFill>
                  <a:srgbClr val="F6C429"/>
                </a:solidFill>
                <a:latin typeface="黑体" panose="02010609060101010101" pitchFamily="49" charset="-122"/>
                <a:ea typeface="黑体" panose="02010609060101010101" pitchFamily="49" charset="-122"/>
                <a:cs typeface="Times New Roman" panose="02020603050405020304" pitchFamily="18" charset="0"/>
              </a:rPr>
              <a:t>板书设计</a:t>
            </a:r>
            <a:endParaRPr lang="zh-CN" altLang="en-US" sz="3200" b="1">
              <a:solidFill>
                <a:srgbClr val="F6C429"/>
              </a:solidFill>
              <a:latin typeface="黑体" panose="02010609060101010101" pitchFamily="49" charset="-122"/>
              <a:ea typeface="黑体" panose="02010609060101010101" pitchFamily="49"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inVertical)">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inVertical)">
                                      <p:cBhvr>
                                        <p:cTn id="26" dur="500"/>
                                        <p:tgtEl>
                                          <p:spTgt spid="9"/>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arn(inVertical)">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barn(inVertical)">
                                      <p:cBhvr>
                                        <p:cTn id="40" dur="500"/>
                                        <p:tgtEl>
                                          <p:spTgt spid="12"/>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left)">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16" presetClass="entr" presetSubtype="21"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barn(inVertical)">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barn(inVertical)">
                                      <p:cBhvr>
                                        <p:cTn id="54" dur="500"/>
                                        <p:tgtEl>
                                          <p:spTgt spid="6"/>
                                        </p:tgtEl>
                                      </p:cBhvr>
                                    </p:animEffect>
                                  </p:childTnLst>
                                </p:cTn>
                              </p:par>
                              <p:par>
                                <p:cTn id="55" presetID="16" presetClass="entr" presetSubtype="21"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inVertical)">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animBg="1"/>
      <p:bldP spid="7" grpId="0"/>
      <p:bldP spid="8" grpId="0" animBg="1"/>
      <p:bldP spid="9" grpId="0"/>
      <p:bldP spid="10" grpId="0"/>
      <p:bldP spid="11" grpId="0" animBg="1"/>
      <p:bldP spid="12" grpId="0"/>
      <p:bldP spid="13" grpId="0"/>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3654152" y="104428"/>
            <a:ext cx="1835696" cy="584775"/>
          </a:xfrm>
          <a:prstGeom prst="rect">
            <a:avLst/>
          </a:prstGeom>
          <a:no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200" b="1" dirty="0">
                <a:solidFill>
                  <a:srgbClr val="F6C429"/>
                </a:solidFill>
                <a:latin typeface="黑体" panose="02010609060101010101" pitchFamily="49" charset="-122"/>
                <a:ea typeface="黑体" panose="02010609060101010101" pitchFamily="49" charset="-122"/>
                <a:cs typeface="Times New Roman" panose="02020603050405020304" pitchFamily="18" charset="0"/>
              </a:rPr>
              <a:t>主题概括</a:t>
            </a:r>
            <a:endParaRPr lang="zh-CN" altLang="en-US" sz="3200" b="1" dirty="0">
              <a:solidFill>
                <a:srgbClr val="F6C429"/>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a:spLocks noChangeArrowheads="1"/>
          </p:cNvSpPr>
          <p:nvPr/>
        </p:nvSpPr>
        <p:spPr bwMode="auto">
          <a:xfrm>
            <a:off x="539552" y="870038"/>
            <a:ext cx="8280920" cy="3933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2800" b="1" dirty="0">
                <a:solidFill>
                  <a:schemeClr val="accent4">
                    <a:lumMod val="20000"/>
                    <a:lumOff val="80000"/>
                  </a:schemeClr>
                </a:solidFill>
                <a:latin typeface="宋体" panose="02010600030101010101" pitchFamily="2" charset="-122"/>
              </a:rPr>
              <a:t>    本文写的是一位将军到</a:t>
            </a:r>
            <a:r>
              <a:rPr lang="zh-CN" altLang="en-US" sz="2800" b="1" dirty="0">
                <a:solidFill>
                  <a:srgbClr val="FF0000"/>
                </a:solidFill>
                <a:latin typeface="宋体" panose="02010600030101010101" pitchFamily="2" charset="-122"/>
              </a:rPr>
              <a:t>我国南海一个小岛</a:t>
            </a:r>
            <a:r>
              <a:rPr lang="zh-CN" altLang="en-US" sz="2800" b="1" dirty="0">
                <a:solidFill>
                  <a:schemeClr val="accent4">
                    <a:lumMod val="20000"/>
                    <a:lumOff val="80000"/>
                  </a:schemeClr>
                </a:solidFill>
                <a:latin typeface="宋体" panose="02010600030101010101" pitchFamily="2" charset="-122"/>
              </a:rPr>
              <a:t>视察的故事。将军在视察小岛时，意外地发现了</a:t>
            </a:r>
            <a:r>
              <a:rPr lang="zh-CN" altLang="en-US" sz="2800" b="1" dirty="0">
                <a:solidFill>
                  <a:srgbClr val="FF0000"/>
                </a:solidFill>
                <a:latin typeface="宋体" panose="02010600030101010101" pitchFamily="2" charset="-122"/>
              </a:rPr>
              <a:t>守岛战士</a:t>
            </a:r>
            <a:r>
              <a:rPr lang="zh-CN" altLang="en-US" sz="2800" b="1" dirty="0">
                <a:solidFill>
                  <a:schemeClr val="accent4">
                    <a:lumMod val="20000"/>
                    <a:lumOff val="80000"/>
                  </a:schemeClr>
                </a:solidFill>
                <a:latin typeface="宋体" panose="02010600030101010101" pitchFamily="2" charset="-122"/>
              </a:rPr>
              <a:t>居然在寸草难生的小岛上</a:t>
            </a:r>
            <a:r>
              <a:rPr lang="zh-CN" altLang="en-US" sz="2800" b="1" dirty="0">
                <a:solidFill>
                  <a:srgbClr val="FF0000"/>
                </a:solidFill>
                <a:latin typeface="宋体" panose="02010600030101010101" pitchFamily="2" charset="-122"/>
              </a:rPr>
              <a:t>种了一块中国地图形状的菜地</a:t>
            </a:r>
            <a:r>
              <a:rPr lang="zh-CN" altLang="en-US" sz="2800" b="1" dirty="0">
                <a:solidFill>
                  <a:schemeClr val="accent4">
                    <a:lumMod val="20000"/>
                    <a:lumOff val="80000"/>
                  </a:schemeClr>
                </a:solidFill>
                <a:latin typeface="宋体" panose="02010600030101010101" pitchFamily="2" charset="-122"/>
              </a:rPr>
              <a:t>，吃晚饭时，战士们特意为将军准备了</a:t>
            </a:r>
            <a:r>
              <a:rPr lang="zh-CN" altLang="en-US" sz="2800" b="1" dirty="0">
                <a:solidFill>
                  <a:srgbClr val="FF0000"/>
                </a:solidFill>
                <a:latin typeface="宋体" panose="02010600030101010101" pitchFamily="2" charset="-122"/>
              </a:rPr>
              <a:t>一盘小白菜</a:t>
            </a:r>
            <a:r>
              <a:rPr lang="zh-CN" altLang="en-US" sz="2800" b="1" dirty="0">
                <a:solidFill>
                  <a:schemeClr val="accent4">
                    <a:lumMod val="20000"/>
                    <a:lumOff val="80000"/>
                  </a:schemeClr>
                </a:solidFill>
                <a:latin typeface="宋体" panose="02010600030101010101" pitchFamily="2" charset="-122"/>
              </a:rPr>
              <a:t>，将军舍不得吃，专门将菜倒进汤里和战士们一起分享。文章表现了驻守在小岛的战士们</a:t>
            </a:r>
            <a:r>
              <a:rPr lang="zh-CN" altLang="en-US" sz="2800" b="1" dirty="0">
                <a:solidFill>
                  <a:srgbClr val="FF0000"/>
                </a:solidFill>
                <a:latin typeface="宋体" panose="02010600030101010101" pitchFamily="2" charset="-122"/>
              </a:rPr>
              <a:t>扎根海岛、艰苦守岛的精神</a:t>
            </a:r>
            <a:r>
              <a:rPr lang="zh-CN" altLang="en-US" sz="2800" b="1" dirty="0">
                <a:solidFill>
                  <a:schemeClr val="accent4">
                    <a:lumMod val="20000"/>
                    <a:lumOff val="80000"/>
                  </a:schemeClr>
                </a:solidFill>
                <a:latin typeface="宋体" panose="02010600030101010101" pitchFamily="2" charset="-122"/>
              </a:rPr>
              <a:t>和</a:t>
            </a:r>
            <a:r>
              <a:rPr lang="zh-CN" altLang="en-US" sz="2800" b="1" dirty="0">
                <a:solidFill>
                  <a:srgbClr val="FF0000"/>
                </a:solidFill>
                <a:latin typeface="宋体" panose="02010600030101010101" pitchFamily="2" charset="-122"/>
              </a:rPr>
              <a:t>热爱祖国的高尚情怀</a:t>
            </a:r>
            <a:r>
              <a:rPr lang="zh-CN" altLang="en-US" sz="2800" b="1" dirty="0">
                <a:solidFill>
                  <a:schemeClr val="accent4">
                    <a:lumMod val="20000"/>
                    <a:lumOff val="80000"/>
                  </a:schemeClr>
                </a:solidFill>
                <a:latin typeface="宋体" panose="02010600030101010101" pitchFamily="2" charset="-122"/>
              </a:rPr>
              <a:t>。</a:t>
            </a:r>
            <a:endParaRPr lang="zh-CN" altLang="en-US" sz="2800" b="1" dirty="0">
              <a:solidFill>
                <a:schemeClr val="accent4">
                  <a:lumMod val="20000"/>
                  <a:lumOff val="80000"/>
                </a:schemeClr>
              </a:solidFill>
              <a:latin typeface="宋体" panose="02010600030101010101" pitchFamily="2" charset="-122"/>
            </a:endParaRPr>
          </a:p>
        </p:txBody>
      </p:sp>
      <p:pic>
        <p:nvPicPr>
          <p:cNvPr id="4" name="New picture"/>
          <p:cNvPicPr/>
          <p:nvPr/>
        </p:nvPicPr>
        <p:blipFill>
          <a:blip r:embed="rId1"/>
          <a:stretch>
            <a:fillRect/>
          </a:stretch>
        </p:blipFill>
        <p:spPr>
          <a:xfrm>
            <a:off x="10985500" y="10223500"/>
            <a:ext cx="304800" cy="215900"/>
          </a:xfrm>
          <a:prstGeom prst="cube">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366055" y="0"/>
            <a:ext cx="2051720" cy="646331"/>
          </a:xfrm>
          <a:prstGeom prst="rect">
            <a:avLst/>
          </a:prstGeom>
          <a:no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a:solidFill>
                  <a:srgbClr val="F6C429"/>
                </a:solidFill>
                <a:latin typeface="黑体" panose="02010609060101010101" pitchFamily="49" charset="-122"/>
                <a:ea typeface="黑体" panose="02010609060101010101" pitchFamily="49" charset="-122"/>
                <a:cs typeface="Times New Roman" panose="02020603050405020304" pitchFamily="18" charset="0"/>
              </a:rPr>
              <a:t>字词学习</a:t>
            </a:r>
            <a:endParaRPr lang="zh-CN" altLang="en-US" sz="3600" b="1">
              <a:solidFill>
                <a:srgbClr val="F6C429"/>
              </a:solidFill>
              <a:latin typeface="黑体" panose="02010609060101010101" pitchFamily="49" charset="-122"/>
              <a:ea typeface="黑体" panose="02010609060101010101" pitchFamily="49" charset="-122"/>
              <a:cs typeface="Times New Roman" panose="02020603050405020304" pitchFamily="18" charset="0"/>
            </a:endParaRPr>
          </a:p>
        </p:txBody>
      </p:sp>
      <p:cxnSp>
        <p:nvCxnSpPr>
          <p:cNvPr id="3" name="直接连接符 2"/>
          <p:cNvCxnSpPr/>
          <p:nvPr/>
        </p:nvCxnSpPr>
        <p:spPr>
          <a:xfrm>
            <a:off x="616593" y="1314162"/>
            <a:ext cx="7885993" cy="0"/>
          </a:xfrm>
          <a:prstGeom prst="line">
            <a:avLst/>
          </a:prstGeom>
          <a:ln w="28575">
            <a:solidFill>
              <a:srgbClr val="46D5FA"/>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16593" y="2145700"/>
            <a:ext cx="7885993" cy="0"/>
          </a:xfrm>
          <a:prstGeom prst="line">
            <a:avLst/>
          </a:prstGeom>
          <a:ln w="28575">
            <a:solidFill>
              <a:srgbClr val="46D5FA"/>
            </a:solidFill>
          </a:ln>
        </p:spPr>
        <p:style>
          <a:lnRef idx="1">
            <a:schemeClr val="accent1"/>
          </a:lnRef>
          <a:fillRef idx="0">
            <a:schemeClr val="accent1"/>
          </a:fillRef>
          <a:effectRef idx="0">
            <a:schemeClr val="accent1"/>
          </a:effectRef>
          <a:fontRef idx="minor">
            <a:schemeClr val="tx1"/>
          </a:fontRef>
        </p:style>
      </p:cxnSp>
      <p:sp>
        <p:nvSpPr>
          <p:cNvPr id="5" name="TextBox 11"/>
          <p:cNvSpPr txBox="1">
            <a:spLocks noChangeArrowheads="1"/>
          </p:cNvSpPr>
          <p:nvPr/>
        </p:nvSpPr>
        <p:spPr bwMode="auto">
          <a:xfrm>
            <a:off x="566305" y="1505746"/>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bg1"/>
                </a:solidFill>
                <a:latin typeface="楷体" panose="02010609060101010101" pitchFamily="49" charset="-122"/>
                <a:ea typeface="楷体" panose="02010609060101010101" pitchFamily="49" charset="-122"/>
              </a:rPr>
              <a:t>域</a:t>
            </a:r>
            <a:endParaRPr lang="en-US" altLang="zh-CN" sz="3600" b="1">
              <a:solidFill>
                <a:schemeClr val="bg1"/>
              </a:solidFill>
              <a:latin typeface="楷体" panose="02010609060101010101" pitchFamily="49" charset="-122"/>
              <a:ea typeface="楷体" panose="02010609060101010101" pitchFamily="49" charset="-122"/>
            </a:endParaRPr>
          </a:p>
        </p:txBody>
      </p:sp>
      <p:sp>
        <p:nvSpPr>
          <p:cNvPr id="6" name="TextBox 11"/>
          <p:cNvSpPr txBox="1">
            <a:spLocks noChangeArrowheads="1"/>
          </p:cNvSpPr>
          <p:nvPr/>
        </p:nvSpPr>
        <p:spPr bwMode="auto">
          <a:xfrm>
            <a:off x="1998652" y="1505746"/>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bg1"/>
                </a:solidFill>
                <a:latin typeface="楷体" panose="02010609060101010101" pitchFamily="49" charset="-122"/>
                <a:ea typeface="楷体" panose="02010609060101010101" pitchFamily="49" charset="-122"/>
              </a:rPr>
              <a:t>艇</a:t>
            </a:r>
            <a:endParaRPr lang="en-US" altLang="zh-CN" sz="3600" b="1">
              <a:solidFill>
                <a:schemeClr val="bg1"/>
              </a:solidFill>
              <a:latin typeface="楷体" panose="02010609060101010101" pitchFamily="49" charset="-122"/>
              <a:ea typeface="楷体" panose="02010609060101010101" pitchFamily="49" charset="-122"/>
            </a:endParaRPr>
          </a:p>
        </p:txBody>
      </p:sp>
      <p:sp>
        <p:nvSpPr>
          <p:cNvPr id="7" name="TextBox 11"/>
          <p:cNvSpPr txBox="1">
            <a:spLocks noChangeArrowheads="1"/>
          </p:cNvSpPr>
          <p:nvPr/>
        </p:nvSpPr>
        <p:spPr bwMode="auto">
          <a:xfrm>
            <a:off x="3431000" y="1505746"/>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bg1"/>
                </a:solidFill>
                <a:latin typeface="楷体" panose="02010609060101010101" pitchFamily="49" charset="-122"/>
                <a:ea typeface="楷体" panose="02010609060101010101" pitchFamily="49" charset="-122"/>
              </a:rPr>
              <a:t>矛</a:t>
            </a:r>
            <a:endParaRPr lang="en-US" altLang="zh-CN" sz="3600" b="1">
              <a:solidFill>
                <a:schemeClr val="bg1"/>
              </a:solidFill>
              <a:latin typeface="楷体" panose="02010609060101010101" pitchFamily="49" charset="-122"/>
              <a:ea typeface="楷体" panose="02010609060101010101" pitchFamily="49" charset="-122"/>
            </a:endParaRPr>
          </a:p>
        </p:txBody>
      </p:sp>
      <p:sp>
        <p:nvSpPr>
          <p:cNvPr id="8" name="TextBox 11"/>
          <p:cNvSpPr txBox="1">
            <a:spLocks noChangeArrowheads="1"/>
          </p:cNvSpPr>
          <p:nvPr/>
        </p:nvSpPr>
        <p:spPr bwMode="auto">
          <a:xfrm>
            <a:off x="4863348" y="1505746"/>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bg1"/>
                </a:solidFill>
                <a:latin typeface="楷体" panose="02010609060101010101" pitchFamily="49" charset="-122"/>
                <a:ea typeface="楷体" panose="02010609060101010101" pitchFamily="49" charset="-122"/>
              </a:rPr>
              <a:t>盾</a:t>
            </a:r>
            <a:endParaRPr lang="en-US" altLang="zh-CN" sz="3600" b="1">
              <a:solidFill>
                <a:schemeClr val="bg1"/>
              </a:solidFill>
              <a:latin typeface="楷体" panose="02010609060101010101" pitchFamily="49" charset="-122"/>
              <a:ea typeface="楷体" panose="02010609060101010101" pitchFamily="49" charset="-122"/>
            </a:endParaRPr>
          </a:p>
        </p:txBody>
      </p:sp>
      <p:sp>
        <p:nvSpPr>
          <p:cNvPr id="9" name="TextBox 11"/>
          <p:cNvSpPr txBox="1">
            <a:spLocks noChangeArrowheads="1"/>
          </p:cNvSpPr>
          <p:nvPr/>
        </p:nvSpPr>
        <p:spPr bwMode="auto">
          <a:xfrm>
            <a:off x="6295696" y="1505746"/>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bg1"/>
                </a:solidFill>
                <a:latin typeface="楷体" panose="02010609060101010101" pitchFamily="49" charset="-122"/>
                <a:ea typeface="楷体" panose="02010609060101010101" pitchFamily="49" charset="-122"/>
              </a:rPr>
              <a:t>筷</a:t>
            </a:r>
            <a:endParaRPr lang="en-US" altLang="zh-CN" sz="3600" b="1">
              <a:solidFill>
                <a:schemeClr val="bg1"/>
              </a:solidFill>
              <a:latin typeface="楷体" panose="02010609060101010101" pitchFamily="49" charset="-122"/>
              <a:ea typeface="楷体" panose="02010609060101010101" pitchFamily="49" charset="-122"/>
            </a:endParaRPr>
          </a:p>
        </p:txBody>
      </p:sp>
      <p:sp>
        <p:nvSpPr>
          <p:cNvPr id="10" name="TextBox 11"/>
          <p:cNvSpPr txBox="1">
            <a:spLocks noChangeArrowheads="1"/>
          </p:cNvSpPr>
          <p:nvPr/>
        </p:nvSpPr>
        <p:spPr bwMode="auto">
          <a:xfrm>
            <a:off x="642156" y="1274505"/>
            <a:ext cx="630157"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yù</a:t>
            </a:r>
            <a:endParaRPr lang="zh-CN" altLang="en-US" sz="2000" b="1">
              <a:solidFill>
                <a:srgbClr val="F6C429"/>
              </a:solidFill>
              <a:latin typeface="宋体" panose="02010600030101010101" pitchFamily="2" charset="-122"/>
            </a:endParaRPr>
          </a:p>
        </p:txBody>
      </p:sp>
      <p:sp>
        <p:nvSpPr>
          <p:cNvPr id="11" name="TextBox 11"/>
          <p:cNvSpPr txBox="1">
            <a:spLocks noChangeArrowheads="1"/>
          </p:cNvSpPr>
          <p:nvPr/>
        </p:nvSpPr>
        <p:spPr bwMode="auto">
          <a:xfrm>
            <a:off x="2015132" y="1274505"/>
            <a:ext cx="745418"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tǐnɡ</a:t>
            </a:r>
            <a:endParaRPr lang="zh-CN" altLang="en-US" sz="2000" b="1">
              <a:solidFill>
                <a:srgbClr val="F6C429"/>
              </a:solidFill>
              <a:latin typeface="宋体" panose="02010600030101010101" pitchFamily="2" charset="-122"/>
            </a:endParaRPr>
          </a:p>
        </p:txBody>
      </p:sp>
      <p:sp>
        <p:nvSpPr>
          <p:cNvPr id="12" name="TextBox 11"/>
          <p:cNvSpPr txBox="1">
            <a:spLocks noChangeArrowheads="1"/>
          </p:cNvSpPr>
          <p:nvPr/>
        </p:nvSpPr>
        <p:spPr bwMode="auto">
          <a:xfrm>
            <a:off x="3498748" y="1274505"/>
            <a:ext cx="596820"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máo</a:t>
            </a:r>
            <a:endParaRPr lang="zh-CN" altLang="en-US" sz="2000" b="1">
              <a:solidFill>
                <a:srgbClr val="F6C429"/>
              </a:solidFill>
              <a:latin typeface="宋体" panose="02010600030101010101" pitchFamily="2" charset="-122"/>
            </a:endParaRPr>
          </a:p>
        </p:txBody>
      </p:sp>
      <p:sp>
        <p:nvSpPr>
          <p:cNvPr id="13" name="TextBox 11"/>
          <p:cNvSpPr txBox="1">
            <a:spLocks noChangeArrowheads="1"/>
          </p:cNvSpPr>
          <p:nvPr/>
        </p:nvSpPr>
        <p:spPr bwMode="auto">
          <a:xfrm>
            <a:off x="4964863" y="1274505"/>
            <a:ext cx="596820"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dùn</a:t>
            </a:r>
            <a:endParaRPr lang="zh-CN" altLang="en-US" sz="2000" b="1">
              <a:solidFill>
                <a:srgbClr val="F6C429"/>
              </a:solidFill>
              <a:latin typeface="宋体" panose="02010600030101010101" pitchFamily="2" charset="-122"/>
            </a:endParaRPr>
          </a:p>
        </p:txBody>
      </p:sp>
      <p:sp>
        <p:nvSpPr>
          <p:cNvPr id="14" name="TextBox 11"/>
          <p:cNvSpPr txBox="1">
            <a:spLocks noChangeArrowheads="1"/>
          </p:cNvSpPr>
          <p:nvPr/>
        </p:nvSpPr>
        <p:spPr bwMode="auto">
          <a:xfrm>
            <a:off x="6304112" y="1274505"/>
            <a:ext cx="762665"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kuài</a:t>
            </a:r>
            <a:endParaRPr lang="zh-CN" altLang="en-US" sz="2000" b="1">
              <a:solidFill>
                <a:srgbClr val="F6C429"/>
              </a:solidFill>
              <a:latin typeface="宋体" panose="02010600030101010101" pitchFamily="2" charset="-122"/>
            </a:endParaRPr>
          </a:p>
        </p:txBody>
      </p:sp>
      <p:sp>
        <p:nvSpPr>
          <p:cNvPr id="15" name="TextBox 11"/>
          <p:cNvSpPr txBox="1">
            <a:spLocks noChangeArrowheads="1"/>
          </p:cNvSpPr>
          <p:nvPr/>
        </p:nvSpPr>
        <p:spPr bwMode="auto">
          <a:xfrm>
            <a:off x="496119" y="2283845"/>
            <a:ext cx="914913"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rPr>
              <a:t>海</a:t>
            </a:r>
            <a:r>
              <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rPr>
              <a:t>域</a:t>
            </a:r>
            <a:endPar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6" name="TextBox 11"/>
          <p:cNvSpPr txBox="1">
            <a:spLocks noChangeArrowheads="1"/>
          </p:cNvSpPr>
          <p:nvPr/>
        </p:nvSpPr>
        <p:spPr bwMode="auto">
          <a:xfrm>
            <a:off x="1928466" y="2283845"/>
            <a:ext cx="914913"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rPr>
              <a:t>快</a:t>
            </a:r>
            <a:r>
              <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rPr>
              <a:t>艇</a:t>
            </a:r>
            <a:endParaRPr lang="zh-CN" altLang="en-US" sz="2800" b="1">
              <a:solidFill>
                <a:schemeClr val="bg1"/>
              </a:solidFill>
              <a:latin typeface="楷体" panose="02010609060101010101" pitchFamily="49" charset="-122"/>
              <a:ea typeface="楷体" panose="02010609060101010101" pitchFamily="49" charset="-122"/>
            </a:endParaRPr>
          </a:p>
        </p:txBody>
      </p:sp>
      <p:sp>
        <p:nvSpPr>
          <p:cNvPr id="17" name="TextBox 11"/>
          <p:cNvSpPr txBox="1">
            <a:spLocks noChangeArrowheads="1"/>
          </p:cNvSpPr>
          <p:nvPr/>
        </p:nvSpPr>
        <p:spPr bwMode="auto">
          <a:xfrm>
            <a:off x="3360813" y="2283845"/>
            <a:ext cx="914913"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rPr>
              <a:t>长</a:t>
            </a:r>
            <a:r>
              <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rPr>
              <a:t>矛</a:t>
            </a:r>
            <a:endPar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8" name="TextBox 11"/>
          <p:cNvSpPr txBox="1">
            <a:spLocks noChangeArrowheads="1"/>
          </p:cNvSpPr>
          <p:nvPr/>
        </p:nvSpPr>
        <p:spPr bwMode="auto">
          <a:xfrm>
            <a:off x="4805817" y="2283845"/>
            <a:ext cx="914913"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rPr>
              <a:t>盾</a:t>
            </a:r>
            <a:r>
              <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rPr>
              <a:t>牌</a:t>
            </a:r>
            <a:endPar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9" name="TextBox 11"/>
          <p:cNvSpPr txBox="1">
            <a:spLocks noChangeArrowheads="1"/>
          </p:cNvSpPr>
          <p:nvPr/>
        </p:nvSpPr>
        <p:spPr bwMode="auto">
          <a:xfrm>
            <a:off x="6225510" y="2283845"/>
            <a:ext cx="914913"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rPr>
              <a:t>筷</a:t>
            </a:r>
            <a:r>
              <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rPr>
              <a:t>子</a:t>
            </a:r>
            <a:endPar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20" name="TextBox 11"/>
          <p:cNvSpPr txBox="1">
            <a:spLocks noChangeArrowheads="1"/>
          </p:cNvSpPr>
          <p:nvPr/>
        </p:nvSpPr>
        <p:spPr bwMode="auto">
          <a:xfrm>
            <a:off x="7728043" y="1505746"/>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bg1"/>
                </a:solidFill>
                <a:latin typeface="楷体" panose="02010609060101010101" pitchFamily="49" charset="-122"/>
                <a:ea typeface="楷体" panose="02010609060101010101" pitchFamily="49" charset="-122"/>
              </a:rPr>
              <a:t>炊</a:t>
            </a:r>
            <a:endParaRPr lang="en-US" altLang="zh-CN" sz="3600" b="1">
              <a:solidFill>
                <a:schemeClr val="bg1"/>
              </a:solidFill>
              <a:latin typeface="楷体" panose="02010609060101010101" pitchFamily="49" charset="-122"/>
              <a:ea typeface="楷体" panose="02010609060101010101" pitchFamily="49" charset="-122"/>
            </a:endParaRPr>
          </a:p>
        </p:txBody>
      </p:sp>
      <p:sp>
        <p:nvSpPr>
          <p:cNvPr id="21" name="TextBox 11"/>
          <p:cNvSpPr txBox="1">
            <a:spLocks noChangeArrowheads="1"/>
          </p:cNvSpPr>
          <p:nvPr/>
        </p:nvSpPr>
        <p:spPr bwMode="auto">
          <a:xfrm>
            <a:off x="7764172" y="1274505"/>
            <a:ext cx="697394"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chuī</a:t>
            </a:r>
            <a:endParaRPr lang="zh-CN" altLang="en-US" sz="2000" b="1">
              <a:solidFill>
                <a:srgbClr val="F6C429"/>
              </a:solidFill>
              <a:latin typeface="宋体" panose="02010600030101010101" pitchFamily="2" charset="-122"/>
            </a:endParaRPr>
          </a:p>
        </p:txBody>
      </p:sp>
      <p:sp>
        <p:nvSpPr>
          <p:cNvPr id="22" name="TextBox 11"/>
          <p:cNvSpPr txBox="1">
            <a:spLocks noChangeArrowheads="1"/>
          </p:cNvSpPr>
          <p:nvPr/>
        </p:nvSpPr>
        <p:spPr bwMode="auto">
          <a:xfrm>
            <a:off x="7637118" y="2283845"/>
            <a:ext cx="914913"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rPr>
              <a:t>炊</a:t>
            </a:r>
            <a:r>
              <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rPr>
              <a:t>烟</a:t>
            </a:r>
            <a:endPar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endParaRPr>
          </a:p>
        </p:txBody>
      </p:sp>
      <p:cxnSp>
        <p:nvCxnSpPr>
          <p:cNvPr id="23" name="直接连接符 22"/>
          <p:cNvCxnSpPr/>
          <p:nvPr/>
        </p:nvCxnSpPr>
        <p:spPr>
          <a:xfrm>
            <a:off x="616593" y="3167079"/>
            <a:ext cx="7885993" cy="0"/>
          </a:xfrm>
          <a:prstGeom prst="line">
            <a:avLst/>
          </a:prstGeom>
          <a:ln w="28575">
            <a:solidFill>
              <a:srgbClr val="46D5FA"/>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16593" y="3998617"/>
            <a:ext cx="7885993" cy="0"/>
          </a:xfrm>
          <a:prstGeom prst="line">
            <a:avLst/>
          </a:prstGeom>
          <a:ln w="28575">
            <a:solidFill>
              <a:srgbClr val="46D5FA"/>
            </a:solidFill>
          </a:ln>
        </p:spPr>
        <p:style>
          <a:lnRef idx="1">
            <a:schemeClr val="accent1"/>
          </a:lnRef>
          <a:fillRef idx="0">
            <a:schemeClr val="accent1"/>
          </a:fillRef>
          <a:effectRef idx="0">
            <a:schemeClr val="accent1"/>
          </a:effectRef>
          <a:fontRef idx="minor">
            <a:schemeClr val="tx1"/>
          </a:fontRef>
        </p:style>
      </p:cxnSp>
      <p:sp>
        <p:nvSpPr>
          <p:cNvPr id="25" name="TextBox 11"/>
          <p:cNvSpPr txBox="1">
            <a:spLocks noChangeArrowheads="1"/>
          </p:cNvSpPr>
          <p:nvPr/>
        </p:nvSpPr>
        <p:spPr bwMode="auto">
          <a:xfrm>
            <a:off x="566305" y="3358663"/>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accent2"/>
                </a:solidFill>
                <a:latin typeface="楷体" panose="02010609060101010101" pitchFamily="49" charset="-122"/>
                <a:ea typeface="楷体" panose="02010609060101010101" pitchFamily="49" charset="-122"/>
              </a:rPr>
              <a:t>哼</a:t>
            </a:r>
            <a:endParaRPr lang="en-US" altLang="zh-CN" sz="3600" b="1">
              <a:solidFill>
                <a:schemeClr val="accent2"/>
              </a:solidFill>
              <a:latin typeface="楷体" panose="02010609060101010101" pitchFamily="49" charset="-122"/>
              <a:ea typeface="楷体" panose="02010609060101010101" pitchFamily="49" charset="-122"/>
            </a:endParaRPr>
          </a:p>
        </p:txBody>
      </p:sp>
      <p:sp>
        <p:nvSpPr>
          <p:cNvPr id="26" name="TextBox 11"/>
          <p:cNvSpPr txBox="1">
            <a:spLocks noChangeArrowheads="1"/>
          </p:cNvSpPr>
          <p:nvPr/>
        </p:nvSpPr>
        <p:spPr bwMode="auto">
          <a:xfrm>
            <a:off x="1998652" y="3358663"/>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bg1"/>
                </a:solidFill>
                <a:latin typeface="楷体" panose="02010609060101010101" pitchFamily="49" charset="-122"/>
                <a:ea typeface="楷体" panose="02010609060101010101" pitchFamily="49" charset="-122"/>
              </a:rPr>
              <a:t>喉</a:t>
            </a:r>
            <a:endParaRPr lang="en-US" altLang="zh-CN" sz="3600" b="1">
              <a:solidFill>
                <a:schemeClr val="bg1"/>
              </a:solidFill>
              <a:latin typeface="楷体" panose="02010609060101010101" pitchFamily="49" charset="-122"/>
              <a:ea typeface="楷体" panose="02010609060101010101" pitchFamily="49" charset="-122"/>
            </a:endParaRPr>
          </a:p>
        </p:txBody>
      </p:sp>
      <p:sp>
        <p:nvSpPr>
          <p:cNvPr id="27" name="TextBox 11"/>
          <p:cNvSpPr txBox="1">
            <a:spLocks noChangeArrowheads="1"/>
          </p:cNvSpPr>
          <p:nvPr/>
        </p:nvSpPr>
        <p:spPr bwMode="auto">
          <a:xfrm>
            <a:off x="3431000" y="3358663"/>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bg1"/>
                </a:solidFill>
                <a:latin typeface="楷体" panose="02010609060101010101" pitchFamily="49" charset="-122"/>
                <a:ea typeface="楷体" panose="02010609060101010101" pitchFamily="49" charset="-122"/>
              </a:rPr>
              <a:t>咙</a:t>
            </a:r>
            <a:endParaRPr lang="en-US" altLang="zh-CN" sz="3600" b="1">
              <a:solidFill>
                <a:schemeClr val="bg1"/>
              </a:solidFill>
              <a:latin typeface="楷体" panose="02010609060101010101" pitchFamily="49" charset="-122"/>
              <a:ea typeface="楷体" panose="02010609060101010101" pitchFamily="49" charset="-122"/>
            </a:endParaRPr>
          </a:p>
        </p:txBody>
      </p:sp>
      <p:sp>
        <p:nvSpPr>
          <p:cNvPr id="28" name="TextBox 11"/>
          <p:cNvSpPr txBox="1">
            <a:spLocks noChangeArrowheads="1"/>
          </p:cNvSpPr>
          <p:nvPr/>
        </p:nvSpPr>
        <p:spPr bwMode="auto">
          <a:xfrm>
            <a:off x="4863348" y="3358663"/>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bg1"/>
                </a:solidFill>
                <a:latin typeface="楷体" panose="02010609060101010101" pitchFamily="49" charset="-122"/>
                <a:ea typeface="楷体" panose="02010609060101010101" pitchFamily="49" charset="-122"/>
              </a:rPr>
              <a:t>勺</a:t>
            </a:r>
            <a:endParaRPr lang="en-US" altLang="zh-CN" sz="3600" b="1">
              <a:solidFill>
                <a:schemeClr val="bg1"/>
              </a:solidFill>
              <a:latin typeface="楷体" panose="02010609060101010101" pitchFamily="49" charset="-122"/>
              <a:ea typeface="楷体" panose="02010609060101010101" pitchFamily="49" charset="-122"/>
            </a:endParaRPr>
          </a:p>
        </p:txBody>
      </p:sp>
      <p:sp>
        <p:nvSpPr>
          <p:cNvPr id="29" name="TextBox 11"/>
          <p:cNvSpPr txBox="1">
            <a:spLocks noChangeArrowheads="1"/>
          </p:cNvSpPr>
          <p:nvPr/>
        </p:nvSpPr>
        <p:spPr bwMode="auto">
          <a:xfrm>
            <a:off x="6295696" y="3358663"/>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bg1"/>
                </a:solidFill>
                <a:latin typeface="楷体" panose="02010609060101010101" pitchFamily="49" charset="-122"/>
                <a:ea typeface="楷体" panose="02010609060101010101" pitchFamily="49" charset="-122"/>
              </a:rPr>
              <a:t>搅</a:t>
            </a:r>
            <a:endParaRPr lang="en-US" altLang="zh-CN" sz="3600" b="1">
              <a:solidFill>
                <a:schemeClr val="bg1"/>
              </a:solidFill>
              <a:latin typeface="楷体" panose="02010609060101010101" pitchFamily="49" charset="-122"/>
              <a:ea typeface="楷体" panose="02010609060101010101" pitchFamily="49" charset="-122"/>
            </a:endParaRPr>
          </a:p>
        </p:txBody>
      </p:sp>
      <p:sp>
        <p:nvSpPr>
          <p:cNvPr id="30" name="TextBox 11"/>
          <p:cNvSpPr txBox="1">
            <a:spLocks noChangeArrowheads="1"/>
          </p:cNvSpPr>
          <p:nvPr/>
        </p:nvSpPr>
        <p:spPr bwMode="auto">
          <a:xfrm>
            <a:off x="642156" y="3127422"/>
            <a:ext cx="630157"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hnɡ</a:t>
            </a:r>
            <a:endParaRPr lang="zh-CN" altLang="en-US" sz="2000" b="1">
              <a:solidFill>
                <a:srgbClr val="F6C429"/>
              </a:solidFill>
              <a:latin typeface="宋体" panose="02010600030101010101" pitchFamily="2" charset="-122"/>
            </a:endParaRPr>
          </a:p>
        </p:txBody>
      </p:sp>
      <p:sp>
        <p:nvSpPr>
          <p:cNvPr id="31" name="TextBox 11"/>
          <p:cNvSpPr txBox="1">
            <a:spLocks noChangeArrowheads="1"/>
          </p:cNvSpPr>
          <p:nvPr/>
        </p:nvSpPr>
        <p:spPr bwMode="auto">
          <a:xfrm>
            <a:off x="2097961" y="3127422"/>
            <a:ext cx="590408"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hóu</a:t>
            </a:r>
            <a:endParaRPr lang="zh-CN" altLang="en-US" sz="2000" b="1">
              <a:solidFill>
                <a:srgbClr val="F6C429"/>
              </a:solidFill>
              <a:latin typeface="宋体" panose="02010600030101010101" pitchFamily="2" charset="-122"/>
            </a:endParaRPr>
          </a:p>
        </p:txBody>
      </p:sp>
      <p:sp>
        <p:nvSpPr>
          <p:cNvPr id="32" name="TextBox 11"/>
          <p:cNvSpPr txBox="1">
            <a:spLocks noChangeArrowheads="1"/>
          </p:cNvSpPr>
          <p:nvPr/>
        </p:nvSpPr>
        <p:spPr bwMode="auto">
          <a:xfrm>
            <a:off x="3433981" y="3127422"/>
            <a:ext cx="870670"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lónɡ</a:t>
            </a:r>
            <a:endParaRPr lang="zh-CN" altLang="en-US" sz="2000" b="1">
              <a:solidFill>
                <a:srgbClr val="F6C429"/>
              </a:solidFill>
              <a:latin typeface="宋体" panose="02010600030101010101" pitchFamily="2" charset="-122"/>
            </a:endParaRPr>
          </a:p>
        </p:txBody>
      </p:sp>
      <p:sp>
        <p:nvSpPr>
          <p:cNvPr id="33" name="TextBox 11"/>
          <p:cNvSpPr txBox="1">
            <a:spLocks noChangeArrowheads="1"/>
          </p:cNvSpPr>
          <p:nvPr/>
        </p:nvSpPr>
        <p:spPr bwMode="auto">
          <a:xfrm>
            <a:off x="4880125" y="3127422"/>
            <a:ext cx="745220"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sháo</a:t>
            </a:r>
            <a:endParaRPr lang="zh-CN" altLang="en-US" sz="2000" b="1">
              <a:solidFill>
                <a:srgbClr val="F6C429"/>
              </a:solidFill>
              <a:latin typeface="宋体" panose="02010600030101010101" pitchFamily="2" charset="-122"/>
            </a:endParaRPr>
          </a:p>
        </p:txBody>
      </p:sp>
      <p:sp>
        <p:nvSpPr>
          <p:cNvPr id="34" name="TextBox 11"/>
          <p:cNvSpPr txBox="1">
            <a:spLocks noChangeArrowheads="1"/>
          </p:cNvSpPr>
          <p:nvPr/>
        </p:nvSpPr>
        <p:spPr bwMode="auto">
          <a:xfrm>
            <a:off x="6295534" y="3127422"/>
            <a:ext cx="745220"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jiǎo</a:t>
            </a:r>
            <a:endParaRPr lang="zh-CN" altLang="en-US" sz="2000" b="1">
              <a:solidFill>
                <a:srgbClr val="F6C429"/>
              </a:solidFill>
              <a:latin typeface="宋体" panose="02010600030101010101" pitchFamily="2" charset="-122"/>
            </a:endParaRPr>
          </a:p>
        </p:txBody>
      </p:sp>
      <p:sp>
        <p:nvSpPr>
          <p:cNvPr id="36" name="TextBox 11"/>
          <p:cNvSpPr txBox="1">
            <a:spLocks noChangeArrowheads="1"/>
          </p:cNvSpPr>
          <p:nvPr/>
        </p:nvSpPr>
        <p:spPr bwMode="auto">
          <a:xfrm>
            <a:off x="1928466" y="4136762"/>
            <a:ext cx="914913"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rPr>
              <a:t>咽</a:t>
            </a:r>
            <a:r>
              <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rPr>
              <a:t>喉</a:t>
            </a:r>
            <a:endPar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37" name="TextBox 11"/>
          <p:cNvSpPr txBox="1">
            <a:spLocks noChangeArrowheads="1"/>
          </p:cNvSpPr>
          <p:nvPr/>
        </p:nvSpPr>
        <p:spPr bwMode="auto">
          <a:xfrm>
            <a:off x="3360813" y="4136762"/>
            <a:ext cx="914913"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rPr>
              <a:t>喉</a:t>
            </a:r>
            <a:r>
              <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rPr>
              <a:t>咙</a:t>
            </a:r>
            <a:endPar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38" name="TextBox 11"/>
          <p:cNvSpPr txBox="1">
            <a:spLocks noChangeArrowheads="1"/>
          </p:cNvSpPr>
          <p:nvPr/>
        </p:nvSpPr>
        <p:spPr bwMode="auto">
          <a:xfrm>
            <a:off x="4805817" y="4136762"/>
            <a:ext cx="914913"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rPr>
              <a:t>勺</a:t>
            </a:r>
            <a:r>
              <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rPr>
              <a:t>子</a:t>
            </a:r>
            <a:endPar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39" name="TextBox 11"/>
          <p:cNvSpPr txBox="1">
            <a:spLocks noChangeArrowheads="1"/>
          </p:cNvSpPr>
          <p:nvPr/>
        </p:nvSpPr>
        <p:spPr bwMode="auto">
          <a:xfrm>
            <a:off x="6225510" y="4136762"/>
            <a:ext cx="914913"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rPr>
              <a:t>搅</a:t>
            </a:r>
            <a:r>
              <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rPr>
              <a:t>拌</a:t>
            </a:r>
            <a:endPar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40" name="TextBox 11"/>
          <p:cNvSpPr txBox="1">
            <a:spLocks noChangeArrowheads="1"/>
          </p:cNvSpPr>
          <p:nvPr/>
        </p:nvSpPr>
        <p:spPr bwMode="auto">
          <a:xfrm>
            <a:off x="7728043" y="3358663"/>
            <a:ext cx="774543" cy="64633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3600" b="1">
                <a:solidFill>
                  <a:schemeClr val="bg1"/>
                </a:solidFill>
                <a:latin typeface="楷体" panose="02010609060101010101" pitchFamily="49" charset="-122"/>
                <a:ea typeface="楷体" panose="02010609060101010101" pitchFamily="49" charset="-122"/>
              </a:rPr>
              <a:t>舀</a:t>
            </a:r>
            <a:endParaRPr lang="en-US" altLang="zh-CN" sz="3600" b="1">
              <a:solidFill>
                <a:schemeClr val="bg1"/>
              </a:solidFill>
              <a:latin typeface="楷体" panose="02010609060101010101" pitchFamily="49" charset="-122"/>
              <a:ea typeface="楷体" panose="02010609060101010101" pitchFamily="49" charset="-122"/>
            </a:endParaRPr>
          </a:p>
        </p:txBody>
      </p:sp>
      <p:sp>
        <p:nvSpPr>
          <p:cNvPr id="41" name="TextBox 11"/>
          <p:cNvSpPr txBox="1">
            <a:spLocks noChangeArrowheads="1"/>
          </p:cNvSpPr>
          <p:nvPr/>
        </p:nvSpPr>
        <p:spPr bwMode="auto">
          <a:xfrm>
            <a:off x="7800235" y="3127422"/>
            <a:ext cx="630157" cy="40011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2000" b="1" err="1">
                <a:solidFill>
                  <a:srgbClr val="F6C429"/>
                </a:solidFill>
                <a:latin typeface="宋体" panose="02010600030101010101" pitchFamily="2" charset="-122"/>
              </a:rPr>
              <a:t>yǎo</a:t>
            </a:r>
            <a:endParaRPr lang="zh-CN" altLang="en-US" sz="2000" b="1">
              <a:solidFill>
                <a:srgbClr val="F6C429"/>
              </a:solidFill>
              <a:latin typeface="宋体" panose="02010600030101010101" pitchFamily="2" charset="-122"/>
            </a:endParaRPr>
          </a:p>
        </p:txBody>
      </p:sp>
      <p:sp>
        <p:nvSpPr>
          <p:cNvPr id="42" name="TextBox 11"/>
          <p:cNvSpPr txBox="1">
            <a:spLocks noChangeArrowheads="1"/>
          </p:cNvSpPr>
          <p:nvPr/>
        </p:nvSpPr>
        <p:spPr bwMode="auto">
          <a:xfrm>
            <a:off x="7656168" y="4136762"/>
            <a:ext cx="914913"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rgbClr val="F6C429"/>
                </a:solidFill>
                <a:latin typeface="楷体" panose="02010609060101010101" pitchFamily="49" charset="-122"/>
                <a:ea typeface="楷体" panose="02010609060101010101" pitchFamily="49" charset="-122"/>
                <a:cs typeface="Times New Roman" panose="02020603050405020304" pitchFamily="18" charset="0"/>
              </a:rPr>
              <a:t>舀</a:t>
            </a:r>
            <a:r>
              <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rPr>
              <a:t>水</a:t>
            </a:r>
            <a:endParaRPr lang="zh-CN" altLang="en-US" sz="2800" b="1">
              <a:solidFill>
                <a:schemeClr val="bg1"/>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43" name="椭圆 42"/>
          <p:cNvSpPr/>
          <p:nvPr/>
        </p:nvSpPr>
        <p:spPr>
          <a:xfrm>
            <a:off x="5009081" y="1353819"/>
            <a:ext cx="504056" cy="320795"/>
          </a:xfrm>
          <a:prstGeom prst="ellipse">
            <a:avLst/>
          </a:prstGeom>
          <a:noFill/>
          <a:ln w="28575">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11"/>
          <p:cNvSpPr txBox="1">
            <a:spLocks noChangeArrowheads="1"/>
          </p:cNvSpPr>
          <p:nvPr/>
        </p:nvSpPr>
        <p:spPr bwMode="auto">
          <a:xfrm>
            <a:off x="4505025" y="596003"/>
            <a:ext cx="1431270" cy="60478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3200" b="1">
                <a:solidFill>
                  <a:srgbClr val="FFFF00"/>
                </a:solidFill>
                <a:latin typeface="宋体" panose="02010600030101010101" pitchFamily="2" charset="-122"/>
              </a:rPr>
              <a:t>前鼻音</a:t>
            </a:r>
            <a:endParaRPr lang="zh-CN" altLang="en-US" sz="3200" b="1">
              <a:solidFill>
                <a:srgbClr val="FFFF00"/>
              </a:solidFill>
              <a:latin typeface="宋体" panose="02010600030101010101" pitchFamily="2" charset="-122"/>
            </a:endParaRPr>
          </a:p>
        </p:txBody>
      </p:sp>
      <p:sp>
        <p:nvSpPr>
          <p:cNvPr id="45" name="椭圆 44"/>
          <p:cNvSpPr/>
          <p:nvPr/>
        </p:nvSpPr>
        <p:spPr>
          <a:xfrm>
            <a:off x="2067471" y="1353819"/>
            <a:ext cx="620898" cy="320795"/>
          </a:xfrm>
          <a:prstGeom prst="ellipse">
            <a:avLst/>
          </a:prstGeom>
          <a:noFill/>
          <a:ln w="2857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3544713" y="3193621"/>
            <a:ext cx="620898" cy="320795"/>
          </a:xfrm>
          <a:prstGeom prst="ellipse">
            <a:avLst/>
          </a:prstGeom>
          <a:noFill/>
          <a:ln w="28575">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11"/>
          <p:cNvSpPr txBox="1">
            <a:spLocks noChangeArrowheads="1"/>
          </p:cNvSpPr>
          <p:nvPr/>
        </p:nvSpPr>
        <p:spPr bwMode="auto">
          <a:xfrm>
            <a:off x="1907878" y="596003"/>
            <a:ext cx="1431270" cy="60478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3200" b="1">
                <a:solidFill>
                  <a:srgbClr val="BDD7EE"/>
                </a:solidFill>
                <a:latin typeface="宋体" panose="02010600030101010101" pitchFamily="2" charset="-122"/>
              </a:rPr>
              <a:t>后鼻音</a:t>
            </a:r>
            <a:endParaRPr lang="zh-CN" altLang="en-US" sz="3200" b="1">
              <a:solidFill>
                <a:srgbClr val="BDD7EE"/>
              </a:solidFill>
              <a:latin typeface="宋体" panose="02010600030101010101" pitchFamily="2" charset="-122"/>
            </a:endParaRPr>
          </a:p>
        </p:txBody>
      </p:sp>
      <p:sp>
        <p:nvSpPr>
          <p:cNvPr id="48" name="椭圆 47"/>
          <p:cNvSpPr/>
          <p:nvPr/>
        </p:nvSpPr>
        <p:spPr>
          <a:xfrm>
            <a:off x="7779233" y="1353819"/>
            <a:ext cx="620898" cy="320795"/>
          </a:xfrm>
          <a:prstGeom prst="ellipse">
            <a:avLst/>
          </a:prstGeom>
          <a:noFill/>
          <a:ln w="28575">
            <a:solidFill>
              <a:srgbClr val="D14F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946291" y="3193621"/>
            <a:ext cx="620898" cy="320795"/>
          </a:xfrm>
          <a:prstGeom prst="ellipse">
            <a:avLst/>
          </a:prstGeom>
          <a:noFill/>
          <a:ln w="28575">
            <a:solidFill>
              <a:srgbClr val="D14F3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TextBox 11"/>
          <p:cNvSpPr txBox="1">
            <a:spLocks noChangeArrowheads="1"/>
          </p:cNvSpPr>
          <p:nvPr/>
        </p:nvSpPr>
        <p:spPr bwMode="auto">
          <a:xfrm>
            <a:off x="6424788" y="596003"/>
            <a:ext cx="1431270" cy="604781"/>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3200" b="1">
                <a:solidFill>
                  <a:srgbClr val="D14F32"/>
                </a:solidFill>
                <a:latin typeface="宋体" panose="02010600030101010101" pitchFamily="2" charset="-122"/>
              </a:rPr>
              <a:t>翘舌音</a:t>
            </a:r>
            <a:endParaRPr lang="zh-CN" altLang="en-US" sz="3200" b="1">
              <a:solidFill>
                <a:srgbClr val="D14F32"/>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barn(inVertical)">
                                      <p:cBhvr>
                                        <p:cTn id="13" dur="500"/>
                                        <p:tgtEl>
                                          <p:spTgt spid="1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inVertical)">
                                      <p:cBhvr>
                                        <p:cTn id="16" dur="500"/>
                                        <p:tgtEl>
                                          <p:spTgt spid="13"/>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barn(inVertical)">
                                      <p:cBhvr>
                                        <p:cTn id="19" dur="500"/>
                                        <p:tgtEl>
                                          <p:spTgt spid="14"/>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barn(inVertical)">
                                      <p:cBhvr>
                                        <p:cTn id="22" dur="500"/>
                                        <p:tgtEl>
                                          <p:spTgt spid="21"/>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barn(inVertical)">
                                      <p:cBhvr>
                                        <p:cTn id="25" dur="500"/>
                                        <p:tgtEl>
                                          <p:spTgt spid="3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barn(inVertical)">
                                      <p:cBhvr>
                                        <p:cTn id="28" dur="500"/>
                                        <p:tgtEl>
                                          <p:spTgt spid="31"/>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barn(inVertical)">
                                      <p:cBhvr>
                                        <p:cTn id="31" dur="500"/>
                                        <p:tgtEl>
                                          <p:spTgt spid="32"/>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barn(inVertical)">
                                      <p:cBhvr>
                                        <p:cTn id="34" dur="500"/>
                                        <p:tgtEl>
                                          <p:spTgt spid="33"/>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barn(inVertical)">
                                      <p:cBhvr>
                                        <p:cTn id="37" dur="500"/>
                                        <p:tgtEl>
                                          <p:spTgt spid="34"/>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barn(inVertical)">
                                      <p:cBhvr>
                                        <p:cTn id="40" dur="500"/>
                                        <p:tgtEl>
                                          <p:spTgt spid="4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1000"/>
                                        <p:tgtEl>
                                          <p:spTgt spid="15"/>
                                        </p:tgtEl>
                                      </p:cBhvr>
                                    </p:animEffect>
                                    <p:anim calcmode="lin" valueType="num">
                                      <p:cBhvr>
                                        <p:cTn id="46" dur="1000" fill="hold"/>
                                        <p:tgtEl>
                                          <p:spTgt spid="15"/>
                                        </p:tgtEl>
                                        <p:attrNameLst>
                                          <p:attrName>ppt_x</p:attrName>
                                        </p:attrNameLst>
                                      </p:cBhvr>
                                      <p:tavLst>
                                        <p:tav tm="0">
                                          <p:val>
                                            <p:strVal val="#ppt_x"/>
                                          </p:val>
                                        </p:tav>
                                        <p:tav tm="100000">
                                          <p:val>
                                            <p:strVal val="#ppt_x"/>
                                          </p:val>
                                        </p:tav>
                                      </p:tavLst>
                                    </p:anim>
                                    <p:anim calcmode="lin" valueType="num">
                                      <p:cBhvr>
                                        <p:cTn id="47" dur="1000" fill="hold"/>
                                        <p:tgtEl>
                                          <p:spTgt spid="15"/>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fade">
                                      <p:cBhvr>
                                        <p:cTn id="50" dur="1000"/>
                                        <p:tgtEl>
                                          <p:spTgt spid="16"/>
                                        </p:tgtEl>
                                      </p:cBhvr>
                                    </p:animEffect>
                                    <p:anim calcmode="lin" valueType="num">
                                      <p:cBhvr>
                                        <p:cTn id="51" dur="1000" fill="hold"/>
                                        <p:tgtEl>
                                          <p:spTgt spid="16"/>
                                        </p:tgtEl>
                                        <p:attrNameLst>
                                          <p:attrName>ppt_x</p:attrName>
                                        </p:attrNameLst>
                                      </p:cBhvr>
                                      <p:tavLst>
                                        <p:tav tm="0">
                                          <p:val>
                                            <p:strVal val="#ppt_x"/>
                                          </p:val>
                                        </p:tav>
                                        <p:tav tm="100000">
                                          <p:val>
                                            <p:strVal val="#ppt_x"/>
                                          </p:val>
                                        </p:tav>
                                      </p:tavLst>
                                    </p:anim>
                                    <p:anim calcmode="lin" valueType="num">
                                      <p:cBhvr>
                                        <p:cTn id="52" dur="1000" fill="hold"/>
                                        <p:tgtEl>
                                          <p:spTgt spid="1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1000"/>
                                        <p:tgtEl>
                                          <p:spTgt spid="18"/>
                                        </p:tgtEl>
                                      </p:cBhvr>
                                    </p:animEffect>
                                    <p:anim calcmode="lin" valueType="num">
                                      <p:cBhvr>
                                        <p:cTn id="61" dur="1000" fill="hold"/>
                                        <p:tgtEl>
                                          <p:spTgt spid="18"/>
                                        </p:tgtEl>
                                        <p:attrNameLst>
                                          <p:attrName>ppt_x</p:attrName>
                                        </p:attrNameLst>
                                      </p:cBhvr>
                                      <p:tavLst>
                                        <p:tav tm="0">
                                          <p:val>
                                            <p:strVal val="#ppt_x"/>
                                          </p:val>
                                        </p:tav>
                                        <p:tav tm="100000">
                                          <p:val>
                                            <p:strVal val="#ppt_x"/>
                                          </p:val>
                                        </p:tav>
                                      </p:tavLst>
                                    </p:anim>
                                    <p:anim calcmode="lin" valueType="num">
                                      <p:cBhvr>
                                        <p:cTn id="62" dur="1000" fill="hold"/>
                                        <p:tgtEl>
                                          <p:spTgt spid="18"/>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1000"/>
                                        <p:tgtEl>
                                          <p:spTgt spid="19"/>
                                        </p:tgtEl>
                                      </p:cBhvr>
                                    </p:animEffect>
                                    <p:anim calcmode="lin" valueType="num">
                                      <p:cBhvr>
                                        <p:cTn id="66" dur="1000" fill="hold"/>
                                        <p:tgtEl>
                                          <p:spTgt spid="19"/>
                                        </p:tgtEl>
                                        <p:attrNameLst>
                                          <p:attrName>ppt_x</p:attrName>
                                        </p:attrNameLst>
                                      </p:cBhvr>
                                      <p:tavLst>
                                        <p:tav tm="0">
                                          <p:val>
                                            <p:strVal val="#ppt_x"/>
                                          </p:val>
                                        </p:tav>
                                        <p:tav tm="100000">
                                          <p:val>
                                            <p:strVal val="#ppt_x"/>
                                          </p:val>
                                        </p:tav>
                                      </p:tavLst>
                                    </p:anim>
                                    <p:anim calcmode="lin" valueType="num">
                                      <p:cBhvr>
                                        <p:cTn id="67" dur="1000" fill="hold"/>
                                        <p:tgtEl>
                                          <p:spTgt spid="19"/>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anim calcmode="lin" valueType="num">
                                      <p:cBhvr>
                                        <p:cTn id="71" dur="1000" fill="hold"/>
                                        <p:tgtEl>
                                          <p:spTgt spid="22"/>
                                        </p:tgtEl>
                                        <p:attrNameLst>
                                          <p:attrName>ppt_x</p:attrName>
                                        </p:attrNameLst>
                                      </p:cBhvr>
                                      <p:tavLst>
                                        <p:tav tm="0">
                                          <p:val>
                                            <p:strVal val="#ppt_x"/>
                                          </p:val>
                                        </p:tav>
                                        <p:tav tm="100000">
                                          <p:val>
                                            <p:strVal val="#ppt_x"/>
                                          </p:val>
                                        </p:tav>
                                      </p:tavLst>
                                    </p:anim>
                                    <p:anim calcmode="lin" valueType="num">
                                      <p:cBhvr>
                                        <p:cTn id="72" dur="1000" fill="hold"/>
                                        <p:tgtEl>
                                          <p:spTgt spid="2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fade">
                                      <p:cBhvr>
                                        <p:cTn id="75" dur="1000"/>
                                        <p:tgtEl>
                                          <p:spTgt spid="36"/>
                                        </p:tgtEl>
                                      </p:cBhvr>
                                    </p:animEffect>
                                    <p:anim calcmode="lin" valueType="num">
                                      <p:cBhvr>
                                        <p:cTn id="76" dur="1000" fill="hold"/>
                                        <p:tgtEl>
                                          <p:spTgt spid="36"/>
                                        </p:tgtEl>
                                        <p:attrNameLst>
                                          <p:attrName>ppt_x</p:attrName>
                                        </p:attrNameLst>
                                      </p:cBhvr>
                                      <p:tavLst>
                                        <p:tav tm="0">
                                          <p:val>
                                            <p:strVal val="#ppt_x"/>
                                          </p:val>
                                        </p:tav>
                                        <p:tav tm="100000">
                                          <p:val>
                                            <p:strVal val="#ppt_x"/>
                                          </p:val>
                                        </p:tav>
                                      </p:tavLst>
                                    </p:anim>
                                    <p:anim calcmode="lin" valueType="num">
                                      <p:cBhvr>
                                        <p:cTn id="77" dur="1000" fill="hold"/>
                                        <p:tgtEl>
                                          <p:spTgt spid="3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37"/>
                                        </p:tgtEl>
                                        <p:attrNameLst>
                                          <p:attrName>style.visibility</p:attrName>
                                        </p:attrNameLst>
                                      </p:cBhvr>
                                      <p:to>
                                        <p:strVal val="visible"/>
                                      </p:to>
                                    </p:set>
                                    <p:animEffect transition="in" filter="fade">
                                      <p:cBhvr>
                                        <p:cTn id="80" dur="1000"/>
                                        <p:tgtEl>
                                          <p:spTgt spid="37"/>
                                        </p:tgtEl>
                                      </p:cBhvr>
                                    </p:animEffect>
                                    <p:anim calcmode="lin" valueType="num">
                                      <p:cBhvr>
                                        <p:cTn id="81" dur="1000" fill="hold"/>
                                        <p:tgtEl>
                                          <p:spTgt spid="37"/>
                                        </p:tgtEl>
                                        <p:attrNameLst>
                                          <p:attrName>ppt_x</p:attrName>
                                        </p:attrNameLst>
                                      </p:cBhvr>
                                      <p:tavLst>
                                        <p:tav tm="0">
                                          <p:val>
                                            <p:strVal val="#ppt_x"/>
                                          </p:val>
                                        </p:tav>
                                        <p:tav tm="100000">
                                          <p:val>
                                            <p:strVal val="#ppt_x"/>
                                          </p:val>
                                        </p:tav>
                                      </p:tavLst>
                                    </p:anim>
                                    <p:anim calcmode="lin" valueType="num">
                                      <p:cBhvr>
                                        <p:cTn id="82" dur="1000" fill="hold"/>
                                        <p:tgtEl>
                                          <p:spTgt spid="3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38"/>
                                        </p:tgtEl>
                                        <p:attrNameLst>
                                          <p:attrName>style.visibility</p:attrName>
                                        </p:attrNameLst>
                                      </p:cBhvr>
                                      <p:to>
                                        <p:strVal val="visible"/>
                                      </p:to>
                                    </p:set>
                                    <p:animEffect transition="in" filter="fade">
                                      <p:cBhvr>
                                        <p:cTn id="85" dur="1000"/>
                                        <p:tgtEl>
                                          <p:spTgt spid="38"/>
                                        </p:tgtEl>
                                      </p:cBhvr>
                                    </p:animEffect>
                                    <p:anim calcmode="lin" valueType="num">
                                      <p:cBhvr>
                                        <p:cTn id="86" dur="1000" fill="hold"/>
                                        <p:tgtEl>
                                          <p:spTgt spid="38"/>
                                        </p:tgtEl>
                                        <p:attrNameLst>
                                          <p:attrName>ppt_x</p:attrName>
                                        </p:attrNameLst>
                                      </p:cBhvr>
                                      <p:tavLst>
                                        <p:tav tm="0">
                                          <p:val>
                                            <p:strVal val="#ppt_x"/>
                                          </p:val>
                                        </p:tav>
                                        <p:tav tm="100000">
                                          <p:val>
                                            <p:strVal val="#ppt_x"/>
                                          </p:val>
                                        </p:tav>
                                      </p:tavLst>
                                    </p:anim>
                                    <p:anim calcmode="lin" valueType="num">
                                      <p:cBhvr>
                                        <p:cTn id="87" dur="1000" fill="hold"/>
                                        <p:tgtEl>
                                          <p:spTgt spid="3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39"/>
                                        </p:tgtEl>
                                        <p:attrNameLst>
                                          <p:attrName>style.visibility</p:attrName>
                                        </p:attrNameLst>
                                      </p:cBhvr>
                                      <p:to>
                                        <p:strVal val="visible"/>
                                      </p:to>
                                    </p:set>
                                    <p:animEffect transition="in" filter="fade">
                                      <p:cBhvr>
                                        <p:cTn id="90" dur="1000"/>
                                        <p:tgtEl>
                                          <p:spTgt spid="39"/>
                                        </p:tgtEl>
                                      </p:cBhvr>
                                    </p:animEffect>
                                    <p:anim calcmode="lin" valueType="num">
                                      <p:cBhvr>
                                        <p:cTn id="91" dur="1000" fill="hold"/>
                                        <p:tgtEl>
                                          <p:spTgt spid="39"/>
                                        </p:tgtEl>
                                        <p:attrNameLst>
                                          <p:attrName>ppt_x</p:attrName>
                                        </p:attrNameLst>
                                      </p:cBhvr>
                                      <p:tavLst>
                                        <p:tav tm="0">
                                          <p:val>
                                            <p:strVal val="#ppt_x"/>
                                          </p:val>
                                        </p:tav>
                                        <p:tav tm="100000">
                                          <p:val>
                                            <p:strVal val="#ppt_x"/>
                                          </p:val>
                                        </p:tav>
                                      </p:tavLst>
                                    </p:anim>
                                    <p:anim calcmode="lin" valueType="num">
                                      <p:cBhvr>
                                        <p:cTn id="92" dur="1000" fill="hold"/>
                                        <p:tgtEl>
                                          <p:spTgt spid="3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1000"/>
                                        <p:tgtEl>
                                          <p:spTgt spid="42"/>
                                        </p:tgtEl>
                                      </p:cBhvr>
                                    </p:animEffect>
                                    <p:anim calcmode="lin" valueType="num">
                                      <p:cBhvr>
                                        <p:cTn id="96" dur="1000" fill="hold"/>
                                        <p:tgtEl>
                                          <p:spTgt spid="42"/>
                                        </p:tgtEl>
                                        <p:attrNameLst>
                                          <p:attrName>ppt_x</p:attrName>
                                        </p:attrNameLst>
                                      </p:cBhvr>
                                      <p:tavLst>
                                        <p:tav tm="0">
                                          <p:val>
                                            <p:strVal val="#ppt_x"/>
                                          </p:val>
                                        </p:tav>
                                        <p:tav tm="100000">
                                          <p:val>
                                            <p:strVal val="#ppt_x"/>
                                          </p:val>
                                        </p:tav>
                                      </p:tavLst>
                                    </p:anim>
                                    <p:anim calcmode="lin" valueType="num">
                                      <p:cBhvr>
                                        <p:cTn id="9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45"/>
                                        </p:tgtEl>
                                        <p:attrNameLst>
                                          <p:attrName>style.visibility</p:attrName>
                                        </p:attrNameLst>
                                      </p:cBhvr>
                                      <p:to>
                                        <p:strVal val="visible"/>
                                      </p:to>
                                    </p:set>
                                    <p:anim calcmode="lin" valueType="num">
                                      <p:cBhvr>
                                        <p:cTn id="102" dur="500" fill="hold"/>
                                        <p:tgtEl>
                                          <p:spTgt spid="45"/>
                                        </p:tgtEl>
                                        <p:attrNameLst>
                                          <p:attrName>ppt_w</p:attrName>
                                        </p:attrNameLst>
                                      </p:cBhvr>
                                      <p:tavLst>
                                        <p:tav tm="0">
                                          <p:val>
                                            <p:fltVal val="0"/>
                                          </p:val>
                                        </p:tav>
                                        <p:tav tm="100000">
                                          <p:val>
                                            <p:strVal val="#ppt_w"/>
                                          </p:val>
                                        </p:tav>
                                      </p:tavLst>
                                    </p:anim>
                                    <p:anim calcmode="lin" valueType="num">
                                      <p:cBhvr>
                                        <p:cTn id="103" dur="500" fill="hold"/>
                                        <p:tgtEl>
                                          <p:spTgt spid="45"/>
                                        </p:tgtEl>
                                        <p:attrNameLst>
                                          <p:attrName>ppt_h</p:attrName>
                                        </p:attrNameLst>
                                      </p:cBhvr>
                                      <p:tavLst>
                                        <p:tav tm="0">
                                          <p:val>
                                            <p:fltVal val="0"/>
                                          </p:val>
                                        </p:tav>
                                        <p:tav tm="100000">
                                          <p:val>
                                            <p:strVal val="#ppt_h"/>
                                          </p:val>
                                        </p:tav>
                                      </p:tavLst>
                                    </p:anim>
                                    <p:animEffect transition="in" filter="fade">
                                      <p:cBhvr>
                                        <p:cTn id="104" dur="500"/>
                                        <p:tgtEl>
                                          <p:spTgt spid="45"/>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46"/>
                                        </p:tgtEl>
                                        <p:attrNameLst>
                                          <p:attrName>style.visibility</p:attrName>
                                        </p:attrNameLst>
                                      </p:cBhvr>
                                      <p:to>
                                        <p:strVal val="visible"/>
                                      </p:to>
                                    </p:set>
                                    <p:anim calcmode="lin" valueType="num">
                                      <p:cBhvr>
                                        <p:cTn id="107" dur="500" fill="hold"/>
                                        <p:tgtEl>
                                          <p:spTgt spid="46"/>
                                        </p:tgtEl>
                                        <p:attrNameLst>
                                          <p:attrName>ppt_w</p:attrName>
                                        </p:attrNameLst>
                                      </p:cBhvr>
                                      <p:tavLst>
                                        <p:tav tm="0">
                                          <p:val>
                                            <p:fltVal val="0"/>
                                          </p:val>
                                        </p:tav>
                                        <p:tav tm="100000">
                                          <p:val>
                                            <p:strVal val="#ppt_w"/>
                                          </p:val>
                                        </p:tav>
                                      </p:tavLst>
                                    </p:anim>
                                    <p:anim calcmode="lin" valueType="num">
                                      <p:cBhvr>
                                        <p:cTn id="108" dur="500" fill="hold"/>
                                        <p:tgtEl>
                                          <p:spTgt spid="46"/>
                                        </p:tgtEl>
                                        <p:attrNameLst>
                                          <p:attrName>ppt_h</p:attrName>
                                        </p:attrNameLst>
                                      </p:cBhvr>
                                      <p:tavLst>
                                        <p:tav tm="0">
                                          <p:val>
                                            <p:fltVal val="0"/>
                                          </p:val>
                                        </p:tav>
                                        <p:tav tm="100000">
                                          <p:val>
                                            <p:strVal val="#ppt_h"/>
                                          </p:val>
                                        </p:tav>
                                      </p:tavLst>
                                    </p:anim>
                                    <p:animEffect transition="in" filter="fade">
                                      <p:cBhvr>
                                        <p:cTn id="109" dur="500"/>
                                        <p:tgtEl>
                                          <p:spTgt spid="46"/>
                                        </p:tgtEl>
                                      </p:cBhvr>
                                    </p:animEffect>
                                  </p:childTnLst>
                                </p:cTn>
                              </p:par>
                            </p:childTnLst>
                          </p:cTn>
                        </p:par>
                        <p:par>
                          <p:cTn id="110" fill="hold">
                            <p:stCondLst>
                              <p:cond delay="500"/>
                            </p:stCondLst>
                            <p:childTnLst>
                              <p:par>
                                <p:cTn id="111" presetID="16" presetClass="entr" presetSubtype="21" fill="hold" grpId="0" nodeType="afterEffect">
                                  <p:stCondLst>
                                    <p:cond delay="250"/>
                                  </p:stCondLst>
                                  <p:childTnLst>
                                    <p:set>
                                      <p:cBhvr>
                                        <p:cTn id="112" dur="1" fill="hold">
                                          <p:stCondLst>
                                            <p:cond delay="0"/>
                                          </p:stCondLst>
                                        </p:cTn>
                                        <p:tgtEl>
                                          <p:spTgt spid="47"/>
                                        </p:tgtEl>
                                        <p:attrNameLst>
                                          <p:attrName>style.visibility</p:attrName>
                                        </p:attrNameLst>
                                      </p:cBhvr>
                                      <p:to>
                                        <p:strVal val="visible"/>
                                      </p:to>
                                    </p:set>
                                    <p:animEffect transition="in" filter="barn(inVertical)">
                                      <p:cBhvr>
                                        <p:cTn id="113" dur="500"/>
                                        <p:tgtEl>
                                          <p:spTgt spid="47"/>
                                        </p:tgtEl>
                                      </p:cBhvr>
                                    </p:animEffect>
                                  </p:childTnLst>
                                </p:cTn>
                              </p:par>
                            </p:childTnLst>
                          </p:cTn>
                        </p:par>
                      </p:childTnLst>
                    </p:cTn>
                  </p:par>
                  <p:par>
                    <p:cTn id="114" fill="hold">
                      <p:stCondLst>
                        <p:cond delay="indefinite"/>
                      </p:stCondLst>
                      <p:childTnLst>
                        <p:par>
                          <p:cTn id="115" fill="hold">
                            <p:stCondLst>
                              <p:cond delay="0"/>
                            </p:stCondLst>
                            <p:childTnLst>
                              <p:par>
                                <p:cTn id="116" presetID="53" presetClass="entr" presetSubtype="16" fill="hold" grpId="0" nodeType="clickEffect">
                                  <p:stCondLst>
                                    <p:cond delay="0"/>
                                  </p:stCondLst>
                                  <p:childTnLst>
                                    <p:set>
                                      <p:cBhvr>
                                        <p:cTn id="117" dur="1" fill="hold">
                                          <p:stCondLst>
                                            <p:cond delay="0"/>
                                          </p:stCondLst>
                                        </p:cTn>
                                        <p:tgtEl>
                                          <p:spTgt spid="43"/>
                                        </p:tgtEl>
                                        <p:attrNameLst>
                                          <p:attrName>style.visibility</p:attrName>
                                        </p:attrNameLst>
                                      </p:cBhvr>
                                      <p:to>
                                        <p:strVal val="visible"/>
                                      </p:to>
                                    </p:set>
                                    <p:anim calcmode="lin" valueType="num">
                                      <p:cBhvr>
                                        <p:cTn id="118" dur="500" fill="hold"/>
                                        <p:tgtEl>
                                          <p:spTgt spid="43"/>
                                        </p:tgtEl>
                                        <p:attrNameLst>
                                          <p:attrName>ppt_w</p:attrName>
                                        </p:attrNameLst>
                                      </p:cBhvr>
                                      <p:tavLst>
                                        <p:tav tm="0">
                                          <p:val>
                                            <p:fltVal val="0"/>
                                          </p:val>
                                        </p:tav>
                                        <p:tav tm="100000">
                                          <p:val>
                                            <p:strVal val="#ppt_w"/>
                                          </p:val>
                                        </p:tav>
                                      </p:tavLst>
                                    </p:anim>
                                    <p:anim calcmode="lin" valueType="num">
                                      <p:cBhvr>
                                        <p:cTn id="119" dur="500" fill="hold"/>
                                        <p:tgtEl>
                                          <p:spTgt spid="43"/>
                                        </p:tgtEl>
                                        <p:attrNameLst>
                                          <p:attrName>ppt_h</p:attrName>
                                        </p:attrNameLst>
                                      </p:cBhvr>
                                      <p:tavLst>
                                        <p:tav tm="0">
                                          <p:val>
                                            <p:fltVal val="0"/>
                                          </p:val>
                                        </p:tav>
                                        <p:tav tm="100000">
                                          <p:val>
                                            <p:strVal val="#ppt_h"/>
                                          </p:val>
                                        </p:tav>
                                      </p:tavLst>
                                    </p:anim>
                                    <p:animEffect transition="in" filter="fade">
                                      <p:cBhvr>
                                        <p:cTn id="120" dur="500"/>
                                        <p:tgtEl>
                                          <p:spTgt spid="43"/>
                                        </p:tgtEl>
                                      </p:cBhvr>
                                    </p:animEffect>
                                  </p:childTnLst>
                                </p:cTn>
                              </p:par>
                            </p:childTnLst>
                          </p:cTn>
                        </p:par>
                        <p:par>
                          <p:cTn id="121" fill="hold">
                            <p:stCondLst>
                              <p:cond delay="500"/>
                            </p:stCondLst>
                            <p:childTnLst>
                              <p:par>
                                <p:cTn id="122" presetID="16" presetClass="entr" presetSubtype="21" fill="hold" grpId="0" nodeType="afterEffect">
                                  <p:stCondLst>
                                    <p:cond delay="250"/>
                                  </p:stCondLst>
                                  <p:childTnLst>
                                    <p:set>
                                      <p:cBhvr>
                                        <p:cTn id="123" dur="1" fill="hold">
                                          <p:stCondLst>
                                            <p:cond delay="0"/>
                                          </p:stCondLst>
                                        </p:cTn>
                                        <p:tgtEl>
                                          <p:spTgt spid="44"/>
                                        </p:tgtEl>
                                        <p:attrNameLst>
                                          <p:attrName>style.visibility</p:attrName>
                                        </p:attrNameLst>
                                      </p:cBhvr>
                                      <p:to>
                                        <p:strVal val="visible"/>
                                      </p:to>
                                    </p:set>
                                    <p:animEffect transition="in" filter="barn(inVertical)">
                                      <p:cBhvr>
                                        <p:cTn id="124" dur="500"/>
                                        <p:tgtEl>
                                          <p:spTgt spid="44"/>
                                        </p:tgtEl>
                                      </p:cBhvr>
                                    </p:animEffect>
                                  </p:childTnLst>
                                </p:cTn>
                              </p:par>
                            </p:childTnLst>
                          </p:cTn>
                        </p:par>
                      </p:childTnLst>
                    </p:cTn>
                  </p:par>
                  <p:par>
                    <p:cTn id="125" fill="hold">
                      <p:stCondLst>
                        <p:cond delay="indefinite"/>
                      </p:stCondLst>
                      <p:childTnLst>
                        <p:par>
                          <p:cTn id="126" fill="hold">
                            <p:stCondLst>
                              <p:cond delay="0"/>
                            </p:stCondLst>
                            <p:childTnLst>
                              <p:par>
                                <p:cTn id="127" presetID="53" presetClass="entr" presetSubtype="16" fill="hold" grpId="0" nodeType="clickEffect">
                                  <p:stCondLst>
                                    <p:cond delay="0"/>
                                  </p:stCondLst>
                                  <p:childTnLst>
                                    <p:set>
                                      <p:cBhvr>
                                        <p:cTn id="128" dur="1" fill="hold">
                                          <p:stCondLst>
                                            <p:cond delay="0"/>
                                          </p:stCondLst>
                                        </p:cTn>
                                        <p:tgtEl>
                                          <p:spTgt spid="48"/>
                                        </p:tgtEl>
                                        <p:attrNameLst>
                                          <p:attrName>style.visibility</p:attrName>
                                        </p:attrNameLst>
                                      </p:cBhvr>
                                      <p:to>
                                        <p:strVal val="visible"/>
                                      </p:to>
                                    </p:set>
                                    <p:anim calcmode="lin" valueType="num">
                                      <p:cBhvr>
                                        <p:cTn id="129" dur="500" fill="hold"/>
                                        <p:tgtEl>
                                          <p:spTgt spid="48"/>
                                        </p:tgtEl>
                                        <p:attrNameLst>
                                          <p:attrName>ppt_w</p:attrName>
                                        </p:attrNameLst>
                                      </p:cBhvr>
                                      <p:tavLst>
                                        <p:tav tm="0">
                                          <p:val>
                                            <p:fltVal val="0"/>
                                          </p:val>
                                        </p:tav>
                                        <p:tav tm="100000">
                                          <p:val>
                                            <p:strVal val="#ppt_w"/>
                                          </p:val>
                                        </p:tav>
                                      </p:tavLst>
                                    </p:anim>
                                    <p:anim calcmode="lin" valueType="num">
                                      <p:cBhvr>
                                        <p:cTn id="130" dur="500" fill="hold"/>
                                        <p:tgtEl>
                                          <p:spTgt spid="48"/>
                                        </p:tgtEl>
                                        <p:attrNameLst>
                                          <p:attrName>ppt_h</p:attrName>
                                        </p:attrNameLst>
                                      </p:cBhvr>
                                      <p:tavLst>
                                        <p:tav tm="0">
                                          <p:val>
                                            <p:fltVal val="0"/>
                                          </p:val>
                                        </p:tav>
                                        <p:tav tm="100000">
                                          <p:val>
                                            <p:strVal val="#ppt_h"/>
                                          </p:val>
                                        </p:tav>
                                      </p:tavLst>
                                    </p:anim>
                                    <p:animEffect transition="in" filter="fade">
                                      <p:cBhvr>
                                        <p:cTn id="131" dur="500"/>
                                        <p:tgtEl>
                                          <p:spTgt spid="48"/>
                                        </p:tgtEl>
                                      </p:cBhvr>
                                    </p:animEffect>
                                  </p:childTnLst>
                                </p:cTn>
                              </p:par>
                              <p:par>
                                <p:cTn id="132" presetID="53" presetClass="entr" presetSubtype="16" fill="hold" grpId="0" nodeType="withEffect">
                                  <p:stCondLst>
                                    <p:cond delay="0"/>
                                  </p:stCondLst>
                                  <p:childTnLst>
                                    <p:set>
                                      <p:cBhvr>
                                        <p:cTn id="133" dur="1" fill="hold">
                                          <p:stCondLst>
                                            <p:cond delay="0"/>
                                          </p:stCondLst>
                                        </p:cTn>
                                        <p:tgtEl>
                                          <p:spTgt spid="49"/>
                                        </p:tgtEl>
                                        <p:attrNameLst>
                                          <p:attrName>style.visibility</p:attrName>
                                        </p:attrNameLst>
                                      </p:cBhvr>
                                      <p:to>
                                        <p:strVal val="visible"/>
                                      </p:to>
                                    </p:set>
                                    <p:anim calcmode="lin" valueType="num">
                                      <p:cBhvr>
                                        <p:cTn id="134" dur="500" fill="hold"/>
                                        <p:tgtEl>
                                          <p:spTgt spid="49"/>
                                        </p:tgtEl>
                                        <p:attrNameLst>
                                          <p:attrName>ppt_w</p:attrName>
                                        </p:attrNameLst>
                                      </p:cBhvr>
                                      <p:tavLst>
                                        <p:tav tm="0">
                                          <p:val>
                                            <p:fltVal val="0"/>
                                          </p:val>
                                        </p:tav>
                                        <p:tav tm="100000">
                                          <p:val>
                                            <p:strVal val="#ppt_w"/>
                                          </p:val>
                                        </p:tav>
                                      </p:tavLst>
                                    </p:anim>
                                    <p:anim calcmode="lin" valueType="num">
                                      <p:cBhvr>
                                        <p:cTn id="135" dur="500" fill="hold"/>
                                        <p:tgtEl>
                                          <p:spTgt spid="49"/>
                                        </p:tgtEl>
                                        <p:attrNameLst>
                                          <p:attrName>ppt_h</p:attrName>
                                        </p:attrNameLst>
                                      </p:cBhvr>
                                      <p:tavLst>
                                        <p:tav tm="0">
                                          <p:val>
                                            <p:fltVal val="0"/>
                                          </p:val>
                                        </p:tav>
                                        <p:tav tm="100000">
                                          <p:val>
                                            <p:strVal val="#ppt_h"/>
                                          </p:val>
                                        </p:tav>
                                      </p:tavLst>
                                    </p:anim>
                                    <p:animEffect transition="in" filter="fade">
                                      <p:cBhvr>
                                        <p:cTn id="136" dur="500"/>
                                        <p:tgtEl>
                                          <p:spTgt spid="49"/>
                                        </p:tgtEl>
                                      </p:cBhvr>
                                    </p:animEffect>
                                  </p:childTnLst>
                                </p:cTn>
                              </p:par>
                            </p:childTnLst>
                          </p:cTn>
                        </p:par>
                        <p:par>
                          <p:cTn id="137" fill="hold">
                            <p:stCondLst>
                              <p:cond delay="500"/>
                            </p:stCondLst>
                            <p:childTnLst>
                              <p:par>
                                <p:cTn id="138" presetID="16" presetClass="entr" presetSubtype="21" fill="hold" grpId="0" nodeType="afterEffect">
                                  <p:stCondLst>
                                    <p:cond delay="250"/>
                                  </p:stCondLst>
                                  <p:childTnLst>
                                    <p:set>
                                      <p:cBhvr>
                                        <p:cTn id="139" dur="1" fill="hold">
                                          <p:stCondLst>
                                            <p:cond delay="0"/>
                                          </p:stCondLst>
                                        </p:cTn>
                                        <p:tgtEl>
                                          <p:spTgt spid="50"/>
                                        </p:tgtEl>
                                        <p:attrNameLst>
                                          <p:attrName>style.visibility</p:attrName>
                                        </p:attrNameLst>
                                      </p:cBhvr>
                                      <p:to>
                                        <p:strVal val="visible"/>
                                      </p:to>
                                    </p:set>
                                    <p:animEffect transition="in" filter="barn(inVertical)">
                                      <p:cBhvr>
                                        <p:cTn id="14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P spid="18" grpId="0"/>
      <p:bldP spid="19" grpId="0"/>
      <p:bldP spid="21" grpId="0"/>
      <p:bldP spid="22" grpId="0"/>
      <p:bldP spid="30" grpId="0"/>
      <p:bldP spid="31" grpId="0"/>
      <p:bldP spid="32" grpId="0"/>
      <p:bldP spid="33" grpId="0"/>
      <p:bldP spid="34" grpId="0"/>
      <p:bldP spid="36" grpId="0"/>
      <p:bldP spid="37" grpId="0"/>
      <p:bldP spid="38" grpId="0"/>
      <p:bldP spid="39" grpId="0"/>
      <p:bldP spid="41" grpId="0"/>
      <p:bldP spid="42" grpId="0"/>
      <p:bldP spid="43" grpId="0" animBg="1"/>
      <p:bldP spid="44" grpId="0"/>
      <p:bldP spid="45" grpId="0" animBg="1"/>
      <p:bldP spid="46" grpId="0" animBg="1"/>
      <p:bldP spid="47" grpId="0"/>
      <p:bldP spid="48" grpId="0" animBg="1"/>
      <p:bldP spid="49" grpId="0" animBg="1"/>
      <p:bldP spid="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72241" y="1707849"/>
            <a:ext cx="6599517" cy="2232053"/>
            <a:chOff x="587507" y="596658"/>
            <a:chExt cx="6599517" cy="2232053"/>
          </a:xfrm>
        </p:grpSpPr>
        <p:sp>
          <p:nvSpPr>
            <p:cNvPr id="3" name="TextBox 9"/>
            <p:cNvSpPr txBox="1">
              <a:spLocks noChangeArrowheads="1"/>
            </p:cNvSpPr>
            <p:nvPr/>
          </p:nvSpPr>
          <p:spPr bwMode="auto">
            <a:xfrm>
              <a:off x="1505923" y="596658"/>
              <a:ext cx="1053736" cy="58477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defRPr/>
              </a:pPr>
              <a:r>
                <a:rPr lang="en-US" altLang="zh-CN" sz="3200" b="1" err="1">
                  <a:solidFill>
                    <a:schemeClr val="bg1"/>
                  </a:solidFill>
                  <a:latin typeface="宋体" panose="02010600030101010101" pitchFamily="2" charset="-122"/>
                </a:rPr>
                <a:t>hēnɡ</a:t>
              </a:r>
              <a:endParaRPr lang="zh-CN" altLang="en-US" sz="3200" b="1">
                <a:solidFill>
                  <a:schemeClr val="bg1"/>
                </a:solidFill>
                <a:latin typeface="宋体" panose="02010600030101010101" pitchFamily="2" charset="-122"/>
              </a:endParaRPr>
            </a:p>
          </p:txBody>
        </p:sp>
        <p:sp>
          <p:nvSpPr>
            <p:cNvPr id="4" name="TextBox 9"/>
            <p:cNvSpPr txBox="1">
              <a:spLocks noChangeArrowheads="1"/>
            </p:cNvSpPr>
            <p:nvPr/>
          </p:nvSpPr>
          <p:spPr bwMode="auto">
            <a:xfrm>
              <a:off x="587507" y="1353379"/>
              <a:ext cx="653987" cy="70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b="1">
                  <a:solidFill>
                    <a:schemeClr val="bg1"/>
                  </a:solidFill>
                  <a:latin typeface="楷体" panose="02010609060101010101" pitchFamily="49" charset="-122"/>
                  <a:ea typeface="楷体" panose="02010609060101010101" pitchFamily="49" charset="-122"/>
                </a:rPr>
                <a:t>哼</a:t>
              </a:r>
              <a:endParaRPr lang="zh-CN" altLang="en-US" sz="4000" b="1">
                <a:solidFill>
                  <a:schemeClr val="bg1"/>
                </a:solidFill>
                <a:latin typeface="楷体" panose="02010609060101010101" pitchFamily="49" charset="-122"/>
                <a:ea typeface="楷体" panose="02010609060101010101" pitchFamily="49" charset="-122"/>
              </a:endParaRPr>
            </a:p>
          </p:txBody>
        </p:sp>
        <p:sp>
          <p:nvSpPr>
            <p:cNvPr id="5" name="左大括号 4"/>
            <p:cNvSpPr/>
            <p:nvPr/>
          </p:nvSpPr>
          <p:spPr bwMode="auto">
            <a:xfrm>
              <a:off x="1271719" y="956503"/>
              <a:ext cx="203200" cy="1656183"/>
            </a:xfrm>
            <a:prstGeom prst="leftBrace">
              <a:avLst>
                <a:gd name="adj1" fmla="val 68896"/>
                <a:gd name="adj2" fmla="val 50000"/>
              </a:avLst>
            </a:prstGeom>
            <a:ln w="19050">
              <a:solidFill>
                <a:srgbClr val="FFFF00"/>
              </a:solidFill>
            </a:ln>
          </p:spPr>
          <p:style>
            <a:lnRef idx="2">
              <a:schemeClr val="accent6"/>
            </a:lnRef>
            <a:fillRef idx="0">
              <a:schemeClr val="accent6"/>
            </a:fillRef>
            <a:effectRef idx="1">
              <a:schemeClr val="accent6"/>
            </a:effectRef>
            <a:fontRef idx="minor">
              <a:schemeClr val="tx1"/>
            </a:fontRef>
          </p:style>
          <p:txBody>
            <a:bodyPr anchor="ctr"/>
            <a:lstStyle/>
            <a:p>
              <a:pPr algn="ctr">
                <a:defRPr/>
              </a:pPr>
              <a:endParaRPr lang="zh-CN" altLang="en-US">
                <a:solidFill>
                  <a:schemeClr val="bg1"/>
                </a:solidFill>
              </a:endParaRPr>
            </a:p>
          </p:txBody>
        </p:sp>
        <p:sp>
          <p:nvSpPr>
            <p:cNvPr id="6" name="TextBox 9"/>
            <p:cNvSpPr txBox="1">
              <a:spLocks noChangeArrowheads="1"/>
            </p:cNvSpPr>
            <p:nvPr/>
          </p:nvSpPr>
          <p:spPr bwMode="auto">
            <a:xfrm>
              <a:off x="1502040" y="2215829"/>
              <a:ext cx="1008112" cy="584775"/>
            </a:xfrm>
            <a:prstGeom prst="rect">
              <a:avLst/>
            </a:prstGeom>
            <a:noFill/>
            <a:ln>
              <a:noFill/>
            </a:ln>
          </p:spPr>
          <p:txBody>
            <a:bodyPr wrap="square">
              <a:spAutoFit/>
            </a:bodyPr>
            <a:lstStyle>
              <a:defPPr>
                <a:defRPr lang="zh-CN"/>
              </a:defPPr>
              <a:lvl1pPr algn="ctr">
                <a:defRPr sz="3200" b="1">
                  <a:solidFill>
                    <a:schemeClr val="bg1"/>
                  </a:solidFill>
                  <a:latin typeface="+mj-ea"/>
                  <a:ea typeface="+mj-ea"/>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a:defRPr/>
              </a:pPr>
              <a:r>
                <a:rPr lang="en-US" altLang="zh-CN" sz="3200" b="1" err="1">
                  <a:solidFill>
                    <a:schemeClr val="bg1"/>
                  </a:solidFill>
                  <a:latin typeface="宋体" panose="02010600030101010101" pitchFamily="2" charset="-122"/>
                </a:rPr>
                <a:t>hnɡ</a:t>
              </a:r>
              <a:endParaRPr lang="zh-CN" altLang="en-US" sz="3200" b="1">
                <a:solidFill>
                  <a:schemeClr val="bg1"/>
                </a:solidFill>
                <a:latin typeface="宋体" panose="02010600030101010101" pitchFamily="2" charset="-122"/>
              </a:endParaRPr>
            </a:p>
          </p:txBody>
        </p:sp>
        <p:sp>
          <p:nvSpPr>
            <p:cNvPr id="7" name="文本框 21"/>
            <p:cNvSpPr txBox="1">
              <a:spLocks noChangeArrowheads="1"/>
            </p:cNvSpPr>
            <p:nvPr/>
          </p:nvSpPr>
          <p:spPr bwMode="auto">
            <a:xfrm>
              <a:off x="2549312" y="649864"/>
              <a:ext cx="3885951" cy="1057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lnSpc>
                  <a:spcPct val="120000"/>
                </a:lnSpc>
                <a:defRPr sz="2000" b="1">
                  <a:solidFill>
                    <a:srgbClr val="FFFF00"/>
                  </a:solidFill>
                  <a:latin typeface="宋体" panose="02010600030101010101" pitchFamily="2" charset="-122"/>
                </a:defRPr>
              </a:lvl1pPr>
              <a:lvl2pPr marL="742950" indent="-285750">
                <a:defRPr>
                  <a:latin typeface="Calibri" panose="020F0502020204030204" pitchFamily="34" charset="0"/>
                </a:defRPr>
              </a:lvl2pPr>
              <a:lvl3pPr marL="1143000" indent="-228600">
                <a:defRPr>
                  <a:latin typeface="Calibri" panose="020F0502020204030204" pitchFamily="34" charset="0"/>
                </a:defRPr>
              </a:lvl3pPr>
              <a:lvl4pPr marL="1600200" indent="-228600">
                <a:defRPr>
                  <a:latin typeface="Calibri" panose="020F0502020204030204" pitchFamily="34" charset="0"/>
                </a:defRPr>
              </a:lvl4pPr>
              <a:lvl5pPr marL="2057400" indent="-228600">
                <a:defRPr>
                  <a:latin typeface="Calibri" panose="020F0502020204030204" pitchFamily="34" charset="0"/>
                </a:defRPr>
              </a:lvl5pPr>
              <a:lvl6pPr marL="2514600" indent="-228600" eaLnBrk="0" fontAlgn="base" hangingPunct="0">
                <a:spcBef>
                  <a:spcPct val="0"/>
                </a:spcBef>
                <a:spcAft>
                  <a:spcPct val="0"/>
                </a:spcAft>
                <a:defRPr>
                  <a:latin typeface="Calibri" panose="020F0502020204030204" pitchFamily="34" charset="0"/>
                </a:defRPr>
              </a:lvl6pPr>
              <a:lvl7pPr marL="2971800" indent="-228600" eaLnBrk="0" fontAlgn="base" hangingPunct="0">
                <a:spcBef>
                  <a:spcPct val="0"/>
                </a:spcBef>
                <a:spcAft>
                  <a:spcPct val="0"/>
                </a:spcAft>
                <a:defRPr>
                  <a:latin typeface="Calibri" panose="020F0502020204030204" pitchFamily="34" charset="0"/>
                </a:defRPr>
              </a:lvl7pPr>
              <a:lvl8pPr marL="3429000" indent="-228600" eaLnBrk="0" fontAlgn="base" hangingPunct="0">
                <a:spcBef>
                  <a:spcPct val="0"/>
                </a:spcBef>
                <a:spcAft>
                  <a:spcPct val="0"/>
                </a:spcAft>
                <a:defRPr>
                  <a:latin typeface="Calibri" panose="020F0502020204030204" pitchFamily="34" charset="0"/>
                </a:defRPr>
              </a:lvl8pPr>
              <a:lvl9pPr marL="3886200" indent="-228600" eaLnBrk="0" fontAlgn="base" hangingPunct="0">
                <a:spcBef>
                  <a:spcPct val="0"/>
                </a:spcBef>
                <a:spcAft>
                  <a:spcPct val="0"/>
                </a:spcAft>
                <a:defRPr>
                  <a:latin typeface="Calibri" panose="020F0502020204030204" pitchFamily="34" charset="0"/>
                </a:defRPr>
              </a:lvl9pPr>
            </a:lstStyle>
            <a:p>
              <a:r>
                <a:rPr lang="zh-CN" altLang="en-US" sz="2800"/>
                <a:t>①鼻子发出痛苦的声音。</a:t>
              </a:r>
              <a:endParaRPr lang="en-US" altLang="zh-CN" sz="2800"/>
            </a:p>
            <a:p>
              <a:r>
                <a:rPr lang="zh-CN" altLang="en-US" sz="2800"/>
                <a:t>②轻声随口地唱。</a:t>
              </a:r>
              <a:endParaRPr lang="zh-CN" altLang="en-US" sz="2800"/>
            </a:p>
          </p:txBody>
        </p:sp>
        <p:sp>
          <p:nvSpPr>
            <p:cNvPr id="8" name="文本框 21"/>
            <p:cNvSpPr txBox="1">
              <a:spLocks noChangeArrowheads="1"/>
            </p:cNvSpPr>
            <p:nvPr/>
          </p:nvSpPr>
          <p:spPr bwMode="auto">
            <a:xfrm>
              <a:off x="2559659" y="2287986"/>
              <a:ext cx="4627365" cy="54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pPr>
              <a:r>
                <a:rPr lang="zh-CN" altLang="en-US" sz="2800" b="1">
                  <a:solidFill>
                    <a:srgbClr val="FFFF00"/>
                  </a:solidFill>
                  <a:latin typeface="宋体" panose="02010600030101010101" pitchFamily="2" charset="-122"/>
                </a:rPr>
                <a:t>叹词，表示不满意或不信任。</a:t>
              </a:r>
              <a:endParaRPr lang="zh-CN" altLang="en-US" sz="2800" b="1">
                <a:solidFill>
                  <a:srgbClr val="FFFF00"/>
                </a:solidFill>
                <a:latin typeface="宋体" panose="02010600030101010101" pitchFamily="2" charset="-122"/>
              </a:endParaRPr>
            </a:p>
          </p:txBody>
        </p:sp>
      </p:grpSp>
      <p:sp>
        <p:nvSpPr>
          <p:cNvPr id="9" name="矩形 8"/>
          <p:cNvSpPr>
            <a:spLocks noChangeArrowheads="1"/>
          </p:cNvSpPr>
          <p:nvPr/>
        </p:nvSpPr>
        <p:spPr bwMode="auto">
          <a:xfrm>
            <a:off x="3707904" y="600104"/>
            <a:ext cx="1800200" cy="710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30000"/>
              </a:lnSpc>
            </a:pPr>
            <a:r>
              <a:rPr lang="zh-CN" altLang="en-US" sz="3600" b="1">
                <a:solidFill>
                  <a:schemeClr val="bg1"/>
                </a:solidFill>
                <a:latin typeface="宋体" panose="02010600030101010101" pitchFamily="2" charset="-122"/>
              </a:rPr>
              <a:t>多音字</a:t>
            </a:r>
            <a:endParaRPr lang="zh-CN" altLang="en-US" sz="3600" b="1">
              <a:solidFill>
                <a:schemeClr val="bg1"/>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1394" y="381638"/>
            <a:ext cx="783112" cy="245190"/>
            <a:chOff x="341394" y="552671"/>
            <a:chExt cx="783112" cy="245190"/>
          </a:xfrm>
        </p:grpSpPr>
        <p:sp>
          <p:nvSpPr>
            <p:cNvPr id="4" name="平行四边形 3"/>
            <p:cNvSpPr/>
            <p:nvPr/>
          </p:nvSpPr>
          <p:spPr>
            <a:xfrm rot="10800000" flipH="1">
              <a:off x="341394" y="552671"/>
              <a:ext cx="187900" cy="245190"/>
            </a:xfrm>
            <a:prstGeom prst="parallelogram">
              <a:avLst>
                <a:gd name="adj" fmla="val 25061"/>
              </a:avLst>
            </a:prstGeom>
            <a:solidFill>
              <a:srgbClr val="F57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rot="10800000" flipH="1">
              <a:off x="529294" y="552671"/>
              <a:ext cx="187900" cy="245190"/>
            </a:xfrm>
            <a:prstGeom prst="parallelogram">
              <a:avLst>
                <a:gd name="adj" fmla="val 25061"/>
              </a:avLst>
            </a:prstGeom>
            <a:solidFill>
              <a:srgbClr val="84C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rot="10800000" flipH="1">
              <a:off x="736006" y="552671"/>
              <a:ext cx="187900" cy="245190"/>
            </a:xfrm>
            <a:prstGeom prst="parallelogram">
              <a:avLst>
                <a:gd name="adj" fmla="val 25061"/>
              </a:avLst>
            </a:prstGeom>
            <a:solidFill>
              <a:srgbClr val="F4B2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rot="10800000" flipH="1">
              <a:off x="936606" y="552671"/>
              <a:ext cx="187900" cy="245190"/>
            </a:xfrm>
            <a:prstGeom prst="parallelogram">
              <a:avLst>
                <a:gd name="adj" fmla="val 25061"/>
              </a:avLst>
            </a:prstGeom>
            <a:solidFill>
              <a:srgbClr val="89E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p:nvPr/>
        </p:nvCxnSpPr>
        <p:spPr>
          <a:xfrm flipH="1">
            <a:off x="1200150" y="600245"/>
            <a:ext cx="6468194" cy="0"/>
          </a:xfrm>
          <a:prstGeom prst="line">
            <a:avLst/>
          </a:prstGeom>
          <a:ln w="28575">
            <a:solidFill>
              <a:srgbClr val="89E0EB"/>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41394" y="4803998"/>
            <a:ext cx="4302614" cy="6766"/>
          </a:xfrm>
          <a:prstGeom prst="line">
            <a:avLst/>
          </a:prstGeom>
          <a:ln w="28575">
            <a:solidFill>
              <a:srgbClr val="F57A82"/>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flipV="1">
            <a:off x="4716016" y="4682067"/>
            <a:ext cx="783112" cy="245190"/>
            <a:chOff x="816949" y="456978"/>
            <a:chExt cx="783112" cy="245190"/>
          </a:xfrm>
        </p:grpSpPr>
        <p:sp>
          <p:nvSpPr>
            <p:cNvPr id="11" name="平行四边形 10"/>
            <p:cNvSpPr/>
            <p:nvPr/>
          </p:nvSpPr>
          <p:spPr>
            <a:xfrm rot="10800000" flipH="1">
              <a:off x="816949" y="456978"/>
              <a:ext cx="187900" cy="245190"/>
            </a:xfrm>
            <a:prstGeom prst="parallelogram">
              <a:avLst>
                <a:gd name="adj" fmla="val 25061"/>
              </a:avLst>
            </a:prstGeom>
            <a:solidFill>
              <a:srgbClr val="F57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rot="10800000" flipH="1">
              <a:off x="1017549" y="456978"/>
              <a:ext cx="187900" cy="245190"/>
            </a:xfrm>
            <a:prstGeom prst="parallelogram">
              <a:avLst>
                <a:gd name="adj" fmla="val 25061"/>
              </a:avLst>
            </a:prstGeom>
            <a:solidFill>
              <a:srgbClr val="84C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rot="10800000" flipH="1">
              <a:off x="1224261" y="456978"/>
              <a:ext cx="187900" cy="245190"/>
            </a:xfrm>
            <a:prstGeom prst="parallelogram">
              <a:avLst>
                <a:gd name="adj" fmla="val 25061"/>
              </a:avLst>
            </a:prstGeom>
            <a:solidFill>
              <a:srgbClr val="F4B2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rot="10800000" flipH="1">
              <a:off x="1412161" y="456978"/>
              <a:ext cx="187900" cy="245190"/>
            </a:xfrm>
            <a:prstGeom prst="parallelogram">
              <a:avLst>
                <a:gd name="adj" fmla="val 25061"/>
              </a:avLst>
            </a:prstGeom>
            <a:solidFill>
              <a:srgbClr val="89E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287524" y="712503"/>
            <a:ext cx="8676964" cy="4091495"/>
            <a:chOff x="287524" y="672973"/>
            <a:chExt cx="8676964" cy="4091495"/>
          </a:xfrm>
        </p:grpSpPr>
        <p:sp>
          <p:nvSpPr>
            <p:cNvPr id="16" name="矩形 15"/>
            <p:cNvSpPr>
              <a:spLocks noChangeArrowheads="1"/>
            </p:cNvSpPr>
            <p:nvPr/>
          </p:nvSpPr>
          <p:spPr bwMode="auto">
            <a:xfrm>
              <a:off x="287524" y="672973"/>
              <a:ext cx="8568952" cy="607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30000"/>
                </a:lnSpc>
                <a:buFont typeface="Wingdings" panose="05000000000000000000" pitchFamily="2" charset="2"/>
                <a:buChar char="n"/>
              </a:pPr>
              <a:r>
                <a:rPr lang="zh-CN" altLang="en-US" sz="3000" b="1">
                  <a:solidFill>
                    <a:schemeClr val="bg1"/>
                  </a:solidFill>
                  <a:latin typeface="宋体" panose="02010600030101010101" pitchFamily="2" charset="-122"/>
                </a:rPr>
                <a:t>结合语境，给加点的词语换一种说法。</a:t>
              </a:r>
              <a:endParaRPr lang="zh-CN" altLang="en-US" sz="3000" b="1">
                <a:solidFill>
                  <a:schemeClr val="bg1"/>
                </a:solidFill>
                <a:latin typeface="宋体" panose="02010600030101010101" pitchFamily="2" charset="-122"/>
              </a:endParaRPr>
            </a:p>
          </p:txBody>
        </p:sp>
        <p:sp>
          <p:nvSpPr>
            <p:cNvPr id="17" name="矩形 16"/>
            <p:cNvSpPr>
              <a:spLocks noChangeArrowheads="1"/>
            </p:cNvSpPr>
            <p:nvPr/>
          </p:nvSpPr>
          <p:spPr bwMode="auto">
            <a:xfrm>
              <a:off x="287524" y="1307283"/>
              <a:ext cx="8676964" cy="3222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800" b="1" spc="-150" dirty="0">
                  <a:solidFill>
                    <a:schemeClr val="bg1"/>
                  </a:solidFill>
                  <a:latin typeface="楷体" panose="02010609060101010101" pitchFamily="49" charset="-122"/>
                  <a:ea typeface="楷体" panose="02010609060101010101" pitchFamily="49" charset="-122"/>
                </a:rPr>
                <a:t>1.</a:t>
              </a:r>
              <a:r>
                <a:rPr lang="zh-CN" altLang="en-US" sz="2800" b="1" spc="-150" dirty="0">
                  <a:solidFill>
                    <a:schemeClr val="bg1"/>
                  </a:solidFill>
                  <a:latin typeface="楷体" panose="02010609060101010101" pitchFamily="49" charset="-122"/>
                  <a:ea typeface="楷体" panose="02010609060101010101" pitchFamily="49" charset="-122"/>
                </a:rPr>
                <a:t>他是北方人，从大棚种菜得到启示，就搞了这个油布棚。（      ）</a:t>
              </a:r>
              <a:endParaRPr lang="en-US" altLang="zh-CN" sz="2800" b="1" spc="-150" dirty="0">
                <a:solidFill>
                  <a:schemeClr val="bg1"/>
                </a:solidFill>
                <a:latin typeface="楷体" panose="02010609060101010101" pitchFamily="49" charset="-122"/>
                <a:ea typeface="楷体" panose="02010609060101010101" pitchFamily="49" charset="-122"/>
              </a:endParaRPr>
            </a:p>
            <a:p>
              <a:pPr eaLnBrk="1" hangingPunct="1">
                <a:lnSpc>
                  <a:spcPct val="150000"/>
                </a:lnSpc>
              </a:pPr>
              <a:r>
                <a:rPr lang="en-US" altLang="zh-CN" sz="2800" b="1" spc="-150" dirty="0">
                  <a:solidFill>
                    <a:schemeClr val="bg1"/>
                  </a:solidFill>
                  <a:latin typeface="楷体" panose="02010609060101010101" pitchFamily="49" charset="-122"/>
                  <a:ea typeface="楷体" panose="02010609060101010101" pitchFamily="49" charset="-122"/>
                </a:rPr>
                <a:t>2.</a:t>
              </a:r>
              <a:r>
                <a:rPr lang="zh-CN" altLang="en-US" sz="2800" b="1" spc="-150" dirty="0">
                  <a:solidFill>
                    <a:schemeClr val="bg1"/>
                  </a:solidFill>
                  <a:latin typeface="楷体" panose="02010609060101010101" pitchFamily="49" charset="-122"/>
                  <a:ea typeface="楷体" panose="02010609060101010101" pitchFamily="49" charset="-122"/>
                </a:rPr>
                <a:t>他纳闷这些钱都是从哪儿来的。（      ）</a:t>
              </a:r>
              <a:endParaRPr lang="en-US" altLang="zh-CN" sz="2800" b="1" spc="-150" dirty="0">
                <a:solidFill>
                  <a:schemeClr val="bg1"/>
                </a:solidFill>
                <a:latin typeface="楷体" panose="02010609060101010101" pitchFamily="49" charset="-122"/>
                <a:ea typeface="楷体" panose="02010609060101010101" pitchFamily="49" charset="-122"/>
              </a:endParaRPr>
            </a:p>
            <a:p>
              <a:pPr eaLnBrk="1" hangingPunct="1">
                <a:lnSpc>
                  <a:spcPct val="150000"/>
                </a:lnSpc>
              </a:pPr>
              <a:r>
                <a:rPr lang="en-US" altLang="zh-CN" sz="2800" b="1" spc="-150" dirty="0">
                  <a:solidFill>
                    <a:schemeClr val="bg1"/>
                  </a:solidFill>
                  <a:latin typeface="楷体" panose="02010609060101010101" pitchFamily="49" charset="-122"/>
                  <a:ea typeface="楷体" panose="02010609060101010101" pitchFamily="49" charset="-122"/>
                </a:rPr>
                <a:t>3.</a:t>
              </a:r>
              <a:r>
                <a:rPr lang="zh-CN" altLang="en-US" sz="2800" b="1" spc="-150" dirty="0">
                  <a:solidFill>
                    <a:schemeClr val="bg1"/>
                  </a:solidFill>
                  <a:latin typeface="楷体" panose="02010609060101010101" pitchFamily="49" charset="-122"/>
                  <a:ea typeface="楷体" panose="02010609060101010101" pitchFamily="49" charset="-122"/>
                </a:rPr>
                <a:t>将军在心里一阵沉吟</a:t>
              </a:r>
              <a:r>
                <a:rPr lang="en-US" altLang="zh-CN" sz="2800" b="1" spc="-150" dirty="0">
                  <a:solidFill>
                    <a:schemeClr val="bg1"/>
                  </a:solidFill>
                  <a:latin typeface="楷体" panose="02010609060101010101" pitchFamily="49" charset="-122"/>
                  <a:ea typeface="楷体" panose="02010609060101010101" pitchFamily="49" charset="-122"/>
                </a:rPr>
                <a:t>……</a:t>
              </a:r>
              <a:r>
                <a:rPr lang="zh-CN" altLang="en-US" sz="2800" b="1" spc="-150" dirty="0">
                  <a:solidFill>
                    <a:schemeClr val="bg1"/>
                  </a:solidFill>
                  <a:latin typeface="楷体" panose="02010609060101010101" pitchFamily="49" charset="-122"/>
                  <a:ea typeface="楷体" panose="02010609060101010101" pitchFamily="49" charset="-122"/>
                </a:rPr>
                <a:t>（      ）</a:t>
              </a:r>
              <a:endParaRPr lang="en-US" altLang="zh-CN" sz="2800" b="1" spc="-150" dirty="0">
                <a:solidFill>
                  <a:schemeClr val="bg1"/>
                </a:solidFill>
                <a:latin typeface="楷体" panose="02010609060101010101" pitchFamily="49" charset="-122"/>
                <a:ea typeface="楷体" panose="02010609060101010101" pitchFamily="49" charset="-122"/>
              </a:endParaRPr>
            </a:p>
            <a:p>
              <a:pPr eaLnBrk="1" hangingPunct="1">
                <a:lnSpc>
                  <a:spcPct val="150000"/>
                </a:lnSpc>
              </a:pPr>
              <a:r>
                <a:rPr lang="en-US" altLang="zh-CN" sz="2800" b="1" spc="-150" dirty="0">
                  <a:solidFill>
                    <a:schemeClr val="bg1"/>
                  </a:solidFill>
                  <a:latin typeface="楷体" panose="02010609060101010101" pitchFamily="49" charset="-122"/>
                  <a:ea typeface="楷体" panose="02010609060101010101" pitchFamily="49" charset="-122"/>
                </a:rPr>
                <a:t>4.</a:t>
              </a:r>
              <a:r>
                <a:rPr lang="zh-CN" altLang="en-US" sz="2800" b="1" spc="-150" dirty="0">
                  <a:solidFill>
                    <a:schemeClr val="bg1"/>
                  </a:solidFill>
                  <a:latin typeface="楷体" panose="02010609060101010101" pitchFamily="49" charset="-122"/>
                  <a:ea typeface="楷体" panose="02010609060101010101" pitchFamily="49" charset="-122"/>
                </a:rPr>
                <a:t>将军知道这儿有鱼不稀奇，也就没说什么。（      ）</a:t>
              </a:r>
              <a:endParaRPr lang="zh-CN" altLang="en-US" sz="2800" b="1" spc="-150" dirty="0">
                <a:solidFill>
                  <a:schemeClr val="bg1"/>
                </a:solidFill>
                <a:latin typeface="楷体" panose="02010609060101010101" pitchFamily="49" charset="-122"/>
                <a:ea typeface="楷体" panose="02010609060101010101" pitchFamily="49" charset="-122"/>
              </a:endParaRPr>
            </a:p>
          </p:txBody>
        </p:sp>
        <p:sp>
          <p:nvSpPr>
            <p:cNvPr id="25" name="矩形 24"/>
            <p:cNvSpPr>
              <a:spLocks noChangeArrowheads="1"/>
            </p:cNvSpPr>
            <p:nvPr/>
          </p:nvSpPr>
          <p:spPr bwMode="auto">
            <a:xfrm>
              <a:off x="5077245" y="1724892"/>
              <a:ext cx="429670" cy="48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000" b="1" spc="-150">
                  <a:solidFill>
                    <a:schemeClr val="bg1"/>
                  </a:solidFill>
                  <a:latin typeface="楷体" panose="02010609060101010101" pitchFamily="49" charset="-122"/>
                  <a:ea typeface="楷体" panose="02010609060101010101" pitchFamily="49" charset="-122"/>
                </a:rPr>
                <a:t>·</a:t>
              </a:r>
              <a:endParaRPr lang="zh-CN" altLang="en-US" sz="2000" b="1" spc="-150">
                <a:solidFill>
                  <a:schemeClr val="bg1"/>
                </a:solidFill>
                <a:latin typeface="楷体" panose="02010609060101010101" pitchFamily="49" charset="-122"/>
                <a:ea typeface="楷体" panose="02010609060101010101" pitchFamily="49" charset="-122"/>
              </a:endParaRPr>
            </a:p>
          </p:txBody>
        </p:sp>
        <p:sp>
          <p:nvSpPr>
            <p:cNvPr id="26" name="矩形 25"/>
            <p:cNvSpPr>
              <a:spLocks noChangeArrowheads="1"/>
            </p:cNvSpPr>
            <p:nvPr/>
          </p:nvSpPr>
          <p:spPr bwMode="auto">
            <a:xfrm>
              <a:off x="5389734" y="1724892"/>
              <a:ext cx="429670" cy="48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000" b="1" spc="-150">
                  <a:solidFill>
                    <a:schemeClr val="bg1"/>
                  </a:solidFill>
                  <a:latin typeface="楷体" panose="02010609060101010101" pitchFamily="49" charset="-122"/>
                  <a:ea typeface="楷体" panose="02010609060101010101" pitchFamily="49" charset="-122"/>
                </a:rPr>
                <a:t>·</a:t>
              </a:r>
              <a:endParaRPr lang="zh-CN" altLang="en-US" sz="2000" b="1" spc="-150">
                <a:solidFill>
                  <a:schemeClr val="bg1"/>
                </a:solidFill>
                <a:latin typeface="楷体" panose="02010609060101010101" pitchFamily="49" charset="-122"/>
                <a:ea typeface="楷体" panose="02010609060101010101" pitchFamily="49" charset="-122"/>
              </a:endParaRPr>
            </a:p>
          </p:txBody>
        </p:sp>
        <p:sp>
          <p:nvSpPr>
            <p:cNvPr id="27" name="矩形 26"/>
            <p:cNvSpPr>
              <a:spLocks noChangeArrowheads="1"/>
            </p:cNvSpPr>
            <p:nvPr/>
          </p:nvSpPr>
          <p:spPr bwMode="auto">
            <a:xfrm>
              <a:off x="1008175" y="3005796"/>
              <a:ext cx="429670" cy="48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000" b="1" spc="-150">
                  <a:solidFill>
                    <a:schemeClr val="bg1"/>
                  </a:solidFill>
                  <a:latin typeface="楷体" panose="02010609060101010101" pitchFamily="49" charset="-122"/>
                  <a:ea typeface="楷体" panose="02010609060101010101" pitchFamily="49" charset="-122"/>
                </a:rPr>
                <a:t>·</a:t>
              </a:r>
              <a:endParaRPr lang="zh-CN" altLang="en-US" sz="2000" b="1" spc="-150">
                <a:solidFill>
                  <a:schemeClr val="bg1"/>
                </a:solidFill>
                <a:latin typeface="楷体" panose="02010609060101010101" pitchFamily="49" charset="-122"/>
                <a:ea typeface="楷体" panose="02010609060101010101" pitchFamily="49" charset="-122"/>
              </a:endParaRPr>
            </a:p>
          </p:txBody>
        </p:sp>
        <p:sp>
          <p:nvSpPr>
            <p:cNvPr id="28" name="矩形 27"/>
            <p:cNvSpPr>
              <a:spLocks noChangeArrowheads="1"/>
            </p:cNvSpPr>
            <p:nvPr/>
          </p:nvSpPr>
          <p:spPr bwMode="auto">
            <a:xfrm>
              <a:off x="1335904" y="3005796"/>
              <a:ext cx="429670" cy="48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000" b="1" spc="-150">
                  <a:solidFill>
                    <a:schemeClr val="bg1"/>
                  </a:solidFill>
                  <a:latin typeface="楷体" panose="02010609060101010101" pitchFamily="49" charset="-122"/>
                  <a:ea typeface="楷体" panose="02010609060101010101" pitchFamily="49" charset="-122"/>
                </a:rPr>
                <a:t>·</a:t>
              </a:r>
              <a:endParaRPr lang="zh-CN" altLang="en-US" sz="2000" b="1" spc="-150">
                <a:solidFill>
                  <a:schemeClr val="bg1"/>
                </a:solidFill>
                <a:latin typeface="楷体" panose="02010609060101010101" pitchFamily="49" charset="-122"/>
                <a:ea typeface="楷体" panose="02010609060101010101" pitchFamily="49" charset="-122"/>
              </a:endParaRPr>
            </a:p>
          </p:txBody>
        </p:sp>
        <p:sp>
          <p:nvSpPr>
            <p:cNvPr id="29" name="矩形 28"/>
            <p:cNvSpPr>
              <a:spLocks noChangeArrowheads="1"/>
            </p:cNvSpPr>
            <p:nvPr/>
          </p:nvSpPr>
          <p:spPr bwMode="auto">
            <a:xfrm>
              <a:off x="3020135" y="3612340"/>
              <a:ext cx="429670" cy="48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000" b="1" spc="-150">
                  <a:solidFill>
                    <a:schemeClr val="bg1"/>
                  </a:solidFill>
                  <a:latin typeface="楷体" panose="02010609060101010101" pitchFamily="49" charset="-122"/>
                  <a:ea typeface="楷体" panose="02010609060101010101" pitchFamily="49" charset="-122"/>
                </a:rPr>
                <a:t>·</a:t>
              </a:r>
              <a:endParaRPr lang="zh-CN" altLang="en-US" sz="2000" b="1" spc="-150">
                <a:solidFill>
                  <a:schemeClr val="bg1"/>
                </a:solidFill>
                <a:latin typeface="楷体" panose="02010609060101010101" pitchFamily="49" charset="-122"/>
                <a:ea typeface="楷体" panose="02010609060101010101" pitchFamily="49" charset="-122"/>
              </a:endParaRPr>
            </a:p>
          </p:txBody>
        </p:sp>
        <p:sp>
          <p:nvSpPr>
            <p:cNvPr id="30" name="矩形 29"/>
            <p:cNvSpPr>
              <a:spLocks noChangeArrowheads="1"/>
            </p:cNvSpPr>
            <p:nvPr/>
          </p:nvSpPr>
          <p:spPr bwMode="auto">
            <a:xfrm>
              <a:off x="3347864" y="3612340"/>
              <a:ext cx="429670" cy="48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000" b="1" spc="-150">
                  <a:solidFill>
                    <a:schemeClr val="bg1"/>
                  </a:solidFill>
                  <a:latin typeface="楷体" panose="02010609060101010101" pitchFamily="49" charset="-122"/>
                  <a:ea typeface="楷体" panose="02010609060101010101" pitchFamily="49" charset="-122"/>
                </a:rPr>
                <a:t>·</a:t>
              </a:r>
              <a:endParaRPr lang="zh-CN" altLang="en-US" sz="2000" b="1" spc="-150">
                <a:solidFill>
                  <a:schemeClr val="bg1"/>
                </a:solidFill>
                <a:latin typeface="楷体" panose="02010609060101010101" pitchFamily="49" charset="-122"/>
                <a:ea typeface="楷体" panose="02010609060101010101" pitchFamily="49" charset="-122"/>
              </a:endParaRPr>
            </a:p>
          </p:txBody>
        </p:sp>
        <p:sp>
          <p:nvSpPr>
            <p:cNvPr id="31" name="矩形 30"/>
            <p:cNvSpPr>
              <a:spLocks noChangeArrowheads="1"/>
            </p:cNvSpPr>
            <p:nvPr/>
          </p:nvSpPr>
          <p:spPr bwMode="auto">
            <a:xfrm>
              <a:off x="3735080" y="4282607"/>
              <a:ext cx="429670" cy="48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000" b="1" spc="-150">
                  <a:solidFill>
                    <a:schemeClr val="bg1"/>
                  </a:solidFill>
                  <a:latin typeface="楷体" panose="02010609060101010101" pitchFamily="49" charset="-122"/>
                  <a:ea typeface="楷体" panose="02010609060101010101" pitchFamily="49" charset="-122"/>
                </a:rPr>
                <a:t>·</a:t>
              </a:r>
              <a:endParaRPr lang="zh-CN" altLang="en-US" sz="2000" b="1" spc="-150">
                <a:solidFill>
                  <a:schemeClr val="bg1"/>
                </a:solidFill>
                <a:latin typeface="楷体" panose="02010609060101010101" pitchFamily="49" charset="-122"/>
                <a:ea typeface="楷体" panose="02010609060101010101" pitchFamily="49" charset="-122"/>
              </a:endParaRPr>
            </a:p>
          </p:txBody>
        </p:sp>
        <p:sp>
          <p:nvSpPr>
            <p:cNvPr id="32" name="矩形 31"/>
            <p:cNvSpPr>
              <a:spLocks noChangeArrowheads="1"/>
            </p:cNvSpPr>
            <p:nvPr/>
          </p:nvSpPr>
          <p:spPr bwMode="auto">
            <a:xfrm>
              <a:off x="4062809" y="4282607"/>
              <a:ext cx="429670" cy="481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2000" b="1" spc="-150">
                  <a:solidFill>
                    <a:schemeClr val="bg1"/>
                  </a:solidFill>
                  <a:latin typeface="楷体" panose="02010609060101010101" pitchFamily="49" charset="-122"/>
                  <a:ea typeface="楷体" panose="02010609060101010101" pitchFamily="49" charset="-122"/>
                </a:rPr>
                <a:t>·</a:t>
              </a:r>
              <a:endParaRPr lang="zh-CN" altLang="en-US" sz="2000" b="1" spc="-150">
                <a:solidFill>
                  <a:schemeClr val="bg1"/>
                </a:solidFill>
                <a:latin typeface="楷体" panose="02010609060101010101" pitchFamily="49" charset="-122"/>
                <a:ea typeface="楷体" panose="02010609060101010101" pitchFamily="49" charset="-122"/>
              </a:endParaRPr>
            </a:p>
          </p:txBody>
        </p:sp>
      </p:grpSp>
      <p:sp>
        <p:nvSpPr>
          <p:cNvPr id="24" name="TextBox 11"/>
          <p:cNvSpPr txBox="1">
            <a:spLocks noChangeArrowheads="1"/>
          </p:cNvSpPr>
          <p:nvPr/>
        </p:nvSpPr>
        <p:spPr bwMode="auto">
          <a:xfrm>
            <a:off x="744567" y="2084513"/>
            <a:ext cx="936104"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rgbClr val="D14F32"/>
                </a:solidFill>
                <a:latin typeface="楷体" panose="02010609060101010101" pitchFamily="49" charset="-122"/>
                <a:ea typeface="楷体" panose="02010609060101010101" pitchFamily="49" charset="-122"/>
              </a:rPr>
              <a:t>启发</a:t>
            </a:r>
            <a:endParaRPr lang="zh-CN" altLang="en-US" sz="2800" b="1">
              <a:solidFill>
                <a:srgbClr val="D14F32"/>
              </a:solidFill>
              <a:latin typeface="楷体" panose="02010609060101010101" pitchFamily="49" charset="-122"/>
              <a:ea typeface="楷体" panose="02010609060101010101" pitchFamily="49" charset="-122"/>
            </a:endParaRPr>
          </a:p>
        </p:txBody>
      </p:sp>
      <p:sp>
        <p:nvSpPr>
          <p:cNvPr id="33" name="TextBox 11"/>
          <p:cNvSpPr txBox="1">
            <a:spLocks noChangeArrowheads="1"/>
          </p:cNvSpPr>
          <p:nvPr/>
        </p:nvSpPr>
        <p:spPr bwMode="auto">
          <a:xfrm>
            <a:off x="5802663" y="2717483"/>
            <a:ext cx="936104"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rgbClr val="D14F32"/>
                </a:solidFill>
                <a:latin typeface="楷体" panose="02010609060101010101" pitchFamily="49" charset="-122"/>
                <a:ea typeface="楷体" panose="02010609060101010101" pitchFamily="49" charset="-122"/>
              </a:rPr>
              <a:t>疑惑</a:t>
            </a:r>
            <a:endParaRPr lang="zh-CN" altLang="en-US" sz="2800" b="1">
              <a:solidFill>
                <a:srgbClr val="D14F32"/>
              </a:solidFill>
              <a:latin typeface="楷体" panose="02010609060101010101" pitchFamily="49" charset="-122"/>
              <a:ea typeface="楷体" panose="02010609060101010101" pitchFamily="49" charset="-122"/>
            </a:endParaRPr>
          </a:p>
        </p:txBody>
      </p:sp>
      <p:sp>
        <p:nvSpPr>
          <p:cNvPr id="34" name="TextBox 11"/>
          <p:cNvSpPr txBox="1">
            <a:spLocks noChangeArrowheads="1"/>
          </p:cNvSpPr>
          <p:nvPr/>
        </p:nvSpPr>
        <p:spPr bwMode="auto">
          <a:xfrm>
            <a:off x="4789266" y="3385427"/>
            <a:ext cx="936104"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rgbClr val="D14F32"/>
                </a:solidFill>
                <a:latin typeface="楷体" panose="02010609060101010101" pitchFamily="49" charset="-122"/>
                <a:ea typeface="楷体" panose="02010609060101010101" pitchFamily="49" charset="-122"/>
              </a:rPr>
              <a:t>沉思</a:t>
            </a:r>
            <a:endParaRPr lang="zh-CN" altLang="en-US" sz="2800" b="1">
              <a:solidFill>
                <a:srgbClr val="D14F32"/>
              </a:solidFill>
              <a:latin typeface="楷体" panose="02010609060101010101" pitchFamily="49" charset="-122"/>
              <a:ea typeface="楷体" panose="02010609060101010101" pitchFamily="49" charset="-122"/>
            </a:endParaRPr>
          </a:p>
        </p:txBody>
      </p:sp>
      <p:sp>
        <p:nvSpPr>
          <p:cNvPr id="35" name="TextBox 11"/>
          <p:cNvSpPr txBox="1">
            <a:spLocks noChangeArrowheads="1"/>
          </p:cNvSpPr>
          <p:nvPr/>
        </p:nvSpPr>
        <p:spPr bwMode="auto">
          <a:xfrm>
            <a:off x="7503546" y="4028417"/>
            <a:ext cx="936104" cy="523220"/>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zh-CN" altLang="en-US" sz="2800" b="1">
                <a:solidFill>
                  <a:srgbClr val="D14F32"/>
                </a:solidFill>
                <a:latin typeface="楷体" panose="02010609060101010101" pitchFamily="49" charset="-122"/>
                <a:ea typeface="楷体" panose="02010609060101010101" pitchFamily="49" charset="-122"/>
              </a:rPr>
              <a:t>稀罕</a:t>
            </a:r>
            <a:endParaRPr lang="zh-CN" altLang="en-US" sz="2800" b="1">
              <a:solidFill>
                <a:srgbClr val="D14F32"/>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fade">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3"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390382" y="-5512"/>
            <a:ext cx="2051720" cy="646331"/>
          </a:xfrm>
          <a:prstGeom prst="rect">
            <a:avLst/>
          </a:prstGeom>
          <a:no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dirty="0">
                <a:solidFill>
                  <a:srgbClr val="F6C429"/>
                </a:solidFill>
                <a:latin typeface="黑体" panose="02010609060101010101" pitchFamily="49" charset="-122"/>
                <a:ea typeface="黑体" panose="02010609060101010101" pitchFamily="49" charset="-122"/>
                <a:cs typeface="Times New Roman" panose="02020603050405020304" pitchFamily="18" charset="0"/>
              </a:rPr>
              <a:t>初读课文</a:t>
            </a:r>
            <a:endParaRPr lang="zh-CN" altLang="en-US" sz="3600" b="1" dirty="0">
              <a:solidFill>
                <a:srgbClr val="F6C429"/>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3" name="矩形 2"/>
          <p:cNvSpPr>
            <a:spLocks noChangeArrowheads="1"/>
          </p:cNvSpPr>
          <p:nvPr/>
        </p:nvSpPr>
        <p:spPr bwMode="auto">
          <a:xfrm>
            <a:off x="287524" y="771550"/>
            <a:ext cx="8568952" cy="641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30000"/>
              </a:lnSpc>
              <a:buFont typeface="Wingdings" panose="05000000000000000000" pitchFamily="2" charset="2"/>
              <a:buChar char="p"/>
            </a:pPr>
            <a:r>
              <a:rPr lang="zh-CN" altLang="en-US" sz="3200" b="1" dirty="0">
                <a:solidFill>
                  <a:schemeClr val="bg1"/>
                </a:solidFill>
                <a:latin typeface="宋体" panose="02010600030101010101" pitchFamily="2" charset="-122"/>
              </a:rPr>
              <a:t>默读课文，说说课文主要讲了一件什么事情。</a:t>
            </a:r>
            <a:endParaRPr lang="zh-CN" altLang="en-US" sz="3200" b="1" dirty="0">
              <a:solidFill>
                <a:schemeClr val="bg1"/>
              </a:solidFill>
              <a:latin typeface="宋体" panose="02010600030101010101" pitchFamily="2" charset="-122"/>
            </a:endParaRPr>
          </a:p>
        </p:txBody>
      </p:sp>
      <p:sp>
        <p:nvSpPr>
          <p:cNvPr id="4" name="TextBox 11"/>
          <p:cNvSpPr txBox="1">
            <a:spLocks noChangeArrowheads="1"/>
          </p:cNvSpPr>
          <p:nvPr/>
        </p:nvSpPr>
        <p:spPr bwMode="auto">
          <a:xfrm>
            <a:off x="365972" y="1635646"/>
            <a:ext cx="8412056" cy="2968505"/>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eaLnBrk="1" hangingPunct="1">
              <a:lnSpc>
                <a:spcPct val="120000"/>
              </a:lnSpc>
              <a:defRPr/>
            </a:pPr>
            <a:r>
              <a:rPr lang="zh-CN" altLang="en-US" sz="3200" b="1" dirty="0">
                <a:solidFill>
                  <a:schemeClr val="accent4">
                    <a:lumMod val="20000"/>
                    <a:lumOff val="80000"/>
                  </a:schemeClr>
                </a:solidFill>
                <a:latin typeface="楷体" panose="02010609060101010101" pitchFamily="49" charset="-122"/>
                <a:ea typeface="楷体" panose="02010609060101010101" pitchFamily="49" charset="-122"/>
              </a:rPr>
              <a:t>    课文主要讲了一位将军来到小岛视察，惊奇地发现了守岛战士居然在寸草难生的小岛上种了一块中国地图形状的菜地。吃晚饭时，战士们特意为将军准备了一盘小白菜，将军舍不得吃，专门将菜倒进汤里和战士们一起享用。</a:t>
            </a:r>
            <a:endParaRPr lang="zh-CN" altLang="en-US" sz="3200" b="1" dirty="0">
              <a:solidFill>
                <a:schemeClr val="accent4">
                  <a:lumMod val="20000"/>
                  <a:lumOff val="80000"/>
                </a:schemeClr>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287524" y="822576"/>
            <a:ext cx="8568952" cy="128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30000"/>
              </a:lnSpc>
              <a:buFont typeface="Wingdings" panose="05000000000000000000" pitchFamily="2" charset="2"/>
              <a:buChar char="p"/>
            </a:pPr>
            <a:r>
              <a:rPr lang="zh-CN" altLang="en-US" sz="3200" b="1">
                <a:solidFill>
                  <a:schemeClr val="bg1"/>
                </a:solidFill>
                <a:latin typeface="宋体" panose="02010600030101010101" pitchFamily="2" charset="-122"/>
              </a:rPr>
              <a:t>请按照事情发展的顺序，试着从将军的角度，梳理故事的主要情节。</a:t>
            </a:r>
            <a:endParaRPr lang="zh-CN" altLang="en-US" sz="3200" b="1">
              <a:solidFill>
                <a:schemeClr val="bg1"/>
              </a:solidFill>
              <a:latin typeface="宋体" panose="02010600030101010101" pitchFamily="2" charset="-122"/>
            </a:endParaRPr>
          </a:p>
        </p:txBody>
      </p:sp>
      <p:sp>
        <p:nvSpPr>
          <p:cNvPr id="4" name="矩形: 圆角 3"/>
          <p:cNvSpPr/>
          <p:nvPr/>
        </p:nvSpPr>
        <p:spPr>
          <a:xfrm>
            <a:off x="930920" y="2571750"/>
            <a:ext cx="1946236" cy="65186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a:solidFill>
                  <a:schemeClr val="tx1"/>
                </a:solidFill>
                <a:latin typeface="宋体" panose="02010600030101010101" pitchFamily="2" charset="-122"/>
                <a:ea typeface="宋体" panose="02010600030101010101" pitchFamily="2" charset="-122"/>
              </a:rPr>
              <a:t>发现菜地</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5" name="矩形: 圆角 4"/>
          <p:cNvSpPr/>
          <p:nvPr/>
        </p:nvSpPr>
        <p:spPr>
          <a:xfrm>
            <a:off x="3688574" y="2571750"/>
            <a:ext cx="2088232" cy="65186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a:solidFill>
                  <a:schemeClr val="tx1"/>
                </a:solidFill>
                <a:latin typeface="宋体" panose="02010600030101010101" pitchFamily="2" charset="-122"/>
                <a:ea typeface="宋体" panose="02010600030101010101" pitchFamily="2" charset="-122"/>
              </a:rPr>
              <a:t>分菜同享</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6" name="矩形: 圆角 5"/>
          <p:cNvSpPr/>
          <p:nvPr/>
        </p:nvSpPr>
        <p:spPr>
          <a:xfrm>
            <a:off x="6588224" y="2571750"/>
            <a:ext cx="1944216" cy="651861"/>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zh-CN" altLang="en-US" sz="3200" b="1">
                <a:solidFill>
                  <a:schemeClr val="tx1"/>
                </a:solidFill>
                <a:latin typeface="宋体" panose="02010600030101010101" pitchFamily="2" charset="-122"/>
                <a:ea typeface="宋体" panose="02010600030101010101" pitchFamily="2" charset="-122"/>
              </a:rPr>
              <a:t>将军敬礼</a:t>
            </a:r>
            <a:endParaRPr lang="zh-CN" altLang="en-US" sz="3200" b="1">
              <a:solidFill>
                <a:schemeClr val="tx1"/>
              </a:solidFill>
              <a:latin typeface="宋体" panose="02010600030101010101" pitchFamily="2" charset="-122"/>
              <a:ea typeface="宋体" panose="02010600030101010101" pitchFamily="2" charset="-122"/>
            </a:endParaRPr>
          </a:p>
        </p:txBody>
      </p:sp>
      <p:cxnSp>
        <p:nvCxnSpPr>
          <p:cNvPr id="8" name="直接连接符 7"/>
          <p:cNvCxnSpPr>
            <a:endCxn id="5" idx="1"/>
          </p:cNvCxnSpPr>
          <p:nvPr/>
        </p:nvCxnSpPr>
        <p:spPr>
          <a:xfrm>
            <a:off x="2874720" y="2897680"/>
            <a:ext cx="813854" cy="1"/>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5" idx="3"/>
            <a:endCxn id="6" idx="1"/>
          </p:cNvCxnSpPr>
          <p:nvPr/>
        </p:nvCxnSpPr>
        <p:spPr>
          <a:xfrm>
            <a:off x="5776806" y="2897681"/>
            <a:ext cx="811418" cy="0"/>
          </a:xfrm>
          <a:prstGeom prst="line">
            <a:avLst/>
          </a:prstGeom>
          <a:ln w="28575">
            <a:solidFill>
              <a:srgbClr val="FFFF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500"/>
                            </p:stCondLst>
                            <p:childTnLst>
                              <p:par>
                                <p:cTn id="14" presetID="16" presetClass="entr" presetSubtype="21"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500"/>
                            </p:stCondLst>
                            <p:childTnLst>
                              <p:par>
                                <p:cTn id="23" presetID="16" presetClass="entr" presetSubtype="21"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41394" y="381638"/>
            <a:ext cx="783112" cy="245190"/>
            <a:chOff x="341394" y="552671"/>
            <a:chExt cx="783112" cy="245190"/>
          </a:xfrm>
        </p:grpSpPr>
        <p:sp>
          <p:nvSpPr>
            <p:cNvPr id="4" name="平行四边形 3"/>
            <p:cNvSpPr/>
            <p:nvPr/>
          </p:nvSpPr>
          <p:spPr>
            <a:xfrm rot="10800000" flipH="1">
              <a:off x="341394" y="552671"/>
              <a:ext cx="187900" cy="245190"/>
            </a:xfrm>
            <a:prstGeom prst="parallelogram">
              <a:avLst>
                <a:gd name="adj" fmla="val 25061"/>
              </a:avLst>
            </a:prstGeom>
            <a:solidFill>
              <a:srgbClr val="F57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4"/>
            <p:cNvSpPr/>
            <p:nvPr/>
          </p:nvSpPr>
          <p:spPr>
            <a:xfrm rot="10800000" flipH="1">
              <a:off x="529294" y="552671"/>
              <a:ext cx="187900" cy="245190"/>
            </a:xfrm>
            <a:prstGeom prst="parallelogram">
              <a:avLst>
                <a:gd name="adj" fmla="val 25061"/>
              </a:avLst>
            </a:prstGeom>
            <a:solidFill>
              <a:srgbClr val="84C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rot="10800000" flipH="1">
              <a:off x="736006" y="552671"/>
              <a:ext cx="187900" cy="245190"/>
            </a:xfrm>
            <a:prstGeom prst="parallelogram">
              <a:avLst>
                <a:gd name="adj" fmla="val 25061"/>
              </a:avLst>
            </a:prstGeom>
            <a:solidFill>
              <a:srgbClr val="F4B2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6"/>
            <p:cNvSpPr/>
            <p:nvPr/>
          </p:nvSpPr>
          <p:spPr>
            <a:xfrm rot="10800000" flipH="1">
              <a:off x="936606" y="552671"/>
              <a:ext cx="187900" cy="245190"/>
            </a:xfrm>
            <a:prstGeom prst="parallelogram">
              <a:avLst>
                <a:gd name="adj" fmla="val 25061"/>
              </a:avLst>
            </a:prstGeom>
            <a:solidFill>
              <a:srgbClr val="89E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 name="直接连接符 7"/>
          <p:cNvCxnSpPr/>
          <p:nvPr/>
        </p:nvCxnSpPr>
        <p:spPr>
          <a:xfrm flipH="1">
            <a:off x="1200150" y="600245"/>
            <a:ext cx="6468194" cy="0"/>
          </a:xfrm>
          <a:prstGeom prst="line">
            <a:avLst/>
          </a:prstGeom>
          <a:ln w="28575">
            <a:solidFill>
              <a:srgbClr val="89E0EB"/>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41394" y="4810764"/>
            <a:ext cx="4549583" cy="0"/>
          </a:xfrm>
          <a:prstGeom prst="line">
            <a:avLst/>
          </a:prstGeom>
          <a:ln w="28575">
            <a:solidFill>
              <a:srgbClr val="F57A82"/>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flipV="1">
            <a:off x="4943617" y="4682067"/>
            <a:ext cx="783112" cy="245190"/>
            <a:chOff x="816949" y="456978"/>
            <a:chExt cx="783112" cy="245190"/>
          </a:xfrm>
        </p:grpSpPr>
        <p:sp>
          <p:nvSpPr>
            <p:cNvPr id="11" name="平行四边形 10"/>
            <p:cNvSpPr/>
            <p:nvPr/>
          </p:nvSpPr>
          <p:spPr>
            <a:xfrm rot="10800000" flipH="1">
              <a:off x="816949" y="456978"/>
              <a:ext cx="187900" cy="245190"/>
            </a:xfrm>
            <a:prstGeom prst="parallelogram">
              <a:avLst>
                <a:gd name="adj" fmla="val 25061"/>
              </a:avLst>
            </a:prstGeom>
            <a:solidFill>
              <a:srgbClr val="F57A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平行四边形 11"/>
            <p:cNvSpPr/>
            <p:nvPr/>
          </p:nvSpPr>
          <p:spPr>
            <a:xfrm rot="10800000" flipH="1">
              <a:off x="1017549" y="456978"/>
              <a:ext cx="187900" cy="245190"/>
            </a:xfrm>
            <a:prstGeom prst="parallelogram">
              <a:avLst>
                <a:gd name="adj" fmla="val 25061"/>
              </a:avLst>
            </a:prstGeom>
            <a:solidFill>
              <a:srgbClr val="84CC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平行四边形 12"/>
            <p:cNvSpPr/>
            <p:nvPr/>
          </p:nvSpPr>
          <p:spPr>
            <a:xfrm rot="10800000" flipH="1">
              <a:off x="1224261" y="456978"/>
              <a:ext cx="187900" cy="245190"/>
            </a:xfrm>
            <a:prstGeom prst="parallelogram">
              <a:avLst>
                <a:gd name="adj" fmla="val 25061"/>
              </a:avLst>
            </a:prstGeom>
            <a:solidFill>
              <a:srgbClr val="F4B2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rot="10800000" flipH="1">
              <a:off x="1412161" y="456978"/>
              <a:ext cx="187900" cy="245190"/>
            </a:xfrm>
            <a:prstGeom prst="parallelogram">
              <a:avLst>
                <a:gd name="adj" fmla="val 25061"/>
              </a:avLst>
            </a:prstGeom>
            <a:solidFill>
              <a:srgbClr val="89E0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287524" y="907600"/>
            <a:ext cx="8568952" cy="3401228"/>
            <a:chOff x="287524" y="672973"/>
            <a:chExt cx="8568952" cy="3401228"/>
          </a:xfrm>
        </p:grpSpPr>
        <p:sp>
          <p:nvSpPr>
            <p:cNvPr id="16" name="矩形 15"/>
            <p:cNvSpPr>
              <a:spLocks noChangeArrowheads="1"/>
            </p:cNvSpPr>
            <p:nvPr/>
          </p:nvSpPr>
          <p:spPr bwMode="auto">
            <a:xfrm>
              <a:off x="287524" y="672973"/>
              <a:ext cx="8568952" cy="607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30000"/>
                </a:lnSpc>
                <a:buFont typeface="Wingdings" panose="05000000000000000000" pitchFamily="2" charset="2"/>
                <a:buChar char="n"/>
              </a:pPr>
              <a:r>
                <a:rPr lang="zh-CN" altLang="en-US" sz="3000" b="1">
                  <a:solidFill>
                    <a:schemeClr val="bg1"/>
                  </a:solidFill>
                  <a:latin typeface="宋体" panose="02010600030101010101" pitchFamily="2" charset="-122"/>
                </a:rPr>
                <a:t>根据课文叙述的顺序，给下面内容排序。</a:t>
              </a:r>
              <a:endParaRPr lang="zh-CN" altLang="en-US" sz="3000" b="1">
                <a:solidFill>
                  <a:schemeClr val="bg1"/>
                </a:solidFill>
                <a:latin typeface="宋体" panose="02010600030101010101" pitchFamily="2" charset="-122"/>
              </a:endParaRPr>
            </a:p>
          </p:txBody>
        </p:sp>
        <p:sp>
          <p:nvSpPr>
            <p:cNvPr id="17" name="矩形 16"/>
            <p:cNvSpPr>
              <a:spLocks noChangeArrowheads="1"/>
            </p:cNvSpPr>
            <p:nvPr/>
          </p:nvSpPr>
          <p:spPr bwMode="auto">
            <a:xfrm>
              <a:off x="287524" y="1320051"/>
              <a:ext cx="8568952" cy="275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zh-CN" altLang="en-US" sz="3000" b="1" spc="-150">
                  <a:solidFill>
                    <a:schemeClr val="bg1"/>
                  </a:solidFill>
                  <a:latin typeface="楷体" panose="02010609060101010101" pitchFamily="49" charset="-122"/>
                  <a:ea typeface="楷体" panose="02010609060101010101" pitchFamily="49" charset="-122"/>
                </a:rPr>
                <a:t>（   ）将军离开时，向着小岛行了一个标准的军礼。</a:t>
              </a:r>
              <a:endParaRPr lang="en-US" altLang="zh-CN" sz="3000" b="1" spc="-150">
                <a:solidFill>
                  <a:schemeClr val="bg1"/>
                </a:solidFill>
                <a:latin typeface="楷体" panose="02010609060101010101" pitchFamily="49" charset="-122"/>
                <a:ea typeface="楷体" panose="02010609060101010101" pitchFamily="49" charset="-122"/>
              </a:endParaRPr>
            </a:p>
            <a:p>
              <a:pPr eaLnBrk="1" hangingPunct="1">
                <a:lnSpc>
                  <a:spcPct val="150000"/>
                </a:lnSpc>
              </a:pPr>
              <a:r>
                <a:rPr lang="zh-CN" altLang="en-US" sz="3000" b="1" spc="-150">
                  <a:solidFill>
                    <a:schemeClr val="bg1"/>
                  </a:solidFill>
                  <a:latin typeface="楷体" panose="02010609060101010101" pitchFamily="49" charset="-122"/>
                  <a:ea typeface="楷体" panose="02010609060101010101" pitchFamily="49" charset="-122"/>
                </a:rPr>
                <a:t>（   ）将军登上小岛，发现菜地。</a:t>
              </a:r>
              <a:endParaRPr lang="en-US" altLang="zh-CN" sz="3000" b="1" spc="-150">
                <a:solidFill>
                  <a:schemeClr val="bg1"/>
                </a:solidFill>
                <a:latin typeface="楷体" panose="02010609060101010101" pitchFamily="49" charset="-122"/>
                <a:ea typeface="楷体" panose="02010609060101010101" pitchFamily="49" charset="-122"/>
              </a:endParaRPr>
            </a:p>
            <a:p>
              <a:pPr eaLnBrk="1" hangingPunct="1">
                <a:lnSpc>
                  <a:spcPct val="150000"/>
                </a:lnSpc>
              </a:pPr>
              <a:r>
                <a:rPr lang="zh-CN" altLang="en-US" sz="3000" b="1" spc="-150">
                  <a:solidFill>
                    <a:schemeClr val="bg1"/>
                  </a:solidFill>
                  <a:latin typeface="楷体" panose="02010609060101010101" pitchFamily="49" charset="-122"/>
                  <a:ea typeface="楷体" panose="02010609060101010101" pitchFamily="49" charset="-122"/>
                </a:rPr>
                <a:t>（   ）将军把菜倒进汤里，并给战士们舀汤。</a:t>
              </a:r>
              <a:endParaRPr lang="en-US" altLang="zh-CN" sz="3000" b="1" spc="-150">
                <a:solidFill>
                  <a:schemeClr val="bg1"/>
                </a:solidFill>
                <a:latin typeface="楷体" panose="02010609060101010101" pitchFamily="49" charset="-122"/>
                <a:ea typeface="楷体" panose="02010609060101010101" pitchFamily="49" charset="-122"/>
              </a:endParaRPr>
            </a:p>
            <a:p>
              <a:pPr eaLnBrk="1" hangingPunct="1">
                <a:lnSpc>
                  <a:spcPct val="150000"/>
                </a:lnSpc>
              </a:pPr>
              <a:r>
                <a:rPr lang="zh-CN" altLang="en-US" sz="3000" b="1">
                  <a:solidFill>
                    <a:schemeClr val="bg1"/>
                  </a:solidFill>
                  <a:latin typeface="楷体" panose="02010609060101010101" pitchFamily="49" charset="-122"/>
                  <a:ea typeface="楷体" panose="02010609060101010101" pitchFamily="49" charset="-122"/>
                </a:rPr>
                <a:t>（   ）晚饭时，炊事员给将军做了一盘小白菜。</a:t>
              </a:r>
              <a:endParaRPr lang="zh-CN" altLang="en-US" sz="3000" b="1">
                <a:solidFill>
                  <a:schemeClr val="bg1"/>
                </a:solidFill>
                <a:latin typeface="楷体" panose="02010609060101010101" pitchFamily="49" charset="-122"/>
                <a:ea typeface="楷体" panose="02010609060101010101" pitchFamily="49" charset="-122"/>
              </a:endParaRPr>
            </a:p>
          </p:txBody>
        </p:sp>
      </p:grpSp>
      <p:sp>
        <p:nvSpPr>
          <p:cNvPr id="19" name="TextBox 11"/>
          <p:cNvSpPr txBox="1">
            <a:spLocks noChangeArrowheads="1"/>
          </p:cNvSpPr>
          <p:nvPr/>
        </p:nvSpPr>
        <p:spPr bwMode="auto">
          <a:xfrm>
            <a:off x="717194" y="2346978"/>
            <a:ext cx="619497" cy="584775"/>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3200" b="1">
                <a:solidFill>
                  <a:srgbClr val="D14F32"/>
                </a:solidFill>
                <a:latin typeface="楷体" panose="02010609060101010101" pitchFamily="49" charset="-122"/>
                <a:ea typeface="楷体" panose="02010609060101010101" pitchFamily="49" charset="-122"/>
              </a:rPr>
              <a:t>1</a:t>
            </a:r>
            <a:endParaRPr lang="zh-CN" altLang="en-US" sz="3200" b="1">
              <a:solidFill>
                <a:srgbClr val="D14F32"/>
              </a:solidFill>
              <a:latin typeface="楷体" panose="02010609060101010101" pitchFamily="49" charset="-122"/>
              <a:ea typeface="楷体" panose="02010609060101010101" pitchFamily="49" charset="-122"/>
            </a:endParaRPr>
          </a:p>
        </p:txBody>
      </p:sp>
      <p:sp>
        <p:nvSpPr>
          <p:cNvPr id="22" name="TextBox 11"/>
          <p:cNvSpPr txBox="1">
            <a:spLocks noChangeArrowheads="1"/>
          </p:cNvSpPr>
          <p:nvPr/>
        </p:nvSpPr>
        <p:spPr bwMode="auto">
          <a:xfrm>
            <a:off x="717194" y="3724053"/>
            <a:ext cx="619497" cy="584775"/>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3200" b="1">
                <a:solidFill>
                  <a:srgbClr val="D14F32"/>
                </a:solidFill>
                <a:latin typeface="楷体" panose="02010609060101010101" pitchFamily="49" charset="-122"/>
                <a:ea typeface="楷体" panose="02010609060101010101" pitchFamily="49" charset="-122"/>
              </a:rPr>
              <a:t>2</a:t>
            </a:r>
            <a:endParaRPr lang="zh-CN" altLang="en-US" sz="3200" b="1">
              <a:solidFill>
                <a:srgbClr val="D14F32"/>
              </a:solidFill>
              <a:latin typeface="楷体" panose="02010609060101010101" pitchFamily="49" charset="-122"/>
              <a:ea typeface="楷体" panose="02010609060101010101" pitchFamily="49" charset="-122"/>
            </a:endParaRPr>
          </a:p>
        </p:txBody>
      </p:sp>
      <p:sp>
        <p:nvSpPr>
          <p:cNvPr id="23" name="TextBox 11"/>
          <p:cNvSpPr txBox="1">
            <a:spLocks noChangeArrowheads="1"/>
          </p:cNvSpPr>
          <p:nvPr/>
        </p:nvSpPr>
        <p:spPr bwMode="auto">
          <a:xfrm>
            <a:off x="717194" y="3035515"/>
            <a:ext cx="619497" cy="584775"/>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3200" b="1">
                <a:solidFill>
                  <a:srgbClr val="D14F32"/>
                </a:solidFill>
                <a:latin typeface="楷体" panose="02010609060101010101" pitchFamily="49" charset="-122"/>
                <a:ea typeface="楷体" panose="02010609060101010101" pitchFamily="49" charset="-122"/>
              </a:rPr>
              <a:t>3</a:t>
            </a:r>
            <a:endParaRPr lang="zh-CN" altLang="en-US" sz="3200" b="1">
              <a:solidFill>
                <a:srgbClr val="D14F32"/>
              </a:solidFill>
              <a:latin typeface="楷体" panose="02010609060101010101" pitchFamily="49" charset="-122"/>
              <a:ea typeface="楷体" panose="02010609060101010101" pitchFamily="49" charset="-122"/>
            </a:endParaRPr>
          </a:p>
        </p:txBody>
      </p:sp>
      <p:sp>
        <p:nvSpPr>
          <p:cNvPr id="24" name="TextBox 11"/>
          <p:cNvSpPr txBox="1">
            <a:spLocks noChangeArrowheads="1"/>
          </p:cNvSpPr>
          <p:nvPr/>
        </p:nvSpPr>
        <p:spPr bwMode="auto">
          <a:xfrm>
            <a:off x="717194" y="1658441"/>
            <a:ext cx="619497" cy="584775"/>
          </a:xfrm>
          <a:prstGeom prst="rect">
            <a:avLst/>
          </a:prstGeom>
          <a:noFill/>
          <a:ln>
            <a:noFill/>
          </a:ln>
        </p:spPr>
        <p:txBody>
          <a:bodyPr wrap="square">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algn="ctr" eaLnBrk="1" hangingPunct="1">
              <a:defRPr/>
            </a:pPr>
            <a:r>
              <a:rPr lang="en-US" altLang="zh-CN" sz="3200" b="1">
                <a:solidFill>
                  <a:srgbClr val="D14F32"/>
                </a:solidFill>
                <a:latin typeface="楷体" panose="02010609060101010101" pitchFamily="49" charset="-122"/>
                <a:ea typeface="楷体" panose="02010609060101010101" pitchFamily="49" charset="-122"/>
              </a:rPr>
              <a:t>4</a:t>
            </a:r>
            <a:endParaRPr lang="zh-CN" altLang="en-US" sz="3200" b="1">
              <a:solidFill>
                <a:srgbClr val="D14F32"/>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3"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87524" y="729636"/>
            <a:ext cx="8568952" cy="128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8" tIns="45719" rIns="91438" bIns="45719">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571500" indent="-571500" eaLnBrk="1" hangingPunct="1">
              <a:lnSpc>
                <a:spcPct val="130000"/>
              </a:lnSpc>
              <a:buFont typeface="Wingdings" panose="05000000000000000000" pitchFamily="2" charset="2"/>
              <a:buChar char="p"/>
            </a:pPr>
            <a:r>
              <a:rPr lang="zh-CN" altLang="en-US" sz="3200" b="1" dirty="0">
                <a:solidFill>
                  <a:schemeClr val="bg1"/>
                </a:solidFill>
                <a:latin typeface="宋体" panose="02010600030101010101" pitchFamily="2" charset="-122"/>
              </a:rPr>
              <a:t>发挥想象，如果你就是登上小岛的将军，面对以下情境，你会想到些什么？</a:t>
            </a:r>
            <a:endParaRPr lang="zh-CN" altLang="en-US" sz="3200" b="1" dirty="0">
              <a:solidFill>
                <a:schemeClr val="bg1"/>
              </a:solidFill>
              <a:latin typeface="宋体" panose="02010600030101010101" pitchFamily="2" charset="-122"/>
            </a:endParaRPr>
          </a:p>
        </p:txBody>
      </p:sp>
      <p:sp>
        <p:nvSpPr>
          <p:cNvPr id="3" name="文本框 2"/>
          <p:cNvSpPr txBox="1">
            <a:spLocks noChangeArrowheads="1"/>
          </p:cNvSpPr>
          <p:nvPr/>
        </p:nvSpPr>
        <p:spPr bwMode="auto">
          <a:xfrm>
            <a:off x="395536" y="74087"/>
            <a:ext cx="2051720" cy="646331"/>
          </a:xfrm>
          <a:prstGeom prst="rect">
            <a:avLst/>
          </a:prstGeom>
          <a:noFill/>
          <a:ln>
            <a:noFill/>
          </a:ln>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zh-CN" altLang="en-US" sz="3600" b="1" dirty="0">
                <a:solidFill>
                  <a:srgbClr val="F6C429"/>
                </a:solidFill>
                <a:latin typeface="黑体" panose="02010609060101010101" pitchFamily="49" charset="-122"/>
                <a:ea typeface="黑体" panose="02010609060101010101" pitchFamily="49" charset="-122"/>
                <a:cs typeface="Times New Roman" panose="02020603050405020304" pitchFamily="18" charset="0"/>
              </a:rPr>
              <a:t>体会心理</a:t>
            </a:r>
            <a:endParaRPr lang="zh-CN" altLang="en-US" sz="3600" b="1" dirty="0">
              <a:solidFill>
                <a:srgbClr val="F6C429"/>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4" name="矩形 3"/>
          <p:cNvSpPr/>
          <p:nvPr/>
        </p:nvSpPr>
        <p:spPr>
          <a:xfrm>
            <a:off x="522716" y="2427734"/>
            <a:ext cx="8098568" cy="2160240"/>
          </a:xfrm>
          <a:prstGeom prst="rect">
            <a:avLst/>
          </a:prstGeom>
          <a:solidFill>
            <a:srgbClr val="F7F2E9"/>
          </a:solidFill>
          <a:ln w="57150">
            <a:noFill/>
            <a:prstDash val="sysDot"/>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lnSpc>
                <a:spcPct val="120000"/>
              </a:lnSpc>
            </a:pPr>
            <a:r>
              <a:rPr lang="zh-CN" altLang="en-US" sz="3200" b="1" dirty="0">
                <a:solidFill>
                  <a:schemeClr val="tx1"/>
                </a:solidFill>
                <a:latin typeface="楷体" panose="02010609060101010101" pitchFamily="49" charset="-122"/>
                <a:ea typeface="楷体" panose="02010609060101010101" pitchFamily="49" charset="-122"/>
              </a:rPr>
              <a:t>当你发现菜地时，不由得一愣，你在想</a:t>
            </a:r>
            <a:r>
              <a:rPr lang="en-US" altLang="zh-CN" sz="3200" b="1" dirty="0">
                <a:solidFill>
                  <a:schemeClr val="tx1"/>
                </a:solidFill>
                <a:latin typeface="楷体" panose="02010609060101010101" pitchFamily="49" charset="-122"/>
                <a:ea typeface="楷体" panose="02010609060101010101" pitchFamily="49" charset="-122"/>
              </a:rPr>
              <a:t>……</a:t>
            </a:r>
            <a:endParaRPr lang="en-US" altLang="zh-CN" sz="3200" b="1" dirty="0">
              <a:solidFill>
                <a:schemeClr val="tx1"/>
              </a:solidFill>
              <a:latin typeface="楷体" panose="02010609060101010101" pitchFamily="49" charset="-122"/>
              <a:ea typeface="楷体" panose="02010609060101010101" pitchFamily="49" charset="-122"/>
            </a:endParaRPr>
          </a:p>
          <a:p>
            <a:pPr eaLnBrk="1" hangingPunct="1">
              <a:lnSpc>
                <a:spcPct val="120000"/>
              </a:lnSpc>
            </a:pPr>
            <a:r>
              <a:rPr lang="zh-CN" altLang="en-US" sz="3200" b="1" dirty="0">
                <a:solidFill>
                  <a:schemeClr val="tx1"/>
                </a:solidFill>
                <a:latin typeface="楷体" panose="02010609060101010101" pitchFamily="49" charset="-122"/>
                <a:ea typeface="楷体" panose="02010609060101010101" pitchFamily="49" charset="-122"/>
              </a:rPr>
              <a:t>当你决定要留下来吃晚饭，你在想</a:t>
            </a:r>
            <a:r>
              <a:rPr lang="en-US" altLang="zh-CN" sz="3200" b="1" dirty="0">
                <a:solidFill>
                  <a:schemeClr val="tx1"/>
                </a:solidFill>
                <a:latin typeface="楷体" panose="02010609060101010101" pitchFamily="49" charset="-122"/>
                <a:ea typeface="楷体" panose="02010609060101010101" pitchFamily="49" charset="-122"/>
              </a:rPr>
              <a:t>……</a:t>
            </a:r>
            <a:endParaRPr lang="en-US" altLang="zh-CN" sz="3200" b="1" dirty="0">
              <a:solidFill>
                <a:schemeClr val="tx1"/>
              </a:solidFill>
              <a:latin typeface="楷体" panose="02010609060101010101" pitchFamily="49" charset="-122"/>
              <a:ea typeface="楷体" panose="02010609060101010101" pitchFamily="49" charset="-122"/>
            </a:endParaRPr>
          </a:p>
          <a:p>
            <a:pPr eaLnBrk="1" hangingPunct="1">
              <a:lnSpc>
                <a:spcPct val="120000"/>
              </a:lnSpc>
            </a:pPr>
            <a:r>
              <a:rPr lang="zh-CN" altLang="en-US" sz="3200" b="1" dirty="0">
                <a:solidFill>
                  <a:schemeClr val="tx1"/>
                </a:solidFill>
                <a:latin typeface="楷体" panose="02010609060101010101" pitchFamily="49" charset="-122"/>
                <a:ea typeface="楷体" panose="02010609060101010101" pitchFamily="49" charset="-122"/>
              </a:rPr>
              <a:t>当你看到炊事员端来一盘菜，你在想</a:t>
            </a:r>
            <a:r>
              <a:rPr lang="en-US" altLang="zh-CN" sz="3200" b="1" dirty="0">
                <a:solidFill>
                  <a:schemeClr val="tx1"/>
                </a:solidFill>
                <a:latin typeface="楷体" panose="02010609060101010101" pitchFamily="49" charset="-122"/>
                <a:ea typeface="楷体" panose="02010609060101010101" pitchFamily="49" charset="-122"/>
              </a:rPr>
              <a:t>……</a:t>
            </a:r>
            <a:endParaRPr lang="zh-CN" altLang="en-US" sz="3200" b="1" dirty="0">
              <a:solidFill>
                <a:schemeClr val="tx1"/>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0666" y="964270"/>
            <a:ext cx="8631122" cy="3240360"/>
          </a:xfrm>
          <a:prstGeom prst="rect">
            <a:avLst/>
          </a:prstGeom>
          <a:solidFill>
            <a:srgbClr val="F7F2E9"/>
          </a:solidFill>
          <a:ln w="57150">
            <a:noFill/>
            <a:prstDash val="sysDot"/>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lnSpc>
                <a:spcPct val="120000"/>
              </a:lnSpc>
            </a:pPr>
            <a:r>
              <a:rPr lang="zh-CN" altLang="en-US" sz="3000" b="1" dirty="0">
                <a:solidFill>
                  <a:schemeClr val="tx1"/>
                </a:solidFill>
                <a:latin typeface="楷体" panose="02010609060101010101" pitchFamily="49" charset="-122"/>
                <a:ea typeface="楷体" panose="02010609060101010101" pitchFamily="49" charset="-122"/>
              </a:rPr>
              <a:t>当你看到中国地图形状的菜地时，你在想</a:t>
            </a:r>
            <a:r>
              <a:rPr lang="en-US" altLang="zh-CN" sz="3000" b="1" dirty="0">
                <a:solidFill>
                  <a:schemeClr val="tx1"/>
                </a:solidFill>
                <a:latin typeface="楷体" panose="02010609060101010101" pitchFamily="49" charset="-122"/>
                <a:ea typeface="楷体" panose="02010609060101010101" pitchFamily="49" charset="-122"/>
              </a:rPr>
              <a:t>……</a:t>
            </a:r>
            <a:endParaRPr lang="en-US" altLang="zh-CN" sz="3000" b="1" dirty="0">
              <a:solidFill>
                <a:schemeClr val="tx1"/>
              </a:solidFill>
              <a:latin typeface="楷体" panose="02010609060101010101" pitchFamily="49" charset="-122"/>
              <a:ea typeface="楷体" panose="02010609060101010101" pitchFamily="49" charset="-122"/>
            </a:endParaRPr>
          </a:p>
          <a:p>
            <a:pPr eaLnBrk="1" hangingPunct="1">
              <a:lnSpc>
                <a:spcPct val="120000"/>
              </a:lnSpc>
            </a:pPr>
            <a:r>
              <a:rPr lang="zh-CN" altLang="en-US" sz="3000" b="1" dirty="0">
                <a:solidFill>
                  <a:schemeClr val="tx1"/>
                </a:solidFill>
                <a:latin typeface="楷体" panose="02010609060101010101" pitchFamily="49" charset="-122"/>
                <a:ea typeface="楷体" panose="02010609060101010101" pitchFamily="49" charset="-122"/>
              </a:rPr>
              <a:t>当你听到队长的解释，你的鼻子发酸，你在想</a:t>
            </a:r>
            <a:r>
              <a:rPr lang="en-US" altLang="zh-CN" sz="3000" b="1" dirty="0">
                <a:solidFill>
                  <a:schemeClr val="tx1"/>
                </a:solidFill>
                <a:latin typeface="楷体" panose="02010609060101010101" pitchFamily="49" charset="-122"/>
                <a:ea typeface="楷体" panose="02010609060101010101" pitchFamily="49" charset="-122"/>
              </a:rPr>
              <a:t>……</a:t>
            </a:r>
            <a:endParaRPr lang="en-US" altLang="zh-CN" sz="3000" b="1" dirty="0">
              <a:solidFill>
                <a:schemeClr val="tx1"/>
              </a:solidFill>
              <a:latin typeface="楷体" panose="02010609060101010101" pitchFamily="49" charset="-122"/>
              <a:ea typeface="楷体" panose="02010609060101010101" pitchFamily="49" charset="-122"/>
            </a:endParaRPr>
          </a:p>
          <a:p>
            <a:pPr eaLnBrk="1" hangingPunct="1">
              <a:lnSpc>
                <a:spcPct val="120000"/>
              </a:lnSpc>
            </a:pPr>
            <a:r>
              <a:rPr lang="zh-CN" altLang="en-US" sz="3000" b="1" dirty="0">
                <a:solidFill>
                  <a:schemeClr val="tx1"/>
                </a:solidFill>
                <a:latin typeface="楷体" panose="02010609060101010101" pitchFamily="49" charset="-122"/>
                <a:ea typeface="楷体" panose="02010609060101010101" pitchFamily="49" charset="-122"/>
              </a:rPr>
              <a:t>当你给战士们舀菜汤时，你的鼻子又开始发酸，你在想</a:t>
            </a:r>
            <a:r>
              <a:rPr lang="en-US" altLang="zh-CN" sz="3000" b="1" dirty="0">
                <a:solidFill>
                  <a:schemeClr val="tx1"/>
                </a:solidFill>
                <a:latin typeface="楷体" panose="02010609060101010101" pitchFamily="49" charset="-122"/>
                <a:ea typeface="楷体" panose="02010609060101010101" pitchFamily="49" charset="-122"/>
              </a:rPr>
              <a:t>……</a:t>
            </a:r>
            <a:endParaRPr lang="en-US" altLang="zh-CN" sz="3000" b="1" dirty="0">
              <a:solidFill>
                <a:schemeClr val="tx1"/>
              </a:solidFill>
              <a:latin typeface="楷体" panose="02010609060101010101" pitchFamily="49" charset="-122"/>
              <a:ea typeface="楷体" panose="02010609060101010101" pitchFamily="49" charset="-122"/>
            </a:endParaRPr>
          </a:p>
          <a:p>
            <a:pPr eaLnBrk="1" hangingPunct="1">
              <a:lnSpc>
                <a:spcPct val="120000"/>
              </a:lnSpc>
            </a:pPr>
            <a:r>
              <a:rPr lang="zh-CN" altLang="en-US" sz="3000" b="1" dirty="0">
                <a:solidFill>
                  <a:schemeClr val="tx1"/>
                </a:solidFill>
                <a:latin typeface="楷体" panose="02010609060101010101" pitchFamily="49" charset="-122"/>
                <a:ea typeface="楷体" panose="02010609060101010101" pitchFamily="49" charset="-122"/>
              </a:rPr>
              <a:t>离岛时你行了一个标准的军礼，你在想</a:t>
            </a:r>
            <a:r>
              <a:rPr lang="en-US" altLang="zh-CN" sz="2800" b="1" dirty="0">
                <a:solidFill>
                  <a:schemeClr val="tx1"/>
                </a:solidFill>
                <a:latin typeface="楷体" panose="02010609060101010101" pitchFamily="49" charset="-122"/>
                <a:ea typeface="楷体" panose="02010609060101010101" pitchFamily="49" charset="-122"/>
              </a:rPr>
              <a:t>……</a:t>
            </a:r>
            <a:endParaRPr lang="zh-CN" altLang="en-US" sz="3000" b="1" dirty="0">
              <a:solidFill>
                <a:schemeClr val="tx1"/>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commondata" val="eyJoZGlkIjoiN2YzNjBkOTgyNWQ1YTMxYzM3MzMwNWFiODNmOWIzYWM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1529</Words>
  <Application>WPS 演示</Application>
  <PresentationFormat>全屏显示(16:9)</PresentationFormat>
  <Paragraphs>229</Paragraphs>
  <Slides>16</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16</vt:i4>
      </vt:variant>
    </vt:vector>
  </HeadingPairs>
  <TitlesOfParts>
    <vt:vector size="30" baseType="lpstr">
      <vt:lpstr>Arial</vt:lpstr>
      <vt:lpstr>宋体</vt:lpstr>
      <vt:lpstr>Wingdings</vt:lpstr>
      <vt:lpstr>Calibri</vt:lpstr>
      <vt:lpstr>Calibri</vt:lpstr>
      <vt:lpstr>楷体</vt:lpstr>
      <vt:lpstr>微软雅黑</vt:lpstr>
      <vt:lpstr>黑体</vt:lpstr>
      <vt:lpstr>Times New Roman</vt:lpstr>
      <vt:lpstr>Arial</vt:lpstr>
      <vt:lpstr>等线</vt:lpstr>
      <vt:lpstr>Arial Unicode MS</vt:lpstr>
      <vt:lpstr>等线 Light</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罗</cp:lastModifiedBy>
  <cp:revision>4</cp:revision>
  <cp:lastPrinted>2022-05-17T10:13:00Z</cp:lastPrinted>
  <dcterms:created xsi:type="dcterms:W3CDTF">2022-05-17T10:13:00Z</dcterms:created>
  <dcterms:modified xsi:type="dcterms:W3CDTF">2023-10-23T04:19:08Z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D7FE8B0B65AA42E2938098A0500D1B46_12</vt:lpwstr>
  </property>
  <property fmtid="{D5CDD505-2E9C-101B-9397-08002B2CF9AE}" pid="3" name="KSOProductBuildVer">
    <vt:lpwstr>2052-12.1.0.15712</vt:lpwstr>
  </property>
</Properties>
</file>