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75" r:id="rId3"/>
    <p:sldId id="542" r:id="rId4"/>
    <p:sldId id="543" r:id="rId5"/>
    <p:sldId id="544" r:id="rId6"/>
    <p:sldId id="534" r:id="rId7"/>
    <p:sldId id="545" r:id="rId8"/>
    <p:sldId id="536" r:id="rId9"/>
    <p:sldId id="533" r:id="rId10"/>
    <p:sldId id="532" r:id="rId11"/>
    <p:sldId id="550" r:id="rId12"/>
  </p:sldIdLst>
  <p:sldSz cx="9144000" cy="5143500" type="screen16x9"/>
  <p:notesSz cx="6858000" cy="9144000"/>
  <p:custDataLst>
    <p:tags r:id="rId1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9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FF00FF"/>
    <a:srgbClr val="66FF99"/>
    <a:srgbClr val="3333FF"/>
    <a:srgbClr val="B9FC24"/>
    <a:srgbClr val="99FF33"/>
    <a:srgbClr val="FFFFFF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2" autoAdjust="0"/>
    <p:restoredTop sz="95531" autoAdjust="0"/>
  </p:normalViewPr>
  <p:slideViewPr>
    <p:cSldViewPr>
      <p:cViewPr>
        <p:scale>
          <a:sx n="120" d="100"/>
          <a:sy n="120" d="100"/>
        </p:scale>
        <p:origin x="-1374" y="-540"/>
      </p:cViewPr>
      <p:guideLst>
        <p:guide orient="horz" pos="169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70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handoutMaster" Target="handoutMasters/handoutMaster1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/>
            </a:lvl1pPr>
          </a:lstStyle>
          <a:p>
            <a:pPr>
              <a:defRPr/>
            </a:pPr>
            <a:fld id="{2ABB7EB5-40EB-4819-A92D-99D71BD614BF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0" hangingPunct="0">
              <a:defRPr sz="1200"/>
            </a:lvl1pPr>
          </a:lstStyle>
          <a:p>
            <a:fld id="{22BA7602-26FA-4921-A44D-DCD055211D36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/>
            </a:lvl1pPr>
          </a:lstStyle>
          <a:p>
            <a:pPr>
              <a:defRPr/>
            </a:pPr>
            <a:fld id="{0D06322E-292F-4A83-BB57-C3F697EFCD8C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0" hangingPunct="0">
              <a:defRPr sz="1200"/>
            </a:lvl1pPr>
          </a:lstStyle>
          <a:p>
            <a:fld id="{03B20D4F-06A2-433A-8938-EAF602E9B909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tags" Target="../tags/tag33.xml"/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4" Type="http://schemas.openxmlformats.org/officeDocument/2006/relationships/tags" Target="../tags/tag42.xml"/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4" Type="http://schemas.openxmlformats.org/officeDocument/2006/relationships/tags" Target="../tags/tag48.xml"/><Relationship Id="rId3" Type="http://schemas.openxmlformats.org/officeDocument/2006/relationships/tags" Target="../tags/tag47.xml"/><Relationship Id="rId2" Type="http://schemas.openxmlformats.org/officeDocument/2006/relationships/tags" Target="../tags/tag46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4" Type="http://schemas.openxmlformats.org/officeDocument/2006/relationships/tags" Target="../tags/tag51.xml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4" Type="http://schemas.openxmlformats.org/officeDocument/2006/relationships/tags" Target="../tags/tag57.xml"/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4" Type="http://schemas.openxmlformats.org/officeDocument/2006/relationships/tags" Target="../tags/tag60.xml"/><Relationship Id="rId3" Type="http://schemas.openxmlformats.org/officeDocument/2006/relationships/tags" Target="../tags/tag59.xml"/><Relationship Id="rId2" Type="http://schemas.openxmlformats.org/officeDocument/2006/relationships/tags" Target="../tags/tag58.xml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4" Type="http://schemas.openxmlformats.org/officeDocument/2006/relationships/tags" Target="../tags/tag63.xml"/><Relationship Id="rId3" Type="http://schemas.openxmlformats.org/officeDocument/2006/relationships/tags" Target="../tags/tag62.xml"/><Relationship Id="rId2" Type="http://schemas.openxmlformats.org/officeDocument/2006/relationships/tags" Target="../tags/tag61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899100" y="685800"/>
            <a:ext cx="7349400" cy="192780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45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noProof="1"/>
              <a:t>单击此处编辑标题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899100" y="2670300"/>
            <a:ext cx="7349400" cy="1104300"/>
          </a:xfrm>
        </p:spPr>
        <p:txBody>
          <a:bodyPr/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18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单击此处编辑副标题</a:t>
            </a:r>
            <a:endParaRPr lang="zh-CN" altLang="en-US" noProof="1"/>
          </a:p>
        </p:txBody>
      </p:sp>
      <p:sp>
        <p:nvSpPr>
          <p:cNvPr id="4" name="日期占位符 15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16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17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DC47DA1-AD4D-4CA3-A333-E47DE9F6C19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456300" y="580500"/>
            <a:ext cx="8229600" cy="4112100"/>
          </a:xfrm>
        </p:spPr>
        <p:txBody>
          <a:bodyPr/>
          <a:lstStyle>
            <a:lvl1pPr marL="171450" indent="-17145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4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5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6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96ED302B-C164-4A98-95F7-0733105BC3E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99100" y="1863000"/>
            <a:ext cx="7349400" cy="764100"/>
          </a:xfrm>
        </p:spPr>
        <p:txBody>
          <a:bodyPr lIns="90000" tIns="46800" rIns="90000" bIns="46800" rtlCol="0" anchor="t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5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单击此处编辑标题</a:t>
            </a:r>
            <a:endParaRPr noProof="1"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899100" y="2670300"/>
            <a:ext cx="7349400" cy="353700"/>
          </a:xfrm>
        </p:spPr>
        <p:txBody>
          <a:bodyPr/>
          <a:lstStyle>
            <a:lvl1pPr marL="0" indent="0" algn="ctr">
              <a:lnSpc>
                <a:spcPct val="110000"/>
              </a:lnSpc>
              <a:buNone/>
              <a:defRPr sz="18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2"/>
          <p:cNvSpPr>
            <a:spLocks noGrp="1"/>
          </p:cNvSpPr>
          <p:nvPr>
            <p:ph type="dt" sz="half" idx="14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3"/>
          <p:cNvSpPr>
            <a:spLocks noGrp="1"/>
          </p:cNvSpPr>
          <p:nvPr>
            <p:ph type="ftr" sz="quarter" idx="15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6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E830220D-E63C-4095-A7A4-A60EB9DDD0D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BC8E5D9-0E0A-4A82-ADD5-AD854399EC7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A26E23DC-41A5-4FB6-984C-4660CEA81C6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6777496-2E31-4D35-954A-F4F2CB2D446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E90BB0D3-3EF4-4C1C-AD0E-B1C5DB93B8B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4A5639C-9EE3-44B8-81A5-0D83A6372DB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FBCAAF9-E2A4-487A-BB7B-4DF783CAD6D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BD232B3-2743-4D6B-8641-6A44AA8409A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C1CCA83-D5DD-4511-A8FD-3B45366A578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lIns="90000" tIns="46800" rIns="90000" bIns="46800" rtlCol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6300" y="1117800"/>
            <a:ext cx="8226900" cy="3569400"/>
          </a:xfrm>
        </p:spPr>
        <p:txBody>
          <a:bodyPr/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3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  <a:endParaRPr noProof="1">
              <a:sym typeface="+mn-ea"/>
            </a:endParaRPr>
          </a:p>
          <a:p>
            <a:pPr lvl="1"/>
            <a:r>
              <a:rPr noProof="1">
                <a:sym typeface="+mn-ea"/>
              </a:rPr>
              <a:t>第二级</a:t>
            </a:r>
            <a:endParaRPr noProof="1">
              <a:sym typeface="+mn-ea"/>
            </a:endParaRPr>
          </a:p>
          <a:p>
            <a:pPr lvl="2"/>
            <a:r>
              <a:rPr noProof="1">
                <a:sym typeface="+mn-ea"/>
              </a:rPr>
              <a:t>第三级</a:t>
            </a:r>
            <a:endParaRPr noProof="1">
              <a:sym typeface="+mn-ea"/>
            </a:endParaRPr>
          </a:p>
          <a:p>
            <a:pPr lvl="3"/>
            <a:r>
              <a:rPr noProof="1">
                <a:sym typeface="+mn-ea"/>
              </a:rPr>
              <a:t>第四级</a:t>
            </a:r>
            <a:endParaRPr noProof="1">
              <a:sym typeface="+mn-ea"/>
            </a:endParaRPr>
          </a:p>
          <a:p>
            <a:pPr lvl="4"/>
            <a:r>
              <a:rPr noProof="1">
                <a:sym typeface="+mn-ea"/>
              </a:rPr>
              <a:t>第五级</a:t>
            </a:r>
            <a:endParaRPr noProof="1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5BA3A10-BC4F-4019-B44A-D335DCC72B5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EAF0C9F-E108-4431-939C-81BA5136CEB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EFD66B9-B0C6-4ECA-AD66-9E1B572E0D8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493100" y="2886300"/>
            <a:ext cx="5826600" cy="575100"/>
          </a:xfrm>
        </p:spPr>
        <p:txBody>
          <a:bodyPr lIns="90000" tIns="46800" rIns="90000" bIns="46800" anchor="b">
            <a:normAutofit/>
          </a:bodyPr>
          <a:lstStyle>
            <a:lvl1pPr>
              <a:defRPr sz="33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noProof="1"/>
              <a:t>单击此处编辑标题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1493100" y="3461400"/>
            <a:ext cx="5826600" cy="650700"/>
          </a:xfrm>
        </p:spPr>
        <p:txBody>
          <a:bodyPr/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35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单击此处编辑文本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AAAB4AB8-D285-4500-A142-D797959916C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lIns="90000" tIns="46800" rIns="90000" bIns="46800" rtlCol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6300" y="1125900"/>
            <a:ext cx="3882600" cy="3561300"/>
          </a:xfrm>
        </p:spPr>
        <p:txBody>
          <a:bodyPr/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  <a:endParaRPr noProof="1">
              <a:sym typeface="+mn-ea"/>
            </a:endParaRPr>
          </a:p>
          <a:p>
            <a:pPr lvl="1"/>
            <a:r>
              <a:rPr noProof="1">
                <a:sym typeface="+mn-ea"/>
              </a:rPr>
              <a:t>第二级</a:t>
            </a:r>
            <a:endParaRPr noProof="1">
              <a:sym typeface="+mn-ea"/>
            </a:endParaRPr>
          </a:p>
          <a:p>
            <a:pPr lvl="2"/>
            <a:r>
              <a:rPr noProof="1">
                <a:sym typeface="+mn-ea"/>
              </a:rPr>
              <a:t>第三级</a:t>
            </a:r>
            <a:endParaRPr noProof="1">
              <a:sym typeface="+mn-ea"/>
            </a:endParaRPr>
          </a:p>
          <a:p>
            <a:pPr lvl="3"/>
            <a:r>
              <a:rPr noProof="1">
                <a:sym typeface="+mn-ea"/>
              </a:rPr>
              <a:t>第四级</a:t>
            </a:r>
            <a:endParaRPr noProof="1">
              <a:sym typeface="+mn-ea"/>
            </a:endParaRPr>
          </a:p>
          <a:p>
            <a:pPr lvl="4"/>
            <a:r>
              <a:rPr noProof="1">
                <a:sym typeface="+mn-ea"/>
              </a:rPr>
              <a:t>第五级</a:t>
            </a:r>
            <a:endParaRPr noProof="1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08700" y="1125900"/>
            <a:ext cx="3882600" cy="3561300"/>
          </a:xfrm>
        </p:spPr>
        <p:txBody>
          <a:bodyPr/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05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eaLnBrk="1" fontAlgn="auto" latinLnBrk="0" hangingPunct="1">
              <a:lnSpc>
                <a:spcPct val="120000"/>
              </a:lnSpc>
              <a:defRPr sz="105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2256B6E-F69F-42EF-82E7-FE3A6B05BBA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lIns="90000" tIns="46800" rIns="90000" bIns="46800" rtlCol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456300" y="1071900"/>
            <a:ext cx="4006800" cy="286200"/>
          </a:xfrm>
        </p:spPr>
        <p:txBody>
          <a:bodyPr lIns="101600" tIns="38100" rIns="76200" bIns="38100" anchor="t" anchorCtr="0"/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单击此处编辑文本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6300" y="1390500"/>
            <a:ext cx="4006800" cy="3296700"/>
          </a:xfrm>
        </p:spPr>
        <p:txBody>
          <a:bodyPr lIns="101600" tIns="0" rIns="82550" bIns="0"/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  <a:endParaRPr noProof="1">
              <a:sym typeface="+mn-ea"/>
            </a:endParaRPr>
          </a:p>
          <a:p>
            <a:pPr lvl="1"/>
            <a:r>
              <a:rPr noProof="1">
                <a:sym typeface="+mn-ea"/>
              </a:rPr>
              <a:t>第二级</a:t>
            </a:r>
            <a:endParaRPr noProof="1">
              <a:sym typeface="+mn-ea"/>
            </a:endParaRPr>
          </a:p>
          <a:p>
            <a:pPr lvl="2"/>
            <a:r>
              <a:rPr noProof="1">
                <a:sym typeface="+mn-ea"/>
              </a:rPr>
              <a:t>第三级</a:t>
            </a:r>
            <a:endParaRPr noProof="1">
              <a:sym typeface="+mn-ea"/>
            </a:endParaRPr>
          </a:p>
          <a:p>
            <a:pPr lvl="3"/>
            <a:r>
              <a:rPr noProof="1">
                <a:sym typeface="+mn-ea"/>
              </a:rPr>
              <a:t>第四级</a:t>
            </a:r>
            <a:endParaRPr noProof="1">
              <a:sym typeface="+mn-ea"/>
            </a:endParaRPr>
          </a:p>
          <a:p>
            <a:pPr lvl="4"/>
            <a:r>
              <a:rPr noProof="1">
                <a:sym typeface="+mn-ea"/>
              </a:rPr>
              <a:t>第五级</a:t>
            </a:r>
            <a:endParaRPr noProof="1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1066297"/>
            <a:ext cx="4006800" cy="286200"/>
          </a:xfrm>
        </p:spPr>
        <p:txBody>
          <a:bodyPr lIns="101600" tIns="38100" rIns="76200" bIns="38100" anchor="t" anchorCtr="0"/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noProof="1">
                <a:sym typeface="+mn-ea"/>
              </a:rPr>
              <a:t>单击此处编辑文本</a:t>
            </a:r>
            <a:endParaRPr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390500"/>
            <a:ext cx="4006800" cy="3296700"/>
          </a:xfrm>
        </p:spPr>
        <p:txBody>
          <a:bodyPr lIns="101600" tIns="0" rIns="82550" bIns="0"/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  <a:endParaRPr noProof="1">
              <a:sym typeface="+mn-ea"/>
            </a:endParaRPr>
          </a:p>
          <a:p>
            <a:pPr lvl="1"/>
            <a:r>
              <a:rPr noProof="1">
                <a:sym typeface="+mn-ea"/>
              </a:rPr>
              <a:t>第二级</a:t>
            </a:r>
            <a:endParaRPr noProof="1">
              <a:sym typeface="+mn-ea"/>
            </a:endParaRPr>
          </a:p>
          <a:p>
            <a:pPr lvl="2"/>
            <a:r>
              <a:rPr noProof="1">
                <a:sym typeface="+mn-ea"/>
              </a:rPr>
              <a:t>第三级</a:t>
            </a:r>
            <a:endParaRPr noProof="1">
              <a:sym typeface="+mn-ea"/>
            </a:endParaRPr>
          </a:p>
          <a:p>
            <a:pPr lvl="3"/>
            <a:r>
              <a:rPr noProof="1">
                <a:sym typeface="+mn-ea"/>
              </a:rPr>
              <a:t>第四级</a:t>
            </a:r>
            <a:endParaRPr noProof="1">
              <a:sym typeface="+mn-ea"/>
            </a:endParaRPr>
          </a:p>
          <a:p>
            <a:pPr lvl="4"/>
            <a:r>
              <a:rPr noProof="1">
                <a:sym typeface="+mn-ea"/>
              </a:rPr>
              <a:t>第五级</a:t>
            </a:r>
            <a:endParaRPr noProof="1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39F6566E-1534-4E21-8E83-13492965EDB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lIns="90000" tIns="46800" rIns="90000" bIns="46800" rtlCol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4B70BD8-F187-41F7-9C52-B364C24DED2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AAD895C5-9999-4620-98B7-82E07F86AE1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6300" y="1166400"/>
            <a:ext cx="3924808" cy="3456000"/>
          </a:xfrm>
        </p:spPr>
        <p:txBody>
          <a:bodyPr/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noProof="1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62800" y="1166400"/>
            <a:ext cx="3920400" cy="3456000"/>
          </a:xfrm>
        </p:spPr>
        <p:txBody>
          <a:bodyPr/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342900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  <a:endParaRPr noProof="1"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9EFD9D74-47D9-4702-A33C-335B63B48DBF}" type="datetimeFigureOut">
              <a:rPr lang="zh-CN" altLang="en-US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AD430C0B-A7B8-4B2C-BE9F-54F82610A8F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7676100" y="685800"/>
            <a:ext cx="783000" cy="3771900"/>
          </a:xfrm>
        </p:spPr>
        <p:txBody>
          <a:bodyPr vert="eaVert" lIns="90000" tIns="46800" rIns="90000" bIns="46800" rtlCol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1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单击此处编辑标题</a:t>
            </a:r>
            <a:endParaRPr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6876900" cy="3771900"/>
          </a:xfrm>
        </p:spPr>
        <p:txBody>
          <a:bodyPr vert="eaVert" lIns="46800" rIns="46800"/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3E077132-7C66-4011-A809-EB676AFA3DA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8" Type="http://schemas.openxmlformats.org/officeDocument/2006/relationships/theme" Target="../theme/theme1.xml"/><Relationship Id="rId27" Type="http://schemas.openxmlformats.org/officeDocument/2006/relationships/tags" Target="../tags/tag69.xml"/><Relationship Id="rId26" Type="http://schemas.openxmlformats.org/officeDocument/2006/relationships/tags" Target="../tags/tag68.xml"/><Relationship Id="rId25" Type="http://schemas.openxmlformats.org/officeDocument/2006/relationships/tags" Target="../tags/tag67.xml"/><Relationship Id="rId24" Type="http://schemas.openxmlformats.org/officeDocument/2006/relationships/tags" Target="../tags/tag66.xml"/><Relationship Id="rId23" Type="http://schemas.openxmlformats.org/officeDocument/2006/relationships/tags" Target="../tags/tag65.xml"/><Relationship Id="rId22" Type="http://schemas.openxmlformats.org/officeDocument/2006/relationships/tags" Target="../tags/tag64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  <p:custDataLst>
              <p:tags r:id="rId22"/>
            </p:custDataLst>
          </p:nvPr>
        </p:nvSpPr>
        <p:spPr bwMode="auto">
          <a:xfrm>
            <a:off x="455613" y="455613"/>
            <a:ext cx="8228012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170" tIns="46990" rIns="90170" bIns="4699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3"/>
            </p:custDataLst>
          </p:nvPr>
        </p:nvSpPr>
        <p:spPr>
          <a:xfrm>
            <a:off x="455613" y="1117600"/>
            <a:ext cx="8228012" cy="3570288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4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750" baseline="0" noProof="1" smtClean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5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750" baseline="0" noProof="1" dirty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6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normAutofit/>
          </a:bodyPr>
          <a:lstStyle>
            <a:lvl1pPr algn="r">
              <a:defRPr sz="700">
                <a:solidFill>
                  <a:srgbClr val="898989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96477936-26B8-40BF-AD0D-AC4304218C92}" type="slidenum">
              <a:rPr lang="zh-CN" altLang="en-US"/>
            </a:fld>
            <a:endParaRPr lang="zh-CN" altLang="en-US"/>
          </a:p>
        </p:txBody>
      </p:sp>
    </p:spTree>
    <p:custDataLst>
      <p:tags r:id="rId2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txStyles>
    <p:titleStyle>
      <a:lvl1pPr algn="l" defTabSz="685800" rtl="0" fontAlgn="base">
        <a:spcBef>
          <a:spcPct val="0"/>
        </a:spcBef>
        <a:spcAft>
          <a:spcPct val="0"/>
        </a:spcAft>
        <a:defRPr sz="2700" b="1" kern="1200" spc="300">
          <a:solidFill>
            <a:srgbClr val="262626"/>
          </a:solidFill>
          <a:latin typeface="Arial" panose="020B0604020202020204" pitchFamily="34" charset="0"/>
          <a:ea typeface="微软雅黑" panose="020B0503020204020204" charset="-122"/>
          <a:cs typeface="+mj-cs"/>
        </a:defRPr>
      </a:lvl1pPr>
      <a:lvl2pPr algn="l" defTabSz="685800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charset="-122"/>
        </a:defRPr>
      </a:lvl2pPr>
      <a:lvl3pPr algn="l" defTabSz="685800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charset="-122"/>
        </a:defRPr>
      </a:lvl3pPr>
      <a:lvl4pPr algn="l" defTabSz="685800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charset="-122"/>
        </a:defRPr>
      </a:lvl4pPr>
      <a:lvl5pPr algn="l" defTabSz="685800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charset="-122"/>
        </a:defRPr>
      </a:lvl5pPr>
      <a:lvl6pPr marL="457200" algn="l" defTabSz="685800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charset="-122"/>
        </a:defRPr>
      </a:lvl6pPr>
      <a:lvl7pPr marL="914400" algn="l" defTabSz="685800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charset="-122"/>
        </a:defRPr>
      </a:lvl7pPr>
      <a:lvl8pPr marL="1371600" algn="l" defTabSz="685800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charset="-122"/>
        </a:defRPr>
      </a:lvl8pPr>
      <a:lvl9pPr marL="1828800" algn="l" defTabSz="685800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charset="-122"/>
        </a:defRPr>
      </a:lvl9pPr>
    </p:titleStyle>
    <p:bodyStyle>
      <a:lvl1pPr marL="171450" indent="-171450" algn="l" defTabSz="685800" rtl="0" fontAlgn="base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3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514350" indent="-171450" algn="l" defTabSz="685800" rtl="0" fontAlgn="base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206500" algn="l"/>
          <a:tab pos="1206500" algn="l"/>
          <a:tab pos="1206500" algn="l"/>
          <a:tab pos="1206500" algn="l"/>
        </a:tabLst>
        <a:defRPr sz="12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857250" indent="-171450" algn="l" defTabSz="685800" rtl="0" fontAlgn="base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206500" algn="l"/>
          <a:tab pos="1206500" algn="l"/>
          <a:tab pos="1206500" algn="l"/>
          <a:tab pos="1206500" algn="l"/>
        </a:tabLst>
        <a:defRPr sz="12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200150" indent="-171450" algn="l" defTabSz="685800" rtl="0" fontAlgn="base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pitchFamily="2" charset="2"/>
        <a:buChar char=""/>
        <a:tabLst>
          <a:tab pos="1206500" algn="l"/>
          <a:tab pos="1206500" algn="l"/>
          <a:tab pos="1206500" algn="l"/>
          <a:tab pos="1206500" algn="l"/>
        </a:tabLst>
        <a:defRPr sz="10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543050" indent="-171450" algn="l" defTabSz="685800" rtl="0" fontAlgn="base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tabLst>
          <a:tab pos="1206500" algn="l"/>
          <a:tab pos="1206500" algn="l"/>
          <a:tab pos="1206500" algn="l"/>
          <a:tab pos="1206500" algn="l"/>
        </a:tabLst>
        <a:defRPr sz="10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1.xml"/><Relationship Id="rId1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7" Type="http://schemas.openxmlformats.org/officeDocument/2006/relationships/image" Target="../media/image9.png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7" Type="http://schemas.openxmlformats.org/officeDocument/2006/relationships/image" Target="../media/image15.png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jpe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16.png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17.png"/><Relationship Id="rId1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0.xml"/><Relationship Id="rId1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矩形 2"/>
          <p:cNvSpPr>
            <a:spLocks noChangeArrowheads="1"/>
          </p:cNvSpPr>
          <p:nvPr/>
        </p:nvSpPr>
        <p:spPr bwMode="auto">
          <a:xfrm>
            <a:off x="1587500" y="1268742"/>
            <a:ext cx="63722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习作：二十年后的家乡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1527175" y="1203655"/>
            <a:ext cx="6492875" cy="1111250"/>
          </a:xfrm>
          <a:prstGeom prst="roundRect">
            <a:avLst/>
          </a:prstGeom>
          <a:noFill/>
          <a:ln w="12700" cmpd="sng"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 dirty="0">
              <a:latin typeface="宋体" panose="02010600030101010101" pitchFamily="2" charset="-122"/>
            </a:endParaRPr>
          </a:p>
        </p:txBody>
      </p:sp>
      <p:pic>
        <p:nvPicPr>
          <p:cNvPr id="15364" name="图片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35575" y="195263"/>
            <a:ext cx="3908425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644140" y="1972310"/>
            <a:ext cx="3855720" cy="119888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7200" b="1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谢谢大家</a:t>
            </a:r>
            <a:endParaRPr lang="zh-CN" altLang="en-US" sz="7200" b="1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图片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850" y="555625"/>
            <a:ext cx="2979738" cy="219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图片 3" descr="自行车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850" y="2716213"/>
            <a:ext cx="2951163" cy="209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文本框 6"/>
          <p:cNvSpPr txBox="1">
            <a:spLocks noChangeArrowheads="1"/>
          </p:cNvSpPr>
          <p:nvPr/>
        </p:nvSpPr>
        <p:spPr bwMode="auto">
          <a:xfrm>
            <a:off x="2771775" y="50800"/>
            <a:ext cx="49466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400" b="1">
                <a:solidFill>
                  <a:srgbClr val="FF0000"/>
                </a:solidFill>
              </a:rPr>
              <a:t>二十年前的家乡是这样的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pic>
        <p:nvPicPr>
          <p:cNvPr id="16389" name="图片 8" descr="着装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75013" y="2708275"/>
            <a:ext cx="2903537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图片 9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303588" y="568325"/>
            <a:ext cx="2874962" cy="214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图片 10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156325" y="585788"/>
            <a:ext cx="2786063" cy="209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2" name="图片 11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156325" y="2708275"/>
            <a:ext cx="2786063" cy="216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内容占位符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950" y="2641600"/>
            <a:ext cx="2895600" cy="221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图片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54350" y="2647950"/>
            <a:ext cx="2925763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文本框 8"/>
          <p:cNvSpPr txBox="1">
            <a:spLocks noChangeArrowheads="1"/>
          </p:cNvSpPr>
          <p:nvPr/>
        </p:nvSpPr>
        <p:spPr bwMode="auto">
          <a:xfrm>
            <a:off x="4211638" y="3443288"/>
            <a:ext cx="5508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17413" name="文本框 1"/>
          <p:cNvSpPr txBox="1">
            <a:spLocks noChangeArrowheads="1"/>
          </p:cNvSpPr>
          <p:nvPr/>
        </p:nvSpPr>
        <p:spPr bwMode="auto">
          <a:xfrm>
            <a:off x="3497263" y="50800"/>
            <a:ext cx="36639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400" b="1">
                <a:solidFill>
                  <a:srgbClr val="FF0000"/>
                </a:solidFill>
              </a:rPr>
              <a:t>如今的家乡</a:t>
            </a:r>
            <a:r>
              <a:rPr lang="en-US" altLang="zh-CN" sz="2400" b="1">
                <a:solidFill>
                  <a:srgbClr val="FF0000"/>
                </a:solidFill>
              </a:rPr>
              <a:t>……</a:t>
            </a:r>
            <a:endParaRPr lang="en-US" altLang="zh-CN" sz="2400" b="1">
              <a:solidFill>
                <a:srgbClr val="FF0000"/>
              </a:solidFill>
            </a:endParaRPr>
          </a:p>
        </p:txBody>
      </p:sp>
      <p:pic>
        <p:nvPicPr>
          <p:cNvPr id="17414" name="图片 2" descr="万达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513" y="522288"/>
            <a:ext cx="2967037" cy="212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图片 1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11863" y="501650"/>
            <a:ext cx="3065462" cy="214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6" name="图片 1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054350" y="479425"/>
            <a:ext cx="2927350" cy="216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7" name="图片 14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011863" y="2716213"/>
            <a:ext cx="3073400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 1"/>
          <p:cNvSpPr>
            <a:spLocks noGrp="1" noChangeArrowheads="1"/>
          </p:cNvSpPr>
          <p:nvPr/>
        </p:nvSpPr>
        <p:spPr bwMode="auto">
          <a:xfrm>
            <a:off x="107950" y="123825"/>
            <a:ext cx="2327275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zh-CN" altLang="en-US" sz="3200" dirty="0">
                <a:solidFill>
                  <a:schemeClr val="tx2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审题指导</a:t>
            </a:r>
            <a:endParaRPr lang="zh-CN" altLang="en-US" sz="3200" dirty="0">
              <a:solidFill>
                <a:schemeClr val="tx2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8435" name="内容占位符 2"/>
          <p:cNvSpPr>
            <a:spLocks noGrp="1" noChangeArrowheads="1"/>
          </p:cNvSpPr>
          <p:nvPr/>
        </p:nvSpPr>
        <p:spPr bwMode="auto">
          <a:xfrm>
            <a:off x="395288" y="844550"/>
            <a:ext cx="8402637" cy="295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latin typeface="Arial" panose="020B0604020202020204" pitchFamily="34" charset="0"/>
              </a:rPr>
              <a:t>       </a:t>
            </a:r>
            <a:r>
              <a:rPr lang="zh-CN" altLang="en-US" sz="2000" b="1" dirty="0">
                <a:latin typeface="Arial" panose="020B0604020202020204" pitchFamily="34" charset="0"/>
                <a:sym typeface="宋体" panose="02010600030101010101" pitchFamily="2" charset="-122"/>
              </a:rPr>
              <a:t>每个人都有自己的家乡，那是我们成长地方。二十年后我们的家乡会是什么样的呢？让我们来一次时空穿越，到二十年后的家乡去看一看。</a:t>
            </a:r>
            <a:endParaRPr lang="zh-CN" altLang="en-US" sz="2000" b="1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latin typeface="Arial" panose="020B0604020202020204" pitchFamily="34" charset="0"/>
                <a:sym typeface="宋体" panose="02010600030101010101" pitchFamily="2" charset="-122"/>
              </a:rPr>
              <a:t>      首先要大胆想象，二十年后的家乡会发生什么巨变。如，环境有什么变化？人们的工作、生活有什么变化？列一个提纲，明确自己要写什么，从哪些方面来写？</a:t>
            </a:r>
            <a:endParaRPr lang="zh-CN" altLang="en-US" sz="2000" b="1" dirty="0">
              <a:latin typeface="Arial" panose="020B0604020202020204" pitchFamily="34" charset="0"/>
            </a:endParaRPr>
          </a:p>
          <a:p>
            <a:pPr>
              <a:spcBef>
                <a:spcPct val="20000"/>
              </a:spcBef>
            </a:pPr>
            <a:endParaRPr lang="zh-CN" altLang="en-US" sz="2000" b="1" dirty="0">
              <a:latin typeface="Arial" panose="020B0604020202020204" pitchFamily="34" charset="0"/>
            </a:endParaRPr>
          </a:p>
        </p:txBody>
      </p:sp>
      <p:sp>
        <p:nvSpPr>
          <p:cNvPr id="18436" name="文本框 1"/>
          <p:cNvSpPr txBox="1">
            <a:spLocks noChangeArrowheads="1"/>
          </p:cNvSpPr>
          <p:nvPr/>
        </p:nvSpPr>
        <p:spPr bwMode="auto">
          <a:xfrm>
            <a:off x="3635375" y="411163"/>
            <a:ext cx="207803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800" b="1" dirty="0">
                <a:solidFill>
                  <a:srgbClr val="FF0000"/>
                </a:solidFill>
              </a:rPr>
              <a:t>习作要求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8437" name="文本框 2"/>
          <p:cNvSpPr txBox="1">
            <a:spLocks noChangeArrowheads="1"/>
          </p:cNvSpPr>
          <p:nvPr/>
        </p:nvSpPr>
        <p:spPr bwMode="auto">
          <a:xfrm>
            <a:off x="5648325" y="1922463"/>
            <a:ext cx="17319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5580063" y="1995488"/>
            <a:ext cx="1728787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8439" name="文本框 4"/>
          <p:cNvSpPr txBox="1">
            <a:spLocks noChangeArrowheads="1"/>
          </p:cNvSpPr>
          <p:nvPr/>
        </p:nvSpPr>
        <p:spPr bwMode="auto">
          <a:xfrm>
            <a:off x="5940425" y="2355850"/>
            <a:ext cx="6937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6011863" y="2427288"/>
            <a:ext cx="576262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4819650" y="2860675"/>
            <a:ext cx="126365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8442" name="文本框 1"/>
          <p:cNvSpPr txBox="1">
            <a:spLocks noChangeArrowheads="1"/>
          </p:cNvSpPr>
          <p:nvPr/>
        </p:nvSpPr>
        <p:spPr bwMode="auto">
          <a:xfrm>
            <a:off x="927100" y="2247900"/>
            <a:ext cx="19891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cxnSp>
        <p:nvCxnSpPr>
          <p:cNvPr id="3" name="直接连接符 2"/>
          <p:cNvCxnSpPr>
            <a:stCxn id="18442" idx="1"/>
            <a:endCxn id="18442" idx="3"/>
          </p:cNvCxnSpPr>
          <p:nvPr/>
        </p:nvCxnSpPr>
        <p:spPr>
          <a:xfrm>
            <a:off x="927100" y="2432050"/>
            <a:ext cx="198913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文本框 1"/>
          <p:cNvSpPr txBox="1">
            <a:spLocks noChangeArrowheads="1"/>
          </p:cNvSpPr>
          <p:nvPr/>
        </p:nvSpPr>
        <p:spPr bwMode="auto">
          <a:xfrm>
            <a:off x="1044575" y="915988"/>
            <a:ext cx="7158038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2400" b="1" dirty="0"/>
              <a:t>         </a:t>
            </a:r>
            <a:r>
              <a:rPr lang="zh-CN" altLang="en-US" sz="2400" b="1" dirty="0"/>
              <a:t>畅想未来，想一想你会从哪些方面去写这篇作文？你最想看到家乡哪些方面的变化？</a:t>
            </a:r>
            <a:endParaRPr lang="zh-CN" altLang="en-US" sz="24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图片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71775" y="1060450"/>
            <a:ext cx="3154363" cy="265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375025" y="195263"/>
            <a:ext cx="2224088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3200" b="1" noProof="1">
                <a:solidFill>
                  <a:schemeClr val="accent4">
                    <a:lumMod val="75000"/>
                  </a:schemeClr>
                </a:solidFill>
              </a:rPr>
              <a:t>学习列提纲</a:t>
            </a:r>
            <a:endParaRPr lang="zh-CN" altLang="en-US" sz="3200" b="1" noProof="1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21507" name="内容占位符 3"/>
          <p:cNvPicPr>
            <a:picLocks noGrp="1"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92275" y="844550"/>
            <a:ext cx="5589588" cy="341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文本框 1"/>
          <p:cNvSpPr txBox="1">
            <a:spLocks noChangeArrowheads="1"/>
          </p:cNvSpPr>
          <p:nvPr/>
        </p:nvSpPr>
        <p:spPr bwMode="auto">
          <a:xfrm>
            <a:off x="2051050" y="1131888"/>
            <a:ext cx="554037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800" b="1">
                <a:solidFill>
                  <a:srgbClr val="002060"/>
                </a:solidFill>
              </a:rPr>
              <a:t>请同学们完成自己的习作提纲</a:t>
            </a:r>
            <a:endParaRPr lang="zh-CN" altLang="en-US" sz="2800" b="1">
              <a:solidFill>
                <a:srgbClr val="00206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-612775" y="267335"/>
            <a:ext cx="3457575" cy="70675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4000" b="1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B050"/>
                </a:solidFill>
              </a:rPr>
              <a:t>学以致用</a:t>
            </a:r>
            <a:endParaRPr lang="zh-CN" altLang="en-US" sz="4000" b="1" noProof="1">
              <a:ln w="22225">
                <a:solidFill>
                  <a:schemeClr val="accent2"/>
                </a:solidFill>
                <a:prstDash val="solid"/>
              </a:ln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表格 27"/>
          <p:cNvGraphicFramePr/>
          <p:nvPr/>
        </p:nvGraphicFramePr>
        <p:xfrm>
          <a:off x="1763713" y="1419225"/>
          <a:ext cx="5411787" cy="23844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05100"/>
                <a:gridCol w="2706687"/>
              </a:tblGrid>
              <a:tr h="424928">
                <a:tc>
                  <a:txBody>
                    <a:bodyPr/>
                    <a:lstStyle/>
                    <a:p>
                      <a:pPr indent="0" algn="l">
                        <a:buNone/>
                      </a:pPr>
                      <a:r>
                        <a:rPr lang="en-US" sz="14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点赞项目</a:t>
                      </a:r>
                      <a:endParaRPr lang="en-US" altLang="en-US" sz="14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buClrTx/>
                        <a:buSzTx/>
                        <a:buFontTx/>
                        <a:buNone/>
                      </a:pPr>
                      <a:r>
                        <a:rPr lang="en-US" altLang="en-US" sz="14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我来点赞</a:t>
                      </a:r>
                      <a:endParaRPr lang="en-US" altLang="en-US" sz="14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805">
                <a:tc>
                  <a:txBody>
                    <a:bodyPr/>
                    <a:lstStyle/>
                    <a:p>
                      <a:pPr indent="0" algn="l">
                        <a:buNone/>
                      </a:pPr>
                      <a:r>
                        <a:rPr lang="en-US" sz="14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题目明确</a:t>
                      </a:r>
                      <a:endParaRPr lang="en-US" altLang="en-US" sz="14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000" b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endParaRPr lang="en-US" altLang="en-US" sz="1000" b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222">
                <a:tc>
                  <a:txBody>
                    <a:bodyPr/>
                    <a:lstStyle/>
                    <a:p>
                      <a:pPr indent="0" algn="l">
                        <a:buNone/>
                      </a:pPr>
                      <a:r>
                        <a:rPr lang="zh-CN" altLang="en-US" sz="14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想象大胆</a:t>
                      </a:r>
                      <a:endParaRPr lang="zh-CN" altLang="en-US" sz="14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  <a:sym typeface="+mn-ea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000" b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endParaRPr lang="en-US" altLang="en-US" sz="1000" b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101">
                <a:tc>
                  <a:txBody>
                    <a:bodyPr/>
                    <a:lstStyle/>
                    <a:p>
                      <a:pPr indent="0" algn="l">
                        <a:buNone/>
                      </a:pPr>
                      <a:r>
                        <a:rPr lang="zh-CN" altLang="en-US" sz="14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条理清楚</a:t>
                      </a:r>
                      <a:endParaRPr lang="zh-CN" altLang="en-US" sz="14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  <a:sym typeface="+mn-ea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000" b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endParaRPr lang="en-US" altLang="en-US" sz="1000" b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9212">
                <a:tc>
                  <a:txBody>
                    <a:bodyPr/>
                    <a:lstStyle/>
                    <a:p>
                      <a:pPr indent="0" algn="l">
                        <a:buNone/>
                      </a:pPr>
                      <a:r>
                        <a:rPr lang="zh-CN" altLang="en-US" sz="14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有重点且具体</a:t>
                      </a:r>
                      <a:endParaRPr lang="zh-CN" altLang="en-US" sz="14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000" b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endParaRPr lang="en-US" altLang="en-US" sz="1000" b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157">
                <a:tc>
                  <a:txBody>
                    <a:bodyPr/>
                    <a:lstStyle/>
                    <a:p>
                      <a:pPr indent="0" algn="l">
                        <a:buNone/>
                      </a:pPr>
                      <a:r>
                        <a:rPr lang="en-US" sz="14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其它</a:t>
                      </a:r>
                      <a:endParaRPr lang="en-US" altLang="en-US" sz="14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000" b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4" name="笑脸 53"/>
          <p:cNvSpPr/>
          <p:nvPr/>
        </p:nvSpPr>
        <p:spPr>
          <a:xfrm>
            <a:off x="4586288" y="1911350"/>
            <a:ext cx="255587" cy="263525"/>
          </a:xfrm>
          <a:prstGeom prst="smileyFac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/>
          </a:p>
        </p:txBody>
      </p:sp>
      <p:sp>
        <p:nvSpPr>
          <p:cNvPr id="55" name="笑脸 54"/>
          <p:cNvSpPr/>
          <p:nvPr/>
        </p:nvSpPr>
        <p:spPr>
          <a:xfrm>
            <a:off x="4586288" y="3540125"/>
            <a:ext cx="255587" cy="263525"/>
          </a:xfrm>
          <a:prstGeom prst="smileyFac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/>
          </a:p>
        </p:txBody>
      </p:sp>
      <p:sp>
        <p:nvSpPr>
          <p:cNvPr id="56" name="笑脸 55"/>
          <p:cNvSpPr/>
          <p:nvPr/>
        </p:nvSpPr>
        <p:spPr>
          <a:xfrm>
            <a:off x="4586288" y="3122613"/>
            <a:ext cx="255587" cy="261937"/>
          </a:xfrm>
          <a:prstGeom prst="smileyFac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/>
          </a:p>
        </p:txBody>
      </p:sp>
      <p:sp>
        <p:nvSpPr>
          <p:cNvPr id="57" name="笑脸 56"/>
          <p:cNvSpPr/>
          <p:nvPr/>
        </p:nvSpPr>
        <p:spPr>
          <a:xfrm>
            <a:off x="4586288" y="2303463"/>
            <a:ext cx="255587" cy="261937"/>
          </a:xfrm>
          <a:prstGeom prst="smileyFac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/>
          </a:p>
        </p:txBody>
      </p:sp>
      <p:sp>
        <p:nvSpPr>
          <p:cNvPr id="58" name="笑脸 57"/>
          <p:cNvSpPr/>
          <p:nvPr/>
        </p:nvSpPr>
        <p:spPr>
          <a:xfrm>
            <a:off x="4586288" y="2736850"/>
            <a:ext cx="254000" cy="263525"/>
          </a:xfrm>
          <a:prstGeom prst="smileyFac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/>
          </a:p>
        </p:txBody>
      </p:sp>
      <p:sp>
        <p:nvSpPr>
          <p:cNvPr id="84" name="矩形 83"/>
          <p:cNvSpPr/>
          <p:nvPr/>
        </p:nvSpPr>
        <p:spPr>
          <a:xfrm>
            <a:off x="35560" y="411480"/>
            <a:ext cx="4500243" cy="52197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2800" b="1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</a:rPr>
              <a:t>交流分享，修改习作</a:t>
            </a:r>
            <a:endParaRPr lang="zh-CN" altLang="en-US" sz="2800" b="1" noProof="1">
              <a:ln w="22225">
                <a:solidFill>
                  <a:schemeClr val="accent2"/>
                </a:solidFill>
                <a:prstDash val="solid"/>
              </a:ln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commondata" val="eyJoZGlkIjoiN2YzNjBkOTgyNWQ1YTMxYzM3MzMwNWFiODNmOWIzYWMifQ==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293</Words>
  <Application>WPS 演示</Application>
  <PresentationFormat>全屏显示(16:9)</PresentationFormat>
  <Paragraphs>48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3" baseType="lpstr">
      <vt:lpstr>Arial</vt:lpstr>
      <vt:lpstr>宋体</vt:lpstr>
      <vt:lpstr>Wingdings</vt:lpstr>
      <vt:lpstr>Calibri</vt:lpstr>
      <vt:lpstr>微软雅黑</vt:lpstr>
      <vt:lpstr>Wingdings</vt:lpstr>
      <vt:lpstr>Calibri</vt:lpstr>
      <vt:lpstr>楷体</vt:lpstr>
      <vt:lpstr>Times New Roman</vt:lpstr>
      <vt:lpstr>黑体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第一PPT模板网-WWW.1PPT.COM</dc:creator>
  <cp:lastModifiedBy>罗</cp:lastModifiedBy>
  <cp:revision>511</cp:revision>
  <dcterms:created xsi:type="dcterms:W3CDTF">2016-12-04T03:23:00Z</dcterms:created>
  <dcterms:modified xsi:type="dcterms:W3CDTF">2023-10-23T04:20:08Z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来源">
    <vt:lpwstr>状元成才路系列</vt:lpwstr>
  </property>
  <property fmtid="{D5CDD505-2E9C-101B-9397-08002B2CF9AE}" pid="3" name="KSOProductBuildVer">
    <vt:lpwstr>2052-12.1.0.15712</vt:lpwstr>
  </property>
  <property fmtid="{D5CDD505-2E9C-101B-9397-08002B2CF9AE}" pid="4" name="ICV">
    <vt:lpwstr>891EC14C2B5A407AAB5BEC987D7907D8_12</vt:lpwstr>
  </property>
</Properties>
</file>