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1342" r:id="rId3"/>
    <p:sldId id="1331" r:id="rId5"/>
    <p:sldId id="1295" r:id="rId6"/>
    <p:sldId id="1259" r:id="rId7"/>
    <p:sldId id="1341" r:id="rId8"/>
    <p:sldId id="1258" r:id="rId9"/>
    <p:sldId id="1318" r:id="rId10"/>
    <p:sldId id="1334" r:id="rId11"/>
    <p:sldId id="1328" r:id="rId12"/>
    <p:sldId id="1335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1" userDrawn="1">
          <p15:clr>
            <a:srgbClr val="A4A3A4"/>
          </p15:clr>
        </p15:guide>
        <p15:guide id="2" pos="76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90" d="100"/>
          <a:sy n="90" d="100"/>
        </p:scale>
        <p:origin x="-1422" y="-522"/>
      </p:cViewPr>
      <p:guideLst>
        <p:guide orient="horz" pos="4171"/>
        <p:guide pos="7616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383"/>
        <p:guide pos="23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06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  <p:custDataLst>
              <p:tags r:id="rId2"/>
            </p:custDataLst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  <p:custDataLst>
              <p:tags r:id="rId4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3314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0BBFF059-1E3D-4CC3-80A7-AC63897EBF93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79.xml"/><Relationship Id="rId23" Type="http://schemas.openxmlformats.org/officeDocument/2006/relationships/image" Target="file:///D:\qq&#25991;&#20214;\712321467\Image\C2C\Image2\%7b75232B38-A165-1FB7-499C-2E1C792CACB5%7d.png" TargetMode="External"/><Relationship Id="rId22" Type="http://schemas.openxmlformats.org/officeDocument/2006/relationships/image" Target="../media/image1.png"/><Relationship Id="rId21" Type="http://schemas.openxmlformats.org/officeDocument/2006/relationships/tags" Target="../tags/tag78.xml"/><Relationship Id="rId20" Type="http://schemas.openxmlformats.org/officeDocument/2006/relationships/tags" Target="../tags/tag77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6.xml"/><Relationship Id="rId18" Type="http://schemas.openxmlformats.org/officeDocument/2006/relationships/tags" Target="../tags/tag75.xml"/><Relationship Id="rId17" Type="http://schemas.openxmlformats.org/officeDocument/2006/relationships/tags" Target="../tags/tag74.xml"/><Relationship Id="rId16" Type="http://schemas.openxmlformats.org/officeDocument/2006/relationships/tags" Target="../tags/tag73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r:link="rId2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image" Target="../media/image3.png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88.xml"/><Relationship Id="rId8" Type="http://schemas.openxmlformats.org/officeDocument/2006/relationships/image" Target="../media/image27.png"/><Relationship Id="rId7" Type="http://schemas.openxmlformats.org/officeDocument/2006/relationships/tags" Target="../tags/tag187.xml"/><Relationship Id="rId6" Type="http://schemas.openxmlformats.org/officeDocument/2006/relationships/image" Target="../media/image26.png"/><Relationship Id="rId5" Type="http://schemas.openxmlformats.org/officeDocument/2006/relationships/tags" Target="../tags/tag186.xml"/><Relationship Id="rId4" Type="http://schemas.openxmlformats.org/officeDocument/2006/relationships/image" Target="../media/image25.png"/><Relationship Id="rId3" Type="http://schemas.openxmlformats.org/officeDocument/2006/relationships/tags" Target="../tags/tag185.xm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35.png"/><Relationship Id="rId23" Type="http://schemas.openxmlformats.org/officeDocument/2006/relationships/tags" Target="../tags/tag195.xml"/><Relationship Id="rId22" Type="http://schemas.openxmlformats.org/officeDocument/2006/relationships/image" Target="../media/image34.png"/><Relationship Id="rId21" Type="http://schemas.openxmlformats.org/officeDocument/2006/relationships/tags" Target="../tags/tag194.xml"/><Relationship Id="rId20" Type="http://schemas.openxmlformats.org/officeDocument/2006/relationships/image" Target="../media/image33.png"/><Relationship Id="rId2" Type="http://schemas.openxmlformats.org/officeDocument/2006/relationships/image" Target="../media/image24.png"/><Relationship Id="rId19" Type="http://schemas.openxmlformats.org/officeDocument/2006/relationships/tags" Target="../tags/tag193.xml"/><Relationship Id="rId18" Type="http://schemas.openxmlformats.org/officeDocument/2006/relationships/image" Target="../media/image32.png"/><Relationship Id="rId17" Type="http://schemas.openxmlformats.org/officeDocument/2006/relationships/tags" Target="../tags/tag192.xml"/><Relationship Id="rId16" Type="http://schemas.openxmlformats.org/officeDocument/2006/relationships/image" Target="../media/image31.png"/><Relationship Id="rId15" Type="http://schemas.openxmlformats.org/officeDocument/2006/relationships/tags" Target="../tags/tag191.xml"/><Relationship Id="rId14" Type="http://schemas.openxmlformats.org/officeDocument/2006/relationships/image" Target="../media/image30.png"/><Relationship Id="rId13" Type="http://schemas.openxmlformats.org/officeDocument/2006/relationships/tags" Target="../tags/tag190.xml"/><Relationship Id="rId12" Type="http://schemas.openxmlformats.org/officeDocument/2006/relationships/image" Target="../media/image29.png"/><Relationship Id="rId11" Type="http://schemas.openxmlformats.org/officeDocument/2006/relationships/tags" Target="../tags/tag189.xml"/><Relationship Id="rId10" Type="http://schemas.openxmlformats.org/officeDocument/2006/relationships/image" Target="../media/image28.png"/><Relationship Id="rId1" Type="http://schemas.openxmlformats.org/officeDocument/2006/relationships/tags" Target="../tags/tag18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image" Target="../media/image4.png"/><Relationship Id="rId1" Type="http://schemas.openxmlformats.org/officeDocument/2006/relationships/tags" Target="../tags/tag8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8" Type="http://schemas.openxmlformats.org/officeDocument/2006/relationships/slideLayout" Target="../slideLayouts/slideLayout7.xml"/><Relationship Id="rId47" Type="http://schemas.openxmlformats.org/officeDocument/2006/relationships/tags" Target="../tags/tag138.xml"/><Relationship Id="rId46" Type="http://schemas.openxmlformats.org/officeDocument/2006/relationships/tags" Target="../tags/tag137.xml"/><Relationship Id="rId45" Type="http://schemas.openxmlformats.org/officeDocument/2006/relationships/tags" Target="../tags/tag136.xml"/><Relationship Id="rId44" Type="http://schemas.openxmlformats.org/officeDocument/2006/relationships/tags" Target="../tags/tag135.xml"/><Relationship Id="rId43" Type="http://schemas.openxmlformats.org/officeDocument/2006/relationships/tags" Target="../tags/tag134.xml"/><Relationship Id="rId42" Type="http://schemas.openxmlformats.org/officeDocument/2006/relationships/tags" Target="../tags/tag133.xml"/><Relationship Id="rId41" Type="http://schemas.openxmlformats.org/officeDocument/2006/relationships/tags" Target="../tags/tag132.xml"/><Relationship Id="rId40" Type="http://schemas.openxmlformats.org/officeDocument/2006/relationships/tags" Target="../tags/tag131.xml"/><Relationship Id="rId4" Type="http://schemas.openxmlformats.org/officeDocument/2006/relationships/tags" Target="../tags/tag95.xml"/><Relationship Id="rId39" Type="http://schemas.openxmlformats.org/officeDocument/2006/relationships/tags" Target="../tags/tag130.xml"/><Relationship Id="rId38" Type="http://schemas.openxmlformats.org/officeDocument/2006/relationships/tags" Target="../tags/tag129.xml"/><Relationship Id="rId37" Type="http://schemas.openxmlformats.org/officeDocument/2006/relationships/tags" Target="../tags/tag128.xml"/><Relationship Id="rId36" Type="http://schemas.openxmlformats.org/officeDocument/2006/relationships/tags" Target="../tags/tag127.xml"/><Relationship Id="rId35" Type="http://schemas.openxmlformats.org/officeDocument/2006/relationships/tags" Target="../tags/tag126.xml"/><Relationship Id="rId34" Type="http://schemas.openxmlformats.org/officeDocument/2006/relationships/tags" Target="../tags/tag125.xml"/><Relationship Id="rId33" Type="http://schemas.openxmlformats.org/officeDocument/2006/relationships/tags" Target="../tags/tag124.xml"/><Relationship Id="rId32" Type="http://schemas.openxmlformats.org/officeDocument/2006/relationships/tags" Target="../tags/tag123.xml"/><Relationship Id="rId31" Type="http://schemas.openxmlformats.org/officeDocument/2006/relationships/tags" Target="../tags/tag122.xml"/><Relationship Id="rId30" Type="http://schemas.openxmlformats.org/officeDocument/2006/relationships/tags" Target="../tags/tag121.xml"/><Relationship Id="rId3" Type="http://schemas.openxmlformats.org/officeDocument/2006/relationships/tags" Target="../tags/tag94.xml"/><Relationship Id="rId29" Type="http://schemas.openxmlformats.org/officeDocument/2006/relationships/tags" Target="../tags/tag120.xml"/><Relationship Id="rId28" Type="http://schemas.openxmlformats.org/officeDocument/2006/relationships/tags" Target="../tags/tag119.xml"/><Relationship Id="rId27" Type="http://schemas.openxmlformats.org/officeDocument/2006/relationships/tags" Target="../tags/tag118.xml"/><Relationship Id="rId26" Type="http://schemas.openxmlformats.org/officeDocument/2006/relationships/tags" Target="../tags/tag117.xml"/><Relationship Id="rId25" Type="http://schemas.openxmlformats.org/officeDocument/2006/relationships/tags" Target="../tags/tag116.xml"/><Relationship Id="rId24" Type="http://schemas.openxmlformats.org/officeDocument/2006/relationships/tags" Target="../tags/tag115.xml"/><Relationship Id="rId23" Type="http://schemas.openxmlformats.org/officeDocument/2006/relationships/tags" Target="../tags/tag114.xml"/><Relationship Id="rId22" Type="http://schemas.openxmlformats.org/officeDocument/2006/relationships/tags" Target="../tags/tag113.xml"/><Relationship Id="rId21" Type="http://schemas.openxmlformats.org/officeDocument/2006/relationships/tags" Target="../tags/tag112.xml"/><Relationship Id="rId20" Type="http://schemas.openxmlformats.org/officeDocument/2006/relationships/tags" Target="../tags/tag111.xml"/><Relationship Id="rId2" Type="http://schemas.openxmlformats.org/officeDocument/2006/relationships/tags" Target="../tags/tag93.xml"/><Relationship Id="rId19" Type="http://schemas.openxmlformats.org/officeDocument/2006/relationships/tags" Target="../tags/tag110.xml"/><Relationship Id="rId18" Type="http://schemas.openxmlformats.org/officeDocument/2006/relationships/tags" Target="../tags/tag109.xml"/><Relationship Id="rId17" Type="http://schemas.openxmlformats.org/officeDocument/2006/relationships/tags" Target="../tags/tag108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tags" Target="../tags/tag9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1.xml"/><Relationship Id="rId3" Type="http://schemas.openxmlformats.org/officeDocument/2006/relationships/image" Target="../media/image5.GIF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image" Target="../media/image8.png"/><Relationship Id="rId5" Type="http://schemas.openxmlformats.org/officeDocument/2006/relationships/tags" Target="../tags/tag147.xml"/><Relationship Id="rId4" Type="http://schemas.openxmlformats.org/officeDocument/2006/relationships/image" Target="../media/image7.png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55.xml"/><Relationship Id="rId15" Type="http://schemas.openxmlformats.org/officeDocument/2006/relationships/tags" Target="../tags/tag154.xml"/><Relationship Id="rId14" Type="http://schemas.openxmlformats.org/officeDocument/2006/relationships/tags" Target="../tags/tag153.xml"/><Relationship Id="rId13" Type="http://schemas.openxmlformats.org/officeDocument/2006/relationships/image" Target="../media/image5.GIF"/><Relationship Id="rId12" Type="http://schemas.openxmlformats.org/officeDocument/2006/relationships/tags" Target="../tags/tag152.xml"/><Relationship Id="rId11" Type="http://schemas.openxmlformats.org/officeDocument/2006/relationships/image" Target="../media/image9.png"/><Relationship Id="rId10" Type="http://schemas.openxmlformats.org/officeDocument/2006/relationships/tags" Target="../tags/tag151.xml"/><Relationship Id="rId1" Type="http://schemas.openxmlformats.org/officeDocument/2006/relationships/tags" Target="../tags/tag14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GIF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166.xml"/><Relationship Id="rId12" Type="http://schemas.openxmlformats.org/officeDocument/2006/relationships/image" Target="../media/image10.png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tags" Target="../tags/tag15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image" Target="../media/image11.png"/><Relationship Id="rId2" Type="http://schemas.openxmlformats.org/officeDocument/2006/relationships/tags" Target="../tags/tag168.xml"/><Relationship Id="rId1" Type="http://schemas.openxmlformats.org/officeDocument/2006/relationships/tags" Target="../tags/tag16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image" Target="../media/image15.png"/><Relationship Id="rId7" Type="http://schemas.openxmlformats.org/officeDocument/2006/relationships/tags" Target="../tags/tag175.xml"/><Relationship Id="rId6" Type="http://schemas.openxmlformats.org/officeDocument/2006/relationships/image" Target="../media/image14.png"/><Relationship Id="rId5" Type="http://schemas.openxmlformats.org/officeDocument/2006/relationships/tags" Target="../tags/tag174.xml"/><Relationship Id="rId4" Type="http://schemas.openxmlformats.org/officeDocument/2006/relationships/image" Target="../media/image13.png"/><Relationship Id="rId3" Type="http://schemas.openxmlformats.org/officeDocument/2006/relationships/tags" Target="../tags/tag173.xm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23.png"/><Relationship Id="rId23" Type="http://schemas.openxmlformats.org/officeDocument/2006/relationships/tags" Target="../tags/tag183.xml"/><Relationship Id="rId22" Type="http://schemas.openxmlformats.org/officeDocument/2006/relationships/image" Target="../media/image22.png"/><Relationship Id="rId21" Type="http://schemas.openxmlformats.org/officeDocument/2006/relationships/tags" Target="../tags/tag182.xml"/><Relationship Id="rId20" Type="http://schemas.openxmlformats.org/officeDocument/2006/relationships/image" Target="../media/image21.png"/><Relationship Id="rId2" Type="http://schemas.openxmlformats.org/officeDocument/2006/relationships/image" Target="../media/image12.png"/><Relationship Id="rId19" Type="http://schemas.openxmlformats.org/officeDocument/2006/relationships/tags" Target="../tags/tag181.xml"/><Relationship Id="rId18" Type="http://schemas.openxmlformats.org/officeDocument/2006/relationships/image" Target="../media/image20.png"/><Relationship Id="rId17" Type="http://schemas.openxmlformats.org/officeDocument/2006/relationships/tags" Target="../tags/tag180.xml"/><Relationship Id="rId16" Type="http://schemas.openxmlformats.org/officeDocument/2006/relationships/image" Target="../media/image19.png"/><Relationship Id="rId15" Type="http://schemas.openxmlformats.org/officeDocument/2006/relationships/tags" Target="../tags/tag179.xml"/><Relationship Id="rId14" Type="http://schemas.openxmlformats.org/officeDocument/2006/relationships/image" Target="../media/image18.png"/><Relationship Id="rId13" Type="http://schemas.openxmlformats.org/officeDocument/2006/relationships/tags" Target="../tags/tag178.xml"/><Relationship Id="rId12" Type="http://schemas.openxmlformats.org/officeDocument/2006/relationships/image" Target="../media/image17.png"/><Relationship Id="rId11" Type="http://schemas.openxmlformats.org/officeDocument/2006/relationships/tags" Target="../tags/tag177.xml"/><Relationship Id="rId10" Type="http://schemas.openxmlformats.org/officeDocument/2006/relationships/image" Target="../media/image16.png"/><Relationship Id="rId1" Type="http://schemas.openxmlformats.org/officeDocument/2006/relationships/tags" Target="../tags/tag1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83832" y="2014607"/>
            <a:ext cx="4304936" cy="18928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09" tIns="60954" rIns="121909" bIns="6095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500" b="1" dirty="0" smtClean="0">
                <a:solidFill>
                  <a:prstClr val="black"/>
                </a:solidFill>
                <a:effectLst>
                  <a:outerShdw dist="38100" dir="5400000" algn="ctr" rotWithShape="0">
                    <a:prstClr val="white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太阳</a:t>
            </a:r>
            <a:endParaRPr lang="zh-CN" altLang="en-US" sz="11500" b="1" dirty="0">
              <a:solidFill>
                <a:prstClr val="black"/>
              </a:solidFill>
              <a:effectLst>
                <a:outerShdw dist="38100" dir="5400000" algn="ctr" rotWithShape="0">
                  <a:prstClr val="white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3"/>
            </p:custDataLst>
          </p:nvPr>
        </p:nvGrpSpPr>
        <p:grpSpPr>
          <a:xfrm>
            <a:off x="2735627" y="2244892"/>
            <a:ext cx="1508308" cy="1508309"/>
            <a:chOff x="1292443" y="876655"/>
            <a:chExt cx="1366459" cy="1366460"/>
          </a:xfrm>
        </p:grpSpPr>
        <p:pic>
          <p:nvPicPr>
            <p:cNvPr id="20" name="图片 1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1292443" y="876655"/>
              <a:ext cx="1366459" cy="1366460"/>
            </a:xfrm>
            <a:prstGeom prst="rect">
              <a:avLst/>
            </a:prstGeom>
          </p:spPr>
        </p:pic>
        <p:sp>
          <p:nvSpPr>
            <p:cNvPr id="21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1422943" y="929273"/>
              <a:ext cx="1012508" cy="1198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8000" b="1" spc="-40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kumimoji="1" lang="zh-CN" altLang="en-US" sz="8800" b="1" spc="-40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TextBox 20"/>
          <p:cNvSpPr txBox="1"/>
          <p:nvPr>
            <p:custDataLst>
              <p:tags r:id="rId7"/>
            </p:custDataLst>
          </p:nvPr>
        </p:nvSpPr>
        <p:spPr>
          <a:xfrm>
            <a:off x="233248" y="260651"/>
            <a:ext cx="3274829" cy="574516"/>
          </a:xfrm>
          <a:prstGeom prst="rect">
            <a:avLst/>
          </a:prstGeom>
          <a:noFill/>
        </p:spPr>
        <p:txBody>
          <a:bodyPr wrap="none" lIns="121909" tIns="60954" rIns="121909" bIns="60954" rtlCol="0">
            <a:spAutoFit/>
          </a:bodyPr>
          <a:lstStyle>
            <a:defPPr>
              <a:defRPr lang="zh-CN"/>
            </a:defPPr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342900" indent="1143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685800" indent="2286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028700" indent="3429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371600" indent="4572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9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五年级 上册</a:t>
            </a:r>
            <a:endParaRPr lang="zh-CN" altLang="en-US" sz="29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08308" y="1033149"/>
            <a:ext cx="2859405" cy="17049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267711" y="1090932"/>
            <a:ext cx="2748280" cy="164719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015359" y="1091569"/>
            <a:ext cx="2853055" cy="164719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8868414" y="1091569"/>
            <a:ext cx="2841625" cy="164719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419101" y="2738123"/>
            <a:ext cx="2848611" cy="1840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3267712" y="2738758"/>
            <a:ext cx="2747645" cy="1840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6015992" y="2738758"/>
            <a:ext cx="2752725" cy="1840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8867775" y="2738123"/>
            <a:ext cx="2842260" cy="1840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419101" y="4578987"/>
            <a:ext cx="2848611" cy="16992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/>
          <a:stretch>
            <a:fillRect/>
          </a:stretch>
        </p:blipFill>
        <p:spPr>
          <a:xfrm>
            <a:off x="6020435" y="4580260"/>
            <a:ext cx="2748280" cy="16986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cstate="email"/>
          <a:stretch>
            <a:fillRect/>
          </a:stretch>
        </p:blipFill>
        <p:spPr>
          <a:xfrm>
            <a:off x="3267711" y="4578349"/>
            <a:ext cx="2748280" cy="17005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8867775" y="4578349"/>
            <a:ext cx="2842260" cy="170053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05184" y="1040131"/>
            <a:ext cx="10415905" cy="504126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697994" y="1834516"/>
            <a:ext cx="4290695" cy="316928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r>
              <a:rPr lang="zh-CN" alt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有个老公公，</a:t>
            </a:r>
            <a:endParaRPr lang="zh-CN" alt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天亮就出工。</a:t>
            </a:r>
            <a:endParaRPr lang="zh-CN" alt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哪天不出工，</a:t>
            </a:r>
            <a:endParaRPr lang="zh-CN" alt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准是下雨或刮风。</a:t>
            </a:r>
            <a:endParaRPr lang="zh-CN" alt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   谜底：</a:t>
            </a:r>
            <a:endParaRPr lang="zh-CN" altLang="en-US" sz="40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805180" y="1040131"/>
            <a:ext cx="812800" cy="1938020"/>
          </a:xfrm>
          <a:prstGeom prst="rect">
            <a:avLst/>
          </a:prstGeom>
          <a:noFill/>
        </p:spPr>
        <p:txBody>
          <a:bodyPr wrap="square" lIns="91434" tIns="45718" rIns="91434" bIns="45718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猜谜语</a:t>
            </a:r>
            <a:endParaRPr lang="zh-CN" altLang="en-US" sz="400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6287773" y="1548765"/>
            <a:ext cx="2124075" cy="4338320"/>
          </a:xfrm>
          <a:prstGeom prst="rect">
            <a:avLst/>
          </a:prstGeom>
          <a:noFill/>
        </p:spPr>
        <p:txBody>
          <a:bodyPr wrap="square" lIns="91434" tIns="45718" rIns="91434" bIns="45718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3900">
                <a:ln w="222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</a:rPr>
              <a:t>太阳</a:t>
            </a:r>
            <a:endParaRPr lang="zh-CN" altLang="en-US" sz="13900">
              <a:ln w="222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/>
          <p:nvPr>
            <p:custDataLst>
              <p:tags r:id="rId1"/>
            </p:custDataLst>
          </p:nvPr>
        </p:nvSpPr>
        <p:spPr>
          <a:xfrm>
            <a:off x="4244975" y="1080770"/>
            <a:ext cx="2705100" cy="5822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学习生字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32" name="组合 7"/>
          <p:cNvGrpSpPr/>
          <p:nvPr>
            <p:custDataLst>
              <p:tags r:id="rId2"/>
            </p:custDataLst>
          </p:nvPr>
        </p:nvGrpSpPr>
        <p:grpSpPr>
          <a:xfrm>
            <a:off x="1336040" y="1819911"/>
            <a:ext cx="1386840" cy="1308100"/>
            <a:chOff x="2437" y="2032"/>
            <a:chExt cx="1244" cy="1264"/>
          </a:xfrm>
        </p:grpSpPr>
        <p:sp>
          <p:nvSpPr>
            <p:cNvPr id="33" name="矩形 1"/>
            <p:cNvSpPr/>
            <p:nvPr>
              <p:custDataLst>
                <p:tags r:id="rId3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4" name="直接连接符 4"/>
            <p:cNvCxnSpPr/>
            <p:nvPr>
              <p:custDataLst>
                <p:tags r:id="rId4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5" name="直接连接符 6"/>
            <p:cNvCxnSpPr/>
            <p:nvPr>
              <p:custDataLst>
                <p:tags r:id="rId5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6" name="文本框 64"/>
          <p:cNvSpPr txBox="1"/>
          <p:nvPr>
            <p:custDataLst>
              <p:tags r:id="rId6"/>
            </p:custDataLst>
          </p:nvPr>
        </p:nvSpPr>
        <p:spPr>
          <a:xfrm>
            <a:off x="1337949" y="1804669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摄</a:t>
            </a:r>
            <a:endParaRPr lang="zh-CN" altLang="en-US" sz="8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7"/>
          <p:cNvGrpSpPr/>
          <p:nvPr>
            <p:custDataLst>
              <p:tags r:id="rId7"/>
            </p:custDataLst>
          </p:nvPr>
        </p:nvGrpSpPr>
        <p:grpSpPr>
          <a:xfrm>
            <a:off x="3466465" y="1840866"/>
            <a:ext cx="1386840" cy="1308100"/>
            <a:chOff x="2437" y="2032"/>
            <a:chExt cx="1244" cy="1264"/>
          </a:xfrm>
        </p:grpSpPr>
        <p:sp>
          <p:nvSpPr>
            <p:cNvPr id="38" name="矩形 1"/>
            <p:cNvSpPr/>
            <p:nvPr>
              <p:custDataLst>
                <p:tags r:id="rId8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直接连接符 38"/>
            <p:cNvCxnSpPr/>
            <p:nvPr>
              <p:custDataLst>
                <p:tags r:id="rId9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0" name="直接连接符 6"/>
            <p:cNvCxnSpPr/>
            <p:nvPr>
              <p:custDataLst>
                <p:tags r:id="rId10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1" name="文本框 64"/>
          <p:cNvSpPr txBox="1"/>
          <p:nvPr>
            <p:custDataLst>
              <p:tags r:id="rId11"/>
            </p:custDataLst>
          </p:nvPr>
        </p:nvSpPr>
        <p:spPr>
          <a:xfrm>
            <a:off x="3466468" y="1840865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氏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2" name="组合 7"/>
          <p:cNvGrpSpPr/>
          <p:nvPr>
            <p:custDataLst>
              <p:tags r:id="rId12"/>
            </p:custDataLst>
          </p:nvPr>
        </p:nvGrpSpPr>
        <p:grpSpPr>
          <a:xfrm>
            <a:off x="5530851" y="1821183"/>
            <a:ext cx="1386840" cy="1308100"/>
            <a:chOff x="2437" y="2032"/>
            <a:chExt cx="1244" cy="1264"/>
          </a:xfrm>
        </p:grpSpPr>
        <p:sp>
          <p:nvSpPr>
            <p:cNvPr id="43" name="矩形 1"/>
            <p:cNvSpPr/>
            <p:nvPr>
              <p:custDataLst>
                <p:tags r:id="rId13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4" name="直接连接符 4"/>
            <p:cNvCxnSpPr/>
            <p:nvPr>
              <p:custDataLst>
                <p:tags r:id="rId14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" name="直接连接符 6"/>
            <p:cNvCxnSpPr/>
            <p:nvPr>
              <p:custDataLst>
                <p:tags r:id="rId15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6" name="文本框 64"/>
          <p:cNvSpPr txBox="1"/>
          <p:nvPr>
            <p:custDataLst>
              <p:tags r:id="rId16"/>
            </p:custDataLst>
          </p:nvPr>
        </p:nvSpPr>
        <p:spPr>
          <a:xfrm>
            <a:off x="5530853" y="1821181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殖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7" name="组合 7"/>
          <p:cNvGrpSpPr/>
          <p:nvPr>
            <p:custDataLst>
              <p:tags r:id="rId17"/>
            </p:custDataLst>
          </p:nvPr>
        </p:nvGrpSpPr>
        <p:grpSpPr>
          <a:xfrm>
            <a:off x="7592695" y="1825627"/>
            <a:ext cx="1386840" cy="1308100"/>
            <a:chOff x="2437" y="2032"/>
            <a:chExt cx="1244" cy="1264"/>
          </a:xfrm>
        </p:grpSpPr>
        <p:sp>
          <p:nvSpPr>
            <p:cNvPr id="48" name="矩形 1"/>
            <p:cNvSpPr/>
            <p:nvPr>
              <p:custDataLst>
                <p:tags r:id="rId18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9" name="直接连接符 4"/>
            <p:cNvCxnSpPr/>
            <p:nvPr>
              <p:custDataLst>
                <p:tags r:id="rId19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0" name="直接连接符 6"/>
            <p:cNvCxnSpPr/>
            <p:nvPr>
              <p:custDataLst>
                <p:tags r:id="rId20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1" name="文本框 64"/>
          <p:cNvSpPr txBox="1"/>
          <p:nvPr>
            <p:custDataLst>
              <p:tags r:id="rId21"/>
            </p:custDataLst>
          </p:nvPr>
        </p:nvSpPr>
        <p:spPr>
          <a:xfrm>
            <a:off x="7592698" y="1825625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粮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7"/>
          <p:cNvGrpSpPr/>
          <p:nvPr>
            <p:custDataLst>
              <p:tags r:id="rId22"/>
            </p:custDataLst>
          </p:nvPr>
        </p:nvGrpSpPr>
        <p:grpSpPr>
          <a:xfrm>
            <a:off x="5465445" y="3851275"/>
            <a:ext cx="1386840" cy="1308100"/>
            <a:chOff x="2437" y="2032"/>
            <a:chExt cx="1244" cy="1264"/>
          </a:xfrm>
        </p:grpSpPr>
        <p:sp>
          <p:nvSpPr>
            <p:cNvPr id="53" name="矩形 1"/>
            <p:cNvSpPr/>
            <p:nvPr>
              <p:custDataLst>
                <p:tags r:id="rId23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4" name="直接连接符 4"/>
            <p:cNvCxnSpPr/>
            <p:nvPr>
              <p:custDataLst>
                <p:tags r:id="rId24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5" name="直接连接符 6"/>
            <p:cNvCxnSpPr/>
            <p:nvPr>
              <p:custDataLst>
                <p:tags r:id="rId25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6" name="文本框 64"/>
          <p:cNvSpPr txBox="1"/>
          <p:nvPr>
            <p:custDataLst>
              <p:tags r:id="rId26"/>
            </p:custDataLst>
          </p:nvPr>
        </p:nvSpPr>
        <p:spPr>
          <a:xfrm>
            <a:off x="5465448" y="3851276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杀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7" name="组合 7"/>
          <p:cNvGrpSpPr/>
          <p:nvPr>
            <p:custDataLst>
              <p:tags r:id="rId27"/>
            </p:custDataLst>
          </p:nvPr>
        </p:nvGrpSpPr>
        <p:grpSpPr>
          <a:xfrm>
            <a:off x="7595871" y="3841115"/>
            <a:ext cx="1386840" cy="1308100"/>
            <a:chOff x="2437" y="2032"/>
            <a:chExt cx="1244" cy="1264"/>
          </a:xfrm>
        </p:grpSpPr>
        <p:sp>
          <p:nvSpPr>
            <p:cNvPr id="58" name="矩形 1"/>
            <p:cNvSpPr/>
            <p:nvPr>
              <p:custDataLst>
                <p:tags r:id="rId28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4"/>
            <p:cNvCxnSpPr/>
            <p:nvPr>
              <p:custDataLst>
                <p:tags r:id="rId29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0" name="直接连接符 6"/>
            <p:cNvCxnSpPr/>
            <p:nvPr>
              <p:custDataLst>
                <p:tags r:id="rId30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1" name="文本框 64"/>
          <p:cNvSpPr txBox="1"/>
          <p:nvPr>
            <p:custDataLst>
              <p:tags r:id="rId31"/>
            </p:custDataLst>
          </p:nvPr>
        </p:nvSpPr>
        <p:spPr>
          <a:xfrm>
            <a:off x="7595872" y="3841117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菌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" name="组合 7"/>
          <p:cNvGrpSpPr/>
          <p:nvPr>
            <p:custDataLst>
              <p:tags r:id="rId32"/>
            </p:custDataLst>
          </p:nvPr>
        </p:nvGrpSpPr>
        <p:grpSpPr>
          <a:xfrm>
            <a:off x="9658985" y="3821431"/>
            <a:ext cx="1386840" cy="1308100"/>
            <a:chOff x="2437" y="2032"/>
            <a:chExt cx="1244" cy="1264"/>
          </a:xfrm>
        </p:grpSpPr>
        <p:sp>
          <p:nvSpPr>
            <p:cNvPr id="63" name="矩形 1"/>
            <p:cNvSpPr/>
            <p:nvPr>
              <p:custDataLst>
                <p:tags r:id="rId33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4"/>
            <p:cNvCxnSpPr/>
            <p:nvPr>
              <p:custDataLst>
                <p:tags r:id="rId34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5" name="直接连接符 6"/>
            <p:cNvCxnSpPr/>
            <p:nvPr>
              <p:custDataLst>
                <p:tags r:id="rId35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6" name="文本框 64"/>
          <p:cNvSpPr txBox="1"/>
          <p:nvPr>
            <p:custDataLst>
              <p:tags r:id="rId36"/>
            </p:custDataLst>
          </p:nvPr>
        </p:nvSpPr>
        <p:spPr>
          <a:xfrm>
            <a:off x="9658989" y="3821429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疗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7" name="组合 7"/>
          <p:cNvGrpSpPr/>
          <p:nvPr>
            <p:custDataLst>
              <p:tags r:id="rId37"/>
            </p:custDataLst>
          </p:nvPr>
        </p:nvGrpSpPr>
        <p:grpSpPr>
          <a:xfrm>
            <a:off x="9658351" y="1840866"/>
            <a:ext cx="1386840" cy="1308100"/>
            <a:chOff x="2437" y="2032"/>
            <a:chExt cx="1244" cy="1264"/>
          </a:xfrm>
        </p:grpSpPr>
        <p:sp>
          <p:nvSpPr>
            <p:cNvPr id="68" name="矩形 1"/>
            <p:cNvSpPr/>
            <p:nvPr>
              <p:custDataLst>
                <p:tags r:id="rId38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4"/>
            <p:cNvCxnSpPr/>
            <p:nvPr>
              <p:custDataLst>
                <p:tags r:id="rId39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0" name="直接连接符 6"/>
            <p:cNvCxnSpPr/>
            <p:nvPr>
              <p:custDataLst>
                <p:tags r:id="rId40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1" name="文本框 64"/>
          <p:cNvSpPr txBox="1"/>
          <p:nvPr>
            <p:custDataLst>
              <p:tags r:id="rId41"/>
            </p:custDataLst>
          </p:nvPr>
        </p:nvSpPr>
        <p:spPr>
          <a:xfrm>
            <a:off x="9658353" y="1840865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炭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"/>
          <p:cNvGrpSpPr/>
          <p:nvPr>
            <p:custDataLst>
              <p:tags r:id="rId42"/>
            </p:custDataLst>
          </p:nvPr>
        </p:nvGrpSpPr>
        <p:grpSpPr>
          <a:xfrm>
            <a:off x="3467100" y="3806191"/>
            <a:ext cx="1386840" cy="1308100"/>
            <a:chOff x="2437" y="2032"/>
            <a:chExt cx="1244" cy="1264"/>
          </a:xfrm>
        </p:grpSpPr>
        <p:sp>
          <p:nvSpPr>
            <p:cNvPr id="73" name="矩形 1"/>
            <p:cNvSpPr/>
            <p:nvPr>
              <p:custDataLst>
                <p:tags r:id="rId43"/>
              </p:custDataLst>
            </p:nvPr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4"/>
            <p:cNvCxnSpPr/>
            <p:nvPr>
              <p:custDataLst>
                <p:tags r:id="rId44"/>
              </p:custDataLst>
            </p:nvPr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5" name="直接连接符 6"/>
            <p:cNvCxnSpPr/>
            <p:nvPr>
              <p:custDataLst>
                <p:tags r:id="rId45"/>
              </p:custDataLst>
            </p:nvPr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6" name="文本框 64"/>
          <p:cNvSpPr txBox="1"/>
          <p:nvPr>
            <p:custDataLst>
              <p:tags r:id="rId46"/>
            </p:custDataLst>
          </p:nvPr>
        </p:nvSpPr>
        <p:spPr>
          <a:xfrm>
            <a:off x="3467103" y="3806189"/>
            <a:ext cx="1388111" cy="1299211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90" rIns="68576" bIns="34290">
            <a:spAutoFit/>
          </a:bodyPr>
          <a:lstStyle/>
          <a:p>
            <a:pPr algn="ctr" eaLnBrk="1" hangingPunct="1"/>
            <a:r>
              <a:rPr lang="zh-CN" altLang="en-US" sz="8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区</a:t>
            </a:r>
            <a:endParaRPr lang="zh-CN" altLang="en-US" sz="8000" b="1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47"/>
            </p:custDataLst>
          </p:nvPr>
        </p:nvSpPr>
        <p:spPr>
          <a:xfrm>
            <a:off x="626749" y="3872232"/>
            <a:ext cx="2475231" cy="1814829"/>
          </a:xfrm>
          <a:prstGeom prst="wedgeRectCallout">
            <a:avLst>
              <a:gd name="adj1" fmla="val -5464"/>
              <a:gd name="adj2" fmla="val -86319"/>
            </a:avLst>
          </a:prstGeom>
          <a:noFill/>
          <a:ln w="19050">
            <a:solidFill>
              <a:srgbClr val="0066FF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r>
              <a:rPr lang="en-US" altLang="zh-CN" sz="2800" dirty="0"/>
              <a:t>       </a:t>
            </a:r>
            <a:r>
              <a:rPr lang="en-US" altLang="zh-CN" sz="2800" b="1" dirty="0"/>
              <a:t> </a:t>
            </a:r>
            <a:r>
              <a:rPr lang="zh-CN" altLang="en-US" sz="2800" b="1" dirty="0"/>
              <a:t>左窄右宽。右下部第一个</a:t>
            </a:r>
            <a:r>
              <a:rPr lang="en-US" altLang="zh-CN" sz="2800" b="1" dirty="0"/>
              <a:t>“</a:t>
            </a:r>
            <a:r>
              <a:rPr lang="zh-CN" altLang="en-US" sz="2800" b="1" dirty="0"/>
              <a:t>又</a:t>
            </a:r>
            <a:r>
              <a:rPr lang="en-US" altLang="zh-CN" sz="2800" b="1" dirty="0"/>
              <a:t>”</a:t>
            </a:r>
            <a:r>
              <a:rPr lang="zh-CN" altLang="en-US" sz="2800" b="1" dirty="0"/>
              <a:t>的捺要变成点。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6" grpId="0"/>
      <p:bldP spid="41" grpId="0"/>
      <p:bldP spid="46" grpId="0"/>
      <p:bldP spid="51" grpId="0"/>
      <p:bldP spid="56" grpId="0"/>
      <p:bldP spid="61" grpId="0"/>
      <p:bldP spid="66" grpId="0"/>
      <p:bldP spid="71" grpId="0"/>
      <p:bldP spid="76" grpId="0"/>
      <p:bldP spid="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4384" y="1893570"/>
            <a:ext cx="8795385" cy="4227195"/>
          </a:xfrm>
          <a:prstGeom prst="rect">
            <a:avLst/>
          </a:prstGeom>
          <a:noFill/>
          <a:ln w="9525">
            <a:noFill/>
          </a:ln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dirty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课文可以分为两部分。</a:t>
            </a:r>
            <a:endParaRPr lang="zh-CN" altLang="en-US" sz="3200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       </a:t>
            </a:r>
            <a:r>
              <a:rPr lang="zh-CN" altLang="en-US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 第一部分（第</a:t>
            </a:r>
            <a:r>
              <a:rPr lang="en-US" altLang="zh-CN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</a:t>
            </a:r>
            <a:r>
              <a:rPr lang="en-US" altLang="zh-CN" sz="3200" b="1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~</a:t>
            </a:r>
            <a:r>
              <a:rPr lang="en-US" altLang="zh-CN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3</a:t>
            </a:r>
            <a:r>
              <a:rPr lang="zh-CN" altLang="en-US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自然段）：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分别从太阳距离地球远、体积大、温度高三个方面介绍了太阳。</a:t>
            </a:r>
            <a:endParaRPr lang="zh-CN" altLang="en-US" sz="3200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        </a:t>
            </a:r>
            <a:r>
              <a:rPr lang="zh-CN" altLang="en-US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第二部分（第</a:t>
            </a:r>
            <a:r>
              <a:rPr lang="en-US" altLang="zh-CN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4</a:t>
            </a:r>
            <a:r>
              <a:rPr lang="en-US" altLang="zh-CN" sz="3200" b="1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~</a:t>
            </a:r>
            <a:r>
              <a:rPr lang="en-US" altLang="zh-CN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8</a:t>
            </a:r>
            <a:r>
              <a:rPr lang="zh-CN" altLang="en-US" sz="3200" dirty="0">
                <a:solidFill>
                  <a:srgbClr val="0066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自然段）：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介绍了太阳与动植物生长、能源形成、自然气候变化、预防和治疗疾病等方面的关系。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9218" name="Picture 2" descr="22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904607" y="981075"/>
            <a:ext cx="3164205" cy="27520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3"/>
          <p:cNvSpPr txBox="1"/>
          <p:nvPr>
            <p:custDataLst>
              <p:tags r:id="rId4"/>
            </p:custDataLst>
          </p:nvPr>
        </p:nvSpPr>
        <p:spPr>
          <a:xfrm>
            <a:off x="4224020" y="1196975"/>
            <a:ext cx="2085340" cy="5822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脉络梳理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315720" y="2000887"/>
            <a:ext cx="9560560" cy="24917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40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</a:t>
            </a:r>
            <a:r>
              <a:rPr lang="en-US" altLang="zh-CN" sz="40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1-3</a:t>
            </a:r>
            <a:r>
              <a:rPr lang="zh-CN" altLang="en-US" sz="40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自然段介绍了有关太阳的知识。第</a:t>
            </a:r>
            <a:r>
              <a:rPr lang="en-US" altLang="zh-CN" sz="40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4-8</a:t>
            </a:r>
            <a:r>
              <a:rPr lang="zh-CN" altLang="en-US" sz="40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自然段是说明太阳与人类有非常密切的关系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New picture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264900" y="118999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77849" y="1223009"/>
            <a:ext cx="5759451" cy="32905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其实，太阳离我们约有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一亿五千万</a:t>
            </a:r>
            <a:r>
              <a:rPr lang="zh-CN" altLang="en-US" sz="32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千米远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。到太阳上去，如果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步行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，日夜不停地走，差不多要走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三千五百年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；就是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坐飞机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，也要飞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二十几年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790580" y="4847593"/>
            <a:ext cx="10588625" cy="1244989"/>
          </a:xfrm>
          <a:prstGeom prst="round2DiagRect">
            <a:avLst/>
          </a:prstGeom>
          <a:solidFill>
            <a:srgbClr val="D9F4FE"/>
          </a:solidFill>
          <a:ln>
            <a:solidFill>
              <a:srgbClr val="0070C0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这段话运用了列数字和作比较的说明方法，使说明对象更具体，更准确，更易于我们理解，突出了太阳距离地球远的特点。</a:t>
            </a:r>
            <a:endParaRPr lang="zh-CN" altLang="en-US" sz="28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" name="图片 7" descr="C:/Users/ADMINI~1/AppData/Local/Temp/kaimatting/20200413170339/output_aiMatting_20200413170343.pngoutput_aiMatting_2020041317034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rot="20340000" flipH="1">
            <a:off x="7764148" y="3508376"/>
            <a:ext cx="710565" cy="314325"/>
          </a:xfrm>
          <a:prstGeom prst="rect">
            <a:avLst/>
          </a:prstGeom>
        </p:spPr>
      </p:pic>
      <p:pic>
        <p:nvPicPr>
          <p:cNvPr id="14347" name="Picture 12" descr="C:/Users/ADMINI~1/AppData/Local/Temp/kaimatting/20200413170332/output_aiMatting_20200413170335.pngoutput_aiMatting_2020041317033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7642861" y="2602865"/>
            <a:ext cx="567691" cy="711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Line 3"/>
          <p:cNvSpPr/>
          <p:nvPr>
            <p:custDataLst>
              <p:tags r:id="rId7"/>
            </p:custDataLst>
          </p:nvPr>
        </p:nvSpPr>
        <p:spPr>
          <a:xfrm flipH="1">
            <a:off x="7564123" y="2326005"/>
            <a:ext cx="2713991" cy="120459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14348" name="WordArt 13"/>
          <p:cNvSpPr>
            <a:spLocks noTextEdit="1"/>
          </p:cNvSpPr>
          <p:nvPr>
            <p:custDataLst>
              <p:tags r:id="rId8"/>
            </p:custDataLst>
          </p:nvPr>
        </p:nvSpPr>
        <p:spPr>
          <a:xfrm rot="21420000">
            <a:off x="8430897" y="2035176"/>
            <a:ext cx="1677035" cy="954405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58681"/>
              </a:avLst>
            </a:prstTxWarp>
            <a:normAutofit/>
          </a:bodyPr>
          <a:lstStyle/>
          <a:p>
            <a:pPr algn="ctr"/>
            <a:r>
              <a:rPr lang="zh-CN" altLang="en-US" sz="27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latin typeface="华文中宋" panose="02010600040101010101" charset="-122"/>
                <a:ea typeface="华文中宋" panose="02010600040101010101" charset="-122"/>
              </a:rPr>
              <a:t>差不多要走三千五百年</a:t>
            </a:r>
            <a:endParaRPr lang="zh-CN" altLang="en-US" sz="27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9" name="WordArt 13"/>
          <p:cNvSpPr>
            <a:spLocks noTextEdit="1"/>
          </p:cNvSpPr>
          <p:nvPr>
            <p:custDataLst>
              <p:tags r:id="rId9"/>
            </p:custDataLst>
          </p:nvPr>
        </p:nvSpPr>
        <p:spPr>
          <a:xfrm rot="21420000">
            <a:off x="8530594" y="2981961"/>
            <a:ext cx="1257935" cy="925195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58681"/>
              </a:avLst>
            </a:prstTxWarp>
            <a:normAutofit/>
          </a:bodyPr>
          <a:lstStyle/>
          <a:p>
            <a:pPr algn="ctr"/>
            <a:r>
              <a:rPr lang="zh-CN" altLang="en-US" sz="27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latin typeface="华文中宋" panose="02010600040101010101" charset="-122"/>
                <a:ea typeface="华文中宋" panose="02010600040101010101" charset="-122"/>
              </a:rPr>
              <a:t>也要飞二十几年</a:t>
            </a:r>
            <a:endParaRPr lang="zh-CN" altLang="en-US" sz="27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10" name="图片 9" descr="C:/Users/ADMINI~1/AppData/Local/Temp/kaimatting/20200413170324/output_aiMatting_20200413170330.pngoutput_aiMatting_2020041317033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6823709" y="3205483"/>
            <a:ext cx="740411" cy="734060"/>
          </a:xfrm>
          <a:prstGeom prst="ellipse">
            <a:avLst/>
          </a:prstGeom>
        </p:spPr>
      </p:pic>
      <p:pic>
        <p:nvPicPr>
          <p:cNvPr id="14351" name="Picture 16" descr="2222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9812021" y="966474"/>
            <a:ext cx="2279651" cy="19831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40" name="Group 5"/>
          <p:cNvGrpSpPr/>
          <p:nvPr>
            <p:custDataLst>
              <p:tags r:id="rId14"/>
            </p:custDataLst>
          </p:nvPr>
        </p:nvGrpSpPr>
        <p:grpSpPr>
          <a:xfrm>
            <a:off x="10386698" y="3390905"/>
            <a:ext cx="1296671" cy="1313815"/>
            <a:chOff x="2784" y="2448"/>
            <a:chExt cx="1632" cy="1632"/>
          </a:xfrm>
        </p:grpSpPr>
        <p:sp>
          <p:nvSpPr>
            <p:cNvPr id="14341" name="AutoShape 6"/>
            <p:cNvSpPr/>
            <p:nvPr>
              <p:custDataLst>
                <p:tags r:id="rId15"/>
              </p:custDataLst>
            </p:nvPr>
          </p:nvSpPr>
          <p:spPr>
            <a:xfrm>
              <a:off x="2784" y="2448"/>
              <a:ext cx="1632" cy="1632"/>
            </a:xfrm>
            <a:prstGeom prst="irregularSeal2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42" name="WordArt 7"/>
            <p:cNvSpPr>
              <a:spLocks noTextEdit="1"/>
            </p:cNvSpPr>
            <p:nvPr>
              <p:custDataLst>
                <p:tags r:id="rId16"/>
              </p:custDataLst>
            </p:nvPr>
          </p:nvSpPr>
          <p:spPr>
            <a:xfrm>
              <a:off x="3360" y="2928"/>
              <a:ext cx="528" cy="5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lnSpcReduction="10000"/>
            </a:bodyPr>
            <a:lstStyle/>
            <a:p>
              <a:pPr algn="ctr"/>
              <a:r>
                <a:rPr lang="zh-CN" altLang="en-US" sz="2700"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远</a:t>
              </a:r>
              <a:endParaRPr lang="zh-CN" altLang="en-US" sz="2700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434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2"/>
          <p:cNvGrpSpPr/>
          <p:nvPr>
            <p:custDataLst>
              <p:tags r:id="rId1"/>
            </p:custDataLst>
          </p:nvPr>
        </p:nvGrpSpPr>
        <p:grpSpPr>
          <a:xfrm>
            <a:off x="10017741" y="4491673"/>
            <a:ext cx="1729091" cy="1729091"/>
            <a:chOff x="2784" y="2448"/>
            <a:chExt cx="1632" cy="1632"/>
          </a:xfrm>
        </p:grpSpPr>
        <p:sp>
          <p:nvSpPr>
            <p:cNvPr id="16386" name="AutoShape 3"/>
            <p:cNvSpPr/>
            <p:nvPr>
              <p:custDataLst>
                <p:tags r:id="rId2"/>
              </p:custDataLst>
            </p:nvPr>
          </p:nvSpPr>
          <p:spPr>
            <a:xfrm>
              <a:off x="2784" y="2448"/>
              <a:ext cx="1632" cy="1632"/>
            </a:xfrm>
            <a:prstGeom prst="irregularSeal2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87" name="WordArt 4"/>
            <p:cNvSpPr>
              <a:spLocks noTextEdit="1"/>
            </p:cNvSpPr>
            <p:nvPr>
              <p:custDataLst>
                <p:tags r:id="rId3"/>
              </p:custDataLst>
            </p:nvPr>
          </p:nvSpPr>
          <p:spPr>
            <a:xfrm>
              <a:off x="3264" y="3024"/>
              <a:ext cx="576" cy="4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lstStyle/>
            <a:p>
              <a:pPr algn="ctr"/>
              <a:r>
                <a:rPr lang="zh-CN" altLang="en-US" sz="2700"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大</a:t>
              </a:r>
              <a:endParaRPr lang="zh-CN" altLang="en-US" sz="2700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3" name="Group 6"/>
          <p:cNvGrpSpPr/>
          <p:nvPr>
            <p:custDataLst>
              <p:tags r:id="rId4"/>
            </p:custDataLst>
          </p:nvPr>
        </p:nvGrpSpPr>
        <p:grpSpPr>
          <a:xfrm>
            <a:off x="6901180" y="4193540"/>
            <a:ext cx="1162685" cy="1031240"/>
            <a:chOff x="0" y="3294"/>
            <a:chExt cx="862" cy="726"/>
          </a:xfrm>
        </p:grpSpPr>
        <p:sp>
          <p:nvSpPr>
            <p:cNvPr id="16390" name="AutoShape 7"/>
            <p:cNvSpPr/>
            <p:nvPr>
              <p:custDataLst>
                <p:tags r:id="rId5"/>
              </p:custDataLst>
            </p:nvPr>
          </p:nvSpPr>
          <p:spPr>
            <a:xfrm>
              <a:off x="0" y="3294"/>
              <a:ext cx="862" cy="726"/>
            </a:xfrm>
            <a:prstGeom prst="irregularSeal2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91" name="Text Box 8"/>
            <p:cNvSpPr/>
            <p:nvPr>
              <p:custDataLst>
                <p:tags r:id="rId6"/>
              </p:custDataLst>
            </p:nvPr>
          </p:nvSpPr>
          <p:spPr>
            <a:xfrm>
              <a:off x="249" y="3566"/>
              <a:ext cx="284" cy="223"/>
            </a:xfrm>
            <a:prstGeom prst="rect">
              <a:avLst/>
            </a:prstGeom>
          </p:spPr>
          <p:txBody>
            <a:bodyPr wrap="none" fromWordArt="1" anchor="t">
              <a:prstTxWarp prst="textPlain">
                <a:avLst>
                  <a:gd name="adj" fmla="val 50000"/>
                </a:avLst>
              </a:prstTxWarp>
              <a:normAutofit fontScale="65000" lnSpcReduction="20000"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700"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小</a:t>
              </a:r>
              <a:endParaRPr lang="zh-CN" altLang="en-US" sz="2700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endParaRPr>
            </a:p>
          </p:txBody>
        </p:sp>
      </p:grpSp>
      <p:sp>
        <p:nvSpPr>
          <p:cNvPr id="16394" name="WordArt 11"/>
          <p:cNvSpPr>
            <a:spLocks noTextEdit="1"/>
          </p:cNvSpPr>
          <p:nvPr>
            <p:custDataLst>
              <p:tags r:id="rId7"/>
            </p:custDataLst>
          </p:nvPr>
        </p:nvSpPr>
        <p:spPr>
          <a:xfrm>
            <a:off x="6658614" y="3695701"/>
            <a:ext cx="1405255" cy="432435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  <a:normAutofit fontScale="92500" lnSpcReduction="20000"/>
          </a:bodyPr>
          <a:lstStyle/>
          <a:p>
            <a:pPr algn="ctr"/>
            <a:r>
              <a:rPr lang="zh-CN" altLang="en-US" sz="27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latin typeface="华文中宋" panose="02010600040101010101" charset="-122"/>
                <a:ea typeface="华文中宋" panose="02010600040101010101" charset="-122"/>
              </a:rPr>
              <a:t>130万个</a:t>
            </a:r>
            <a:endParaRPr lang="zh-CN" altLang="en-US" sz="27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16395" name="Picture 12" descr="222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 flipH="1">
            <a:off x="7940680" y="1203963"/>
            <a:ext cx="4624705" cy="40208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6" name="Text Box 13"/>
          <p:cNvSpPr txBox="1"/>
          <p:nvPr>
            <p:custDataLst>
              <p:tags r:id="rId10"/>
            </p:custDataLst>
          </p:nvPr>
        </p:nvSpPr>
        <p:spPr>
          <a:xfrm>
            <a:off x="7940675" y="2614931"/>
            <a:ext cx="647700" cy="1198880"/>
          </a:xfrm>
          <a:prstGeom prst="rect">
            <a:avLst/>
          </a:prstGeom>
          <a:noFill/>
          <a:ln w="9525">
            <a:noFill/>
          </a:ln>
        </p:spPr>
        <p:txBody>
          <a:bodyPr lIns="91434" tIns="45718" rIns="91434" bIns="4571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200"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endParaRPr lang="en-US" altLang="zh-CN" sz="7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 descr="C:/Users/ADMINI~1/AppData/Local/Temp/kaimatting/20200413170429/output_aiMatting_20200413170434.pngoutput_aiMatting_2020041317043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6781169" y="2545402"/>
            <a:ext cx="1159511" cy="1149985"/>
          </a:xfrm>
          <a:prstGeom prst="ellipse">
            <a:avLst/>
          </a:prstGeom>
        </p:spPr>
      </p:pic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659129" y="1294129"/>
            <a:ext cx="5759451" cy="3930651"/>
          </a:xfrm>
          <a:prstGeom prst="rect">
            <a:avLst/>
          </a:prstGeom>
          <a:noFill/>
          <a:ln>
            <a:solidFill>
              <a:srgbClr val="FB9B0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我们看到太阳，觉得它并不大，实际上它大得很，约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一百三十万</a:t>
            </a:r>
            <a:r>
              <a:rPr lang="zh-CN" altLang="en-US" sz="320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个地球的体积才能抵得上一个太阳。因为太阳离地球太远了，所以看上去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只有一个盘子那么大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6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48692" y="1311909"/>
            <a:ext cx="3529965" cy="45707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太阳会发光，会发热，是个大火球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。太阳的温度很高，表面温度有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五千多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摄氏度，</a:t>
            </a:r>
            <a:r>
              <a:rPr lang="zh-CN" altLang="en-US" sz="32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就是钢铁碰到它，也会变成气体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95521" y="1431927"/>
            <a:ext cx="6172835" cy="3858260"/>
          </a:xfrm>
          <a:prstGeom prst="round2DiagRect">
            <a:avLst/>
          </a:prstGeom>
          <a:effectLst>
            <a:softEdge rad="190500"/>
          </a:effectLst>
        </p:spPr>
      </p:pic>
      <p:grpSp>
        <p:nvGrpSpPr>
          <p:cNvPr id="16385" name="Group 2"/>
          <p:cNvGrpSpPr/>
          <p:nvPr>
            <p:custDataLst>
              <p:tags r:id="rId4"/>
            </p:custDataLst>
          </p:nvPr>
        </p:nvGrpSpPr>
        <p:grpSpPr>
          <a:xfrm>
            <a:off x="8586474" y="4526918"/>
            <a:ext cx="2893695" cy="1729105"/>
            <a:chOff x="2784" y="2448"/>
            <a:chExt cx="1632" cy="1632"/>
          </a:xfrm>
        </p:grpSpPr>
        <p:sp>
          <p:nvSpPr>
            <p:cNvPr id="16386" name="AutoShape 3"/>
            <p:cNvSpPr/>
            <p:nvPr>
              <p:custDataLst>
                <p:tags r:id="rId5"/>
              </p:custDataLst>
            </p:nvPr>
          </p:nvSpPr>
          <p:spPr>
            <a:xfrm>
              <a:off x="2784" y="2448"/>
              <a:ext cx="1632" cy="1632"/>
            </a:xfrm>
            <a:prstGeom prst="irregularSeal2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87" name="WordArt 4"/>
            <p:cNvSpPr>
              <a:spLocks noTextEdit="1"/>
            </p:cNvSpPr>
            <p:nvPr>
              <p:custDataLst>
                <p:tags r:id="rId6"/>
              </p:custDataLst>
            </p:nvPr>
          </p:nvSpPr>
          <p:spPr>
            <a:xfrm>
              <a:off x="3264" y="3024"/>
              <a:ext cx="576" cy="4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lstStyle/>
            <a:p>
              <a:pPr algn="ctr"/>
              <a:r>
                <a:rPr lang="zh-CN" altLang="en-US" sz="1900"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温度高</a:t>
              </a:r>
              <a:endParaRPr lang="zh-CN" altLang="en-US" sz="1900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l="-336" b="-1261"/>
          <a:stretch>
            <a:fillRect/>
          </a:stretch>
        </p:blipFill>
        <p:spPr>
          <a:xfrm>
            <a:off x="403861" y="1033783"/>
            <a:ext cx="2858771" cy="17043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4" name="图片 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262631" y="1033783"/>
            <a:ext cx="2753360" cy="17043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5" name="图片 2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015991" y="1090934"/>
            <a:ext cx="2852420" cy="16478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8868413" y="1090934"/>
            <a:ext cx="2840991" cy="16478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图片 2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403861" y="2738123"/>
            <a:ext cx="2863851" cy="1840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8" name="图片 2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3267711" y="2738121"/>
            <a:ext cx="2753360" cy="18395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6021071" y="2767331"/>
            <a:ext cx="2847340" cy="18110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0" name="图片 2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rcRect/>
          <a:stretch>
            <a:fillRect/>
          </a:stretch>
        </p:blipFill>
        <p:spPr>
          <a:xfrm>
            <a:off x="8868413" y="2767331"/>
            <a:ext cx="2840991" cy="18110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403861" y="4578354"/>
            <a:ext cx="2863851" cy="16998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/>
          <a:stretch>
            <a:fillRect/>
          </a:stretch>
        </p:blipFill>
        <p:spPr>
          <a:xfrm>
            <a:off x="3262631" y="4577716"/>
            <a:ext cx="2753360" cy="170116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3" name="图片 32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cstate="email"/>
          <a:stretch>
            <a:fillRect/>
          </a:stretch>
        </p:blipFill>
        <p:spPr>
          <a:xfrm>
            <a:off x="6015994" y="4577716"/>
            <a:ext cx="2853055" cy="17005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4" name="图片 33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8868414" y="4578349"/>
            <a:ext cx="2841625" cy="170053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AS_UNIQUEID" val="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AS_UNIQUEID" val="211"/>
</p:tagLst>
</file>

<file path=ppt/tags/tag101.xml><?xml version="1.0" encoding="utf-8"?>
<p:tagLst xmlns:p="http://schemas.openxmlformats.org/presentationml/2006/main">
  <p:tag name="AS_UNIQUEID" val="212"/>
</p:tagLst>
</file>

<file path=ppt/tags/tag102.xml><?xml version="1.0" encoding="utf-8"?>
<p:tagLst xmlns:p="http://schemas.openxmlformats.org/presentationml/2006/main">
  <p:tag name="AS_UNIQUEID" val="213"/>
</p:tagLst>
</file>

<file path=ppt/tags/tag103.xml><?xml version="1.0" encoding="utf-8"?>
<p:tagLst xmlns:p="http://schemas.openxmlformats.org/presentationml/2006/main">
  <p:tag name="AS_UNIQUEID" val="214"/>
</p:tagLst>
</file>

<file path=ppt/tags/tag104.xml><?xml version="1.0" encoding="utf-8"?>
<p:tagLst xmlns:p="http://schemas.openxmlformats.org/presentationml/2006/main">
  <p:tag name="AS_UNIQUEID" val="215"/>
</p:tagLst>
</file>

<file path=ppt/tags/tag105.xml><?xml version="1.0" encoding="utf-8"?>
<p:tagLst xmlns:p="http://schemas.openxmlformats.org/presentationml/2006/main">
  <p:tag name="AS_UNIQUEID" val="216"/>
</p:tagLst>
</file>

<file path=ppt/tags/tag106.xml><?xml version="1.0" encoding="utf-8"?>
<p:tagLst xmlns:p="http://schemas.openxmlformats.org/presentationml/2006/main">
  <p:tag name="AS_UNIQUEID" val="217"/>
</p:tagLst>
</file>

<file path=ppt/tags/tag107.xml><?xml version="1.0" encoding="utf-8"?>
<p:tagLst xmlns:p="http://schemas.openxmlformats.org/presentationml/2006/main">
  <p:tag name="AS_UNIQUEID" val="218"/>
</p:tagLst>
</file>

<file path=ppt/tags/tag108.xml><?xml version="1.0" encoding="utf-8"?>
<p:tagLst xmlns:p="http://schemas.openxmlformats.org/presentationml/2006/main">
  <p:tag name="AS_UNIQUEID" val="219"/>
</p:tagLst>
</file>

<file path=ppt/tags/tag109.xml><?xml version="1.0" encoding="utf-8"?>
<p:tagLst xmlns:p="http://schemas.openxmlformats.org/presentationml/2006/main">
  <p:tag name="AS_UNIQUEID" val="220"/>
</p:tagLst>
</file>

<file path=ppt/tags/tag11.xml><?xml version="1.0" encoding="utf-8"?>
<p:tagLst xmlns:p="http://schemas.openxmlformats.org/presentationml/2006/main">
  <p:tag name="AS_UNIQUEID" val="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AS_UNIQUEID" val="221"/>
</p:tagLst>
</file>

<file path=ppt/tags/tag111.xml><?xml version="1.0" encoding="utf-8"?>
<p:tagLst xmlns:p="http://schemas.openxmlformats.org/presentationml/2006/main">
  <p:tag name="AS_UNIQUEID" val="222"/>
</p:tagLst>
</file>

<file path=ppt/tags/tag112.xml><?xml version="1.0" encoding="utf-8"?>
<p:tagLst xmlns:p="http://schemas.openxmlformats.org/presentationml/2006/main">
  <p:tag name="AS_UNIQUEID" val="223"/>
</p:tagLst>
</file>

<file path=ppt/tags/tag113.xml><?xml version="1.0" encoding="utf-8"?>
<p:tagLst xmlns:p="http://schemas.openxmlformats.org/presentationml/2006/main">
  <p:tag name="AS_UNIQUEID" val="224"/>
</p:tagLst>
</file>

<file path=ppt/tags/tag114.xml><?xml version="1.0" encoding="utf-8"?>
<p:tagLst xmlns:p="http://schemas.openxmlformats.org/presentationml/2006/main">
  <p:tag name="AS_UNIQUEID" val="225"/>
</p:tagLst>
</file>

<file path=ppt/tags/tag115.xml><?xml version="1.0" encoding="utf-8"?>
<p:tagLst xmlns:p="http://schemas.openxmlformats.org/presentationml/2006/main">
  <p:tag name="AS_UNIQUEID" val="226"/>
</p:tagLst>
</file>

<file path=ppt/tags/tag116.xml><?xml version="1.0" encoding="utf-8"?>
<p:tagLst xmlns:p="http://schemas.openxmlformats.org/presentationml/2006/main">
  <p:tag name="AS_UNIQUEID" val="227"/>
</p:tagLst>
</file>

<file path=ppt/tags/tag117.xml><?xml version="1.0" encoding="utf-8"?>
<p:tagLst xmlns:p="http://schemas.openxmlformats.org/presentationml/2006/main">
  <p:tag name="AS_UNIQUEID" val="228"/>
</p:tagLst>
</file>

<file path=ppt/tags/tag118.xml><?xml version="1.0" encoding="utf-8"?>
<p:tagLst xmlns:p="http://schemas.openxmlformats.org/presentationml/2006/main">
  <p:tag name="AS_UNIQUEID" val="229"/>
</p:tagLst>
</file>

<file path=ppt/tags/tag119.xml><?xml version="1.0" encoding="utf-8"?>
<p:tagLst xmlns:p="http://schemas.openxmlformats.org/presentationml/2006/main">
  <p:tag name="AS_UNIQUEID" val="230"/>
</p:tagLst>
</file>

<file path=ppt/tags/tag12.xml><?xml version="1.0" encoding="utf-8"?>
<p:tagLst xmlns:p="http://schemas.openxmlformats.org/presentationml/2006/main">
  <p:tag name="AS_UNIQUEID" val="9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AS_UNIQUEID" val="231"/>
</p:tagLst>
</file>

<file path=ppt/tags/tag121.xml><?xml version="1.0" encoding="utf-8"?>
<p:tagLst xmlns:p="http://schemas.openxmlformats.org/presentationml/2006/main">
  <p:tag name="AS_UNIQUEID" val="232"/>
</p:tagLst>
</file>

<file path=ppt/tags/tag122.xml><?xml version="1.0" encoding="utf-8"?>
<p:tagLst xmlns:p="http://schemas.openxmlformats.org/presentationml/2006/main">
  <p:tag name="AS_UNIQUEID" val="233"/>
</p:tagLst>
</file>

<file path=ppt/tags/tag123.xml><?xml version="1.0" encoding="utf-8"?>
<p:tagLst xmlns:p="http://schemas.openxmlformats.org/presentationml/2006/main">
  <p:tag name="AS_UNIQUEID" val="234"/>
</p:tagLst>
</file>

<file path=ppt/tags/tag124.xml><?xml version="1.0" encoding="utf-8"?>
<p:tagLst xmlns:p="http://schemas.openxmlformats.org/presentationml/2006/main">
  <p:tag name="AS_UNIQUEID" val="235"/>
</p:tagLst>
</file>

<file path=ppt/tags/tag125.xml><?xml version="1.0" encoding="utf-8"?>
<p:tagLst xmlns:p="http://schemas.openxmlformats.org/presentationml/2006/main">
  <p:tag name="AS_UNIQUEID" val="236"/>
</p:tagLst>
</file>

<file path=ppt/tags/tag126.xml><?xml version="1.0" encoding="utf-8"?>
<p:tagLst xmlns:p="http://schemas.openxmlformats.org/presentationml/2006/main">
  <p:tag name="AS_UNIQUEID" val="237"/>
</p:tagLst>
</file>

<file path=ppt/tags/tag127.xml><?xml version="1.0" encoding="utf-8"?>
<p:tagLst xmlns:p="http://schemas.openxmlformats.org/presentationml/2006/main">
  <p:tag name="AS_UNIQUEID" val="238"/>
</p:tagLst>
</file>

<file path=ppt/tags/tag128.xml><?xml version="1.0" encoding="utf-8"?>
<p:tagLst xmlns:p="http://schemas.openxmlformats.org/presentationml/2006/main">
  <p:tag name="AS_UNIQUEID" val="239"/>
</p:tagLst>
</file>

<file path=ppt/tags/tag129.xml><?xml version="1.0" encoding="utf-8"?>
<p:tagLst xmlns:p="http://schemas.openxmlformats.org/presentationml/2006/main">
  <p:tag name="AS_UNIQUEID" val="240"/>
</p:tagLst>
</file>

<file path=ppt/tags/tag13.xml><?xml version="1.0" encoding="utf-8"?>
<p:tagLst xmlns:p="http://schemas.openxmlformats.org/presentationml/2006/main">
  <p:tag name="AS_UNIQUEID" val="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AS_UNIQUEID" val="241"/>
</p:tagLst>
</file>

<file path=ppt/tags/tag131.xml><?xml version="1.0" encoding="utf-8"?>
<p:tagLst xmlns:p="http://schemas.openxmlformats.org/presentationml/2006/main">
  <p:tag name="AS_UNIQUEID" val="242"/>
</p:tagLst>
</file>

<file path=ppt/tags/tag132.xml><?xml version="1.0" encoding="utf-8"?>
<p:tagLst xmlns:p="http://schemas.openxmlformats.org/presentationml/2006/main">
  <p:tag name="AS_UNIQUEID" val="243"/>
</p:tagLst>
</file>

<file path=ppt/tags/tag133.xml><?xml version="1.0" encoding="utf-8"?>
<p:tagLst xmlns:p="http://schemas.openxmlformats.org/presentationml/2006/main">
  <p:tag name="AS_UNIQUEID" val="244"/>
</p:tagLst>
</file>

<file path=ppt/tags/tag134.xml><?xml version="1.0" encoding="utf-8"?>
<p:tagLst xmlns:p="http://schemas.openxmlformats.org/presentationml/2006/main">
  <p:tag name="AS_UNIQUEID" val="245"/>
</p:tagLst>
</file>

<file path=ppt/tags/tag135.xml><?xml version="1.0" encoding="utf-8"?>
<p:tagLst xmlns:p="http://schemas.openxmlformats.org/presentationml/2006/main">
  <p:tag name="AS_UNIQUEID" val="246"/>
</p:tagLst>
</file>

<file path=ppt/tags/tag136.xml><?xml version="1.0" encoding="utf-8"?>
<p:tagLst xmlns:p="http://schemas.openxmlformats.org/presentationml/2006/main">
  <p:tag name="AS_UNIQUEID" val="247"/>
</p:tagLst>
</file>

<file path=ppt/tags/tag137.xml><?xml version="1.0" encoding="utf-8"?>
<p:tagLst xmlns:p="http://schemas.openxmlformats.org/presentationml/2006/main">
  <p:tag name="AS_UNIQUEID" val="248"/>
</p:tagLst>
</file>

<file path=ppt/tags/tag138.xml><?xml version="1.0" encoding="utf-8"?>
<p:tagLst xmlns:p="http://schemas.openxmlformats.org/presentationml/2006/main">
  <p:tag name="AS_UNIQUEID" val="249"/>
</p:tagLst>
</file>

<file path=ppt/tags/tag139.xml><?xml version="1.0" encoding="utf-8"?>
<p:tagLst xmlns:p="http://schemas.openxmlformats.org/presentationml/2006/main">
  <p:tag name="AS_UNIQUEID" val="2"/>
</p:tagLst>
</file>

<file path=ppt/tags/tag14.xml><?xml version="1.0" encoding="utf-8"?>
<p:tagLst xmlns:p="http://schemas.openxmlformats.org/presentationml/2006/main">
  <p:tag name="AS_UNIQUEID" val="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AS_UNIQUEID" val="3"/>
</p:tagLst>
</file>

<file path=ppt/tags/tag141.xml><?xml version="1.0" encoding="utf-8"?>
<p:tagLst xmlns:p="http://schemas.openxmlformats.org/presentationml/2006/main">
  <p:tag name="AS_UNIQUEID" val="4"/>
</p:tagLst>
</file>

<file path=ppt/tags/tag142.xml><?xml version="1.0" encoding="utf-8"?>
<p:tagLst xmlns:p="http://schemas.openxmlformats.org/presentationml/2006/main">
  <p:tag name="AS_UNIQUEID" val="6"/>
</p:tagLst>
</file>

<file path=ppt/tags/tag143.xml><?xml version="1.0" encoding="utf-8"?>
<p:tagLst xmlns:p="http://schemas.openxmlformats.org/presentationml/2006/main">
  <p:tag name="AS_UNIQUEID" val="251"/>
</p:tagLst>
</file>

<file path=ppt/tags/tag144.xml><?xml version="1.0" encoding="utf-8"?>
<p:tagLst xmlns:p="http://schemas.openxmlformats.org/presentationml/2006/main">
  <p:tag name="AS_UNIQUEID" val="19"/>
</p:tagLst>
</file>

<file path=ppt/tags/tag145.xml><?xml version="1.0" encoding="utf-8"?>
<p:tagLst xmlns:p="http://schemas.openxmlformats.org/presentationml/2006/main">
  <p:tag name="AS_UNIQUEID" val="20"/>
</p:tagLst>
</file>

<file path=ppt/tags/tag146.xml><?xml version="1.0" encoding="utf-8"?>
<p:tagLst xmlns:p="http://schemas.openxmlformats.org/presentationml/2006/main">
  <p:tag name="AS_UNIQUEID" val="21"/>
</p:tagLst>
</file>

<file path=ppt/tags/tag147.xml><?xml version="1.0" encoding="utf-8"?>
<p:tagLst xmlns:p="http://schemas.openxmlformats.org/presentationml/2006/main">
  <p:tag name="AS_UNIQUEID" val="22"/>
</p:tagLst>
</file>

<file path=ppt/tags/tag148.xml><?xml version="1.0" encoding="utf-8"?>
<p:tagLst xmlns:p="http://schemas.openxmlformats.org/presentationml/2006/main">
  <p:tag name="AS_UNIQUEID" val="23"/>
</p:tagLst>
</file>

<file path=ppt/tags/tag149.xml><?xml version="1.0" encoding="utf-8"?>
<p:tagLst xmlns:p="http://schemas.openxmlformats.org/presentationml/2006/main">
  <p:tag name="AS_UNIQUEID" val="24"/>
</p:tagLst>
</file>

<file path=ppt/tags/tag15.xml><?xml version="1.0" encoding="utf-8"?>
<p:tagLst xmlns:p="http://schemas.openxmlformats.org/presentationml/2006/main">
  <p:tag name="AS_UNIQUEID" val="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AS_UNIQUEID" val="25"/>
</p:tagLst>
</file>

<file path=ppt/tags/tag151.xml><?xml version="1.0" encoding="utf-8"?>
<p:tagLst xmlns:p="http://schemas.openxmlformats.org/presentationml/2006/main">
  <p:tag name="AS_UNIQUEID" val="26"/>
</p:tagLst>
</file>

<file path=ppt/tags/tag152.xml><?xml version="1.0" encoding="utf-8"?>
<p:tagLst xmlns:p="http://schemas.openxmlformats.org/presentationml/2006/main">
  <p:tag name="AS_UNIQUEID" val="27"/>
</p:tagLst>
</file>

<file path=ppt/tags/tag153.xml><?xml version="1.0" encoding="utf-8"?>
<p:tagLst xmlns:p="http://schemas.openxmlformats.org/presentationml/2006/main">
  <p:tag name="AS_UNIQUEID" val="28"/>
</p:tagLst>
</file>

<file path=ppt/tags/tag154.xml><?xml version="1.0" encoding="utf-8"?>
<p:tagLst xmlns:p="http://schemas.openxmlformats.org/presentationml/2006/main">
  <p:tag name="AS_UNIQUEID" val="29"/>
</p:tagLst>
</file>

<file path=ppt/tags/tag155.xml><?xml version="1.0" encoding="utf-8"?>
<p:tagLst xmlns:p="http://schemas.openxmlformats.org/presentationml/2006/main">
  <p:tag name="AS_UNIQUEID" val="30"/>
</p:tagLst>
</file>

<file path=ppt/tags/tag156.xml><?xml version="1.0" encoding="utf-8"?>
<p:tagLst xmlns:p="http://schemas.openxmlformats.org/presentationml/2006/main">
  <p:tag name="AS_UNIQUEID" val="32"/>
</p:tagLst>
</file>

<file path=ppt/tags/tag157.xml><?xml version="1.0" encoding="utf-8"?>
<p:tagLst xmlns:p="http://schemas.openxmlformats.org/presentationml/2006/main">
  <p:tag name="AS_UNIQUEID" val="33"/>
</p:tagLst>
</file>

<file path=ppt/tags/tag158.xml><?xml version="1.0" encoding="utf-8"?>
<p:tagLst xmlns:p="http://schemas.openxmlformats.org/presentationml/2006/main">
  <p:tag name="AS_UNIQUEID" val="34"/>
</p:tagLst>
</file>

<file path=ppt/tags/tag159.xml><?xml version="1.0" encoding="utf-8"?>
<p:tagLst xmlns:p="http://schemas.openxmlformats.org/presentationml/2006/main">
  <p:tag name="AS_UNIQUEID" val="35"/>
</p:tagLst>
</file>

<file path=ppt/tags/tag16.xml><?xml version="1.0" encoding="utf-8"?>
<p:tagLst xmlns:p="http://schemas.openxmlformats.org/presentationml/2006/main">
  <p:tag name="AS_UNIQUEID" val="9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AS_UNIQUEID" val="36"/>
</p:tagLst>
</file>

<file path=ppt/tags/tag161.xml><?xml version="1.0" encoding="utf-8"?>
<p:tagLst xmlns:p="http://schemas.openxmlformats.org/presentationml/2006/main">
  <p:tag name="AS_UNIQUEID" val="37"/>
</p:tagLst>
</file>

<file path=ppt/tags/tag162.xml><?xml version="1.0" encoding="utf-8"?>
<p:tagLst xmlns:p="http://schemas.openxmlformats.org/presentationml/2006/main">
  <p:tag name="AS_UNIQUEID" val="38"/>
</p:tagLst>
</file>

<file path=ppt/tags/tag163.xml><?xml version="1.0" encoding="utf-8"?>
<p:tagLst xmlns:p="http://schemas.openxmlformats.org/presentationml/2006/main">
  <p:tag name="AS_UNIQUEID" val="39"/>
</p:tagLst>
</file>

<file path=ppt/tags/tag164.xml><?xml version="1.0" encoding="utf-8"?>
<p:tagLst xmlns:p="http://schemas.openxmlformats.org/presentationml/2006/main">
  <p:tag name="AS_UNIQUEID" val="40"/>
</p:tagLst>
</file>

<file path=ppt/tags/tag165.xml><?xml version="1.0" encoding="utf-8"?>
<p:tagLst xmlns:p="http://schemas.openxmlformats.org/presentationml/2006/main">
  <p:tag name="AS_UNIQUEID" val="41"/>
</p:tagLst>
</file>

<file path=ppt/tags/tag166.xml><?xml version="1.0" encoding="utf-8"?>
<p:tagLst xmlns:p="http://schemas.openxmlformats.org/presentationml/2006/main">
  <p:tag name="AS_UNIQUEID" val="42"/>
</p:tagLst>
</file>

<file path=ppt/tags/tag167.xml><?xml version="1.0" encoding="utf-8"?>
<p:tagLst xmlns:p="http://schemas.openxmlformats.org/presentationml/2006/main">
  <p:tag name="AS_UNIQUEID" val="44"/>
</p:tagLst>
</file>

<file path=ppt/tags/tag168.xml><?xml version="1.0" encoding="utf-8"?>
<p:tagLst xmlns:p="http://schemas.openxmlformats.org/presentationml/2006/main">
  <p:tag name="AS_UNIQUEID" val="45"/>
</p:tagLst>
</file>

<file path=ppt/tags/tag169.xml><?xml version="1.0" encoding="utf-8"?>
<p:tagLst xmlns:p="http://schemas.openxmlformats.org/presentationml/2006/main">
  <p:tag name="AS_UNIQUEID" val="46"/>
</p:tagLst>
</file>

<file path=ppt/tags/tag17.xml><?xml version="1.0" encoding="utf-8"?>
<p:tagLst xmlns:p="http://schemas.openxmlformats.org/presentationml/2006/main">
  <p:tag name="AS_UNIQUEID" val="1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AS_UNIQUEID" val="47"/>
</p:tagLst>
</file>

<file path=ppt/tags/tag171.xml><?xml version="1.0" encoding="utf-8"?>
<p:tagLst xmlns:p="http://schemas.openxmlformats.org/presentationml/2006/main">
  <p:tag name="AS_UNIQUEID" val="48"/>
</p:tagLst>
</file>

<file path=ppt/tags/tag172.xml><?xml version="1.0" encoding="utf-8"?>
<p:tagLst xmlns:p="http://schemas.openxmlformats.org/presentationml/2006/main">
  <p:tag name="AS_UNIQUEID" val="50"/>
</p:tagLst>
</file>

<file path=ppt/tags/tag173.xml><?xml version="1.0" encoding="utf-8"?>
<p:tagLst xmlns:p="http://schemas.openxmlformats.org/presentationml/2006/main">
  <p:tag name="AS_UNIQUEID" val="51"/>
</p:tagLst>
</file>

<file path=ppt/tags/tag174.xml><?xml version="1.0" encoding="utf-8"?>
<p:tagLst xmlns:p="http://schemas.openxmlformats.org/presentationml/2006/main">
  <p:tag name="AS_UNIQUEID" val="52"/>
</p:tagLst>
</file>

<file path=ppt/tags/tag175.xml><?xml version="1.0" encoding="utf-8"?>
<p:tagLst xmlns:p="http://schemas.openxmlformats.org/presentationml/2006/main">
  <p:tag name="AS_UNIQUEID" val="53"/>
</p:tagLst>
</file>

<file path=ppt/tags/tag176.xml><?xml version="1.0" encoding="utf-8"?>
<p:tagLst xmlns:p="http://schemas.openxmlformats.org/presentationml/2006/main">
  <p:tag name="AS_UNIQUEID" val="54"/>
</p:tagLst>
</file>

<file path=ppt/tags/tag177.xml><?xml version="1.0" encoding="utf-8"?>
<p:tagLst xmlns:p="http://schemas.openxmlformats.org/presentationml/2006/main">
  <p:tag name="AS_UNIQUEID" val="55"/>
</p:tagLst>
</file>

<file path=ppt/tags/tag178.xml><?xml version="1.0" encoding="utf-8"?>
<p:tagLst xmlns:p="http://schemas.openxmlformats.org/presentationml/2006/main">
  <p:tag name="AS_UNIQUEID" val="56"/>
</p:tagLst>
</file>

<file path=ppt/tags/tag179.xml><?xml version="1.0" encoding="utf-8"?>
<p:tagLst xmlns:p="http://schemas.openxmlformats.org/presentationml/2006/main">
  <p:tag name="AS_UNIQUEID" val="57"/>
</p:tagLst>
</file>

<file path=ppt/tags/tag18.xml><?xml version="1.0" encoding="utf-8"?>
<p:tagLst xmlns:p="http://schemas.openxmlformats.org/presentationml/2006/main">
  <p:tag name="AS_UNIQUEID" val="1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AS_UNIQUEID" val="58"/>
</p:tagLst>
</file>

<file path=ppt/tags/tag181.xml><?xml version="1.0" encoding="utf-8"?>
<p:tagLst xmlns:p="http://schemas.openxmlformats.org/presentationml/2006/main">
  <p:tag name="AS_UNIQUEID" val="59"/>
</p:tagLst>
</file>

<file path=ppt/tags/tag182.xml><?xml version="1.0" encoding="utf-8"?>
<p:tagLst xmlns:p="http://schemas.openxmlformats.org/presentationml/2006/main">
  <p:tag name="AS_UNIQUEID" val="60"/>
</p:tagLst>
</file>

<file path=ppt/tags/tag183.xml><?xml version="1.0" encoding="utf-8"?>
<p:tagLst xmlns:p="http://schemas.openxmlformats.org/presentationml/2006/main">
  <p:tag name="AS_UNIQUEID" val="61"/>
</p:tagLst>
</file>

<file path=ppt/tags/tag184.xml><?xml version="1.0" encoding="utf-8"?>
<p:tagLst xmlns:p="http://schemas.openxmlformats.org/presentationml/2006/main">
  <p:tag name="AS_UNIQUEID" val="63"/>
</p:tagLst>
</file>

<file path=ppt/tags/tag185.xml><?xml version="1.0" encoding="utf-8"?>
<p:tagLst xmlns:p="http://schemas.openxmlformats.org/presentationml/2006/main">
  <p:tag name="AS_UNIQUEID" val="64"/>
</p:tagLst>
</file>

<file path=ppt/tags/tag186.xml><?xml version="1.0" encoding="utf-8"?>
<p:tagLst xmlns:p="http://schemas.openxmlformats.org/presentationml/2006/main">
  <p:tag name="AS_UNIQUEID" val="65"/>
</p:tagLst>
</file>

<file path=ppt/tags/tag187.xml><?xml version="1.0" encoding="utf-8"?>
<p:tagLst xmlns:p="http://schemas.openxmlformats.org/presentationml/2006/main">
  <p:tag name="AS_UNIQUEID" val="66"/>
</p:tagLst>
</file>

<file path=ppt/tags/tag188.xml><?xml version="1.0" encoding="utf-8"?>
<p:tagLst xmlns:p="http://schemas.openxmlformats.org/presentationml/2006/main">
  <p:tag name="AS_UNIQUEID" val="67"/>
</p:tagLst>
</file>

<file path=ppt/tags/tag189.xml><?xml version="1.0" encoding="utf-8"?>
<p:tagLst xmlns:p="http://schemas.openxmlformats.org/presentationml/2006/main">
  <p:tag name="AS_UNIQUEID" val="68"/>
</p:tagLst>
</file>

<file path=ppt/tags/tag19.xml><?xml version="1.0" encoding="utf-8"?>
<p:tagLst xmlns:p="http://schemas.openxmlformats.org/presentationml/2006/main">
  <p:tag name="AS_UNIQUEID" val="1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AS_UNIQUEID" val="69"/>
</p:tagLst>
</file>

<file path=ppt/tags/tag191.xml><?xml version="1.0" encoding="utf-8"?>
<p:tagLst xmlns:p="http://schemas.openxmlformats.org/presentationml/2006/main">
  <p:tag name="AS_UNIQUEID" val="70"/>
</p:tagLst>
</file>

<file path=ppt/tags/tag192.xml><?xml version="1.0" encoding="utf-8"?>
<p:tagLst xmlns:p="http://schemas.openxmlformats.org/presentationml/2006/main">
  <p:tag name="AS_UNIQUEID" val="71"/>
</p:tagLst>
</file>

<file path=ppt/tags/tag193.xml><?xml version="1.0" encoding="utf-8"?>
<p:tagLst xmlns:p="http://schemas.openxmlformats.org/presentationml/2006/main">
  <p:tag name="AS_UNIQUEID" val="72"/>
</p:tagLst>
</file>

<file path=ppt/tags/tag194.xml><?xml version="1.0" encoding="utf-8"?>
<p:tagLst xmlns:p="http://schemas.openxmlformats.org/presentationml/2006/main">
  <p:tag name="AS_UNIQUEID" val="73"/>
</p:tagLst>
</file>

<file path=ppt/tags/tag195.xml><?xml version="1.0" encoding="utf-8"?>
<p:tagLst xmlns:p="http://schemas.openxmlformats.org/presentationml/2006/main">
  <p:tag name="AS_UNIQUEID" val="74"/>
</p:tagLst>
</file>

<file path=ppt/tags/tag196.xml><?xml version="1.0" encoding="utf-8"?>
<p:tagLst xmlns:p="http://schemas.openxmlformats.org/presentationml/2006/main">
  <p:tag name="AS_UNIQUEID" val="175"/>
</p:tagLst>
</file>

<file path=ppt/tags/tag197.xml><?xml version="1.0" encoding="utf-8"?>
<p:tagLst xmlns:p="http://schemas.openxmlformats.org/presentationml/2006/main">
  <p:tag name="AS_UNIQUEID" val="176"/>
</p:tagLst>
</file>

<file path=ppt/tags/tag198.xml><?xml version="1.0" encoding="utf-8"?>
<p:tagLst xmlns:p="http://schemas.openxmlformats.org/presentationml/2006/main">
  <p:tag name="AS_UNIQUEID" val="177"/>
</p:tagLst>
</file>

<file path=ppt/tags/tag199.xml><?xml version="1.0" encoding="utf-8"?>
<p:tagLst xmlns:p="http://schemas.openxmlformats.org/presentationml/2006/main">
  <p:tag name="AS_UNIQUEID" val="178"/>
</p:tagLst>
</file>

<file path=ppt/tags/tag2.xml><?xml version="1.0" encoding="utf-8"?>
<p:tagLst xmlns:p="http://schemas.openxmlformats.org/presentationml/2006/main">
  <p:tag name="AS_UNIQUEID" val="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1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AS_UNIQUEID" val="179"/>
</p:tagLst>
</file>

<file path=ppt/tags/tag201.xml><?xml version="1.0" encoding="utf-8"?>
<p:tagLst xmlns:p="http://schemas.openxmlformats.org/presentationml/2006/main">
  <p:tag name="AS_UNIQUEID" val="180"/>
</p:tagLst>
</file>

<file path=ppt/tags/tag202.xml><?xml version="1.0" encoding="utf-8"?>
<p:tagLst xmlns:p="http://schemas.openxmlformats.org/presentationml/2006/main">
  <p:tag name="AS_UNIQUEID" val="182"/>
</p:tagLst>
</file>

<file path=ppt/tags/tag203.xml><?xml version="1.0" encoding="utf-8"?>
<p:tagLst xmlns:p="http://schemas.openxmlformats.org/presentationml/2006/main">
  <p:tag name="AS_UNIQUEID" val="183"/>
</p:tagLst>
</file>

<file path=ppt/tags/tag204.xml><?xml version="1.0" encoding="utf-8"?>
<p:tagLst xmlns:p="http://schemas.openxmlformats.org/presentationml/2006/main">
  <p:tag name="AS_UNIQUEID" val="184"/>
</p:tagLst>
</file>

<file path=ppt/tags/tag205.xml><?xml version="1.0" encoding="utf-8"?>
<p:tagLst xmlns:p="http://schemas.openxmlformats.org/presentationml/2006/main">
  <p:tag name="AS_UNIQUEID" val="185"/>
</p:tagLst>
</file>

<file path=ppt/tags/tag20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21.xml><?xml version="1.0" encoding="utf-8"?>
<p:tagLst xmlns:p="http://schemas.openxmlformats.org/presentationml/2006/main">
  <p:tag name="AS_UNIQUEID" val="10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AS_UNIQUEID" val="10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AS_UNIQUEID" val="1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AS_UNIQUEID" val="1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AS_UNIQUEID" val="1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AS_UNIQUEID" val="11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AS_UNIQUEID" val="1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AS_UNIQUEID" val="1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AS_UNIQUEID" val="1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AS_UNIQUEID" val="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11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AS_UNIQUEID" val="11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AS_UNIQUEID" val="1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AS_UNIQUEID" val="1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AS_UNIQUEID" val="1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AS_UNIQUEID" val="1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AS_UNIQUEID" val="12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AS_UNIQUEID" val="1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AS_UNIQUEID" val="1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AS_UNIQUEID" val="12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AS_UNIQUEID" val="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AS_UNIQUEID" val="1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AS_UNIQUEID" val="1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AS_UNIQUEID" val="1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AS_UNIQUEID" val="13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AS_UNIQUEID" val="13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AS_UNIQUEID" val="1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AS_UNIQUEID" val="1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AS_UNIQUEID" val="1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AS_UNIQUEID" val="13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AS_UNIQUEID" val="13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1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AS_UNIQUEID" val="1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AS_UNIQUEID" val="14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AS_UNIQUEID" val="14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AS_UNIQUEID" val="14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AS_UNIQUEID" val="14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AS_UNIQUEID" val="1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AS_UNIQUEID" val="148"/>
</p:tagLst>
</file>

<file path=ppt/tags/tag58.xml><?xml version="1.0" encoding="utf-8"?>
<p:tagLst xmlns:p="http://schemas.openxmlformats.org/presentationml/2006/main">
  <p:tag name="AS_UNIQUEID" val="149"/>
</p:tagLst>
</file>

<file path=ppt/tags/tag59.xml><?xml version="1.0" encoding="utf-8"?>
<p:tagLst xmlns:p="http://schemas.openxmlformats.org/presentationml/2006/main">
  <p:tag name="AS_UNIQUEID" val="150"/>
</p:tagLst>
</file>

<file path=ppt/tags/tag6.xml><?xml version="1.0" encoding="utf-8"?>
<p:tagLst xmlns:p="http://schemas.openxmlformats.org/presentationml/2006/main">
  <p:tag name="AS_UNIQUEID" val="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AS_UNIQUEID" val="151"/>
</p:tagLst>
</file>

<file path=ppt/tags/tag61.xml><?xml version="1.0" encoding="utf-8"?>
<p:tagLst xmlns:p="http://schemas.openxmlformats.org/presentationml/2006/main">
  <p:tag name="AS_UNIQUEID" val="153"/>
</p:tagLst>
</file>

<file path=ppt/tags/tag62.xml><?xml version="1.0" encoding="utf-8"?>
<p:tagLst xmlns:p="http://schemas.openxmlformats.org/presentationml/2006/main">
  <p:tag name="AS_UNIQUEID" val="154"/>
</p:tagLst>
</file>

<file path=ppt/tags/tag63.xml><?xml version="1.0" encoding="utf-8"?>
<p:tagLst xmlns:p="http://schemas.openxmlformats.org/presentationml/2006/main">
  <p:tag name="AS_UNIQUEID" val="155"/>
</p:tagLst>
</file>

<file path=ppt/tags/tag64.xml><?xml version="1.0" encoding="utf-8"?>
<p:tagLst xmlns:p="http://schemas.openxmlformats.org/presentationml/2006/main">
  <p:tag name="AS_UNIQUEID" val="156"/>
</p:tagLst>
</file>

<file path=ppt/tags/tag65.xml><?xml version="1.0" encoding="utf-8"?>
<p:tagLst xmlns:p="http://schemas.openxmlformats.org/presentationml/2006/main">
  <p:tag name="AS_UNIQUEID" val="158"/>
</p:tagLst>
</file>

<file path=ppt/tags/tag66.xml><?xml version="1.0" encoding="utf-8"?>
<p:tagLst xmlns:p="http://schemas.openxmlformats.org/presentationml/2006/main">
  <p:tag name="AS_UNIQUEID" val="159"/>
</p:tagLst>
</file>

<file path=ppt/tags/tag67.xml><?xml version="1.0" encoding="utf-8"?>
<p:tagLst xmlns:p="http://schemas.openxmlformats.org/presentationml/2006/main">
  <p:tag name="AS_UNIQUEID" val="160"/>
</p:tagLst>
</file>

<file path=ppt/tags/tag68.xml><?xml version="1.0" encoding="utf-8"?>
<p:tagLst xmlns:p="http://schemas.openxmlformats.org/presentationml/2006/main">
  <p:tag name="AS_UNIQUEID" val="161"/>
</p:tagLst>
</file>

<file path=ppt/tags/tag69.xml><?xml version="1.0" encoding="utf-8"?>
<p:tagLst xmlns:p="http://schemas.openxmlformats.org/presentationml/2006/main">
  <p:tag name="AS_UNIQUEID" val="163"/>
</p:tagLst>
</file>

<file path=ppt/tags/tag7.xml><?xml version="1.0" encoding="utf-8"?>
<p:tagLst xmlns:p="http://schemas.openxmlformats.org/presentationml/2006/main">
  <p:tag name="AS_UNIQUEID" val="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AS_UNIQUEID" val="164"/>
</p:tagLst>
</file>

<file path=ppt/tags/tag71.xml><?xml version="1.0" encoding="utf-8"?>
<p:tagLst xmlns:p="http://schemas.openxmlformats.org/presentationml/2006/main">
  <p:tag name="AS_UNIQUEID" val="165"/>
</p:tagLst>
</file>

<file path=ppt/tags/tag72.xml><?xml version="1.0" encoding="utf-8"?>
<p:tagLst xmlns:p="http://schemas.openxmlformats.org/presentationml/2006/main">
  <p:tag name="AS_UNIQUEID" val="166"/>
</p:tagLst>
</file>

<file path=ppt/tags/tag73.xml><?xml version="1.0" encoding="utf-8"?>
<p:tagLst xmlns:p="http://schemas.openxmlformats.org/presentationml/2006/main">
  <p:tag name="AS_UNIQUEID" val="168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4.xml><?xml version="1.0" encoding="utf-8"?>
<p:tagLst xmlns:p="http://schemas.openxmlformats.org/presentationml/2006/main">
  <p:tag name="AS_UNIQUEID" val="169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5.xml><?xml version="1.0" encoding="utf-8"?>
<p:tagLst xmlns:p="http://schemas.openxmlformats.org/presentationml/2006/main">
  <p:tag name="AS_UNIQUEID" val="17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6.xml><?xml version="1.0" encoding="utf-8"?>
<p:tagLst xmlns:p="http://schemas.openxmlformats.org/presentationml/2006/main">
  <p:tag name="AS_UNIQUEID" val="1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7.xml><?xml version="1.0" encoding="utf-8"?>
<p:tagLst xmlns:p="http://schemas.openxmlformats.org/presentationml/2006/main">
  <p:tag name="AS_UNIQUEID" val="1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8.xml><?xml version="1.0" encoding="utf-8"?>
<p:tagLst xmlns:p="http://schemas.openxmlformats.org/presentationml/2006/main">
  <p:tag name="AS_UNIQUEID" val="173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p="http://schemas.openxmlformats.org/presentationml/2006/main">
  <p:tag name="AS_UNIQUEID" val="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AS_UNIQUEID" val="191"/>
</p:tagLst>
</file>

<file path=ppt/tags/tag81.xml><?xml version="1.0" encoding="utf-8"?>
<p:tagLst xmlns:p="http://schemas.openxmlformats.org/presentationml/2006/main">
  <p:tag name="AS_UNIQUEID" val="193"/>
</p:tagLst>
</file>

<file path=ppt/tags/tag82.xml><?xml version="1.0" encoding="utf-8"?>
<p:tagLst xmlns:p="http://schemas.openxmlformats.org/presentationml/2006/main">
  <p:tag name="AS_UNIQUEID" val="194"/>
</p:tagLst>
</file>

<file path=ppt/tags/tag83.xml><?xml version="1.0" encoding="utf-8"?>
<p:tagLst xmlns:p="http://schemas.openxmlformats.org/presentationml/2006/main">
  <p:tag name="AS_UNIQUEID" val="195"/>
</p:tagLst>
</file>

<file path=ppt/tags/tag84.xml><?xml version="1.0" encoding="utf-8"?>
<p:tagLst xmlns:p="http://schemas.openxmlformats.org/presentationml/2006/main">
  <p:tag name="AS_UNIQUEID" val="196"/>
</p:tagLst>
</file>

<file path=ppt/tags/tag85.xml><?xml version="1.0" encoding="utf-8"?>
<p:tagLst xmlns:p="http://schemas.openxmlformats.org/presentationml/2006/main">
  <p:tag name="AS_UNIQUEID" val="187"/>
</p:tagLst>
</file>

<file path=ppt/tags/tag86.xml><?xml version="1.0" encoding="utf-8"?>
<p:tagLst xmlns:p="http://schemas.openxmlformats.org/presentationml/2006/main">
  <p:tag name="AS_UNIQUEID" val="188"/>
</p:tagLst>
</file>

<file path=ppt/tags/tag87.xml><?xml version="1.0" encoding="utf-8"?>
<p:tagLst xmlns:p="http://schemas.openxmlformats.org/presentationml/2006/main">
  <p:tag name="AS_UNIQUEID" val="189"/>
</p:tagLst>
</file>

<file path=ppt/tags/tag88.xml><?xml version="1.0" encoding="utf-8"?>
<p:tagLst xmlns:p="http://schemas.openxmlformats.org/presentationml/2006/main">
  <p:tag name="AS_UNIQUEID" val="198"/>
</p:tagLst>
</file>

<file path=ppt/tags/tag89.xml><?xml version="1.0" encoding="utf-8"?>
<p:tagLst xmlns:p="http://schemas.openxmlformats.org/presentationml/2006/main">
  <p:tag name="AS_UNIQUEID" val="199"/>
</p:tagLst>
</file>

<file path=ppt/tags/tag9.xml><?xml version="1.0" encoding="utf-8"?>
<p:tagLst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AS_UNIQUEID" val="200"/>
</p:tagLst>
</file>

<file path=ppt/tags/tag91.xml><?xml version="1.0" encoding="utf-8"?>
<p:tagLst xmlns:p="http://schemas.openxmlformats.org/presentationml/2006/main">
  <p:tag name="AS_UNIQUEID" val="201"/>
</p:tagLst>
</file>

<file path=ppt/tags/tag92.xml><?xml version="1.0" encoding="utf-8"?>
<p:tagLst xmlns:p="http://schemas.openxmlformats.org/presentationml/2006/main">
  <p:tag name="AS_UNIQUEID" val="203"/>
</p:tagLst>
</file>

<file path=ppt/tags/tag93.xml><?xml version="1.0" encoding="utf-8"?>
<p:tagLst xmlns:p="http://schemas.openxmlformats.org/presentationml/2006/main">
  <p:tag name="AS_UNIQUEID" val="204"/>
</p:tagLst>
</file>

<file path=ppt/tags/tag94.xml><?xml version="1.0" encoding="utf-8"?>
<p:tagLst xmlns:p="http://schemas.openxmlformats.org/presentationml/2006/main">
  <p:tag name="AS_UNIQUEID" val="205"/>
</p:tagLst>
</file>

<file path=ppt/tags/tag95.xml><?xml version="1.0" encoding="utf-8"?>
<p:tagLst xmlns:p="http://schemas.openxmlformats.org/presentationml/2006/main">
  <p:tag name="AS_UNIQUEID" val="206"/>
</p:tagLst>
</file>

<file path=ppt/tags/tag96.xml><?xml version="1.0" encoding="utf-8"?>
<p:tagLst xmlns:p="http://schemas.openxmlformats.org/presentationml/2006/main">
  <p:tag name="AS_UNIQUEID" val="207"/>
</p:tagLst>
</file>

<file path=ppt/tags/tag97.xml><?xml version="1.0" encoding="utf-8"?>
<p:tagLst xmlns:p="http://schemas.openxmlformats.org/presentationml/2006/main">
  <p:tag name="AS_UNIQUEID" val="208"/>
</p:tagLst>
</file>

<file path=ppt/tags/tag98.xml><?xml version="1.0" encoding="utf-8"?>
<p:tagLst xmlns:p="http://schemas.openxmlformats.org/presentationml/2006/main">
  <p:tag name="AS_UNIQUEID" val="209"/>
</p:tagLst>
</file>

<file path=ppt/tags/tag99.xml><?xml version="1.0" encoding="utf-8"?>
<p:tagLst xmlns:p="http://schemas.openxmlformats.org/presentationml/2006/main">
  <p:tag name="AS_UNIQUEID" val="210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WPS 演示</Application>
  <PresentationFormat>自定义</PresentationFormat>
  <Paragraphs>70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华文隶书</vt:lpstr>
      <vt:lpstr>Times New Roman</vt:lpstr>
      <vt:lpstr>华文中宋</vt:lpstr>
      <vt:lpstr>华文行楷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2022-07-14T10:06:00Z</cp:lastPrinted>
  <dcterms:created xsi:type="dcterms:W3CDTF">2022-07-14T10:06:00Z</dcterms:created>
  <dcterms:modified xsi:type="dcterms:W3CDTF">2023-10-23T04:21:11Z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B084F75535D64C39A5E230709D46BC56_12</vt:lpwstr>
  </property>
  <property fmtid="{D5CDD505-2E9C-101B-9397-08002B2CF9AE}" pid="3" name="KSOProductBuildVer">
    <vt:lpwstr>2052-12.1.0.15712</vt:lpwstr>
  </property>
</Properties>
</file>