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3"/>
    <p:sldId id="258" r:id="rId4"/>
    <p:sldId id="264" r:id="rId5"/>
    <p:sldId id="261" r:id="rId6"/>
    <p:sldId id="263" r:id="rId7"/>
    <p:sldId id="262" r:id="rId8"/>
    <p:sldId id="259" r:id="rId9"/>
    <p:sldId id="266" r:id="rId11"/>
    <p:sldId id="267" r:id="rId12"/>
    <p:sldId id="269" r:id="rId13"/>
    <p:sldId id="271" r:id="rId14"/>
    <p:sldId id="270" r:id="rId15"/>
    <p:sldId id="272" r:id="rId16"/>
    <p:sldId id="268" r:id="rId17"/>
    <p:sldId id="312" r:id="rId18"/>
  </p:sldIdLst>
  <p:sldSz cx="12192000" cy="6858000"/>
  <p:notesSz cx="6858000" cy="9144000"/>
  <p:custDataLst>
    <p:tags r:id="rId22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8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90" d="100"/>
          <a:sy n="90" d="100"/>
        </p:scale>
        <p:origin x="-1356" y="-522"/>
      </p:cViewPr>
      <p:guideLst>
        <p:guide orient="horz" pos="214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gs" Target="tags/tag2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72BD9-68FB-447D-8C08-EF0C5DC7DD8B}" type="datetimeFigureOut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72BD9-68FB-447D-8C08-EF0C5DC7DD8B}" type="datetimeFigureOut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file:///D:\qq&#25991;&#20214;\712321467\Image\C2C\Image2\%7b75232B38-A165-1FB7-499C-2E1C792CACB5%7d.png" TargetMode="External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29972BD9-68FB-447D-8C08-EF0C5DC7DD8B}" type="datetimeFigureOut">
              <a:rPr lang="zh-CN" altLang="en-US" smtClean="0"/>
            </a:fld>
            <a:endParaRPr lang="zh-CN" altLang="en-US"/>
          </a:p>
        </p:txBody>
      </p:sp>
      <p:cxnSp>
        <p:nvCxnSpPr>
          <p:cNvPr id="7" name="Straight Connector 6"/>
          <p:cNvCxnSpPr/>
          <p:nvPr/>
        </p:nvCxnSpPr>
        <p:spPr>
          <a:xfrm flipH="1"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1073743875" descr="学科网 zxxk.com"/>
          <p:cNvPicPr>
            <a:picLocks noChangeAspect="1"/>
          </p:cNvPicPr>
          <p:nvPr/>
        </p:nvPicPr>
        <p:blipFill>
          <a:blip r:embed="rId5" r:link="rId6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 spd="slow">
    <p:push dir="u"/>
  </p:transition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Tx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43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anose="05040102010807070707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31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anose="05040102010807070707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anose="05040102010807070707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anose="05040102010807070707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anose="05040102010807070707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45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anose="05040102010807070707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025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anose="05040102010807070707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71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anose="05040102010807070707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1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8.png"/><Relationship Id="rId2" Type="http://schemas.openxmlformats.org/officeDocument/2006/relationships/tags" Target="../tags/tag1.xml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275921" y="1522059"/>
            <a:ext cx="31683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第五单元</a:t>
            </a:r>
            <a:endParaRPr lang="zh-CN" altLang="en-US" sz="4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77340" y="2594802"/>
            <a:ext cx="856551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介绍一种事物</a:t>
            </a:r>
            <a:endParaRPr lang="zh-CN" altLang="en-US" sz="9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68114" y="427746"/>
            <a:ext cx="2083671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例文赏析：</a:t>
            </a:r>
            <a:endParaRPr lang="zh-CN" altLang="en-US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89305" y="1148397"/>
            <a:ext cx="5095240" cy="4523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    松鼠是一种漂亮的小动物，乖巧，驯良，很讨人喜欢。它们面容清秀，眼睛闪闪发光，身体矫健，四肢轻快。玲珑的小面孔，衬上一条帽缨形的美丽尾巴，显得格外漂亮。它们的尾巴老是翘起来，一直翘到头上，自己就躲在尾巴底下歇凉。它们常常直竖着身子坐着，像人们用手一样，用前爪往嘴里送东西吃。可以说，松鼠最不像四足兽了。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>
              <a:lnSpc>
                <a:spcPct val="120000"/>
              </a:lnSpc>
            </a:pPr>
            <a:endParaRPr lang="en-US" altLang="zh-CN" sz="20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>
              <a:lnSpc>
                <a:spcPct val="120000"/>
              </a:lnSpc>
            </a:pP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选自布封</a:t>
            </a: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松鼠</a:t>
            </a: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》)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52145" y="1050290"/>
            <a:ext cx="5369560" cy="4599305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22020" y="4791710"/>
            <a:ext cx="1884045" cy="16383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588125" y="1496060"/>
            <a:ext cx="3435985" cy="911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ts val="3200"/>
              </a:lnSpc>
            </a:pPr>
            <a:r>
              <a: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2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想一想：作者是怎么介绍松鼠的？</a:t>
            </a:r>
            <a:endParaRPr lang="zh-CN" altLang="en-US" sz="2200" b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588125" y="3016885"/>
            <a:ext cx="3580765" cy="21209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2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2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作者先从总体入手，点明松鼠的特点</a:t>
            </a:r>
            <a:r>
              <a:rPr lang="en-US" altLang="zh-CN" sz="2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</a:t>
            </a:r>
            <a:r>
              <a:rPr lang="zh-CN" altLang="en-US" sz="2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讨人喜欢，再从面容、眼睛、身体、四肢、尾巴和吃相等方面介绍了松鼠的特点。</a:t>
            </a:r>
            <a:endParaRPr lang="zh-CN" altLang="en-US" sz="2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799315" y="4136629"/>
            <a:ext cx="2392685" cy="2438405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90336" y="629312"/>
            <a:ext cx="7488832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（三）运用方法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分段清楚介绍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97433" y="1464201"/>
            <a:ext cx="9425935" cy="39382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ts val="6000"/>
              </a:lnSpc>
            </a:pP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说明文作为一种常见的文体，有其特殊的说明方法，常见的说明</a:t>
            </a:r>
            <a:r>
              <a:rPr lang="en-US" altLang="zh-CN" sz="3000" dirty="0" err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方法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有：</a:t>
            </a:r>
            <a:r>
              <a:rPr lang="zh-CN" altLang="en-US" sz="3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摹状貌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、</a:t>
            </a:r>
            <a:r>
              <a:rPr lang="zh-CN" altLang="en-US" sz="3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作比较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、</a:t>
            </a:r>
            <a:r>
              <a:rPr lang="zh-CN" altLang="en-US" sz="3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举例子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、</a:t>
            </a:r>
            <a:r>
              <a:rPr lang="zh-CN" altLang="en-US" sz="3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分类别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、</a:t>
            </a:r>
            <a:r>
              <a:rPr lang="zh-CN" altLang="en-US" sz="3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打比方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、</a:t>
            </a:r>
            <a:r>
              <a:rPr lang="zh-CN" altLang="en-US" sz="3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列数字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等。要把事物介绍清楚，需要灵活地运用各种说明方法。在具体介绍的时候，要</a:t>
            </a:r>
            <a:r>
              <a:rPr lang="zh-CN" altLang="en-US" sz="3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合理分段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，把事物的</a:t>
            </a:r>
            <a:r>
              <a:rPr lang="zh-CN" altLang="en-US" sz="3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主要特点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清楚地介绍出来。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03311" y="515996"/>
            <a:ext cx="2083671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例文赏析：</a:t>
            </a:r>
            <a:endParaRPr lang="zh-CN" altLang="en-US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91515" y="1193165"/>
            <a:ext cx="4613910" cy="49904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40000"/>
              </a:lnSpc>
            </a:pPr>
            <a:r>
              <a:rPr lang="zh-CN" altLang="en-US" sz="2100" b="1">
                <a:latin typeface="楷体" panose="02010609060101010101" pitchFamily="49" charset="-122"/>
                <a:ea typeface="楷体" panose="02010609060101010101" pitchFamily="49" charset="-122"/>
              </a:rPr>
              <a:t>    不少人看到过象，都说象是很大的动物。其实还有比象大得多的动物，那就是鲸。目前已知最大的鲸约有一百六十吨重。我国发现过一头近四十吨重的鲸，约十八米长，一条舌头就有十几头大肥猪那么重。它要是张开嘴，人站在它嘴里，举起手来还摸不到它的上腭，四个人围着桌子坐在它的嘴里看书，还显得很宽敞。</a:t>
            </a:r>
            <a:endParaRPr lang="zh-CN" altLang="en-US" sz="21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40000"/>
              </a:lnSpc>
            </a:pPr>
            <a:endParaRPr lang="en-US" altLang="zh-CN" sz="20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>
              <a:lnSpc>
                <a:spcPct val="130000"/>
              </a:lnSpc>
            </a:pP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选自于功</a:t>
            </a: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鲸</a:t>
            </a: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》)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92150" y="1193800"/>
            <a:ext cx="4612640" cy="493141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8585" y="1424940"/>
            <a:ext cx="2781935" cy="446849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7373620" y="1355725"/>
            <a:ext cx="3703320" cy="911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ts val="3200"/>
              </a:lnSpc>
            </a:pPr>
            <a:r>
              <a:rPr lang="en-US" altLang="zh-CN" sz="2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sz="2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想一想：作者运用了什么方法来介绍鲸鱼的特点？</a:t>
            </a:r>
            <a:endParaRPr lang="zh-CN" altLang="en-US" sz="2200" b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561580" y="3141980"/>
            <a:ext cx="3515360" cy="2526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2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2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作者运用</a:t>
            </a:r>
            <a:r>
              <a:rPr lang="zh-CN" altLang="en-US" sz="2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作比较</a:t>
            </a:r>
            <a:r>
              <a:rPr lang="zh-CN" altLang="en-US" sz="2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、</a:t>
            </a:r>
            <a:r>
              <a:rPr lang="zh-CN" altLang="en-US" sz="2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列数字</a:t>
            </a:r>
            <a:r>
              <a:rPr lang="zh-CN" altLang="en-US" sz="2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的说明方法来介绍鲸，</a:t>
            </a:r>
            <a:r>
              <a:rPr lang="en-US" altLang="zh-CN" sz="2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“</a:t>
            </a:r>
            <a:r>
              <a:rPr lang="zh-CN" altLang="en-US" sz="2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比象大得多”“近四十吨重”“约十八米长”等语句准确、具体、形象地展现了鲸庞大的特点。</a:t>
            </a:r>
            <a:endParaRPr lang="zh-CN" altLang="en-US" sz="2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7310" y="4782185"/>
            <a:ext cx="3195955" cy="1752600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72373" y="502466"/>
            <a:ext cx="7629072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（四）运用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五感法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把事物写形象</a:t>
            </a:r>
            <a:endParaRPr lang="zh-CN" altLang="en-US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90600" y="1249680"/>
            <a:ext cx="4094480" cy="23069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    太阳会发光，会发热，是个大火球。太阳的温度很高，表面温度有五千多摄氏度，就是钢铁碰到它，也会变成气体。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>
              <a:lnSpc>
                <a:spcPct val="120000"/>
              </a:lnSpc>
            </a:pP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选自张姞民</a:t>
            </a: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太阳</a:t>
            </a: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》)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89915" y="3514090"/>
            <a:ext cx="2646045" cy="263271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682625" y="1249680"/>
            <a:ext cx="4702810" cy="4655185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829300" y="1249680"/>
            <a:ext cx="5394960" cy="9118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ts val="3200"/>
              </a:lnSpc>
            </a:pPr>
            <a:r>
              <a:rPr lang="zh-CN" altLang="en-US" sz="2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2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仔细阅读文本，你能从中找到“五感”中的哪几感呢？</a:t>
            </a:r>
            <a:endParaRPr lang="zh-CN" altLang="en-US" sz="2200" b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1578242" y="1776878"/>
            <a:ext cx="3381375" cy="317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7383780" y="2221230"/>
            <a:ext cx="12738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视觉</a:t>
            </a:r>
            <a:endParaRPr lang="zh-CN" altLang="en-US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flipV="1">
            <a:off x="990867" y="2681118"/>
            <a:ext cx="3978275" cy="127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990873" y="2221469"/>
            <a:ext cx="709930" cy="825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8524240" y="2221230"/>
            <a:ext cx="12738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触觉</a:t>
            </a:r>
            <a:endParaRPr lang="zh-CN" altLang="en-US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829300" y="2864485"/>
            <a:ext cx="5245735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介绍事物</a:t>
            </a:r>
            <a:r>
              <a:rPr lang="zh-CN" altLang="en-US" sz="2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时，尝试运用</a:t>
            </a:r>
            <a:r>
              <a:rPr lang="en-US" altLang="zh-CN" sz="2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五感法</a:t>
            </a:r>
            <a:r>
              <a:rPr lang="en-US" altLang="zh-CN" sz="2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，调动身体的多种感官进行观察：看一看事物的外形，听一听事物发出的声音，闻一闻事物的气味，摸一摸事物的部位，甚至用嘴巴尝一尝事物（如美食）的味道……让介绍的事物变得形象立体起来。</a:t>
            </a:r>
            <a:endParaRPr lang="zh-CN" altLang="en-US" sz="2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990867" y="3093233"/>
            <a:ext cx="1840865" cy="317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1822723" y="2229724"/>
            <a:ext cx="3146425" cy="127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8" grpId="0"/>
      <p:bldP spid="10" grpId="0"/>
      <p:bldP spid="14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25274" y="615030"/>
            <a:ext cx="72908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四、真题练一练</a:t>
            </a:r>
            <a:endParaRPr lang="zh-CN" altLang="en-US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70915" y="1399540"/>
            <a:ext cx="10159365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如果要选择一种你了解并感兴趣的事物介绍给别人，你打算介绍什么？请自拟题目，介绍一种事物。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要求：（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）写清楚事物的主要特点；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）试着用上恰当的说明方法；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3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）分段介绍事物的不同方面；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4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）语句通顺，书写工整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917253" y="549910"/>
            <a:ext cx="8726084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五、修改评价</a:t>
            </a:r>
            <a:endParaRPr lang="zh-CN" altLang="en-US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1032510" y="2501265"/>
          <a:ext cx="10204450" cy="35496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64915"/>
                <a:gridCol w="2249805"/>
                <a:gridCol w="2029460"/>
                <a:gridCol w="2160270"/>
              </a:tblGrid>
              <a:tr h="1005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zh-CN" sz="3200" kern="10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评价标准</a:t>
                      </a:r>
                      <a:endParaRPr lang="zh-CN" altLang="zh-CN" sz="3200" kern="10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altLang="zh-CN" sz="6600" kern="100">
                        <a:solidFill>
                          <a:srgbClr val="FFC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altLang="zh-CN" sz="6600" kern="100">
                        <a:solidFill>
                          <a:srgbClr val="FFC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altLang="zh-CN" sz="6600" kern="100">
                        <a:solidFill>
                          <a:srgbClr val="FFC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2103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zh-CN" sz="2000" kern="100"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语句通顺，书写工整</a:t>
                      </a:r>
                      <a:endParaRPr lang="zh-CN" altLang="zh-CN" sz="2000" kern="10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5532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00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写清楚事物的特点</a:t>
                      </a:r>
                      <a:endParaRPr lang="zh-CN" altLang="en-US" sz="200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292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zh-CN" sz="2000" kern="100"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分段介绍，层次清晰</a:t>
                      </a:r>
                      <a:endParaRPr lang="zh-CN" altLang="zh-CN" sz="2000" kern="10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3817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zh-CN" sz="2000" kern="100"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运用合适的说明方法</a:t>
                      </a:r>
                      <a:endParaRPr lang="zh-CN" altLang="zh-CN" sz="2000" kern="10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9" name="文本框 18"/>
          <p:cNvSpPr txBox="1"/>
          <p:nvPr/>
        </p:nvSpPr>
        <p:spPr>
          <a:xfrm>
            <a:off x="1007110" y="1375410"/>
            <a:ext cx="10332085" cy="988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ts val="3500"/>
              </a:lnSpc>
            </a:pPr>
            <a:r>
              <a:rPr lang="en-US" altLang="zh-CN" sz="2400" dirty="0"/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习作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完成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后，请同学们自行修改习作，与同学交流分享，并按照评价标准互相给对方评价。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600700" y="2671445"/>
            <a:ext cx="6400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rPr>
              <a:t>✮</a:t>
            </a:r>
            <a:endParaRPr lang="zh-CN" altLang="en-US" sz="3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523480" y="2671445"/>
            <a:ext cx="6400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rPr>
              <a:t>✮</a:t>
            </a:r>
            <a:endParaRPr lang="zh-CN" altLang="en-US" sz="3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934960" y="2671445"/>
            <a:ext cx="6400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rPr>
              <a:t>✮</a:t>
            </a:r>
            <a:endParaRPr lang="zh-CN" altLang="en-US" sz="3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291955" y="2671445"/>
            <a:ext cx="6400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rPr>
              <a:t>✮</a:t>
            </a:r>
            <a:endParaRPr lang="zh-CN" altLang="en-US" sz="3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703435" y="2671445"/>
            <a:ext cx="6400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rPr>
              <a:t>✮</a:t>
            </a:r>
            <a:endParaRPr lang="zh-CN" altLang="en-US" sz="3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114915" y="2671445"/>
            <a:ext cx="6400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rPr>
              <a:t>✮</a:t>
            </a:r>
            <a:endParaRPr lang="zh-CN" altLang="en-US" sz="3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12661900" y="11696700"/>
            <a:ext cx="330200" cy="241300"/>
          </a:xfrm>
          <a:prstGeom prst="cube">
            <a:avLst/>
          </a:prstGeom>
        </p:spPr>
      </p:pic>
    </p:spTree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428750" y="1244600"/>
            <a:ext cx="9141460" cy="40024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ts val="5500"/>
              </a:lnSpc>
            </a:pPr>
            <a:r>
              <a:rPr lang="en-US" altLang="zh-CN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en-US" altLang="zh-CN" sz="32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运用方法</a:t>
            </a:r>
            <a:r>
              <a:rPr lang="en-US" altLang="zh-CN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能够恰当运用本单元学习的说明方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ts val="5500"/>
              </a:lnSpc>
            </a:pP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法介绍事物。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ts val="8500"/>
              </a:lnSpc>
            </a:pPr>
            <a:r>
              <a:rPr lang="en-US" altLang="zh-CN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en-US" altLang="zh-CN" sz="32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清楚介绍</a:t>
            </a:r>
            <a:r>
              <a:rPr lang="en-US" altLang="zh-CN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能够分段介绍事物的不同方面，如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ts val="5500"/>
              </a:lnSpc>
            </a:pP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外形、用途、好处、使用方法等，写清楚事物的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ts val="5500"/>
              </a:lnSpc>
            </a:pP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主要特点。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342130" y="347345"/>
            <a:ext cx="331470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习</a:t>
            </a:r>
            <a:r>
              <a:rPr lang="en-US" altLang="zh-CN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</a:t>
            </a:r>
            <a:r>
              <a:rPr lang="en-US" altLang="zh-CN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要</a:t>
            </a:r>
            <a:r>
              <a:rPr lang="en-US" altLang="zh-CN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求</a:t>
            </a:r>
            <a:endParaRPr lang="zh-CN" altLang="en-US" sz="4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558561" y="3657288"/>
            <a:ext cx="9459142" cy="23069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如果从上面的图片中选择一种你了解并感兴趣的事物介绍给别人，你打算介绍什么？你会从哪里开始介绍呢？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806483" y="1025250"/>
            <a:ext cx="2179324" cy="243840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86176" y="1078157"/>
            <a:ext cx="1976417" cy="243840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762059" y="582860"/>
            <a:ext cx="3429000" cy="3429000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80448" y="215147"/>
            <a:ext cx="33702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一、选素材</a:t>
            </a:r>
            <a:endParaRPr lang="zh-CN" altLang="en-US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21510" y="800100"/>
            <a:ext cx="9460865" cy="5257800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44092" y="336977"/>
            <a:ext cx="27479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二、理思路</a:t>
            </a:r>
            <a:endParaRPr lang="zh-CN" altLang="en-US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843915" y="661035"/>
            <a:ext cx="10570210" cy="4724400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48999" y="267580"/>
            <a:ext cx="3182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三、学技巧</a:t>
            </a:r>
            <a:endParaRPr lang="zh-CN" altLang="en-US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590" y="1358265"/>
            <a:ext cx="11000105" cy="3833495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80786" y="537872"/>
            <a:ext cx="7488832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（一）打开思路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筛选说明对象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30605" y="1121410"/>
            <a:ext cx="10242550" cy="5028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ts val="5500"/>
              </a:lnSpc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打开思路，在种类繁多的素材中，筛选自己最感兴趣的事物。可以选如菊花等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生活中常见的事物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，如扫地机器人等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新奇的事物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，或者是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生活中不常见但自己感兴趣的事物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，如火星的奥秘；还可以选择对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某类事物的某一个部位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进行介绍；也可以选择介绍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某种事物的制作或使用方法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；甚至可以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模拟事物的口吻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以第一人称做介绍。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结合自己的经验，也可以实地考察，亲身感受，或借助网络、书籍，广泛搜集资料。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68113" y="435623"/>
            <a:ext cx="2083671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例文赏析：</a:t>
            </a:r>
            <a:endParaRPr lang="zh-CN" altLang="en-US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79168" y="1056942"/>
            <a:ext cx="5115152" cy="5231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lnSpc>
                <a:spcPct val="14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   大熊猫的学名其实叫“猫熊”，意即“像猫的熊”，也就是“本质为熊，而外貌与猫相似”。严格来说，“熊猫”是错误的名词。这一“错案”是这么造成的：解放前，四川重庆北碚博物馆曾经展出猫熊标本，说明牌上自左往右横写着“猫熊”两字。可是，当时报刊的横标题习惯于自右向左认读，于是记者们便在报道中把“猫熊”误写为“熊猫”。“熊猫”一词经媒体广为传播，说惯了，也就很难纠正了。于是，人们只得将错就错，称“猫熊”为“熊猫”。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>
              <a:lnSpc>
                <a:spcPct val="130000"/>
              </a:lnSpc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选自叶永烈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国宝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—-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大熊猫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》)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52099" y="1050563"/>
            <a:ext cx="5369290" cy="5237011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879840" y="-295910"/>
            <a:ext cx="4128135" cy="412813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354445" y="1251585"/>
            <a:ext cx="365315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ts val="3200"/>
              </a:lnSpc>
            </a:pPr>
            <a:r>
              <a:rPr lang="en-US" altLang="zh-CN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想一想：作者选择了什么作为说明对象，介绍了说明对象的什么特点？</a:t>
            </a:r>
            <a:endParaRPr lang="zh-CN" altLang="en-US" sz="2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354445" y="3304540"/>
            <a:ext cx="3868420" cy="2526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2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2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作者通过介绍熊猫名字的由来，让人明白熊猫原本应该叫作“猫熊”，既有趣</a:t>
            </a:r>
            <a:r>
              <a:rPr lang="zh-CN" altLang="en-US" sz="2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</a:t>
            </a:r>
            <a:r>
              <a:rPr lang="zh-CN" altLang="en-US" sz="2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又进行了科普，让人读了之后对熊猫有了更深刻的了解，获得了新的知识。</a:t>
            </a:r>
            <a:endParaRPr lang="zh-CN" altLang="en-US" sz="22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38596" y="639472"/>
            <a:ext cx="7488832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（二）仔细观察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抓住事物特点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32535" y="1526540"/>
            <a:ext cx="9726930" cy="4258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ts val="6500"/>
              </a:lnSpc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每一种事物都有其特点，介绍事物需要抓住事物的特点进行细致的观察。从</a:t>
            </a:r>
            <a:r>
              <a:rPr lang="zh-CN" altLang="en-US" sz="3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大小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、</a:t>
            </a:r>
            <a:r>
              <a:rPr lang="zh-CN" altLang="en-US" sz="3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形状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、</a:t>
            </a:r>
            <a:r>
              <a:rPr lang="zh-CN" altLang="en-US" sz="3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颜色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、</a:t>
            </a:r>
            <a:r>
              <a:rPr lang="zh-CN" altLang="en-US" sz="3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结构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、</a:t>
            </a:r>
            <a:r>
              <a:rPr lang="zh-CN" altLang="en-US" sz="3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功能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等方面介绍事物的特点，突出重点。如果要介绍的是一种动物，还可以从</a:t>
            </a:r>
            <a:r>
              <a:rPr lang="zh-CN" altLang="en-US" sz="3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体型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、</a:t>
            </a:r>
            <a:r>
              <a:rPr lang="zh-CN" altLang="en-US" sz="3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毛色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、</a:t>
            </a:r>
            <a:r>
              <a:rPr lang="zh-CN" altLang="en-US" sz="3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五官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及其独特的</a:t>
            </a:r>
            <a:r>
              <a:rPr lang="zh-CN" altLang="en-US" sz="3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饮食习惯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、</a:t>
            </a:r>
            <a:r>
              <a:rPr lang="zh-CN" altLang="en-US" sz="3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生活习性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等方面入手，抓住事物</a:t>
            </a:r>
            <a:r>
              <a:rPr lang="zh-CN" altLang="en-US" sz="3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与众不同的地方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写。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push dir="u"/>
  </p:transition>
</p:sld>
</file>

<file path=ppt/tags/tag1.xml><?xml version="1.0" encoding="utf-8"?>
<p:tagLst xmlns:p="http://schemas.openxmlformats.org/presentationml/2006/main">
  <p:tag name="KSO_WM_UNIT_TABLE_BEAUTIFY" val="smartTable{5d8da545-661c-4625-a0ea-4ab98e16f15f}"/>
  <p:tag name="TABLE_ENDDRAG_ORIGIN_RECT" val="797*400"/>
  <p:tag name="TABLE_ENDDRAG_RECT" val="82*100*797*400"/>
</p:tagLst>
</file>

<file path=ppt/tags/tag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zkyMmExYzMyNGI2NDZkYjhmY2JmMGNiY2ZkOWFhOWY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1958</Words>
  <Application>WPS 演示</Application>
  <PresentationFormat>自定义</PresentationFormat>
  <Paragraphs>132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9" baseType="lpstr">
      <vt:lpstr>Arial</vt:lpstr>
      <vt:lpstr>宋体</vt:lpstr>
      <vt:lpstr>Wingdings</vt:lpstr>
      <vt:lpstr>Tw Cen MT</vt:lpstr>
      <vt:lpstr>Segoe Print</vt:lpstr>
      <vt:lpstr>Wingdings 3</vt:lpstr>
      <vt:lpstr>微软雅黑</vt:lpstr>
      <vt:lpstr>楷体</vt:lpstr>
      <vt:lpstr>Times New Roman</vt:lpstr>
      <vt:lpstr>Calibri</vt:lpstr>
      <vt:lpstr>Arial</vt:lpstr>
      <vt:lpstr>Arial Unicode MS</vt:lpstr>
      <vt:lpstr>Calibri Light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2022-07-02T14:07:00Z</cp:lastPrinted>
  <dcterms:created xsi:type="dcterms:W3CDTF">2022-07-02T14:07:00Z</dcterms:created>
  <dcterms:modified xsi:type="dcterms:W3CDTF">2023-10-23T04:23:23Z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F124502D7FFB467594DA009CD97773BC_12</vt:lpwstr>
  </property>
  <property fmtid="{D5CDD505-2E9C-101B-9397-08002B2CF9AE}" pid="3" name="KSOProductBuildVer">
    <vt:lpwstr>2052-12.1.0.15712</vt:lpwstr>
  </property>
</Properties>
</file>