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3"/>
    <p:sldId id="271" r:id="rId4"/>
    <p:sldId id="260" r:id="rId5"/>
    <p:sldId id="259" r:id="rId6"/>
    <p:sldId id="261" r:id="rId7"/>
    <p:sldId id="274" r:id="rId8"/>
    <p:sldId id="262" r:id="rId9"/>
    <p:sldId id="272" r:id="rId10"/>
    <p:sldId id="273" r:id="rId11"/>
    <p:sldId id="276" r:id="rId12"/>
    <p:sldId id="27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356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194435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习作  推荐一本书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120" y="833735"/>
            <a:ext cx="9093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是自己干的，保护了科罗西。老师严厉批评了四个同学，又称赞了卡罗纳，称赞其精神是高尚的。后来，卡罗纳的一个举动让我非常震惊，他在老师身边说了些什么，老师对几个肇事者说：“这次我饶恕了你们。”圆满解决了问题。卡罗纳的心灵太美了。处处为别人着想，体谅他人，给别人改过自新的机会。从他身上，我终于懂得了一个道理：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916160" y="54609"/>
            <a:ext cx="0" cy="680339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9916160" y="54609"/>
            <a:ext cx="0" cy="680339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89285" y="1450816"/>
            <a:ext cx="95097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就是给自己快乐。一个人心里有了别人，就能设身处地地为他人着想。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读《爱的教育》让我懂得了，人间处处有真情，爱是美德的种子，爱是理解的别名。来读一读这本书吧，做一个爱的传递者，把爱的接力棒传下去。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66960" y="3068320"/>
            <a:ext cx="22250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结尾发出号召，让大家都来读一读这本书。</a:t>
            </a:r>
            <a:endParaRPr lang="zh-CN" altLang="zh-CN" sz="32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4450" y="109220"/>
            <a:ext cx="2505710" cy="883249"/>
            <a:chOff x="1314450" y="109220"/>
            <a:chExt cx="2505710" cy="8832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4450" y="109220"/>
              <a:ext cx="2505710" cy="88324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88745" y="196901"/>
              <a:ext cx="2357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习作内容</a:t>
              </a:r>
              <a:endPara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内容占位符 2"/>
          <p:cNvSpPr txBox="1"/>
          <p:nvPr/>
        </p:nvSpPr>
        <p:spPr>
          <a:xfrm>
            <a:off x="838200" y="1398868"/>
            <a:ext cx="10515600" cy="42202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读一本好书如同交一个好朋友。把读过的好书推荐给同学，就像把好朋友介绍给他们一样。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推荐的时候，要介绍这本书的书名、作者、出版社等基本信息。重点写推荐这本书的理由，如，内容新奇有趣，语言优美生动，情节曲折离奇，人物个性鲜明，思想给人启迪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14450" y="31027"/>
            <a:ext cx="2505710" cy="883249"/>
            <a:chOff x="1314450" y="109220"/>
            <a:chExt cx="2505710" cy="88324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4450" y="109220"/>
              <a:ext cx="2505710" cy="88324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388745" y="196901"/>
              <a:ext cx="2357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习作指导</a:t>
              </a:r>
              <a:endPara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17040" y="1839575"/>
            <a:ext cx="83413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第一步：</a:t>
            </a:r>
            <a:r>
              <a:rPr lang="zh-CN" altLang="zh-CN" sz="40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审题。</a:t>
            </a:r>
            <a:endParaRPr lang="zh-CN" altLang="zh-CN" sz="40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40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本次习作的要求是向同学们推荐一本好书。</a:t>
            </a:r>
            <a:endParaRPr lang="zh-CN" altLang="zh-CN" sz="40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2560" y="1451878"/>
            <a:ext cx="96215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第二步：</a:t>
            </a:r>
            <a:r>
              <a:rPr lang="zh-CN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选材。</a:t>
            </a:r>
            <a:endParaRPr lang="zh-CN" altLang="zh-CN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先挑选一本自己喜欢的书籍。可以是文学书，可以是科普书、漫画书，还可以是你常用的工具书等。选定写作对象后想一想这本书有何特点，你准备从哪些方面向同学们推荐。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1280" y="762000"/>
            <a:ext cx="94894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第三步：</a:t>
            </a:r>
            <a:r>
              <a:rPr lang="zh-CN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构思。</a:t>
            </a:r>
            <a:endParaRPr lang="zh-CN" altLang="zh-CN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整理出写作思路，列出提纲。如：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习作名称开头：点明所推荐的书名。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中间：具体说明你推荐这本书的理由。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结尾：发出号召，让大家都来读一读。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0080" y="396240"/>
            <a:ext cx="1114552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第四步：</a:t>
            </a:r>
            <a:r>
              <a:rPr lang="zh-CN" altLang="zh-CN" sz="40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表达。</a:t>
            </a:r>
            <a:endParaRPr lang="zh-CN" altLang="zh-CN" sz="40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40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按照提纲，着手动笔，推荐的时候，要介绍清楚这本书的书名、作者、出版社等基本信息。要把重要的理由写具体。如果你推荐的是一本小说，可以结合书中的相关情节、人物、对话或插图等来说明你的理由；如果你推荐的是一本科普读物，可以说说你获取到哪些有趣的知识或独特的想法。另外，你还可以转述或摘录书中的精彩片段，引用别人对这本书的评价。</a:t>
            </a:r>
            <a:endParaRPr lang="zh-CN" altLang="zh-CN" sz="40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4450" y="109220"/>
            <a:ext cx="2505710" cy="883249"/>
            <a:chOff x="1314450" y="109220"/>
            <a:chExt cx="2505710" cy="8832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4450" y="109220"/>
              <a:ext cx="2505710" cy="88324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88745" y="196901"/>
              <a:ext cx="2357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习作范例</a:t>
              </a:r>
              <a:endPara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1440" y="1080150"/>
            <a:ext cx="99872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推荐一本书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高尔基说过：“书是人类进步的阶梯”。是啊，一日无书，百事荒芜。今天，我要向大家推荐一本书——《爱的教育》。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《爱的教育》发表于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1886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年，是意大利著名作家亚米契斯的代表作，这本书是亚米契斯历时八年，呕心沥血完成的。发表时，轰动了意大利文坛。这本书也成为了各个国家求知者的精神食粮。《爱的教育》还多次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261600" y="109219"/>
            <a:ext cx="10160" cy="674878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0271760" y="2151727"/>
            <a:ext cx="182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开门见山，直奔主题，点明推荐的书是什么。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1440" y="1080150"/>
            <a:ext cx="99872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被改编成动画片和故事片，搬上银幕和舞台，也被翻译为多种文字，成为世界上最受欢迎的读物之一。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 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《爱的教育》以日记体小说的形式，记叙了意大利一个四年级学生在十个月的生活中写下的日记。爱是整篇小说的主旨，字里行间，都融入了各种伟大的爱：老师之爱、学生之爱、父母之爱、儿女之爱、同学之爱……每一种爱都不是惊天动地的，却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261600" y="109219"/>
            <a:ext cx="0" cy="6603242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337800" y="1080150"/>
            <a:ext cx="1940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运用简洁生动的语言高度概括了《爱的教育》一书的基本情况及在文坛上的地位。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120" y="833735"/>
            <a:ext cx="9093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感人肺腑、引人深思。最让我感动的是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日的一篇日记——宽宏大量的品德。这个故事讲了四个同学欺负一个胳膊残疾、母亲以卖菜为生的孩子——科罗西，用尺子戳他，朝他头上扔栗子，叫他残废、怪物，还模仿他将手臂吊在身前的样子。科罗西忍无可忍，抄起一个墨水瓶扔去，想不到扔到了进门的老师。老师追问谁干的，卡罗纳挺身而出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916160" y="54609"/>
            <a:ext cx="0" cy="680339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N2YzNjBkOTgyNWQ1YTMxYzM3MzMwNWFiODNmOWI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WPS 演示</Application>
  <PresentationFormat>自定义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黑体</vt:lpstr>
      <vt:lpstr>Times New Roman</vt:lpstr>
      <vt:lpstr>楷体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19</cp:revision>
  <dcterms:created xsi:type="dcterms:W3CDTF">2019-04-25T11:56:00Z</dcterms:created>
  <dcterms:modified xsi:type="dcterms:W3CDTF">2023-10-23T04:40:45Z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5A78E9D9338B457AA56F9A4995957DBB_12</vt:lpwstr>
  </property>
</Properties>
</file>