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fonts/font1.fntdata" ContentType="application/x-fontdata"/>
  <Override PartName="/ppt/fonts/font2.fntdata" ContentType="application/x-fontdata"/>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1"/>
  </p:sldMasterIdLst>
  <p:notesMasterIdLst>
    <p:notesMasterId r:id="rId4"/>
  </p:notesMasterIdLst>
  <p:sldIdLst>
    <p:sldId id="256" r:id="rId3"/>
    <p:sldId id="705" r:id="rId5"/>
    <p:sldId id="706" r:id="rId6"/>
    <p:sldId id="707" r:id="rId7"/>
    <p:sldId id="708" r:id="rId8"/>
    <p:sldId id="709" r:id="rId9"/>
    <p:sldId id="710" r:id="rId10"/>
    <p:sldId id="711" r:id="rId11"/>
    <p:sldId id="712" r:id="rId12"/>
    <p:sldId id="713" r:id="rId13"/>
    <p:sldId id="714" r:id="rId14"/>
    <p:sldId id="715" r:id="rId15"/>
    <p:sldId id="716" r:id="rId16"/>
    <p:sldId id="717" r:id="rId17"/>
    <p:sldId id="718" r:id="rId18"/>
    <p:sldId id="719" r:id="rId19"/>
    <p:sldId id="720" r:id="rId20"/>
    <p:sldId id="258" r:id="rId21"/>
  </p:sldIdLst>
  <p:sldSz cx="9144000" cy="5143500" type="screen16x9"/>
  <p:notesSz cx="6858000" cy="9144000"/>
  <p:embeddedFontLst>
    <p:embeddedFont>
      <p:font typeface="思源黑体 CN Bold" panose="02010600030101010101" pitchFamily="34" charset="-122"/>
      <p:regular r:id="rId25"/>
    </p:embeddedFont>
    <p:embeddedFont>
      <p:font typeface="微软雅黑" panose="020B0503020204020204" charset="-122"/>
      <p:regular r:id="rId26"/>
    </p:embeddedFont>
  </p:embeddedFontLst>
  <p:custDataLst>
    <p:tags r:id="rId27"/>
  </p:custDataLst>
  <p:defaultTextStyle>
    <a:defPPr>
      <a:defRPr lang="zh-CN"/>
    </a:defPPr>
    <a:lvl1pPr marL="0" algn="l" defTabSz="685800" rtl="0" eaLnBrk="1" latinLnBrk="0" hangingPunct="1">
      <a:defRPr sz="1400" kern="1200">
        <a:solidFill>
          <a:schemeClr val="tx1"/>
        </a:solidFill>
        <a:latin typeface="+mn-lt"/>
        <a:ea typeface="+mn-ea"/>
        <a:cs typeface="+mn-cs"/>
      </a:defRPr>
    </a:lvl1pPr>
    <a:lvl2pPr marL="342900" algn="l" defTabSz="685800" rtl="0" eaLnBrk="1" latinLnBrk="0" hangingPunct="1">
      <a:defRPr sz="1400" kern="1200">
        <a:solidFill>
          <a:schemeClr val="tx1"/>
        </a:solidFill>
        <a:latin typeface="+mn-lt"/>
        <a:ea typeface="+mn-ea"/>
        <a:cs typeface="+mn-cs"/>
      </a:defRPr>
    </a:lvl2pPr>
    <a:lvl3pPr marL="685800" algn="l" defTabSz="685800" rtl="0" eaLnBrk="1" latinLnBrk="0" hangingPunct="1">
      <a:defRPr sz="1400" kern="1200">
        <a:solidFill>
          <a:schemeClr val="tx1"/>
        </a:solidFill>
        <a:latin typeface="+mn-lt"/>
        <a:ea typeface="+mn-ea"/>
        <a:cs typeface="+mn-cs"/>
      </a:defRPr>
    </a:lvl3pPr>
    <a:lvl4pPr marL="1028700" algn="l" defTabSz="685800" rtl="0" eaLnBrk="1" latinLnBrk="0" hangingPunct="1">
      <a:defRPr sz="1400" kern="1200">
        <a:solidFill>
          <a:schemeClr val="tx1"/>
        </a:solidFill>
        <a:latin typeface="+mn-lt"/>
        <a:ea typeface="+mn-ea"/>
        <a:cs typeface="+mn-cs"/>
      </a:defRPr>
    </a:lvl4pPr>
    <a:lvl5pPr marL="1371600" algn="l" defTabSz="685800" rtl="0" eaLnBrk="1" latinLnBrk="0" hangingPunct="1">
      <a:defRPr sz="1400" kern="1200">
        <a:solidFill>
          <a:schemeClr val="tx1"/>
        </a:solidFill>
        <a:latin typeface="+mn-lt"/>
        <a:ea typeface="+mn-ea"/>
        <a:cs typeface="+mn-cs"/>
      </a:defRPr>
    </a:lvl5pPr>
    <a:lvl6pPr marL="1714500" algn="l" defTabSz="685800" rtl="0" eaLnBrk="1" latinLnBrk="0" hangingPunct="1">
      <a:defRPr sz="1400" kern="1200">
        <a:solidFill>
          <a:schemeClr val="tx1"/>
        </a:solidFill>
        <a:latin typeface="+mn-lt"/>
        <a:ea typeface="+mn-ea"/>
        <a:cs typeface="+mn-cs"/>
      </a:defRPr>
    </a:lvl6pPr>
    <a:lvl7pPr marL="2057400" algn="l" defTabSz="685800" rtl="0" eaLnBrk="1" latinLnBrk="0" hangingPunct="1">
      <a:defRPr sz="1400" kern="1200">
        <a:solidFill>
          <a:schemeClr val="tx1"/>
        </a:solidFill>
        <a:latin typeface="+mn-lt"/>
        <a:ea typeface="+mn-ea"/>
        <a:cs typeface="+mn-cs"/>
      </a:defRPr>
    </a:lvl7pPr>
    <a:lvl8pPr marL="2400300" algn="l" defTabSz="685800" rtl="0" eaLnBrk="1" latinLnBrk="0" hangingPunct="1">
      <a:defRPr sz="1400" kern="1200">
        <a:solidFill>
          <a:schemeClr val="tx1"/>
        </a:solidFill>
        <a:latin typeface="+mn-lt"/>
        <a:ea typeface="+mn-ea"/>
        <a:cs typeface="+mn-cs"/>
      </a:defRPr>
    </a:lvl8pPr>
    <a:lvl9pPr marL="2743200" algn="l" defTabSz="685800" rtl="0" eaLnBrk="1" latinLnBrk="0" hangingPunct="1">
      <a:defRPr sz="14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userDrawn="1">
          <p15:clr>
            <a:srgbClr val="A4A3A4"/>
          </p15:clr>
        </p15:guide>
        <p15:guide id="2" pos="288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AB48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35" autoAdjust="0"/>
    <p:restoredTop sz="94660"/>
  </p:normalViewPr>
  <p:slideViewPr>
    <p:cSldViewPr snapToGrid="0">
      <p:cViewPr>
        <p:scale>
          <a:sx n="130" d="100"/>
          <a:sy n="130" d="100"/>
        </p:scale>
        <p:origin x="-1074" y="-486"/>
      </p:cViewPr>
      <p:guideLst>
        <p:guide orient="horz" pos="162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 Type="http://schemas.openxmlformats.org/officeDocument/2006/relationships/slide" Target="slides/slide1.xml"/><Relationship Id="rId27" Type="http://schemas.openxmlformats.org/officeDocument/2006/relationships/tags" Target="tags/tag1.xml"/><Relationship Id="rId26" Type="http://schemas.openxmlformats.org/officeDocument/2006/relationships/font" Target="fonts/font2.fntdata"/><Relationship Id="rId25" Type="http://schemas.openxmlformats.org/officeDocument/2006/relationships/font" Target="fonts/font1.fntdata"/><Relationship Id="rId24" Type="http://schemas.openxmlformats.org/officeDocument/2006/relationships/tableStyles" Target="tableStyles.xml"/><Relationship Id="rId23" Type="http://schemas.openxmlformats.org/officeDocument/2006/relationships/viewProps" Target="viewProps.xml"/><Relationship Id="rId22" Type="http://schemas.openxmlformats.org/officeDocument/2006/relationships/presProps" Target="presProps.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atin typeface="思源黑体 CN Bold" panose="02010600030101010101" pitchFamily="34" charset="-122"/>
                <a:ea typeface="思源黑体 CN Bold" panose="02010600030101010101" pitchFamily="34" charset="-122"/>
              </a:defRPr>
            </a:lvl1pPr>
          </a:lstStyle>
          <a:p>
            <a:endParaRPr lang="zh-CN" altLang="en-US" dirty="0"/>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atin typeface="思源黑体 CN Bold" panose="02010600030101010101" pitchFamily="34" charset="-122"/>
                <a:ea typeface="思源黑体 CN Bold" panose="02010600030101010101" pitchFamily="34" charset="-122"/>
              </a:defRPr>
            </a:lvl1pPr>
          </a:lstStyle>
          <a:p>
            <a:fld id="{384D4971-EEA0-43C2-9182-D43410F72C2D}" type="datetimeFigureOut">
              <a:rPr lang="zh-CN" altLang="en-US" smtClean="0"/>
            </a:fld>
            <a:endParaRPr lang="zh-CN" altLang="en-US" dirty="0"/>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dirty="0"/>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dirty="0"/>
              <a:t>单击此处编辑母版文本样式</a:t>
            </a:r>
            <a:endParaRPr lang="zh-CN" altLang="en-US" dirty="0"/>
          </a:p>
          <a:p>
            <a:pPr lvl="1"/>
            <a:r>
              <a:rPr lang="zh-CN" altLang="en-US" dirty="0"/>
              <a:t>二级</a:t>
            </a:r>
            <a:endParaRPr lang="zh-CN" altLang="en-US" dirty="0"/>
          </a:p>
          <a:p>
            <a:pPr lvl="2"/>
            <a:r>
              <a:rPr lang="zh-CN" altLang="en-US" dirty="0"/>
              <a:t>三级</a:t>
            </a:r>
            <a:endParaRPr lang="zh-CN" altLang="en-US" dirty="0"/>
          </a:p>
          <a:p>
            <a:pPr lvl="3"/>
            <a:r>
              <a:rPr lang="zh-CN" altLang="en-US" dirty="0"/>
              <a:t>四级</a:t>
            </a:r>
            <a:endParaRPr lang="zh-CN" altLang="en-US" dirty="0"/>
          </a:p>
          <a:p>
            <a:pPr lvl="4"/>
            <a:r>
              <a:rPr lang="zh-CN" altLang="en-US" dirty="0"/>
              <a:t>五级</a:t>
            </a:r>
            <a:endParaRPr lang="zh-CN" altLang="en-US" dirty="0"/>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atin typeface="思源黑体 CN Bold" panose="02010600030101010101" pitchFamily="34" charset="-122"/>
                <a:ea typeface="思源黑体 CN Bold" panose="02010600030101010101" pitchFamily="34" charset="-122"/>
              </a:defRPr>
            </a:lvl1pPr>
          </a:lstStyle>
          <a:p>
            <a:endParaRPr lang="zh-CN" altLang="en-US" dirty="0"/>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atin typeface="思源黑体 CN Bold" panose="02010600030101010101" pitchFamily="34" charset="-122"/>
                <a:ea typeface="思源黑体 CN Bold" panose="02010600030101010101" pitchFamily="34" charset="-122"/>
              </a:defRPr>
            </a:lvl1pPr>
          </a:lstStyle>
          <a:p>
            <a:fld id="{25B71A38-9659-451C-8E9C-CF9B88C5C04E}" type="slidenum">
              <a:rPr lang="zh-CN" altLang="en-US" smtClean="0"/>
            </a:fld>
            <a:endParaRPr lang="zh-CN" altLang="en-US" dirty="0"/>
          </a:p>
        </p:txBody>
      </p:sp>
    </p:spTree>
  </p:cSld>
  <p:clrMap bg1="lt1" tx1="dk1" bg2="lt2" tx2="dk2" accent1="accent1" accent2="accent2" accent3="accent3" accent4="accent4" accent5="accent5" accent6="accent6" hlink="hlink" folHlink="folHlink"/>
  <p:notesStyle>
    <a:lvl1pPr marL="0" algn="l" defTabSz="685800" rtl="0" eaLnBrk="1" latinLnBrk="0" hangingPunct="1">
      <a:defRPr sz="900" kern="1200">
        <a:solidFill>
          <a:schemeClr val="tx1"/>
        </a:solidFill>
        <a:latin typeface="思源黑体 CN Bold" panose="02010600030101010101" pitchFamily="34" charset="-122"/>
        <a:ea typeface="思源黑体 CN Bold" panose="02010600030101010101" pitchFamily="34" charset="-122"/>
        <a:cs typeface="+mn-cs"/>
      </a:defRPr>
    </a:lvl1pPr>
    <a:lvl2pPr marL="342900" algn="l" defTabSz="685800" rtl="0" eaLnBrk="1" latinLnBrk="0" hangingPunct="1">
      <a:defRPr sz="900" kern="1200">
        <a:solidFill>
          <a:schemeClr val="tx1"/>
        </a:solidFill>
        <a:latin typeface="思源黑体 CN Bold" panose="02010600030101010101" pitchFamily="34" charset="-122"/>
        <a:ea typeface="思源黑体 CN Bold" panose="02010600030101010101" pitchFamily="34" charset="-122"/>
        <a:cs typeface="+mn-cs"/>
      </a:defRPr>
    </a:lvl2pPr>
    <a:lvl3pPr marL="685800" algn="l" defTabSz="685800" rtl="0" eaLnBrk="1" latinLnBrk="0" hangingPunct="1">
      <a:defRPr sz="900" kern="1200">
        <a:solidFill>
          <a:schemeClr val="tx1"/>
        </a:solidFill>
        <a:latin typeface="思源黑体 CN Bold" panose="02010600030101010101" pitchFamily="34" charset="-122"/>
        <a:ea typeface="思源黑体 CN Bold" panose="02010600030101010101" pitchFamily="34" charset="-122"/>
        <a:cs typeface="+mn-cs"/>
      </a:defRPr>
    </a:lvl3pPr>
    <a:lvl4pPr marL="1028700" algn="l" defTabSz="685800" rtl="0" eaLnBrk="1" latinLnBrk="0" hangingPunct="1">
      <a:defRPr sz="900" kern="1200">
        <a:solidFill>
          <a:schemeClr val="tx1"/>
        </a:solidFill>
        <a:latin typeface="思源黑体 CN Bold" panose="02010600030101010101" pitchFamily="34" charset="-122"/>
        <a:ea typeface="思源黑体 CN Bold" panose="02010600030101010101" pitchFamily="34" charset="-122"/>
        <a:cs typeface="+mn-cs"/>
      </a:defRPr>
    </a:lvl4pPr>
    <a:lvl5pPr marL="1371600" algn="l" defTabSz="685800" rtl="0" eaLnBrk="1" latinLnBrk="0" hangingPunct="1">
      <a:defRPr sz="900" kern="1200">
        <a:solidFill>
          <a:schemeClr val="tx1"/>
        </a:solidFill>
        <a:latin typeface="思源黑体 CN Bold" panose="02010600030101010101" pitchFamily="34" charset="-122"/>
        <a:ea typeface="思源黑体 CN Bold" panose="02010600030101010101" pitchFamily="34" charset="-122"/>
        <a:cs typeface="+mn-cs"/>
      </a:defRPr>
    </a:lvl5pPr>
    <a:lvl6pPr marL="1714500" algn="l" defTabSz="685800" rtl="0" eaLnBrk="1" latinLnBrk="0" hangingPunct="1">
      <a:defRPr sz="900" kern="1200">
        <a:solidFill>
          <a:schemeClr val="tx1"/>
        </a:solidFill>
        <a:latin typeface="+mn-lt"/>
        <a:ea typeface="+mn-ea"/>
        <a:cs typeface="+mn-cs"/>
      </a:defRPr>
    </a:lvl6pPr>
    <a:lvl7pPr marL="2057400" algn="l" defTabSz="685800" rtl="0" eaLnBrk="1" latinLnBrk="0" hangingPunct="1">
      <a:defRPr sz="900" kern="1200">
        <a:solidFill>
          <a:schemeClr val="tx1"/>
        </a:solidFill>
        <a:latin typeface="+mn-lt"/>
        <a:ea typeface="+mn-ea"/>
        <a:cs typeface="+mn-cs"/>
      </a:defRPr>
    </a:lvl7pPr>
    <a:lvl8pPr marL="2400300" algn="l" defTabSz="685800" rtl="0" eaLnBrk="1" latinLnBrk="0" hangingPunct="1">
      <a:defRPr sz="900" kern="1200">
        <a:solidFill>
          <a:schemeClr val="tx1"/>
        </a:solidFill>
        <a:latin typeface="+mn-lt"/>
        <a:ea typeface="+mn-ea"/>
        <a:cs typeface="+mn-cs"/>
      </a:defRPr>
    </a:lvl8pPr>
    <a:lvl9pPr marL="2743200" algn="l" defTabSz="685800" rtl="0" eaLnBrk="1" latinLnBrk="0" hangingPunct="1">
      <a:defRPr sz="9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25B71A38-9659-451C-8E9C-CF9B88C5C04E}" type="slidenum">
              <a:rPr lang="zh-CN" altLang="en-US" smtClean="0"/>
            </a:fld>
            <a:endParaRPr lang="zh-CN" altLang="en-U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0FC6B7E2-0617-4AC1-993F-2E58B2FF18A7}" type="slidenum">
              <a:rPr kumimoji="0" lang="zh-CN" altLang="en-US" sz="1200" b="0" i="0" u="none" strike="noStrike" kern="1200" cap="none" spc="0" normalizeH="0" baseline="0" noProof="0" smtClean="0">
                <a:ln>
                  <a:noFill/>
                </a:ln>
                <a:solidFill>
                  <a:prstClr val="black"/>
                </a:solidFill>
                <a:effectLst/>
                <a:uLnTx/>
                <a:uFillTx/>
                <a:cs typeface="+mn-cs"/>
              </a:rPr>
            </a:fld>
            <a:endParaRPr kumimoji="0" lang="zh-CN" altLang="en-US" sz="1200" b="0" i="0" u="none" strike="noStrike" kern="1200" cap="none" spc="0" normalizeH="0" baseline="0" noProof="0" dirty="0">
              <a:ln>
                <a:noFill/>
              </a:ln>
              <a:solidFill>
                <a:prstClr val="black"/>
              </a:solidFill>
              <a:effectLst/>
              <a:uLnTx/>
              <a:uFillTx/>
              <a:cs typeface="+mn-cs"/>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0FC6B7E2-0617-4AC1-993F-2E58B2FF18A7}" type="slidenum">
              <a:rPr kumimoji="0" lang="zh-CN" altLang="en-US" sz="1200" b="0" i="0" u="none" strike="noStrike" kern="1200" cap="none" spc="0" normalizeH="0" baseline="0" noProof="0" smtClean="0">
                <a:ln>
                  <a:noFill/>
                </a:ln>
                <a:solidFill>
                  <a:prstClr val="black"/>
                </a:solidFill>
                <a:effectLst/>
                <a:uLnTx/>
                <a:uFillTx/>
                <a:cs typeface="+mn-cs"/>
              </a:rPr>
            </a:fld>
            <a:endParaRPr kumimoji="0" lang="zh-CN" altLang="en-US" sz="1200" b="0" i="0" u="none" strike="noStrike" kern="1200" cap="none" spc="0" normalizeH="0" baseline="0" noProof="0" dirty="0">
              <a:ln>
                <a:noFill/>
              </a:ln>
              <a:solidFill>
                <a:prstClr val="black"/>
              </a:solidFill>
              <a:effectLst/>
              <a:uLnTx/>
              <a:uFillTx/>
              <a:cs typeface="+mn-cs"/>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0FC6B7E2-0617-4AC1-993F-2E58B2FF18A7}" type="slidenum">
              <a:rPr kumimoji="0" lang="zh-CN" altLang="en-US" sz="1200" b="0" i="0" u="none" strike="noStrike" kern="1200" cap="none" spc="0" normalizeH="0" baseline="0" noProof="0" smtClean="0">
                <a:ln>
                  <a:noFill/>
                </a:ln>
                <a:solidFill>
                  <a:prstClr val="black"/>
                </a:solidFill>
                <a:effectLst/>
                <a:uLnTx/>
                <a:uFillTx/>
                <a:cs typeface="+mn-cs"/>
              </a:rPr>
            </a:fld>
            <a:endParaRPr kumimoji="0" lang="zh-CN" altLang="en-US" sz="1200" b="0" i="0" u="none" strike="noStrike" kern="1200" cap="none" spc="0" normalizeH="0" baseline="0" noProof="0" dirty="0">
              <a:ln>
                <a:noFill/>
              </a:ln>
              <a:solidFill>
                <a:prstClr val="black"/>
              </a:solidFill>
              <a:effectLst/>
              <a:uLnTx/>
              <a:uFillTx/>
              <a:cs typeface="+mn-cs"/>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0FC6B7E2-0617-4AC1-993F-2E58B2FF18A7}" type="slidenum">
              <a:rPr kumimoji="0" lang="zh-CN" altLang="en-US" sz="1200" b="0" i="0" u="none" strike="noStrike" kern="1200" cap="none" spc="0" normalizeH="0" baseline="0" noProof="0" smtClean="0">
                <a:ln>
                  <a:noFill/>
                </a:ln>
                <a:solidFill>
                  <a:prstClr val="black"/>
                </a:solidFill>
                <a:effectLst/>
                <a:uLnTx/>
                <a:uFillTx/>
                <a:cs typeface="+mn-cs"/>
              </a:rPr>
            </a:fld>
            <a:endParaRPr kumimoji="0" lang="zh-CN" altLang="en-US" sz="1200" b="0" i="0" u="none" strike="noStrike" kern="1200" cap="none" spc="0" normalizeH="0" baseline="0" noProof="0" dirty="0">
              <a:ln>
                <a:noFill/>
              </a:ln>
              <a:solidFill>
                <a:prstClr val="black"/>
              </a:solidFill>
              <a:effectLst/>
              <a:uLnTx/>
              <a:uFillTx/>
              <a:cs typeface="+mn-cs"/>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0FC6B7E2-0617-4AC1-993F-2E58B2FF18A7}" type="slidenum">
              <a:rPr kumimoji="0" lang="zh-CN" altLang="en-US" sz="1200" b="0" i="0" u="none" strike="noStrike" kern="1200" cap="none" spc="0" normalizeH="0" baseline="0" noProof="0" smtClean="0">
                <a:ln>
                  <a:noFill/>
                </a:ln>
                <a:solidFill>
                  <a:prstClr val="black"/>
                </a:solidFill>
                <a:effectLst/>
                <a:uLnTx/>
                <a:uFillTx/>
                <a:cs typeface="+mn-cs"/>
              </a:rPr>
            </a:fld>
            <a:endParaRPr kumimoji="0" lang="zh-CN" altLang="en-US" sz="1200" b="0" i="0" u="none" strike="noStrike" kern="1200" cap="none" spc="0" normalizeH="0" baseline="0" noProof="0" dirty="0">
              <a:ln>
                <a:noFill/>
              </a:ln>
              <a:solidFill>
                <a:prstClr val="black"/>
              </a:solidFill>
              <a:effectLst/>
              <a:uLnTx/>
              <a:uFillTx/>
              <a:cs typeface="+mn-cs"/>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0FC6B7E2-0617-4AC1-993F-2E58B2FF18A7}" type="slidenum">
              <a:rPr kumimoji="0" lang="zh-CN" altLang="en-US" sz="1200" b="0" i="0" u="none" strike="noStrike" kern="1200" cap="none" spc="0" normalizeH="0" baseline="0" noProof="0" smtClean="0">
                <a:ln>
                  <a:noFill/>
                </a:ln>
                <a:solidFill>
                  <a:prstClr val="black"/>
                </a:solidFill>
                <a:effectLst/>
                <a:uLnTx/>
                <a:uFillTx/>
                <a:cs typeface="+mn-cs"/>
              </a:rPr>
            </a:fld>
            <a:endParaRPr kumimoji="0" lang="zh-CN" altLang="en-US" sz="1200" b="0" i="0" u="none" strike="noStrike" kern="1200" cap="none" spc="0" normalizeH="0" baseline="0" noProof="0" dirty="0">
              <a:ln>
                <a:noFill/>
              </a:ln>
              <a:solidFill>
                <a:prstClr val="black"/>
              </a:solidFill>
              <a:effectLst/>
              <a:uLnTx/>
              <a:uFillTx/>
              <a:cs typeface="+mn-cs"/>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0FC6B7E2-0617-4AC1-993F-2E58B2FF18A7}" type="slidenum">
              <a:rPr kumimoji="0" lang="zh-CN" altLang="en-US" sz="1200" b="0" i="0" u="none" strike="noStrike" kern="1200" cap="none" spc="0" normalizeH="0" baseline="0" noProof="0" smtClean="0">
                <a:ln>
                  <a:noFill/>
                </a:ln>
                <a:solidFill>
                  <a:prstClr val="black"/>
                </a:solidFill>
                <a:effectLst/>
                <a:uLnTx/>
                <a:uFillTx/>
                <a:cs typeface="+mn-cs"/>
              </a:rPr>
            </a:fld>
            <a:endParaRPr kumimoji="0" lang="zh-CN" altLang="en-US" sz="1200" b="0" i="0" u="none" strike="noStrike" kern="1200" cap="none" spc="0" normalizeH="0" baseline="0" noProof="0" dirty="0">
              <a:ln>
                <a:noFill/>
              </a:ln>
              <a:solidFill>
                <a:prstClr val="black"/>
              </a:solidFill>
              <a:effectLst/>
              <a:uLnTx/>
              <a:uFillTx/>
              <a:cs typeface="+mn-cs"/>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0FC6B7E2-0617-4AC1-993F-2E58B2FF18A7}" type="slidenum">
              <a:rPr kumimoji="0" lang="zh-CN" altLang="en-US" sz="1200" b="0" i="0" u="none" strike="noStrike" kern="1200" cap="none" spc="0" normalizeH="0" baseline="0" noProof="0" smtClean="0">
                <a:ln>
                  <a:noFill/>
                </a:ln>
                <a:solidFill>
                  <a:prstClr val="black"/>
                </a:solidFill>
                <a:effectLst/>
                <a:uLnTx/>
                <a:uFillTx/>
                <a:cs typeface="+mn-cs"/>
              </a:rPr>
            </a:fld>
            <a:endParaRPr kumimoji="0" lang="zh-CN" altLang="en-US" sz="1200" b="0" i="0" u="none" strike="noStrike" kern="1200" cap="none" spc="0" normalizeH="0" baseline="0" noProof="0" dirty="0">
              <a:ln>
                <a:noFill/>
              </a:ln>
              <a:solidFill>
                <a:prstClr val="black"/>
              </a:solidFill>
              <a:effectLst/>
              <a:uLnTx/>
              <a:uFillTx/>
              <a:cs typeface="+mn-cs"/>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25B71A38-9659-451C-8E9C-CF9B88C5C04E}" type="slidenum">
              <a:rPr lang="zh-CN" altLang="en-US" smtClean="0"/>
            </a:fld>
            <a:endParaRPr lang="zh-CN" alt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0FC6B7E2-0617-4AC1-993F-2E58B2FF18A7}" type="slidenum">
              <a:rPr kumimoji="0" lang="zh-CN" altLang="en-US" sz="1200" b="0" i="0" u="none" strike="noStrike" kern="1200" cap="none" spc="0" normalizeH="0" baseline="0" noProof="0" smtClean="0">
                <a:ln>
                  <a:noFill/>
                </a:ln>
                <a:solidFill>
                  <a:prstClr val="black"/>
                </a:solidFill>
                <a:effectLst/>
                <a:uLnTx/>
                <a:uFillTx/>
                <a:cs typeface="+mn-cs"/>
              </a:rPr>
            </a:fld>
            <a:endParaRPr kumimoji="0" lang="zh-CN" altLang="en-US" sz="1200" b="0" i="0" u="none" strike="noStrike" kern="1200" cap="none" spc="0" normalizeH="0" baseline="0" noProof="0" dirty="0">
              <a:ln>
                <a:noFill/>
              </a:ln>
              <a:solidFill>
                <a:prstClr val="black"/>
              </a:solidFill>
              <a:effectLst/>
              <a:uLnTx/>
              <a:uFillTx/>
              <a:cs typeface="+mn-cs"/>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0FC6B7E2-0617-4AC1-993F-2E58B2FF18A7}" type="slidenum">
              <a:rPr kumimoji="0" lang="zh-CN" altLang="en-US" sz="1200" b="0" i="0" u="none" strike="noStrike" kern="1200" cap="none" spc="0" normalizeH="0" baseline="0" noProof="0" smtClean="0">
                <a:ln>
                  <a:noFill/>
                </a:ln>
                <a:solidFill>
                  <a:prstClr val="black"/>
                </a:solidFill>
                <a:effectLst/>
                <a:uLnTx/>
                <a:uFillTx/>
                <a:cs typeface="+mn-cs"/>
              </a:rPr>
            </a:fld>
            <a:endParaRPr kumimoji="0" lang="zh-CN" altLang="en-US" sz="1200" b="0" i="0" u="none" strike="noStrike" kern="1200" cap="none" spc="0" normalizeH="0" baseline="0" noProof="0" dirty="0">
              <a:ln>
                <a:noFill/>
              </a:ln>
              <a:solidFill>
                <a:prstClr val="black"/>
              </a:solidFill>
              <a:effectLst/>
              <a:uLnTx/>
              <a:uFillTx/>
              <a:cs typeface="+mn-cs"/>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0FC6B7E2-0617-4AC1-993F-2E58B2FF18A7}" type="slidenum">
              <a:rPr kumimoji="0" lang="zh-CN" altLang="en-US" sz="1200" b="0" i="0" u="none" strike="noStrike" kern="1200" cap="none" spc="0" normalizeH="0" baseline="0" noProof="0" smtClean="0">
                <a:ln>
                  <a:noFill/>
                </a:ln>
                <a:solidFill>
                  <a:prstClr val="black"/>
                </a:solidFill>
                <a:effectLst/>
                <a:uLnTx/>
                <a:uFillTx/>
                <a:cs typeface="+mn-cs"/>
              </a:rPr>
            </a:fld>
            <a:endParaRPr kumimoji="0" lang="zh-CN" altLang="en-US" sz="1200" b="0" i="0" u="none" strike="noStrike" kern="1200" cap="none" spc="0" normalizeH="0" baseline="0" noProof="0" dirty="0">
              <a:ln>
                <a:noFill/>
              </a:ln>
              <a:solidFill>
                <a:prstClr val="black"/>
              </a:solidFill>
              <a:effectLst/>
              <a:uLnTx/>
              <a:uFillTx/>
              <a:cs typeface="+mn-cs"/>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0FC6B7E2-0617-4AC1-993F-2E58B2FF18A7}" type="slidenum">
              <a:rPr kumimoji="0" lang="zh-CN" altLang="en-US" sz="1200" b="0" i="0" u="none" strike="noStrike" kern="1200" cap="none" spc="0" normalizeH="0" baseline="0" noProof="0" smtClean="0">
                <a:ln>
                  <a:noFill/>
                </a:ln>
                <a:solidFill>
                  <a:prstClr val="black"/>
                </a:solidFill>
                <a:effectLst/>
                <a:uLnTx/>
                <a:uFillTx/>
                <a:cs typeface="+mn-cs"/>
              </a:rPr>
            </a:fld>
            <a:endParaRPr kumimoji="0" lang="zh-CN" altLang="en-US" sz="1200" b="0" i="0" u="none" strike="noStrike" kern="1200" cap="none" spc="0" normalizeH="0" baseline="0" noProof="0" dirty="0">
              <a:ln>
                <a:noFill/>
              </a:ln>
              <a:solidFill>
                <a:prstClr val="black"/>
              </a:solidFill>
              <a:effectLst/>
              <a:uLnTx/>
              <a:uFillTx/>
              <a:cs typeface="+mn-cs"/>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0FC6B7E2-0617-4AC1-993F-2E58B2FF18A7}" type="slidenum">
              <a:rPr kumimoji="0" lang="zh-CN" altLang="en-US" sz="1200" b="0" i="0" u="none" strike="noStrike" kern="1200" cap="none" spc="0" normalizeH="0" baseline="0" noProof="0" smtClean="0">
                <a:ln>
                  <a:noFill/>
                </a:ln>
                <a:solidFill>
                  <a:prstClr val="black"/>
                </a:solidFill>
                <a:effectLst/>
                <a:uLnTx/>
                <a:uFillTx/>
                <a:cs typeface="+mn-cs"/>
              </a:rPr>
            </a:fld>
            <a:endParaRPr kumimoji="0" lang="zh-CN" altLang="en-US" sz="1200" b="0" i="0" u="none" strike="noStrike" kern="1200" cap="none" spc="0" normalizeH="0" baseline="0" noProof="0" dirty="0">
              <a:ln>
                <a:noFill/>
              </a:ln>
              <a:solidFill>
                <a:prstClr val="black"/>
              </a:solidFill>
              <a:effectLst/>
              <a:uLnTx/>
              <a:uFillTx/>
              <a:cs typeface="+mn-cs"/>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0FC6B7E2-0617-4AC1-993F-2E58B2FF18A7}" type="slidenum">
              <a:rPr kumimoji="0" lang="zh-CN" altLang="en-US" sz="1200" b="0" i="0" u="none" strike="noStrike" kern="1200" cap="none" spc="0" normalizeH="0" baseline="0" noProof="0" smtClean="0">
                <a:ln>
                  <a:noFill/>
                </a:ln>
                <a:solidFill>
                  <a:prstClr val="black"/>
                </a:solidFill>
                <a:effectLst/>
                <a:uLnTx/>
                <a:uFillTx/>
                <a:cs typeface="+mn-cs"/>
              </a:rPr>
            </a:fld>
            <a:endParaRPr kumimoji="0" lang="zh-CN" altLang="en-US" sz="1200" b="0" i="0" u="none" strike="noStrike" kern="1200" cap="none" spc="0" normalizeH="0" baseline="0" noProof="0" dirty="0">
              <a:ln>
                <a:noFill/>
              </a:ln>
              <a:solidFill>
                <a:prstClr val="black"/>
              </a:solidFill>
              <a:effectLst/>
              <a:uLnTx/>
              <a:uFillTx/>
              <a:cs typeface="+mn-cs"/>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0FC6B7E2-0617-4AC1-993F-2E58B2FF18A7}" type="slidenum">
              <a:rPr kumimoji="0" lang="zh-CN" altLang="en-US" sz="1200" b="0" i="0" u="none" strike="noStrike" kern="1200" cap="none" spc="0" normalizeH="0" baseline="0" noProof="0" smtClean="0">
                <a:ln>
                  <a:noFill/>
                </a:ln>
                <a:solidFill>
                  <a:prstClr val="black"/>
                </a:solidFill>
                <a:effectLst/>
                <a:uLnTx/>
                <a:uFillTx/>
                <a:cs typeface="+mn-cs"/>
              </a:rPr>
            </a:fld>
            <a:endParaRPr kumimoji="0" lang="zh-CN" altLang="en-US" sz="1200" b="0" i="0" u="none" strike="noStrike" kern="1200" cap="none" spc="0" normalizeH="0" baseline="0" noProof="0" dirty="0">
              <a:ln>
                <a:noFill/>
              </a:ln>
              <a:solidFill>
                <a:prstClr val="black"/>
              </a:solidFill>
              <a:effectLst/>
              <a:uLnTx/>
              <a:uFillTx/>
              <a:cs typeface="+mn-cs"/>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0FC6B7E2-0617-4AC1-993F-2E58B2FF18A7}" type="slidenum">
              <a:rPr kumimoji="0" lang="zh-CN" altLang="en-US" sz="1200" b="0" i="0" u="none" strike="noStrike" kern="1200" cap="none" spc="0" normalizeH="0" baseline="0" noProof="0" smtClean="0">
                <a:ln>
                  <a:noFill/>
                </a:ln>
                <a:solidFill>
                  <a:prstClr val="black"/>
                </a:solidFill>
                <a:effectLst/>
                <a:uLnTx/>
                <a:uFillTx/>
                <a:cs typeface="+mn-cs"/>
              </a:rPr>
            </a:fld>
            <a:endParaRPr kumimoji="0" lang="zh-CN" altLang="en-US" sz="1200" b="0" i="0" u="none" strike="noStrike" kern="1200" cap="none" spc="0" normalizeH="0" baseline="0" noProof="0" dirty="0">
              <a:ln>
                <a:noFill/>
              </a:ln>
              <a:solidFill>
                <a:prstClr val="black"/>
              </a:solidFill>
              <a:effectLst/>
              <a:uLnTx/>
              <a:uFillTx/>
              <a:cs typeface="+mn-cs"/>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矩形 1"/>
          <p:cNvSpPr/>
          <p:nvPr userDrawn="1"/>
        </p:nvSpPr>
        <p:spPr>
          <a:xfrm>
            <a:off x="350174" y="1916832"/>
            <a:ext cx="735006" cy="24128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00" dirty="0">
                <a:solidFill>
                  <a:schemeClr val="bg1"/>
                </a:solidFill>
              </a:rPr>
              <a:t>PPT</a:t>
            </a:r>
            <a:r>
              <a:rPr lang="zh-CN" altLang="en-US" sz="100" dirty="0">
                <a:solidFill>
                  <a:schemeClr val="bg1"/>
                </a:solidFill>
              </a:rPr>
              <a:t>模板：</a:t>
            </a:r>
            <a:r>
              <a:rPr lang="en-US" altLang="zh-CN" sz="100" dirty="0">
                <a:solidFill>
                  <a:schemeClr val="bg1"/>
                </a:solidFill>
              </a:rPr>
              <a:t>www.1ppt.com/moban/                  PPT</a:t>
            </a:r>
            <a:r>
              <a:rPr lang="zh-CN" altLang="en-US" sz="100" dirty="0">
                <a:solidFill>
                  <a:schemeClr val="bg1"/>
                </a:solidFill>
              </a:rPr>
              <a:t>素材：</a:t>
            </a:r>
            <a:r>
              <a:rPr lang="en-US" altLang="zh-CN" sz="100" dirty="0">
                <a:solidFill>
                  <a:schemeClr val="bg1"/>
                </a:solidFill>
              </a:rPr>
              <a:t>www.1ppt.com/sucai/</a:t>
            </a:r>
            <a:endParaRPr lang="en-US" altLang="zh-CN" sz="100" dirty="0">
              <a:solidFill>
                <a:schemeClr val="bg1"/>
              </a:solidFill>
            </a:endParaRPr>
          </a:p>
          <a:p>
            <a:r>
              <a:rPr lang="en-US" altLang="zh-CN" sz="100" dirty="0">
                <a:solidFill>
                  <a:schemeClr val="bg1"/>
                </a:solidFill>
              </a:rPr>
              <a:t>PPT</a:t>
            </a:r>
            <a:r>
              <a:rPr lang="zh-CN" altLang="en-US" sz="100" dirty="0">
                <a:solidFill>
                  <a:schemeClr val="bg1"/>
                </a:solidFill>
              </a:rPr>
              <a:t>背景：</a:t>
            </a:r>
            <a:r>
              <a:rPr lang="en-US" altLang="zh-CN" sz="100" dirty="0">
                <a:solidFill>
                  <a:schemeClr val="bg1"/>
                </a:solidFill>
              </a:rPr>
              <a:t>www.1ppt.com/beijing/                   PPT</a:t>
            </a:r>
            <a:r>
              <a:rPr lang="zh-CN" altLang="en-US" sz="100" dirty="0">
                <a:solidFill>
                  <a:schemeClr val="bg1"/>
                </a:solidFill>
              </a:rPr>
              <a:t>图表：</a:t>
            </a:r>
            <a:r>
              <a:rPr lang="en-US" altLang="zh-CN" sz="100" dirty="0">
                <a:solidFill>
                  <a:schemeClr val="bg1"/>
                </a:solidFill>
              </a:rPr>
              <a:t>www.1ppt.com/tubiao/      </a:t>
            </a:r>
            <a:endParaRPr lang="en-US" altLang="zh-CN" sz="100" dirty="0">
              <a:solidFill>
                <a:schemeClr val="bg1"/>
              </a:solidFill>
            </a:endParaRPr>
          </a:p>
          <a:p>
            <a:r>
              <a:rPr lang="en-US" altLang="zh-CN" sz="100" dirty="0">
                <a:solidFill>
                  <a:schemeClr val="bg1"/>
                </a:solidFill>
              </a:rPr>
              <a:t>PPT</a:t>
            </a:r>
            <a:r>
              <a:rPr lang="zh-CN" altLang="en-US" sz="100" dirty="0">
                <a:solidFill>
                  <a:schemeClr val="bg1"/>
                </a:solidFill>
              </a:rPr>
              <a:t>下载：</a:t>
            </a:r>
            <a:r>
              <a:rPr lang="en-US" altLang="zh-CN" sz="100" dirty="0">
                <a:solidFill>
                  <a:schemeClr val="bg1"/>
                </a:solidFill>
              </a:rPr>
              <a:t>www.1ppt.com/xiazai/                     PPT</a:t>
            </a:r>
            <a:r>
              <a:rPr lang="zh-CN" altLang="en-US" sz="100" dirty="0">
                <a:solidFill>
                  <a:schemeClr val="bg1"/>
                </a:solidFill>
              </a:rPr>
              <a:t>教程： </a:t>
            </a:r>
            <a:r>
              <a:rPr lang="en-US" altLang="zh-CN" sz="100" dirty="0">
                <a:solidFill>
                  <a:schemeClr val="bg1"/>
                </a:solidFill>
              </a:rPr>
              <a:t>www.1ppt.com/powerpoint/      </a:t>
            </a:r>
            <a:endParaRPr lang="en-US" altLang="zh-CN" sz="100" dirty="0">
              <a:solidFill>
                <a:schemeClr val="bg1"/>
              </a:solidFill>
            </a:endParaRPr>
          </a:p>
          <a:p>
            <a:r>
              <a:rPr lang="zh-CN" altLang="en-US" sz="100" dirty="0">
                <a:solidFill>
                  <a:schemeClr val="bg1"/>
                </a:solidFill>
              </a:rPr>
              <a:t>资料下载：</a:t>
            </a:r>
            <a:r>
              <a:rPr lang="en-US" altLang="zh-CN" sz="100" dirty="0">
                <a:solidFill>
                  <a:schemeClr val="bg1"/>
                </a:solidFill>
              </a:rPr>
              <a:t>www.1ppt.com/ziliao/                   </a:t>
            </a:r>
            <a:r>
              <a:rPr lang="zh-CN" altLang="en-US" sz="100" dirty="0">
                <a:solidFill>
                  <a:schemeClr val="bg1"/>
                </a:solidFill>
              </a:rPr>
              <a:t>个人简历：</a:t>
            </a:r>
            <a:r>
              <a:rPr lang="en-US" altLang="zh-CN" sz="100" dirty="0">
                <a:solidFill>
                  <a:schemeClr val="bg1"/>
                </a:solidFill>
              </a:rPr>
              <a:t>www.1ppt.com/jianli/             </a:t>
            </a:r>
            <a:endParaRPr lang="en-US" altLang="zh-CN" sz="100" dirty="0">
              <a:solidFill>
                <a:schemeClr val="bg1"/>
              </a:solidFill>
            </a:endParaRPr>
          </a:p>
          <a:p>
            <a:r>
              <a:rPr lang="zh-CN" altLang="en-US" sz="100" dirty="0">
                <a:solidFill>
                  <a:schemeClr val="bg1"/>
                </a:solidFill>
              </a:rPr>
              <a:t>试卷下载：</a:t>
            </a:r>
            <a:r>
              <a:rPr lang="en-US" altLang="zh-CN" sz="100" dirty="0">
                <a:solidFill>
                  <a:schemeClr val="bg1"/>
                </a:solidFill>
              </a:rPr>
              <a:t>www.1ppt.com/shiti/                     </a:t>
            </a:r>
            <a:r>
              <a:rPr lang="zh-CN" altLang="en-US" sz="100" dirty="0">
                <a:solidFill>
                  <a:schemeClr val="bg1"/>
                </a:solidFill>
              </a:rPr>
              <a:t>教案下载：</a:t>
            </a:r>
            <a:r>
              <a:rPr lang="en-US" altLang="zh-CN" sz="100" dirty="0">
                <a:solidFill>
                  <a:schemeClr val="bg1"/>
                </a:solidFill>
              </a:rPr>
              <a:t>www.1ppt.com/jiaoan/               </a:t>
            </a:r>
            <a:endParaRPr lang="en-US" altLang="zh-CN" sz="100" dirty="0">
              <a:solidFill>
                <a:schemeClr val="bg1"/>
              </a:solidFill>
            </a:endParaRPr>
          </a:p>
          <a:p>
            <a:r>
              <a:rPr lang="zh-CN" altLang="en-US" sz="100" dirty="0">
                <a:solidFill>
                  <a:schemeClr val="bg1"/>
                </a:solidFill>
              </a:rPr>
              <a:t>手抄报：</a:t>
            </a:r>
            <a:r>
              <a:rPr lang="en-US" altLang="zh-CN" sz="100" dirty="0">
                <a:solidFill>
                  <a:schemeClr val="bg1"/>
                </a:solidFill>
              </a:rPr>
              <a:t>www.1ppt.com/shouchaobao/          PPT</a:t>
            </a:r>
            <a:r>
              <a:rPr lang="zh-CN" altLang="en-US" sz="100" dirty="0">
                <a:solidFill>
                  <a:schemeClr val="bg1"/>
                </a:solidFill>
              </a:rPr>
              <a:t>课件：</a:t>
            </a:r>
            <a:r>
              <a:rPr lang="en-US" altLang="zh-CN" sz="100" dirty="0">
                <a:solidFill>
                  <a:schemeClr val="bg1"/>
                </a:solidFill>
              </a:rPr>
              <a:t>www.1ppt.com/kejian/ </a:t>
            </a:r>
            <a:endParaRPr lang="en-US" altLang="zh-CN" sz="100" dirty="0">
              <a:solidFill>
                <a:schemeClr val="bg1"/>
              </a:solidFill>
            </a:endParaRPr>
          </a:p>
          <a:p>
            <a:r>
              <a:rPr lang="zh-CN" altLang="en-US" sz="100" dirty="0">
                <a:solidFill>
                  <a:schemeClr val="bg1"/>
                </a:solidFill>
              </a:rPr>
              <a:t>语文课件：</a:t>
            </a:r>
            <a:r>
              <a:rPr lang="en-US" altLang="zh-CN" sz="100" dirty="0">
                <a:solidFill>
                  <a:schemeClr val="bg1"/>
                </a:solidFill>
              </a:rPr>
              <a:t>www.1ppt.com/kejian/yuwen/    </a:t>
            </a:r>
            <a:r>
              <a:rPr lang="zh-CN" altLang="en-US" sz="100" dirty="0">
                <a:solidFill>
                  <a:schemeClr val="bg1"/>
                </a:solidFill>
              </a:rPr>
              <a:t>数学课件：</a:t>
            </a:r>
            <a:r>
              <a:rPr lang="en-US" altLang="zh-CN" sz="100" dirty="0">
                <a:solidFill>
                  <a:schemeClr val="bg1"/>
                </a:solidFill>
              </a:rPr>
              <a:t>www.1ppt.com/kejian/shuxue/ </a:t>
            </a:r>
            <a:endParaRPr lang="en-US" altLang="zh-CN" sz="100" dirty="0">
              <a:solidFill>
                <a:schemeClr val="bg1"/>
              </a:solidFill>
            </a:endParaRPr>
          </a:p>
          <a:p>
            <a:r>
              <a:rPr lang="zh-CN" altLang="en-US" sz="100" dirty="0">
                <a:solidFill>
                  <a:schemeClr val="bg1"/>
                </a:solidFill>
              </a:rPr>
              <a:t>英语课件：</a:t>
            </a:r>
            <a:r>
              <a:rPr lang="en-US" altLang="zh-CN" sz="100" dirty="0">
                <a:solidFill>
                  <a:schemeClr val="bg1"/>
                </a:solidFill>
              </a:rPr>
              <a:t>www.1ppt.com/kejian/yingyu/    </a:t>
            </a:r>
            <a:r>
              <a:rPr lang="zh-CN" altLang="en-US" sz="100" dirty="0">
                <a:solidFill>
                  <a:schemeClr val="bg1"/>
                </a:solidFill>
              </a:rPr>
              <a:t>美术课件：</a:t>
            </a:r>
            <a:r>
              <a:rPr lang="en-US" altLang="zh-CN" sz="100" dirty="0">
                <a:solidFill>
                  <a:schemeClr val="bg1"/>
                </a:solidFill>
              </a:rPr>
              <a:t>www.1ppt.com/kejian/meishu/ </a:t>
            </a:r>
            <a:endParaRPr lang="en-US" altLang="zh-CN" sz="100" dirty="0">
              <a:solidFill>
                <a:schemeClr val="bg1"/>
              </a:solidFill>
            </a:endParaRPr>
          </a:p>
          <a:p>
            <a:r>
              <a:rPr lang="zh-CN" altLang="en-US" sz="100" dirty="0">
                <a:solidFill>
                  <a:schemeClr val="bg1"/>
                </a:solidFill>
              </a:rPr>
              <a:t>科学课件：</a:t>
            </a:r>
            <a:r>
              <a:rPr lang="en-US" altLang="zh-CN" sz="100" dirty="0">
                <a:solidFill>
                  <a:schemeClr val="bg1"/>
                </a:solidFill>
              </a:rPr>
              <a:t>www.1ppt.com/kejian/kexue/     </a:t>
            </a:r>
            <a:r>
              <a:rPr lang="zh-CN" altLang="en-US" sz="100" dirty="0">
                <a:solidFill>
                  <a:schemeClr val="bg1"/>
                </a:solidFill>
              </a:rPr>
              <a:t>物理课件：</a:t>
            </a:r>
            <a:r>
              <a:rPr lang="en-US" altLang="zh-CN" sz="100" dirty="0">
                <a:solidFill>
                  <a:schemeClr val="bg1"/>
                </a:solidFill>
              </a:rPr>
              <a:t>www.1ppt.com/kejian/wuli/ </a:t>
            </a:r>
            <a:endParaRPr lang="en-US" altLang="zh-CN" sz="100" dirty="0">
              <a:solidFill>
                <a:schemeClr val="bg1"/>
              </a:solidFill>
            </a:endParaRPr>
          </a:p>
          <a:p>
            <a:r>
              <a:rPr lang="zh-CN" altLang="en-US" sz="100" dirty="0">
                <a:solidFill>
                  <a:schemeClr val="bg1"/>
                </a:solidFill>
              </a:rPr>
              <a:t>化学课件：</a:t>
            </a:r>
            <a:r>
              <a:rPr lang="en-US" altLang="zh-CN" sz="100" dirty="0">
                <a:solidFill>
                  <a:schemeClr val="bg1"/>
                </a:solidFill>
              </a:rPr>
              <a:t>www.1ppt.com/kejian/huaxue/  </a:t>
            </a:r>
            <a:r>
              <a:rPr lang="zh-CN" altLang="en-US" sz="100" dirty="0">
                <a:solidFill>
                  <a:schemeClr val="bg1"/>
                </a:solidFill>
              </a:rPr>
              <a:t>生物课件：</a:t>
            </a:r>
            <a:r>
              <a:rPr lang="en-US" altLang="zh-CN" sz="100" dirty="0">
                <a:solidFill>
                  <a:schemeClr val="bg1"/>
                </a:solidFill>
              </a:rPr>
              <a:t>www.1ppt.com/kejian/shengwu/ </a:t>
            </a:r>
            <a:endParaRPr lang="en-US" altLang="zh-CN" sz="100" dirty="0">
              <a:solidFill>
                <a:schemeClr val="bg1"/>
              </a:solidFill>
            </a:endParaRPr>
          </a:p>
          <a:p>
            <a:r>
              <a:rPr lang="zh-CN" altLang="en-US" sz="100" dirty="0">
                <a:solidFill>
                  <a:schemeClr val="bg1"/>
                </a:solidFill>
              </a:rPr>
              <a:t>地理课件：</a:t>
            </a:r>
            <a:r>
              <a:rPr lang="en-US" altLang="zh-CN" sz="100" dirty="0">
                <a:solidFill>
                  <a:schemeClr val="bg1"/>
                </a:solidFill>
              </a:rPr>
              <a:t>www.1ppt.com/kejian/dili/          </a:t>
            </a:r>
            <a:r>
              <a:rPr lang="zh-CN" altLang="en-US" sz="100" dirty="0">
                <a:solidFill>
                  <a:schemeClr val="bg1"/>
                </a:solidFill>
              </a:rPr>
              <a:t>历史课件：</a:t>
            </a:r>
            <a:r>
              <a:rPr lang="en-US" altLang="zh-CN" sz="100" dirty="0">
                <a:solidFill>
                  <a:schemeClr val="bg1"/>
                </a:solidFill>
              </a:rPr>
              <a:t>www.1ppt.com/kejian/lishi/ </a:t>
            </a:r>
            <a:endParaRPr lang="en-US" altLang="zh-CN" sz="100" dirty="0">
              <a:solidFill>
                <a:schemeClr val="bg1"/>
              </a:solidFill>
            </a:endParaRPr>
          </a:p>
        </p:txBody>
      </p:sp>
    </p:spTree>
  </p:cSld>
  <p:clrMapOvr>
    <a:masterClrMapping/>
  </p:clrMapOvr>
  <p:transition spd="slow">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
        <p:nvSpPr>
          <p:cNvPr id="9" name="矩形 8"/>
          <p:cNvSpPr/>
          <p:nvPr userDrawn="1"/>
        </p:nvSpPr>
        <p:spPr>
          <a:xfrm flipH="1">
            <a:off x="-1" y="1"/>
            <a:ext cx="3460615" cy="74543"/>
          </a:xfrm>
          <a:prstGeom prst="rect">
            <a:avLst/>
          </a:prstGeom>
          <a:gradFill flip="none" rotWithShape="1">
            <a:gsLst>
              <a:gs pos="0">
                <a:srgbClr val="30B593"/>
              </a:gs>
              <a:gs pos="100000">
                <a:srgbClr val="00B050"/>
              </a:gs>
            </a:gsLst>
            <a:lin ang="2700000" scaled="1"/>
            <a:tileRect/>
          </a:gradFill>
          <a:ln>
            <a:solidFill>
              <a:schemeClr val="bg1"/>
            </a:solidFill>
          </a:ln>
          <a:effectLst>
            <a:outerShdw blurRad="38100" dist="12700" dir="10800000" algn="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dirty="0">
              <a:latin typeface="思源黑体 CN Light" panose="020B0300000000000000" pitchFamily="34" charset="-122"/>
              <a:ea typeface="思源黑体 CN Bold" panose="02010600030101010101" pitchFamily="34" charset="-122"/>
              <a:sym typeface="+mn-lt"/>
            </a:endParaRPr>
          </a:p>
        </p:txBody>
      </p:sp>
      <p:sp>
        <p:nvSpPr>
          <p:cNvPr id="10" name="矩形 9"/>
          <p:cNvSpPr/>
          <p:nvPr userDrawn="1"/>
        </p:nvSpPr>
        <p:spPr>
          <a:xfrm flipH="1">
            <a:off x="7528891" y="4968402"/>
            <a:ext cx="1615109" cy="175098"/>
          </a:xfrm>
          <a:prstGeom prst="rect">
            <a:avLst/>
          </a:prstGeom>
          <a:gradFill flip="none" rotWithShape="1">
            <a:gsLst>
              <a:gs pos="0">
                <a:srgbClr val="30B593"/>
              </a:gs>
              <a:gs pos="100000">
                <a:srgbClr val="00B050"/>
              </a:gs>
            </a:gsLst>
            <a:lin ang="2700000" scaled="1"/>
            <a:tileRect/>
          </a:gradFill>
          <a:ln>
            <a:solidFill>
              <a:schemeClr val="bg1"/>
            </a:solidFill>
          </a:ln>
          <a:effectLst>
            <a:outerShdw blurRad="38100" dist="12700" dir="10800000" algn="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dirty="0">
              <a:latin typeface="思源黑体 CN Light" panose="020B0300000000000000" pitchFamily="34" charset="-122"/>
              <a:ea typeface="思源黑体 CN Bold" panose="02010600030101010101" pitchFamily="34" charset="-122"/>
              <a:sym typeface="+mn-lt"/>
            </a:endParaRPr>
          </a:p>
        </p:txBody>
      </p:sp>
      <p:sp>
        <p:nvSpPr>
          <p:cNvPr id="12" name="文本占位符 11"/>
          <p:cNvSpPr>
            <a:spLocks noGrp="1"/>
          </p:cNvSpPr>
          <p:nvPr>
            <p:ph type="body" sz="quarter" idx="10" hasCustomPrompt="1"/>
          </p:nvPr>
        </p:nvSpPr>
        <p:spPr>
          <a:xfrm>
            <a:off x="254364" y="198467"/>
            <a:ext cx="2071688" cy="373856"/>
          </a:xfrm>
          <a:prstGeom prst="rect">
            <a:avLst/>
          </a:prstGeom>
        </p:spPr>
        <p:txBody>
          <a:bodyPr lIns="68580" tIns="34290" rIns="68580" bIns="34290"/>
          <a:lstStyle>
            <a:lvl1pPr marL="0" indent="0">
              <a:buNone/>
              <a:defRPr sz="1800">
                <a:solidFill>
                  <a:srgbClr val="2AB48A"/>
                </a:solidFill>
                <a:latin typeface="思源黑体 CN Bold" panose="02010600030101010101" pitchFamily="34" charset="-122"/>
                <a:ea typeface="思源黑体 CN Bold" panose="02010600030101010101" pitchFamily="34" charset="-122"/>
              </a:defRPr>
            </a:lvl1pPr>
          </a:lstStyle>
          <a:p>
            <a:pPr lvl="0"/>
            <a:r>
              <a:rPr lang="en-US" altLang="zh-CN" dirty="0"/>
              <a:t>01   </a:t>
            </a:r>
            <a:r>
              <a:rPr lang="zh-CN" altLang="en-US" dirty="0"/>
              <a:t>输入标题</a:t>
            </a:r>
            <a:endParaRPr lang="zh-CN" altLang="en-US" dirty="0"/>
          </a:p>
        </p:txBody>
      </p:sp>
      <p:sp>
        <p:nvSpPr>
          <p:cNvPr id="13" name="矩形: 圆角 12"/>
          <p:cNvSpPr/>
          <p:nvPr userDrawn="1"/>
        </p:nvSpPr>
        <p:spPr>
          <a:xfrm>
            <a:off x="485775" y="952500"/>
            <a:ext cx="8172450" cy="3705225"/>
          </a:xfrm>
          <a:prstGeom prst="roundRect">
            <a:avLst>
              <a:gd name="adj" fmla="val 6851"/>
            </a:avLst>
          </a:prstGeom>
          <a:noFill/>
          <a:ln>
            <a:solidFill>
              <a:srgbClr val="2AB48A"/>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dirty="0">
              <a:latin typeface="思源黑体 CN Bold" panose="02010600030101010101" pitchFamily="34" charset="-122"/>
              <a:ea typeface="思源黑体 CN Bold" panose="02010600030101010101" pitchFamily="34" charset="-122"/>
            </a:endParaRPr>
          </a:p>
        </p:txBody>
      </p:sp>
    </p:spTree>
  </p:cSld>
  <p:clrMapOvr>
    <a:masterClrMapping/>
  </p:clrMapOvr>
  <p:transition spd="slow">
    <p:fade/>
  </p:transition>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Lst>
  <p:transition spd="slow">
    <p:fade/>
  </p:transition>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9pPr>
    </p:bodyStyle>
    <p:otherStyle>
      <a:defPPr>
        <a:defRPr lang="zh-CN"/>
      </a:defPPr>
      <a:lvl1pPr marL="0" algn="l" defTabSz="685800" rtl="0" eaLnBrk="1" latinLnBrk="0" hangingPunct="1">
        <a:defRPr sz="1400" kern="1200">
          <a:solidFill>
            <a:schemeClr val="tx1"/>
          </a:solidFill>
          <a:latin typeface="+mn-lt"/>
          <a:ea typeface="+mn-ea"/>
          <a:cs typeface="+mn-cs"/>
        </a:defRPr>
      </a:lvl1pPr>
      <a:lvl2pPr marL="342900" algn="l" defTabSz="685800" rtl="0" eaLnBrk="1" latinLnBrk="0" hangingPunct="1">
        <a:defRPr sz="1400" kern="1200">
          <a:solidFill>
            <a:schemeClr val="tx1"/>
          </a:solidFill>
          <a:latin typeface="+mn-lt"/>
          <a:ea typeface="+mn-ea"/>
          <a:cs typeface="+mn-cs"/>
        </a:defRPr>
      </a:lvl2pPr>
      <a:lvl3pPr marL="685800" algn="l" defTabSz="685800" rtl="0" eaLnBrk="1" latinLnBrk="0" hangingPunct="1">
        <a:defRPr sz="1400" kern="1200">
          <a:solidFill>
            <a:schemeClr val="tx1"/>
          </a:solidFill>
          <a:latin typeface="+mn-lt"/>
          <a:ea typeface="+mn-ea"/>
          <a:cs typeface="+mn-cs"/>
        </a:defRPr>
      </a:lvl3pPr>
      <a:lvl4pPr marL="1028700" algn="l" defTabSz="685800" rtl="0" eaLnBrk="1" latinLnBrk="0" hangingPunct="1">
        <a:defRPr sz="1400" kern="1200">
          <a:solidFill>
            <a:schemeClr val="tx1"/>
          </a:solidFill>
          <a:latin typeface="+mn-lt"/>
          <a:ea typeface="+mn-ea"/>
          <a:cs typeface="+mn-cs"/>
        </a:defRPr>
      </a:lvl4pPr>
      <a:lvl5pPr marL="1371600" algn="l" defTabSz="685800" rtl="0" eaLnBrk="1" latinLnBrk="0" hangingPunct="1">
        <a:defRPr sz="1400" kern="1200">
          <a:solidFill>
            <a:schemeClr val="tx1"/>
          </a:solidFill>
          <a:latin typeface="+mn-lt"/>
          <a:ea typeface="+mn-ea"/>
          <a:cs typeface="+mn-cs"/>
        </a:defRPr>
      </a:lvl5pPr>
      <a:lvl6pPr marL="1714500" algn="l" defTabSz="685800" rtl="0" eaLnBrk="1" latinLnBrk="0" hangingPunct="1">
        <a:defRPr sz="1400" kern="1200">
          <a:solidFill>
            <a:schemeClr val="tx1"/>
          </a:solidFill>
          <a:latin typeface="+mn-lt"/>
          <a:ea typeface="+mn-ea"/>
          <a:cs typeface="+mn-cs"/>
        </a:defRPr>
      </a:lvl6pPr>
      <a:lvl7pPr marL="2057400" algn="l" defTabSz="685800" rtl="0" eaLnBrk="1" latinLnBrk="0" hangingPunct="1">
        <a:defRPr sz="1400" kern="1200">
          <a:solidFill>
            <a:schemeClr val="tx1"/>
          </a:solidFill>
          <a:latin typeface="+mn-lt"/>
          <a:ea typeface="+mn-ea"/>
          <a:cs typeface="+mn-cs"/>
        </a:defRPr>
      </a:lvl7pPr>
      <a:lvl8pPr marL="2400300" algn="l" defTabSz="685800" rtl="0" eaLnBrk="1" latinLnBrk="0" hangingPunct="1">
        <a:defRPr sz="1400" kern="1200">
          <a:solidFill>
            <a:schemeClr val="tx1"/>
          </a:solidFill>
          <a:latin typeface="+mn-lt"/>
          <a:ea typeface="+mn-ea"/>
          <a:cs typeface="+mn-cs"/>
        </a:defRPr>
      </a:lvl8pPr>
      <a:lvl9pPr marL="2743200" algn="l" defTabSz="685800" rtl="0" eaLnBrk="1" latinLnBrk="0" hangingPunct="1">
        <a:defRPr sz="1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image" Target="../media/image1.jpe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2.xml"/><Relationship Id="rId1" Type="http://schemas.openxmlformats.org/officeDocument/2006/relationships/image" Target="../media/image5.pn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4" Type="http://schemas.openxmlformats.org/officeDocument/2006/relationships/notesSlide" Target="../notesSlides/notesSlide14.xml"/><Relationship Id="rId3" Type="http://schemas.openxmlformats.org/officeDocument/2006/relationships/slideLayout" Target="../slideLayouts/slideLayout2.xml"/><Relationship Id="rId2" Type="http://schemas.openxmlformats.org/officeDocument/2006/relationships/image" Target="../media/image7.png"/><Relationship Id="rId1" Type="http://schemas.openxmlformats.org/officeDocument/2006/relationships/image" Target="../media/image6.png"/></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5" Type="http://schemas.openxmlformats.org/officeDocument/2006/relationships/notesSlide" Target="../notesSlides/notesSlide17.xml"/><Relationship Id="rId4" Type="http://schemas.openxmlformats.org/officeDocument/2006/relationships/slideLayout" Target="../slideLayouts/slideLayout2.xml"/><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image" Target="../media/image6.png"/></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1.xml"/><Relationship Id="rId1" Type="http://schemas.openxmlformats.org/officeDocument/2006/relationships/image" Target="../media/image10.jpe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2.xml"/><Relationship Id="rId1" Type="http://schemas.openxmlformats.org/officeDocument/2006/relationships/image" Target="../media/image2.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4" Type="http://schemas.openxmlformats.org/officeDocument/2006/relationships/notesSlide" Target="../notesSlides/notesSlide8.xml"/><Relationship Id="rId3" Type="http://schemas.openxmlformats.org/officeDocument/2006/relationships/slideLayout" Target="../slideLayouts/slideLayout2.xml"/><Relationship Id="rId2" Type="http://schemas.openxmlformats.org/officeDocument/2006/relationships/image" Target="../media/image4.png"/><Relationship Id="rId1" Type="http://schemas.openxmlformats.org/officeDocument/2006/relationships/image" Target="../media/image3.jpe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flipH="1">
            <a:off x="0" y="1537133"/>
            <a:ext cx="9144000" cy="2069235"/>
          </a:xfrm>
          <a:prstGeom prst="rect">
            <a:avLst/>
          </a:prstGeom>
          <a:gradFill flip="none" rotWithShape="1">
            <a:gsLst>
              <a:gs pos="0">
                <a:srgbClr val="30B593"/>
              </a:gs>
              <a:gs pos="100000">
                <a:srgbClr val="00B050"/>
              </a:gs>
            </a:gsLst>
            <a:lin ang="2700000" scaled="1"/>
            <a:tileRect/>
          </a:gradFill>
          <a:ln>
            <a:solidFill>
              <a:schemeClr val="bg1"/>
            </a:solidFill>
          </a:ln>
          <a:effectLst>
            <a:outerShdw blurRad="38100" dist="12700" dir="10800000" algn="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dirty="0">
              <a:cs typeface="+mn-ea"/>
              <a:sym typeface="+mn-lt"/>
            </a:endParaRPr>
          </a:p>
        </p:txBody>
      </p:sp>
      <p:sp>
        <p:nvSpPr>
          <p:cNvPr id="6" name="任意多边形: 形状 5"/>
          <p:cNvSpPr/>
          <p:nvPr/>
        </p:nvSpPr>
        <p:spPr>
          <a:xfrm flipV="1">
            <a:off x="451196" y="1218391"/>
            <a:ext cx="4976320" cy="2757791"/>
          </a:xfrm>
          <a:custGeom>
            <a:avLst/>
            <a:gdLst>
              <a:gd name="connsiteX0" fmla="*/ 128585 w 6635093"/>
              <a:gd name="connsiteY0" fmla="*/ 5026479 h 5026479"/>
              <a:gd name="connsiteX1" fmla="*/ 0 w 6635093"/>
              <a:gd name="connsiteY1" fmla="*/ 5026479 h 5026479"/>
              <a:gd name="connsiteX2" fmla="*/ 0 w 6635093"/>
              <a:gd name="connsiteY2" fmla="*/ 0 h 5026479"/>
              <a:gd name="connsiteX3" fmla="*/ 128585 w 6635093"/>
              <a:gd name="connsiteY3" fmla="*/ 0 h 5026479"/>
              <a:gd name="connsiteX4" fmla="*/ 128585 w 6635093"/>
              <a:gd name="connsiteY4" fmla="*/ 4891494 h 5026479"/>
              <a:gd name="connsiteX5" fmla="*/ 6506501 w 6635093"/>
              <a:gd name="connsiteY5" fmla="*/ 4891494 h 5026479"/>
              <a:gd name="connsiteX6" fmla="*/ 6506501 w 6635093"/>
              <a:gd name="connsiteY6" fmla="*/ 4527223 h 5026479"/>
              <a:gd name="connsiteX7" fmla="*/ 6635089 w 6635093"/>
              <a:gd name="connsiteY7" fmla="*/ 4527223 h 5026479"/>
              <a:gd name="connsiteX8" fmla="*/ 6635089 w 6635093"/>
              <a:gd name="connsiteY8" fmla="*/ 4891494 h 5026479"/>
              <a:gd name="connsiteX9" fmla="*/ 6635093 w 6635093"/>
              <a:gd name="connsiteY9" fmla="*/ 4891494 h 5026479"/>
              <a:gd name="connsiteX10" fmla="*/ 6635093 w 6635093"/>
              <a:gd name="connsiteY10" fmla="*/ 5026477 h 5026479"/>
              <a:gd name="connsiteX11" fmla="*/ 128585 w 6635093"/>
              <a:gd name="connsiteY11" fmla="*/ 5026477 h 5026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6635093" h="5026479">
                <a:moveTo>
                  <a:pt x="128585" y="5026479"/>
                </a:moveTo>
                <a:lnTo>
                  <a:pt x="0" y="5026479"/>
                </a:lnTo>
                <a:lnTo>
                  <a:pt x="0" y="0"/>
                </a:lnTo>
                <a:lnTo>
                  <a:pt x="128585" y="0"/>
                </a:lnTo>
                <a:lnTo>
                  <a:pt x="128585" y="4891494"/>
                </a:lnTo>
                <a:lnTo>
                  <a:pt x="6506501" y="4891494"/>
                </a:lnTo>
                <a:lnTo>
                  <a:pt x="6506501" y="4527223"/>
                </a:lnTo>
                <a:lnTo>
                  <a:pt x="6635089" y="4527223"/>
                </a:lnTo>
                <a:lnTo>
                  <a:pt x="6635089" y="4891494"/>
                </a:lnTo>
                <a:lnTo>
                  <a:pt x="6635093" y="4891494"/>
                </a:lnTo>
                <a:lnTo>
                  <a:pt x="6635093" y="5026477"/>
                </a:lnTo>
                <a:lnTo>
                  <a:pt x="128585" y="5026477"/>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dirty="0">
              <a:solidFill>
                <a:schemeClr val="lt1"/>
              </a:solidFill>
              <a:cs typeface="+mn-ea"/>
              <a:sym typeface="+mn-lt"/>
            </a:endParaRPr>
          </a:p>
        </p:txBody>
      </p:sp>
      <p:sp>
        <p:nvSpPr>
          <p:cNvPr id="13" name="任意多边形: 形状 12"/>
          <p:cNvSpPr/>
          <p:nvPr/>
        </p:nvSpPr>
        <p:spPr>
          <a:xfrm rot="5400000" flipH="1">
            <a:off x="5244205" y="476510"/>
            <a:ext cx="2653810" cy="4243388"/>
          </a:xfrm>
          <a:custGeom>
            <a:avLst/>
            <a:gdLst>
              <a:gd name="connsiteX0" fmla="*/ 4244211 w 4244211"/>
              <a:gd name="connsiteY0" fmla="*/ 1 h 5657851"/>
              <a:gd name="connsiteX1" fmla="*/ 4244211 w 4244211"/>
              <a:gd name="connsiteY1" fmla="*/ 128587 h 5657851"/>
              <a:gd name="connsiteX2" fmla="*/ 126206 w 4244211"/>
              <a:gd name="connsiteY2" fmla="*/ 128587 h 5657851"/>
              <a:gd name="connsiteX3" fmla="*/ 126206 w 4244211"/>
              <a:gd name="connsiteY3" fmla="*/ 5657851 h 5657851"/>
              <a:gd name="connsiteX4" fmla="*/ 0 w 4244211"/>
              <a:gd name="connsiteY4" fmla="*/ 5657851 h 5657851"/>
              <a:gd name="connsiteX5" fmla="*/ 0 w 4244211"/>
              <a:gd name="connsiteY5" fmla="*/ 0 h 5657851"/>
              <a:gd name="connsiteX6" fmla="*/ 126206 w 4244211"/>
              <a:gd name="connsiteY6" fmla="*/ 0 h 5657851"/>
              <a:gd name="connsiteX7" fmla="*/ 126206 w 4244211"/>
              <a:gd name="connsiteY7" fmla="*/ 1 h 56578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244211" h="5657851">
                <a:moveTo>
                  <a:pt x="4244211" y="1"/>
                </a:moveTo>
                <a:lnTo>
                  <a:pt x="4244211" y="128587"/>
                </a:lnTo>
                <a:lnTo>
                  <a:pt x="126206" y="128587"/>
                </a:lnTo>
                <a:lnTo>
                  <a:pt x="126206" y="5657851"/>
                </a:lnTo>
                <a:lnTo>
                  <a:pt x="0" y="5657851"/>
                </a:lnTo>
                <a:lnTo>
                  <a:pt x="0" y="0"/>
                </a:lnTo>
                <a:lnTo>
                  <a:pt x="126206" y="0"/>
                </a:lnTo>
                <a:lnTo>
                  <a:pt x="126206" y="1"/>
                </a:lnTo>
                <a:close/>
              </a:path>
            </a:pathLst>
          </a:custGeom>
          <a:solidFill>
            <a:schemeClr val="tx1">
              <a:lumMod val="75000"/>
              <a:lumOff val="25000"/>
            </a:schemeClr>
          </a:solidFill>
          <a:ln w="38100">
            <a:noFill/>
          </a:ln>
          <a:effectLst/>
        </p:spPr>
        <p:txBody>
          <a:bodyPr vert="horz" wrap="square" lIns="68580" tIns="34290" rIns="68580" bIns="34290" numCol="1" anchor="t" anchorCtr="0" compatLnSpc="1"/>
          <a:lstStyle/>
          <a:p>
            <a:endParaRPr lang="zh-CN" altLang="en-US" dirty="0">
              <a:solidFill>
                <a:prstClr val="black"/>
              </a:solidFill>
              <a:cs typeface="+mn-ea"/>
              <a:sym typeface="+mn-lt"/>
            </a:endParaRPr>
          </a:p>
        </p:txBody>
      </p:sp>
      <p:sp>
        <p:nvSpPr>
          <p:cNvPr id="14" name="矩形 13"/>
          <p:cNvSpPr/>
          <p:nvPr/>
        </p:nvSpPr>
        <p:spPr>
          <a:xfrm flipH="1">
            <a:off x="8503526" y="986291"/>
            <a:ext cx="292605" cy="362054"/>
          </a:xfrm>
          <a:prstGeom prst="rect">
            <a:avLst/>
          </a:prstGeom>
          <a:gradFill flip="none" rotWithShape="1">
            <a:gsLst>
              <a:gs pos="0">
                <a:srgbClr val="30B593"/>
              </a:gs>
              <a:gs pos="100000">
                <a:srgbClr val="00B050"/>
              </a:gs>
            </a:gsLst>
            <a:lin ang="2700000" scaled="1"/>
            <a:tileRect/>
          </a:gradFill>
          <a:ln>
            <a:solidFill>
              <a:schemeClr val="bg1"/>
            </a:solidFill>
          </a:ln>
          <a:effectLst>
            <a:outerShdw blurRad="38100" dist="12700" dir="10800000" algn="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dirty="0">
              <a:cs typeface="+mn-ea"/>
              <a:sym typeface="+mn-lt"/>
            </a:endParaRPr>
          </a:p>
        </p:txBody>
      </p:sp>
      <p:sp>
        <p:nvSpPr>
          <p:cNvPr id="10" name="矩形 9"/>
          <p:cNvSpPr/>
          <p:nvPr/>
        </p:nvSpPr>
        <p:spPr>
          <a:xfrm flipH="1">
            <a:off x="0" y="0"/>
            <a:ext cx="3460615" cy="175098"/>
          </a:xfrm>
          <a:prstGeom prst="rect">
            <a:avLst/>
          </a:prstGeom>
          <a:gradFill flip="none" rotWithShape="1">
            <a:gsLst>
              <a:gs pos="0">
                <a:srgbClr val="30B593"/>
              </a:gs>
              <a:gs pos="100000">
                <a:srgbClr val="00B050"/>
              </a:gs>
            </a:gsLst>
            <a:lin ang="2700000" scaled="1"/>
            <a:tileRect/>
          </a:gradFill>
          <a:ln>
            <a:solidFill>
              <a:schemeClr val="bg1"/>
            </a:solidFill>
          </a:ln>
          <a:effectLst>
            <a:outerShdw blurRad="38100" dist="12700" dir="10800000" algn="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dirty="0">
              <a:cs typeface="+mn-ea"/>
              <a:sym typeface="+mn-lt"/>
            </a:endParaRPr>
          </a:p>
        </p:txBody>
      </p:sp>
      <p:sp>
        <p:nvSpPr>
          <p:cNvPr id="11" name="矩形 10"/>
          <p:cNvSpPr/>
          <p:nvPr/>
        </p:nvSpPr>
        <p:spPr>
          <a:xfrm flipH="1">
            <a:off x="-1" y="228600"/>
            <a:ext cx="2631332" cy="175098"/>
          </a:xfrm>
          <a:prstGeom prst="rect">
            <a:avLst/>
          </a:prstGeom>
          <a:solidFill>
            <a:schemeClr val="tx1">
              <a:lumMod val="75000"/>
              <a:lumOff val="25000"/>
            </a:schemeClr>
          </a:solidFill>
          <a:ln w="38100">
            <a:noFill/>
          </a:ln>
          <a:effectLst/>
        </p:spPr>
        <p:txBody>
          <a:bodyPr vert="horz" wrap="square" lIns="68580" tIns="34290" rIns="68580" bIns="34290" numCol="1" anchor="t" anchorCtr="0" compatLnSpc="1"/>
          <a:lstStyle/>
          <a:p>
            <a:endParaRPr lang="zh-CN" altLang="en-US" dirty="0">
              <a:solidFill>
                <a:prstClr val="black"/>
              </a:solidFill>
              <a:cs typeface="+mn-ea"/>
              <a:sym typeface="+mn-lt"/>
            </a:endParaRPr>
          </a:p>
        </p:txBody>
      </p:sp>
      <p:sp>
        <p:nvSpPr>
          <p:cNvPr id="12" name="矩形 11"/>
          <p:cNvSpPr/>
          <p:nvPr/>
        </p:nvSpPr>
        <p:spPr>
          <a:xfrm flipH="1">
            <a:off x="5427516" y="4968402"/>
            <a:ext cx="3716485" cy="175098"/>
          </a:xfrm>
          <a:prstGeom prst="rect">
            <a:avLst/>
          </a:prstGeom>
          <a:gradFill flip="none" rotWithShape="1">
            <a:gsLst>
              <a:gs pos="0">
                <a:srgbClr val="30B593"/>
              </a:gs>
              <a:gs pos="100000">
                <a:srgbClr val="00B050"/>
              </a:gs>
            </a:gsLst>
            <a:lin ang="2700000" scaled="1"/>
            <a:tileRect/>
          </a:gradFill>
          <a:ln>
            <a:solidFill>
              <a:schemeClr val="bg1"/>
            </a:solidFill>
          </a:ln>
          <a:effectLst>
            <a:outerShdw blurRad="38100" dist="12700" dir="10800000" algn="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dirty="0">
              <a:cs typeface="+mn-ea"/>
              <a:sym typeface="+mn-lt"/>
            </a:endParaRPr>
          </a:p>
        </p:txBody>
      </p:sp>
      <p:grpSp>
        <p:nvGrpSpPr>
          <p:cNvPr id="30" name="组合 29"/>
          <p:cNvGrpSpPr/>
          <p:nvPr/>
        </p:nvGrpSpPr>
        <p:grpSpPr>
          <a:xfrm>
            <a:off x="671222" y="1713522"/>
            <a:ext cx="4752665" cy="1348124"/>
            <a:chOff x="894963" y="2284695"/>
            <a:chExt cx="6336886" cy="1797497"/>
          </a:xfrm>
        </p:grpSpPr>
        <p:sp>
          <p:nvSpPr>
            <p:cNvPr id="22" name="文本框 21"/>
            <p:cNvSpPr txBox="1"/>
            <p:nvPr/>
          </p:nvSpPr>
          <p:spPr>
            <a:xfrm>
              <a:off x="894963" y="2284695"/>
              <a:ext cx="6063194" cy="1149032"/>
            </a:xfrm>
            <a:prstGeom prst="rect">
              <a:avLst/>
            </a:prstGeom>
            <a:noFill/>
          </p:spPr>
          <p:txBody>
            <a:bodyPr wrap="square" rtlCol="0">
              <a:spAutoFit/>
              <a:scene3d>
                <a:camera prst="orthographicFront"/>
                <a:lightRig rig="threePt" dir="t"/>
              </a:scene3d>
              <a:sp3d contourW="12700"/>
            </a:bodyPr>
            <a:lstStyle/>
            <a:p>
              <a:r>
                <a:rPr lang="zh-CN" altLang="en-US" sz="5000" b="1" dirty="0">
                  <a:solidFill>
                    <a:schemeClr val="bg1"/>
                  </a:solidFill>
                  <a:effectLst>
                    <a:outerShdw blurRad="38100" dist="38100" dir="2700000" algn="tl">
                      <a:srgbClr val="000000">
                        <a:alpha val="43137"/>
                      </a:srgbClr>
                    </a:outerShdw>
                  </a:effectLst>
                  <a:cs typeface="+mn-ea"/>
                  <a:sym typeface="+mn-lt"/>
                </a:rPr>
                <a:t>语文园地（二）</a:t>
              </a:r>
              <a:endParaRPr lang="zh-CN" altLang="en-US" sz="5000" b="1" dirty="0">
                <a:solidFill>
                  <a:schemeClr val="bg1"/>
                </a:solidFill>
                <a:effectLst>
                  <a:outerShdw blurRad="38100" dist="38100" dir="2700000" algn="tl">
                    <a:srgbClr val="000000">
                      <a:alpha val="43137"/>
                    </a:srgbClr>
                  </a:outerShdw>
                </a:effectLst>
                <a:cs typeface="+mn-ea"/>
                <a:sym typeface="+mn-lt"/>
              </a:endParaRPr>
            </a:p>
          </p:txBody>
        </p:sp>
        <p:sp>
          <p:nvSpPr>
            <p:cNvPr id="23" name="文本框 22"/>
            <p:cNvSpPr txBox="1"/>
            <p:nvPr/>
          </p:nvSpPr>
          <p:spPr>
            <a:xfrm>
              <a:off x="946398" y="3470315"/>
              <a:ext cx="5808814" cy="611877"/>
            </a:xfrm>
            <a:prstGeom prst="rect">
              <a:avLst/>
            </a:prstGeom>
            <a:noFill/>
          </p:spPr>
          <p:txBody>
            <a:bodyPr wrap="square" rtlCol="0">
              <a:spAutoFit/>
              <a:scene3d>
                <a:camera prst="orthographicFront"/>
                <a:lightRig rig="threePt" dir="t"/>
              </a:scene3d>
              <a:sp3d contourW="12700"/>
            </a:bodyPr>
            <a:lstStyle/>
            <a:p>
              <a:pPr algn="dist">
                <a:lnSpc>
                  <a:spcPct val="150000"/>
                </a:lnSpc>
              </a:pPr>
              <a:r>
                <a:rPr lang="zh-CN" altLang="en-US" sz="1800" dirty="0">
                  <a:solidFill>
                    <a:schemeClr val="bg1"/>
                  </a:solidFill>
                  <a:effectLst>
                    <a:outerShdw blurRad="38100" dist="38100" dir="2700000" algn="tl">
                      <a:srgbClr val="000000">
                        <a:alpha val="43137"/>
                      </a:srgbClr>
                    </a:outerShdw>
                  </a:effectLst>
                  <a:cs typeface="+mn-ea"/>
                  <a:sym typeface="+mn-lt"/>
                </a:rPr>
                <a:t>部编版语文课</a:t>
              </a:r>
              <a:r>
                <a:rPr lang="zh-CN" altLang="en-US" sz="1800" dirty="0">
                  <a:solidFill>
                    <a:schemeClr val="bg1"/>
                  </a:solidFill>
                  <a:effectLst>
                    <a:outerShdw blurRad="38100" dist="38100" dir="2700000" algn="tl">
                      <a:srgbClr val="000000">
                        <a:alpha val="43137"/>
                      </a:srgbClr>
                    </a:outerShdw>
                  </a:effectLst>
                  <a:cs typeface="+mn-ea"/>
                  <a:sym typeface="+mn-lt"/>
                </a:rPr>
                <a:t>件 五年级上册</a:t>
              </a:r>
              <a:endParaRPr lang="en-US" altLang="zh-CN" sz="1800" dirty="0">
                <a:solidFill>
                  <a:schemeClr val="bg1"/>
                </a:solidFill>
                <a:effectLst>
                  <a:outerShdw blurRad="38100" dist="38100" dir="2700000" algn="tl">
                    <a:srgbClr val="000000">
                      <a:alpha val="43137"/>
                    </a:srgbClr>
                  </a:outerShdw>
                </a:effectLst>
                <a:cs typeface="+mn-ea"/>
                <a:sym typeface="+mn-lt"/>
              </a:endParaRPr>
            </a:p>
          </p:txBody>
        </p:sp>
        <p:cxnSp>
          <p:nvCxnSpPr>
            <p:cNvPr id="24" name="直接连接符 23"/>
            <p:cNvCxnSpPr/>
            <p:nvPr/>
          </p:nvCxnSpPr>
          <p:spPr>
            <a:xfrm>
              <a:off x="1033541" y="3460789"/>
              <a:ext cx="6198308"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pic>
        <p:nvPicPr>
          <p:cNvPr id="3" name="图片 2"/>
          <p:cNvPicPr>
            <a:picLocks noChangeAspect="1"/>
          </p:cNvPicPr>
          <p:nvPr/>
        </p:nvPicPr>
        <p:blipFill>
          <a:blip r:embed="rId1" cstate="email"/>
          <a:stretch>
            <a:fillRect/>
          </a:stretch>
        </p:blipFill>
        <p:spPr>
          <a:xfrm>
            <a:off x="5432819" y="626993"/>
            <a:ext cx="2917136" cy="4032110"/>
          </a:xfrm>
          <a:prstGeom prst="rect">
            <a:avLst/>
          </a:prstGeom>
          <a:ln w="22225">
            <a:solidFill>
              <a:schemeClr val="bg1"/>
            </a:solidFill>
          </a:ln>
          <a:effectLst>
            <a:outerShdw blurRad="114300" sx="101000" sy="101000" algn="ctr" rotWithShape="0">
              <a:prstClr val="black">
                <a:alpha val="10000"/>
              </a:prstClr>
            </a:outerShdw>
          </a:effectLst>
        </p:spPr>
      </p:pic>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fade">
                                      <p:cBhvr>
                                        <p:cTn id="7" dur="500"/>
                                        <p:tgtEl>
                                          <p:spTgt spid="30"/>
                                        </p:tgtEl>
                                      </p:cBhvr>
                                    </p:animEffect>
                                    <p:anim calcmode="lin" valueType="num">
                                      <p:cBhvr>
                                        <p:cTn id="8" dur="500" fill="hold"/>
                                        <p:tgtEl>
                                          <p:spTgt spid="30"/>
                                        </p:tgtEl>
                                        <p:attrNameLst>
                                          <p:attrName>ppt_x</p:attrName>
                                        </p:attrNameLst>
                                      </p:cBhvr>
                                      <p:tavLst>
                                        <p:tav tm="0">
                                          <p:val>
                                            <p:strVal val="#ppt_x"/>
                                          </p:val>
                                        </p:tav>
                                        <p:tav tm="100000">
                                          <p:val>
                                            <p:strVal val="#ppt_x"/>
                                          </p:val>
                                        </p:tav>
                                      </p:tavLst>
                                    </p:anim>
                                    <p:anim calcmode="lin" valueType="num">
                                      <p:cBhvr>
                                        <p:cTn id="9" dur="500" fill="hold"/>
                                        <p:tgtEl>
                                          <p:spTgt spid="3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文本占位符 7"/>
          <p:cNvSpPr>
            <a:spLocks noGrp="1"/>
          </p:cNvSpPr>
          <p:nvPr>
            <p:ph type="body" sz="quarter" idx="10"/>
          </p:nvPr>
        </p:nvSpPr>
        <p:spPr/>
        <p:txBody>
          <a:bodyPr/>
          <a:lstStyle/>
          <a:p>
            <a:r>
              <a:rPr lang="zh-CN" altLang="en-US" sz="2700" dirty="0">
                <a:latin typeface="+mn-lt"/>
                <a:ea typeface="+mn-ea"/>
                <a:cs typeface="+mn-ea"/>
                <a:sym typeface="+mn-lt"/>
              </a:rPr>
              <a:t>交流平台</a:t>
            </a:r>
            <a:endParaRPr lang="zh-CN" altLang="en-US" sz="2700" dirty="0">
              <a:latin typeface="+mn-lt"/>
              <a:ea typeface="+mn-ea"/>
              <a:cs typeface="+mn-ea"/>
              <a:sym typeface="+mn-lt"/>
            </a:endParaRPr>
          </a:p>
        </p:txBody>
      </p:sp>
      <p:sp>
        <p:nvSpPr>
          <p:cNvPr id="2" name="Rectangle 5"/>
          <p:cNvSpPr/>
          <p:nvPr/>
        </p:nvSpPr>
        <p:spPr>
          <a:xfrm>
            <a:off x="721519" y="1321200"/>
            <a:ext cx="7700962" cy="2839239"/>
          </a:xfrm>
          <a:prstGeom prst="rect">
            <a:avLst/>
          </a:prstGeom>
          <a:noFill/>
          <a:ln>
            <a:noFill/>
            <a:miter lim="800000"/>
          </a:ln>
        </p:spPr>
        <p:txBody>
          <a:bodyPr wrap="square" lIns="68580" tIns="34290" rIns="68580" bIns="34290" anchor="ctr" anchorCtr="0">
            <a:spAutoFit/>
          </a:bodyPr>
          <a:lstStyle>
            <a:lvl1pPr marL="0" indent="0" algn="l" defTabSz="457200" rtl="0" eaLnBrk="0" fontAlgn="base" hangingPunct="0">
              <a:lnSpc>
                <a:spcPct val="100000"/>
              </a:lnSpc>
              <a:spcBef>
                <a:spcPct val="0"/>
              </a:spcBef>
              <a:spcAft>
                <a:spcPct val="0"/>
              </a:spcAft>
              <a:buClrTx/>
              <a:buSzTx/>
              <a:buFontTx/>
              <a:buNone/>
              <a:defRPr kumimoji="0" lang="zh-CN" altLang="en-US" sz="1800" b="0" i="0" u="none" baseline="0">
                <a:solidFill>
                  <a:schemeClr val="tx1"/>
                </a:solidFill>
                <a:effectLst/>
                <a:latin typeface="Calibri" panose="020F0502020204030204" pitchFamily="34" charset="0"/>
                <a:ea typeface="宋体" panose="02010600030101010101" pitchFamily="2" charset="-122"/>
              </a:defRPr>
            </a:lvl1pPr>
            <a:lvl2pPr marL="457200" indent="0" algn="l" defTabSz="457200" rtl="0" eaLnBrk="0" fontAlgn="base" hangingPunct="0">
              <a:lnSpc>
                <a:spcPct val="100000"/>
              </a:lnSpc>
              <a:spcBef>
                <a:spcPct val="0"/>
              </a:spcBef>
              <a:spcAft>
                <a:spcPct val="0"/>
              </a:spcAft>
              <a:buClrTx/>
              <a:buSzTx/>
              <a:buFontTx/>
              <a:buNone/>
              <a:defRPr kumimoji="0" lang="zh-CN" altLang="en-US" sz="1800" b="0" i="0" u="none" baseline="0">
                <a:solidFill>
                  <a:schemeClr val="tx1"/>
                </a:solidFill>
                <a:effectLst/>
                <a:latin typeface="Calibri" panose="020F0502020204030204" pitchFamily="34" charset="0"/>
                <a:ea typeface="宋体" panose="02010600030101010101" pitchFamily="2" charset="-122"/>
              </a:defRPr>
            </a:lvl2pPr>
            <a:lvl3pPr marL="914400" indent="0" algn="l" defTabSz="457200" rtl="0" eaLnBrk="0" fontAlgn="base" hangingPunct="0">
              <a:lnSpc>
                <a:spcPct val="100000"/>
              </a:lnSpc>
              <a:spcBef>
                <a:spcPct val="0"/>
              </a:spcBef>
              <a:spcAft>
                <a:spcPct val="0"/>
              </a:spcAft>
              <a:buClrTx/>
              <a:buSzTx/>
              <a:buFontTx/>
              <a:buNone/>
              <a:defRPr kumimoji="0" lang="zh-CN" altLang="en-US" sz="1800" b="0" i="0" u="none" baseline="0">
                <a:solidFill>
                  <a:schemeClr val="tx1"/>
                </a:solidFill>
                <a:effectLst/>
                <a:latin typeface="Calibri" panose="020F0502020204030204" pitchFamily="34" charset="0"/>
                <a:ea typeface="宋体" panose="02010600030101010101" pitchFamily="2" charset="-122"/>
              </a:defRPr>
            </a:lvl3pPr>
            <a:lvl4pPr marL="1371600" indent="0" algn="l" defTabSz="457200" rtl="0" eaLnBrk="0" fontAlgn="base" hangingPunct="0">
              <a:lnSpc>
                <a:spcPct val="100000"/>
              </a:lnSpc>
              <a:spcBef>
                <a:spcPct val="0"/>
              </a:spcBef>
              <a:spcAft>
                <a:spcPct val="0"/>
              </a:spcAft>
              <a:buClrTx/>
              <a:buSzTx/>
              <a:buFontTx/>
              <a:buNone/>
              <a:defRPr kumimoji="0" lang="zh-CN" altLang="en-US" sz="1800" b="0" i="0" u="none" baseline="0">
                <a:solidFill>
                  <a:schemeClr val="tx1"/>
                </a:solidFill>
                <a:effectLst/>
                <a:latin typeface="Calibri" panose="020F0502020204030204" pitchFamily="34" charset="0"/>
                <a:ea typeface="宋体" panose="02010600030101010101" pitchFamily="2" charset="-122"/>
              </a:defRPr>
            </a:lvl4pPr>
            <a:lvl5pPr marL="1828800" indent="0" algn="l" defTabSz="457200" rtl="0" eaLnBrk="0" fontAlgn="base" hangingPunct="0">
              <a:lnSpc>
                <a:spcPct val="100000"/>
              </a:lnSpc>
              <a:spcBef>
                <a:spcPct val="0"/>
              </a:spcBef>
              <a:spcAft>
                <a:spcPct val="0"/>
              </a:spcAft>
              <a:buClrTx/>
              <a:buSzTx/>
              <a:buFontTx/>
              <a:buNone/>
              <a:defRPr kumimoji="0" lang="zh-CN" altLang="en-US" sz="1800" b="0" i="0" u="none" baseline="0">
                <a:solidFill>
                  <a:schemeClr val="tx1"/>
                </a:solidFill>
                <a:effectLst/>
                <a:latin typeface="Calibri" panose="020F0502020204030204" pitchFamily="34" charset="0"/>
                <a:ea typeface="宋体" panose="02010600030101010101" pitchFamily="2" charset="-122"/>
              </a:defRPr>
            </a:lvl5pPr>
          </a:lstStyle>
          <a:p>
            <a:pPr eaLnBrk="1" hangingPunct="1">
              <a:lnSpc>
                <a:spcPct val="150000"/>
              </a:lnSpc>
            </a:pPr>
            <a:r>
              <a:rPr lang="zh-CN" altLang="en-US" sz="1500" kern="0" dirty="0">
                <a:solidFill>
                  <a:prstClr val="black"/>
                </a:solidFill>
                <a:latin typeface="+mn-lt"/>
                <a:ea typeface="+mn-ea"/>
                <a:cs typeface="+mn-ea"/>
                <a:sym typeface="+mn-lt"/>
              </a:rPr>
              <a:t>小金花，不要哭了，擦干眼泪，再给我们唱个</a:t>
            </a:r>
            <a:r>
              <a:rPr lang="en-US" altLang="zh-CN" sz="1500" kern="0" dirty="0">
                <a:solidFill>
                  <a:prstClr val="black"/>
                </a:solidFill>
                <a:latin typeface="+mn-lt"/>
                <a:ea typeface="+mn-ea"/>
                <a:cs typeface="+mn-ea"/>
                <a:sym typeface="+mn-lt"/>
              </a:rPr>
              <a:t>《</a:t>
            </a:r>
            <a:r>
              <a:rPr lang="zh-CN" altLang="en-US" sz="1500" kern="0" dirty="0">
                <a:solidFill>
                  <a:prstClr val="black"/>
                </a:solidFill>
                <a:latin typeface="+mn-lt"/>
                <a:ea typeface="+mn-ea"/>
                <a:cs typeface="+mn-ea"/>
                <a:sym typeface="+mn-lt"/>
              </a:rPr>
              <a:t>捣米谣</a:t>
            </a:r>
            <a:r>
              <a:rPr lang="en-US" altLang="zh-CN" sz="1500" kern="0" dirty="0">
                <a:solidFill>
                  <a:prstClr val="black"/>
                </a:solidFill>
                <a:latin typeface="+mn-lt"/>
                <a:ea typeface="+mn-ea"/>
                <a:cs typeface="+mn-ea"/>
                <a:sym typeface="+mn-lt"/>
              </a:rPr>
              <a:t>》</a:t>
            </a:r>
            <a:r>
              <a:rPr lang="zh-CN" altLang="en-US" sz="1500" kern="0" dirty="0">
                <a:solidFill>
                  <a:prstClr val="black"/>
                </a:solidFill>
                <a:latin typeface="+mn-lt"/>
                <a:ea typeface="+mn-ea"/>
                <a:cs typeface="+mn-ea"/>
                <a:sym typeface="+mn-lt"/>
              </a:rPr>
              <a:t>吧！怎么？心里难过，唱不出来？你一向是个刚强的孩子啊！那一回，侦察员老王到敌占区去侦察，被敌人抓住了，关在一所小房子里，有一个班的鬼子看守着。你妈妈知道了，带着你混进敌占区，偷偷地靠近了关着老王的那所小房子。你妈妈故意跟哨兵争吵，引出那个班的敌人。你乘机钻进屋里，解开老王身上的绳索，救出了老王。你回到村里，焦急地等待妈妈。第二天传来噩耗，你妈妈拉响手榴弹跟敌人同归于尽了。同志们伤心地痛哭起来，你却把脚一跺，嘴角抽动着，狠狠地说：“妈妈，这个仇我一定要报！”小金花，你是多么刚强啊！可是今天，跟志愿军叔叔分别的今天，你怎么就落泪了呢？ </a:t>
            </a:r>
            <a:endParaRPr lang="en-US" altLang="zh-CN" sz="1500" kern="0" dirty="0">
              <a:solidFill>
                <a:prstClr val="black"/>
              </a:solidFill>
              <a:latin typeface="+mn-lt"/>
              <a:ea typeface="+mn-ea"/>
              <a:cs typeface="+mn-ea"/>
              <a:sym typeface="+mn-lt"/>
            </a:endParaRPr>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文本占位符 7"/>
          <p:cNvSpPr>
            <a:spLocks noGrp="1"/>
          </p:cNvSpPr>
          <p:nvPr>
            <p:ph type="body" sz="quarter" idx="10"/>
          </p:nvPr>
        </p:nvSpPr>
        <p:spPr/>
        <p:txBody>
          <a:bodyPr/>
          <a:lstStyle/>
          <a:p>
            <a:r>
              <a:rPr lang="zh-CN" altLang="en-US" sz="2700" dirty="0">
                <a:latin typeface="+mn-lt"/>
                <a:ea typeface="+mn-ea"/>
                <a:cs typeface="+mn-ea"/>
                <a:sym typeface="+mn-lt"/>
              </a:rPr>
              <a:t>交流平台</a:t>
            </a:r>
            <a:endParaRPr lang="zh-CN" altLang="en-US" sz="2700" dirty="0">
              <a:latin typeface="+mn-lt"/>
              <a:ea typeface="+mn-ea"/>
              <a:cs typeface="+mn-ea"/>
              <a:sym typeface="+mn-lt"/>
            </a:endParaRPr>
          </a:p>
        </p:txBody>
      </p:sp>
      <p:sp>
        <p:nvSpPr>
          <p:cNvPr id="2" name="Rectangle 5"/>
          <p:cNvSpPr/>
          <p:nvPr/>
        </p:nvSpPr>
        <p:spPr>
          <a:xfrm>
            <a:off x="721519" y="974952"/>
            <a:ext cx="7700962" cy="3531736"/>
          </a:xfrm>
          <a:prstGeom prst="rect">
            <a:avLst/>
          </a:prstGeom>
          <a:noFill/>
          <a:ln>
            <a:noFill/>
            <a:miter lim="800000"/>
          </a:ln>
        </p:spPr>
        <p:txBody>
          <a:bodyPr wrap="square" lIns="68580" tIns="34290" rIns="68580" bIns="34290" anchor="ctr" anchorCtr="0">
            <a:spAutoFit/>
          </a:bodyPr>
          <a:lstStyle>
            <a:lvl1pPr marL="0" indent="0" algn="l" defTabSz="457200" rtl="0" eaLnBrk="0" fontAlgn="base" hangingPunct="0">
              <a:lnSpc>
                <a:spcPct val="100000"/>
              </a:lnSpc>
              <a:spcBef>
                <a:spcPct val="0"/>
              </a:spcBef>
              <a:spcAft>
                <a:spcPct val="0"/>
              </a:spcAft>
              <a:buClrTx/>
              <a:buSzTx/>
              <a:buFontTx/>
              <a:buNone/>
              <a:defRPr kumimoji="0" lang="zh-CN" altLang="en-US" sz="1800" b="0" i="0" u="none" baseline="0">
                <a:solidFill>
                  <a:schemeClr val="tx1"/>
                </a:solidFill>
                <a:effectLst/>
                <a:latin typeface="Calibri" panose="020F0502020204030204" pitchFamily="34" charset="0"/>
                <a:ea typeface="宋体" panose="02010600030101010101" pitchFamily="2" charset="-122"/>
              </a:defRPr>
            </a:lvl1pPr>
            <a:lvl2pPr marL="457200" indent="0" algn="l" defTabSz="457200" rtl="0" eaLnBrk="0" fontAlgn="base" hangingPunct="0">
              <a:lnSpc>
                <a:spcPct val="100000"/>
              </a:lnSpc>
              <a:spcBef>
                <a:spcPct val="0"/>
              </a:spcBef>
              <a:spcAft>
                <a:spcPct val="0"/>
              </a:spcAft>
              <a:buClrTx/>
              <a:buSzTx/>
              <a:buFontTx/>
              <a:buNone/>
              <a:defRPr kumimoji="0" lang="zh-CN" altLang="en-US" sz="1800" b="0" i="0" u="none" baseline="0">
                <a:solidFill>
                  <a:schemeClr val="tx1"/>
                </a:solidFill>
                <a:effectLst/>
                <a:latin typeface="Calibri" panose="020F0502020204030204" pitchFamily="34" charset="0"/>
                <a:ea typeface="宋体" panose="02010600030101010101" pitchFamily="2" charset="-122"/>
              </a:defRPr>
            </a:lvl2pPr>
            <a:lvl3pPr marL="914400" indent="0" algn="l" defTabSz="457200" rtl="0" eaLnBrk="0" fontAlgn="base" hangingPunct="0">
              <a:lnSpc>
                <a:spcPct val="100000"/>
              </a:lnSpc>
              <a:spcBef>
                <a:spcPct val="0"/>
              </a:spcBef>
              <a:spcAft>
                <a:spcPct val="0"/>
              </a:spcAft>
              <a:buClrTx/>
              <a:buSzTx/>
              <a:buFontTx/>
              <a:buNone/>
              <a:defRPr kumimoji="0" lang="zh-CN" altLang="en-US" sz="1800" b="0" i="0" u="none" baseline="0">
                <a:solidFill>
                  <a:schemeClr val="tx1"/>
                </a:solidFill>
                <a:effectLst/>
                <a:latin typeface="Calibri" panose="020F0502020204030204" pitchFamily="34" charset="0"/>
                <a:ea typeface="宋体" panose="02010600030101010101" pitchFamily="2" charset="-122"/>
              </a:defRPr>
            </a:lvl3pPr>
            <a:lvl4pPr marL="1371600" indent="0" algn="l" defTabSz="457200" rtl="0" eaLnBrk="0" fontAlgn="base" hangingPunct="0">
              <a:lnSpc>
                <a:spcPct val="100000"/>
              </a:lnSpc>
              <a:spcBef>
                <a:spcPct val="0"/>
              </a:spcBef>
              <a:spcAft>
                <a:spcPct val="0"/>
              </a:spcAft>
              <a:buClrTx/>
              <a:buSzTx/>
              <a:buFontTx/>
              <a:buNone/>
              <a:defRPr kumimoji="0" lang="zh-CN" altLang="en-US" sz="1800" b="0" i="0" u="none" baseline="0">
                <a:solidFill>
                  <a:schemeClr val="tx1"/>
                </a:solidFill>
                <a:effectLst/>
                <a:latin typeface="Calibri" panose="020F0502020204030204" pitchFamily="34" charset="0"/>
                <a:ea typeface="宋体" panose="02010600030101010101" pitchFamily="2" charset="-122"/>
              </a:defRPr>
            </a:lvl4pPr>
            <a:lvl5pPr marL="1828800" indent="0" algn="l" defTabSz="457200" rtl="0" eaLnBrk="0" fontAlgn="base" hangingPunct="0">
              <a:lnSpc>
                <a:spcPct val="100000"/>
              </a:lnSpc>
              <a:spcBef>
                <a:spcPct val="0"/>
              </a:spcBef>
              <a:spcAft>
                <a:spcPct val="0"/>
              </a:spcAft>
              <a:buClrTx/>
              <a:buSzTx/>
              <a:buFontTx/>
              <a:buNone/>
              <a:defRPr kumimoji="0" lang="zh-CN" altLang="en-US" sz="1800" b="0" i="0" u="none" baseline="0">
                <a:solidFill>
                  <a:schemeClr val="tx1"/>
                </a:solidFill>
                <a:effectLst/>
                <a:latin typeface="Calibri" panose="020F0502020204030204" pitchFamily="34" charset="0"/>
                <a:ea typeface="宋体" panose="02010600030101010101" pitchFamily="2" charset="-122"/>
              </a:defRPr>
            </a:lvl5pPr>
          </a:lstStyle>
          <a:p>
            <a:pPr eaLnBrk="1" hangingPunct="1">
              <a:lnSpc>
                <a:spcPct val="150000"/>
              </a:lnSpc>
            </a:pPr>
            <a:r>
              <a:rPr lang="zh-CN" altLang="en-US" sz="1500" kern="0" dirty="0">
                <a:solidFill>
                  <a:prstClr val="black"/>
                </a:solidFill>
                <a:latin typeface="+mn-lt"/>
                <a:ea typeface="+mn-ea"/>
                <a:cs typeface="+mn-ea"/>
                <a:sym typeface="+mn-lt"/>
              </a:rPr>
              <a:t>大嫂，请回去吧！看，您的孩子在您的背上睡熟了。山路这样崎岖，您架着双拐，已经送了几十里。就是您一步不送，我们只要想起您的双拐，也永远不会忘怀您对我们的深情厚谊。我们清楚地记得，那是</a:t>
            </a:r>
            <a:r>
              <a:rPr lang="en-US" altLang="zh-CN" sz="1500" kern="0" dirty="0">
                <a:solidFill>
                  <a:prstClr val="black"/>
                </a:solidFill>
                <a:latin typeface="+mn-lt"/>
                <a:ea typeface="+mn-ea"/>
                <a:cs typeface="+mn-ea"/>
                <a:sym typeface="+mn-lt"/>
              </a:rPr>
              <a:t>1952</a:t>
            </a:r>
            <a:r>
              <a:rPr lang="zh-CN" altLang="en-US" sz="1500" kern="0" dirty="0">
                <a:solidFill>
                  <a:prstClr val="black"/>
                </a:solidFill>
                <a:latin typeface="+mn-lt"/>
                <a:ea typeface="+mn-ea"/>
                <a:cs typeface="+mn-ea"/>
                <a:sym typeface="+mn-lt"/>
              </a:rPr>
              <a:t>年的春天，金达莱花开满山野的时候，您知道我们缺少蔬菜，就挎着篮子上山挖野菜。后面山上的野菜挖光了，您又跑到前沿阵地去挖。不料敌人的一颗炮弹在您的身旁爆炸，您倒在血泊里</a:t>
            </a:r>
            <a:r>
              <a:rPr lang="en-US" altLang="zh-CN" sz="1500" kern="0" dirty="0">
                <a:solidFill>
                  <a:prstClr val="black"/>
                </a:solidFill>
                <a:latin typeface="+mn-lt"/>
                <a:ea typeface="+mn-ea"/>
                <a:cs typeface="+mn-ea"/>
                <a:sym typeface="+mn-lt"/>
              </a:rPr>
              <a:t>……</a:t>
            </a:r>
            <a:r>
              <a:rPr lang="zh-CN" altLang="en-US" sz="1500" kern="0" dirty="0">
                <a:solidFill>
                  <a:prstClr val="black"/>
                </a:solidFill>
                <a:latin typeface="+mn-lt"/>
                <a:ea typeface="+mn-ea"/>
                <a:cs typeface="+mn-ea"/>
                <a:sym typeface="+mn-lt"/>
              </a:rPr>
              <a:t>伤好以后，您只能靠着双拐走路了。您为我们付出了这样高的代价，难道还不足以表达您和中国人民的友谊？</a:t>
            </a:r>
            <a:endParaRPr lang="zh-CN" altLang="en-US" sz="1500" kern="0" dirty="0">
              <a:solidFill>
                <a:prstClr val="black"/>
              </a:solidFill>
              <a:latin typeface="+mn-lt"/>
              <a:ea typeface="+mn-ea"/>
              <a:cs typeface="+mn-ea"/>
              <a:sym typeface="+mn-lt"/>
            </a:endParaRPr>
          </a:p>
          <a:p>
            <a:pPr eaLnBrk="1" hangingPunct="1">
              <a:lnSpc>
                <a:spcPct val="150000"/>
              </a:lnSpc>
            </a:pPr>
            <a:r>
              <a:rPr lang="zh-CN" altLang="en-US" sz="1500" kern="0" dirty="0">
                <a:solidFill>
                  <a:prstClr val="black"/>
                </a:solidFill>
                <a:latin typeface="+mn-lt"/>
                <a:ea typeface="+mn-ea"/>
                <a:cs typeface="+mn-ea"/>
                <a:sym typeface="+mn-lt"/>
              </a:rPr>
              <a:t>再见了，亲人！再见了，亲爱的土地！</a:t>
            </a:r>
            <a:endParaRPr lang="zh-CN" altLang="en-US" sz="1500" kern="0" dirty="0">
              <a:solidFill>
                <a:prstClr val="black"/>
              </a:solidFill>
              <a:latin typeface="+mn-lt"/>
              <a:ea typeface="+mn-ea"/>
              <a:cs typeface="+mn-ea"/>
              <a:sym typeface="+mn-lt"/>
            </a:endParaRPr>
          </a:p>
          <a:p>
            <a:pPr eaLnBrk="1" hangingPunct="1">
              <a:lnSpc>
                <a:spcPct val="150000"/>
              </a:lnSpc>
            </a:pPr>
            <a:r>
              <a:rPr lang="zh-CN" altLang="en-US" sz="1500" kern="0" dirty="0">
                <a:solidFill>
                  <a:prstClr val="black"/>
                </a:solidFill>
                <a:latin typeface="+mn-lt"/>
                <a:ea typeface="+mn-ea"/>
                <a:cs typeface="+mn-ea"/>
                <a:sym typeface="+mn-lt"/>
              </a:rPr>
              <a:t>列车呀，请慢一点儿开，让我们再看一眼朝鲜的亲人，让我们在这曾经洒过鲜血的土地上再停留片刻。</a:t>
            </a:r>
            <a:endParaRPr lang="zh-CN" altLang="en-US" sz="1500" kern="0" dirty="0">
              <a:solidFill>
                <a:prstClr val="black"/>
              </a:solidFill>
              <a:latin typeface="+mn-lt"/>
              <a:ea typeface="+mn-ea"/>
              <a:cs typeface="+mn-ea"/>
              <a:sym typeface="+mn-lt"/>
            </a:endParaRPr>
          </a:p>
          <a:p>
            <a:pPr eaLnBrk="1" hangingPunct="1">
              <a:lnSpc>
                <a:spcPct val="150000"/>
              </a:lnSpc>
            </a:pPr>
            <a:r>
              <a:rPr lang="zh-CN" altLang="en-US" sz="1500" kern="0" dirty="0">
                <a:solidFill>
                  <a:prstClr val="black"/>
                </a:solidFill>
                <a:latin typeface="+mn-lt"/>
                <a:ea typeface="+mn-ea"/>
                <a:cs typeface="+mn-ea"/>
                <a:sym typeface="+mn-lt"/>
              </a:rPr>
              <a:t>再见了，亲人！我们的心永远跟你们在一起。</a:t>
            </a:r>
            <a:endParaRPr lang="zh-CN" altLang="en-US" sz="1500" kern="0" dirty="0">
              <a:solidFill>
                <a:prstClr val="black"/>
              </a:solidFill>
              <a:latin typeface="+mn-lt"/>
              <a:ea typeface="+mn-ea"/>
              <a:cs typeface="+mn-ea"/>
              <a:sym typeface="+mn-lt"/>
            </a:endParaRPr>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文本占位符 7"/>
          <p:cNvSpPr>
            <a:spLocks noGrp="1"/>
          </p:cNvSpPr>
          <p:nvPr>
            <p:ph type="body" sz="quarter" idx="10"/>
          </p:nvPr>
        </p:nvSpPr>
        <p:spPr/>
        <p:txBody>
          <a:bodyPr/>
          <a:lstStyle/>
          <a:p>
            <a:r>
              <a:rPr lang="zh-CN" altLang="en-US" sz="2700" dirty="0">
                <a:latin typeface="+mn-lt"/>
                <a:ea typeface="+mn-ea"/>
                <a:cs typeface="+mn-ea"/>
                <a:sym typeface="+mn-lt"/>
              </a:rPr>
              <a:t>交流平台</a:t>
            </a:r>
            <a:endParaRPr lang="zh-CN" altLang="en-US" sz="2700" dirty="0">
              <a:latin typeface="+mn-lt"/>
              <a:ea typeface="+mn-ea"/>
              <a:cs typeface="+mn-ea"/>
              <a:sym typeface="+mn-lt"/>
            </a:endParaRPr>
          </a:p>
        </p:txBody>
      </p:sp>
      <p:sp>
        <p:nvSpPr>
          <p:cNvPr id="4" name="矩形 1"/>
          <p:cNvSpPr/>
          <p:nvPr/>
        </p:nvSpPr>
        <p:spPr>
          <a:xfrm>
            <a:off x="854076" y="1104901"/>
            <a:ext cx="8004235" cy="2028119"/>
          </a:xfrm>
          <a:prstGeom prst="rect">
            <a:avLst/>
          </a:prstGeom>
        </p:spPr>
        <p:txBody>
          <a:bodyPr lIns="68580" tIns="34290" rIns="68580" bIns="34290">
            <a:spAutoFit/>
          </a:bodyPr>
          <a:lstStyle>
            <a:lvl1pPr marL="0" indent="0" algn="l" defTabSz="457200" rtl="0" eaLnBrk="0" fontAlgn="base" hangingPunct="0">
              <a:lnSpc>
                <a:spcPct val="100000"/>
              </a:lnSpc>
              <a:spcBef>
                <a:spcPct val="0"/>
              </a:spcBef>
              <a:spcAft>
                <a:spcPct val="0"/>
              </a:spcAft>
              <a:buClrTx/>
              <a:buSzTx/>
              <a:buFontTx/>
              <a:buNone/>
              <a:defRPr kumimoji="0" lang="zh-CN" altLang="en-US" sz="1800" b="0" i="0" u="none" baseline="0">
                <a:solidFill>
                  <a:schemeClr val="tx1"/>
                </a:solidFill>
                <a:effectLst/>
                <a:latin typeface="Calibri" panose="020F0502020204030204" pitchFamily="34" charset="0"/>
                <a:ea typeface="宋体" panose="02010600030101010101" pitchFamily="2" charset="-122"/>
              </a:defRPr>
            </a:lvl1pPr>
            <a:lvl2pPr marL="457200" indent="0" algn="l" defTabSz="457200" rtl="0" eaLnBrk="0" fontAlgn="base" hangingPunct="0">
              <a:lnSpc>
                <a:spcPct val="100000"/>
              </a:lnSpc>
              <a:spcBef>
                <a:spcPct val="0"/>
              </a:spcBef>
              <a:spcAft>
                <a:spcPct val="0"/>
              </a:spcAft>
              <a:buClrTx/>
              <a:buSzTx/>
              <a:buFontTx/>
              <a:buNone/>
              <a:defRPr kumimoji="0" lang="zh-CN" altLang="en-US" sz="1800" b="0" i="0" u="none" baseline="0">
                <a:solidFill>
                  <a:schemeClr val="tx1"/>
                </a:solidFill>
                <a:effectLst/>
                <a:latin typeface="Calibri" panose="020F0502020204030204" pitchFamily="34" charset="0"/>
                <a:ea typeface="宋体" panose="02010600030101010101" pitchFamily="2" charset="-122"/>
              </a:defRPr>
            </a:lvl2pPr>
            <a:lvl3pPr marL="914400" indent="0" algn="l" defTabSz="457200" rtl="0" eaLnBrk="0" fontAlgn="base" hangingPunct="0">
              <a:lnSpc>
                <a:spcPct val="100000"/>
              </a:lnSpc>
              <a:spcBef>
                <a:spcPct val="0"/>
              </a:spcBef>
              <a:spcAft>
                <a:spcPct val="0"/>
              </a:spcAft>
              <a:buClrTx/>
              <a:buSzTx/>
              <a:buFontTx/>
              <a:buNone/>
              <a:defRPr kumimoji="0" lang="zh-CN" altLang="en-US" sz="1800" b="0" i="0" u="none" baseline="0">
                <a:solidFill>
                  <a:schemeClr val="tx1"/>
                </a:solidFill>
                <a:effectLst/>
                <a:latin typeface="Calibri" panose="020F0502020204030204" pitchFamily="34" charset="0"/>
                <a:ea typeface="宋体" panose="02010600030101010101" pitchFamily="2" charset="-122"/>
              </a:defRPr>
            </a:lvl3pPr>
            <a:lvl4pPr marL="1371600" indent="0" algn="l" defTabSz="457200" rtl="0" eaLnBrk="0" fontAlgn="base" hangingPunct="0">
              <a:lnSpc>
                <a:spcPct val="100000"/>
              </a:lnSpc>
              <a:spcBef>
                <a:spcPct val="0"/>
              </a:spcBef>
              <a:spcAft>
                <a:spcPct val="0"/>
              </a:spcAft>
              <a:buClrTx/>
              <a:buSzTx/>
              <a:buFontTx/>
              <a:buNone/>
              <a:defRPr kumimoji="0" lang="zh-CN" altLang="en-US" sz="1800" b="0" i="0" u="none" baseline="0">
                <a:solidFill>
                  <a:schemeClr val="tx1"/>
                </a:solidFill>
                <a:effectLst/>
                <a:latin typeface="Calibri" panose="020F0502020204030204" pitchFamily="34" charset="0"/>
                <a:ea typeface="宋体" panose="02010600030101010101" pitchFamily="2" charset="-122"/>
              </a:defRPr>
            </a:lvl4pPr>
            <a:lvl5pPr marL="1828800" indent="0" algn="l" defTabSz="457200" rtl="0" eaLnBrk="0" fontAlgn="base" hangingPunct="0">
              <a:lnSpc>
                <a:spcPct val="100000"/>
              </a:lnSpc>
              <a:spcBef>
                <a:spcPct val="0"/>
              </a:spcBef>
              <a:spcAft>
                <a:spcPct val="0"/>
              </a:spcAft>
              <a:buClrTx/>
              <a:buSzTx/>
              <a:buFontTx/>
              <a:buNone/>
              <a:defRPr kumimoji="0" lang="zh-CN" altLang="en-US" sz="1800" b="0" i="0" u="none" baseline="0">
                <a:solidFill>
                  <a:schemeClr val="tx1"/>
                </a:solidFill>
                <a:effectLst/>
                <a:latin typeface="Calibri" panose="020F0502020204030204" pitchFamily="34" charset="0"/>
                <a:ea typeface="宋体" panose="02010600030101010101" pitchFamily="2" charset="-122"/>
              </a:defRPr>
            </a:lvl5pPr>
          </a:lstStyle>
          <a:p>
            <a:pPr eaLnBrk="1" hangingPunct="1">
              <a:lnSpc>
                <a:spcPct val="250000"/>
              </a:lnSpc>
            </a:pPr>
            <a:r>
              <a:rPr lang="en-US" altLang="zh-CN" kern="0" dirty="0">
                <a:latin typeface="+mn-lt"/>
                <a:ea typeface="+mn-ea"/>
                <a:cs typeface="+mn-ea"/>
                <a:sym typeface="+mn-lt"/>
              </a:rPr>
              <a:t>(1)</a:t>
            </a:r>
            <a:r>
              <a:rPr lang="zh-CN" altLang="en-US" kern="0" dirty="0">
                <a:latin typeface="+mn-lt"/>
                <a:ea typeface="+mn-ea"/>
                <a:cs typeface="+mn-ea"/>
                <a:sym typeface="+mn-lt"/>
              </a:rPr>
              <a:t>开展计时阅读。</a:t>
            </a:r>
            <a:endParaRPr lang="zh-CN" altLang="en-US" kern="0" dirty="0">
              <a:latin typeface="+mn-lt"/>
              <a:ea typeface="+mn-ea"/>
              <a:cs typeface="+mn-ea"/>
              <a:sym typeface="+mn-lt"/>
            </a:endParaRPr>
          </a:p>
          <a:p>
            <a:pPr eaLnBrk="1" hangingPunct="1">
              <a:lnSpc>
                <a:spcPct val="250000"/>
              </a:lnSpc>
            </a:pPr>
            <a:r>
              <a:rPr lang="en-US" altLang="zh-CN" kern="0" dirty="0">
                <a:latin typeface="+mn-lt"/>
                <a:ea typeface="+mn-ea"/>
                <a:cs typeface="+mn-ea"/>
                <a:sym typeface="+mn-lt"/>
              </a:rPr>
              <a:t>(2)</a:t>
            </a:r>
            <a:r>
              <a:rPr lang="zh-CN" altLang="en-US" kern="0" dirty="0">
                <a:latin typeface="+mn-lt"/>
                <a:ea typeface="+mn-ea"/>
                <a:cs typeface="+mn-ea"/>
                <a:sym typeface="+mn-lt"/>
              </a:rPr>
              <a:t>请阅读快的学生分享阅读方法。</a:t>
            </a:r>
            <a:endParaRPr lang="zh-CN" altLang="en-US" kern="0" dirty="0">
              <a:latin typeface="+mn-lt"/>
              <a:ea typeface="+mn-ea"/>
              <a:cs typeface="+mn-ea"/>
              <a:sym typeface="+mn-lt"/>
            </a:endParaRPr>
          </a:p>
          <a:p>
            <a:pPr eaLnBrk="1" hangingPunct="1">
              <a:lnSpc>
                <a:spcPct val="250000"/>
              </a:lnSpc>
            </a:pPr>
            <a:r>
              <a:rPr lang="en-US" altLang="zh-CN" kern="0" dirty="0">
                <a:latin typeface="+mn-lt"/>
                <a:ea typeface="+mn-ea"/>
                <a:cs typeface="+mn-ea"/>
                <a:sym typeface="+mn-lt"/>
              </a:rPr>
              <a:t>(3)</a:t>
            </a:r>
            <a:r>
              <a:rPr lang="zh-CN" altLang="en-US" kern="0" dirty="0">
                <a:latin typeface="+mn-lt"/>
                <a:ea typeface="+mn-ea"/>
                <a:cs typeface="+mn-ea"/>
                <a:sym typeface="+mn-lt"/>
              </a:rPr>
              <a:t>第二次计时阅读这段文字。看看，我快了</a:t>
            </a:r>
            <a:r>
              <a:rPr lang="en-US" altLang="zh-CN" kern="0" dirty="0">
                <a:latin typeface="+mn-lt"/>
                <a:ea typeface="+mn-ea"/>
                <a:cs typeface="+mn-ea"/>
                <a:sym typeface="+mn-lt"/>
              </a:rPr>
              <a:t>(</a:t>
            </a:r>
            <a:r>
              <a:rPr lang="zh-CN" altLang="en-US" kern="0" dirty="0">
                <a:latin typeface="+mn-lt"/>
                <a:ea typeface="+mn-ea"/>
                <a:cs typeface="+mn-ea"/>
                <a:sym typeface="+mn-lt"/>
              </a:rPr>
              <a:t>        </a:t>
            </a:r>
            <a:r>
              <a:rPr lang="en-US" altLang="zh-CN" kern="0" dirty="0">
                <a:latin typeface="+mn-lt"/>
                <a:ea typeface="+mn-ea"/>
                <a:cs typeface="+mn-ea"/>
                <a:sym typeface="+mn-lt"/>
              </a:rPr>
              <a:t>)</a:t>
            </a:r>
            <a:r>
              <a:rPr lang="zh-CN" altLang="en-US" kern="0" dirty="0">
                <a:latin typeface="+mn-lt"/>
                <a:ea typeface="+mn-ea"/>
                <a:cs typeface="+mn-ea"/>
                <a:sym typeface="+mn-lt"/>
              </a:rPr>
              <a:t>秒。</a:t>
            </a:r>
            <a:endParaRPr lang="zh-CN" altLang="en-US" kern="0" dirty="0">
              <a:latin typeface="+mn-lt"/>
              <a:ea typeface="+mn-ea"/>
              <a:cs typeface="+mn-ea"/>
              <a:sym typeface="+mn-lt"/>
            </a:endParaRPr>
          </a:p>
        </p:txBody>
      </p:sp>
      <p:pic>
        <p:nvPicPr>
          <p:cNvPr id="5" name="图片 4"/>
          <p:cNvPicPr>
            <a:picLocks noChangeAspect="1"/>
          </p:cNvPicPr>
          <p:nvPr/>
        </p:nvPicPr>
        <p:blipFill>
          <a:blip r:embed="rId1" cstate="email"/>
          <a:stretch>
            <a:fillRect/>
          </a:stretch>
        </p:blipFill>
        <p:spPr>
          <a:xfrm>
            <a:off x="6410325" y="2038350"/>
            <a:ext cx="2000250" cy="2686050"/>
          </a:xfrm>
          <a:prstGeom prst="rect">
            <a:avLst/>
          </a:prstGeom>
        </p:spPr>
      </p:pic>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linds(horizontal)">
                                      <p:cBhvr>
                                        <p:cTn id="7" dur="500" fill="hold"/>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文本占位符 7"/>
          <p:cNvSpPr>
            <a:spLocks noGrp="1"/>
          </p:cNvSpPr>
          <p:nvPr>
            <p:ph type="body" sz="quarter" idx="10"/>
          </p:nvPr>
        </p:nvSpPr>
        <p:spPr/>
        <p:txBody>
          <a:bodyPr/>
          <a:lstStyle/>
          <a:p>
            <a:r>
              <a:rPr lang="zh-CN" altLang="en-US" sz="2700" dirty="0">
                <a:latin typeface="+mn-lt"/>
                <a:ea typeface="+mn-ea"/>
                <a:cs typeface="+mn-ea"/>
                <a:sym typeface="+mn-lt"/>
              </a:rPr>
              <a:t>交流平台</a:t>
            </a:r>
            <a:endParaRPr lang="zh-CN" altLang="en-US" sz="2700" dirty="0">
              <a:latin typeface="+mn-lt"/>
              <a:ea typeface="+mn-ea"/>
              <a:cs typeface="+mn-ea"/>
              <a:sym typeface="+mn-lt"/>
            </a:endParaRPr>
          </a:p>
        </p:txBody>
      </p:sp>
      <p:sp>
        <p:nvSpPr>
          <p:cNvPr id="6" name="圆角矩形 1"/>
          <p:cNvSpPr/>
          <p:nvPr/>
        </p:nvSpPr>
        <p:spPr>
          <a:xfrm>
            <a:off x="765176" y="1052740"/>
            <a:ext cx="7473950" cy="3562350"/>
          </a:xfrm>
          <a:prstGeom prst="roundRect">
            <a:avLst>
              <a:gd name="adj" fmla="val 5911"/>
            </a:avLst>
          </a:prstGeom>
          <a:noFill/>
          <a:ln>
            <a:noFill/>
          </a:ln>
        </p:spPr>
        <p:style>
          <a:lnRef idx="1">
            <a:schemeClr val="accent1"/>
          </a:lnRef>
          <a:fillRef idx="3">
            <a:schemeClr val="accent1"/>
          </a:fillRef>
          <a:effectRef idx="2">
            <a:schemeClr val="accent1"/>
          </a:effectRef>
          <a:fontRef idx="minor">
            <a:schemeClr val="lt1"/>
          </a:fontRef>
        </p:style>
        <p:txBody>
          <a:bodyPr lIns="68580" tIns="34290" rIns="68580" bIns="34290" anchor="ctr" anchorCtr="0">
            <a:noAutofit/>
          </a:bodyPr>
          <a:lstStyle>
            <a:lvl1pPr marL="0" indent="0" algn="l" defTabSz="457200" rtl="0" eaLnBrk="0" fontAlgn="base" hangingPunct="0">
              <a:lnSpc>
                <a:spcPct val="100000"/>
              </a:lnSpc>
              <a:spcBef>
                <a:spcPct val="0"/>
              </a:spcBef>
              <a:spcAft>
                <a:spcPct val="0"/>
              </a:spcAft>
              <a:buClrTx/>
              <a:buSzTx/>
              <a:buFontTx/>
              <a:buNone/>
              <a:defRPr kumimoji="0" lang="zh-CN" altLang="en-US" sz="1800" b="0" i="0" u="none" baseline="0">
                <a:solidFill>
                  <a:schemeClr val="tx1"/>
                </a:solidFill>
                <a:effectLst/>
                <a:latin typeface="Calibri" panose="020F0502020204030204" pitchFamily="34" charset="0"/>
                <a:ea typeface="宋体" panose="02010600030101010101" pitchFamily="2" charset="-122"/>
              </a:defRPr>
            </a:lvl1pPr>
            <a:lvl2pPr marL="457200" indent="0" algn="l" defTabSz="457200" rtl="0" eaLnBrk="0" fontAlgn="base" hangingPunct="0">
              <a:lnSpc>
                <a:spcPct val="100000"/>
              </a:lnSpc>
              <a:spcBef>
                <a:spcPct val="0"/>
              </a:spcBef>
              <a:spcAft>
                <a:spcPct val="0"/>
              </a:spcAft>
              <a:buClrTx/>
              <a:buSzTx/>
              <a:buFontTx/>
              <a:buNone/>
              <a:defRPr kumimoji="0" lang="zh-CN" altLang="en-US" sz="1800" b="0" i="0" u="none" baseline="0">
                <a:solidFill>
                  <a:schemeClr val="tx1"/>
                </a:solidFill>
                <a:effectLst/>
                <a:latin typeface="Calibri" panose="020F0502020204030204" pitchFamily="34" charset="0"/>
                <a:ea typeface="宋体" panose="02010600030101010101" pitchFamily="2" charset="-122"/>
              </a:defRPr>
            </a:lvl2pPr>
            <a:lvl3pPr marL="914400" indent="0" algn="l" defTabSz="457200" rtl="0" eaLnBrk="0" fontAlgn="base" hangingPunct="0">
              <a:lnSpc>
                <a:spcPct val="100000"/>
              </a:lnSpc>
              <a:spcBef>
                <a:spcPct val="0"/>
              </a:spcBef>
              <a:spcAft>
                <a:spcPct val="0"/>
              </a:spcAft>
              <a:buClrTx/>
              <a:buSzTx/>
              <a:buFontTx/>
              <a:buNone/>
              <a:defRPr kumimoji="0" lang="zh-CN" altLang="en-US" sz="1800" b="0" i="0" u="none" baseline="0">
                <a:solidFill>
                  <a:schemeClr val="tx1"/>
                </a:solidFill>
                <a:effectLst/>
                <a:latin typeface="Calibri" panose="020F0502020204030204" pitchFamily="34" charset="0"/>
                <a:ea typeface="宋体" panose="02010600030101010101" pitchFamily="2" charset="-122"/>
              </a:defRPr>
            </a:lvl3pPr>
            <a:lvl4pPr marL="1371600" indent="0" algn="l" defTabSz="457200" rtl="0" eaLnBrk="0" fontAlgn="base" hangingPunct="0">
              <a:lnSpc>
                <a:spcPct val="100000"/>
              </a:lnSpc>
              <a:spcBef>
                <a:spcPct val="0"/>
              </a:spcBef>
              <a:spcAft>
                <a:spcPct val="0"/>
              </a:spcAft>
              <a:buClrTx/>
              <a:buSzTx/>
              <a:buFontTx/>
              <a:buNone/>
              <a:defRPr kumimoji="0" lang="zh-CN" altLang="en-US" sz="1800" b="0" i="0" u="none" baseline="0">
                <a:solidFill>
                  <a:schemeClr val="tx1"/>
                </a:solidFill>
                <a:effectLst/>
                <a:latin typeface="Calibri" panose="020F0502020204030204" pitchFamily="34" charset="0"/>
                <a:ea typeface="宋体" panose="02010600030101010101" pitchFamily="2" charset="-122"/>
              </a:defRPr>
            </a:lvl4pPr>
            <a:lvl5pPr marL="1828800" indent="0" algn="l" defTabSz="457200" rtl="0" eaLnBrk="0" fontAlgn="base" hangingPunct="0">
              <a:lnSpc>
                <a:spcPct val="100000"/>
              </a:lnSpc>
              <a:spcBef>
                <a:spcPct val="0"/>
              </a:spcBef>
              <a:spcAft>
                <a:spcPct val="0"/>
              </a:spcAft>
              <a:buClrTx/>
              <a:buSzTx/>
              <a:buFontTx/>
              <a:buNone/>
              <a:defRPr kumimoji="0" lang="zh-CN" altLang="en-US" sz="1800" b="0" i="0" u="none" baseline="0">
                <a:solidFill>
                  <a:schemeClr val="tx1"/>
                </a:solidFill>
                <a:effectLst/>
                <a:latin typeface="Calibri" panose="020F0502020204030204" pitchFamily="34" charset="0"/>
                <a:ea typeface="宋体" panose="02010600030101010101" pitchFamily="2" charset="-122"/>
              </a:defRPr>
            </a:lvl5pPr>
          </a:lstStyle>
          <a:p>
            <a:pPr eaLnBrk="1" hangingPunct="1">
              <a:lnSpc>
                <a:spcPct val="200000"/>
              </a:lnSpc>
            </a:pPr>
            <a:r>
              <a:rPr lang="zh-CN" altLang="en-US" kern="0" dirty="0">
                <a:solidFill>
                  <a:prstClr val="black"/>
                </a:solidFill>
                <a:latin typeface="+mn-lt"/>
                <a:ea typeface="+mn-ea"/>
                <a:cs typeface="+mn-ea"/>
                <a:sym typeface="+mn-lt"/>
              </a:rPr>
              <a:t>        阅读上面的短文就会发现，这篇短文共有</a:t>
            </a:r>
            <a:r>
              <a:rPr lang="en-US" altLang="zh-CN" kern="0" dirty="0">
                <a:solidFill>
                  <a:prstClr val="black"/>
                </a:solidFill>
                <a:latin typeface="+mn-lt"/>
                <a:ea typeface="+mn-ea"/>
                <a:cs typeface="+mn-ea"/>
                <a:sym typeface="+mn-lt"/>
              </a:rPr>
              <a:t>6</a:t>
            </a:r>
            <a:r>
              <a:rPr lang="zh-CN" altLang="en-US" kern="0" dirty="0">
                <a:solidFill>
                  <a:prstClr val="black"/>
                </a:solidFill>
                <a:latin typeface="+mn-lt"/>
                <a:ea typeface="+mn-ea"/>
                <a:cs typeface="+mn-ea"/>
                <a:sym typeface="+mn-lt"/>
              </a:rPr>
              <a:t>个自然段，前</a:t>
            </a:r>
            <a:r>
              <a:rPr lang="en-US" altLang="zh-CN" kern="0" dirty="0">
                <a:solidFill>
                  <a:prstClr val="black"/>
                </a:solidFill>
                <a:latin typeface="+mn-lt"/>
                <a:ea typeface="+mn-ea"/>
                <a:cs typeface="+mn-ea"/>
                <a:sym typeface="+mn-lt"/>
              </a:rPr>
              <a:t>3</a:t>
            </a:r>
            <a:r>
              <a:rPr lang="zh-CN" altLang="en-US" kern="0" dirty="0">
                <a:solidFill>
                  <a:prstClr val="black"/>
                </a:solidFill>
                <a:latin typeface="+mn-lt"/>
                <a:ea typeface="+mn-ea"/>
                <a:cs typeface="+mn-ea"/>
                <a:sym typeface="+mn-lt"/>
              </a:rPr>
              <a:t>个自然段的写法大体相同。首先都是用满含恳求意愿的祈使句开头，表达了志愿军战士与朝鲜人民密不可分的亲情；中间叙述的内容主要是由送别时的情景和追忆那些令人难忘的往事组成；都以肯定语意的反问句结尾；课文的最后</a:t>
            </a:r>
            <a:r>
              <a:rPr lang="en-US" altLang="zh-CN" kern="0" dirty="0">
                <a:solidFill>
                  <a:prstClr val="black"/>
                </a:solidFill>
                <a:latin typeface="+mn-lt"/>
                <a:ea typeface="+mn-ea"/>
                <a:cs typeface="+mn-ea"/>
                <a:sym typeface="+mn-lt"/>
              </a:rPr>
              <a:t>3</a:t>
            </a:r>
            <a:r>
              <a:rPr lang="zh-CN" altLang="en-US" kern="0" dirty="0">
                <a:solidFill>
                  <a:prstClr val="black"/>
                </a:solidFill>
                <a:latin typeface="+mn-lt"/>
                <a:ea typeface="+mn-ea"/>
                <a:cs typeface="+mn-ea"/>
                <a:sym typeface="+mn-lt"/>
              </a:rPr>
              <a:t>个自然段以呼唤的方式，抒发了志愿军战士的心声，表达了 “不是亲人胜似亲人”的感情。</a:t>
            </a:r>
            <a:endParaRPr lang="zh-CN" altLang="en-US" kern="0" dirty="0">
              <a:solidFill>
                <a:prstClr val="black"/>
              </a:solidFill>
              <a:latin typeface="+mn-lt"/>
              <a:ea typeface="+mn-ea"/>
              <a:cs typeface="+mn-ea"/>
              <a:sym typeface="+mn-lt"/>
            </a:endParaRPr>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randombar(horizontal)">
                                      <p:cBhvr>
                                        <p:cTn id="7" dur="500" fill="hold"/>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文本占位符 7"/>
          <p:cNvSpPr>
            <a:spLocks noGrp="1"/>
          </p:cNvSpPr>
          <p:nvPr>
            <p:ph type="body" sz="quarter" idx="10"/>
          </p:nvPr>
        </p:nvSpPr>
        <p:spPr/>
        <p:txBody>
          <a:bodyPr/>
          <a:lstStyle/>
          <a:p>
            <a:r>
              <a:rPr lang="zh-CN" altLang="en-US" sz="2700" dirty="0">
                <a:latin typeface="+mn-lt"/>
                <a:ea typeface="+mn-ea"/>
                <a:cs typeface="+mn-ea"/>
                <a:sym typeface="+mn-lt"/>
              </a:rPr>
              <a:t>词句段运用</a:t>
            </a:r>
            <a:endParaRPr lang="zh-CN" altLang="en-US" sz="2700" dirty="0">
              <a:latin typeface="+mn-lt"/>
              <a:ea typeface="+mn-ea"/>
              <a:cs typeface="+mn-ea"/>
              <a:sym typeface="+mn-lt"/>
            </a:endParaRPr>
          </a:p>
        </p:txBody>
      </p:sp>
      <p:sp>
        <p:nvSpPr>
          <p:cNvPr id="4" name="TextBox 9"/>
          <p:cNvSpPr/>
          <p:nvPr/>
        </p:nvSpPr>
        <p:spPr>
          <a:xfrm>
            <a:off x="673101" y="1670050"/>
            <a:ext cx="7927975" cy="1732349"/>
          </a:xfrm>
          <a:prstGeom prst="rect">
            <a:avLst/>
          </a:prstGeom>
          <a:noFill/>
          <a:ln>
            <a:noFill/>
            <a:miter lim="800000"/>
          </a:ln>
        </p:spPr>
        <p:txBody>
          <a:bodyPr wrap="square" lIns="68580" tIns="34290" rIns="68580" bIns="34290">
            <a:spAutoFit/>
          </a:bodyPr>
          <a:lstStyle>
            <a:lvl1pPr marL="0" indent="0" algn="l" defTabSz="457200" rtl="0" eaLnBrk="0" fontAlgn="base" hangingPunct="0">
              <a:lnSpc>
                <a:spcPct val="100000"/>
              </a:lnSpc>
              <a:spcBef>
                <a:spcPct val="0"/>
              </a:spcBef>
              <a:spcAft>
                <a:spcPct val="0"/>
              </a:spcAft>
              <a:buClrTx/>
              <a:buSzTx/>
              <a:buFontTx/>
              <a:buNone/>
              <a:defRPr kumimoji="0" lang="zh-CN" altLang="en-US" sz="1800" b="0" i="0" u="none" baseline="0">
                <a:solidFill>
                  <a:schemeClr val="tx1"/>
                </a:solidFill>
                <a:effectLst/>
                <a:latin typeface="Calibri" panose="020F0502020204030204" pitchFamily="34" charset="0"/>
                <a:ea typeface="宋体" panose="02010600030101010101" pitchFamily="2" charset="-122"/>
              </a:defRPr>
            </a:lvl1pPr>
            <a:lvl2pPr marL="457200" indent="0" algn="l" defTabSz="457200" rtl="0" eaLnBrk="0" fontAlgn="base" hangingPunct="0">
              <a:lnSpc>
                <a:spcPct val="100000"/>
              </a:lnSpc>
              <a:spcBef>
                <a:spcPct val="0"/>
              </a:spcBef>
              <a:spcAft>
                <a:spcPct val="0"/>
              </a:spcAft>
              <a:buClrTx/>
              <a:buSzTx/>
              <a:buFontTx/>
              <a:buNone/>
              <a:defRPr kumimoji="0" lang="zh-CN" altLang="en-US" sz="1800" b="0" i="0" u="none" baseline="0">
                <a:solidFill>
                  <a:schemeClr val="tx1"/>
                </a:solidFill>
                <a:effectLst/>
                <a:latin typeface="Calibri" panose="020F0502020204030204" pitchFamily="34" charset="0"/>
                <a:ea typeface="宋体" panose="02010600030101010101" pitchFamily="2" charset="-122"/>
              </a:defRPr>
            </a:lvl2pPr>
            <a:lvl3pPr marL="914400" indent="0" algn="l" defTabSz="457200" rtl="0" eaLnBrk="0" fontAlgn="base" hangingPunct="0">
              <a:lnSpc>
                <a:spcPct val="100000"/>
              </a:lnSpc>
              <a:spcBef>
                <a:spcPct val="0"/>
              </a:spcBef>
              <a:spcAft>
                <a:spcPct val="0"/>
              </a:spcAft>
              <a:buClrTx/>
              <a:buSzTx/>
              <a:buFontTx/>
              <a:buNone/>
              <a:defRPr kumimoji="0" lang="zh-CN" altLang="en-US" sz="1800" b="0" i="0" u="none" baseline="0">
                <a:solidFill>
                  <a:schemeClr val="tx1"/>
                </a:solidFill>
                <a:effectLst/>
                <a:latin typeface="Calibri" panose="020F0502020204030204" pitchFamily="34" charset="0"/>
                <a:ea typeface="宋体" panose="02010600030101010101" pitchFamily="2" charset="-122"/>
              </a:defRPr>
            </a:lvl3pPr>
            <a:lvl4pPr marL="1371600" indent="0" algn="l" defTabSz="457200" rtl="0" eaLnBrk="0" fontAlgn="base" hangingPunct="0">
              <a:lnSpc>
                <a:spcPct val="100000"/>
              </a:lnSpc>
              <a:spcBef>
                <a:spcPct val="0"/>
              </a:spcBef>
              <a:spcAft>
                <a:spcPct val="0"/>
              </a:spcAft>
              <a:buClrTx/>
              <a:buSzTx/>
              <a:buFontTx/>
              <a:buNone/>
              <a:defRPr kumimoji="0" lang="zh-CN" altLang="en-US" sz="1800" b="0" i="0" u="none" baseline="0">
                <a:solidFill>
                  <a:schemeClr val="tx1"/>
                </a:solidFill>
                <a:effectLst/>
                <a:latin typeface="Calibri" panose="020F0502020204030204" pitchFamily="34" charset="0"/>
                <a:ea typeface="宋体" panose="02010600030101010101" pitchFamily="2" charset="-122"/>
              </a:defRPr>
            </a:lvl4pPr>
            <a:lvl5pPr marL="1828800" indent="0" algn="l" defTabSz="457200" rtl="0" eaLnBrk="0" fontAlgn="base" hangingPunct="0">
              <a:lnSpc>
                <a:spcPct val="100000"/>
              </a:lnSpc>
              <a:spcBef>
                <a:spcPct val="0"/>
              </a:spcBef>
              <a:spcAft>
                <a:spcPct val="0"/>
              </a:spcAft>
              <a:buClrTx/>
              <a:buSzTx/>
              <a:buFontTx/>
              <a:buNone/>
              <a:defRPr kumimoji="0" lang="zh-CN" altLang="en-US" sz="1800" b="0" i="0" u="none" baseline="0">
                <a:solidFill>
                  <a:schemeClr val="tx1"/>
                </a:solidFill>
                <a:effectLst/>
                <a:latin typeface="Calibri" panose="020F0502020204030204" pitchFamily="34" charset="0"/>
                <a:ea typeface="宋体" panose="02010600030101010101" pitchFamily="2" charset="-122"/>
              </a:defRPr>
            </a:lvl5pPr>
          </a:lstStyle>
          <a:p>
            <a:pPr marL="342900" indent="-342900" eaLnBrk="1" hangingPunct="1">
              <a:lnSpc>
                <a:spcPct val="110000"/>
              </a:lnSpc>
              <a:spcBef>
                <a:spcPts val="600"/>
              </a:spcBef>
              <a:buClr>
                <a:srgbClr val="00B0F0"/>
              </a:buClr>
              <a:buFont typeface="Wingdings" panose="05000000000000000000" pitchFamily="2" charset="2"/>
              <a:buChar char="u"/>
            </a:pPr>
            <a:r>
              <a:rPr lang="zh-CN" altLang="en-US" sz="1500" kern="0" dirty="0">
                <a:solidFill>
                  <a:prstClr val="black"/>
                </a:solidFill>
                <a:latin typeface="+mn-lt"/>
                <a:ea typeface="+mn-ea"/>
                <a:cs typeface="+mn-ea"/>
                <a:sym typeface="+mn-lt"/>
              </a:rPr>
              <a:t>我廉颇攻无不克，战无不胜，立下许多大功。他蔺相如有什么能耐，就靠一张嘴，反而爬到我头上去了。</a:t>
            </a:r>
            <a:r>
              <a:rPr lang="en-US" altLang="zh-CN" sz="1500" kern="0" dirty="0">
                <a:solidFill>
                  <a:prstClr val="black"/>
                </a:solidFill>
                <a:latin typeface="+mn-lt"/>
                <a:ea typeface="+mn-ea"/>
                <a:cs typeface="+mn-ea"/>
                <a:sym typeface="+mn-lt"/>
              </a:rPr>
              <a:t>(</a:t>
            </a:r>
            <a:r>
              <a:rPr lang="zh-CN" altLang="en-US" sz="1500" kern="0" dirty="0">
                <a:solidFill>
                  <a:prstClr val="black"/>
                </a:solidFill>
                <a:latin typeface="+mn-lt"/>
                <a:ea typeface="+mn-ea"/>
                <a:cs typeface="+mn-ea"/>
                <a:sym typeface="+mn-lt"/>
              </a:rPr>
              <a:t>廉颇对蔺相如不服气。</a:t>
            </a:r>
            <a:r>
              <a:rPr lang="en-US" altLang="zh-CN" sz="1500" kern="0" dirty="0">
                <a:solidFill>
                  <a:prstClr val="black"/>
                </a:solidFill>
                <a:latin typeface="+mn-lt"/>
                <a:ea typeface="+mn-ea"/>
                <a:cs typeface="+mn-ea"/>
                <a:sym typeface="+mn-lt"/>
              </a:rPr>
              <a:t>)</a:t>
            </a:r>
            <a:endParaRPr lang="en-US" altLang="zh-CN" sz="1500" kern="0" dirty="0">
              <a:solidFill>
                <a:prstClr val="black"/>
              </a:solidFill>
              <a:latin typeface="+mn-lt"/>
              <a:ea typeface="+mn-ea"/>
              <a:cs typeface="+mn-ea"/>
              <a:sym typeface="+mn-lt"/>
            </a:endParaRPr>
          </a:p>
          <a:p>
            <a:pPr marL="342900" indent="-342900" eaLnBrk="1" hangingPunct="1">
              <a:lnSpc>
                <a:spcPct val="110000"/>
              </a:lnSpc>
              <a:spcBef>
                <a:spcPts val="600"/>
              </a:spcBef>
              <a:buClr>
                <a:srgbClr val="00B0F0"/>
              </a:buClr>
              <a:buFont typeface="Wingdings" panose="05000000000000000000" pitchFamily="2" charset="2"/>
              <a:buChar char="u"/>
            </a:pPr>
            <a:r>
              <a:rPr lang="zh-CN" altLang="en-US" sz="1500" kern="0" dirty="0">
                <a:solidFill>
                  <a:prstClr val="black"/>
                </a:solidFill>
                <a:latin typeface="+mn-lt"/>
                <a:ea typeface="+mn-ea"/>
                <a:cs typeface="+mn-ea"/>
                <a:sym typeface="+mn-lt"/>
              </a:rPr>
              <a:t>只要我们按下手电筒的开关，立刻会出现一束光束。光的速度是惊人的，大约是三十万千米每秒，比流星体的速度快几千倍！</a:t>
            </a:r>
            <a:r>
              <a:rPr lang="en-US" altLang="zh-CN" sz="1500" kern="0" dirty="0">
                <a:solidFill>
                  <a:prstClr val="black"/>
                </a:solidFill>
                <a:latin typeface="+mn-lt"/>
                <a:ea typeface="+mn-ea"/>
                <a:cs typeface="+mn-ea"/>
                <a:sym typeface="+mn-lt"/>
              </a:rPr>
              <a:t>(          )</a:t>
            </a:r>
            <a:endParaRPr lang="en-US" altLang="zh-CN" sz="1500" kern="0" dirty="0">
              <a:solidFill>
                <a:prstClr val="black"/>
              </a:solidFill>
              <a:latin typeface="+mn-lt"/>
              <a:ea typeface="+mn-ea"/>
              <a:cs typeface="+mn-ea"/>
              <a:sym typeface="+mn-lt"/>
            </a:endParaRPr>
          </a:p>
          <a:p>
            <a:pPr marL="342900" indent="-342900" eaLnBrk="1" hangingPunct="1">
              <a:lnSpc>
                <a:spcPct val="110000"/>
              </a:lnSpc>
              <a:spcBef>
                <a:spcPts val="600"/>
              </a:spcBef>
              <a:buClr>
                <a:srgbClr val="00B0F0"/>
              </a:buClr>
              <a:buFont typeface="Wingdings" panose="05000000000000000000" pitchFamily="2" charset="2"/>
              <a:buChar char="u"/>
            </a:pPr>
            <a:r>
              <a:rPr lang="zh-CN" altLang="en-US" sz="1500" kern="0" dirty="0">
                <a:solidFill>
                  <a:prstClr val="black"/>
                </a:solidFill>
                <a:latin typeface="+mn-lt"/>
                <a:ea typeface="+mn-ea"/>
                <a:cs typeface="+mn-ea"/>
                <a:sym typeface="+mn-lt"/>
              </a:rPr>
              <a:t>在广阔平原的地底下，挖了不计其数的地道，横的，竖的，直的，弯的，家家相连，村村相通。</a:t>
            </a:r>
            <a:r>
              <a:rPr lang="en-US" altLang="zh-CN" sz="1500" kern="0" dirty="0">
                <a:solidFill>
                  <a:prstClr val="black"/>
                </a:solidFill>
                <a:latin typeface="+mn-lt"/>
                <a:ea typeface="+mn-ea"/>
                <a:cs typeface="+mn-ea"/>
                <a:sym typeface="+mn-lt"/>
              </a:rPr>
              <a:t>(              )</a:t>
            </a:r>
            <a:endParaRPr lang="zh-CN" altLang="en-US" sz="1500" kern="0" dirty="0">
              <a:solidFill>
                <a:prstClr val="black"/>
              </a:solidFill>
              <a:latin typeface="+mn-lt"/>
              <a:ea typeface="+mn-ea"/>
              <a:cs typeface="+mn-ea"/>
              <a:sym typeface="+mn-lt"/>
            </a:endParaRPr>
          </a:p>
        </p:txBody>
      </p:sp>
      <p:grpSp>
        <p:nvGrpSpPr>
          <p:cNvPr id="5" name="组合 14"/>
          <p:cNvGrpSpPr/>
          <p:nvPr/>
        </p:nvGrpSpPr>
        <p:grpSpPr>
          <a:xfrm>
            <a:off x="606426" y="1160462"/>
            <a:ext cx="7716838" cy="466725"/>
            <a:chOff x="793282" y="907136"/>
            <a:chExt cx="7715947" cy="466140"/>
          </a:xfrm>
        </p:grpSpPr>
        <p:sp>
          <p:nvSpPr>
            <p:cNvPr id="7" name="矩形 1"/>
            <p:cNvSpPr/>
            <p:nvPr/>
          </p:nvSpPr>
          <p:spPr>
            <a:xfrm>
              <a:off x="1242390" y="907136"/>
              <a:ext cx="7266839" cy="368869"/>
            </a:xfrm>
            <a:prstGeom prst="rect">
              <a:avLst/>
            </a:prstGeom>
            <a:noFill/>
            <a:ln>
              <a:noFill/>
              <a:miter lim="800000"/>
            </a:ln>
          </p:spPr>
          <p:txBody>
            <a:bodyPr>
              <a:spAutoFit/>
            </a:bodyPr>
            <a:lstStyle>
              <a:lvl1pPr marL="0" indent="0" algn="l" defTabSz="457200" rtl="0" eaLnBrk="0" fontAlgn="base" hangingPunct="0">
                <a:lnSpc>
                  <a:spcPct val="100000"/>
                </a:lnSpc>
                <a:spcBef>
                  <a:spcPct val="0"/>
                </a:spcBef>
                <a:spcAft>
                  <a:spcPct val="0"/>
                </a:spcAft>
                <a:buClrTx/>
                <a:buSzTx/>
                <a:buFontTx/>
                <a:buNone/>
                <a:defRPr kumimoji="0" lang="zh-CN" altLang="en-US" sz="1800" b="0" i="0" u="none" baseline="0">
                  <a:solidFill>
                    <a:schemeClr val="tx1"/>
                  </a:solidFill>
                  <a:effectLst/>
                  <a:latin typeface="Calibri" panose="020F0502020204030204" pitchFamily="34" charset="0"/>
                  <a:ea typeface="宋体" panose="02010600030101010101" pitchFamily="2" charset="-122"/>
                </a:defRPr>
              </a:lvl1pPr>
              <a:lvl2pPr marL="457200" indent="0" algn="l" defTabSz="457200" rtl="0" eaLnBrk="0" fontAlgn="base" hangingPunct="0">
                <a:lnSpc>
                  <a:spcPct val="100000"/>
                </a:lnSpc>
                <a:spcBef>
                  <a:spcPct val="0"/>
                </a:spcBef>
                <a:spcAft>
                  <a:spcPct val="0"/>
                </a:spcAft>
                <a:buClrTx/>
                <a:buSzTx/>
                <a:buFontTx/>
                <a:buNone/>
                <a:defRPr kumimoji="0" lang="zh-CN" altLang="en-US" sz="1800" b="0" i="0" u="none" baseline="0">
                  <a:solidFill>
                    <a:schemeClr val="tx1"/>
                  </a:solidFill>
                  <a:effectLst/>
                  <a:latin typeface="Calibri" panose="020F0502020204030204" pitchFamily="34" charset="0"/>
                  <a:ea typeface="宋体" panose="02010600030101010101" pitchFamily="2" charset="-122"/>
                </a:defRPr>
              </a:lvl2pPr>
              <a:lvl3pPr marL="914400" indent="0" algn="l" defTabSz="457200" rtl="0" eaLnBrk="0" fontAlgn="base" hangingPunct="0">
                <a:lnSpc>
                  <a:spcPct val="100000"/>
                </a:lnSpc>
                <a:spcBef>
                  <a:spcPct val="0"/>
                </a:spcBef>
                <a:spcAft>
                  <a:spcPct val="0"/>
                </a:spcAft>
                <a:buClrTx/>
                <a:buSzTx/>
                <a:buFontTx/>
                <a:buNone/>
                <a:defRPr kumimoji="0" lang="zh-CN" altLang="en-US" sz="1800" b="0" i="0" u="none" baseline="0">
                  <a:solidFill>
                    <a:schemeClr val="tx1"/>
                  </a:solidFill>
                  <a:effectLst/>
                  <a:latin typeface="Calibri" panose="020F0502020204030204" pitchFamily="34" charset="0"/>
                  <a:ea typeface="宋体" panose="02010600030101010101" pitchFamily="2" charset="-122"/>
                </a:defRPr>
              </a:lvl3pPr>
              <a:lvl4pPr marL="1371600" indent="0" algn="l" defTabSz="457200" rtl="0" eaLnBrk="0" fontAlgn="base" hangingPunct="0">
                <a:lnSpc>
                  <a:spcPct val="100000"/>
                </a:lnSpc>
                <a:spcBef>
                  <a:spcPct val="0"/>
                </a:spcBef>
                <a:spcAft>
                  <a:spcPct val="0"/>
                </a:spcAft>
                <a:buClrTx/>
                <a:buSzTx/>
                <a:buFontTx/>
                <a:buNone/>
                <a:defRPr kumimoji="0" lang="zh-CN" altLang="en-US" sz="1800" b="0" i="0" u="none" baseline="0">
                  <a:solidFill>
                    <a:schemeClr val="tx1"/>
                  </a:solidFill>
                  <a:effectLst/>
                  <a:latin typeface="Calibri" panose="020F0502020204030204" pitchFamily="34" charset="0"/>
                  <a:ea typeface="宋体" panose="02010600030101010101" pitchFamily="2" charset="-122"/>
                </a:defRPr>
              </a:lvl4pPr>
              <a:lvl5pPr marL="1828800" indent="0" algn="l" defTabSz="457200" rtl="0" eaLnBrk="0" fontAlgn="base" hangingPunct="0">
                <a:lnSpc>
                  <a:spcPct val="100000"/>
                </a:lnSpc>
                <a:spcBef>
                  <a:spcPct val="0"/>
                </a:spcBef>
                <a:spcAft>
                  <a:spcPct val="0"/>
                </a:spcAft>
                <a:buClrTx/>
                <a:buSzTx/>
                <a:buFontTx/>
                <a:buNone/>
                <a:defRPr kumimoji="0" lang="zh-CN" altLang="en-US" sz="1800" b="0" i="0" u="none" baseline="0">
                  <a:solidFill>
                    <a:schemeClr val="tx1"/>
                  </a:solidFill>
                  <a:effectLst/>
                  <a:latin typeface="Calibri" panose="020F0502020204030204" pitchFamily="34" charset="0"/>
                  <a:ea typeface="宋体" panose="02010600030101010101" pitchFamily="2" charset="-122"/>
                </a:defRPr>
              </a:lvl5pPr>
            </a:lstStyle>
            <a:p>
              <a:pPr eaLnBrk="1" hangingPunct="1"/>
              <a:r>
                <a:rPr lang="zh-CN" altLang="en-US" b="1" kern="0">
                  <a:solidFill>
                    <a:prstClr val="black"/>
                  </a:solidFill>
                  <a:latin typeface="+mn-lt"/>
                  <a:ea typeface="+mn-ea"/>
                  <a:cs typeface="+mn-ea"/>
                  <a:sym typeface="+mn-lt"/>
                </a:rPr>
                <a:t>读下面的句子，写出主要意思。</a:t>
              </a:r>
              <a:endParaRPr lang="zh-CN" altLang="en-US" b="1" kern="0">
                <a:solidFill>
                  <a:prstClr val="black"/>
                </a:solidFill>
                <a:latin typeface="+mn-lt"/>
                <a:ea typeface="+mn-ea"/>
                <a:cs typeface="+mn-ea"/>
                <a:sym typeface="+mn-lt"/>
              </a:endParaRPr>
            </a:p>
          </p:txBody>
        </p:sp>
        <p:pic>
          <p:nvPicPr>
            <p:cNvPr id="9" name="Picture 12"/>
            <p:cNvPicPr>
              <a:picLocks noChangeAspect="1"/>
            </p:cNvPicPr>
            <p:nvPr/>
          </p:nvPicPr>
          <p:blipFill>
            <a:blip r:embed="rId1" cstate="email">
              <a:clrChange>
                <a:clrFrom>
                  <a:srgbClr val="FFFFFF"/>
                </a:clrFrom>
                <a:clrTo>
                  <a:srgbClr val="FFFFFF">
                    <a:alpha val="0"/>
                  </a:srgbClr>
                </a:clrTo>
              </a:clrChange>
            </a:blip>
            <a:stretch>
              <a:fillRect/>
            </a:stretch>
          </p:blipFill>
          <p:spPr>
            <a:xfrm>
              <a:off x="793282" y="955518"/>
              <a:ext cx="403252" cy="417758"/>
            </a:xfrm>
            <a:prstGeom prst="rect">
              <a:avLst/>
            </a:prstGeom>
            <a:noFill/>
            <a:ln>
              <a:noFill/>
              <a:miter lim="800000"/>
              <a:headEnd/>
              <a:tailEnd/>
            </a:ln>
          </p:spPr>
        </p:pic>
      </p:grpSp>
      <p:grpSp>
        <p:nvGrpSpPr>
          <p:cNvPr id="10" name="组合 21"/>
          <p:cNvGrpSpPr/>
          <p:nvPr/>
        </p:nvGrpSpPr>
        <p:grpSpPr>
          <a:xfrm>
            <a:off x="617902" y="3736711"/>
            <a:ext cx="2300288" cy="758825"/>
            <a:chOff x="4141448" y="2659931"/>
            <a:chExt cx="2299683" cy="758939"/>
          </a:xfrm>
        </p:grpSpPr>
        <p:sp>
          <p:nvSpPr>
            <p:cNvPr id="11" name="云形标注 22"/>
            <p:cNvSpPr/>
            <p:nvPr/>
          </p:nvSpPr>
          <p:spPr>
            <a:xfrm>
              <a:off x="4141448" y="2659931"/>
              <a:ext cx="2299683" cy="758939"/>
            </a:xfrm>
            <a:prstGeom prst="cloudCallout">
              <a:avLst>
                <a:gd name="adj1" fmla="val 36524"/>
                <a:gd name="adj2" fmla="val -79552"/>
              </a:avLst>
            </a:prstGeom>
            <a:solidFill>
              <a:schemeClr val="accent1">
                <a:lumMod val="20000"/>
                <a:lumOff val="80000"/>
              </a:schemeClr>
            </a:solidFill>
            <a:ln>
              <a:solidFill>
                <a:schemeClr val="accent1">
                  <a:lumMod val="60000"/>
                  <a:lumOff val="40000"/>
                </a:schemeClr>
              </a:solidFill>
            </a:ln>
          </p:spPr>
          <p:style>
            <a:lnRef idx="1">
              <a:schemeClr val="accent1"/>
            </a:lnRef>
            <a:fillRef idx="3">
              <a:schemeClr val="accent1"/>
            </a:fillRef>
            <a:effectRef idx="2">
              <a:schemeClr val="accent1"/>
            </a:effectRef>
            <a:fontRef idx="minor">
              <a:schemeClr val="lt1"/>
            </a:fontRef>
          </p:style>
          <p:txBody>
            <a:bodyPr anchor="ctr" anchorCtr="0">
              <a:noAutofit/>
            </a:bodyPr>
            <a:lstStyle>
              <a:lvl1pPr marL="0" indent="0" algn="l" defTabSz="457200" rtl="0" eaLnBrk="0" fontAlgn="base" hangingPunct="0">
                <a:lnSpc>
                  <a:spcPct val="100000"/>
                </a:lnSpc>
                <a:spcBef>
                  <a:spcPct val="0"/>
                </a:spcBef>
                <a:spcAft>
                  <a:spcPct val="0"/>
                </a:spcAft>
                <a:buClrTx/>
                <a:buSzTx/>
                <a:buFontTx/>
                <a:buNone/>
                <a:defRPr kumimoji="0" lang="zh-CN" altLang="en-US" sz="1800" b="0" i="0" u="none" baseline="0">
                  <a:solidFill>
                    <a:schemeClr val="tx1"/>
                  </a:solidFill>
                  <a:effectLst/>
                  <a:latin typeface="Calibri" panose="020F0502020204030204" pitchFamily="34" charset="0"/>
                  <a:ea typeface="宋体" panose="02010600030101010101" pitchFamily="2" charset="-122"/>
                </a:defRPr>
              </a:lvl1pPr>
              <a:lvl2pPr marL="457200" indent="0" algn="l" defTabSz="457200" rtl="0" eaLnBrk="0" fontAlgn="base" hangingPunct="0">
                <a:lnSpc>
                  <a:spcPct val="100000"/>
                </a:lnSpc>
                <a:spcBef>
                  <a:spcPct val="0"/>
                </a:spcBef>
                <a:spcAft>
                  <a:spcPct val="0"/>
                </a:spcAft>
                <a:buClrTx/>
                <a:buSzTx/>
                <a:buFontTx/>
                <a:buNone/>
                <a:defRPr kumimoji="0" lang="zh-CN" altLang="en-US" sz="1800" b="0" i="0" u="none" baseline="0">
                  <a:solidFill>
                    <a:schemeClr val="tx1"/>
                  </a:solidFill>
                  <a:effectLst/>
                  <a:latin typeface="Calibri" panose="020F0502020204030204" pitchFamily="34" charset="0"/>
                  <a:ea typeface="宋体" panose="02010600030101010101" pitchFamily="2" charset="-122"/>
                </a:defRPr>
              </a:lvl2pPr>
              <a:lvl3pPr marL="914400" indent="0" algn="l" defTabSz="457200" rtl="0" eaLnBrk="0" fontAlgn="base" hangingPunct="0">
                <a:lnSpc>
                  <a:spcPct val="100000"/>
                </a:lnSpc>
                <a:spcBef>
                  <a:spcPct val="0"/>
                </a:spcBef>
                <a:spcAft>
                  <a:spcPct val="0"/>
                </a:spcAft>
                <a:buClrTx/>
                <a:buSzTx/>
                <a:buFontTx/>
                <a:buNone/>
                <a:defRPr kumimoji="0" lang="zh-CN" altLang="en-US" sz="1800" b="0" i="0" u="none" baseline="0">
                  <a:solidFill>
                    <a:schemeClr val="tx1"/>
                  </a:solidFill>
                  <a:effectLst/>
                  <a:latin typeface="Calibri" panose="020F0502020204030204" pitchFamily="34" charset="0"/>
                  <a:ea typeface="宋体" panose="02010600030101010101" pitchFamily="2" charset="-122"/>
                </a:defRPr>
              </a:lvl3pPr>
              <a:lvl4pPr marL="1371600" indent="0" algn="l" defTabSz="457200" rtl="0" eaLnBrk="0" fontAlgn="base" hangingPunct="0">
                <a:lnSpc>
                  <a:spcPct val="100000"/>
                </a:lnSpc>
                <a:spcBef>
                  <a:spcPct val="0"/>
                </a:spcBef>
                <a:spcAft>
                  <a:spcPct val="0"/>
                </a:spcAft>
                <a:buClrTx/>
                <a:buSzTx/>
                <a:buFontTx/>
                <a:buNone/>
                <a:defRPr kumimoji="0" lang="zh-CN" altLang="en-US" sz="1800" b="0" i="0" u="none" baseline="0">
                  <a:solidFill>
                    <a:schemeClr val="tx1"/>
                  </a:solidFill>
                  <a:effectLst/>
                  <a:latin typeface="Calibri" panose="020F0502020204030204" pitchFamily="34" charset="0"/>
                  <a:ea typeface="宋体" panose="02010600030101010101" pitchFamily="2" charset="-122"/>
                </a:defRPr>
              </a:lvl4pPr>
              <a:lvl5pPr marL="1828800" indent="0" algn="l" defTabSz="457200" rtl="0" eaLnBrk="0" fontAlgn="base" hangingPunct="0">
                <a:lnSpc>
                  <a:spcPct val="100000"/>
                </a:lnSpc>
                <a:spcBef>
                  <a:spcPct val="0"/>
                </a:spcBef>
                <a:spcAft>
                  <a:spcPct val="0"/>
                </a:spcAft>
                <a:buClrTx/>
                <a:buSzTx/>
                <a:buFontTx/>
                <a:buNone/>
                <a:defRPr kumimoji="0" lang="zh-CN" altLang="en-US" sz="1800" b="0" i="0" u="none" baseline="0">
                  <a:solidFill>
                    <a:schemeClr val="tx1"/>
                  </a:solidFill>
                  <a:effectLst/>
                  <a:latin typeface="Calibri" panose="020F0502020204030204" pitchFamily="34" charset="0"/>
                  <a:ea typeface="宋体" panose="02010600030101010101" pitchFamily="2" charset="-122"/>
                </a:defRPr>
              </a:lvl5pPr>
            </a:lstStyle>
            <a:p>
              <a:pPr algn="ctr" eaLnBrk="1" hangingPunct="1"/>
              <a:endParaRPr lang="zh-CN" altLang="en-US" sz="1500" b="1" kern="0">
                <a:solidFill>
                  <a:prstClr val="black"/>
                </a:solidFill>
                <a:latin typeface="+mn-lt"/>
                <a:ea typeface="+mn-ea"/>
                <a:cs typeface="+mn-ea"/>
                <a:sym typeface="+mn-lt"/>
              </a:endParaRPr>
            </a:p>
          </p:txBody>
        </p:sp>
        <p:sp>
          <p:nvSpPr>
            <p:cNvPr id="12" name="矩形 6"/>
            <p:cNvSpPr/>
            <p:nvPr/>
          </p:nvSpPr>
          <p:spPr>
            <a:xfrm>
              <a:off x="4399880" y="2727556"/>
              <a:ext cx="1803868" cy="554081"/>
            </a:xfrm>
            <a:prstGeom prst="rect">
              <a:avLst/>
            </a:prstGeom>
            <a:noFill/>
            <a:ln>
              <a:noFill/>
              <a:miter lim="800000"/>
            </a:ln>
          </p:spPr>
          <p:txBody>
            <a:bodyPr>
              <a:spAutoFit/>
            </a:bodyPr>
            <a:lstStyle>
              <a:lvl1pPr marL="0" indent="0" algn="l" defTabSz="457200" rtl="0" eaLnBrk="0" fontAlgn="base" hangingPunct="0">
                <a:lnSpc>
                  <a:spcPct val="100000"/>
                </a:lnSpc>
                <a:spcBef>
                  <a:spcPct val="0"/>
                </a:spcBef>
                <a:spcAft>
                  <a:spcPct val="0"/>
                </a:spcAft>
                <a:buClrTx/>
                <a:buSzTx/>
                <a:buFontTx/>
                <a:buNone/>
                <a:defRPr kumimoji="0" lang="zh-CN" altLang="en-US" sz="1800" b="0" i="0" u="none" baseline="0">
                  <a:solidFill>
                    <a:schemeClr val="tx1"/>
                  </a:solidFill>
                  <a:effectLst/>
                  <a:latin typeface="Calibri" panose="020F0502020204030204" pitchFamily="34" charset="0"/>
                  <a:ea typeface="宋体" panose="02010600030101010101" pitchFamily="2" charset="-122"/>
                </a:defRPr>
              </a:lvl1pPr>
              <a:lvl2pPr marL="457200" indent="0" algn="l" defTabSz="457200" rtl="0" eaLnBrk="0" fontAlgn="base" hangingPunct="0">
                <a:lnSpc>
                  <a:spcPct val="100000"/>
                </a:lnSpc>
                <a:spcBef>
                  <a:spcPct val="0"/>
                </a:spcBef>
                <a:spcAft>
                  <a:spcPct val="0"/>
                </a:spcAft>
                <a:buClrTx/>
                <a:buSzTx/>
                <a:buFontTx/>
                <a:buNone/>
                <a:defRPr kumimoji="0" lang="zh-CN" altLang="en-US" sz="1800" b="0" i="0" u="none" baseline="0">
                  <a:solidFill>
                    <a:schemeClr val="tx1"/>
                  </a:solidFill>
                  <a:effectLst/>
                  <a:latin typeface="Calibri" panose="020F0502020204030204" pitchFamily="34" charset="0"/>
                  <a:ea typeface="宋体" panose="02010600030101010101" pitchFamily="2" charset="-122"/>
                </a:defRPr>
              </a:lvl2pPr>
              <a:lvl3pPr marL="914400" indent="0" algn="l" defTabSz="457200" rtl="0" eaLnBrk="0" fontAlgn="base" hangingPunct="0">
                <a:lnSpc>
                  <a:spcPct val="100000"/>
                </a:lnSpc>
                <a:spcBef>
                  <a:spcPct val="0"/>
                </a:spcBef>
                <a:spcAft>
                  <a:spcPct val="0"/>
                </a:spcAft>
                <a:buClrTx/>
                <a:buSzTx/>
                <a:buFontTx/>
                <a:buNone/>
                <a:defRPr kumimoji="0" lang="zh-CN" altLang="en-US" sz="1800" b="0" i="0" u="none" baseline="0">
                  <a:solidFill>
                    <a:schemeClr val="tx1"/>
                  </a:solidFill>
                  <a:effectLst/>
                  <a:latin typeface="Calibri" panose="020F0502020204030204" pitchFamily="34" charset="0"/>
                  <a:ea typeface="宋体" panose="02010600030101010101" pitchFamily="2" charset="-122"/>
                </a:defRPr>
              </a:lvl3pPr>
              <a:lvl4pPr marL="1371600" indent="0" algn="l" defTabSz="457200" rtl="0" eaLnBrk="0" fontAlgn="base" hangingPunct="0">
                <a:lnSpc>
                  <a:spcPct val="100000"/>
                </a:lnSpc>
                <a:spcBef>
                  <a:spcPct val="0"/>
                </a:spcBef>
                <a:spcAft>
                  <a:spcPct val="0"/>
                </a:spcAft>
                <a:buClrTx/>
                <a:buSzTx/>
                <a:buFontTx/>
                <a:buNone/>
                <a:defRPr kumimoji="0" lang="zh-CN" altLang="en-US" sz="1800" b="0" i="0" u="none" baseline="0">
                  <a:solidFill>
                    <a:schemeClr val="tx1"/>
                  </a:solidFill>
                  <a:effectLst/>
                  <a:latin typeface="Calibri" panose="020F0502020204030204" pitchFamily="34" charset="0"/>
                  <a:ea typeface="宋体" panose="02010600030101010101" pitchFamily="2" charset="-122"/>
                </a:defRPr>
              </a:lvl4pPr>
              <a:lvl5pPr marL="1828800" indent="0" algn="l" defTabSz="457200" rtl="0" eaLnBrk="0" fontAlgn="base" hangingPunct="0">
                <a:lnSpc>
                  <a:spcPct val="100000"/>
                </a:lnSpc>
                <a:spcBef>
                  <a:spcPct val="0"/>
                </a:spcBef>
                <a:spcAft>
                  <a:spcPct val="0"/>
                </a:spcAft>
                <a:buClrTx/>
                <a:buSzTx/>
                <a:buFontTx/>
                <a:buNone/>
                <a:defRPr kumimoji="0" lang="zh-CN" altLang="en-US" sz="1800" b="0" i="0" u="none" baseline="0">
                  <a:solidFill>
                    <a:schemeClr val="tx1"/>
                  </a:solidFill>
                  <a:effectLst/>
                  <a:latin typeface="Calibri" panose="020F0502020204030204" pitchFamily="34" charset="0"/>
                  <a:ea typeface="宋体" panose="02010600030101010101" pitchFamily="2" charset="-122"/>
                </a:defRPr>
              </a:lvl5pPr>
            </a:lstStyle>
            <a:p>
              <a:pPr eaLnBrk="1" hangingPunct="1"/>
              <a:r>
                <a:rPr lang="zh-CN" altLang="en-US" sz="1500" b="1" kern="0" dirty="0">
                  <a:solidFill>
                    <a:srgbClr val="000000"/>
                  </a:solidFill>
                  <a:latin typeface="+mn-lt"/>
                  <a:ea typeface="+mn-ea"/>
                  <a:cs typeface="+mn-ea"/>
                  <a:sym typeface="+mn-lt"/>
                </a:rPr>
                <a:t>读一读，你发现了什么？</a:t>
              </a:r>
              <a:endParaRPr lang="zh-CN" altLang="en-US" sz="1500" b="1" kern="0" dirty="0">
                <a:solidFill>
                  <a:srgbClr val="000000"/>
                </a:solidFill>
                <a:latin typeface="+mn-lt"/>
                <a:ea typeface="+mn-ea"/>
                <a:cs typeface="+mn-ea"/>
                <a:sym typeface="+mn-lt"/>
              </a:endParaRPr>
            </a:p>
          </p:txBody>
        </p:sp>
      </p:grpSp>
      <p:grpSp>
        <p:nvGrpSpPr>
          <p:cNvPr id="13" name="矩形 24"/>
          <p:cNvGrpSpPr/>
          <p:nvPr/>
        </p:nvGrpSpPr>
        <p:grpSpPr>
          <a:xfrm>
            <a:off x="2939245" y="3402399"/>
            <a:ext cx="5585087" cy="1050275"/>
            <a:chOff x="1628" y="2158"/>
            <a:chExt cx="3794" cy="845"/>
          </a:xfrm>
        </p:grpSpPr>
        <p:pic>
          <p:nvPicPr>
            <p:cNvPr id="14" name="矩形 24"/>
            <p:cNvPicPr/>
            <p:nvPr/>
          </p:nvPicPr>
          <p:blipFill>
            <a:blip r:embed="rId2" cstate="email"/>
            <a:stretch>
              <a:fillRect/>
            </a:stretch>
          </p:blipFill>
          <p:spPr>
            <a:xfrm>
              <a:off x="1628" y="2158"/>
              <a:ext cx="3794" cy="845"/>
            </a:xfrm>
            <a:prstGeom prst="rect">
              <a:avLst/>
            </a:prstGeom>
            <a:noFill/>
            <a:ln>
              <a:miter lim="800000"/>
              <a:headEnd/>
              <a:tailEnd/>
            </a:ln>
          </p:spPr>
        </p:pic>
        <p:sp>
          <p:nvSpPr>
            <p:cNvPr id="15" name="矩形 14"/>
            <p:cNvSpPr/>
            <p:nvPr/>
          </p:nvSpPr>
          <p:spPr>
            <a:xfrm>
              <a:off x="1627" y="2158"/>
              <a:ext cx="3797" cy="845"/>
            </a:xfrm>
            <a:prstGeom prst="rect">
              <a:avLst/>
            </a:prstGeom>
            <a:noFill/>
            <a:ln>
              <a:noFill/>
              <a:miter lim="800000"/>
            </a:ln>
          </p:spPr>
          <p:txBody>
            <a:bodyPr anchor="ctr" anchorCtr="0">
              <a:noAutofit/>
            </a:bodyPr>
            <a:lstStyle>
              <a:lvl1pPr marL="0" indent="0" algn="l" defTabSz="457200" rtl="0" eaLnBrk="0" fontAlgn="base" hangingPunct="0">
                <a:lnSpc>
                  <a:spcPct val="100000"/>
                </a:lnSpc>
                <a:spcBef>
                  <a:spcPct val="0"/>
                </a:spcBef>
                <a:spcAft>
                  <a:spcPct val="0"/>
                </a:spcAft>
                <a:buClrTx/>
                <a:buSzTx/>
                <a:buFontTx/>
                <a:buNone/>
                <a:defRPr kumimoji="0" lang="zh-CN" altLang="en-US" sz="1800" b="0" i="0" u="none" baseline="0">
                  <a:solidFill>
                    <a:schemeClr val="tx1"/>
                  </a:solidFill>
                  <a:effectLst/>
                  <a:latin typeface="Calibri" panose="020F0502020204030204" pitchFamily="34" charset="0"/>
                  <a:ea typeface="宋体" panose="02010600030101010101" pitchFamily="2" charset="-122"/>
                </a:defRPr>
              </a:lvl1pPr>
              <a:lvl2pPr marL="457200" indent="0" algn="l" defTabSz="457200" rtl="0" eaLnBrk="0" fontAlgn="base" hangingPunct="0">
                <a:lnSpc>
                  <a:spcPct val="100000"/>
                </a:lnSpc>
                <a:spcBef>
                  <a:spcPct val="0"/>
                </a:spcBef>
                <a:spcAft>
                  <a:spcPct val="0"/>
                </a:spcAft>
                <a:buClrTx/>
                <a:buSzTx/>
                <a:buFontTx/>
                <a:buNone/>
                <a:defRPr kumimoji="0" lang="zh-CN" altLang="en-US" sz="1800" b="0" i="0" u="none" baseline="0">
                  <a:solidFill>
                    <a:schemeClr val="tx1"/>
                  </a:solidFill>
                  <a:effectLst/>
                  <a:latin typeface="Calibri" panose="020F0502020204030204" pitchFamily="34" charset="0"/>
                  <a:ea typeface="宋体" panose="02010600030101010101" pitchFamily="2" charset="-122"/>
                </a:defRPr>
              </a:lvl2pPr>
              <a:lvl3pPr marL="914400" indent="0" algn="l" defTabSz="457200" rtl="0" eaLnBrk="0" fontAlgn="base" hangingPunct="0">
                <a:lnSpc>
                  <a:spcPct val="100000"/>
                </a:lnSpc>
                <a:spcBef>
                  <a:spcPct val="0"/>
                </a:spcBef>
                <a:spcAft>
                  <a:spcPct val="0"/>
                </a:spcAft>
                <a:buClrTx/>
                <a:buSzTx/>
                <a:buFontTx/>
                <a:buNone/>
                <a:defRPr kumimoji="0" lang="zh-CN" altLang="en-US" sz="1800" b="0" i="0" u="none" baseline="0">
                  <a:solidFill>
                    <a:schemeClr val="tx1"/>
                  </a:solidFill>
                  <a:effectLst/>
                  <a:latin typeface="Calibri" panose="020F0502020204030204" pitchFamily="34" charset="0"/>
                  <a:ea typeface="宋体" panose="02010600030101010101" pitchFamily="2" charset="-122"/>
                </a:defRPr>
              </a:lvl3pPr>
              <a:lvl4pPr marL="1371600" indent="0" algn="l" defTabSz="457200" rtl="0" eaLnBrk="0" fontAlgn="base" hangingPunct="0">
                <a:lnSpc>
                  <a:spcPct val="100000"/>
                </a:lnSpc>
                <a:spcBef>
                  <a:spcPct val="0"/>
                </a:spcBef>
                <a:spcAft>
                  <a:spcPct val="0"/>
                </a:spcAft>
                <a:buClrTx/>
                <a:buSzTx/>
                <a:buFontTx/>
                <a:buNone/>
                <a:defRPr kumimoji="0" lang="zh-CN" altLang="en-US" sz="1800" b="0" i="0" u="none" baseline="0">
                  <a:solidFill>
                    <a:schemeClr val="tx1"/>
                  </a:solidFill>
                  <a:effectLst/>
                  <a:latin typeface="Calibri" panose="020F0502020204030204" pitchFamily="34" charset="0"/>
                  <a:ea typeface="宋体" panose="02010600030101010101" pitchFamily="2" charset="-122"/>
                </a:defRPr>
              </a:lvl4pPr>
              <a:lvl5pPr marL="1828800" indent="0" algn="l" defTabSz="457200" rtl="0" eaLnBrk="0" fontAlgn="base" hangingPunct="0">
                <a:lnSpc>
                  <a:spcPct val="100000"/>
                </a:lnSpc>
                <a:spcBef>
                  <a:spcPct val="0"/>
                </a:spcBef>
                <a:spcAft>
                  <a:spcPct val="0"/>
                </a:spcAft>
                <a:buClrTx/>
                <a:buSzTx/>
                <a:buFontTx/>
                <a:buNone/>
                <a:defRPr kumimoji="0" lang="zh-CN" altLang="en-US" sz="1800" b="0" i="0" u="none" baseline="0">
                  <a:solidFill>
                    <a:schemeClr val="tx1"/>
                  </a:solidFill>
                  <a:effectLst/>
                  <a:latin typeface="Calibri" panose="020F0502020204030204" pitchFamily="34" charset="0"/>
                  <a:ea typeface="宋体" panose="02010600030101010101" pitchFamily="2" charset="-122"/>
                </a:defRPr>
              </a:lvl5pPr>
            </a:lstStyle>
            <a:p>
              <a:pPr indent="532130" eaLnBrk="1" hangingPunct="1"/>
              <a:r>
                <a:rPr lang="zh-CN" altLang="en-US" sz="1600" kern="0" dirty="0">
                  <a:solidFill>
                    <a:prstClr val="black"/>
                  </a:solidFill>
                  <a:latin typeface="+mn-lt"/>
                  <a:ea typeface="+mn-ea"/>
                  <a:cs typeface="+mn-ea"/>
                  <a:sym typeface="+mn-lt"/>
                </a:rPr>
                <a:t>我们知道这是概括词句的主要意思的练习。再读文中泡泡里的话就会明白本题设置的目的，这也是加快阅读速度的一种方法：及时概括语句的意思，提取主要信息，帮助我们加快阅读的速度。</a:t>
              </a:r>
              <a:endParaRPr lang="zh-CN" altLang="en-US" sz="1600" kern="0" dirty="0">
                <a:solidFill>
                  <a:prstClr val="black"/>
                </a:solidFill>
                <a:latin typeface="+mn-lt"/>
                <a:ea typeface="+mn-ea"/>
                <a:cs typeface="+mn-ea"/>
                <a:sym typeface="+mn-lt"/>
              </a:endParaRPr>
            </a:p>
          </p:txBody>
        </p:sp>
      </p:gr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up)">
                                      <p:cBhvr>
                                        <p:cTn id="7" dur="500" fill="hold"/>
                                        <p:tgtEl>
                                          <p:spTgt spid="10"/>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nodeType="click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randombar(horizontal)">
                                      <p:cBhvr>
                                        <p:cTn id="12" dur="500" fill="hold"/>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文本占位符 7"/>
          <p:cNvSpPr>
            <a:spLocks noGrp="1"/>
          </p:cNvSpPr>
          <p:nvPr>
            <p:ph type="body" sz="quarter" idx="10"/>
          </p:nvPr>
        </p:nvSpPr>
        <p:spPr/>
        <p:txBody>
          <a:bodyPr/>
          <a:lstStyle/>
          <a:p>
            <a:r>
              <a:rPr lang="zh-CN" altLang="en-US" sz="2700" dirty="0">
                <a:latin typeface="+mn-lt"/>
                <a:ea typeface="+mn-ea"/>
                <a:cs typeface="+mn-ea"/>
                <a:sym typeface="+mn-lt"/>
              </a:rPr>
              <a:t>词句段运用</a:t>
            </a:r>
            <a:endParaRPr lang="zh-CN" altLang="en-US" sz="2700" dirty="0">
              <a:latin typeface="+mn-lt"/>
              <a:ea typeface="+mn-ea"/>
              <a:cs typeface="+mn-ea"/>
              <a:sym typeface="+mn-lt"/>
            </a:endParaRPr>
          </a:p>
        </p:txBody>
      </p:sp>
      <p:sp>
        <p:nvSpPr>
          <p:cNvPr id="16" name="Rectangle 5"/>
          <p:cNvSpPr/>
          <p:nvPr/>
        </p:nvSpPr>
        <p:spPr>
          <a:xfrm>
            <a:off x="762001" y="1974178"/>
            <a:ext cx="7791450" cy="2562240"/>
          </a:xfrm>
          <a:prstGeom prst="rect">
            <a:avLst/>
          </a:prstGeom>
          <a:noFill/>
          <a:ln>
            <a:noFill/>
            <a:miter lim="800000"/>
          </a:ln>
        </p:spPr>
        <p:txBody>
          <a:bodyPr wrap="square" lIns="68580" tIns="34290" rIns="68580" bIns="34290">
            <a:spAutoFit/>
          </a:bodyPr>
          <a:lstStyle>
            <a:lvl1pPr marL="0" indent="0" algn="l" defTabSz="457200" rtl="0" eaLnBrk="0" fontAlgn="base" hangingPunct="0">
              <a:lnSpc>
                <a:spcPct val="100000"/>
              </a:lnSpc>
              <a:spcBef>
                <a:spcPct val="0"/>
              </a:spcBef>
              <a:spcAft>
                <a:spcPct val="0"/>
              </a:spcAft>
              <a:buClrTx/>
              <a:buSzTx/>
              <a:buFontTx/>
              <a:buNone/>
              <a:defRPr kumimoji="0" lang="zh-CN" altLang="en-US" sz="1800" b="0" i="0" u="none" baseline="0">
                <a:solidFill>
                  <a:schemeClr val="tx1"/>
                </a:solidFill>
                <a:effectLst/>
                <a:latin typeface="Calibri" panose="020F0502020204030204" pitchFamily="34" charset="0"/>
                <a:ea typeface="宋体" panose="02010600030101010101" pitchFamily="2" charset="-122"/>
              </a:defRPr>
            </a:lvl1pPr>
            <a:lvl2pPr marL="457200" indent="0" algn="l" defTabSz="457200" rtl="0" eaLnBrk="0" fontAlgn="base" hangingPunct="0">
              <a:lnSpc>
                <a:spcPct val="100000"/>
              </a:lnSpc>
              <a:spcBef>
                <a:spcPct val="0"/>
              </a:spcBef>
              <a:spcAft>
                <a:spcPct val="0"/>
              </a:spcAft>
              <a:buClrTx/>
              <a:buSzTx/>
              <a:buFontTx/>
              <a:buNone/>
              <a:defRPr kumimoji="0" lang="zh-CN" altLang="en-US" sz="1800" b="0" i="0" u="none" baseline="0">
                <a:solidFill>
                  <a:schemeClr val="tx1"/>
                </a:solidFill>
                <a:effectLst/>
                <a:latin typeface="Calibri" panose="020F0502020204030204" pitchFamily="34" charset="0"/>
                <a:ea typeface="宋体" panose="02010600030101010101" pitchFamily="2" charset="-122"/>
              </a:defRPr>
            </a:lvl2pPr>
            <a:lvl3pPr marL="914400" indent="0" algn="l" defTabSz="457200" rtl="0" eaLnBrk="0" fontAlgn="base" hangingPunct="0">
              <a:lnSpc>
                <a:spcPct val="100000"/>
              </a:lnSpc>
              <a:spcBef>
                <a:spcPct val="0"/>
              </a:spcBef>
              <a:spcAft>
                <a:spcPct val="0"/>
              </a:spcAft>
              <a:buClrTx/>
              <a:buSzTx/>
              <a:buFontTx/>
              <a:buNone/>
              <a:defRPr kumimoji="0" lang="zh-CN" altLang="en-US" sz="1800" b="0" i="0" u="none" baseline="0">
                <a:solidFill>
                  <a:schemeClr val="tx1"/>
                </a:solidFill>
                <a:effectLst/>
                <a:latin typeface="Calibri" panose="020F0502020204030204" pitchFamily="34" charset="0"/>
                <a:ea typeface="宋体" panose="02010600030101010101" pitchFamily="2" charset="-122"/>
              </a:defRPr>
            </a:lvl3pPr>
            <a:lvl4pPr marL="1371600" indent="0" algn="l" defTabSz="457200" rtl="0" eaLnBrk="0" fontAlgn="base" hangingPunct="0">
              <a:lnSpc>
                <a:spcPct val="100000"/>
              </a:lnSpc>
              <a:spcBef>
                <a:spcPct val="0"/>
              </a:spcBef>
              <a:spcAft>
                <a:spcPct val="0"/>
              </a:spcAft>
              <a:buClrTx/>
              <a:buSzTx/>
              <a:buFontTx/>
              <a:buNone/>
              <a:defRPr kumimoji="0" lang="zh-CN" altLang="en-US" sz="1800" b="0" i="0" u="none" baseline="0">
                <a:solidFill>
                  <a:schemeClr val="tx1"/>
                </a:solidFill>
                <a:effectLst/>
                <a:latin typeface="Calibri" panose="020F0502020204030204" pitchFamily="34" charset="0"/>
                <a:ea typeface="宋体" panose="02010600030101010101" pitchFamily="2" charset="-122"/>
              </a:defRPr>
            </a:lvl4pPr>
            <a:lvl5pPr marL="1828800" indent="0" algn="l" defTabSz="457200" rtl="0" eaLnBrk="0" fontAlgn="base" hangingPunct="0">
              <a:lnSpc>
                <a:spcPct val="100000"/>
              </a:lnSpc>
              <a:spcBef>
                <a:spcPct val="0"/>
              </a:spcBef>
              <a:spcAft>
                <a:spcPct val="0"/>
              </a:spcAft>
              <a:buClrTx/>
              <a:buSzTx/>
              <a:buFontTx/>
              <a:buNone/>
              <a:defRPr kumimoji="0" lang="zh-CN" altLang="en-US" sz="1800" b="0" i="0" u="none" baseline="0">
                <a:solidFill>
                  <a:schemeClr val="tx1"/>
                </a:solidFill>
                <a:effectLst/>
                <a:latin typeface="Calibri" panose="020F0502020204030204" pitchFamily="34" charset="0"/>
                <a:ea typeface="宋体" panose="02010600030101010101" pitchFamily="2" charset="-122"/>
              </a:defRPr>
            </a:lvl5pPr>
          </a:lstStyle>
          <a:p>
            <a:pPr marL="355600" indent="-355600">
              <a:lnSpc>
                <a:spcPct val="150000"/>
              </a:lnSpc>
            </a:pPr>
            <a:r>
              <a:rPr lang="en-US" altLang="zh-CN" kern="0" dirty="0">
                <a:solidFill>
                  <a:prstClr val="black"/>
                </a:solidFill>
                <a:latin typeface="+mn-lt"/>
                <a:ea typeface="+mn-ea"/>
                <a:cs typeface="+mn-ea"/>
                <a:sym typeface="+mn-lt"/>
              </a:rPr>
              <a:t>(1)</a:t>
            </a:r>
            <a:r>
              <a:rPr lang="zh-CN" altLang="en-US" kern="0" dirty="0">
                <a:solidFill>
                  <a:prstClr val="black"/>
                </a:solidFill>
                <a:latin typeface="+mn-lt"/>
                <a:ea typeface="+mn-ea"/>
                <a:cs typeface="+mn-ea"/>
                <a:sym typeface="+mn-lt"/>
              </a:rPr>
              <a:t>只要我们按下手电筒的开关，立刻会出现一束光柱。光的速度是惊人的，大约是三十万千米每秒，比流星体的速度要快几千倍！ </a:t>
            </a:r>
            <a:endParaRPr lang="en-US" altLang="zh-CN" kern="0" dirty="0">
              <a:solidFill>
                <a:prstClr val="black"/>
              </a:solidFill>
              <a:latin typeface="+mn-lt"/>
              <a:ea typeface="+mn-ea"/>
              <a:cs typeface="+mn-ea"/>
              <a:sym typeface="+mn-lt"/>
            </a:endParaRPr>
          </a:p>
          <a:p>
            <a:pPr marL="355600" indent="-355600">
              <a:lnSpc>
                <a:spcPct val="150000"/>
              </a:lnSpc>
            </a:pPr>
            <a:r>
              <a:rPr lang="zh-CN" altLang="en-US" kern="0" dirty="0">
                <a:solidFill>
                  <a:prstClr val="black"/>
                </a:solidFill>
                <a:latin typeface="+mn-lt"/>
                <a:ea typeface="+mn-ea"/>
                <a:cs typeface="+mn-ea"/>
                <a:sym typeface="+mn-lt"/>
              </a:rPr>
              <a:t> </a:t>
            </a:r>
            <a:r>
              <a:rPr lang="en-US" altLang="zh-CN" kern="0" dirty="0">
                <a:solidFill>
                  <a:prstClr val="black"/>
                </a:solidFill>
                <a:latin typeface="+mn-lt"/>
                <a:ea typeface="+mn-ea"/>
                <a:cs typeface="+mn-ea"/>
                <a:sym typeface="+mn-lt"/>
              </a:rPr>
              <a:t>(</a:t>
            </a:r>
            <a:r>
              <a:rPr lang="zh-CN" altLang="en-US" kern="0" dirty="0">
                <a:solidFill>
                  <a:prstClr val="black"/>
                </a:solidFill>
                <a:latin typeface="+mn-lt"/>
                <a:ea typeface="+mn-ea"/>
                <a:cs typeface="+mn-ea"/>
                <a:sym typeface="+mn-lt"/>
              </a:rPr>
              <a:t>                                                         </a:t>
            </a:r>
            <a:r>
              <a:rPr lang="en-US" altLang="zh-CN" kern="0" dirty="0">
                <a:solidFill>
                  <a:prstClr val="black"/>
                </a:solidFill>
                <a:latin typeface="+mn-lt"/>
                <a:ea typeface="+mn-ea"/>
                <a:cs typeface="+mn-ea"/>
                <a:sym typeface="+mn-lt"/>
              </a:rPr>
              <a:t>)</a:t>
            </a:r>
            <a:endParaRPr lang="en-US" altLang="zh-CN" kern="0" dirty="0">
              <a:solidFill>
                <a:prstClr val="black"/>
              </a:solidFill>
              <a:latin typeface="+mn-lt"/>
              <a:ea typeface="+mn-ea"/>
              <a:cs typeface="+mn-ea"/>
              <a:sym typeface="+mn-lt"/>
            </a:endParaRPr>
          </a:p>
          <a:p>
            <a:pPr marL="355600" indent="-355600">
              <a:lnSpc>
                <a:spcPct val="150000"/>
              </a:lnSpc>
            </a:pPr>
            <a:endParaRPr lang="en-US" altLang="zh-CN" kern="0" dirty="0">
              <a:solidFill>
                <a:prstClr val="black"/>
              </a:solidFill>
              <a:latin typeface="+mn-lt"/>
              <a:ea typeface="+mn-ea"/>
              <a:cs typeface="+mn-ea"/>
              <a:sym typeface="+mn-lt"/>
            </a:endParaRPr>
          </a:p>
          <a:p>
            <a:pPr marL="355600" indent="-355600">
              <a:lnSpc>
                <a:spcPct val="150000"/>
              </a:lnSpc>
            </a:pPr>
            <a:r>
              <a:rPr lang="en-US" altLang="zh-CN" kern="0" dirty="0">
                <a:solidFill>
                  <a:prstClr val="black"/>
                </a:solidFill>
                <a:latin typeface="+mn-lt"/>
                <a:ea typeface="+mn-ea"/>
                <a:cs typeface="+mn-ea"/>
                <a:sym typeface="+mn-lt"/>
              </a:rPr>
              <a:t>(2)</a:t>
            </a:r>
            <a:r>
              <a:rPr lang="zh-CN" altLang="en-US" kern="0" dirty="0">
                <a:solidFill>
                  <a:prstClr val="black"/>
                </a:solidFill>
                <a:latin typeface="+mn-lt"/>
                <a:ea typeface="+mn-ea"/>
                <a:cs typeface="+mn-ea"/>
                <a:sym typeface="+mn-lt"/>
              </a:rPr>
              <a:t>在广阔平原的地底下，挖了不计其数的地道，横的、竖的、直的、弯的，家家相连，村村相通。 </a:t>
            </a:r>
            <a:r>
              <a:rPr lang="en-US" altLang="zh-CN" kern="0" dirty="0">
                <a:solidFill>
                  <a:prstClr val="black"/>
                </a:solidFill>
                <a:latin typeface="+mn-lt"/>
                <a:ea typeface="+mn-ea"/>
                <a:cs typeface="+mn-ea"/>
                <a:sym typeface="+mn-lt"/>
              </a:rPr>
              <a:t>(</a:t>
            </a:r>
            <a:r>
              <a:rPr lang="zh-CN" altLang="en-US" kern="0" dirty="0">
                <a:solidFill>
                  <a:prstClr val="black"/>
                </a:solidFill>
                <a:latin typeface="+mn-lt"/>
                <a:ea typeface="+mn-ea"/>
                <a:cs typeface="+mn-ea"/>
                <a:sym typeface="+mn-lt"/>
              </a:rPr>
              <a:t>                               </a:t>
            </a:r>
            <a:r>
              <a:rPr lang="en-US" altLang="zh-CN" kern="0" dirty="0">
                <a:solidFill>
                  <a:prstClr val="black"/>
                </a:solidFill>
                <a:latin typeface="+mn-lt"/>
                <a:ea typeface="+mn-ea"/>
                <a:cs typeface="+mn-ea"/>
                <a:sym typeface="+mn-lt"/>
              </a:rPr>
              <a:t>)</a:t>
            </a:r>
            <a:endParaRPr lang="zh-CN" altLang="en-US" kern="0" dirty="0">
              <a:solidFill>
                <a:prstClr val="black"/>
              </a:solidFill>
              <a:latin typeface="+mn-lt"/>
              <a:ea typeface="+mn-ea"/>
              <a:cs typeface="+mn-ea"/>
              <a:sym typeface="+mn-lt"/>
            </a:endParaRPr>
          </a:p>
        </p:txBody>
      </p:sp>
      <p:sp>
        <p:nvSpPr>
          <p:cNvPr id="17" name="矩形 8"/>
          <p:cNvSpPr/>
          <p:nvPr/>
        </p:nvSpPr>
        <p:spPr>
          <a:xfrm>
            <a:off x="762001" y="1092201"/>
            <a:ext cx="2379497" cy="346249"/>
          </a:xfrm>
          <a:prstGeom prst="rect">
            <a:avLst/>
          </a:prstGeom>
          <a:noFill/>
          <a:ln>
            <a:noFill/>
            <a:miter lim="800000"/>
          </a:ln>
        </p:spPr>
        <p:txBody>
          <a:bodyPr wrap="none" lIns="68580" tIns="34290" rIns="68580" bIns="34290">
            <a:spAutoFit/>
          </a:bodyPr>
          <a:lstStyle>
            <a:lvl1pPr marL="0" indent="0" algn="l" defTabSz="457200" rtl="0" eaLnBrk="0" fontAlgn="base" hangingPunct="0">
              <a:lnSpc>
                <a:spcPct val="100000"/>
              </a:lnSpc>
              <a:spcBef>
                <a:spcPct val="0"/>
              </a:spcBef>
              <a:spcAft>
                <a:spcPct val="0"/>
              </a:spcAft>
              <a:buClrTx/>
              <a:buSzTx/>
              <a:buFontTx/>
              <a:buNone/>
              <a:defRPr kumimoji="0" lang="zh-CN" altLang="en-US" sz="1800" b="0" i="0" u="none" baseline="0">
                <a:solidFill>
                  <a:schemeClr val="tx1"/>
                </a:solidFill>
                <a:effectLst/>
                <a:latin typeface="Calibri" panose="020F0502020204030204" pitchFamily="34" charset="0"/>
                <a:ea typeface="宋体" panose="02010600030101010101" pitchFamily="2" charset="-122"/>
              </a:defRPr>
            </a:lvl1pPr>
            <a:lvl2pPr marL="457200" indent="0" algn="l" defTabSz="457200" rtl="0" eaLnBrk="0" fontAlgn="base" hangingPunct="0">
              <a:lnSpc>
                <a:spcPct val="100000"/>
              </a:lnSpc>
              <a:spcBef>
                <a:spcPct val="0"/>
              </a:spcBef>
              <a:spcAft>
                <a:spcPct val="0"/>
              </a:spcAft>
              <a:buClrTx/>
              <a:buSzTx/>
              <a:buFontTx/>
              <a:buNone/>
              <a:defRPr kumimoji="0" lang="zh-CN" altLang="en-US" sz="1800" b="0" i="0" u="none" baseline="0">
                <a:solidFill>
                  <a:schemeClr val="tx1"/>
                </a:solidFill>
                <a:effectLst/>
                <a:latin typeface="Calibri" panose="020F0502020204030204" pitchFamily="34" charset="0"/>
                <a:ea typeface="宋体" panose="02010600030101010101" pitchFamily="2" charset="-122"/>
              </a:defRPr>
            </a:lvl2pPr>
            <a:lvl3pPr marL="914400" indent="0" algn="l" defTabSz="457200" rtl="0" eaLnBrk="0" fontAlgn="base" hangingPunct="0">
              <a:lnSpc>
                <a:spcPct val="100000"/>
              </a:lnSpc>
              <a:spcBef>
                <a:spcPct val="0"/>
              </a:spcBef>
              <a:spcAft>
                <a:spcPct val="0"/>
              </a:spcAft>
              <a:buClrTx/>
              <a:buSzTx/>
              <a:buFontTx/>
              <a:buNone/>
              <a:defRPr kumimoji="0" lang="zh-CN" altLang="en-US" sz="1800" b="0" i="0" u="none" baseline="0">
                <a:solidFill>
                  <a:schemeClr val="tx1"/>
                </a:solidFill>
                <a:effectLst/>
                <a:latin typeface="Calibri" panose="020F0502020204030204" pitchFamily="34" charset="0"/>
                <a:ea typeface="宋体" panose="02010600030101010101" pitchFamily="2" charset="-122"/>
              </a:defRPr>
            </a:lvl3pPr>
            <a:lvl4pPr marL="1371600" indent="0" algn="l" defTabSz="457200" rtl="0" eaLnBrk="0" fontAlgn="base" hangingPunct="0">
              <a:lnSpc>
                <a:spcPct val="100000"/>
              </a:lnSpc>
              <a:spcBef>
                <a:spcPct val="0"/>
              </a:spcBef>
              <a:spcAft>
                <a:spcPct val="0"/>
              </a:spcAft>
              <a:buClrTx/>
              <a:buSzTx/>
              <a:buFontTx/>
              <a:buNone/>
              <a:defRPr kumimoji="0" lang="zh-CN" altLang="en-US" sz="1800" b="0" i="0" u="none" baseline="0">
                <a:solidFill>
                  <a:schemeClr val="tx1"/>
                </a:solidFill>
                <a:effectLst/>
                <a:latin typeface="Calibri" panose="020F0502020204030204" pitchFamily="34" charset="0"/>
                <a:ea typeface="宋体" panose="02010600030101010101" pitchFamily="2" charset="-122"/>
              </a:defRPr>
            </a:lvl4pPr>
            <a:lvl5pPr marL="1828800" indent="0" algn="l" defTabSz="457200" rtl="0" eaLnBrk="0" fontAlgn="base" hangingPunct="0">
              <a:lnSpc>
                <a:spcPct val="100000"/>
              </a:lnSpc>
              <a:spcBef>
                <a:spcPct val="0"/>
              </a:spcBef>
              <a:spcAft>
                <a:spcPct val="0"/>
              </a:spcAft>
              <a:buClrTx/>
              <a:buSzTx/>
              <a:buFontTx/>
              <a:buNone/>
              <a:defRPr kumimoji="0" lang="zh-CN" altLang="en-US" sz="1800" b="0" i="0" u="none" baseline="0">
                <a:solidFill>
                  <a:schemeClr val="tx1"/>
                </a:solidFill>
                <a:effectLst/>
                <a:latin typeface="Calibri" panose="020F0502020204030204" pitchFamily="34" charset="0"/>
                <a:ea typeface="宋体" panose="02010600030101010101" pitchFamily="2" charset="-122"/>
              </a:defRPr>
            </a:lvl5pPr>
          </a:lstStyle>
          <a:p>
            <a:pPr marL="342900" indent="-342900">
              <a:buFont typeface="Wingdings" panose="05000000000000000000" pitchFamily="2" charset="2"/>
              <a:buChar char="l"/>
            </a:pPr>
            <a:r>
              <a:rPr lang="zh-CN" altLang="en-US" b="1" kern="0" dirty="0">
                <a:solidFill>
                  <a:srgbClr val="3333FF"/>
                </a:solidFill>
                <a:latin typeface="+mn-lt"/>
                <a:ea typeface="+mn-ea"/>
                <a:cs typeface="+mn-ea"/>
                <a:sym typeface="+mn-lt"/>
              </a:rPr>
              <a:t>练一练，学运用。</a:t>
            </a:r>
            <a:endParaRPr lang="zh-CN" altLang="en-US" b="1" kern="0" dirty="0">
              <a:solidFill>
                <a:srgbClr val="3333FF"/>
              </a:solidFill>
              <a:latin typeface="+mn-lt"/>
              <a:ea typeface="+mn-ea"/>
              <a:cs typeface="+mn-ea"/>
              <a:sym typeface="+mn-lt"/>
            </a:endParaRPr>
          </a:p>
        </p:txBody>
      </p:sp>
      <p:sp>
        <p:nvSpPr>
          <p:cNvPr id="18" name="矩形 1"/>
          <p:cNvSpPr/>
          <p:nvPr/>
        </p:nvSpPr>
        <p:spPr>
          <a:xfrm>
            <a:off x="1042987" y="1602702"/>
            <a:ext cx="8026400" cy="346249"/>
          </a:xfrm>
          <a:prstGeom prst="rect">
            <a:avLst/>
          </a:prstGeom>
          <a:noFill/>
          <a:ln>
            <a:noFill/>
            <a:miter lim="800000"/>
          </a:ln>
        </p:spPr>
        <p:txBody>
          <a:bodyPr lIns="68580" tIns="34290" rIns="68580" bIns="34290">
            <a:spAutoFit/>
          </a:bodyPr>
          <a:lstStyle>
            <a:lvl1pPr marL="0" indent="0" algn="l" defTabSz="457200" rtl="0" eaLnBrk="0" fontAlgn="base" hangingPunct="0">
              <a:lnSpc>
                <a:spcPct val="100000"/>
              </a:lnSpc>
              <a:spcBef>
                <a:spcPct val="0"/>
              </a:spcBef>
              <a:spcAft>
                <a:spcPct val="0"/>
              </a:spcAft>
              <a:buClrTx/>
              <a:buSzTx/>
              <a:buFontTx/>
              <a:buNone/>
              <a:defRPr kumimoji="0" lang="zh-CN" altLang="en-US" sz="1800" b="0" i="0" u="none" baseline="0">
                <a:solidFill>
                  <a:schemeClr val="tx1"/>
                </a:solidFill>
                <a:effectLst/>
                <a:latin typeface="Calibri" panose="020F0502020204030204" pitchFamily="34" charset="0"/>
                <a:ea typeface="宋体" panose="02010600030101010101" pitchFamily="2" charset="-122"/>
              </a:defRPr>
            </a:lvl1pPr>
            <a:lvl2pPr marL="457200" indent="0" algn="l" defTabSz="457200" rtl="0" eaLnBrk="0" fontAlgn="base" hangingPunct="0">
              <a:lnSpc>
                <a:spcPct val="100000"/>
              </a:lnSpc>
              <a:spcBef>
                <a:spcPct val="0"/>
              </a:spcBef>
              <a:spcAft>
                <a:spcPct val="0"/>
              </a:spcAft>
              <a:buClrTx/>
              <a:buSzTx/>
              <a:buFontTx/>
              <a:buNone/>
              <a:defRPr kumimoji="0" lang="zh-CN" altLang="en-US" sz="1800" b="0" i="0" u="none" baseline="0">
                <a:solidFill>
                  <a:schemeClr val="tx1"/>
                </a:solidFill>
                <a:effectLst/>
                <a:latin typeface="Calibri" panose="020F0502020204030204" pitchFamily="34" charset="0"/>
                <a:ea typeface="宋体" panose="02010600030101010101" pitchFamily="2" charset="-122"/>
              </a:defRPr>
            </a:lvl2pPr>
            <a:lvl3pPr marL="914400" indent="0" algn="l" defTabSz="457200" rtl="0" eaLnBrk="0" fontAlgn="base" hangingPunct="0">
              <a:lnSpc>
                <a:spcPct val="100000"/>
              </a:lnSpc>
              <a:spcBef>
                <a:spcPct val="0"/>
              </a:spcBef>
              <a:spcAft>
                <a:spcPct val="0"/>
              </a:spcAft>
              <a:buClrTx/>
              <a:buSzTx/>
              <a:buFontTx/>
              <a:buNone/>
              <a:defRPr kumimoji="0" lang="zh-CN" altLang="en-US" sz="1800" b="0" i="0" u="none" baseline="0">
                <a:solidFill>
                  <a:schemeClr val="tx1"/>
                </a:solidFill>
                <a:effectLst/>
                <a:latin typeface="Calibri" panose="020F0502020204030204" pitchFamily="34" charset="0"/>
                <a:ea typeface="宋体" panose="02010600030101010101" pitchFamily="2" charset="-122"/>
              </a:defRPr>
            </a:lvl3pPr>
            <a:lvl4pPr marL="1371600" indent="0" algn="l" defTabSz="457200" rtl="0" eaLnBrk="0" fontAlgn="base" hangingPunct="0">
              <a:lnSpc>
                <a:spcPct val="100000"/>
              </a:lnSpc>
              <a:spcBef>
                <a:spcPct val="0"/>
              </a:spcBef>
              <a:spcAft>
                <a:spcPct val="0"/>
              </a:spcAft>
              <a:buClrTx/>
              <a:buSzTx/>
              <a:buFontTx/>
              <a:buNone/>
              <a:defRPr kumimoji="0" lang="zh-CN" altLang="en-US" sz="1800" b="0" i="0" u="none" baseline="0">
                <a:solidFill>
                  <a:schemeClr val="tx1"/>
                </a:solidFill>
                <a:effectLst/>
                <a:latin typeface="Calibri" panose="020F0502020204030204" pitchFamily="34" charset="0"/>
                <a:ea typeface="宋体" panose="02010600030101010101" pitchFamily="2" charset="-122"/>
              </a:defRPr>
            </a:lvl4pPr>
            <a:lvl5pPr marL="1828800" indent="0" algn="l" defTabSz="457200" rtl="0" eaLnBrk="0" fontAlgn="base" hangingPunct="0">
              <a:lnSpc>
                <a:spcPct val="100000"/>
              </a:lnSpc>
              <a:spcBef>
                <a:spcPct val="0"/>
              </a:spcBef>
              <a:spcAft>
                <a:spcPct val="0"/>
              </a:spcAft>
              <a:buClrTx/>
              <a:buSzTx/>
              <a:buFontTx/>
              <a:buNone/>
              <a:defRPr kumimoji="0" lang="zh-CN" altLang="en-US" sz="1800" b="0" i="0" u="none" baseline="0">
                <a:solidFill>
                  <a:schemeClr val="tx1"/>
                </a:solidFill>
                <a:effectLst/>
                <a:latin typeface="Calibri" panose="020F0502020204030204" pitchFamily="34" charset="0"/>
                <a:ea typeface="宋体" panose="02010600030101010101" pitchFamily="2" charset="-122"/>
              </a:defRPr>
            </a:lvl5pPr>
          </a:lstStyle>
          <a:p>
            <a:r>
              <a:rPr lang="zh-CN" altLang="en-US" kern="0" dirty="0">
                <a:solidFill>
                  <a:srgbClr val="000000"/>
                </a:solidFill>
                <a:latin typeface="+mn-lt"/>
                <a:ea typeface="+mn-ea"/>
                <a:cs typeface="+mn-ea"/>
                <a:sym typeface="+mn-lt"/>
              </a:rPr>
              <a:t>在括号里写出句子的主要意思。</a:t>
            </a:r>
            <a:endParaRPr lang="zh-CN" altLang="en-US" kern="0" dirty="0">
              <a:solidFill>
                <a:srgbClr val="000000"/>
              </a:solidFill>
              <a:latin typeface="+mn-lt"/>
              <a:ea typeface="+mn-ea"/>
              <a:cs typeface="+mn-ea"/>
              <a:sym typeface="+mn-lt"/>
            </a:endParaRPr>
          </a:p>
        </p:txBody>
      </p:sp>
      <p:sp>
        <p:nvSpPr>
          <p:cNvPr id="19" name="矩形 9"/>
          <p:cNvSpPr/>
          <p:nvPr/>
        </p:nvSpPr>
        <p:spPr>
          <a:xfrm>
            <a:off x="1474787" y="2895730"/>
            <a:ext cx="2743781" cy="346249"/>
          </a:xfrm>
          <a:prstGeom prst="rect">
            <a:avLst/>
          </a:prstGeom>
          <a:noFill/>
          <a:ln>
            <a:noFill/>
            <a:miter lim="800000"/>
          </a:ln>
        </p:spPr>
        <p:txBody>
          <a:bodyPr wrap="none" lIns="68580" tIns="34290" rIns="68580" bIns="34290">
            <a:spAutoFit/>
          </a:bodyPr>
          <a:lstStyle>
            <a:lvl1pPr marL="0" indent="0" algn="l" defTabSz="457200" rtl="0" eaLnBrk="0" fontAlgn="base" hangingPunct="0">
              <a:lnSpc>
                <a:spcPct val="100000"/>
              </a:lnSpc>
              <a:spcBef>
                <a:spcPct val="0"/>
              </a:spcBef>
              <a:spcAft>
                <a:spcPct val="0"/>
              </a:spcAft>
              <a:buClrTx/>
              <a:buSzTx/>
              <a:buFontTx/>
              <a:buNone/>
              <a:defRPr kumimoji="0" lang="zh-CN" altLang="en-US" sz="1800" b="0" i="0" u="none" baseline="0">
                <a:solidFill>
                  <a:schemeClr val="tx1"/>
                </a:solidFill>
                <a:effectLst/>
                <a:latin typeface="Calibri" panose="020F0502020204030204" pitchFamily="34" charset="0"/>
                <a:ea typeface="宋体" panose="02010600030101010101" pitchFamily="2" charset="-122"/>
              </a:defRPr>
            </a:lvl1pPr>
            <a:lvl2pPr marL="457200" indent="0" algn="l" defTabSz="457200" rtl="0" eaLnBrk="0" fontAlgn="base" hangingPunct="0">
              <a:lnSpc>
                <a:spcPct val="100000"/>
              </a:lnSpc>
              <a:spcBef>
                <a:spcPct val="0"/>
              </a:spcBef>
              <a:spcAft>
                <a:spcPct val="0"/>
              </a:spcAft>
              <a:buClrTx/>
              <a:buSzTx/>
              <a:buFontTx/>
              <a:buNone/>
              <a:defRPr kumimoji="0" lang="zh-CN" altLang="en-US" sz="1800" b="0" i="0" u="none" baseline="0">
                <a:solidFill>
                  <a:schemeClr val="tx1"/>
                </a:solidFill>
                <a:effectLst/>
                <a:latin typeface="Calibri" panose="020F0502020204030204" pitchFamily="34" charset="0"/>
                <a:ea typeface="宋体" panose="02010600030101010101" pitchFamily="2" charset="-122"/>
              </a:defRPr>
            </a:lvl2pPr>
            <a:lvl3pPr marL="914400" indent="0" algn="l" defTabSz="457200" rtl="0" eaLnBrk="0" fontAlgn="base" hangingPunct="0">
              <a:lnSpc>
                <a:spcPct val="100000"/>
              </a:lnSpc>
              <a:spcBef>
                <a:spcPct val="0"/>
              </a:spcBef>
              <a:spcAft>
                <a:spcPct val="0"/>
              </a:spcAft>
              <a:buClrTx/>
              <a:buSzTx/>
              <a:buFontTx/>
              <a:buNone/>
              <a:defRPr kumimoji="0" lang="zh-CN" altLang="en-US" sz="1800" b="0" i="0" u="none" baseline="0">
                <a:solidFill>
                  <a:schemeClr val="tx1"/>
                </a:solidFill>
                <a:effectLst/>
                <a:latin typeface="Calibri" panose="020F0502020204030204" pitchFamily="34" charset="0"/>
                <a:ea typeface="宋体" panose="02010600030101010101" pitchFamily="2" charset="-122"/>
              </a:defRPr>
            </a:lvl3pPr>
            <a:lvl4pPr marL="1371600" indent="0" algn="l" defTabSz="457200" rtl="0" eaLnBrk="0" fontAlgn="base" hangingPunct="0">
              <a:lnSpc>
                <a:spcPct val="100000"/>
              </a:lnSpc>
              <a:spcBef>
                <a:spcPct val="0"/>
              </a:spcBef>
              <a:spcAft>
                <a:spcPct val="0"/>
              </a:spcAft>
              <a:buClrTx/>
              <a:buSzTx/>
              <a:buFontTx/>
              <a:buNone/>
              <a:defRPr kumimoji="0" lang="zh-CN" altLang="en-US" sz="1800" b="0" i="0" u="none" baseline="0">
                <a:solidFill>
                  <a:schemeClr val="tx1"/>
                </a:solidFill>
                <a:effectLst/>
                <a:latin typeface="Calibri" panose="020F0502020204030204" pitchFamily="34" charset="0"/>
                <a:ea typeface="宋体" panose="02010600030101010101" pitchFamily="2" charset="-122"/>
              </a:defRPr>
            </a:lvl4pPr>
            <a:lvl5pPr marL="1828800" indent="0" algn="l" defTabSz="457200" rtl="0" eaLnBrk="0" fontAlgn="base" hangingPunct="0">
              <a:lnSpc>
                <a:spcPct val="100000"/>
              </a:lnSpc>
              <a:spcBef>
                <a:spcPct val="0"/>
              </a:spcBef>
              <a:spcAft>
                <a:spcPct val="0"/>
              </a:spcAft>
              <a:buClrTx/>
              <a:buSzTx/>
              <a:buFontTx/>
              <a:buNone/>
              <a:defRPr kumimoji="0" lang="zh-CN" altLang="en-US" sz="1800" b="0" i="0" u="none" baseline="0">
                <a:solidFill>
                  <a:schemeClr val="tx1"/>
                </a:solidFill>
                <a:effectLst/>
                <a:latin typeface="Calibri" panose="020F0502020204030204" pitchFamily="34" charset="0"/>
                <a:ea typeface="宋体" panose="02010600030101010101" pitchFamily="2" charset="-122"/>
              </a:defRPr>
            </a:lvl5pPr>
          </a:lstStyle>
          <a:p>
            <a:pPr eaLnBrk="1" hangingPunct="1"/>
            <a:r>
              <a:rPr lang="zh-CN" altLang="en-US" kern="0" dirty="0">
                <a:solidFill>
                  <a:srgbClr val="C00000"/>
                </a:solidFill>
                <a:latin typeface="+mn-lt"/>
                <a:ea typeface="+mn-ea"/>
                <a:cs typeface="+mn-ea"/>
                <a:sym typeface="+mn-lt"/>
              </a:rPr>
              <a:t>光的速度比流星体快得多</a:t>
            </a:r>
            <a:endParaRPr lang="zh-CN" altLang="en-US" kern="0" dirty="0">
              <a:solidFill>
                <a:srgbClr val="C00000"/>
              </a:solidFill>
              <a:latin typeface="+mn-lt"/>
              <a:ea typeface="+mn-ea"/>
              <a:cs typeface="+mn-ea"/>
              <a:sym typeface="+mn-lt"/>
            </a:endParaRPr>
          </a:p>
        </p:txBody>
      </p:sp>
      <p:sp>
        <p:nvSpPr>
          <p:cNvPr id="20" name="矩形 12"/>
          <p:cNvSpPr/>
          <p:nvPr/>
        </p:nvSpPr>
        <p:spPr>
          <a:xfrm>
            <a:off x="3683000" y="4145301"/>
            <a:ext cx="1559561" cy="346249"/>
          </a:xfrm>
          <a:prstGeom prst="rect">
            <a:avLst/>
          </a:prstGeom>
          <a:noFill/>
          <a:ln>
            <a:noFill/>
            <a:miter lim="800000"/>
          </a:ln>
        </p:spPr>
        <p:txBody>
          <a:bodyPr wrap="none" lIns="68580" tIns="34290" rIns="68580" bIns="34290">
            <a:spAutoFit/>
          </a:bodyPr>
          <a:lstStyle>
            <a:lvl1pPr marL="0" indent="0" algn="l" defTabSz="457200" rtl="0" eaLnBrk="0" fontAlgn="base" hangingPunct="0">
              <a:lnSpc>
                <a:spcPct val="100000"/>
              </a:lnSpc>
              <a:spcBef>
                <a:spcPct val="0"/>
              </a:spcBef>
              <a:spcAft>
                <a:spcPct val="0"/>
              </a:spcAft>
              <a:buClrTx/>
              <a:buSzTx/>
              <a:buFontTx/>
              <a:buNone/>
              <a:defRPr kumimoji="0" lang="zh-CN" altLang="en-US" sz="1800" b="0" i="0" u="none" baseline="0">
                <a:solidFill>
                  <a:schemeClr val="tx1"/>
                </a:solidFill>
                <a:effectLst/>
                <a:latin typeface="Calibri" panose="020F0502020204030204" pitchFamily="34" charset="0"/>
                <a:ea typeface="宋体" panose="02010600030101010101" pitchFamily="2" charset="-122"/>
              </a:defRPr>
            </a:lvl1pPr>
            <a:lvl2pPr marL="457200" indent="0" algn="l" defTabSz="457200" rtl="0" eaLnBrk="0" fontAlgn="base" hangingPunct="0">
              <a:lnSpc>
                <a:spcPct val="100000"/>
              </a:lnSpc>
              <a:spcBef>
                <a:spcPct val="0"/>
              </a:spcBef>
              <a:spcAft>
                <a:spcPct val="0"/>
              </a:spcAft>
              <a:buClrTx/>
              <a:buSzTx/>
              <a:buFontTx/>
              <a:buNone/>
              <a:defRPr kumimoji="0" lang="zh-CN" altLang="en-US" sz="1800" b="0" i="0" u="none" baseline="0">
                <a:solidFill>
                  <a:schemeClr val="tx1"/>
                </a:solidFill>
                <a:effectLst/>
                <a:latin typeface="Calibri" panose="020F0502020204030204" pitchFamily="34" charset="0"/>
                <a:ea typeface="宋体" panose="02010600030101010101" pitchFamily="2" charset="-122"/>
              </a:defRPr>
            </a:lvl2pPr>
            <a:lvl3pPr marL="914400" indent="0" algn="l" defTabSz="457200" rtl="0" eaLnBrk="0" fontAlgn="base" hangingPunct="0">
              <a:lnSpc>
                <a:spcPct val="100000"/>
              </a:lnSpc>
              <a:spcBef>
                <a:spcPct val="0"/>
              </a:spcBef>
              <a:spcAft>
                <a:spcPct val="0"/>
              </a:spcAft>
              <a:buClrTx/>
              <a:buSzTx/>
              <a:buFontTx/>
              <a:buNone/>
              <a:defRPr kumimoji="0" lang="zh-CN" altLang="en-US" sz="1800" b="0" i="0" u="none" baseline="0">
                <a:solidFill>
                  <a:schemeClr val="tx1"/>
                </a:solidFill>
                <a:effectLst/>
                <a:latin typeface="Calibri" panose="020F0502020204030204" pitchFamily="34" charset="0"/>
                <a:ea typeface="宋体" panose="02010600030101010101" pitchFamily="2" charset="-122"/>
              </a:defRPr>
            </a:lvl3pPr>
            <a:lvl4pPr marL="1371600" indent="0" algn="l" defTabSz="457200" rtl="0" eaLnBrk="0" fontAlgn="base" hangingPunct="0">
              <a:lnSpc>
                <a:spcPct val="100000"/>
              </a:lnSpc>
              <a:spcBef>
                <a:spcPct val="0"/>
              </a:spcBef>
              <a:spcAft>
                <a:spcPct val="0"/>
              </a:spcAft>
              <a:buClrTx/>
              <a:buSzTx/>
              <a:buFontTx/>
              <a:buNone/>
              <a:defRPr kumimoji="0" lang="zh-CN" altLang="en-US" sz="1800" b="0" i="0" u="none" baseline="0">
                <a:solidFill>
                  <a:schemeClr val="tx1"/>
                </a:solidFill>
                <a:effectLst/>
                <a:latin typeface="Calibri" panose="020F0502020204030204" pitchFamily="34" charset="0"/>
                <a:ea typeface="宋体" panose="02010600030101010101" pitchFamily="2" charset="-122"/>
              </a:defRPr>
            </a:lvl4pPr>
            <a:lvl5pPr marL="1828800" indent="0" algn="l" defTabSz="457200" rtl="0" eaLnBrk="0" fontAlgn="base" hangingPunct="0">
              <a:lnSpc>
                <a:spcPct val="100000"/>
              </a:lnSpc>
              <a:spcBef>
                <a:spcPct val="0"/>
              </a:spcBef>
              <a:spcAft>
                <a:spcPct val="0"/>
              </a:spcAft>
              <a:buClrTx/>
              <a:buSzTx/>
              <a:buFontTx/>
              <a:buNone/>
              <a:defRPr kumimoji="0" lang="zh-CN" altLang="en-US" sz="1800" b="0" i="0" u="none" baseline="0">
                <a:solidFill>
                  <a:schemeClr val="tx1"/>
                </a:solidFill>
                <a:effectLst/>
                <a:latin typeface="Calibri" panose="020F0502020204030204" pitchFamily="34" charset="0"/>
                <a:ea typeface="宋体" panose="02010600030101010101" pitchFamily="2" charset="-122"/>
              </a:defRPr>
            </a:lvl5pPr>
          </a:lstStyle>
          <a:p>
            <a:pPr eaLnBrk="1" hangingPunct="1"/>
            <a:r>
              <a:rPr lang="zh-CN" altLang="en-US" kern="0" dirty="0">
                <a:solidFill>
                  <a:srgbClr val="C00000"/>
                </a:solidFill>
                <a:latin typeface="+mn-lt"/>
                <a:ea typeface="+mn-ea"/>
                <a:cs typeface="+mn-ea"/>
                <a:sym typeface="+mn-lt"/>
              </a:rPr>
              <a:t>地道不计其数</a:t>
            </a:r>
            <a:endParaRPr lang="zh-CN" altLang="en-US" kern="0" dirty="0">
              <a:solidFill>
                <a:srgbClr val="C00000"/>
              </a:solidFill>
              <a:latin typeface="+mn-lt"/>
              <a:ea typeface="+mn-ea"/>
              <a:cs typeface="+mn-ea"/>
              <a:sym typeface="+mn-lt"/>
            </a:endParaRPr>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randombar(horizontal)">
                                      <p:cBhvr>
                                        <p:cTn id="7" dur="500" fill="hold"/>
                                        <p:tgtEl>
                                          <p:spTgt spid="19"/>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20"/>
                                        </p:tgtEl>
                                        <p:attrNameLst>
                                          <p:attrName>style.visibility</p:attrName>
                                        </p:attrNameLst>
                                      </p:cBhvr>
                                      <p:to>
                                        <p:strVal val="visible"/>
                                      </p:to>
                                    </p:set>
                                    <p:animEffect transition="in" filter="randombar(horizontal)">
                                      <p:cBhvr>
                                        <p:cTn id="12" dur="500" fill="hold"/>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20"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文本占位符 7"/>
          <p:cNvSpPr>
            <a:spLocks noGrp="1"/>
          </p:cNvSpPr>
          <p:nvPr>
            <p:ph type="body" sz="quarter" idx="10"/>
          </p:nvPr>
        </p:nvSpPr>
        <p:spPr/>
        <p:txBody>
          <a:bodyPr/>
          <a:lstStyle/>
          <a:p>
            <a:r>
              <a:rPr lang="zh-CN" altLang="en-US" sz="2700" dirty="0">
                <a:latin typeface="+mn-lt"/>
                <a:ea typeface="+mn-ea"/>
                <a:cs typeface="+mn-ea"/>
                <a:sym typeface="+mn-lt"/>
              </a:rPr>
              <a:t>词句段运用</a:t>
            </a:r>
            <a:endParaRPr lang="zh-CN" altLang="en-US" sz="2700" dirty="0">
              <a:latin typeface="+mn-lt"/>
              <a:ea typeface="+mn-ea"/>
              <a:cs typeface="+mn-ea"/>
              <a:sym typeface="+mn-lt"/>
            </a:endParaRPr>
          </a:p>
        </p:txBody>
      </p:sp>
      <p:sp>
        <p:nvSpPr>
          <p:cNvPr id="17" name="矩形 8"/>
          <p:cNvSpPr/>
          <p:nvPr/>
        </p:nvSpPr>
        <p:spPr>
          <a:xfrm>
            <a:off x="762001" y="1092201"/>
            <a:ext cx="2379497" cy="346249"/>
          </a:xfrm>
          <a:prstGeom prst="rect">
            <a:avLst/>
          </a:prstGeom>
          <a:noFill/>
          <a:ln>
            <a:noFill/>
            <a:miter lim="800000"/>
          </a:ln>
        </p:spPr>
        <p:txBody>
          <a:bodyPr wrap="none" lIns="68580" tIns="34290" rIns="68580" bIns="34290">
            <a:spAutoFit/>
          </a:bodyPr>
          <a:lstStyle>
            <a:lvl1pPr marL="0" indent="0" algn="l" defTabSz="457200" rtl="0" eaLnBrk="0" fontAlgn="base" hangingPunct="0">
              <a:lnSpc>
                <a:spcPct val="100000"/>
              </a:lnSpc>
              <a:spcBef>
                <a:spcPct val="0"/>
              </a:spcBef>
              <a:spcAft>
                <a:spcPct val="0"/>
              </a:spcAft>
              <a:buClrTx/>
              <a:buSzTx/>
              <a:buFontTx/>
              <a:buNone/>
              <a:defRPr kumimoji="0" lang="zh-CN" altLang="en-US" sz="1800" b="0" i="0" u="none" baseline="0">
                <a:solidFill>
                  <a:schemeClr val="tx1"/>
                </a:solidFill>
                <a:effectLst/>
                <a:latin typeface="Calibri" panose="020F0502020204030204" pitchFamily="34" charset="0"/>
                <a:ea typeface="宋体" panose="02010600030101010101" pitchFamily="2" charset="-122"/>
              </a:defRPr>
            </a:lvl1pPr>
            <a:lvl2pPr marL="457200" indent="0" algn="l" defTabSz="457200" rtl="0" eaLnBrk="0" fontAlgn="base" hangingPunct="0">
              <a:lnSpc>
                <a:spcPct val="100000"/>
              </a:lnSpc>
              <a:spcBef>
                <a:spcPct val="0"/>
              </a:spcBef>
              <a:spcAft>
                <a:spcPct val="0"/>
              </a:spcAft>
              <a:buClrTx/>
              <a:buSzTx/>
              <a:buFontTx/>
              <a:buNone/>
              <a:defRPr kumimoji="0" lang="zh-CN" altLang="en-US" sz="1800" b="0" i="0" u="none" baseline="0">
                <a:solidFill>
                  <a:schemeClr val="tx1"/>
                </a:solidFill>
                <a:effectLst/>
                <a:latin typeface="Calibri" panose="020F0502020204030204" pitchFamily="34" charset="0"/>
                <a:ea typeface="宋体" panose="02010600030101010101" pitchFamily="2" charset="-122"/>
              </a:defRPr>
            </a:lvl2pPr>
            <a:lvl3pPr marL="914400" indent="0" algn="l" defTabSz="457200" rtl="0" eaLnBrk="0" fontAlgn="base" hangingPunct="0">
              <a:lnSpc>
                <a:spcPct val="100000"/>
              </a:lnSpc>
              <a:spcBef>
                <a:spcPct val="0"/>
              </a:spcBef>
              <a:spcAft>
                <a:spcPct val="0"/>
              </a:spcAft>
              <a:buClrTx/>
              <a:buSzTx/>
              <a:buFontTx/>
              <a:buNone/>
              <a:defRPr kumimoji="0" lang="zh-CN" altLang="en-US" sz="1800" b="0" i="0" u="none" baseline="0">
                <a:solidFill>
                  <a:schemeClr val="tx1"/>
                </a:solidFill>
                <a:effectLst/>
                <a:latin typeface="Calibri" panose="020F0502020204030204" pitchFamily="34" charset="0"/>
                <a:ea typeface="宋体" panose="02010600030101010101" pitchFamily="2" charset="-122"/>
              </a:defRPr>
            </a:lvl3pPr>
            <a:lvl4pPr marL="1371600" indent="0" algn="l" defTabSz="457200" rtl="0" eaLnBrk="0" fontAlgn="base" hangingPunct="0">
              <a:lnSpc>
                <a:spcPct val="100000"/>
              </a:lnSpc>
              <a:spcBef>
                <a:spcPct val="0"/>
              </a:spcBef>
              <a:spcAft>
                <a:spcPct val="0"/>
              </a:spcAft>
              <a:buClrTx/>
              <a:buSzTx/>
              <a:buFontTx/>
              <a:buNone/>
              <a:defRPr kumimoji="0" lang="zh-CN" altLang="en-US" sz="1800" b="0" i="0" u="none" baseline="0">
                <a:solidFill>
                  <a:schemeClr val="tx1"/>
                </a:solidFill>
                <a:effectLst/>
                <a:latin typeface="Calibri" panose="020F0502020204030204" pitchFamily="34" charset="0"/>
                <a:ea typeface="宋体" panose="02010600030101010101" pitchFamily="2" charset="-122"/>
              </a:defRPr>
            </a:lvl4pPr>
            <a:lvl5pPr marL="1828800" indent="0" algn="l" defTabSz="457200" rtl="0" eaLnBrk="0" fontAlgn="base" hangingPunct="0">
              <a:lnSpc>
                <a:spcPct val="100000"/>
              </a:lnSpc>
              <a:spcBef>
                <a:spcPct val="0"/>
              </a:spcBef>
              <a:spcAft>
                <a:spcPct val="0"/>
              </a:spcAft>
              <a:buClrTx/>
              <a:buSzTx/>
              <a:buFontTx/>
              <a:buNone/>
              <a:defRPr kumimoji="0" lang="zh-CN" altLang="en-US" sz="1800" b="0" i="0" u="none" baseline="0">
                <a:solidFill>
                  <a:schemeClr val="tx1"/>
                </a:solidFill>
                <a:effectLst/>
                <a:latin typeface="Calibri" panose="020F0502020204030204" pitchFamily="34" charset="0"/>
                <a:ea typeface="宋体" panose="02010600030101010101" pitchFamily="2" charset="-122"/>
              </a:defRPr>
            </a:lvl5pPr>
          </a:lstStyle>
          <a:p>
            <a:pPr marL="342900" indent="-342900">
              <a:buFont typeface="Wingdings" panose="05000000000000000000" pitchFamily="2" charset="2"/>
              <a:buChar char="l"/>
            </a:pPr>
            <a:r>
              <a:rPr lang="zh-CN" altLang="en-US" b="1" kern="0" dirty="0">
                <a:solidFill>
                  <a:srgbClr val="3333FF"/>
                </a:solidFill>
                <a:latin typeface="+mn-lt"/>
                <a:ea typeface="+mn-ea"/>
                <a:cs typeface="+mn-ea"/>
                <a:sym typeface="+mn-lt"/>
              </a:rPr>
              <a:t>我拓展，我积累。</a:t>
            </a:r>
            <a:endParaRPr lang="zh-CN" altLang="en-US" b="1" kern="0" dirty="0">
              <a:solidFill>
                <a:srgbClr val="3333FF"/>
              </a:solidFill>
              <a:latin typeface="+mn-lt"/>
              <a:ea typeface="+mn-ea"/>
              <a:cs typeface="+mn-ea"/>
              <a:sym typeface="+mn-lt"/>
            </a:endParaRPr>
          </a:p>
        </p:txBody>
      </p:sp>
      <p:sp>
        <p:nvSpPr>
          <p:cNvPr id="9" name="TextBox 6"/>
          <p:cNvSpPr/>
          <p:nvPr/>
        </p:nvSpPr>
        <p:spPr>
          <a:xfrm>
            <a:off x="785813" y="1672352"/>
            <a:ext cx="7356475" cy="300083"/>
          </a:xfrm>
          <a:prstGeom prst="rect">
            <a:avLst/>
          </a:prstGeom>
          <a:noFill/>
          <a:ln>
            <a:noFill/>
            <a:miter lim="800000"/>
          </a:ln>
        </p:spPr>
        <p:txBody>
          <a:bodyPr lIns="68580" tIns="34290" rIns="68580" bIns="34290">
            <a:spAutoFit/>
          </a:bodyPr>
          <a:lstStyle>
            <a:lvl1pPr marL="0" indent="0" algn="l" defTabSz="457200" rtl="0" eaLnBrk="0" fontAlgn="base" hangingPunct="0">
              <a:lnSpc>
                <a:spcPct val="100000"/>
              </a:lnSpc>
              <a:spcBef>
                <a:spcPct val="0"/>
              </a:spcBef>
              <a:spcAft>
                <a:spcPct val="0"/>
              </a:spcAft>
              <a:buClrTx/>
              <a:buSzTx/>
              <a:buFontTx/>
              <a:buNone/>
              <a:defRPr kumimoji="0" lang="zh-CN" altLang="en-US" sz="1800" b="0" i="0" u="none" baseline="0">
                <a:solidFill>
                  <a:schemeClr val="tx1"/>
                </a:solidFill>
                <a:effectLst/>
                <a:latin typeface="Calibri" panose="020F0502020204030204" pitchFamily="34" charset="0"/>
                <a:ea typeface="宋体" panose="02010600030101010101" pitchFamily="2" charset="-122"/>
              </a:defRPr>
            </a:lvl1pPr>
            <a:lvl2pPr marL="457200" indent="0" algn="l" defTabSz="457200" rtl="0" eaLnBrk="0" fontAlgn="base" hangingPunct="0">
              <a:lnSpc>
                <a:spcPct val="100000"/>
              </a:lnSpc>
              <a:spcBef>
                <a:spcPct val="0"/>
              </a:spcBef>
              <a:spcAft>
                <a:spcPct val="0"/>
              </a:spcAft>
              <a:buClrTx/>
              <a:buSzTx/>
              <a:buFontTx/>
              <a:buNone/>
              <a:defRPr kumimoji="0" lang="zh-CN" altLang="en-US" sz="1800" b="0" i="0" u="none" baseline="0">
                <a:solidFill>
                  <a:schemeClr val="tx1"/>
                </a:solidFill>
                <a:effectLst/>
                <a:latin typeface="Calibri" panose="020F0502020204030204" pitchFamily="34" charset="0"/>
                <a:ea typeface="宋体" panose="02010600030101010101" pitchFamily="2" charset="-122"/>
              </a:defRPr>
            </a:lvl2pPr>
            <a:lvl3pPr marL="914400" indent="0" algn="l" defTabSz="457200" rtl="0" eaLnBrk="0" fontAlgn="base" hangingPunct="0">
              <a:lnSpc>
                <a:spcPct val="100000"/>
              </a:lnSpc>
              <a:spcBef>
                <a:spcPct val="0"/>
              </a:spcBef>
              <a:spcAft>
                <a:spcPct val="0"/>
              </a:spcAft>
              <a:buClrTx/>
              <a:buSzTx/>
              <a:buFontTx/>
              <a:buNone/>
              <a:defRPr kumimoji="0" lang="zh-CN" altLang="en-US" sz="1800" b="0" i="0" u="none" baseline="0">
                <a:solidFill>
                  <a:schemeClr val="tx1"/>
                </a:solidFill>
                <a:effectLst/>
                <a:latin typeface="Calibri" panose="020F0502020204030204" pitchFamily="34" charset="0"/>
                <a:ea typeface="宋体" panose="02010600030101010101" pitchFamily="2" charset="-122"/>
              </a:defRPr>
            </a:lvl3pPr>
            <a:lvl4pPr marL="1371600" indent="0" algn="l" defTabSz="457200" rtl="0" eaLnBrk="0" fontAlgn="base" hangingPunct="0">
              <a:lnSpc>
                <a:spcPct val="100000"/>
              </a:lnSpc>
              <a:spcBef>
                <a:spcPct val="0"/>
              </a:spcBef>
              <a:spcAft>
                <a:spcPct val="0"/>
              </a:spcAft>
              <a:buClrTx/>
              <a:buSzTx/>
              <a:buFontTx/>
              <a:buNone/>
              <a:defRPr kumimoji="0" lang="zh-CN" altLang="en-US" sz="1800" b="0" i="0" u="none" baseline="0">
                <a:solidFill>
                  <a:schemeClr val="tx1"/>
                </a:solidFill>
                <a:effectLst/>
                <a:latin typeface="Calibri" panose="020F0502020204030204" pitchFamily="34" charset="0"/>
                <a:ea typeface="宋体" panose="02010600030101010101" pitchFamily="2" charset="-122"/>
              </a:defRPr>
            </a:lvl4pPr>
            <a:lvl5pPr marL="1828800" indent="0" algn="l" defTabSz="457200" rtl="0" eaLnBrk="0" fontAlgn="base" hangingPunct="0">
              <a:lnSpc>
                <a:spcPct val="100000"/>
              </a:lnSpc>
              <a:spcBef>
                <a:spcPct val="0"/>
              </a:spcBef>
              <a:spcAft>
                <a:spcPct val="0"/>
              </a:spcAft>
              <a:buClrTx/>
              <a:buSzTx/>
              <a:buFontTx/>
              <a:buNone/>
              <a:defRPr kumimoji="0" lang="zh-CN" altLang="en-US" sz="1800" b="0" i="0" u="none" baseline="0">
                <a:solidFill>
                  <a:schemeClr val="tx1"/>
                </a:solidFill>
                <a:effectLst/>
                <a:latin typeface="Calibri" panose="020F0502020204030204" pitchFamily="34" charset="0"/>
                <a:ea typeface="宋体" panose="02010600030101010101" pitchFamily="2" charset="-122"/>
              </a:defRPr>
            </a:lvl5pPr>
          </a:lstStyle>
          <a:p>
            <a:pPr eaLnBrk="1" hangingPunct="1"/>
            <a:r>
              <a:rPr lang="zh-CN" altLang="en-US" sz="1500" kern="0" dirty="0">
                <a:solidFill>
                  <a:prstClr val="black"/>
                </a:solidFill>
                <a:latin typeface="+mn-lt"/>
                <a:ea typeface="+mn-ea"/>
                <a:cs typeface="+mn-ea"/>
                <a:sym typeface="+mn-lt"/>
              </a:rPr>
              <a:t>读下面的句子，将主要意思填在后面的括号里。</a:t>
            </a:r>
            <a:endParaRPr lang="zh-CN" altLang="en-US" sz="1500" kern="0" dirty="0">
              <a:solidFill>
                <a:prstClr val="black"/>
              </a:solidFill>
              <a:latin typeface="+mn-lt"/>
              <a:ea typeface="+mn-ea"/>
              <a:cs typeface="+mn-ea"/>
              <a:sym typeface="+mn-lt"/>
            </a:endParaRPr>
          </a:p>
        </p:txBody>
      </p:sp>
      <p:sp>
        <p:nvSpPr>
          <p:cNvPr id="10" name="矩形 2"/>
          <p:cNvSpPr/>
          <p:nvPr/>
        </p:nvSpPr>
        <p:spPr>
          <a:xfrm>
            <a:off x="762000" y="2005729"/>
            <a:ext cx="7667625" cy="2285241"/>
          </a:xfrm>
          <a:prstGeom prst="rect">
            <a:avLst/>
          </a:prstGeom>
          <a:noFill/>
          <a:ln>
            <a:noFill/>
            <a:miter lim="800000"/>
          </a:ln>
        </p:spPr>
        <p:txBody>
          <a:bodyPr wrap="square" lIns="68580" tIns="34290" rIns="68580" bIns="34290">
            <a:spAutoFit/>
          </a:bodyPr>
          <a:lstStyle>
            <a:lvl1pPr marL="0" indent="0" algn="l" defTabSz="457200" rtl="0" eaLnBrk="0" fontAlgn="base" hangingPunct="0">
              <a:lnSpc>
                <a:spcPct val="100000"/>
              </a:lnSpc>
              <a:spcBef>
                <a:spcPct val="0"/>
              </a:spcBef>
              <a:spcAft>
                <a:spcPct val="0"/>
              </a:spcAft>
              <a:buClrTx/>
              <a:buSzTx/>
              <a:buFontTx/>
              <a:buNone/>
              <a:defRPr kumimoji="0" lang="zh-CN" altLang="en-US" sz="1800" b="0" i="0" u="none" baseline="0">
                <a:solidFill>
                  <a:schemeClr val="tx1"/>
                </a:solidFill>
                <a:effectLst/>
                <a:latin typeface="Calibri" panose="020F0502020204030204" pitchFamily="34" charset="0"/>
                <a:ea typeface="宋体" panose="02010600030101010101" pitchFamily="2" charset="-122"/>
              </a:defRPr>
            </a:lvl1pPr>
            <a:lvl2pPr marL="457200" indent="0" algn="l" defTabSz="457200" rtl="0" eaLnBrk="0" fontAlgn="base" hangingPunct="0">
              <a:lnSpc>
                <a:spcPct val="100000"/>
              </a:lnSpc>
              <a:spcBef>
                <a:spcPct val="0"/>
              </a:spcBef>
              <a:spcAft>
                <a:spcPct val="0"/>
              </a:spcAft>
              <a:buClrTx/>
              <a:buSzTx/>
              <a:buFontTx/>
              <a:buNone/>
              <a:defRPr kumimoji="0" lang="zh-CN" altLang="en-US" sz="1800" b="0" i="0" u="none" baseline="0">
                <a:solidFill>
                  <a:schemeClr val="tx1"/>
                </a:solidFill>
                <a:effectLst/>
                <a:latin typeface="Calibri" panose="020F0502020204030204" pitchFamily="34" charset="0"/>
                <a:ea typeface="宋体" panose="02010600030101010101" pitchFamily="2" charset="-122"/>
              </a:defRPr>
            </a:lvl2pPr>
            <a:lvl3pPr marL="914400" indent="0" algn="l" defTabSz="457200" rtl="0" eaLnBrk="0" fontAlgn="base" hangingPunct="0">
              <a:lnSpc>
                <a:spcPct val="100000"/>
              </a:lnSpc>
              <a:spcBef>
                <a:spcPct val="0"/>
              </a:spcBef>
              <a:spcAft>
                <a:spcPct val="0"/>
              </a:spcAft>
              <a:buClrTx/>
              <a:buSzTx/>
              <a:buFontTx/>
              <a:buNone/>
              <a:defRPr kumimoji="0" lang="zh-CN" altLang="en-US" sz="1800" b="0" i="0" u="none" baseline="0">
                <a:solidFill>
                  <a:schemeClr val="tx1"/>
                </a:solidFill>
                <a:effectLst/>
                <a:latin typeface="Calibri" panose="020F0502020204030204" pitchFamily="34" charset="0"/>
                <a:ea typeface="宋体" panose="02010600030101010101" pitchFamily="2" charset="-122"/>
              </a:defRPr>
            </a:lvl3pPr>
            <a:lvl4pPr marL="1371600" indent="0" algn="l" defTabSz="457200" rtl="0" eaLnBrk="0" fontAlgn="base" hangingPunct="0">
              <a:lnSpc>
                <a:spcPct val="100000"/>
              </a:lnSpc>
              <a:spcBef>
                <a:spcPct val="0"/>
              </a:spcBef>
              <a:spcAft>
                <a:spcPct val="0"/>
              </a:spcAft>
              <a:buClrTx/>
              <a:buSzTx/>
              <a:buFontTx/>
              <a:buNone/>
              <a:defRPr kumimoji="0" lang="zh-CN" altLang="en-US" sz="1800" b="0" i="0" u="none" baseline="0">
                <a:solidFill>
                  <a:schemeClr val="tx1"/>
                </a:solidFill>
                <a:effectLst/>
                <a:latin typeface="Calibri" panose="020F0502020204030204" pitchFamily="34" charset="0"/>
                <a:ea typeface="宋体" panose="02010600030101010101" pitchFamily="2" charset="-122"/>
              </a:defRPr>
            </a:lvl4pPr>
            <a:lvl5pPr marL="1828800" indent="0" algn="l" defTabSz="457200" rtl="0" eaLnBrk="0" fontAlgn="base" hangingPunct="0">
              <a:lnSpc>
                <a:spcPct val="100000"/>
              </a:lnSpc>
              <a:spcBef>
                <a:spcPct val="0"/>
              </a:spcBef>
              <a:spcAft>
                <a:spcPct val="0"/>
              </a:spcAft>
              <a:buClrTx/>
              <a:buSzTx/>
              <a:buFontTx/>
              <a:buNone/>
              <a:defRPr kumimoji="0" lang="zh-CN" altLang="en-US" sz="1800" b="0" i="0" u="none" baseline="0">
                <a:solidFill>
                  <a:schemeClr val="tx1"/>
                </a:solidFill>
                <a:effectLst/>
                <a:latin typeface="Calibri" panose="020F0502020204030204" pitchFamily="34" charset="0"/>
                <a:ea typeface="宋体" panose="02010600030101010101" pitchFamily="2" charset="-122"/>
              </a:defRPr>
            </a:lvl5pPr>
          </a:lstStyle>
          <a:p>
            <a:pPr marL="262255" indent="-262255" eaLnBrk="1" hangingPunct="1">
              <a:lnSpc>
                <a:spcPct val="200000"/>
              </a:lnSpc>
            </a:pPr>
            <a:r>
              <a:rPr lang="en-US" altLang="zh-CN" sz="1200" kern="0" dirty="0">
                <a:solidFill>
                  <a:prstClr val="black"/>
                </a:solidFill>
                <a:latin typeface="+mn-lt"/>
                <a:ea typeface="+mn-ea"/>
                <a:cs typeface="+mn-ea"/>
                <a:sym typeface="+mn-lt"/>
              </a:rPr>
              <a:t>(1)</a:t>
            </a:r>
            <a:r>
              <a:rPr lang="zh-CN" altLang="en-US" sz="1200" kern="0" dirty="0">
                <a:solidFill>
                  <a:prstClr val="black"/>
                </a:solidFill>
                <a:latin typeface="+mn-lt"/>
                <a:ea typeface="+mn-ea"/>
                <a:cs typeface="+mn-ea"/>
                <a:sym typeface="+mn-lt"/>
              </a:rPr>
              <a:t>记得五次战役的时候，由于敌机的封锁，造成了暂时的供应困难。我们空着肚子，在阵地上跟敌人拼了三天三夜。是您带着全村妇女，顶着打糕，冒着炮火，穿过硝烟，送到阵地上来给我们吃。这真是雪中送炭啊！当时有很多同志感动得流下眼泪。     </a:t>
            </a:r>
            <a:r>
              <a:rPr lang="en-US" altLang="zh-CN" sz="1200" kern="0" dirty="0">
                <a:solidFill>
                  <a:prstClr val="black"/>
                </a:solidFill>
                <a:latin typeface="+mn-lt"/>
                <a:ea typeface="+mn-ea"/>
                <a:cs typeface="+mn-ea"/>
                <a:sym typeface="+mn-lt"/>
              </a:rPr>
              <a:t>(</a:t>
            </a:r>
            <a:r>
              <a:rPr lang="zh-CN" altLang="en-US" sz="1200" kern="0" dirty="0">
                <a:solidFill>
                  <a:prstClr val="black"/>
                </a:solidFill>
                <a:latin typeface="+mn-lt"/>
                <a:ea typeface="+mn-ea"/>
                <a:cs typeface="+mn-ea"/>
                <a:sym typeface="+mn-lt"/>
              </a:rPr>
              <a:t>                                            </a:t>
            </a:r>
            <a:r>
              <a:rPr lang="en-US" altLang="zh-CN" sz="1200" kern="0" dirty="0">
                <a:solidFill>
                  <a:prstClr val="black"/>
                </a:solidFill>
                <a:latin typeface="+mn-lt"/>
                <a:ea typeface="+mn-ea"/>
                <a:cs typeface="+mn-ea"/>
                <a:sym typeface="+mn-lt"/>
              </a:rPr>
              <a:t>)</a:t>
            </a:r>
            <a:endParaRPr lang="zh-CN" altLang="en-US" sz="1200" kern="0" dirty="0">
              <a:solidFill>
                <a:prstClr val="black"/>
              </a:solidFill>
              <a:latin typeface="+mn-lt"/>
              <a:ea typeface="+mn-ea"/>
              <a:cs typeface="+mn-ea"/>
              <a:sym typeface="+mn-lt"/>
            </a:endParaRPr>
          </a:p>
          <a:p>
            <a:pPr marL="262255" indent="-262255" eaLnBrk="1" hangingPunct="1">
              <a:lnSpc>
                <a:spcPct val="200000"/>
              </a:lnSpc>
            </a:pPr>
            <a:r>
              <a:rPr lang="en-US" altLang="zh-CN" sz="1200" kern="0" dirty="0">
                <a:solidFill>
                  <a:prstClr val="black"/>
                </a:solidFill>
                <a:latin typeface="+mn-lt"/>
                <a:ea typeface="+mn-ea"/>
                <a:cs typeface="+mn-ea"/>
                <a:sym typeface="+mn-lt"/>
              </a:rPr>
              <a:t>(2)</a:t>
            </a:r>
            <a:r>
              <a:rPr lang="zh-CN" altLang="en-US" sz="1200" kern="0" dirty="0">
                <a:solidFill>
                  <a:prstClr val="black"/>
                </a:solidFill>
                <a:latin typeface="+mn-lt"/>
                <a:ea typeface="+mn-ea"/>
                <a:cs typeface="+mn-ea"/>
                <a:sym typeface="+mn-lt"/>
              </a:rPr>
              <a:t>大王怎么不知道哇？淮南的柑橘，又大又甜。可是橘树一种到淮北，就只能结又小又苦的枳，还不是因为水土不同吗？同样道理，齐国人在齐国安居乐业，好好地劳动，一到楚国，就做起盗贼来了，也许是两国的水土不同吧。</a:t>
            </a:r>
            <a:r>
              <a:rPr lang="en-US" altLang="zh-CN" sz="1200" kern="0" dirty="0">
                <a:solidFill>
                  <a:prstClr val="black"/>
                </a:solidFill>
                <a:latin typeface="+mn-lt"/>
                <a:ea typeface="+mn-ea"/>
                <a:cs typeface="+mn-ea"/>
                <a:sym typeface="+mn-lt"/>
              </a:rPr>
              <a:t> (</a:t>
            </a:r>
            <a:r>
              <a:rPr lang="zh-CN" altLang="en-US" sz="1200" kern="0" dirty="0">
                <a:solidFill>
                  <a:prstClr val="black"/>
                </a:solidFill>
                <a:latin typeface="+mn-lt"/>
                <a:ea typeface="+mn-ea"/>
                <a:cs typeface="+mn-ea"/>
                <a:sym typeface="+mn-lt"/>
              </a:rPr>
              <a:t>                                 </a:t>
            </a:r>
            <a:r>
              <a:rPr lang="zh-CN" altLang="en-US" sz="1200" kern="0" dirty="0" smtClean="0">
                <a:solidFill>
                  <a:prstClr val="black"/>
                </a:solidFill>
                <a:latin typeface="+mn-lt"/>
                <a:ea typeface="+mn-ea"/>
                <a:cs typeface="+mn-ea"/>
                <a:sym typeface="+mn-lt"/>
              </a:rPr>
              <a:t>    </a:t>
            </a:r>
            <a:r>
              <a:rPr lang="en-US" altLang="zh-CN" sz="1200" kern="0" dirty="0">
                <a:solidFill>
                  <a:prstClr val="black"/>
                </a:solidFill>
                <a:latin typeface="+mn-lt"/>
                <a:ea typeface="+mn-ea"/>
                <a:cs typeface="+mn-ea"/>
                <a:sym typeface="+mn-lt"/>
              </a:rPr>
              <a:t>)</a:t>
            </a:r>
            <a:endParaRPr lang="zh-CN" altLang="en-US" sz="1200" kern="0" dirty="0">
              <a:solidFill>
                <a:prstClr val="black"/>
              </a:solidFill>
              <a:latin typeface="+mn-lt"/>
              <a:ea typeface="+mn-ea"/>
              <a:cs typeface="+mn-ea"/>
              <a:sym typeface="+mn-lt"/>
            </a:endParaRPr>
          </a:p>
        </p:txBody>
      </p:sp>
      <p:sp>
        <p:nvSpPr>
          <p:cNvPr id="11" name="矩形 8"/>
          <p:cNvSpPr/>
          <p:nvPr/>
        </p:nvSpPr>
        <p:spPr>
          <a:xfrm>
            <a:off x="3779247" y="2876158"/>
            <a:ext cx="1369606" cy="253916"/>
          </a:xfrm>
          <a:prstGeom prst="rect">
            <a:avLst/>
          </a:prstGeom>
          <a:noFill/>
          <a:ln>
            <a:noFill/>
            <a:miter lim="800000"/>
          </a:ln>
        </p:spPr>
        <p:txBody>
          <a:bodyPr wrap="none" lIns="68580" tIns="34290" rIns="68580" bIns="34290">
            <a:spAutoFit/>
          </a:bodyPr>
          <a:lstStyle>
            <a:lvl1pPr marL="0" indent="0" algn="l" defTabSz="457200" rtl="0" eaLnBrk="0" fontAlgn="base" hangingPunct="0">
              <a:lnSpc>
                <a:spcPct val="100000"/>
              </a:lnSpc>
              <a:spcBef>
                <a:spcPct val="0"/>
              </a:spcBef>
              <a:spcAft>
                <a:spcPct val="0"/>
              </a:spcAft>
              <a:buClrTx/>
              <a:buSzTx/>
              <a:buFontTx/>
              <a:buNone/>
              <a:defRPr kumimoji="0" lang="zh-CN" altLang="en-US" sz="1800" b="0" i="0" u="none" baseline="0">
                <a:solidFill>
                  <a:schemeClr val="tx1"/>
                </a:solidFill>
                <a:effectLst/>
                <a:latin typeface="Calibri" panose="020F0502020204030204" pitchFamily="34" charset="0"/>
                <a:ea typeface="宋体" panose="02010600030101010101" pitchFamily="2" charset="-122"/>
              </a:defRPr>
            </a:lvl1pPr>
            <a:lvl2pPr marL="457200" indent="0" algn="l" defTabSz="457200" rtl="0" eaLnBrk="0" fontAlgn="base" hangingPunct="0">
              <a:lnSpc>
                <a:spcPct val="100000"/>
              </a:lnSpc>
              <a:spcBef>
                <a:spcPct val="0"/>
              </a:spcBef>
              <a:spcAft>
                <a:spcPct val="0"/>
              </a:spcAft>
              <a:buClrTx/>
              <a:buSzTx/>
              <a:buFontTx/>
              <a:buNone/>
              <a:defRPr kumimoji="0" lang="zh-CN" altLang="en-US" sz="1800" b="0" i="0" u="none" baseline="0">
                <a:solidFill>
                  <a:schemeClr val="tx1"/>
                </a:solidFill>
                <a:effectLst/>
                <a:latin typeface="Calibri" panose="020F0502020204030204" pitchFamily="34" charset="0"/>
                <a:ea typeface="宋体" panose="02010600030101010101" pitchFamily="2" charset="-122"/>
              </a:defRPr>
            </a:lvl2pPr>
            <a:lvl3pPr marL="914400" indent="0" algn="l" defTabSz="457200" rtl="0" eaLnBrk="0" fontAlgn="base" hangingPunct="0">
              <a:lnSpc>
                <a:spcPct val="100000"/>
              </a:lnSpc>
              <a:spcBef>
                <a:spcPct val="0"/>
              </a:spcBef>
              <a:spcAft>
                <a:spcPct val="0"/>
              </a:spcAft>
              <a:buClrTx/>
              <a:buSzTx/>
              <a:buFontTx/>
              <a:buNone/>
              <a:defRPr kumimoji="0" lang="zh-CN" altLang="en-US" sz="1800" b="0" i="0" u="none" baseline="0">
                <a:solidFill>
                  <a:schemeClr val="tx1"/>
                </a:solidFill>
                <a:effectLst/>
                <a:latin typeface="Calibri" panose="020F0502020204030204" pitchFamily="34" charset="0"/>
                <a:ea typeface="宋体" panose="02010600030101010101" pitchFamily="2" charset="-122"/>
              </a:defRPr>
            </a:lvl3pPr>
            <a:lvl4pPr marL="1371600" indent="0" algn="l" defTabSz="457200" rtl="0" eaLnBrk="0" fontAlgn="base" hangingPunct="0">
              <a:lnSpc>
                <a:spcPct val="100000"/>
              </a:lnSpc>
              <a:spcBef>
                <a:spcPct val="0"/>
              </a:spcBef>
              <a:spcAft>
                <a:spcPct val="0"/>
              </a:spcAft>
              <a:buClrTx/>
              <a:buSzTx/>
              <a:buFontTx/>
              <a:buNone/>
              <a:defRPr kumimoji="0" lang="zh-CN" altLang="en-US" sz="1800" b="0" i="0" u="none" baseline="0">
                <a:solidFill>
                  <a:schemeClr val="tx1"/>
                </a:solidFill>
                <a:effectLst/>
                <a:latin typeface="Calibri" panose="020F0502020204030204" pitchFamily="34" charset="0"/>
                <a:ea typeface="宋体" panose="02010600030101010101" pitchFamily="2" charset="-122"/>
              </a:defRPr>
            </a:lvl4pPr>
            <a:lvl5pPr marL="1828800" indent="0" algn="l" defTabSz="457200" rtl="0" eaLnBrk="0" fontAlgn="base" hangingPunct="0">
              <a:lnSpc>
                <a:spcPct val="100000"/>
              </a:lnSpc>
              <a:spcBef>
                <a:spcPct val="0"/>
              </a:spcBef>
              <a:spcAft>
                <a:spcPct val="0"/>
              </a:spcAft>
              <a:buClrTx/>
              <a:buSzTx/>
              <a:buFontTx/>
              <a:buNone/>
              <a:defRPr kumimoji="0" lang="zh-CN" altLang="en-US" sz="1800" b="0" i="0" u="none" baseline="0">
                <a:solidFill>
                  <a:schemeClr val="tx1"/>
                </a:solidFill>
                <a:effectLst/>
                <a:latin typeface="Calibri" panose="020F0502020204030204" pitchFamily="34" charset="0"/>
                <a:ea typeface="宋体" panose="02010600030101010101" pitchFamily="2" charset="-122"/>
              </a:defRPr>
            </a:lvl5pPr>
          </a:lstStyle>
          <a:p>
            <a:pPr eaLnBrk="1" hangingPunct="1"/>
            <a:r>
              <a:rPr lang="zh-CN" altLang="en-US" sz="1200" kern="0" dirty="0">
                <a:solidFill>
                  <a:srgbClr val="C00000"/>
                </a:solidFill>
                <a:latin typeface="+mn-lt"/>
                <a:ea typeface="+mn-ea"/>
                <a:cs typeface="+mn-ea"/>
                <a:sym typeface="+mn-lt"/>
              </a:rPr>
              <a:t>写雪中送炭的事情</a:t>
            </a:r>
            <a:endParaRPr lang="zh-CN" altLang="en-US" sz="1200" kern="0" dirty="0">
              <a:solidFill>
                <a:srgbClr val="C00000"/>
              </a:solidFill>
              <a:latin typeface="+mn-lt"/>
              <a:ea typeface="+mn-ea"/>
              <a:cs typeface="+mn-ea"/>
              <a:sym typeface="+mn-lt"/>
            </a:endParaRPr>
          </a:p>
        </p:txBody>
      </p:sp>
      <p:sp>
        <p:nvSpPr>
          <p:cNvPr id="12" name="矩形 9"/>
          <p:cNvSpPr/>
          <p:nvPr/>
        </p:nvSpPr>
        <p:spPr>
          <a:xfrm>
            <a:off x="2008233" y="3981334"/>
            <a:ext cx="1061829" cy="253916"/>
          </a:xfrm>
          <a:prstGeom prst="rect">
            <a:avLst/>
          </a:prstGeom>
          <a:noFill/>
          <a:ln>
            <a:noFill/>
            <a:miter lim="800000"/>
          </a:ln>
        </p:spPr>
        <p:txBody>
          <a:bodyPr wrap="none" lIns="68580" tIns="34290" rIns="68580" bIns="34290">
            <a:spAutoFit/>
          </a:bodyPr>
          <a:lstStyle>
            <a:lvl1pPr marL="0" indent="0" algn="l" defTabSz="457200" rtl="0" eaLnBrk="0" fontAlgn="base" hangingPunct="0">
              <a:lnSpc>
                <a:spcPct val="100000"/>
              </a:lnSpc>
              <a:spcBef>
                <a:spcPct val="0"/>
              </a:spcBef>
              <a:spcAft>
                <a:spcPct val="0"/>
              </a:spcAft>
              <a:buClrTx/>
              <a:buSzTx/>
              <a:buFontTx/>
              <a:buNone/>
              <a:defRPr kumimoji="0" lang="zh-CN" altLang="en-US" sz="1800" b="0" i="0" u="none" baseline="0">
                <a:solidFill>
                  <a:schemeClr val="tx1"/>
                </a:solidFill>
                <a:effectLst/>
                <a:latin typeface="Calibri" panose="020F0502020204030204" pitchFamily="34" charset="0"/>
                <a:ea typeface="宋体" panose="02010600030101010101" pitchFamily="2" charset="-122"/>
              </a:defRPr>
            </a:lvl1pPr>
            <a:lvl2pPr marL="457200" indent="0" algn="l" defTabSz="457200" rtl="0" eaLnBrk="0" fontAlgn="base" hangingPunct="0">
              <a:lnSpc>
                <a:spcPct val="100000"/>
              </a:lnSpc>
              <a:spcBef>
                <a:spcPct val="0"/>
              </a:spcBef>
              <a:spcAft>
                <a:spcPct val="0"/>
              </a:spcAft>
              <a:buClrTx/>
              <a:buSzTx/>
              <a:buFontTx/>
              <a:buNone/>
              <a:defRPr kumimoji="0" lang="zh-CN" altLang="en-US" sz="1800" b="0" i="0" u="none" baseline="0">
                <a:solidFill>
                  <a:schemeClr val="tx1"/>
                </a:solidFill>
                <a:effectLst/>
                <a:latin typeface="Calibri" panose="020F0502020204030204" pitchFamily="34" charset="0"/>
                <a:ea typeface="宋体" panose="02010600030101010101" pitchFamily="2" charset="-122"/>
              </a:defRPr>
            </a:lvl2pPr>
            <a:lvl3pPr marL="914400" indent="0" algn="l" defTabSz="457200" rtl="0" eaLnBrk="0" fontAlgn="base" hangingPunct="0">
              <a:lnSpc>
                <a:spcPct val="100000"/>
              </a:lnSpc>
              <a:spcBef>
                <a:spcPct val="0"/>
              </a:spcBef>
              <a:spcAft>
                <a:spcPct val="0"/>
              </a:spcAft>
              <a:buClrTx/>
              <a:buSzTx/>
              <a:buFontTx/>
              <a:buNone/>
              <a:defRPr kumimoji="0" lang="zh-CN" altLang="en-US" sz="1800" b="0" i="0" u="none" baseline="0">
                <a:solidFill>
                  <a:schemeClr val="tx1"/>
                </a:solidFill>
                <a:effectLst/>
                <a:latin typeface="Calibri" panose="020F0502020204030204" pitchFamily="34" charset="0"/>
                <a:ea typeface="宋体" panose="02010600030101010101" pitchFamily="2" charset="-122"/>
              </a:defRPr>
            </a:lvl3pPr>
            <a:lvl4pPr marL="1371600" indent="0" algn="l" defTabSz="457200" rtl="0" eaLnBrk="0" fontAlgn="base" hangingPunct="0">
              <a:lnSpc>
                <a:spcPct val="100000"/>
              </a:lnSpc>
              <a:spcBef>
                <a:spcPct val="0"/>
              </a:spcBef>
              <a:spcAft>
                <a:spcPct val="0"/>
              </a:spcAft>
              <a:buClrTx/>
              <a:buSzTx/>
              <a:buFontTx/>
              <a:buNone/>
              <a:defRPr kumimoji="0" lang="zh-CN" altLang="en-US" sz="1800" b="0" i="0" u="none" baseline="0">
                <a:solidFill>
                  <a:schemeClr val="tx1"/>
                </a:solidFill>
                <a:effectLst/>
                <a:latin typeface="Calibri" panose="020F0502020204030204" pitchFamily="34" charset="0"/>
                <a:ea typeface="宋体" panose="02010600030101010101" pitchFamily="2" charset="-122"/>
              </a:defRPr>
            </a:lvl4pPr>
            <a:lvl5pPr marL="1828800" indent="0" algn="l" defTabSz="457200" rtl="0" eaLnBrk="0" fontAlgn="base" hangingPunct="0">
              <a:lnSpc>
                <a:spcPct val="100000"/>
              </a:lnSpc>
              <a:spcBef>
                <a:spcPct val="0"/>
              </a:spcBef>
              <a:spcAft>
                <a:spcPct val="0"/>
              </a:spcAft>
              <a:buClrTx/>
              <a:buSzTx/>
              <a:buFontTx/>
              <a:buNone/>
              <a:defRPr kumimoji="0" lang="zh-CN" altLang="en-US" sz="1800" b="0" i="0" u="none" baseline="0">
                <a:solidFill>
                  <a:schemeClr val="tx1"/>
                </a:solidFill>
                <a:effectLst/>
                <a:latin typeface="Calibri" panose="020F0502020204030204" pitchFamily="34" charset="0"/>
                <a:ea typeface="宋体" panose="02010600030101010101" pitchFamily="2" charset="-122"/>
              </a:defRPr>
            </a:lvl5pPr>
          </a:lstStyle>
          <a:p>
            <a:pPr eaLnBrk="1" hangingPunct="1"/>
            <a:r>
              <a:rPr lang="zh-CN" altLang="en-US" sz="1200" kern="0" dirty="0">
                <a:solidFill>
                  <a:srgbClr val="C00000"/>
                </a:solidFill>
                <a:latin typeface="+mn-lt"/>
                <a:ea typeface="+mn-ea"/>
                <a:cs typeface="+mn-ea"/>
                <a:sym typeface="+mn-lt"/>
              </a:rPr>
              <a:t>楚国民风不好</a:t>
            </a:r>
            <a:endParaRPr lang="zh-CN" altLang="en-US" sz="1200" kern="0" dirty="0">
              <a:solidFill>
                <a:srgbClr val="C00000"/>
              </a:solidFill>
              <a:latin typeface="+mn-lt"/>
              <a:ea typeface="+mn-ea"/>
              <a:cs typeface="+mn-ea"/>
              <a:sym typeface="+mn-lt"/>
            </a:endParaRPr>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fill="hold"/>
                                        <p:tgtEl>
                                          <p:spTgt spid="11"/>
                                        </p:tgtEl>
                                      </p:cBhvr>
                                    </p:animEffect>
                                    <p:anim calcmode="lin" valueType="num">
                                      <p:cBhvr>
                                        <p:cTn id="8" dur="500" fill="hold"/>
                                        <p:tgtEl>
                                          <p:spTgt spid="11"/>
                                        </p:tgtEl>
                                        <p:attrNameLst>
                                          <p:attrName>ppt_x</p:attrName>
                                        </p:attrNameLst>
                                      </p:cBhvr>
                                      <p:tavLst>
                                        <p:tav tm="0">
                                          <p:val>
                                            <p:strVal val="#ppt_x"/>
                                          </p:val>
                                        </p:tav>
                                        <p:tav tm="100000">
                                          <p:val>
                                            <p:strVal val="#ppt_x"/>
                                          </p:val>
                                        </p:tav>
                                      </p:tavLst>
                                    </p:anim>
                                    <p:anim calcmode="lin" valueType="num">
                                      <p:cBhvr>
                                        <p:cTn id="9" dur="500" fill="hold"/>
                                        <p:tgtEl>
                                          <p:spTgt spid="11"/>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12"/>
                                        </p:tgtEl>
                                        <p:attrNameLst>
                                          <p:attrName>style.visibility</p:attrName>
                                        </p:attrNameLst>
                                      </p:cBhvr>
                                      <p:to>
                                        <p:strVal val="visible"/>
                                      </p:to>
                                    </p:set>
                                    <p:animEffect transition="in" filter="fade">
                                      <p:cBhvr>
                                        <p:cTn id="14" dur="500" fill="hold"/>
                                        <p:tgtEl>
                                          <p:spTgt spid="12"/>
                                        </p:tgtEl>
                                      </p:cBhvr>
                                    </p:animEffect>
                                    <p:anim calcmode="lin" valueType="num">
                                      <p:cBhvr>
                                        <p:cTn id="15" dur="500" fill="hold"/>
                                        <p:tgtEl>
                                          <p:spTgt spid="12"/>
                                        </p:tgtEl>
                                        <p:attrNameLst>
                                          <p:attrName>ppt_x</p:attrName>
                                        </p:attrNameLst>
                                      </p:cBhvr>
                                      <p:tavLst>
                                        <p:tav tm="0">
                                          <p:val>
                                            <p:strVal val="#ppt_x"/>
                                          </p:val>
                                        </p:tav>
                                        <p:tav tm="100000">
                                          <p:val>
                                            <p:strVal val="#ppt_x"/>
                                          </p:val>
                                        </p:tav>
                                      </p:tavLst>
                                    </p:anim>
                                    <p:anim calcmode="lin" valueType="num">
                                      <p:cBhvr>
                                        <p:cTn id="16" dur="500" fill="hold"/>
                                        <p:tgtEl>
                                          <p:spTgt spid="1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文本占位符 7"/>
          <p:cNvSpPr>
            <a:spLocks noGrp="1"/>
          </p:cNvSpPr>
          <p:nvPr>
            <p:ph type="body" sz="quarter" idx="10"/>
          </p:nvPr>
        </p:nvSpPr>
        <p:spPr/>
        <p:txBody>
          <a:bodyPr/>
          <a:lstStyle/>
          <a:p>
            <a:r>
              <a:rPr lang="zh-CN" altLang="en-US" sz="2700" dirty="0">
                <a:latin typeface="+mn-lt"/>
                <a:ea typeface="+mn-ea"/>
                <a:cs typeface="+mn-ea"/>
                <a:sym typeface="+mn-lt"/>
              </a:rPr>
              <a:t>词句段运用</a:t>
            </a:r>
            <a:endParaRPr lang="zh-CN" altLang="en-US" sz="2700" dirty="0">
              <a:latin typeface="+mn-lt"/>
              <a:ea typeface="+mn-ea"/>
              <a:cs typeface="+mn-ea"/>
              <a:sym typeface="+mn-lt"/>
            </a:endParaRPr>
          </a:p>
        </p:txBody>
      </p:sp>
      <p:grpSp>
        <p:nvGrpSpPr>
          <p:cNvPr id="13" name="组合 8"/>
          <p:cNvGrpSpPr/>
          <p:nvPr/>
        </p:nvGrpSpPr>
        <p:grpSpPr>
          <a:xfrm>
            <a:off x="692944" y="1113655"/>
            <a:ext cx="7758112" cy="418283"/>
            <a:chOff x="793282" y="955518"/>
            <a:chExt cx="7757216" cy="417758"/>
          </a:xfrm>
        </p:grpSpPr>
        <p:sp>
          <p:nvSpPr>
            <p:cNvPr id="14" name="矩形 1"/>
            <p:cNvSpPr/>
            <p:nvPr/>
          </p:nvSpPr>
          <p:spPr>
            <a:xfrm>
              <a:off x="1283659" y="1040251"/>
              <a:ext cx="7266839" cy="322759"/>
            </a:xfrm>
            <a:prstGeom prst="rect">
              <a:avLst/>
            </a:prstGeom>
            <a:noFill/>
            <a:ln>
              <a:noFill/>
              <a:miter lim="800000"/>
            </a:ln>
          </p:spPr>
          <p:txBody>
            <a:bodyPr>
              <a:spAutoFit/>
            </a:bodyPr>
            <a:lstStyle>
              <a:lvl1pPr marL="0" indent="0" algn="l" defTabSz="457200" rtl="0" eaLnBrk="0" fontAlgn="base" hangingPunct="0">
                <a:lnSpc>
                  <a:spcPct val="100000"/>
                </a:lnSpc>
                <a:spcBef>
                  <a:spcPct val="0"/>
                </a:spcBef>
                <a:spcAft>
                  <a:spcPct val="0"/>
                </a:spcAft>
                <a:buClrTx/>
                <a:buSzTx/>
                <a:buFontTx/>
                <a:buNone/>
                <a:defRPr kumimoji="0" lang="zh-CN" altLang="en-US" sz="1800" b="0" i="0" u="none" baseline="0">
                  <a:solidFill>
                    <a:schemeClr val="tx1"/>
                  </a:solidFill>
                  <a:effectLst/>
                  <a:latin typeface="Calibri" panose="020F0502020204030204" pitchFamily="34" charset="0"/>
                  <a:ea typeface="宋体" panose="02010600030101010101" pitchFamily="2" charset="-122"/>
                </a:defRPr>
              </a:lvl1pPr>
              <a:lvl2pPr marL="457200" indent="0" algn="l" defTabSz="457200" rtl="0" eaLnBrk="0" fontAlgn="base" hangingPunct="0">
                <a:lnSpc>
                  <a:spcPct val="100000"/>
                </a:lnSpc>
                <a:spcBef>
                  <a:spcPct val="0"/>
                </a:spcBef>
                <a:spcAft>
                  <a:spcPct val="0"/>
                </a:spcAft>
                <a:buClrTx/>
                <a:buSzTx/>
                <a:buFontTx/>
                <a:buNone/>
                <a:defRPr kumimoji="0" lang="zh-CN" altLang="en-US" sz="1800" b="0" i="0" u="none" baseline="0">
                  <a:solidFill>
                    <a:schemeClr val="tx1"/>
                  </a:solidFill>
                  <a:effectLst/>
                  <a:latin typeface="Calibri" panose="020F0502020204030204" pitchFamily="34" charset="0"/>
                  <a:ea typeface="宋体" panose="02010600030101010101" pitchFamily="2" charset="-122"/>
                </a:defRPr>
              </a:lvl2pPr>
              <a:lvl3pPr marL="914400" indent="0" algn="l" defTabSz="457200" rtl="0" eaLnBrk="0" fontAlgn="base" hangingPunct="0">
                <a:lnSpc>
                  <a:spcPct val="100000"/>
                </a:lnSpc>
                <a:spcBef>
                  <a:spcPct val="0"/>
                </a:spcBef>
                <a:spcAft>
                  <a:spcPct val="0"/>
                </a:spcAft>
                <a:buClrTx/>
                <a:buSzTx/>
                <a:buFontTx/>
                <a:buNone/>
                <a:defRPr kumimoji="0" lang="zh-CN" altLang="en-US" sz="1800" b="0" i="0" u="none" baseline="0">
                  <a:solidFill>
                    <a:schemeClr val="tx1"/>
                  </a:solidFill>
                  <a:effectLst/>
                  <a:latin typeface="Calibri" panose="020F0502020204030204" pitchFamily="34" charset="0"/>
                  <a:ea typeface="宋体" panose="02010600030101010101" pitchFamily="2" charset="-122"/>
                </a:defRPr>
              </a:lvl3pPr>
              <a:lvl4pPr marL="1371600" indent="0" algn="l" defTabSz="457200" rtl="0" eaLnBrk="0" fontAlgn="base" hangingPunct="0">
                <a:lnSpc>
                  <a:spcPct val="100000"/>
                </a:lnSpc>
                <a:spcBef>
                  <a:spcPct val="0"/>
                </a:spcBef>
                <a:spcAft>
                  <a:spcPct val="0"/>
                </a:spcAft>
                <a:buClrTx/>
                <a:buSzTx/>
                <a:buFontTx/>
                <a:buNone/>
                <a:defRPr kumimoji="0" lang="zh-CN" altLang="en-US" sz="1800" b="0" i="0" u="none" baseline="0">
                  <a:solidFill>
                    <a:schemeClr val="tx1"/>
                  </a:solidFill>
                  <a:effectLst/>
                  <a:latin typeface="Calibri" panose="020F0502020204030204" pitchFamily="34" charset="0"/>
                  <a:ea typeface="宋体" panose="02010600030101010101" pitchFamily="2" charset="-122"/>
                </a:defRPr>
              </a:lvl4pPr>
              <a:lvl5pPr marL="1828800" indent="0" algn="l" defTabSz="457200" rtl="0" eaLnBrk="0" fontAlgn="base" hangingPunct="0">
                <a:lnSpc>
                  <a:spcPct val="100000"/>
                </a:lnSpc>
                <a:spcBef>
                  <a:spcPct val="0"/>
                </a:spcBef>
                <a:spcAft>
                  <a:spcPct val="0"/>
                </a:spcAft>
                <a:buClrTx/>
                <a:buSzTx/>
                <a:buFontTx/>
                <a:buNone/>
                <a:defRPr kumimoji="0" lang="zh-CN" altLang="en-US" sz="1800" b="0" i="0" u="none" baseline="0">
                  <a:solidFill>
                    <a:schemeClr val="tx1"/>
                  </a:solidFill>
                  <a:effectLst/>
                  <a:latin typeface="Calibri" panose="020F0502020204030204" pitchFamily="34" charset="0"/>
                  <a:ea typeface="宋体" panose="02010600030101010101" pitchFamily="2" charset="-122"/>
                </a:defRPr>
              </a:lvl5pPr>
            </a:lstStyle>
            <a:p>
              <a:pPr eaLnBrk="1" hangingPunct="1"/>
              <a:r>
                <a:rPr lang="zh-CN" altLang="en-US" sz="1500" b="1" kern="0" dirty="0">
                  <a:solidFill>
                    <a:prstClr val="black"/>
                  </a:solidFill>
                  <a:latin typeface="+mn-lt"/>
                  <a:ea typeface="+mn-ea"/>
                  <a:cs typeface="+mn-ea"/>
                  <a:sym typeface="+mn-lt"/>
                </a:rPr>
                <a:t>读句子，照样子把成语的意思用具体的情景表现出来。</a:t>
              </a:r>
              <a:endParaRPr lang="zh-CN" altLang="en-US" sz="1500" b="1" kern="0" dirty="0">
                <a:solidFill>
                  <a:prstClr val="black"/>
                </a:solidFill>
                <a:latin typeface="+mn-lt"/>
                <a:ea typeface="+mn-ea"/>
                <a:cs typeface="+mn-ea"/>
                <a:sym typeface="+mn-lt"/>
              </a:endParaRPr>
            </a:p>
          </p:txBody>
        </p:sp>
        <p:pic>
          <p:nvPicPr>
            <p:cNvPr id="15" name="Picture 12"/>
            <p:cNvPicPr>
              <a:picLocks noChangeAspect="1"/>
            </p:cNvPicPr>
            <p:nvPr/>
          </p:nvPicPr>
          <p:blipFill>
            <a:blip r:embed="rId1" cstate="email">
              <a:clrChange>
                <a:clrFrom>
                  <a:srgbClr val="FFFFFF"/>
                </a:clrFrom>
                <a:clrTo>
                  <a:srgbClr val="FFFFFF">
                    <a:alpha val="0"/>
                  </a:srgbClr>
                </a:clrTo>
              </a:clrChange>
            </a:blip>
            <a:stretch>
              <a:fillRect/>
            </a:stretch>
          </p:blipFill>
          <p:spPr>
            <a:xfrm>
              <a:off x="793282" y="955518"/>
              <a:ext cx="403252" cy="417758"/>
            </a:xfrm>
            <a:prstGeom prst="rect">
              <a:avLst/>
            </a:prstGeom>
            <a:noFill/>
            <a:ln>
              <a:noFill/>
              <a:miter lim="800000"/>
              <a:headEnd/>
              <a:tailEnd/>
            </a:ln>
          </p:spPr>
        </p:pic>
      </p:grpSp>
      <p:pic>
        <p:nvPicPr>
          <p:cNvPr id="16" name="Picture 9" descr="http://www.zxxk.com"/>
          <p:cNvPicPr>
            <a:picLocks noChangeAspect="1"/>
          </p:cNvPicPr>
          <p:nvPr/>
        </p:nvPicPr>
        <p:blipFill>
          <a:blip r:embed="rId2" cstate="email"/>
          <a:stretch>
            <a:fillRect/>
          </a:stretch>
        </p:blipFill>
        <p:spPr>
          <a:xfrm>
            <a:off x="1096242" y="1930881"/>
            <a:ext cx="2615900" cy="2460625"/>
          </a:xfrm>
          <a:prstGeom prst="rect">
            <a:avLst/>
          </a:prstGeom>
          <a:noFill/>
          <a:ln>
            <a:noFill/>
            <a:miter lim="800000"/>
            <a:headEnd/>
            <a:tailEnd/>
          </a:ln>
        </p:spPr>
      </p:pic>
      <p:grpSp>
        <p:nvGrpSpPr>
          <p:cNvPr id="18" name="组合 13"/>
          <p:cNvGrpSpPr/>
          <p:nvPr/>
        </p:nvGrpSpPr>
        <p:grpSpPr>
          <a:xfrm>
            <a:off x="4725987" y="1732746"/>
            <a:ext cx="2876550" cy="569912"/>
            <a:chOff x="4184977" y="2609088"/>
            <a:chExt cx="2876192" cy="570203"/>
          </a:xfrm>
        </p:grpSpPr>
        <p:sp>
          <p:nvSpPr>
            <p:cNvPr id="19" name="云形标注 14"/>
            <p:cNvSpPr/>
            <p:nvPr/>
          </p:nvSpPr>
          <p:spPr>
            <a:xfrm>
              <a:off x="4184977" y="2609088"/>
              <a:ext cx="2876192" cy="570203"/>
            </a:xfrm>
            <a:prstGeom prst="cloudCallout">
              <a:avLst>
                <a:gd name="adj1" fmla="val -62229"/>
                <a:gd name="adj2" fmla="val -33038"/>
              </a:avLst>
            </a:prstGeom>
            <a:solidFill>
              <a:schemeClr val="accent1">
                <a:lumMod val="20000"/>
                <a:lumOff val="80000"/>
              </a:schemeClr>
            </a:solidFill>
            <a:ln>
              <a:solidFill>
                <a:schemeClr val="accent1">
                  <a:lumMod val="60000"/>
                  <a:lumOff val="40000"/>
                </a:schemeClr>
              </a:solidFill>
            </a:ln>
          </p:spPr>
          <p:style>
            <a:lnRef idx="1">
              <a:schemeClr val="accent1"/>
            </a:lnRef>
            <a:fillRef idx="3">
              <a:schemeClr val="accent1"/>
            </a:fillRef>
            <a:effectRef idx="2">
              <a:schemeClr val="accent1"/>
            </a:effectRef>
            <a:fontRef idx="minor">
              <a:schemeClr val="lt1"/>
            </a:fontRef>
          </p:style>
          <p:txBody>
            <a:bodyPr anchor="ctr" anchorCtr="0">
              <a:noAutofit/>
            </a:bodyPr>
            <a:lstStyle>
              <a:lvl1pPr marL="0" indent="0" algn="l" defTabSz="457200" rtl="0" eaLnBrk="0" fontAlgn="base" hangingPunct="0">
                <a:lnSpc>
                  <a:spcPct val="100000"/>
                </a:lnSpc>
                <a:spcBef>
                  <a:spcPct val="0"/>
                </a:spcBef>
                <a:spcAft>
                  <a:spcPct val="0"/>
                </a:spcAft>
                <a:buClrTx/>
                <a:buSzTx/>
                <a:buFontTx/>
                <a:buNone/>
                <a:defRPr kumimoji="0" lang="zh-CN" altLang="en-US" sz="1800" b="0" i="0" u="none" baseline="0">
                  <a:solidFill>
                    <a:schemeClr val="tx1"/>
                  </a:solidFill>
                  <a:effectLst/>
                  <a:latin typeface="Calibri" panose="020F0502020204030204" pitchFamily="34" charset="0"/>
                  <a:ea typeface="宋体" panose="02010600030101010101" pitchFamily="2" charset="-122"/>
                </a:defRPr>
              </a:lvl1pPr>
              <a:lvl2pPr marL="457200" indent="0" algn="l" defTabSz="457200" rtl="0" eaLnBrk="0" fontAlgn="base" hangingPunct="0">
                <a:lnSpc>
                  <a:spcPct val="100000"/>
                </a:lnSpc>
                <a:spcBef>
                  <a:spcPct val="0"/>
                </a:spcBef>
                <a:spcAft>
                  <a:spcPct val="0"/>
                </a:spcAft>
                <a:buClrTx/>
                <a:buSzTx/>
                <a:buFontTx/>
                <a:buNone/>
                <a:defRPr kumimoji="0" lang="zh-CN" altLang="en-US" sz="1800" b="0" i="0" u="none" baseline="0">
                  <a:solidFill>
                    <a:schemeClr val="tx1"/>
                  </a:solidFill>
                  <a:effectLst/>
                  <a:latin typeface="Calibri" panose="020F0502020204030204" pitchFamily="34" charset="0"/>
                  <a:ea typeface="宋体" panose="02010600030101010101" pitchFamily="2" charset="-122"/>
                </a:defRPr>
              </a:lvl2pPr>
              <a:lvl3pPr marL="914400" indent="0" algn="l" defTabSz="457200" rtl="0" eaLnBrk="0" fontAlgn="base" hangingPunct="0">
                <a:lnSpc>
                  <a:spcPct val="100000"/>
                </a:lnSpc>
                <a:spcBef>
                  <a:spcPct val="0"/>
                </a:spcBef>
                <a:spcAft>
                  <a:spcPct val="0"/>
                </a:spcAft>
                <a:buClrTx/>
                <a:buSzTx/>
                <a:buFontTx/>
                <a:buNone/>
                <a:defRPr kumimoji="0" lang="zh-CN" altLang="en-US" sz="1800" b="0" i="0" u="none" baseline="0">
                  <a:solidFill>
                    <a:schemeClr val="tx1"/>
                  </a:solidFill>
                  <a:effectLst/>
                  <a:latin typeface="Calibri" panose="020F0502020204030204" pitchFamily="34" charset="0"/>
                  <a:ea typeface="宋体" panose="02010600030101010101" pitchFamily="2" charset="-122"/>
                </a:defRPr>
              </a:lvl3pPr>
              <a:lvl4pPr marL="1371600" indent="0" algn="l" defTabSz="457200" rtl="0" eaLnBrk="0" fontAlgn="base" hangingPunct="0">
                <a:lnSpc>
                  <a:spcPct val="100000"/>
                </a:lnSpc>
                <a:spcBef>
                  <a:spcPct val="0"/>
                </a:spcBef>
                <a:spcAft>
                  <a:spcPct val="0"/>
                </a:spcAft>
                <a:buClrTx/>
                <a:buSzTx/>
                <a:buFontTx/>
                <a:buNone/>
                <a:defRPr kumimoji="0" lang="zh-CN" altLang="en-US" sz="1800" b="0" i="0" u="none" baseline="0">
                  <a:solidFill>
                    <a:schemeClr val="tx1"/>
                  </a:solidFill>
                  <a:effectLst/>
                  <a:latin typeface="Calibri" panose="020F0502020204030204" pitchFamily="34" charset="0"/>
                  <a:ea typeface="宋体" panose="02010600030101010101" pitchFamily="2" charset="-122"/>
                </a:defRPr>
              </a:lvl4pPr>
              <a:lvl5pPr marL="1828800" indent="0" algn="l" defTabSz="457200" rtl="0" eaLnBrk="0" fontAlgn="base" hangingPunct="0">
                <a:lnSpc>
                  <a:spcPct val="100000"/>
                </a:lnSpc>
                <a:spcBef>
                  <a:spcPct val="0"/>
                </a:spcBef>
                <a:spcAft>
                  <a:spcPct val="0"/>
                </a:spcAft>
                <a:buClrTx/>
                <a:buSzTx/>
                <a:buFontTx/>
                <a:buNone/>
                <a:defRPr kumimoji="0" lang="zh-CN" altLang="en-US" sz="1800" b="0" i="0" u="none" baseline="0">
                  <a:solidFill>
                    <a:schemeClr val="tx1"/>
                  </a:solidFill>
                  <a:effectLst/>
                  <a:latin typeface="Calibri" panose="020F0502020204030204" pitchFamily="34" charset="0"/>
                  <a:ea typeface="宋体" panose="02010600030101010101" pitchFamily="2" charset="-122"/>
                </a:defRPr>
              </a:lvl5pPr>
            </a:lstStyle>
            <a:p>
              <a:pPr algn="ctr" eaLnBrk="1" hangingPunct="1"/>
              <a:endParaRPr lang="zh-CN" altLang="en-US" b="1" kern="0">
                <a:solidFill>
                  <a:prstClr val="black"/>
                </a:solidFill>
                <a:latin typeface="+mn-lt"/>
                <a:ea typeface="+mn-ea"/>
                <a:cs typeface="+mn-ea"/>
                <a:sym typeface="+mn-lt"/>
              </a:endParaRPr>
            </a:p>
          </p:txBody>
        </p:sp>
        <p:sp>
          <p:nvSpPr>
            <p:cNvPr id="20" name="矩形 6"/>
            <p:cNvSpPr/>
            <p:nvPr/>
          </p:nvSpPr>
          <p:spPr>
            <a:xfrm>
              <a:off x="4341839" y="2698514"/>
              <a:ext cx="2632269" cy="369521"/>
            </a:xfrm>
            <a:prstGeom prst="rect">
              <a:avLst/>
            </a:prstGeom>
            <a:noFill/>
            <a:ln>
              <a:noFill/>
              <a:miter lim="800000"/>
            </a:ln>
          </p:spPr>
          <p:txBody>
            <a:bodyPr>
              <a:spAutoFit/>
            </a:bodyPr>
            <a:lstStyle>
              <a:lvl1pPr marL="0" indent="0" algn="l" defTabSz="457200" rtl="0" eaLnBrk="0" fontAlgn="base" hangingPunct="0">
                <a:lnSpc>
                  <a:spcPct val="100000"/>
                </a:lnSpc>
                <a:spcBef>
                  <a:spcPct val="0"/>
                </a:spcBef>
                <a:spcAft>
                  <a:spcPct val="0"/>
                </a:spcAft>
                <a:buClrTx/>
                <a:buSzTx/>
                <a:buFontTx/>
                <a:buNone/>
                <a:defRPr kumimoji="0" lang="zh-CN" altLang="en-US" sz="1800" b="0" i="0" u="none" baseline="0">
                  <a:solidFill>
                    <a:schemeClr val="tx1"/>
                  </a:solidFill>
                  <a:effectLst/>
                  <a:latin typeface="Calibri" panose="020F0502020204030204" pitchFamily="34" charset="0"/>
                  <a:ea typeface="宋体" panose="02010600030101010101" pitchFamily="2" charset="-122"/>
                </a:defRPr>
              </a:lvl1pPr>
              <a:lvl2pPr marL="457200" indent="0" algn="l" defTabSz="457200" rtl="0" eaLnBrk="0" fontAlgn="base" hangingPunct="0">
                <a:lnSpc>
                  <a:spcPct val="100000"/>
                </a:lnSpc>
                <a:spcBef>
                  <a:spcPct val="0"/>
                </a:spcBef>
                <a:spcAft>
                  <a:spcPct val="0"/>
                </a:spcAft>
                <a:buClrTx/>
                <a:buSzTx/>
                <a:buFontTx/>
                <a:buNone/>
                <a:defRPr kumimoji="0" lang="zh-CN" altLang="en-US" sz="1800" b="0" i="0" u="none" baseline="0">
                  <a:solidFill>
                    <a:schemeClr val="tx1"/>
                  </a:solidFill>
                  <a:effectLst/>
                  <a:latin typeface="Calibri" panose="020F0502020204030204" pitchFamily="34" charset="0"/>
                  <a:ea typeface="宋体" panose="02010600030101010101" pitchFamily="2" charset="-122"/>
                </a:defRPr>
              </a:lvl2pPr>
              <a:lvl3pPr marL="914400" indent="0" algn="l" defTabSz="457200" rtl="0" eaLnBrk="0" fontAlgn="base" hangingPunct="0">
                <a:lnSpc>
                  <a:spcPct val="100000"/>
                </a:lnSpc>
                <a:spcBef>
                  <a:spcPct val="0"/>
                </a:spcBef>
                <a:spcAft>
                  <a:spcPct val="0"/>
                </a:spcAft>
                <a:buClrTx/>
                <a:buSzTx/>
                <a:buFontTx/>
                <a:buNone/>
                <a:defRPr kumimoji="0" lang="zh-CN" altLang="en-US" sz="1800" b="0" i="0" u="none" baseline="0">
                  <a:solidFill>
                    <a:schemeClr val="tx1"/>
                  </a:solidFill>
                  <a:effectLst/>
                  <a:latin typeface="Calibri" panose="020F0502020204030204" pitchFamily="34" charset="0"/>
                  <a:ea typeface="宋体" panose="02010600030101010101" pitchFamily="2" charset="-122"/>
                </a:defRPr>
              </a:lvl3pPr>
              <a:lvl4pPr marL="1371600" indent="0" algn="l" defTabSz="457200" rtl="0" eaLnBrk="0" fontAlgn="base" hangingPunct="0">
                <a:lnSpc>
                  <a:spcPct val="100000"/>
                </a:lnSpc>
                <a:spcBef>
                  <a:spcPct val="0"/>
                </a:spcBef>
                <a:spcAft>
                  <a:spcPct val="0"/>
                </a:spcAft>
                <a:buClrTx/>
                <a:buSzTx/>
                <a:buFontTx/>
                <a:buNone/>
                <a:defRPr kumimoji="0" lang="zh-CN" altLang="en-US" sz="1800" b="0" i="0" u="none" baseline="0">
                  <a:solidFill>
                    <a:schemeClr val="tx1"/>
                  </a:solidFill>
                  <a:effectLst/>
                  <a:latin typeface="Calibri" panose="020F0502020204030204" pitchFamily="34" charset="0"/>
                  <a:ea typeface="宋体" panose="02010600030101010101" pitchFamily="2" charset="-122"/>
                </a:defRPr>
              </a:lvl4pPr>
              <a:lvl5pPr marL="1828800" indent="0" algn="l" defTabSz="457200" rtl="0" eaLnBrk="0" fontAlgn="base" hangingPunct="0">
                <a:lnSpc>
                  <a:spcPct val="100000"/>
                </a:lnSpc>
                <a:spcBef>
                  <a:spcPct val="0"/>
                </a:spcBef>
                <a:spcAft>
                  <a:spcPct val="0"/>
                </a:spcAft>
                <a:buClrTx/>
                <a:buSzTx/>
                <a:buFontTx/>
                <a:buNone/>
                <a:defRPr kumimoji="0" lang="zh-CN" altLang="en-US" sz="1800" b="0" i="0" u="none" baseline="0">
                  <a:solidFill>
                    <a:schemeClr val="tx1"/>
                  </a:solidFill>
                  <a:effectLst/>
                  <a:latin typeface="Calibri" panose="020F0502020204030204" pitchFamily="34" charset="0"/>
                  <a:ea typeface="宋体" panose="02010600030101010101" pitchFamily="2" charset="-122"/>
                </a:defRPr>
              </a:lvl5pPr>
            </a:lstStyle>
            <a:p>
              <a:pPr eaLnBrk="1" hangingPunct="1"/>
              <a:r>
                <a:rPr lang="zh-CN" altLang="en-US" b="1" kern="0">
                  <a:solidFill>
                    <a:srgbClr val="000000"/>
                  </a:solidFill>
                  <a:latin typeface="+mn-lt"/>
                  <a:ea typeface="+mn-ea"/>
                  <a:cs typeface="+mn-ea"/>
                  <a:sym typeface="+mn-lt"/>
                </a:rPr>
                <a:t> 读一读，你发现了什么？</a:t>
              </a:r>
              <a:endParaRPr lang="zh-CN" altLang="en-US" b="1" kern="0">
                <a:solidFill>
                  <a:srgbClr val="000000"/>
                </a:solidFill>
                <a:latin typeface="+mn-lt"/>
                <a:ea typeface="+mn-ea"/>
                <a:cs typeface="+mn-ea"/>
                <a:sym typeface="+mn-lt"/>
              </a:endParaRPr>
            </a:p>
          </p:txBody>
        </p:sp>
      </p:grpSp>
      <p:grpSp>
        <p:nvGrpSpPr>
          <p:cNvPr id="21" name="矩形 16"/>
          <p:cNvGrpSpPr/>
          <p:nvPr/>
        </p:nvGrpSpPr>
        <p:grpSpPr>
          <a:xfrm>
            <a:off x="4089401" y="2571751"/>
            <a:ext cx="4361655" cy="1787525"/>
            <a:chOff x="3086" y="1290"/>
            <a:chExt cx="2409" cy="1648"/>
          </a:xfrm>
        </p:grpSpPr>
        <p:pic>
          <p:nvPicPr>
            <p:cNvPr id="22" name="矩形 16"/>
            <p:cNvPicPr/>
            <p:nvPr/>
          </p:nvPicPr>
          <p:blipFill>
            <a:blip r:embed="rId3" cstate="email"/>
            <a:stretch>
              <a:fillRect/>
            </a:stretch>
          </p:blipFill>
          <p:spPr>
            <a:xfrm>
              <a:off x="3087" y="1290"/>
              <a:ext cx="2408" cy="1648"/>
            </a:xfrm>
            <a:prstGeom prst="rect">
              <a:avLst/>
            </a:prstGeom>
            <a:noFill/>
            <a:ln>
              <a:miter lim="800000"/>
              <a:headEnd/>
              <a:tailEnd/>
            </a:ln>
          </p:spPr>
        </p:pic>
        <p:sp>
          <p:nvSpPr>
            <p:cNvPr id="23" name="矩形 22"/>
            <p:cNvSpPr/>
            <p:nvPr/>
          </p:nvSpPr>
          <p:spPr>
            <a:xfrm>
              <a:off x="3086" y="1291"/>
              <a:ext cx="2409" cy="1647"/>
            </a:xfrm>
            <a:prstGeom prst="rect">
              <a:avLst/>
            </a:prstGeom>
            <a:noFill/>
            <a:ln>
              <a:noFill/>
              <a:miter lim="800000"/>
            </a:ln>
          </p:spPr>
          <p:txBody>
            <a:bodyPr anchor="ctr" anchorCtr="0">
              <a:noAutofit/>
            </a:bodyPr>
            <a:lstStyle>
              <a:lvl1pPr marL="0" indent="0" algn="l" defTabSz="457200" rtl="0" eaLnBrk="0" fontAlgn="base" hangingPunct="0">
                <a:lnSpc>
                  <a:spcPct val="100000"/>
                </a:lnSpc>
                <a:spcBef>
                  <a:spcPct val="0"/>
                </a:spcBef>
                <a:spcAft>
                  <a:spcPct val="0"/>
                </a:spcAft>
                <a:buClrTx/>
                <a:buSzTx/>
                <a:buFontTx/>
                <a:buNone/>
                <a:defRPr kumimoji="0" lang="zh-CN" altLang="en-US" sz="1800" b="0" i="0" u="none" baseline="0">
                  <a:solidFill>
                    <a:schemeClr val="tx1"/>
                  </a:solidFill>
                  <a:effectLst/>
                  <a:latin typeface="Calibri" panose="020F0502020204030204" pitchFamily="34" charset="0"/>
                  <a:ea typeface="宋体" panose="02010600030101010101" pitchFamily="2" charset="-122"/>
                </a:defRPr>
              </a:lvl1pPr>
              <a:lvl2pPr marL="457200" indent="0" algn="l" defTabSz="457200" rtl="0" eaLnBrk="0" fontAlgn="base" hangingPunct="0">
                <a:lnSpc>
                  <a:spcPct val="100000"/>
                </a:lnSpc>
                <a:spcBef>
                  <a:spcPct val="0"/>
                </a:spcBef>
                <a:spcAft>
                  <a:spcPct val="0"/>
                </a:spcAft>
                <a:buClrTx/>
                <a:buSzTx/>
                <a:buFontTx/>
                <a:buNone/>
                <a:defRPr kumimoji="0" lang="zh-CN" altLang="en-US" sz="1800" b="0" i="0" u="none" baseline="0">
                  <a:solidFill>
                    <a:schemeClr val="tx1"/>
                  </a:solidFill>
                  <a:effectLst/>
                  <a:latin typeface="Calibri" panose="020F0502020204030204" pitchFamily="34" charset="0"/>
                  <a:ea typeface="宋体" panose="02010600030101010101" pitchFamily="2" charset="-122"/>
                </a:defRPr>
              </a:lvl2pPr>
              <a:lvl3pPr marL="914400" indent="0" algn="l" defTabSz="457200" rtl="0" eaLnBrk="0" fontAlgn="base" hangingPunct="0">
                <a:lnSpc>
                  <a:spcPct val="100000"/>
                </a:lnSpc>
                <a:spcBef>
                  <a:spcPct val="0"/>
                </a:spcBef>
                <a:spcAft>
                  <a:spcPct val="0"/>
                </a:spcAft>
                <a:buClrTx/>
                <a:buSzTx/>
                <a:buFontTx/>
                <a:buNone/>
                <a:defRPr kumimoji="0" lang="zh-CN" altLang="en-US" sz="1800" b="0" i="0" u="none" baseline="0">
                  <a:solidFill>
                    <a:schemeClr val="tx1"/>
                  </a:solidFill>
                  <a:effectLst/>
                  <a:latin typeface="Calibri" panose="020F0502020204030204" pitchFamily="34" charset="0"/>
                  <a:ea typeface="宋体" panose="02010600030101010101" pitchFamily="2" charset="-122"/>
                </a:defRPr>
              </a:lvl3pPr>
              <a:lvl4pPr marL="1371600" indent="0" algn="l" defTabSz="457200" rtl="0" eaLnBrk="0" fontAlgn="base" hangingPunct="0">
                <a:lnSpc>
                  <a:spcPct val="100000"/>
                </a:lnSpc>
                <a:spcBef>
                  <a:spcPct val="0"/>
                </a:spcBef>
                <a:spcAft>
                  <a:spcPct val="0"/>
                </a:spcAft>
                <a:buClrTx/>
                <a:buSzTx/>
                <a:buFontTx/>
                <a:buNone/>
                <a:defRPr kumimoji="0" lang="zh-CN" altLang="en-US" sz="1800" b="0" i="0" u="none" baseline="0">
                  <a:solidFill>
                    <a:schemeClr val="tx1"/>
                  </a:solidFill>
                  <a:effectLst/>
                  <a:latin typeface="Calibri" panose="020F0502020204030204" pitchFamily="34" charset="0"/>
                  <a:ea typeface="宋体" panose="02010600030101010101" pitchFamily="2" charset="-122"/>
                </a:defRPr>
              </a:lvl4pPr>
              <a:lvl5pPr marL="1828800" indent="0" algn="l" defTabSz="457200" rtl="0" eaLnBrk="0" fontAlgn="base" hangingPunct="0">
                <a:lnSpc>
                  <a:spcPct val="100000"/>
                </a:lnSpc>
                <a:spcBef>
                  <a:spcPct val="0"/>
                </a:spcBef>
                <a:spcAft>
                  <a:spcPct val="0"/>
                </a:spcAft>
                <a:buClrTx/>
                <a:buSzTx/>
                <a:buFontTx/>
                <a:buNone/>
                <a:defRPr kumimoji="0" lang="zh-CN" altLang="en-US" sz="1800" b="0" i="0" u="none" baseline="0">
                  <a:solidFill>
                    <a:schemeClr val="tx1"/>
                  </a:solidFill>
                  <a:effectLst/>
                  <a:latin typeface="Calibri" panose="020F0502020204030204" pitchFamily="34" charset="0"/>
                  <a:ea typeface="宋体" panose="02010600030101010101" pitchFamily="2" charset="-122"/>
                </a:defRPr>
              </a:lvl5pPr>
            </a:lstStyle>
            <a:p>
              <a:pPr indent="532130" eaLnBrk="1" hangingPunct="1">
                <a:lnSpc>
                  <a:spcPct val="150000"/>
                </a:lnSpc>
              </a:pPr>
              <a:r>
                <a:rPr lang="zh-CN" altLang="en-US" sz="1500" kern="0" dirty="0">
                  <a:solidFill>
                    <a:prstClr val="black"/>
                  </a:solidFill>
                  <a:latin typeface="+mn-lt"/>
                  <a:ea typeface="+mn-ea"/>
                  <a:cs typeface="+mn-ea"/>
                  <a:sym typeface="+mn-lt"/>
                </a:rPr>
                <a:t>阅读中将一段文字概括成为一个词语或一个短语，可以加快阅读的速度，这种能力是需要反复练习的。本题目就是把成语再用具体的情景表现出来，是前一个题目的逆向练习。</a:t>
              </a:r>
              <a:endParaRPr lang="zh-CN" altLang="en-US" sz="1500" kern="0" dirty="0">
                <a:solidFill>
                  <a:prstClr val="black"/>
                </a:solidFill>
                <a:latin typeface="+mn-lt"/>
                <a:ea typeface="+mn-ea"/>
                <a:cs typeface="+mn-ea"/>
                <a:sym typeface="+mn-lt"/>
              </a:endParaRPr>
            </a:p>
          </p:txBody>
        </p:sp>
      </p:gr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wipe(left)">
                                      <p:cBhvr>
                                        <p:cTn id="7" dur="500" fill="hold"/>
                                        <p:tgtEl>
                                          <p:spTgt spid="18"/>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nodeType="clickEffect">
                                  <p:stCondLst>
                                    <p:cond delay="0"/>
                                  </p:stCondLst>
                                  <p:childTnLst>
                                    <p:set>
                                      <p:cBhvr>
                                        <p:cTn id="11" dur="1" fill="hold">
                                          <p:stCondLst>
                                            <p:cond delay="0"/>
                                          </p:stCondLst>
                                        </p:cTn>
                                        <p:tgtEl>
                                          <p:spTgt spid="21"/>
                                        </p:tgtEl>
                                        <p:attrNameLst>
                                          <p:attrName>style.visibility</p:attrName>
                                        </p:attrNameLst>
                                      </p:cBhvr>
                                      <p:to>
                                        <p:strVal val="visible"/>
                                      </p:to>
                                    </p:set>
                                    <p:animEffect transition="in" filter="randombar(horizontal)">
                                      <p:cBhvr>
                                        <p:cTn id="12" dur="500" fill="hold"/>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flipH="1">
            <a:off x="0" y="1537133"/>
            <a:ext cx="9144000" cy="2069235"/>
          </a:xfrm>
          <a:prstGeom prst="rect">
            <a:avLst/>
          </a:prstGeom>
          <a:gradFill flip="none" rotWithShape="1">
            <a:gsLst>
              <a:gs pos="0">
                <a:srgbClr val="30B593"/>
              </a:gs>
              <a:gs pos="100000">
                <a:srgbClr val="00B050"/>
              </a:gs>
            </a:gsLst>
            <a:lin ang="2700000" scaled="1"/>
            <a:tileRect/>
          </a:gradFill>
          <a:ln>
            <a:solidFill>
              <a:schemeClr val="bg1"/>
            </a:solidFill>
          </a:ln>
          <a:effectLst>
            <a:outerShdw blurRad="38100" dist="12700" dir="10800000" algn="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dirty="0">
              <a:cs typeface="+mn-ea"/>
              <a:sym typeface="+mn-lt"/>
            </a:endParaRPr>
          </a:p>
        </p:txBody>
      </p:sp>
      <p:sp>
        <p:nvSpPr>
          <p:cNvPr id="6" name="任意多边形: 形状 5"/>
          <p:cNvSpPr/>
          <p:nvPr/>
        </p:nvSpPr>
        <p:spPr>
          <a:xfrm flipV="1">
            <a:off x="451196" y="1218391"/>
            <a:ext cx="4976320" cy="2757791"/>
          </a:xfrm>
          <a:custGeom>
            <a:avLst/>
            <a:gdLst>
              <a:gd name="connsiteX0" fmla="*/ 128585 w 6635093"/>
              <a:gd name="connsiteY0" fmla="*/ 5026479 h 5026479"/>
              <a:gd name="connsiteX1" fmla="*/ 0 w 6635093"/>
              <a:gd name="connsiteY1" fmla="*/ 5026479 h 5026479"/>
              <a:gd name="connsiteX2" fmla="*/ 0 w 6635093"/>
              <a:gd name="connsiteY2" fmla="*/ 0 h 5026479"/>
              <a:gd name="connsiteX3" fmla="*/ 128585 w 6635093"/>
              <a:gd name="connsiteY3" fmla="*/ 0 h 5026479"/>
              <a:gd name="connsiteX4" fmla="*/ 128585 w 6635093"/>
              <a:gd name="connsiteY4" fmla="*/ 4891494 h 5026479"/>
              <a:gd name="connsiteX5" fmla="*/ 6506501 w 6635093"/>
              <a:gd name="connsiteY5" fmla="*/ 4891494 h 5026479"/>
              <a:gd name="connsiteX6" fmla="*/ 6506501 w 6635093"/>
              <a:gd name="connsiteY6" fmla="*/ 4527223 h 5026479"/>
              <a:gd name="connsiteX7" fmla="*/ 6635089 w 6635093"/>
              <a:gd name="connsiteY7" fmla="*/ 4527223 h 5026479"/>
              <a:gd name="connsiteX8" fmla="*/ 6635089 w 6635093"/>
              <a:gd name="connsiteY8" fmla="*/ 4891494 h 5026479"/>
              <a:gd name="connsiteX9" fmla="*/ 6635093 w 6635093"/>
              <a:gd name="connsiteY9" fmla="*/ 4891494 h 5026479"/>
              <a:gd name="connsiteX10" fmla="*/ 6635093 w 6635093"/>
              <a:gd name="connsiteY10" fmla="*/ 5026477 h 5026479"/>
              <a:gd name="connsiteX11" fmla="*/ 128585 w 6635093"/>
              <a:gd name="connsiteY11" fmla="*/ 5026477 h 5026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6635093" h="5026479">
                <a:moveTo>
                  <a:pt x="128585" y="5026479"/>
                </a:moveTo>
                <a:lnTo>
                  <a:pt x="0" y="5026479"/>
                </a:lnTo>
                <a:lnTo>
                  <a:pt x="0" y="0"/>
                </a:lnTo>
                <a:lnTo>
                  <a:pt x="128585" y="0"/>
                </a:lnTo>
                <a:lnTo>
                  <a:pt x="128585" y="4891494"/>
                </a:lnTo>
                <a:lnTo>
                  <a:pt x="6506501" y="4891494"/>
                </a:lnTo>
                <a:lnTo>
                  <a:pt x="6506501" y="4527223"/>
                </a:lnTo>
                <a:lnTo>
                  <a:pt x="6635089" y="4527223"/>
                </a:lnTo>
                <a:lnTo>
                  <a:pt x="6635089" y="4891494"/>
                </a:lnTo>
                <a:lnTo>
                  <a:pt x="6635093" y="4891494"/>
                </a:lnTo>
                <a:lnTo>
                  <a:pt x="6635093" y="5026477"/>
                </a:lnTo>
                <a:lnTo>
                  <a:pt x="128585" y="5026477"/>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dirty="0">
              <a:solidFill>
                <a:schemeClr val="lt1"/>
              </a:solidFill>
              <a:cs typeface="+mn-ea"/>
              <a:sym typeface="+mn-lt"/>
            </a:endParaRPr>
          </a:p>
        </p:txBody>
      </p:sp>
      <p:sp>
        <p:nvSpPr>
          <p:cNvPr id="13" name="任意多边形: 形状 12"/>
          <p:cNvSpPr/>
          <p:nvPr/>
        </p:nvSpPr>
        <p:spPr>
          <a:xfrm rot="5400000" flipH="1">
            <a:off x="5244205" y="476510"/>
            <a:ext cx="2653810" cy="4243388"/>
          </a:xfrm>
          <a:custGeom>
            <a:avLst/>
            <a:gdLst>
              <a:gd name="connsiteX0" fmla="*/ 4244211 w 4244211"/>
              <a:gd name="connsiteY0" fmla="*/ 1 h 5657851"/>
              <a:gd name="connsiteX1" fmla="*/ 4244211 w 4244211"/>
              <a:gd name="connsiteY1" fmla="*/ 128587 h 5657851"/>
              <a:gd name="connsiteX2" fmla="*/ 126206 w 4244211"/>
              <a:gd name="connsiteY2" fmla="*/ 128587 h 5657851"/>
              <a:gd name="connsiteX3" fmla="*/ 126206 w 4244211"/>
              <a:gd name="connsiteY3" fmla="*/ 5657851 h 5657851"/>
              <a:gd name="connsiteX4" fmla="*/ 0 w 4244211"/>
              <a:gd name="connsiteY4" fmla="*/ 5657851 h 5657851"/>
              <a:gd name="connsiteX5" fmla="*/ 0 w 4244211"/>
              <a:gd name="connsiteY5" fmla="*/ 0 h 5657851"/>
              <a:gd name="connsiteX6" fmla="*/ 126206 w 4244211"/>
              <a:gd name="connsiteY6" fmla="*/ 0 h 5657851"/>
              <a:gd name="connsiteX7" fmla="*/ 126206 w 4244211"/>
              <a:gd name="connsiteY7" fmla="*/ 1 h 56578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244211" h="5657851">
                <a:moveTo>
                  <a:pt x="4244211" y="1"/>
                </a:moveTo>
                <a:lnTo>
                  <a:pt x="4244211" y="128587"/>
                </a:lnTo>
                <a:lnTo>
                  <a:pt x="126206" y="128587"/>
                </a:lnTo>
                <a:lnTo>
                  <a:pt x="126206" y="5657851"/>
                </a:lnTo>
                <a:lnTo>
                  <a:pt x="0" y="5657851"/>
                </a:lnTo>
                <a:lnTo>
                  <a:pt x="0" y="0"/>
                </a:lnTo>
                <a:lnTo>
                  <a:pt x="126206" y="0"/>
                </a:lnTo>
                <a:lnTo>
                  <a:pt x="126206" y="1"/>
                </a:lnTo>
                <a:close/>
              </a:path>
            </a:pathLst>
          </a:custGeom>
          <a:solidFill>
            <a:schemeClr val="tx1">
              <a:lumMod val="75000"/>
              <a:lumOff val="25000"/>
            </a:schemeClr>
          </a:solidFill>
          <a:ln w="38100">
            <a:noFill/>
          </a:ln>
          <a:effectLst/>
        </p:spPr>
        <p:txBody>
          <a:bodyPr vert="horz" wrap="square" lIns="68580" tIns="34290" rIns="68580" bIns="34290" numCol="1" anchor="t" anchorCtr="0" compatLnSpc="1"/>
          <a:lstStyle/>
          <a:p>
            <a:endParaRPr lang="zh-CN" altLang="en-US" dirty="0">
              <a:solidFill>
                <a:prstClr val="black"/>
              </a:solidFill>
              <a:cs typeface="+mn-ea"/>
              <a:sym typeface="+mn-lt"/>
            </a:endParaRPr>
          </a:p>
        </p:txBody>
      </p:sp>
      <p:sp>
        <p:nvSpPr>
          <p:cNvPr id="14" name="矩形 13"/>
          <p:cNvSpPr/>
          <p:nvPr/>
        </p:nvSpPr>
        <p:spPr>
          <a:xfrm flipH="1">
            <a:off x="8503526" y="986291"/>
            <a:ext cx="292605" cy="362054"/>
          </a:xfrm>
          <a:prstGeom prst="rect">
            <a:avLst/>
          </a:prstGeom>
          <a:gradFill flip="none" rotWithShape="1">
            <a:gsLst>
              <a:gs pos="0">
                <a:srgbClr val="30B593"/>
              </a:gs>
              <a:gs pos="100000">
                <a:srgbClr val="00B050"/>
              </a:gs>
            </a:gsLst>
            <a:lin ang="2700000" scaled="1"/>
            <a:tileRect/>
          </a:gradFill>
          <a:ln>
            <a:solidFill>
              <a:schemeClr val="bg1"/>
            </a:solidFill>
          </a:ln>
          <a:effectLst>
            <a:outerShdw blurRad="38100" dist="12700" dir="10800000" algn="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dirty="0">
              <a:cs typeface="+mn-ea"/>
              <a:sym typeface="+mn-lt"/>
            </a:endParaRPr>
          </a:p>
        </p:txBody>
      </p:sp>
      <p:sp>
        <p:nvSpPr>
          <p:cNvPr id="10" name="矩形 9"/>
          <p:cNvSpPr/>
          <p:nvPr/>
        </p:nvSpPr>
        <p:spPr>
          <a:xfrm flipH="1">
            <a:off x="0" y="0"/>
            <a:ext cx="3460615" cy="175098"/>
          </a:xfrm>
          <a:prstGeom prst="rect">
            <a:avLst/>
          </a:prstGeom>
          <a:gradFill flip="none" rotWithShape="1">
            <a:gsLst>
              <a:gs pos="0">
                <a:srgbClr val="30B593"/>
              </a:gs>
              <a:gs pos="100000">
                <a:srgbClr val="00B050"/>
              </a:gs>
            </a:gsLst>
            <a:lin ang="2700000" scaled="1"/>
            <a:tileRect/>
          </a:gradFill>
          <a:ln>
            <a:solidFill>
              <a:schemeClr val="bg1"/>
            </a:solidFill>
          </a:ln>
          <a:effectLst>
            <a:outerShdw blurRad="38100" dist="12700" dir="10800000" algn="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dirty="0">
              <a:cs typeface="+mn-ea"/>
              <a:sym typeface="+mn-lt"/>
            </a:endParaRPr>
          </a:p>
        </p:txBody>
      </p:sp>
      <p:sp>
        <p:nvSpPr>
          <p:cNvPr id="11" name="矩形 10"/>
          <p:cNvSpPr/>
          <p:nvPr/>
        </p:nvSpPr>
        <p:spPr>
          <a:xfrm flipH="1">
            <a:off x="-1" y="228600"/>
            <a:ext cx="2631332" cy="175098"/>
          </a:xfrm>
          <a:prstGeom prst="rect">
            <a:avLst/>
          </a:prstGeom>
          <a:solidFill>
            <a:schemeClr val="tx1">
              <a:lumMod val="75000"/>
              <a:lumOff val="25000"/>
            </a:schemeClr>
          </a:solidFill>
          <a:ln w="38100">
            <a:noFill/>
          </a:ln>
          <a:effectLst/>
        </p:spPr>
        <p:txBody>
          <a:bodyPr vert="horz" wrap="square" lIns="68580" tIns="34290" rIns="68580" bIns="34290" numCol="1" anchor="t" anchorCtr="0" compatLnSpc="1"/>
          <a:lstStyle/>
          <a:p>
            <a:endParaRPr lang="zh-CN" altLang="en-US" dirty="0">
              <a:solidFill>
                <a:prstClr val="black"/>
              </a:solidFill>
              <a:cs typeface="+mn-ea"/>
              <a:sym typeface="+mn-lt"/>
            </a:endParaRPr>
          </a:p>
        </p:txBody>
      </p:sp>
      <p:sp>
        <p:nvSpPr>
          <p:cNvPr id="12" name="矩形 11"/>
          <p:cNvSpPr/>
          <p:nvPr/>
        </p:nvSpPr>
        <p:spPr>
          <a:xfrm flipH="1">
            <a:off x="5427516" y="4968402"/>
            <a:ext cx="3716485" cy="175098"/>
          </a:xfrm>
          <a:prstGeom prst="rect">
            <a:avLst/>
          </a:prstGeom>
          <a:gradFill flip="none" rotWithShape="1">
            <a:gsLst>
              <a:gs pos="0">
                <a:srgbClr val="30B593"/>
              </a:gs>
              <a:gs pos="100000">
                <a:srgbClr val="00B050"/>
              </a:gs>
            </a:gsLst>
            <a:lin ang="2700000" scaled="1"/>
            <a:tileRect/>
          </a:gradFill>
          <a:ln>
            <a:solidFill>
              <a:schemeClr val="bg1"/>
            </a:solidFill>
          </a:ln>
          <a:effectLst>
            <a:outerShdw blurRad="38100" dist="12700" dir="10800000" algn="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dirty="0">
              <a:cs typeface="+mn-ea"/>
              <a:sym typeface="+mn-lt"/>
            </a:endParaRPr>
          </a:p>
        </p:txBody>
      </p:sp>
      <p:grpSp>
        <p:nvGrpSpPr>
          <p:cNvPr id="30" name="组合 29"/>
          <p:cNvGrpSpPr/>
          <p:nvPr/>
        </p:nvGrpSpPr>
        <p:grpSpPr>
          <a:xfrm>
            <a:off x="671222" y="1713521"/>
            <a:ext cx="4752665" cy="882071"/>
            <a:chOff x="894963" y="2284695"/>
            <a:chExt cx="6336886" cy="1176094"/>
          </a:xfrm>
        </p:grpSpPr>
        <p:sp>
          <p:nvSpPr>
            <p:cNvPr id="22" name="文本框 21"/>
            <p:cNvSpPr txBox="1"/>
            <p:nvPr/>
          </p:nvSpPr>
          <p:spPr>
            <a:xfrm>
              <a:off x="894963" y="2284695"/>
              <a:ext cx="6063194" cy="1149031"/>
            </a:xfrm>
            <a:prstGeom prst="rect">
              <a:avLst/>
            </a:prstGeom>
            <a:noFill/>
          </p:spPr>
          <p:txBody>
            <a:bodyPr wrap="square" rtlCol="0">
              <a:spAutoFit/>
              <a:scene3d>
                <a:camera prst="orthographicFront"/>
                <a:lightRig rig="threePt" dir="t"/>
              </a:scene3d>
              <a:sp3d contourW="12700"/>
            </a:bodyPr>
            <a:lstStyle/>
            <a:p>
              <a:r>
                <a:rPr lang="zh-CN" altLang="en-US" sz="5000" b="1" dirty="0">
                  <a:solidFill>
                    <a:schemeClr val="bg1"/>
                  </a:solidFill>
                  <a:effectLst>
                    <a:outerShdw blurRad="38100" dist="38100" dir="2700000" algn="tl">
                      <a:srgbClr val="000000">
                        <a:alpha val="43137"/>
                      </a:srgbClr>
                    </a:outerShdw>
                  </a:effectLst>
                  <a:cs typeface="+mn-ea"/>
                  <a:sym typeface="+mn-lt"/>
                </a:rPr>
                <a:t>谢谢各位倾听！</a:t>
              </a:r>
              <a:endParaRPr lang="zh-CN" altLang="en-US" sz="5000" b="1" dirty="0">
                <a:solidFill>
                  <a:schemeClr val="bg1"/>
                </a:solidFill>
                <a:effectLst>
                  <a:outerShdw blurRad="38100" dist="38100" dir="2700000" algn="tl">
                    <a:srgbClr val="000000">
                      <a:alpha val="43137"/>
                    </a:srgbClr>
                  </a:outerShdw>
                </a:effectLst>
                <a:cs typeface="+mn-ea"/>
                <a:sym typeface="+mn-lt"/>
              </a:endParaRPr>
            </a:p>
          </p:txBody>
        </p:sp>
        <p:cxnSp>
          <p:nvCxnSpPr>
            <p:cNvPr id="24" name="直接连接符 23"/>
            <p:cNvCxnSpPr/>
            <p:nvPr/>
          </p:nvCxnSpPr>
          <p:spPr>
            <a:xfrm>
              <a:off x="1033541" y="3460789"/>
              <a:ext cx="6198308"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pic>
        <p:nvPicPr>
          <p:cNvPr id="3" name="图片 2" descr="图片包含 草, 户外, 建筑, 房子&#10;&#10;描述已自动生成"/>
          <p:cNvPicPr>
            <a:picLocks noChangeAspect="1"/>
          </p:cNvPicPr>
          <p:nvPr/>
        </p:nvPicPr>
        <p:blipFill>
          <a:blip r:embed="rId1" cstate="email"/>
          <a:stretch>
            <a:fillRect/>
          </a:stretch>
        </p:blipFill>
        <p:spPr>
          <a:xfrm>
            <a:off x="5432819" y="386804"/>
            <a:ext cx="2917136" cy="4369892"/>
          </a:xfrm>
          <a:prstGeom prst="rect">
            <a:avLst/>
          </a:prstGeom>
          <a:ln w="22225">
            <a:solidFill>
              <a:schemeClr val="bg1"/>
            </a:solidFill>
          </a:ln>
          <a:effectLst>
            <a:outerShdw blurRad="114300" sx="101000" sy="101000" algn="ctr" rotWithShape="0">
              <a:prstClr val="black">
                <a:alpha val="10000"/>
              </a:prstClr>
            </a:outerShdw>
          </a:effectLst>
        </p:spPr>
      </p:pic>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fade">
                                      <p:cBhvr>
                                        <p:cTn id="7" dur="500"/>
                                        <p:tgtEl>
                                          <p:spTgt spid="30"/>
                                        </p:tgtEl>
                                      </p:cBhvr>
                                    </p:animEffect>
                                    <p:anim calcmode="lin" valueType="num">
                                      <p:cBhvr>
                                        <p:cTn id="8" dur="500" fill="hold"/>
                                        <p:tgtEl>
                                          <p:spTgt spid="30"/>
                                        </p:tgtEl>
                                        <p:attrNameLst>
                                          <p:attrName>ppt_x</p:attrName>
                                        </p:attrNameLst>
                                      </p:cBhvr>
                                      <p:tavLst>
                                        <p:tav tm="0">
                                          <p:val>
                                            <p:strVal val="#ppt_x"/>
                                          </p:val>
                                        </p:tav>
                                        <p:tav tm="100000">
                                          <p:val>
                                            <p:strVal val="#ppt_x"/>
                                          </p:val>
                                        </p:tav>
                                      </p:tavLst>
                                    </p:anim>
                                    <p:anim calcmode="lin" valueType="num">
                                      <p:cBhvr>
                                        <p:cTn id="9" dur="500" fill="hold"/>
                                        <p:tgtEl>
                                          <p:spTgt spid="3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文本占位符 7"/>
          <p:cNvSpPr>
            <a:spLocks noGrp="1"/>
          </p:cNvSpPr>
          <p:nvPr>
            <p:ph type="body" sz="quarter" idx="10"/>
          </p:nvPr>
        </p:nvSpPr>
        <p:spPr/>
        <p:txBody>
          <a:bodyPr/>
          <a:lstStyle/>
          <a:p>
            <a:r>
              <a:rPr lang="zh-CN" altLang="en-US" sz="2700" dirty="0">
                <a:latin typeface="+mn-lt"/>
                <a:ea typeface="+mn-ea"/>
                <a:cs typeface="+mn-ea"/>
                <a:sym typeface="+mn-lt"/>
              </a:rPr>
              <a:t>学习目标</a:t>
            </a:r>
            <a:endParaRPr lang="zh-CN" altLang="en-US" sz="2700" dirty="0">
              <a:latin typeface="+mn-lt"/>
              <a:ea typeface="+mn-ea"/>
              <a:cs typeface="+mn-ea"/>
              <a:sym typeface="+mn-lt"/>
            </a:endParaRPr>
          </a:p>
        </p:txBody>
      </p:sp>
      <p:sp>
        <p:nvSpPr>
          <p:cNvPr id="3" name="矩形 6"/>
          <p:cNvSpPr/>
          <p:nvPr/>
        </p:nvSpPr>
        <p:spPr>
          <a:xfrm>
            <a:off x="796099" y="1267585"/>
            <a:ext cx="7537863" cy="2954655"/>
          </a:xfrm>
          <a:prstGeom prst="rect">
            <a:avLst/>
          </a:prstGeom>
        </p:spPr>
        <p:txBody>
          <a:bodyPr wrap="square" lIns="68580" tIns="34290" rIns="68580" bIns="34290">
            <a:spAutoFit/>
          </a:bodyPr>
          <a:lstStyle>
            <a:lvl1pPr marL="0" indent="0" algn="l" defTabSz="457200" rtl="0" eaLnBrk="0" fontAlgn="base" hangingPunct="0">
              <a:lnSpc>
                <a:spcPct val="100000"/>
              </a:lnSpc>
              <a:spcBef>
                <a:spcPct val="0"/>
              </a:spcBef>
              <a:spcAft>
                <a:spcPct val="0"/>
              </a:spcAft>
              <a:buClrTx/>
              <a:buSzTx/>
              <a:buFontTx/>
              <a:buNone/>
              <a:defRPr kumimoji="0" lang="zh-CN" altLang="en-US" sz="1800" b="0" i="0" u="none" baseline="0">
                <a:solidFill>
                  <a:schemeClr val="tx1"/>
                </a:solidFill>
                <a:effectLst/>
                <a:latin typeface="Calibri" panose="020F0502020204030204" pitchFamily="34" charset="0"/>
                <a:ea typeface="宋体" panose="02010600030101010101" pitchFamily="2" charset="-122"/>
              </a:defRPr>
            </a:lvl1pPr>
            <a:lvl2pPr marL="457200" indent="0" algn="l" defTabSz="457200" rtl="0" eaLnBrk="0" fontAlgn="base" hangingPunct="0">
              <a:lnSpc>
                <a:spcPct val="100000"/>
              </a:lnSpc>
              <a:spcBef>
                <a:spcPct val="0"/>
              </a:spcBef>
              <a:spcAft>
                <a:spcPct val="0"/>
              </a:spcAft>
              <a:buClrTx/>
              <a:buSzTx/>
              <a:buFontTx/>
              <a:buNone/>
              <a:defRPr kumimoji="0" lang="zh-CN" altLang="en-US" sz="1800" b="0" i="0" u="none" baseline="0">
                <a:solidFill>
                  <a:schemeClr val="tx1"/>
                </a:solidFill>
                <a:effectLst/>
                <a:latin typeface="Calibri" panose="020F0502020204030204" pitchFamily="34" charset="0"/>
                <a:ea typeface="宋体" panose="02010600030101010101" pitchFamily="2" charset="-122"/>
              </a:defRPr>
            </a:lvl2pPr>
            <a:lvl3pPr marL="914400" indent="0" algn="l" defTabSz="457200" rtl="0" eaLnBrk="0" fontAlgn="base" hangingPunct="0">
              <a:lnSpc>
                <a:spcPct val="100000"/>
              </a:lnSpc>
              <a:spcBef>
                <a:spcPct val="0"/>
              </a:spcBef>
              <a:spcAft>
                <a:spcPct val="0"/>
              </a:spcAft>
              <a:buClrTx/>
              <a:buSzTx/>
              <a:buFontTx/>
              <a:buNone/>
              <a:defRPr kumimoji="0" lang="zh-CN" altLang="en-US" sz="1800" b="0" i="0" u="none" baseline="0">
                <a:solidFill>
                  <a:schemeClr val="tx1"/>
                </a:solidFill>
                <a:effectLst/>
                <a:latin typeface="Calibri" panose="020F0502020204030204" pitchFamily="34" charset="0"/>
                <a:ea typeface="宋体" panose="02010600030101010101" pitchFamily="2" charset="-122"/>
              </a:defRPr>
            </a:lvl3pPr>
            <a:lvl4pPr marL="1371600" indent="0" algn="l" defTabSz="457200" rtl="0" eaLnBrk="0" fontAlgn="base" hangingPunct="0">
              <a:lnSpc>
                <a:spcPct val="100000"/>
              </a:lnSpc>
              <a:spcBef>
                <a:spcPct val="0"/>
              </a:spcBef>
              <a:spcAft>
                <a:spcPct val="0"/>
              </a:spcAft>
              <a:buClrTx/>
              <a:buSzTx/>
              <a:buFontTx/>
              <a:buNone/>
              <a:defRPr kumimoji="0" lang="zh-CN" altLang="en-US" sz="1800" b="0" i="0" u="none" baseline="0">
                <a:solidFill>
                  <a:schemeClr val="tx1"/>
                </a:solidFill>
                <a:effectLst/>
                <a:latin typeface="Calibri" panose="020F0502020204030204" pitchFamily="34" charset="0"/>
                <a:ea typeface="宋体" panose="02010600030101010101" pitchFamily="2" charset="-122"/>
              </a:defRPr>
            </a:lvl4pPr>
            <a:lvl5pPr marL="1828800" indent="0" algn="l" defTabSz="457200" rtl="0" eaLnBrk="0" fontAlgn="base" hangingPunct="0">
              <a:lnSpc>
                <a:spcPct val="100000"/>
              </a:lnSpc>
              <a:spcBef>
                <a:spcPct val="0"/>
              </a:spcBef>
              <a:spcAft>
                <a:spcPct val="0"/>
              </a:spcAft>
              <a:buClrTx/>
              <a:buSzTx/>
              <a:buFontTx/>
              <a:buNone/>
              <a:defRPr kumimoji="0" lang="zh-CN" altLang="en-US" sz="1800" b="0" i="0" u="none" baseline="0">
                <a:solidFill>
                  <a:schemeClr val="tx1"/>
                </a:solidFill>
                <a:effectLst/>
                <a:latin typeface="Calibri" panose="020F0502020204030204" pitchFamily="34" charset="0"/>
                <a:ea typeface="宋体" panose="02010600030101010101" pitchFamily="2" charset="-122"/>
              </a:defRPr>
            </a:lvl5pPr>
          </a:lstStyle>
          <a:p>
            <a:pPr marL="186055" indent="-186055" eaLnBrk="1" hangingPunct="1">
              <a:lnSpc>
                <a:spcPct val="250000"/>
              </a:lnSpc>
            </a:pPr>
            <a:r>
              <a:rPr lang="en-US" altLang="zh-CN" sz="1500" kern="0" dirty="0">
                <a:solidFill>
                  <a:prstClr val="black"/>
                </a:solidFill>
                <a:latin typeface="+mn-lt"/>
                <a:ea typeface="+mn-ea"/>
                <a:cs typeface="+mn-ea"/>
                <a:sym typeface="+mn-lt"/>
              </a:rPr>
              <a:t>1.</a:t>
            </a:r>
            <a:r>
              <a:rPr lang="zh-CN" altLang="en-US" sz="1500" kern="0" dirty="0">
                <a:solidFill>
                  <a:prstClr val="black"/>
                </a:solidFill>
                <a:latin typeface="+mn-lt"/>
                <a:ea typeface="+mn-ea"/>
                <a:cs typeface="+mn-ea"/>
                <a:sym typeface="+mn-lt"/>
              </a:rPr>
              <a:t>通过“交流平台”的学习，引导学生明白提高阅读速度的方法。</a:t>
            </a:r>
            <a:endParaRPr lang="zh-CN" altLang="en-US" sz="1500" kern="0" dirty="0">
              <a:solidFill>
                <a:prstClr val="black"/>
              </a:solidFill>
              <a:latin typeface="+mn-lt"/>
              <a:ea typeface="+mn-ea"/>
              <a:cs typeface="+mn-ea"/>
              <a:sym typeface="+mn-lt"/>
            </a:endParaRPr>
          </a:p>
          <a:p>
            <a:pPr marL="186055" indent="-186055" eaLnBrk="1" hangingPunct="1">
              <a:lnSpc>
                <a:spcPct val="250000"/>
              </a:lnSpc>
            </a:pPr>
            <a:r>
              <a:rPr lang="en-US" altLang="zh-CN" sz="1500" kern="0" dirty="0">
                <a:solidFill>
                  <a:prstClr val="black"/>
                </a:solidFill>
                <a:latin typeface="+mn-lt"/>
                <a:ea typeface="+mn-ea"/>
                <a:cs typeface="+mn-ea"/>
                <a:sym typeface="+mn-lt"/>
              </a:rPr>
              <a:t>2.</a:t>
            </a:r>
            <a:r>
              <a:rPr lang="zh-CN" altLang="en-US" sz="1500" kern="0" dirty="0">
                <a:solidFill>
                  <a:prstClr val="black"/>
                </a:solidFill>
                <a:latin typeface="+mn-lt"/>
                <a:ea typeface="+mn-ea"/>
                <a:cs typeface="+mn-ea"/>
                <a:sym typeface="+mn-lt"/>
              </a:rPr>
              <a:t>通过“语段运用”的练习，提升学生运用概括主要意思提高阅读速度的能力。</a:t>
            </a:r>
            <a:endParaRPr lang="zh-CN" altLang="en-US" sz="1500" kern="0" dirty="0">
              <a:solidFill>
                <a:prstClr val="black"/>
              </a:solidFill>
              <a:latin typeface="+mn-lt"/>
              <a:ea typeface="+mn-ea"/>
              <a:cs typeface="+mn-ea"/>
              <a:sym typeface="+mn-lt"/>
            </a:endParaRPr>
          </a:p>
          <a:p>
            <a:pPr marL="186055" indent="-186055" eaLnBrk="1" hangingPunct="1">
              <a:lnSpc>
                <a:spcPct val="250000"/>
              </a:lnSpc>
            </a:pPr>
            <a:r>
              <a:rPr lang="en-US" altLang="zh-CN" sz="1500" kern="0" dirty="0">
                <a:solidFill>
                  <a:prstClr val="black"/>
                </a:solidFill>
                <a:latin typeface="+mn-lt"/>
                <a:ea typeface="+mn-ea"/>
                <a:cs typeface="+mn-ea"/>
                <a:sym typeface="+mn-lt"/>
              </a:rPr>
              <a:t>3.</a:t>
            </a:r>
            <a:r>
              <a:rPr lang="zh-CN" altLang="en-US" sz="1500" kern="0" dirty="0">
                <a:solidFill>
                  <a:prstClr val="black"/>
                </a:solidFill>
                <a:latin typeface="+mn-lt"/>
                <a:ea typeface="+mn-ea"/>
                <a:cs typeface="+mn-ea"/>
                <a:sym typeface="+mn-lt"/>
              </a:rPr>
              <a:t>理解“喋喋不休、悠然自得”的意思，并通过“助人为乐、左右为难”两个例子的学习，能将“喋喋不休、悠然自得”两个的意思用具体的情境表现出来。</a:t>
            </a:r>
            <a:endParaRPr lang="zh-CN" altLang="en-US" sz="1500" kern="0" dirty="0">
              <a:solidFill>
                <a:prstClr val="black"/>
              </a:solidFill>
              <a:latin typeface="+mn-lt"/>
              <a:ea typeface="+mn-ea"/>
              <a:cs typeface="+mn-ea"/>
              <a:sym typeface="+mn-lt"/>
            </a:endParaRPr>
          </a:p>
          <a:p>
            <a:pPr marL="186055" indent="-186055" eaLnBrk="1" hangingPunct="1">
              <a:lnSpc>
                <a:spcPct val="250000"/>
              </a:lnSpc>
            </a:pPr>
            <a:r>
              <a:rPr lang="en-US" altLang="zh-CN" sz="1500" kern="0" dirty="0">
                <a:solidFill>
                  <a:prstClr val="black"/>
                </a:solidFill>
                <a:latin typeface="+mn-lt"/>
                <a:ea typeface="+mn-ea"/>
                <a:cs typeface="+mn-ea"/>
                <a:sym typeface="+mn-lt"/>
              </a:rPr>
              <a:t>4.</a:t>
            </a:r>
            <a:r>
              <a:rPr lang="zh-CN" altLang="en-US" sz="1500" kern="0" dirty="0">
                <a:solidFill>
                  <a:prstClr val="black"/>
                </a:solidFill>
                <a:latin typeface="+mn-lt"/>
                <a:ea typeface="+mn-ea"/>
                <a:cs typeface="+mn-ea"/>
                <a:sym typeface="+mn-lt"/>
              </a:rPr>
              <a:t>通过朗读并背诵“日积月累”中的名句，感悟语句中珍惜时间的真意。</a:t>
            </a:r>
            <a:endParaRPr lang="zh-CN" altLang="en-US" sz="1500" kern="0" dirty="0">
              <a:solidFill>
                <a:prstClr val="black"/>
              </a:solidFill>
              <a:latin typeface="+mn-lt"/>
              <a:ea typeface="+mn-ea"/>
              <a:cs typeface="+mn-ea"/>
              <a:sym typeface="+mn-lt"/>
            </a:endParaRPr>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500" fill="hold"/>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文本占位符 7"/>
          <p:cNvSpPr>
            <a:spLocks noGrp="1"/>
          </p:cNvSpPr>
          <p:nvPr>
            <p:ph type="body" sz="quarter" idx="10"/>
          </p:nvPr>
        </p:nvSpPr>
        <p:spPr/>
        <p:txBody>
          <a:bodyPr/>
          <a:lstStyle/>
          <a:p>
            <a:r>
              <a:rPr lang="zh-CN" altLang="en-US" sz="2700" dirty="0">
                <a:latin typeface="+mn-lt"/>
                <a:ea typeface="+mn-ea"/>
                <a:cs typeface="+mn-ea"/>
                <a:sym typeface="+mn-lt"/>
              </a:rPr>
              <a:t>交流平台</a:t>
            </a:r>
            <a:endParaRPr lang="zh-CN" altLang="en-US" sz="2700" dirty="0">
              <a:latin typeface="+mn-lt"/>
              <a:ea typeface="+mn-ea"/>
              <a:cs typeface="+mn-ea"/>
              <a:sym typeface="+mn-lt"/>
            </a:endParaRPr>
          </a:p>
        </p:txBody>
      </p:sp>
      <p:sp>
        <p:nvSpPr>
          <p:cNvPr id="4" name="TextBox 6"/>
          <p:cNvSpPr/>
          <p:nvPr/>
        </p:nvSpPr>
        <p:spPr>
          <a:xfrm>
            <a:off x="632102" y="1088267"/>
            <a:ext cx="2331407" cy="435376"/>
          </a:xfrm>
          <a:prstGeom prst="rect">
            <a:avLst/>
          </a:prstGeom>
          <a:noFill/>
          <a:ln>
            <a:noFill/>
            <a:miter lim="800000"/>
          </a:ln>
        </p:spPr>
        <p:txBody>
          <a:bodyPr wrap="none" lIns="68580" tIns="34290" rIns="68580" bIns="34290">
            <a:spAutoFit/>
          </a:bodyPr>
          <a:lstStyle>
            <a:lvl1pPr marL="0" indent="0" algn="l" defTabSz="457200" rtl="0" eaLnBrk="0" fontAlgn="base" hangingPunct="0">
              <a:lnSpc>
                <a:spcPct val="100000"/>
              </a:lnSpc>
              <a:spcBef>
                <a:spcPct val="0"/>
              </a:spcBef>
              <a:spcAft>
                <a:spcPct val="0"/>
              </a:spcAft>
              <a:buClrTx/>
              <a:buSzTx/>
              <a:buFontTx/>
              <a:buNone/>
              <a:defRPr kumimoji="0" lang="zh-CN" altLang="en-US" sz="1800" b="0" i="0" u="none" baseline="0">
                <a:solidFill>
                  <a:schemeClr val="tx1"/>
                </a:solidFill>
                <a:effectLst/>
                <a:latin typeface="Calibri" panose="020F0502020204030204" pitchFamily="34" charset="0"/>
                <a:ea typeface="宋体" panose="02010600030101010101" pitchFamily="2" charset="-122"/>
              </a:defRPr>
            </a:lvl1pPr>
            <a:lvl2pPr marL="457200" indent="0" algn="l" defTabSz="457200" rtl="0" eaLnBrk="0" fontAlgn="base" hangingPunct="0">
              <a:lnSpc>
                <a:spcPct val="100000"/>
              </a:lnSpc>
              <a:spcBef>
                <a:spcPct val="0"/>
              </a:spcBef>
              <a:spcAft>
                <a:spcPct val="0"/>
              </a:spcAft>
              <a:buClrTx/>
              <a:buSzTx/>
              <a:buFontTx/>
              <a:buNone/>
              <a:defRPr kumimoji="0" lang="zh-CN" altLang="en-US" sz="1800" b="0" i="0" u="none" baseline="0">
                <a:solidFill>
                  <a:schemeClr val="tx1"/>
                </a:solidFill>
                <a:effectLst/>
                <a:latin typeface="Calibri" panose="020F0502020204030204" pitchFamily="34" charset="0"/>
                <a:ea typeface="宋体" panose="02010600030101010101" pitchFamily="2" charset="-122"/>
              </a:defRPr>
            </a:lvl2pPr>
            <a:lvl3pPr marL="914400" indent="0" algn="l" defTabSz="457200" rtl="0" eaLnBrk="0" fontAlgn="base" hangingPunct="0">
              <a:lnSpc>
                <a:spcPct val="100000"/>
              </a:lnSpc>
              <a:spcBef>
                <a:spcPct val="0"/>
              </a:spcBef>
              <a:spcAft>
                <a:spcPct val="0"/>
              </a:spcAft>
              <a:buClrTx/>
              <a:buSzTx/>
              <a:buFontTx/>
              <a:buNone/>
              <a:defRPr kumimoji="0" lang="zh-CN" altLang="en-US" sz="1800" b="0" i="0" u="none" baseline="0">
                <a:solidFill>
                  <a:schemeClr val="tx1"/>
                </a:solidFill>
                <a:effectLst/>
                <a:latin typeface="Calibri" panose="020F0502020204030204" pitchFamily="34" charset="0"/>
                <a:ea typeface="宋体" panose="02010600030101010101" pitchFamily="2" charset="-122"/>
              </a:defRPr>
            </a:lvl3pPr>
            <a:lvl4pPr marL="1371600" indent="0" algn="l" defTabSz="457200" rtl="0" eaLnBrk="0" fontAlgn="base" hangingPunct="0">
              <a:lnSpc>
                <a:spcPct val="100000"/>
              </a:lnSpc>
              <a:spcBef>
                <a:spcPct val="0"/>
              </a:spcBef>
              <a:spcAft>
                <a:spcPct val="0"/>
              </a:spcAft>
              <a:buClrTx/>
              <a:buSzTx/>
              <a:buFontTx/>
              <a:buNone/>
              <a:defRPr kumimoji="0" lang="zh-CN" altLang="en-US" sz="1800" b="0" i="0" u="none" baseline="0">
                <a:solidFill>
                  <a:schemeClr val="tx1"/>
                </a:solidFill>
                <a:effectLst/>
                <a:latin typeface="Calibri" panose="020F0502020204030204" pitchFamily="34" charset="0"/>
                <a:ea typeface="宋体" panose="02010600030101010101" pitchFamily="2" charset="-122"/>
              </a:defRPr>
            </a:lvl4pPr>
            <a:lvl5pPr marL="1828800" indent="0" algn="l" defTabSz="457200" rtl="0" eaLnBrk="0" fontAlgn="base" hangingPunct="0">
              <a:lnSpc>
                <a:spcPct val="100000"/>
              </a:lnSpc>
              <a:spcBef>
                <a:spcPct val="0"/>
              </a:spcBef>
              <a:spcAft>
                <a:spcPct val="0"/>
              </a:spcAft>
              <a:buClrTx/>
              <a:buSzTx/>
              <a:buFontTx/>
              <a:buNone/>
              <a:defRPr kumimoji="0" lang="zh-CN" altLang="en-US" sz="1800" b="0" i="0" u="none" baseline="0">
                <a:solidFill>
                  <a:schemeClr val="tx1"/>
                </a:solidFill>
                <a:effectLst/>
                <a:latin typeface="Calibri" panose="020F0502020204030204" pitchFamily="34" charset="0"/>
                <a:ea typeface="宋体" panose="02010600030101010101" pitchFamily="2" charset="-122"/>
              </a:defRPr>
            </a:lvl5pPr>
          </a:lstStyle>
          <a:p>
            <a:pPr marL="342900" indent="-342900">
              <a:lnSpc>
                <a:spcPct val="150000"/>
              </a:lnSpc>
              <a:buFont typeface="Wingdings" panose="05000000000000000000" pitchFamily="2" charset="2"/>
              <a:buChar char="l"/>
            </a:pPr>
            <a:r>
              <a:rPr lang="zh-CN" altLang="en-US" b="1" kern="0" dirty="0">
                <a:solidFill>
                  <a:srgbClr val="3333FF"/>
                </a:solidFill>
                <a:latin typeface="+mn-lt"/>
                <a:ea typeface="+mn-ea"/>
                <a:cs typeface="+mn-ea"/>
                <a:sym typeface="+mn-lt"/>
              </a:rPr>
              <a:t>读一读，找规律。</a:t>
            </a:r>
            <a:endParaRPr lang="zh-CN" altLang="en-US" b="1" kern="0" dirty="0">
              <a:solidFill>
                <a:srgbClr val="3333FF"/>
              </a:solidFill>
              <a:latin typeface="+mn-lt"/>
              <a:ea typeface="+mn-ea"/>
              <a:cs typeface="+mn-ea"/>
              <a:sym typeface="+mn-lt"/>
            </a:endParaRPr>
          </a:p>
        </p:txBody>
      </p:sp>
      <p:pic>
        <p:nvPicPr>
          <p:cNvPr id="5" name="Picture 12" descr="http://www.zxxk.com"/>
          <p:cNvPicPr>
            <a:picLocks noChangeAspect="1"/>
          </p:cNvPicPr>
          <p:nvPr/>
        </p:nvPicPr>
        <p:blipFill>
          <a:blip r:embed="rId1" cstate="email"/>
          <a:stretch>
            <a:fillRect/>
          </a:stretch>
        </p:blipFill>
        <p:spPr>
          <a:xfrm>
            <a:off x="855578" y="1825418"/>
            <a:ext cx="2589408" cy="2416106"/>
          </a:xfrm>
          <a:prstGeom prst="rect">
            <a:avLst/>
          </a:prstGeom>
          <a:noFill/>
          <a:ln>
            <a:noFill/>
            <a:miter lim="800000"/>
            <a:headEnd/>
            <a:tailEnd/>
          </a:ln>
        </p:spPr>
      </p:pic>
      <p:grpSp>
        <p:nvGrpSpPr>
          <p:cNvPr id="6" name="组合 11"/>
          <p:cNvGrpSpPr/>
          <p:nvPr/>
        </p:nvGrpSpPr>
        <p:grpSpPr>
          <a:xfrm>
            <a:off x="4572000" y="1148735"/>
            <a:ext cx="3014593" cy="788622"/>
            <a:chOff x="4053572" y="2582403"/>
            <a:chExt cx="3015177" cy="788739"/>
          </a:xfrm>
        </p:grpSpPr>
        <p:sp>
          <p:nvSpPr>
            <p:cNvPr id="7" name="云形标注 12"/>
            <p:cNvSpPr/>
            <p:nvPr/>
          </p:nvSpPr>
          <p:spPr>
            <a:xfrm>
              <a:off x="4053572" y="2582403"/>
              <a:ext cx="2934268" cy="758938"/>
            </a:xfrm>
            <a:prstGeom prst="cloudCallout">
              <a:avLst>
                <a:gd name="adj1" fmla="val -59280"/>
                <a:gd name="adj2" fmla="val 53568"/>
              </a:avLst>
            </a:prstGeom>
            <a:solidFill>
              <a:schemeClr val="accent1">
                <a:lumMod val="20000"/>
                <a:lumOff val="80000"/>
              </a:schemeClr>
            </a:solidFill>
            <a:ln>
              <a:solidFill>
                <a:schemeClr val="accent1">
                  <a:lumMod val="60000"/>
                  <a:lumOff val="40000"/>
                </a:schemeClr>
              </a:solidFill>
            </a:ln>
          </p:spPr>
          <p:style>
            <a:lnRef idx="1">
              <a:schemeClr val="accent1"/>
            </a:lnRef>
            <a:fillRef idx="3">
              <a:schemeClr val="accent1"/>
            </a:fillRef>
            <a:effectRef idx="2">
              <a:schemeClr val="accent1"/>
            </a:effectRef>
            <a:fontRef idx="minor">
              <a:schemeClr val="lt1"/>
            </a:fontRef>
          </p:style>
          <p:txBody>
            <a:bodyPr anchor="ctr" anchorCtr="0">
              <a:noAutofit/>
            </a:bodyPr>
            <a:lstStyle>
              <a:lvl1pPr marL="0" indent="0" algn="l" defTabSz="457200" rtl="0" eaLnBrk="0" fontAlgn="base" hangingPunct="0">
                <a:lnSpc>
                  <a:spcPct val="100000"/>
                </a:lnSpc>
                <a:spcBef>
                  <a:spcPct val="0"/>
                </a:spcBef>
                <a:spcAft>
                  <a:spcPct val="0"/>
                </a:spcAft>
                <a:buClrTx/>
                <a:buSzTx/>
                <a:buFontTx/>
                <a:buNone/>
                <a:defRPr kumimoji="0" lang="zh-CN" altLang="en-US" sz="1800" b="0" i="0" u="none" baseline="0">
                  <a:solidFill>
                    <a:schemeClr val="tx1"/>
                  </a:solidFill>
                  <a:effectLst/>
                  <a:latin typeface="Calibri" panose="020F0502020204030204" pitchFamily="34" charset="0"/>
                  <a:ea typeface="宋体" panose="02010600030101010101" pitchFamily="2" charset="-122"/>
                </a:defRPr>
              </a:lvl1pPr>
              <a:lvl2pPr marL="457200" indent="0" algn="l" defTabSz="457200" rtl="0" eaLnBrk="0" fontAlgn="base" hangingPunct="0">
                <a:lnSpc>
                  <a:spcPct val="100000"/>
                </a:lnSpc>
                <a:spcBef>
                  <a:spcPct val="0"/>
                </a:spcBef>
                <a:spcAft>
                  <a:spcPct val="0"/>
                </a:spcAft>
                <a:buClrTx/>
                <a:buSzTx/>
                <a:buFontTx/>
                <a:buNone/>
                <a:defRPr kumimoji="0" lang="zh-CN" altLang="en-US" sz="1800" b="0" i="0" u="none" baseline="0">
                  <a:solidFill>
                    <a:schemeClr val="tx1"/>
                  </a:solidFill>
                  <a:effectLst/>
                  <a:latin typeface="Calibri" panose="020F0502020204030204" pitchFamily="34" charset="0"/>
                  <a:ea typeface="宋体" panose="02010600030101010101" pitchFamily="2" charset="-122"/>
                </a:defRPr>
              </a:lvl2pPr>
              <a:lvl3pPr marL="914400" indent="0" algn="l" defTabSz="457200" rtl="0" eaLnBrk="0" fontAlgn="base" hangingPunct="0">
                <a:lnSpc>
                  <a:spcPct val="100000"/>
                </a:lnSpc>
                <a:spcBef>
                  <a:spcPct val="0"/>
                </a:spcBef>
                <a:spcAft>
                  <a:spcPct val="0"/>
                </a:spcAft>
                <a:buClrTx/>
                <a:buSzTx/>
                <a:buFontTx/>
                <a:buNone/>
                <a:defRPr kumimoji="0" lang="zh-CN" altLang="en-US" sz="1800" b="0" i="0" u="none" baseline="0">
                  <a:solidFill>
                    <a:schemeClr val="tx1"/>
                  </a:solidFill>
                  <a:effectLst/>
                  <a:latin typeface="Calibri" panose="020F0502020204030204" pitchFamily="34" charset="0"/>
                  <a:ea typeface="宋体" panose="02010600030101010101" pitchFamily="2" charset="-122"/>
                </a:defRPr>
              </a:lvl3pPr>
              <a:lvl4pPr marL="1371600" indent="0" algn="l" defTabSz="457200" rtl="0" eaLnBrk="0" fontAlgn="base" hangingPunct="0">
                <a:lnSpc>
                  <a:spcPct val="100000"/>
                </a:lnSpc>
                <a:spcBef>
                  <a:spcPct val="0"/>
                </a:spcBef>
                <a:spcAft>
                  <a:spcPct val="0"/>
                </a:spcAft>
                <a:buClrTx/>
                <a:buSzTx/>
                <a:buFontTx/>
                <a:buNone/>
                <a:defRPr kumimoji="0" lang="zh-CN" altLang="en-US" sz="1800" b="0" i="0" u="none" baseline="0">
                  <a:solidFill>
                    <a:schemeClr val="tx1"/>
                  </a:solidFill>
                  <a:effectLst/>
                  <a:latin typeface="Calibri" panose="020F0502020204030204" pitchFamily="34" charset="0"/>
                  <a:ea typeface="宋体" panose="02010600030101010101" pitchFamily="2" charset="-122"/>
                </a:defRPr>
              </a:lvl4pPr>
              <a:lvl5pPr marL="1828800" indent="0" algn="l" defTabSz="457200" rtl="0" eaLnBrk="0" fontAlgn="base" hangingPunct="0">
                <a:lnSpc>
                  <a:spcPct val="100000"/>
                </a:lnSpc>
                <a:spcBef>
                  <a:spcPct val="0"/>
                </a:spcBef>
                <a:spcAft>
                  <a:spcPct val="0"/>
                </a:spcAft>
                <a:buClrTx/>
                <a:buSzTx/>
                <a:buFontTx/>
                <a:buNone/>
                <a:defRPr kumimoji="0" lang="zh-CN" altLang="en-US" sz="1800" b="0" i="0" u="none" baseline="0">
                  <a:solidFill>
                    <a:schemeClr val="tx1"/>
                  </a:solidFill>
                  <a:effectLst/>
                  <a:latin typeface="Calibri" panose="020F0502020204030204" pitchFamily="34" charset="0"/>
                  <a:ea typeface="宋体" panose="02010600030101010101" pitchFamily="2" charset="-122"/>
                </a:defRPr>
              </a:lvl5pPr>
            </a:lstStyle>
            <a:p>
              <a:pPr algn="ctr" eaLnBrk="1" hangingPunct="1"/>
              <a:endParaRPr lang="zh-CN" altLang="en-US" b="1" kern="0">
                <a:solidFill>
                  <a:prstClr val="black"/>
                </a:solidFill>
                <a:latin typeface="+mn-lt"/>
                <a:ea typeface="+mn-ea"/>
                <a:cs typeface="+mn-ea"/>
                <a:sym typeface="+mn-lt"/>
              </a:endParaRPr>
            </a:p>
          </p:txBody>
        </p:sp>
        <p:sp>
          <p:nvSpPr>
            <p:cNvPr id="9" name="矩形 6"/>
            <p:cNvSpPr/>
            <p:nvPr/>
          </p:nvSpPr>
          <p:spPr>
            <a:xfrm>
              <a:off x="4474787" y="2724715"/>
              <a:ext cx="2593962" cy="646427"/>
            </a:xfrm>
            <a:prstGeom prst="rect">
              <a:avLst/>
            </a:prstGeom>
            <a:noFill/>
            <a:ln>
              <a:noFill/>
              <a:miter lim="800000"/>
            </a:ln>
          </p:spPr>
          <p:txBody>
            <a:bodyPr>
              <a:spAutoFit/>
            </a:bodyPr>
            <a:lstStyle>
              <a:lvl1pPr marL="0" indent="0" algn="l" defTabSz="457200" rtl="0" eaLnBrk="0" fontAlgn="base" hangingPunct="0">
                <a:lnSpc>
                  <a:spcPct val="100000"/>
                </a:lnSpc>
                <a:spcBef>
                  <a:spcPct val="0"/>
                </a:spcBef>
                <a:spcAft>
                  <a:spcPct val="0"/>
                </a:spcAft>
                <a:buClrTx/>
                <a:buSzTx/>
                <a:buFontTx/>
                <a:buNone/>
                <a:defRPr kumimoji="0" lang="zh-CN" altLang="en-US" sz="1800" b="0" i="0" u="none" baseline="0">
                  <a:solidFill>
                    <a:schemeClr val="tx1"/>
                  </a:solidFill>
                  <a:effectLst/>
                  <a:latin typeface="Calibri" panose="020F0502020204030204" pitchFamily="34" charset="0"/>
                  <a:ea typeface="宋体" panose="02010600030101010101" pitchFamily="2" charset="-122"/>
                </a:defRPr>
              </a:lvl1pPr>
              <a:lvl2pPr marL="457200" indent="0" algn="l" defTabSz="457200" rtl="0" eaLnBrk="0" fontAlgn="base" hangingPunct="0">
                <a:lnSpc>
                  <a:spcPct val="100000"/>
                </a:lnSpc>
                <a:spcBef>
                  <a:spcPct val="0"/>
                </a:spcBef>
                <a:spcAft>
                  <a:spcPct val="0"/>
                </a:spcAft>
                <a:buClrTx/>
                <a:buSzTx/>
                <a:buFontTx/>
                <a:buNone/>
                <a:defRPr kumimoji="0" lang="zh-CN" altLang="en-US" sz="1800" b="0" i="0" u="none" baseline="0">
                  <a:solidFill>
                    <a:schemeClr val="tx1"/>
                  </a:solidFill>
                  <a:effectLst/>
                  <a:latin typeface="Calibri" panose="020F0502020204030204" pitchFamily="34" charset="0"/>
                  <a:ea typeface="宋体" panose="02010600030101010101" pitchFamily="2" charset="-122"/>
                </a:defRPr>
              </a:lvl2pPr>
              <a:lvl3pPr marL="914400" indent="0" algn="l" defTabSz="457200" rtl="0" eaLnBrk="0" fontAlgn="base" hangingPunct="0">
                <a:lnSpc>
                  <a:spcPct val="100000"/>
                </a:lnSpc>
                <a:spcBef>
                  <a:spcPct val="0"/>
                </a:spcBef>
                <a:spcAft>
                  <a:spcPct val="0"/>
                </a:spcAft>
                <a:buClrTx/>
                <a:buSzTx/>
                <a:buFontTx/>
                <a:buNone/>
                <a:defRPr kumimoji="0" lang="zh-CN" altLang="en-US" sz="1800" b="0" i="0" u="none" baseline="0">
                  <a:solidFill>
                    <a:schemeClr val="tx1"/>
                  </a:solidFill>
                  <a:effectLst/>
                  <a:latin typeface="Calibri" panose="020F0502020204030204" pitchFamily="34" charset="0"/>
                  <a:ea typeface="宋体" panose="02010600030101010101" pitchFamily="2" charset="-122"/>
                </a:defRPr>
              </a:lvl3pPr>
              <a:lvl4pPr marL="1371600" indent="0" algn="l" defTabSz="457200" rtl="0" eaLnBrk="0" fontAlgn="base" hangingPunct="0">
                <a:lnSpc>
                  <a:spcPct val="100000"/>
                </a:lnSpc>
                <a:spcBef>
                  <a:spcPct val="0"/>
                </a:spcBef>
                <a:spcAft>
                  <a:spcPct val="0"/>
                </a:spcAft>
                <a:buClrTx/>
                <a:buSzTx/>
                <a:buFontTx/>
                <a:buNone/>
                <a:defRPr kumimoji="0" lang="zh-CN" altLang="en-US" sz="1800" b="0" i="0" u="none" baseline="0">
                  <a:solidFill>
                    <a:schemeClr val="tx1"/>
                  </a:solidFill>
                  <a:effectLst/>
                  <a:latin typeface="Calibri" panose="020F0502020204030204" pitchFamily="34" charset="0"/>
                  <a:ea typeface="宋体" panose="02010600030101010101" pitchFamily="2" charset="-122"/>
                </a:defRPr>
              </a:lvl4pPr>
              <a:lvl5pPr marL="1828800" indent="0" algn="l" defTabSz="457200" rtl="0" eaLnBrk="0" fontAlgn="base" hangingPunct="0">
                <a:lnSpc>
                  <a:spcPct val="100000"/>
                </a:lnSpc>
                <a:spcBef>
                  <a:spcPct val="0"/>
                </a:spcBef>
                <a:spcAft>
                  <a:spcPct val="0"/>
                </a:spcAft>
                <a:buClrTx/>
                <a:buSzTx/>
                <a:buFontTx/>
                <a:buNone/>
                <a:defRPr kumimoji="0" lang="zh-CN" altLang="en-US" sz="1800" b="0" i="0" u="none" baseline="0">
                  <a:solidFill>
                    <a:schemeClr val="tx1"/>
                  </a:solidFill>
                  <a:effectLst/>
                  <a:latin typeface="Calibri" panose="020F0502020204030204" pitchFamily="34" charset="0"/>
                  <a:ea typeface="宋体" panose="02010600030101010101" pitchFamily="2" charset="-122"/>
                </a:defRPr>
              </a:lvl5pPr>
            </a:lstStyle>
            <a:p>
              <a:pPr eaLnBrk="1" hangingPunct="1"/>
              <a:r>
                <a:rPr lang="zh-CN" altLang="en-US" b="1" kern="0" dirty="0">
                  <a:solidFill>
                    <a:srgbClr val="000000"/>
                  </a:solidFill>
                  <a:latin typeface="+mn-lt"/>
                  <a:ea typeface="+mn-ea"/>
                  <a:cs typeface="+mn-ea"/>
                  <a:sym typeface="+mn-lt"/>
                </a:rPr>
                <a:t>你读了小朋友的话，你了解了什么？</a:t>
              </a:r>
              <a:endParaRPr lang="zh-CN" altLang="en-US" b="1" kern="0" dirty="0">
                <a:solidFill>
                  <a:srgbClr val="000000"/>
                </a:solidFill>
                <a:latin typeface="+mn-lt"/>
                <a:ea typeface="+mn-ea"/>
                <a:cs typeface="+mn-ea"/>
                <a:sym typeface="+mn-lt"/>
              </a:endParaRPr>
            </a:p>
          </p:txBody>
        </p:sp>
      </p:grpSp>
      <p:sp>
        <p:nvSpPr>
          <p:cNvPr id="10" name="矩形 14"/>
          <p:cNvSpPr/>
          <p:nvPr/>
        </p:nvSpPr>
        <p:spPr>
          <a:xfrm>
            <a:off x="4208927" y="2259251"/>
            <a:ext cx="4301524" cy="2362185"/>
          </a:xfrm>
          <a:prstGeom prst="rect">
            <a:avLst/>
          </a:prstGeom>
          <a:noFill/>
          <a:ln>
            <a:noFill/>
            <a:miter lim="800000"/>
          </a:ln>
        </p:spPr>
        <p:txBody>
          <a:bodyPr wrap="square" lIns="68580" tIns="34290" rIns="68580" bIns="34290">
            <a:spAutoFit/>
          </a:bodyPr>
          <a:lstStyle>
            <a:lvl1pPr marL="0" indent="0" algn="l" defTabSz="457200" rtl="0" eaLnBrk="0" fontAlgn="base" hangingPunct="0">
              <a:lnSpc>
                <a:spcPct val="100000"/>
              </a:lnSpc>
              <a:spcBef>
                <a:spcPct val="0"/>
              </a:spcBef>
              <a:spcAft>
                <a:spcPct val="0"/>
              </a:spcAft>
              <a:buClrTx/>
              <a:buSzTx/>
              <a:buFontTx/>
              <a:buNone/>
              <a:defRPr kumimoji="0" lang="zh-CN" altLang="en-US" sz="1800" b="0" i="0" u="none" baseline="0">
                <a:solidFill>
                  <a:schemeClr val="tx1"/>
                </a:solidFill>
                <a:effectLst/>
                <a:latin typeface="Calibri" panose="020F0502020204030204" pitchFamily="34" charset="0"/>
                <a:ea typeface="宋体" panose="02010600030101010101" pitchFamily="2" charset="-122"/>
              </a:defRPr>
            </a:lvl1pPr>
            <a:lvl2pPr marL="457200" indent="0" algn="l" defTabSz="457200" rtl="0" eaLnBrk="0" fontAlgn="base" hangingPunct="0">
              <a:lnSpc>
                <a:spcPct val="100000"/>
              </a:lnSpc>
              <a:spcBef>
                <a:spcPct val="0"/>
              </a:spcBef>
              <a:spcAft>
                <a:spcPct val="0"/>
              </a:spcAft>
              <a:buClrTx/>
              <a:buSzTx/>
              <a:buFontTx/>
              <a:buNone/>
              <a:defRPr kumimoji="0" lang="zh-CN" altLang="en-US" sz="1800" b="0" i="0" u="none" baseline="0">
                <a:solidFill>
                  <a:schemeClr val="tx1"/>
                </a:solidFill>
                <a:effectLst/>
                <a:latin typeface="Calibri" panose="020F0502020204030204" pitchFamily="34" charset="0"/>
                <a:ea typeface="宋体" panose="02010600030101010101" pitchFamily="2" charset="-122"/>
              </a:defRPr>
            </a:lvl2pPr>
            <a:lvl3pPr marL="914400" indent="0" algn="l" defTabSz="457200" rtl="0" eaLnBrk="0" fontAlgn="base" hangingPunct="0">
              <a:lnSpc>
                <a:spcPct val="100000"/>
              </a:lnSpc>
              <a:spcBef>
                <a:spcPct val="0"/>
              </a:spcBef>
              <a:spcAft>
                <a:spcPct val="0"/>
              </a:spcAft>
              <a:buClrTx/>
              <a:buSzTx/>
              <a:buFontTx/>
              <a:buNone/>
              <a:defRPr kumimoji="0" lang="zh-CN" altLang="en-US" sz="1800" b="0" i="0" u="none" baseline="0">
                <a:solidFill>
                  <a:schemeClr val="tx1"/>
                </a:solidFill>
                <a:effectLst/>
                <a:latin typeface="Calibri" panose="020F0502020204030204" pitchFamily="34" charset="0"/>
                <a:ea typeface="宋体" panose="02010600030101010101" pitchFamily="2" charset="-122"/>
              </a:defRPr>
            </a:lvl3pPr>
            <a:lvl4pPr marL="1371600" indent="0" algn="l" defTabSz="457200" rtl="0" eaLnBrk="0" fontAlgn="base" hangingPunct="0">
              <a:lnSpc>
                <a:spcPct val="100000"/>
              </a:lnSpc>
              <a:spcBef>
                <a:spcPct val="0"/>
              </a:spcBef>
              <a:spcAft>
                <a:spcPct val="0"/>
              </a:spcAft>
              <a:buClrTx/>
              <a:buSzTx/>
              <a:buFontTx/>
              <a:buNone/>
              <a:defRPr kumimoji="0" lang="zh-CN" altLang="en-US" sz="1800" b="0" i="0" u="none" baseline="0">
                <a:solidFill>
                  <a:schemeClr val="tx1"/>
                </a:solidFill>
                <a:effectLst/>
                <a:latin typeface="Calibri" panose="020F0502020204030204" pitchFamily="34" charset="0"/>
                <a:ea typeface="宋体" panose="02010600030101010101" pitchFamily="2" charset="-122"/>
              </a:defRPr>
            </a:lvl4pPr>
            <a:lvl5pPr marL="1828800" indent="0" algn="l" defTabSz="457200" rtl="0" eaLnBrk="0" fontAlgn="base" hangingPunct="0">
              <a:lnSpc>
                <a:spcPct val="100000"/>
              </a:lnSpc>
              <a:spcBef>
                <a:spcPct val="0"/>
              </a:spcBef>
              <a:spcAft>
                <a:spcPct val="0"/>
              </a:spcAft>
              <a:buClrTx/>
              <a:buSzTx/>
              <a:buFontTx/>
              <a:buNone/>
              <a:defRPr kumimoji="0" lang="zh-CN" altLang="en-US" sz="1800" b="0" i="0" u="none" baseline="0">
                <a:solidFill>
                  <a:schemeClr val="tx1"/>
                </a:solidFill>
                <a:effectLst/>
                <a:latin typeface="Calibri" panose="020F0502020204030204" pitchFamily="34" charset="0"/>
                <a:ea typeface="宋体" panose="02010600030101010101" pitchFamily="2" charset="-122"/>
              </a:defRPr>
            </a:lvl5pPr>
          </a:lstStyle>
          <a:p>
            <a:pPr indent="360680" eaLnBrk="1" hangingPunct="1">
              <a:lnSpc>
                <a:spcPct val="150000"/>
              </a:lnSpc>
              <a:spcAft>
                <a:spcPts val="600"/>
              </a:spcAft>
            </a:pPr>
            <a:r>
              <a:rPr lang="zh-CN" altLang="en-US" sz="1600" kern="0" dirty="0">
                <a:solidFill>
                  <a:srgbClr val="C00000"/>
                </a:solidFill>
                <a:latin typeface="+mn-lt"/>
                <a:ea typeface="+mn-ea"/>
                <a:cs typeface="+mn-ea"/>
                <a:sym typeface="+mn-lt"/>
              </a:rPr>
              <a:t>提高阅读速度的方法，四个同学分别说了自己的方法，集中体现在以下八点： </a:t>
            </a:r>
            <a:endParaRPr lang="zh-CN" altLang="en-US" sz="1600" kern="0" dirty="0">
              <a:solidFill>
                <a:srgbClr val="C00000"/>
              </a:solidFill>
              <a:latin typeface="+mn-lt"/>
              <a:ea typeface="+mn-ea"/>
              <a:cs typeface="+mn-ea"/>
              <a:sym typeface="+mn-lt"/>
            </a:endParaRPr>
          </a:p>
          <a:p>
            <a:pPr indent="360680" eaLnBrk="1" hangingPunct="1">
              <a:lnSpc>
                <a:spcPct val="150000"/>
              </a:lnSpc>
              <a:spcAft>
                <a:spcPts val="600"/>
              </a:spcAft>
            </a:pPr>
            <a:r>
              <a:rPr lang="zh-CN" altLang="en-US" sz="1600" kern="0" dirty="0">
                <a:solidFill>
                  <a:srgbClr val="C00000"/>
                </a:solidFill>
                <a:latin typeface="+mn-lt"/>
                <a:ea typeface="+mn-ea"/>
                <a:cs typeface="+mn-ea"/>
                <a:sym typeface="+mn-lt"/>
              </a:rPr>
              <a:t>①集中注意力阅读；②连词成句，不要一个字一个字地读；③不回读；④带着问题阅读；⑤遇到不懂的地方先忽略继续读；⑥一边读一边想；⑦圈划关键词句；⑧多加练习。</a:t>
            </a:r>
            <a:endParaRPr lang="zh-CN" altLang="en-US" sz="1600" kern="0" dirty="0">
              <a:solidFill>
                <a:srgbClr val="C00000"/>
              </a:solidFill>
              <a:latin typeface="+mn-lt"/>
              <a:ea typeface="+mn-ea"/>
              <a:cs typeface="+mn-ea"/>
              <a:sym typeface="+mn-lt"/>
            </a:endParaRPr>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down)">
                                      <p:cBhvr>
                                        <p:cTn id="7" dur="500" fill="hold"/>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randombar(horizontal)">
                                      <p:cBhvr>
                                        <p:cTn id="12" dur="500" fill="hold"/>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文本占位符 7"/>
          <p:cNvSpPr>
            <a:spLocks noGrp="1"/>
          </p:cNvSpPr>
          <p:nvPr>
            <p:ph type="body" sz="quarter" idx="10"/>
          </p:nvPr>
        </p:nvSpPr>
        <p:spPr/>
        <p:txBody>
          <a:bodyPr/>
          <a:lstStyle/>
          <a:p>
            <a:r>
              <a:rPr lang="zh-CN" altLang="en-US" sz="2700" dirty="0">
                <a:latin typeface="+mn-lt"/>
                <a:ea typeface="+mn-ea"/>
                <a:cs typeface="+mn-ea"/>
                <a:sym typeface="+mn-lt"/>
              </a:rPr>
              <a:t>交流平台</a:t>
            </a:r>
            <a:endParaRPr lang="zh-CN" altLang="en-US" sz="2700" dirty="0">
              <a:latin typeface="+mn-lt"/>
              <a:ea typeface="+mn-ea"/>
              <a:cs typeface="+mn-ea"/>
              <a:sym typeface="+mn-lt"/>
            </a:endParaRPr>
          </a:p>
        </p:txBody>
      </p:sp>
      <p:sp>
        <p:nvSpPr>
          <p:cNvPr id="4" name="TextBox 6"/>
          <p:cNvSpPr/>
          <p:nvPr/>
        </p:nvSpPr>
        <p:spPr>
          <a:xfrm>
            <a:off x="632102" y="1088267"/>
            <a:ext cx="2331407" cy="435376"/>
          </a:xfrm>
          <a:prstGeom prst="rect">
            <a:avLst/>
          </a:prstGeom>
          <a:noFill/>
          <a:ln>
            <a:noFill/>
            <a:miter lim="800000"/>
          </a:ln>
        </p:spPr>
        <p:txBody>
          <a:bodyPr wrap="none" lIns="68580" tIns="34290" rIns="68580" bIns="34290">
            <a:spAutoFit/>
          </a:bodyPr>
          <a:lstStyle>
            <a:lvl1pPr marL="0" indent="0" algn="l" defTabSz="457200" rtl="0" eaLnBrk="0" fontAlgn="base" hangingPunct="0">
              <a:lnSpc>
                <a:spcPct val="100000"/>
              </a:lnSpc>
              <a:spcBef>
                <a:spcPct val="0"/>
              </a:spcBef>
              <a:spcAft>
                <a:spcPct val="0"/>
              </a:spcAft>
              <a:buClrTx/>
              <a:buSzTx/>
              <a:buFontTx/>
              <a:buNone/>
              <a:defRPr kumimoji="0" lang="zh-CN" altLang="en-US" sz="1800" b="0" i="0" u="none" baseline="0">
                <a:solidFill>
                  <a:schemeClr val="tx1"/>
                </a:solidFill>
                <a:effectLst/>
                <a:latin typeface="Calibri" panose="020F0502020204030204" pitchFamily="34" charset="0"/>
                <a:ea typeface="宋体" panose="02010600030101010101" pitchFamily="2" charset="-122"/>
              </a:defRPr>
            </a:lvl1pPr>
            <a:lvl2pPr marL="457200" indent="0" algn="l" defTabSz="457200" rtl="0" eaLnBrk="0" fontAlgn="base" hangingPunct="0">
              <a:lnSpc>
                <a:spcPct val="100000"/>
              </a:lnSpc>
              <a:spcBef>
                <a:spcPct val="0"/>
              </a:spcBef>
              <a:spcAft>
                <a:spcPct val="0"/>
              </a:spcAft>
              <a:buClrTx/>
              <a:buSzTx/>
              <a:buFontTx/>
              <a:buNone/>
              <a:defRPr kumimoji="0" lang="zh-CN" altLang="en-US" sz="1800" b="0" i="0" u="none" baseline="0">
                <a:solidFill>
                  <a:schemeClr val="tx1"/>
                </a:solidFill>
                <a:effectLst/>
                <a:latin typeface="Calibri" panose="020F0502020204030204" pitchFamily="34" charset="0"/>
                <a:ea typeface="宋体" panose="02010600030101010101" pitchFamily="2" charset="-122"/>
              </a:defRPr>
            </a:lvl2pPr>
            <a:lvl3pPr marL="914400" indent="0" algn="l" defTabSz="457200" rtl="0" eaLnBrk="0" fontAlgn="base" hangingPunct="0">
              <a:lnSpc>
                <a:spcPct val="100000"/>
              </a:lnSpc>
              <a:spcBef>
                <a:spcPct val="0"/>
              </a:spcBef>
              <a:spcAft>
                <a:spcPct val="0"/>
              </a:spcAft>
              <a:buClrTx/>
              <a:buSzTx/>
              <a:buFontTx/>
              <a:buNone/>
              <a:defRPr kumimoji="0" lang="zh-CN" altLang="en-US" sz="1800" b="0" i="0" u="none" baseline="0">
                <a:solidFill>
                  <a:schemeClr val="tx1"/>
                </a:solidFill>
                <a:effectLst/>
                <a:latin typeface="Calibri" panose="020F0502020204030204" pitchFamily="34" charset="0"/>
                <a:ea typeface="宋体" panose="02010600030101010101" pitchFamily="2" charset="-122"/>
              </a:defRPr>
            </a:lvl3pPr>
            <a:lvl4pPr marL="1371600" indent="0" algn="l" defTabSz="457200" rtl="0" eaLnBrk="0" fontAlgn="base" hangingPunct="0">
              <a:lnSpc>
                <a:spcPct val="100000"/>
              </a:lnSpc>
              <a:spcBef>
                <a:spcPct val="0"/>
              </a:spcBef>
              <a:spcAft>
                <a:spcPct val="0"/>
              </a:spcAft>
              <a:buClrTx/>
              <a:buSzTx/>
              <a:buFontTx/>
              <a:buNone/>
              <a:defRPr kumimoji="0" lang="zh-CN" altLang="en-US" sz="1800" b="0" i="0" u="none" baseline="0">
                <a:solidFill>
                  <a:schemeClr val="tx1"/>
                </a:solidFill>
                <a:effectLst/>
                <a:latin typeface="Calibri" panose="020F0502020204030204" pitchFamily="34" charset="0"/>
                <a:ea typeface="宋体" panose="02010600030101010101" pitchFamily="2" charset="-122"/>
              </a:defRPr>
            </a:lvl4pPr>
            <a:lvl5pPr marL="1828800" indent="0" algn="l" defTabSz="457200" rtl="0" eaLnBrk="0" fontAlgn="base" hangingPunct="0">
              <a:lnSpc>
                <a:spcPct val="100000"/>
              </a:lnSpc>
              <a:spcBef>
                <a:spcPct val="0"/>
              </a:spcBef>
              <a:spcAft>
                <a:spcPct val="0"/>
              </a:spcAft>
              <a:buClrTx/>
              <a:buSzTx/>
              <a:buFontTx/>
              <a:buNone/>
              <a:defRPr kumimoji="0" lang="zh-CN" altLang="en-US" sz="1800" b="0" i="0" u="none" baseline="0">
                <a:solidFill>
                  <a:schemeClr val="tx1"/>
                </a:solidFill>
                <a:effectLst/>
                <a:latin typeface="Calibri" panose="020F0502020204030204" pitchFamily="34" charset="0"/>
                <a:ea typeface="宋体" panose="02010600030101010101" pitchFamily="2" charset="-122"/>
              </a:defRPr>
            </a:lvl5pPr>
          </a:lstStyle>
          <a:p>
            <a:pPr marL="342900" indent="-342900">
              <a:lnSpc>
                <a:spcPct val="150000"/>
              </a:lnSpc>
              <a:buFont typeface="Wingdings" panose="05000000000000000000" pitchFamily="2" charset="2"/>
              <a:buChar char="l"/>
            </a:pPr>
            <a:r>
              <a:rPr lang="zh-CN" altLang="en-US" b="1" kern="0" dirty="0">
                <a:solidFill>
                  <a:srgbClr val="3333FF"/>
                </a:solidFill>
                <a:latin typeface="+mn-lt"/>
                <a:ea typeface="+mn-ea"/>
                <a:cs typeface="+mn-ea"/>
                <a:sym typeface="+mn-lt"/>
              </a:rPr>
              <a:t>练一练，学运用。</a:t>
            </a:r>
            <a:endParaRPr lang="zh-CN" altLang="en-US" b="1" kern="0" dirty="0">
              <a:solidFill>
                <a:srgbClr val="3333FF"/>
              </a:solidFill>
              <a:latin typeface="+mn-lt"/>
              <a:ea typeface="+mn-ea"/>
              <a:cs typeface="+mn-ea"/>
              <a:sym typeface="+mn-lt"/>
            </a:endParaRPr>
          </a:p>
        </p:txBody>
      </p:sp>
      <p:sp>
        <p:nvSpPr>
          <p:cNvPr id="11" name="Rectangle 5"/>
          <p:cNvSpPr/>
          <p:nvPr/>
        </p:nvSpPr>
        <p:spPr>
          <a:xfrm>
            <a:off x="704091" y="1799607"/>
            <a:ext cx="7735818" cy="2492990"/>
          </a:xfrm>
          <a:prstGeom prst="rect">
            <a:avLst/>
          </a:prstGeom>
          <a:noFill/>
          <a:ln>
            <a:noFill/>
            <a:miter lim="800000"/>
          </a:ln>
        </p:spPr>
        <p:txBody>
          <a:bodyPr wrap="square" lIns="68580" tIns="34290" rIns="68580" bIns="34290" anchor="ctr" anchorCtr="0">
            <a:spAutoFit/>
          </a:bodyPr>
          <a:lstStyle>
            <a:lvl1pPr marL="0" indent="0" algn="l" defTabSz="457200" rtl="0" eaLnBrk="0" fontAlgn="base" hangingPunct="0">
              <a:lnSpc>
                <a:spcPct val="100000"/>
              </a:lnSpc>
              <a:spcBef>
                <a:spcPct val="0"/>
              </a:spcBef>
              <a:spcAft>
                <a:spcPct val="0"/>
              </a:spcAft>
              <a:buClrTx/>
              <a:buSzTx/>
              <a:buFontTx/>
              <a:buNone/>
              <a:defRPr kumimoji="0" lang="zh-CN" altLang="en-US" sz="1800" b="0" i="0" u="none" baseline="0">
                <a:solidFill>
                  <a:schemeClr val="tx1"/>
                </a:solidFill>
                <a:effectLst/>
                <a:latin typeface="Calibri" panose="020F0502020204030204" pitchFamily="34" charset="0"/>
                <a:ea typeface="宋体" panose="02010600030101010101" pitchFamily="2" charset="-122"/>
              </a:defRPr>
            </a:lvl1pPr>
            <a:lvl2pPr marL="457200" indent="0" algn="l" defTabSz="457200" rtl="0" eaLnBrk="0" fontAlgn="base" hangingPunct="0">
              <a:lnSpc>
                <a:spcPct val="100000"/>
              </a:lnSpc>
              <a:spcBef>
                <a:spcPct val="0"/>
              </a:spcBef>
              <a:spcAft>
                <a:spcPct val="0"/>
              </a:spcAft>
              <a:buClrTx/>
              <a:buSzTx/>
              <a:buFontTx/>
              <a:buNone/>
              <a:defRPr kumimoji="0" lang="zh-CN" altLang="en-US" sz="1800" b="0" i="0" u="none" baseline="0">
                <a:solidFill>
                  <a:schemeClr val="tx1"/>
                </a:solidFill>
                <a:effectLst/>
                <a:latin typeface="Calibri" panose="020F0502020204030204" pitchFamily="34" charset="0"/>
                <a:ea typeface="宋体" panose="02010600030101010101" pitchFamily="2" charset="-122"/>
              </a:defRPr>
            </a:lvl2pPr>
            <a:lvl3pPr marL="914400" indent="0" algn="l" defTabSz="457200" rtl="0" eaLnBrk="0" fontAlgn="base" hangingPunct="0">
              <a:lnSpc>
                <a:spcPct val="100000"/>
              </a:lnSpc>
              <a:spcBef>
                <a:spcPct val="0"/>
              </a:spcBef>
              <a:spcAft>
                <a:spcPct val="0"/>
              </a:spcAft>
              <a:buClrTx/>
              <a:buSzTx/>
              <a:buFontTx/>
              <a:buNone/>
              <a:defRPr kumimoji="0" lang="zh-CN" altLang="en-US" sz="1800" b="0" i="0" u="none" baseline="0">
                <a:solidFill>
                  <a:schemeClr val="tx1"/>
                </a:solidFill>
                <a:effectLst/>
                <a:latin typeface="Calibri" panose="020F0502020204030204" pitchFamily="34" charset="0"/>
                <a:ea typeface="宋体" panose="02010600030101010101" pitchFamily="2" charset="-122"/>
              </a:defRPr>
            </a:lvl3pPr>
            <a:lvl4pPr marL="1371600" indent="0" algn="l" defTabSz="457200" rtl="0" eaLnBrk="0" fontAlgn="base" hangingPunct="0">
              <a:lnSpc>
                <a:spcPct val="100000"/>
              </a:lnSpc>
              <a:spcBef>
                <a:spcPct val="0"/>
              </a:spcBef>
              <a:spcAft>
                <a:spcPct val="0"/>
              </a:spcAft>
              <a:buClrTx/>
              <a:buSzTx/>
              <a:buFontTx/>
              <a:buNone/>
              <a:defRPr kumimoji="0" lang="zh-CN" altLang="en-US" sz="1800" b="0" i="0" u="none" baseline="0">
                <a:solidFill>
                  <a:schemeClr val="tx1"/>
                </a:solidFill>
                <a:effectLst/>
                <a:latin typeface="Calibri" panose="020F0502020204030204" pitchFamily="34" charset="0"/>
                <a:ea typeface="宋体" panose="02010600030101010101" pitchFamily="2" charset="-122"/>
              </a:defRPr>
            </a:lvl4pPr>
            <a:lvl5pPr marL="1828800" indent="0" algn="l" defTabSz="457200" rtl="0" eaLnBrk="0" fontAlgn="base" hangingPunct="0">
              <a:lnSpc>
                <a:spcPct val="100000"/>
              </a:lnSpc>
              <a:spcBef>
                <a:spcPct val="0"/>
              </a:spcBef>
              <a:spcAft>
                <a:spcPct val="0"/>
              </a:spcAft>
              <a:buClrTx/>
              <a:buSzTx/>
              <a:buFontTx/>
              <a:buNone/>
              <a:defRPr kumimoji="0" lang="zh-CN" altLang="en-US" sz="1800" b="0" i="0" u="none" baseline="0">
                <a:solidFill>
                  <a:schemeClr val="tx1"/>
                </a:solidFill>
                <a:effectLst/>
                <a:latin typeface="Calibri" panose="020F0502020204030204" pitchFamily="34" charset="0"/>
                <a:ea typeface="宋体" panose="02010600030101010101" pitchFamily="2" charset="-122"/>
              </a:defRPr>
            </a:lvl5pPr>
          </a:lstStyle>
          <a:p>
            <a:pPr indent="448945" eaLnBrk="1" hangingPunct="1">
              <a:lnSpc>
                <a:spcPct val="150000"/>
              </a:lnSpc>
            </a:pPr>
            <a:r>
              <a:rPr lang="zh-CN" altLang="en-US" sz="1500" kern="0" dirty="0">
                <a:solidFill>
                  <a:prstClr val="black"/>
                </a:solidFill>
                <a:latin typeface="+mn-lt"/>
                <a:ea typeface="+mn-ea"/>
                <a:cs typeface="+mn-ea"/>
                <a:sym typeface="+mn-lt"/>
              </a:rPr>
              <a:t>春秋末期，齐国和楚国都是大国。有一回，齐王派大夫晏子去访问楚国。楚王仗着自己国势强盛，想乘机侮辱晏子，显显楚国的威风。</a:t>
            </a:r>
            <a:endParaRPr lang="zh-CN" altLang="en-US" sz="1500" kern="0" dirty="0">
              <a:solidFill>
                <a:prstClr val="black"/>
              </a:solidFill>
              <a:latin typeface="+mn-lt"/>
              <a:ea typeface="+mn-ea"/>
              <a:cs typeface="+mn-ea"/>
              <a:sym typeface="+mn-lt"/>
            </a:endParaRPr>
          </a:p>
          <a:p>
            <a:pPr indent="448945" eaLnBrk="1" hangingPunct="1">
              <a:lnSpc>
                <a:spcPct val="150000"/>
              </a:lnSpc>
            </a:pPr>
            <a:r>
              <a:rPr lang="zh-CN" altLang="en-US" sz="1500" kern="0" dirty="0">
                <a:solidFill>
                  <a:prstClr val="black"/>
                </a:solidFill>
                <a:latin typeface="+mn-lt"/>
                <a:ea typeface="+mn-ea"/>
                <a:cs typeface="+mn-ea"/>
                <a:sym typeface="+mn-lt"/>
              </a:rPr>
              <a:t>楚王知道晏子身材矮小，就叫人在城门旁边开了一个五尺来高的洞。晏子来到楚国，楚王叫人把城门关了，让晏子从这个洞进去。晏子看了看，对接待的人说：“这是个狗洞，不是城门。只有访问‘狗国’，才从狗洞进去。我在这儿等一会儿。你们先去问个明白，楚国到底是个什么样的国家？”接待的人立刻把晏子的话传给了楚王。楚王只好吩咐大开城门，迎接晏子。</a:t>
            </a:r>
            <a:endParaRPr lang="zh-CN" altLang="en-US" sz="1500" kern="0" dirty="0">
              <a:solidFill>
                <a:prstClr val="black"/>
              </a:solidFill>
              <a:latin typeface="+mn-lt"/>
              <a:ea typeface="+mn-ea"/>
              <a:cs typeface="+mn-ea"/>
              <a:sym typeface="+mn-lt"/>
            </a:endParaRPr>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blinds(horizontal)">
                                      <p:cBhvr>
                                        <p:cTn id="7" dur="500" fill="hold"/>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文本占位符 7"/>
          <p:cNvSpPr>
            <a:spLocks noGrp="1"/>
          </p:cNvSpPr>
          <p:nvPr>
            <p:ph type="body" sz="quarter" idx="10"/>
          </p:nvPr>
        </p:nvSpPr>
        <p:spPr/>
        <p:txBody>
          <a:bodyPr/>
          <a:lstStyle/>
          <a:p>
            <a:r>
              <a:rPr lang="zh-CN" altLang="en-US" sz="2700" dirty="0">
                <a:latin typeface="+mn-lt"/>
                <a:ea typeface="+mn-ea"/>
                <a:cs typeface="+mn-ea"/>
                <a:sym typeface="+mn-lt"/>
              </a:rPr>
              <a:t>交流平台</a:t>
            </a:r>
            <a:endParaRPr lang="zh-CN" altLang="en-US" sz="2700" dirty="0">
              <a:latin typeface="+mn-lt"/>
              <a:ea typeface="+mn-ea"/>
              <a:cs typeface="+mn-ea"/>
              <a:sym typeface="+mn-lt"/>
            </a:endParaRPr>
          </a:p>
        </p:txBody>
      </p:sp>
      <p:sp>
        <p:nvSpPr>
          <p:cNvPr id="4" name="TextBox 6"/>
          <p:cNvSpPr/>
          <p:nvPr/>
        </p:nvSpPr>
        <p:spPr>
          <a:xfrm>
            <a:off x="632102" y="1088267"/>
            <a:ext cx="2331407" cy="435376"/>
          </a:xfrm>
          <a:prstGeom prst="rect">
            <a:avLst/>
          </a:prstGeom>
          <a:noFill/>
          <a:ln>
            <a:noFill/>
            <a:miter lim="800000"/>
          </a:ln>
        </p:spPr>
        <p:txBody>
          <a:bodyPr wrap="none" lIns="68580" tIns="34290" rIns="68580" bIns="34290">
            <a:spAutoFit/>
          </a:bodyPr>
          <a:lstStyle>
            <a:lvl1pPr marL="0" indent="0" algn="l" defTabSz="457200" rtl="0" eaLnBrk="0" fontAlgn="base" hangingPunct="0">
              <a:lnSpc>
                <a:spcPct val="100000"/>
              </a:lnSpc>
              <a:spcBef>
                <a:spcPct val="0"/>
              </a:spcBef>
              <a:spcAft>
                <a:spcPct val="0"/>
              </a:spcAft>
              <a:buClrTx/>
              <a:buSzTx/>
              <a:buFontTx/>
              <a:buNone/>
              <a:defRPr kumimoji="0" lang="zh-CN" altLang="en-US" sz="1800" b="0" i="0" u="none" baseline="0">
                <a:solidFill>
                  <a:schemeClr val="tx1"/>
                </a:solidFill>
                <a:effectLst/>
                <a:latin typeface="Calibri" panose="020F0502020204030204" pitchFamily="34" charset="0"/>
                <a:ea typeface="宋体" panose="02010600030101010101" pitchFamily="2" charset="-122"/>
              </a:defRPr>
            </a:lvl1pPr>
            <a:lvl2pPr marL="457200" indent="0" algn="l" defTabSz="457200" rtl="0" eaLnBrk="0" fontAlgn="base" hangingPunct="0">
              <a:lnSpc>
                <a:spcPct val="100000"/>
              </a:lnSpc>
              <a:spcBef>
                <a:spcPct val="0"/>
              </a:spcBef>
              <a:spcAft>
                <a:spcPct val="0"/>
              </a:spcAft>
              <a:buClrTx/>
              <a:buSzTx/>
              <a:buFontTx/>
              <a:buNone/>
              <a:defRPr kumimoji="0" lang="zh-CN" altLang="en-US" sz="1800" b="0" i="0" u="none" baseline="0">
                <a:solidFill>
                  <a:schemeClr val="tx1"/>
                </a:solidFill>
                <a:effectLst/>
                <a:latin typeface="Calibri" panose="020F0502020204030204" pitchFamily="34" charset="0"/>
                <a:ea typeface="宋体" panose="02010600030101010101" pitchFamily="2" charset="-122"/>
              </a:defRPr>
            </a:lvl2pPr>
            <a:lvl3pPr marL="914400" indent="0" algn="l" defTabSz="457200" rtl="0" eaLnBrk="0" fontAlgn="base" hangingPunct="0">
              <a:lnSpc>
                <a:spcPct val="100000"/>
              </a:lnSpc>
              <a:spcBef>
                <a:spcPct val="0"/>
              </a:spcBef>
              <a:spcAft>
                <a:spcPct val="0"/>
              </a:spcAft>
              <a:buClrTx/>
              <a:buSzTx/>
              <a:buFontTx/>
              <a:buNone/>
              <a:defRPr kumimoji="0" lang="zh-CN" altLang="en-US" sz="1800" b="0" i="0" u="none" baseline="0">
                <a:solidFill>
                  <a:schemeClr val="tx1"/>
                </a:solidFill>
                <a:effectLst/>
                <a:latin typeface="Calibri" panose="020F0502020204030204" pitchFamily="34" charset="0"/>
                <a:ea typeface="宋体" panose="02010600030101010101" pitchFamily="2" charset="-122"/>
              </a:defRPr>
            </a:lvl3pPr>
            <a:lvl4pPr marL="1371600" indent="0" algn="l" defTabSz="457200" rtl="0" eaLnBrk="0" fontAlgn="base" hangingPunct="0">
              <a:lnSpc>
                <a:spcPct val="100000"/>
              </a:lnSpc>
              <a:spcBef>
                <a:spcPct val="0"/>
              </a:spcBef>
              <a:spcAft>
                <a:spcPct val="0"/>
              </a:spcAft>
              <a:buClrTx/>
              <a:buSzTx/>
              <a:buFontTx/>
              <a:buNone/>
              <a:defRPr kumimoji="0" lang="zh-CN" altLang="en-US" sz="1800" b="0" i="0" u="none" baseline="0">
                <a:solidFill>
                  <a:schemeClr val="tx1"/>
                </a:solidFill>
                <a:effectLst/>
                <a:latin typeface="Calibri" panose="020F0502020204030204" pitchFamily="34" charset="0"/>
                <a:ea typeface="宋体" panose="02010600030101010101" pitchFamily="2" charset="-122"/>
              </a:defRPr>
            </a:lvl4pPr>
            <a:lvl5pPr marL="1828800" indent="0" algn="l" defTabSz="457200" rtl="0" eaLnBrk="0" fontAlgn="base" hangingPunct="0">
              <a:lnSpc>
                <a:spcPct val="100000"/>
              </a:lnSpc>
              <a:spcBef>
                <a:spcPct val="0"/>
              </a:spcBef>
              <a:spcAft>
                <a:spcPct val="0"/>
              </a:spcAft>
              <a:buClrTx/>
              <a:buSzTx/>
              <a:buFontTx/>
              <a:buNone/>
              <a:defRPr kumimoji="0" lang="zh-CN" altLang="en-US" sz="1800" b="0" i="0" u="none" baseline="0">
                <a:solidFill>
                  <a:schemeClr val="tx1"/>
                </a:solidFill>
                <a:effectLst/>
                <a:latin typeface="Calibri" panose="020F0502020204030204" pitchFamily="34" charset="0"/>
                <a:ea typeface="宋体" panose="02010600030101010101" pitchFamily="2" charset="-122"/>
              </a:defRPr>
            </a:lvl5pPr>
          </a:lstStyle>
          <a:p>
            <a:pPr marL="342900" indent="-342900">
              <a:lnSpc>
                <a:spcPct val="150000"/>
              </a:lnSpc>
              <a:buFont typeface="Wingdings" panose="05000000000000000000" pitchFamily="2" charset="2"/>
              <a:buChar char="l"/>
            </a:pPr>
            <a:r>
              <a:rPr lang="zh-CN" altLang="en-US" b="1" kern="0" dirty="0">
                <a:solidFill>
                  <a:srgbClr val="3333FF"/>
                </a:solidFill>
                <a:latin typeface="+mn-lt"/>
                <a:ea typeface="+mn-ea"/>
                <a:cs typeface="+mn-ea"/>
                <a:sym typeface="+mn-lt"/>
              </a:rPr>
              <a:t>练一练，学运用。</a:t>
            </a:r>
            <a:endParaRPr lang="zh-CN" altLang="en-US" b="1" kern="0" dirty="0">
              <a:solidFill>
                <a:srgbClr val="3333FF"/>
              </a:solidFill>
              <a:latin typeface="+mn-lt"/>
              <a:ea typeface="+mn-ea"/>
              <a:cs typeface="+mn-ea"/>
              <a:sym typeface="+mn-lt"/>
            </a:endParaRPr>
          </a:p>
        </p:txBody>
      </p:sp>
      <p:sp>
        <p:nvSpPr>
          <p:cNvPr id="11" name="Rectangle 5"/>
          <p:cNvSpPr/>
          <p:nvPr/>
        </p:nvSpPr>
        <p:spPr>
          <a:xfrm>
            <a:off x="704091" y="1626482"/>
            <a:ext cx="7735818" cy="2839239"/>
          </a:xfrm>
          <a:prstGeom prst="rect">
            <a:avLst/>
          </a:prstGeom>
          <a:noFill/>
          <a:ln>
            <a:noFill/>
            <a:miter lim="800000"/>
          </a:ln>
        </p:spPr>
        <p:txBody>
          <a:bodyPr wrap="square" lIns="68580" tIns="34290" rIns="68580" bIns="34290" anchor="ctr" anchorCtr="0">
            <a:spAutoFit/>
          </a:bodyPr>
          <a:lstStyle>
            <a:lvl1pPr marL="0" indent="0" algn="l" defTabSz="457200" rtl="0" eaLnBrk="0" fontAlgn="base" hangingPunct="0">
              <a:lnSpc>
                <a:spcPct val="100000"/>
              </a:lnSpc>
              <a:spcBef>
                <a:spcPct val="0"/>
              </a:spcBef>
              <a:spcAft>
                <a:spcPct val="0"/>
              </a:spcAft>
              <a:buClrTx/>
              <a:buSzTx/>
              <a:buFontTx/>
              <a:buNone/>
              <a:defRPr kumimoji="0" lang="zh-CN" altLang="en-US" sz="1800" b="0" i="0" u="none" baseline="0">
                <a:solidFill>
                  <a:schemeClr val="tx1"/>
                </a:solidFill>
                <a:effectLst/>
                <a:latin typeface="Calibri" panose="020F0502020204030204" pitchFamily="34" charset="0"/>
                <a:ea typeface="宋体" panose="02010600030101010101" pitchFamily="2" charset="-122"/>
              </a:defRPr>
            </a:lvl1pPr>
            <a:lvl2pPr marL="457200" indent="0" algn="l" defTabSz="457200" rtl="0" eaLnBrk="0" fontAlgn="base" hangingPunct="0">
              <a:lnSpc>
                <a:spcPct val="100000"/>
              </a:lnSpc>
              <a:spcBef>
                <a:spcPct val="0"/>
              </a:spcBef>
              <a:spcAft>
                <a:spcPct val="0"/>
              </a:spcAft>
              <a:buClrTx/>
              <a:buSzTx/>
              <a:buFontTx/>
              <a:buNone/>
              <a:defRPr kumimoji="0" lang="zh-CN" altLang="en-US" sz="1800" b="0" i="0" u="none" baseline="0">
                <a:solidFill>
                  <a:schemeClr val="tx1"/>
                </a:solidFill>
                <a:effectLst/>
                <a:latin typeface="Calibri" panose="020F0502020204030204" pitchFamily="34" charset="0"/>
                <a:ea typeface="宋体" panose="02010600030101010101" pitchFamily="2" charset="-122"/>
              </a:defRPr>
            </a:lvl2pPr>
            <a:lvl3pPr marL="914400" indent="0" algn="l" defTabSz="457200" rtl="0" eaLnBrk="0" fontAlgn="base" hangingPunct="0">
              <a:lnSpc>
                <a:spcPct val="100000"/>
              </a:lnSpc>
              <a:spcBef>
                <a:spcPct val="0"/>
              </a:spcBef>
              <a:spcAft>
                <a:spcPct val="0"/>
              </a:spcAft>
              <a:buClrTx/>
              <a:buSzTx/>
              <a:buFontTx/>
              <a:buNone/>
              <a:defRPr kumimoji="0" lang="zh-CN" altLang="en-US" sz="1800" b="0" i="0" u="none" baseline="0">
                <a:solidFill>
                  <a:schemeClr val="tx1"/>
                </a:solidFill>
                <a:effectLst/>
                <a:latin typeface="Calibri" panose="020F0502020204030204" pitchFamily="34" charset="0"/>
                <a:ea typeface="宋体" panose="02010600030101010101" pitchFamily="2" charset="-122"/>
              </a:defRPr>
            </a:lvl3pPr>
            <a:lvl4pPr marL="1371600" indent="0" algn="l" defTabSz="457200" rtl="0" eaLnBrk="0" fontAlgn="base" hangingPunct="0">
              <a:lnSpc>
                <a:spcPct val="100000"/>
              </a:lnSpc>
              <a:spcBef>
                <a:spcPct val="0"/>
              </a:spcBef>
              <a:spcAft>
                <a:spcPct val="0"/>
              </a:spcAft>
              <a:buClrTx/>
              <a:buSzTx/>
              <a:buFontTx/>
              <a:buNone/>
              <a:defRPr kumimoji="0" lang="zh-CN" altLang="en-US" sz="1800" b="0" i="0" u="none" baseline="0">
                <a:solidFill>
                  <a:schemeClr val="tx1"/>
                </a:solidFill>
                <a:effectLst/>
                <a:latin typeface="Calibri" panose="020F0502020204030204" pitchFamily="34" charset="0"/>
                <a:ea typeface="宋体" panose="02010600030101010101" pitchFamily="2" charset="-122"/>
              </a:defRPr>
            </a:lvl4pPr>
            <a:lvl5pPr marL="1828800" indent="0" algn="l" defTabSz="457200" rtl="0" eaLnBrk="0" fontAlgn="base" hangingPunct="0">
              <a:lnSpc>
                <a:spcPct val="100000"/>
              </a:lnSpc>
              <a:spcBef>
                <a:spcPct val="0"/>
              </a:spcBef>
              <a:spcAft>
                <a:spcPct val="0"/>
              </a:spcAft>
              <a:buClrTx/>
              <a:buSzTx/>
              <a:buFontTx/>
              <a:buNone/>
              <a:defRPr kumimoji="0" lang="zh-CN" altLang="en-US" sz="1800" b="0" i="0" u="none" baseline="0">
                <a:solidFill>
                  <a:schemeClr val="tx1"/>
                </a:solidFill>
                <a:effectLst/>
                <a:latin typeface="Calibri" panose="020F0502020204030204" pitchFamily="34" charset="0"/>
                <a:ea typeface="宋体" panose="02010600030101010101" pitchFamily="2" charset="-122"/>
              </a:defRPr>
            </a:lvl5pPr>
          </a:lstStyle>
          <a:p>
            <a:pPr indent="448945" eaLnBrk="1" hangingPunct="1">
              <a:lnSpc>
                <a:spcPct val="150000"/>
              </a:lnSpc>
            </a:pPr>
            <a:r>
              <a:rPr lang="zh-CN" altLang="en-US" sz="1500" kern="0" dirty="0">
                <a:solidFill>
                  <a:prstClr val="black"/>
                </a:solidFill>
                <a:latin typeface="+mn-lt"/>
                <a:ea typeface="+mn-ea"/>
                <a:cs typeface="+mn-ea"/>
                <a:sym typeface="+mn-lt"/>
              </a:rPr>
              <a:t>晏子见了楚王。楚王瞅了他一眼，冷笑一声，说：“难道齐国没有人了吗？”晏子严肃地回答：“这是什么话？我国首都临淄住满了人。大伙儿把袖子举起来，就是一片云；大伙儿甩一把汗，就是一阵雨；街上的行人肩膀擦着肩膀，脚尖碰着脚跟。大王怎么说齐国没有人呢？”楚王说：“既然有这么多人，为什么打发你来呢？”晏子装着很为难的样子，说：“您这一问，我实在不好回答。撒谎吧，怕犯了欺骗大王的罪；说实话吧，又怕大王生气。”楚王说：“实话实说，我不生气。”晏子拱了拱手，说：“敝国有个规矩：访问上等的国家，就派上等人去；访问下等的国家，就派下等人去。我最不中用，所以派到这儿来了。”说着他故意笑了笑，楚王只好陪着笑。</a:t>
            </a:r>
            <a:endParaRPr lang="zh-CN" altLang="en-US" sz="1500" kern="0" dirty="0">
              <a:solidFill>
                <a:prstClr val="black"/>
              </a:solidFill>
              <a:latin typeface="+mn-lt"/>
              <a:ea typeface="+mn-ea"/>
              <a:cs typeface="+mn-ea"/>
              <a:sym typeface="+mn-lt"/>
            </a:endParaRPr>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blinds(horizontal)">
                                      <p:cBhvr>
                                        <p:cTn id="7" dur="500" fill="hold"/>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文本占位符 7"/>
          <p:cNvSpPr>
            <a:spLocks noGrp="1"/>
          </p:cNvSpPr>
          <p:nvPr>
            <p:ph type="body" sz="quarter" idx="10"/>
          </p:nvPr>
        </p:nvSpPr>
        <p:spPr/>
        <p:txBody>
          <a:bodyPr/>
          <a:lstStyle/>
          <a:p>
            <a:r>
              <a:rPr lang="zh-CN" altLang="en-US" sz="2700" dirty="0">
                <a:latin typeface="+mn-lt"/>
                <a:ea typeface="+mn-ea"/>
                <a:cs typeface="+mn-ea"/>
                <a:sym typeface="+mn-lt"/>
              </a:rPr>
              <a:t>交流平台</a:t>
            </a:r>
            <a:endParaRPr lang="zh-CN" altLang="en-US" sz="2700" dirty="0">
              <a:latin typeface="+mn-lt"/>
              <a:ea typeface="+mn-ea"/>
              <a:cs typeface="+mn-ea"/>
              <a:sym typeface="+mn-lt"/>
            </a:endParaRPr>
          </a:p>
        </p:txBody>
      </p:sp>
      <p:sp>
        <p:nvSpPr>
          <p:cNvPr id="4" name="TextBox 6"/>
          <p:cNvSpPr/>
          <p:nvPr/>
        </p:nvSpPr>
        <p:spPr>
          <a:xfrm>
            <a:off x="632102" y="1088267"/>
            <a:ext cx="2331407" cy="435376"/>
          </a:xfrm>
          <a:prstGeom prst="rect">
            <a:avLst/>
          </a:prstGeom>
          <a:noFill/>
          <a:ln>
            <a:noFill/>
            <a:miter lim="800000"/>
          </a:ln>
        </p:spPr>
        <p:txBody>
          <a:bodyPr wrap="none" lIns="68580" tIns="34290" rIns="68580" bIns="34290">
            <a:spAutoFit/>
          </a:bodyPr>
          <a:lstStyle>
            <a:lvl1pPr marL="0" indent="0" algn="l" defTabSz="457200" rtl="0" eaLnBrk="0" fontAlgn="base" hangingPunct="0">
              <a:lnSpc>
                <a:spcPct val="100000"/>
              </a:lnSpc>
              <a:spcBef>
                <a:spcPct val="0"/>
              </a:spcBef>
              <a:spcAft>
                <a:spcPct val="0"/>
              </a:spcAft>
              <a:buClrTx/>
              <a:buSzTx/>
              <a:buFontTx/>
              <a:buNone/>
              <a:defRPr kumimoji="0" lang="zh-CN" altLang="en-US" sz="1800" b="0" i="0" u="none" baseline="0">
                <a:solidFill>
                  <a:schemeClr val="tx1"/>
                </a:solidFill>
                <a:effectLst/>
                <a:latin typeface="Calibri" panose="020F0502020204030204" pitchFamily="34" charset="0"/>
                <a:ea typeface="宋体" panose="02010600030101010101" pitchFamily="2" charset="-122"/>
              </a:defRPr>
            </a:lvl1pPr>
            <a:lvl2pPr marL="457200" indent="0" algn="l" defTabSz="457200" rtl="0" eaLnBrk="0" fontAlgn="base" hangingPunct="0">
              <a:lnSpc>
                <a:spcPct val="100000"/>
              </a:lnSpc>
              <a:spcBef>
                <a:spcPct val="0"/>
              </a:spcBef>
              <a:spcAft>
                <a:spcPct val="0"/>
              </a:spcAft>
              <a:buClrTx/>
              <a:buSzTx/>
              <a:buFontTx/>
              <a:buNone/>
              <a:defRPr kumimoji="0" lang="zh-CN" altLang="en-US" sz="1800" b="0" i="0" u="none" baseline="0">
                <a:solidFill>
                  <a:schemeClr val="tx1"/>
                </a:solidFill>
                <a:effectLst/>
                <a:latin typeface="Calibri" panose="020F0502020204030204" pitchFamily="34" charset="0"/>
                <a:ea typeface="宋体" panose="02010600030101010101" pitchFamily="2" charset="-122"/>
              </a:defRPr>
            </a:lvl2pPr>
            <a:lvl3pPr marL="914400" indent="0" algn="l" defTabSz="457200" rtl="0" eaLnBrk="0" fontAlgn="base" hangingPunct="0">
              <a:lnSpc>
                <a:spcPct val="100000"/>
              </a:lnSpc>
              <a:spcBef>
                <a:spcPct val="0"/>
              </a:spcBef>
              <a:spcAft>
                <a:spcPct val="0"/>
              </a:spcAft>
              <a:buClrTx/>
              <a:buSzTx/>
              <a:buFontTx/>
              <a:buNone/>
              <a:defRPr kumimoji="0" lang="zh-CN" altLang="en-US" sz="1800" b="0" i="0" u="none" baseline="0">
                <a:solidFill>
                  <a:schemeClr val="tx1"/>
                </a:solidFill>
                <a:effectLst/>
                <a:latin typeface="Calibri" panose="020F0502020204030204" pitchFamily="34" charset="0"/>
                <a:ea typeface="宋体" panose="02010600030101010101" pitchFamily="2" charset="-122"/>
              </a:defRPr>
            </a:lvl3pPr>
            <a:lvl4pPr marL="1371600" indent="0" algn="l" defTabSz="457200" rtl="0" eaLnBrk="0" fontAlgn="base" hangingPunct="0">
              <a:lnSpc>
                <a:spcPct val="100000"/>
              </a:lnSpc>
              <a:spcBef>
                <a:spcPct val="0"/>
              </a:spcBef>
              <a:spcAft>
                <a:spcPct val="0"/>
              </a:spcAft>
              <a:buClrTx/>
              <a:buSzTx/>
              <a:buFontTx/>
              <a:buNone/>
              <a:defRPr kumimoji="0" lang="zh-CN" altLang="en-US" sz="1800" b="0" i="0" u="none" baseline="0">
                <a:solidFill>
                  <a:schemeClr val="tx1"/>
                </a:solidFill>
                <a:effectLst/>
                <a:latin typeface="Calibri" panose="020F0502020204030204" pitchFamily="34" charset="0"/>
                <a:ea typeface="宋体" panose="02010600030101010101" pitchFamily="2" charset="-122"/>
              </a:defRPr>
            </a:lvl4pPr>
            <a:lvl5pPr marL="1828800" indent="0" algn="l" defTabSz="457200" rtl="0" eaLnBrk="0" fontAlgn="base" hangingPunct="0">
              <a:lnSpc>
                <a:spcPct val="100000"/>
              </a:lnSpc>
              <a:spcBef>
                <a:spcPct val="0"/>
              </a:spcBef>
              <a:spcAft>
                <a:spcPct val="0"/>
              </a:spcAft>
              <a:buClrTx/>
              <a:buSzTx/>
              <a:buFontTx/>
              <a:buNone/>
              <a:defRPr kumimoji="0" lang="zh-CN" altLang="en-US" sz="1800" b="0" i="0" u="none" baseline="0">
                <a:solidFill>
                  <a:schemeClr val="tx1"/>
                </a:solidFill>
                <a:effectLst/>
                <a:latin typeface="Calibri" panose="020F0502020204030204" pitchFamily="34" charset="0"/>
                <a:ea typeface="宋体" panose="02010600030101010101" pitchFamily="2" charset="-122"/>
              </a:defRPr>
            </a:lvl5pPr>
          </a:lstStyle>
          <a:p>
            <a:pPr marL="342900" indent="-342900">
              <a:lnSpc>
                <a:spcPct val="150000"/>
              </a:lnSpc>
              <a:buFont typeface="Wingdings" panose="05000000000000000000" pitchFamily="2" charset="2"/>
              <a:buChar char="l"/>
            </a:pPr>
            <a:r>
              <a:rPr lang="zh-CN" altLang="en-US" b="1" kern="0" dirty="0">
                <a:solidFill>
                  <a:srgbClr val="3333FF"/>
                </a:solidFill>
                <a:latin typeface="+mn-lt"/>
                <a:ea typeface="+mn-ea"/>
                <a:cs typeface="+mn-ea"/>
                <a:sym typeface="+mn-lt"/>
              </a:rPr>
              <a:t>练一练，学运用。</a:t>
            </a:r>
            <a:endParaRPr lang="zh-CN" altLang="en-US" b="1" kern="0" dirty="0">
              <a:solidFill>
                <a:srgbClr val="3333FF"/>
              </a:solidFill>
              <a:latin typeface="+mn-lt"/>
              <a:ea typeface="+mn-ea"/>
              <a:cs typeface="+mn-ea"/>
              <a:sym typeface="+mn-lt"/>
            </a:endParaRPr>
          </a:p>
        </p:txBody>
      </p:sp>
      <p:sp>
        <p:nvSpPr>
          <p:cNvPr id="11" name="Rectangle 5"/>
          <p:cNvSpPr/>
          <p:nvPr/>
        </p:nvSpPr>
        <p:spPr>
          <a:xfrm>
            <a:off x="704091" y="1576276"/>
            <a:ext cx="7735818" cy="2939651"/>
          </a:xfrm>
          <a:prstGeom prst="rect">
            <a:avLst/>
          </a:prstGeom>
          <a:noFill/>
          <a:ln>
            <a:noFill/>
            <a:miter lim="800000"/>
          </a:ln>
        </p:spPr>
        <p:txBody>
          <a:bodyPr wrap="square" lIns="68580" tIns="34290" rIns="68580" bIns="34290" anchor="ctr" anchorCtr="0">
            <a:spAutoFit/>
          </a:bodyPr>
          <a:lstStyle>
            <a:lvl1pPr marL="0" indent="0" algn="l" defTabSz="457200" rtl="0" eaLnBrk="0" fontAlgn="base" hangingPunct="0">
              <a:lnSpc>
                <a:spcPct val="100000"/>
              </a:lnSpc>
              <a:spcBef>
                <a:spcPct val="0"/>
              </a:spcBef>
              <a:spcAft>
                <a:spcPct val="0"/>
              </a:spcAft>
              <a:buClrTx/>
              <a:buSzTx/>
              <a:buFontTx/>
              <a:buNone/>
              <a:defRPr kumimoji="0" lang="zh-CN" altLang="en-US" sz="1800" b="0" i="0" u="none" baseline="0">
                <a:solidFill>
                  <a:schemeClr val="tx1"/>
                </a:solidFill>
                <a:effectLst/>
                <a:latin typeface="Calibri" panose="020F0502020204030204" pitchFamily="34" charset="0"/>
                <a:ea typeface="宋体" panose="02010600030101010101" pitchFamily="2" charset="-122"/>
              </a:defRPr>
            </a:lvl1pPr>
            <a:lvl2pPr marL="457200" indent="0" algn="l" defTabSz="457200" rtl="0" eaLnBrk="0" fontAlgn="base" hangingPunct="0">
              <a:lnSpc>
                <a:spcPct val="100000"/>
              </a:lnSpc>
              <a:spcBef>
                <a:spcPct val="0"/>
              </a:spcBef>
              <a:spcAft>
                <a:spcPct val="0"/>
              </a:spcAft>
              <a:buClrTx/>
              <a:buSzTx/>
              <a:buFontTx/>
              <a:buNone/>
              <a:defRPr kumimoji="0" lang="zh-CN" altLang="en-US" sz="1800" b="0" i="0" u="none" baseline="0">
                <a:solidFill>
                  <a:schemeClr val="tx1"/>
                </a:solidFill>
                <a:effectLst/>
                <a:latin typeface="Calibri" panose="020F0502020204030204" pitchFamily="34" charset="0"/>
                <a:ea typeface="宋体" panose="02010600030101010101" pitchFamily="2" charset="-122"/>
              </a:defRPr>
            </a:lvl2pPr>
            <a:lvl3pPr marL="914400" indent="0" algn="l" defTabSz="457200" rtl="0" eaLnBrk="0" fontAlgn="base" hangingPunct="0">
              <a:lnSpc>
                <a:spcPct val="100000"/>
              </a:lnSpc>
              <a:spcBef>
                <a:spcPct val="0"/>
              </a:spcBef>
              <a:spcAft>
                <a:spcPct val="0"/>
              </a:spcAft>
              <a:buClrTx/>
              <a:buSzTx/>
              <a:buFontTx/>
              <a:buNone/>
              <a:defRPr kumimoji="0" lang="zh-CN" altLang="en-US" sz="1800" b="0" i="0" u="none" baseline="0">
                <a:solidFill>
                  <a:schemeClr val="tx1"/>
                </a:solidFill>
                <a:effectLst/>
                <a:latin typeface="Calibri" panose="020F0502020204030204" pitchFamily="34" charset="0"/>
                <a:ea typeface="宋体" panose="02010600030101010101" pitchFamily="2" charset="-122"/>
              </a:defRPr>
            </a:lvl3pPr>
            <a:lvl4pPr marL="1371600" indent="0" algn="l" defTabSz="457200" rtl="0" eaLnBrk="0" fontAlgn="base" hangingPunct="0">
              <a:lnSpc>
                <a:spcPct val="100000"/>
              </a:lnSpc>
              <a:spcBef>
                <a:spcPct val="0"/>
              </a:spcBef>
              <a:spcAft>
                <a:spcPct val="0"/>
              </a:spcAft>
              <a:buClrTx/>
              <a:buSzTx/>
              <a:buFontTx/>
              <a:buNone/>
              <a:defRPr kumimoji="0" lang="zh-CN" altLang="en-US" sz="1800" b="0" i="0" u="none" baseline="0">
                <a:solidFill>
                  <a:schemeClr val="tx1"/>
                </a:solidFill>
                <a:effectLst/>
                <a:latin typeface="Calibri" panose="020F0502020204030204" pitchFamily="34" charset="0"/>
                <a:ea typeface="宋体" panose="02010600030101010101" pitchFamily="2" charset="-122"/>
              </a:defRPr>
            </a:lvl4pPr>
            <a:lvl5pPr marL="1828800" indent="0" algn="l" defTabSz="457200" rtl="0" eaLnBrk="0" fontAlgn="base" hangingPunct="0">
              <a:lnSpc>
                <a:spcPct val="100000"/>
              </a:lnSpc>
              <a:spcBef>
                <a:spcPct val="0"/>
              </a:spcBef>
              <a:spcAft>
                <a:spcPct val="0"/>
              </a:spcAft>
              <a:buClrTx/>
              <a:buSzTx/>
              <a:buFontTx/>
              <a:buNone/>
              <a:defRPr kumimoji="0" lang="zh-CN" altLang="en-US" sz="1800" b="0" i="0" u="none" baseline="0">
                <a:solidFill>
                  <a:schemeClr val="tx1"/>
                </a:solidFill>
                <a:effectLst/>
                <a:latin typeface="Calibri" panose="020F0502020204030204" pitchFamily="34" charset="0"/>
                <a:ea typeface="宋体" panose="02010600030101010101" pitchFamily="2" charset="-122"/>
              </a:defRPr>
            </a:lvl5pPr>
          </a:lstStyle>
          <a:p>
            <a:pPr indent="448945" eaLnBrk="1" hangingPunct="1">
              <a:lnSpc>
                <a:spcPct val="150000"/>
              </a:lnSpc>
            </a:pPr>
            <a:r>
              <a:rPr lang="zh-CN" altLang="en-US" sz="1400" kern="0" dirty="0">
                <a:solidFill>
                  <a:prstClr val="black"/>
                </a:solidFill>
                <a:latin typeface="+mn-lt"/>
                <a:ea typeface="+mn-ea"/>
                <a:cs typeface="+mn-ea"/>
                <a:sym typeface="+mn-lt"/>
              </a:rPr>
              <a:t>楚王安排酒席招待晏子。正当他们吃得高兴的时候，有两个武士押着一个囚犯，从堂下走过。楚王看见了，问他们：“那个囚犯犯的什么罪？他是哪里人？”武士回答说：“犯了盗窃罪，是齐国人。”楚王笑嘻嘻地对晏子说：“齐国人怎么这样没出息，干这种事？”楚国的大臣们听了，都得意扬扬地笑起来，以为这一下可让晏子丢尽了脸了。哪知晏子面不改色，站起来，说：“大王怎么不知道哇？淮南的柑橘，又大又甜。可是橘树一种到淮北，就只能结又小又苦的枳，还不是因为水土不同吗？同样道理，齐国人在齐国安居乐业，好好地劳动，一到楚国，就做起盗贼来了，也许是两国的水土不同吧。”楚王听了，只好赔不是，说：“我原来想取笑大夫，没想到反让大夫取笑了。”</a:t>
            </a:r>
            <a:endParaRPr lang="zh-CN" altLang="en-US" sz="1400" kern="0" dirty="0">
              <a:solidFill>
                <a:prstClr val="black"/>
              </a:solidFill>
              <a:latin typeface="+mn-lt"/>
              <a:ea typeface="+mn-ea"/>
              <a:cs typeface="+mn-ea"/>
              <a:sym typeface="+mn-lt"/>
            </a:endParaRPr>
          </a:p>
          <a:p>
            <a:pPr indent="448945" eaLnBrk="1" hangingPunct="1">
              <a:lnSpc>
                <a:spcPct val="150000"/>
              </a:lnSpc>
            </a:pPr>
            <a:r>
              <a:rPr lang="zh-CN" altLang="en-US" sz="1400" kern="0" dirty="0">
                <a:solidFill>
                  <a:prstClr val="black"/>
                </a:solidFill>
                <a:latin typeface="+mn-lt"/>
                <a:ea typeface="+mn-ea"/>
                <a:cs typeface="+mn-ea"/>
                <a:sym typeface="+mn-lt"/>
              </a:rPr>
              <a:t>从这以后，楚王不敢不尊重晏子了。</a:t>
            </a:r>
            <a:endParaRPr lang="zh-CN" altLang="en-US" sz="1400" kern="0" dirty="0">
              <a:solidFill>
                <a:prstClr val="black"/>
              </a:solidFill>
              <a:latin typeface="+mn-lt"/>
              <a:ea typeface="+mn-ea"/>
              <a:cs typeface="+mn-ea"/>
              <a:sym typeface="+mn-lt"/>
            </a:endParaRPr>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blinds(horizontal)">
                                      <p:cBhvr>
                                        <p:cTn id="7" dur="500" fill="hold"/>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文本占位符 7"/>
          <p:cNvSpPr>
            <a:spLocks noGrp="1"/>
          </p:cNvSpPr>
          <p:nvPr>
            <p:ph type="body" sz="quarter" idx="10"/>
          </p:nvPr>
        </p:nvSpPr>
        <p:spPr/>
        <p:txBody>
          <a:bodyPr/>
          <a:lstStyle/>
          <a:p>
            <a:r>
              <a:rPr lang="zh-CN" altLang="en-US" sz="2700" dirty="0">
                <a:latin typeface="+mn-lt"/>
                <a:ea typeface="+mn-ea"/>
                <a:cs typeface="+mn-ea"/>
                <a:sym typeface="+mn-lt"/>
              </a:rPr>
              <a:t>交流平台</a:t>
            </a:r>
            <a:endParaRPr lang="zh-CN" altLang="en-US" sz="2700" dirty="0">
              <a:latin typeface="+mn-lt"/>
              <a:ea typeface="+mn-ea"/>
              <a:cs typeface="+mn-ea"/>
              <a:sym typeface="+mn-lt"/>
            </a:endParaRPr>
          </a:p>
        </p:txBody>
      </p:sp>
      <p:sp>
        <p:nvSpPr>
          <p:cNvPr id="5" name="矩形 2"/>
          <p:cNvSpPr/>
          <p:nvPr/>
        </p:nvSpPr>
        <p:spPr>
          <a:xfrm>
            <a:off x="735013" y="1382782"/>
            <a:ext cx="7673975" cy="1731243"/>
          </a:xfrm>
          <a:prstGeom prst="rect">
            <a:avLst/>
          </a:prstGeom>
          <a:noFill/>
          <a:ln>
            <a:noFill/>
            <a:miter lim="800000"/>
          </a:ln>
        </p:spPr>
        <p:txBody>
          <a:bodyPr lIns="68580" tIns="34290" rIns="68580" bIns="34290">
            <a:spAutoFit/>
          </a:bodyPr>
          <a:lstStyle>
            <a:lvl1pPr marL="0" indent="0" algn="l" defTabSz="457200" rtl="0" eaLnBrk="0" fontAlgn="base" hangingPunct="0">
              <a:lnSpc>
                <a:spcPct val="100000"/>
              </a:lnSpc>
              <a:spcBef>
                <a:spcPct val="0"/>
              </a:spcBef>
              <a:spcAft>
                <a:spcPct val="0"/>
              </a:spcAft>
              <a:buClrTx/>
              <a:buSzTx/>
              <a:buFontTx/>
              <a:buNone/>
              <a:defRPr kumimoji="0" lang="zh-CN" altLang="en-US" sz="1800" b="0" i="0" u="none" baseline="0">
                <a:solidFill>
                  <a:schemeClr val="tx1"/>
                </a:solidFill>
                <a:effectLst/>
                <a:latin typeface="Calibri" panose="020F0502020204030204" pitchFamily="34" charset="0"/>
                <a:ea typeface="宋体" panose="02010600030101010101" pitchFamily="2" charset="-122"/>
              </a:defRPr>
            </a:lvl1pPr>
            <a:lvl2pPr marL="457200" indent="0" algn="l" defTabSz="457200" rtl="0" eaLnBrk="0" fontAlgn="base" hangingPunct="0">
              <a:lnSpc>
                <a:spcPct val="100000"/>
              </a:lnSpc>
              <a:spcBef>
                <a:spcPct val="0"/>
              </a:spcBef>
              <a:spcAft>
                <a:spcPct val="0"/>
              </a:spcAft>
              <a:buClrTx/>
              <a:buSzTx/>
              <a:buFontTx/>
              <a:buNone/>
              <a:defRPr kumimoji="0" lang="zh-CN" altLang="en-US" sz="1800" b="0" i="0" u="none" baseline="0">
                <a:solidFill>
                  <a:schemeClr val="tx1"/>
                </a:solidFill>
                <a:effectLst/>
                <a:latin typeface="Calibri" panose="020F0502020204030204" pitchFamily="34" charset="0"/>
                <a:ea typeface="宋体" panose="02010600030101010101" pitchFamily="2" charset="-122"/>
              </a:defRPr>
            </a:lvl2pPr>
            <a:lvl3pPr marL="914400" indent="0" algn="l" defTabSz="457200" rtl="0" eaLnBrk="0" fontAlgn="base" hangingPunct="0">
              <a:lnSpc>
                <a:spcPct val="100000"/>
              </a:lnSpc>
              <a:spcBef>
                <a:spcPct val="0"/>
              </a:spcBef>
              <a:spcAft>
                <a:spcPct val="0"/>
              </a:spcAft>
              <a:buClrTx/>
              <a:buSzTx/>
              <a:buFontTx/>
              <a:buNone/>
              <a:defRPr kumimoji="0" lang="zh-CN" altLang="en-US" sz="1800" b="0" i="0" u="none" baseline="0">
                <a:solidFill>
                  <a:schemeClr val="tx1"/>
                </a:solidFill>
                <a:effectLst/>
                <a:latin typeface="Calibri" panose="020F0502020204030204" pitchFamily="34" charset="0"/>
                <a:ea typeface="宋体" panose="02010600030101010101" pitchFamily="2" charset="-122"/>
              </a:defRPr>
            </a:lvl3pPr>
            <a:lvl4pPr marL="1371600" indent="0" algn="l" defTabSz="457200" rtl="0" eaLnBrk="0" fontAlgn="base" hangingPunct="0">
              <a:lnSpc>
                <a:spcPct val="100000"/>
              </a:lnSpc>
              <a:spcBef>
                <a:spcPct val="0"/>
              </a:spcBef>
              <a:spcAft>
                <a:spcPct val="0"/>
              </a:spcAft>
              <a:buClrTx/>
              <a:buSzTx/>
              <a:buFontTx/>
              <a:buNone/>
              <a:defRPr kumimoji="0" lang="zh-CN" altLang="en-US" sz="1800" b="0" i="0" u="none" baseline="0">
                <a:solidFill>
                  <a:schemeClr val="tx1"/>
                </a:solidFill>
                <a:effectLst/>
                <a:latin typeface="Calibri" panose="020F0502020204030204" pitchFamily="34" charset="0"/>
                <a:ea typeface="宋体" panose="02010600030101010101" pitchFamily="2" charset="-122"/>
              </a:defRPr>
            </a:lvl4pPr>
            <a:lvl5pPr marL="1828800" indent="0" algn="l" defTabSz="457200" rtl="0" eaLnBrk="0" fontAlgn="base" hangingPunct="0">
              <a:lnSpc>
                <a:spcPct val="100000"/>
              </a:lnSpc>
              <a:spcBef>
                <a:spcPct val="0"/>
              </a:spcBef>
              <a:spcAft>
                <a:spcPct val="0"/>
              </a:spcAft>
              <a:buClrTx/>
              <a:buSzTx/>
              <a:buFontTx/>
              <a:buNone/>
              <a:defRPr kumimoji="0" lang="zh-CN" altLang="en-US" sz="1800" b="0" i="0" u="none" baseline="0">
                <a:solidFill>
                  <a:schemeClr val="tx1"/>
                </a:solidFill>
                <a:effectLst/>
                <a:latin typeface="Calibri" panose="020F0502020204030204" pitchFamily="34" charset="0"/>
                <a:ea typeface="宋体" panose="02010600030101010101" pitchFamily="2" charset="-122"/>
              </a:defRPr>
            </a:lvl5pPr>
          </a:lstStyle>
          <a:p>
            <a:pPr indent="448945" eaLnBrk="1" hangingPunct="1">
              <a:lnSpc>
                <a:spcPct val="150000"/>
              </a:lnSpc>
            </a:pPr>
            <a:r>
              <a:rPr lang="zh-CN" altLang="zh-CN" sz="2400" b="1" kern="0">
                <a:solidFill>
                  <a:prstClr val="black"/>
                </a:solidFill>
                <a:latin typeface="+mn-lt"/>
                <a:ea typeface="+mn-ea"/>
                <a:cs typeface="+mn-ea"/>
                <a:sym typeface="+mn-lt"/>
              </a:rPr>
              <a:t>集中注意力快速读上面短文，一边读一边想：楚王侮辱了晏子几次，晏子是怎样化解的？可以用“</a:t>
            </a:r>
            <a:r>
              <a:rPr lang="en-US" altLang="zh-CN" sz="2400" b="1" u="sng" kern="0">
                <a:solidFill>
                  <a:prstClr val="black"/>
                </a:solidFill>
                <a:latin typeface="+mn-lt"/>
                <a:ea typeface="+mn-ea"/>
                <a:cs typeface="+mn-ea"/>
                <a:sym typeface="+mn-lt"/>
              </a:rPr>
              <a:t>______</a:t>
            </a:r>
            <a:r>
              <a:rPr lang="zh-CN" altLang="zh-CN" sz="2400" b="1" kern="0">
                <a:solidFill>
                  <a:prstClr val="black"/>
                </a:solidFill>
                <a:latin typeface="+mn-lt"/>
                <a:ea typeface="+mn-ea"/>
                <a:cs typeface="+mn-ea"/>
                <a:sym typeface="+mn-lt"/>
              </a:rPr>
              <a:t>”画出关键语句</a:t>
            </a:r>
            <a:r>
              <a:rPr lang="zh-CN" altLang="en-US" sz="2400" b="1" kern="0">
                <a:solidFill>
                  <a:prstClr val="black"/>
                </a:solidFill>
                <a:latin typeface="+mn-lt"/>
                <a:ea typeface="+mn-ea"/>
                <a:cs typeface="+mn-ea"/>
                <a:sym typeface="+mn-lt"/>
              </a:rPr>
              <a:t>。</a:t>
            </a:r>
            <a:endParaRPr lang="zh-CN" altLang="zh-CN" sz="2400" b="1" kern="0">
              <a:solidFill>
                <a:prstClr val="black"/>
              </a:solidFill>
              <a:latin typeface="+mn-lt"/>
              <a:ea typeface="+mn-ea"/>
              <a:cs typeface="+mn-ea"/>
              <a:sym typeface="+mn-lt"/>
            </a:endParaRPr>
          </a:p>
        </p:txBody>
      </p:sp>
      <p:sp>
        <p:nvSpPr>
          <p:cNvPr id="6" name="矩形 28"/>
          <p:cNvSpPr/>
          <p:nvPr/>
        </p:nvSpPr>
        <p:spPr>
          <a:xfrm>
            <a:off x="4146550" y="3136969"/>
            <a:ext cx="3359150" cy="1098333"/>
          </a:xfrm>
          <a:prstGeom prst="wedgeRoundRectCallout">
            <a:avLst>
              <a:gd name="adj1" fmla="val -64940"/>
              <a:gd name="adj2" fmla="val -51648"/>
              <a:gd name="adj3" fmla="val 16667"/>
            </a:avLst>
          </a:prstGeom>
          <a:solidFill>
            <a:srgbClr val="FDEADA"/>
          </a:solidFill>
          <a:ln>
            <a:solidFill>
              <a:srgbClr val="E46C0A"/>
            </a:solidFill>
            <a:miter lim="800000"/>
          </a:ln>
        </p:spPr>
        <p:txBody>
          <a:bodyPr lIns="68580" tIns="34290" rIns="68580" bIns="34290">
            <a:spAutoFit/>
          </a:bodyPr>
          <a:lstStyle>
            <a:lvl1pPr marL="0" indent="0" algn="l" defTabSz="457200" rtl="0" eaLnBrk="0" fontAlgn="base" hangingPunct="0">
              <a:lnSpc>
                <a:spcPct val="100000"/>
              </a:lnSpc>
              <a:spcBef>
                <a:spcPct val="0"/>
              </a:spcBef>
              <a:spcAft>
                <a:spcPct val="0"/>
              </a:spcAft>
              <a:buClrTx/>
              <a:buSzTx/>
              <a:buFontTx/>
              <a:buNone/>
              <a:defRPr kumimoji="0" lang="zh-CN" altLang="en-US" sz="1800" b="0" i="0" u="none" baseline="0">
                <a:solidFill>
                  <a:schemeClr val="tx1"/>
                </a:solidFill>
                <a:effectLst/>
                <a:latin typeface="Calibri" panose="020F0502020204030204" pitchFamily="34" charset="0"/>
                <a:ea typeface="宋体" panose="02010600030101010101" pitchFamily="2" charset="-122"/>
              </a:defRPr>
            </a:lvl1pPr>
            <a:lvl2pPr marL="457200" indent="0" algn="l" defTabSz="457200" rtl="0" eaLnBrk="0" fontAlgn="base" hangingPunct="0">
              <a:lnSpc>
                <a:spcPct val="100000"/>
              </a:lnSpc>
              <a:spcBef>
                <a:spcPct val="0"/>
              </a:spcBef>
              <a:spcAft>
                <a:spcPct val="0"/>
              </a:spcAft>
              <a:buClrTx/>
              <a:buSzTx/>
              <a:buFontTx/>
              <a:buNone/>
              <a:defRPr kumimoji="0" lang="zh-CN" altLang="en-US" sz="1800" b="0" i="0" u="none" baseline="0">
                <a:solidFill>
                  <a:schemeClr val="tx1"/>
                </a:solidFill>
                <a:effectLst/>
                <a:latin typeface="Calibri" panose="020F0502020204030204" pitchFamily="34" charset="0"/>
                <a:ea typeface="宋体" panose="02010600030101010101" pitchFamily="2" charset="-122"/>
              </a:defRPr>
            </a:lvl2pPr>
            <a:lvl3pPr marL="914400" indent="0" algn="l" defTabSz="457200" rtl="0" eaLnBrk="0" fontAlgn="base" hangingPunct="0">
              <a:lnSpc>
                <a:spcPct val="100000"/>
              </a:lnSpc>
              <a:spcBef>
                <a:spcPct val="0"/>
              </a:spcBef>
              <a:spcAft>
                <a:spcPct val="0"/>
              </a:spcAft>
              <a:buClrTx/>
              <a:buSzTx/>
              <a:buFontTx/>
              <a:buNone/>
              <a:defRPr kumimoji="0" lang="zh-CN" altLang="en-US" sz="1800" b="0" i="0" u="none" baseline="0">
                <a:solidFill>
                  <a:schemeClr val="tx1"/>
                </a:solidFill>
                <a:effectLst/>
                <a:latin typeface="Calibri" panose="020F0502020204030204" pitchFamily="34" charset="0"/>
                <a:ea typeface="宋体" panose="02010600030101010101" pitchFamily="2" charset="-122"/>
              </a:defRPr>
            </a:lvl3pPr>
            <a:lvl4pPr marL="1371600" indent="0" algn="l" defTabSz="457200" rtl="0" eaLnBrk="0" fontAlgn="base" hangingPunct="0">
              <a:lnSpc>
                <a:spcPct val="100000"/>
              </a:lnSpc>
              <a:spcBef>
                <a:spcPct val="0"/>
              </a:spcBef>
              <a:spcAft>
                <a:spcPct val="0"/>
              </a:spcAft>
              <a:buClrTx/>
              <a:buSzTx/>
              <a:buFontTx/>
              <a:buNone/>
              <a:defRPr kumimoji="0" lang="zh-CN" altLang="en-US" sz="1800" b="0" i="0" u="none" baseline="0">
                <a:solidFill>
                  <a:schemeClr val="tx1"/>
                </a:solidFill>
                <a:effectLst/>
                <a:latin typeface="Calibri" panose="020F0502020204030204" pitchFamily="34" charset="0"/>
                <a:ea typeface="宋体" panose="02010600030101010101" pitchFamily="2" charset="-122"/>
              </a:defRPr>
            </a:lvl4pPr>
            <a:lvl5pPr marL="1828800" indent="0" algn="l" defTabSz="457200" rtl="0" eaLnBrk="0" fontAlgn="base" hangingPunct="0">
              <a:lnSpc>
                <a:spcPct val="100000"/>
              </a:lnSpc>
              <a:spcBef>
                <a:spcPct val="0"/>
              </a:spcBef>
              <a:spcAft>
                <a:spcPct val="0"/>
              </a:spcAft>
              <a:buClrTx/>
              <a:buSzTx/>
              <a:buFontTx/>
              <a:buNone/>
              <a:defRPr kumimoji="0" lang="zh-CN" altLang="en-US" sz="1800" b="0" i="0" u="none" baseline="0">
                <a:solidFill>
                  <a:schemeClr val="tx1"/>
                </a:solidFill>
                <a:effectLst/>
                <a:latin typeface="Calibri" panose="020F0502020204030204" pitchFamily="34" charset="0"/>
                <a:ea typeface="宋体" panose="02010600030101010101" pitchFamily="2" charset="-122"/>
              </a:defRPr>
            </a:lvl5pPr>
          </a:lstStyle>
          <a:p>
            <a:pPr eaLnBrk="1" hangingPunct="1"/>
            <a:r>
              <a:rPr lang="zh-CN" altLang="en-US" sz="2000" b="1" kern="0">
                <a:solidFill>
                  <a:srgbClr val="FF0000"/>
                </a:solidFill>
                <a:latin typeface="+mn-lt"/>
                <a:ea typeface="+mn-ea"/>
                <a:cs typeface="+mn-ea"/>
                <a:sym typeface="+mn-lt"/>
              </a:rPr>
              <a:t>带着问题读，边读边想，忽略不了解的地方，可以提高我们的阅读速度。</a:t>
            </a:r>
            <a:endParaRPr lang="zh-CN" altLang="en-US" sz="2000" b="1" kern="0">
              <a:solidFill>
                <a:srgbClr val="FF0000"/>
              </a:solidFill>
              <a:latin typeface="+mn-lt"/>
              <a:ea typeface="+mn-ea"/>
              <a:cs typeface="+mn-ea"/>
              <a:sym typeface="+mn-lt"/>
            </a:endParaRPr>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fill="hold"/>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6"/>
                                        </p:tgtEl>
                                        <p:attrNameLst>
                                          <p:attrName>style.visibility</p:attrName>
                                        </p:attrNameLst>
                                      </p:cBhvr>
                                      <p:to>
                                        <p:strVal val="visible"/>
                                      </p:to>
                                    </p:set>
                                    <p:animEffect transition="in" filter="fade">
                                      <p:cBhvr>
                                        <p:cTn id="14" dur="500" fill="hold"/>
                                        <p:tgtEl>
                                          <p:spTgt spid="6"/>
                                        </p:tgtEl>
                                      </p:cBhvr>
                                    </p:animEffect>
                                    <p:anim calcmode="lin" valueType="num">
                                      <p:cBhvr>
                                        <p:cTn id="15" dur="500" fill="hold"/>
                                        <p:tgtEl>
                                          <p:spTgt spid="6"/>
                                        </p:tgtEl>
                                        <p:attrNameLst>
                                          <p:attrName>ppt_x</p:attrName>
                                        </p:attrNameLst>
                                      </p:cBhvr>
                                      <p:tavLst>
                                        <p:tav tm="0">
                                          <p:val>
                                            <p:strVal val="#ppt_x"/>
                                          </p:val>
                                        </p:tav>
                                        <p:tav tm="100000">
                                          <p:val>
                                            <p:strVal val="#ppt_x"/>
                                          </p:val>
                                        </p:tav>
                                      </p:tavLst>
                                    </p:anim>
                                    <p:anim calcmode="lin" valueType="num">
                                      <p:cBhvr>
                                        <p:cTn id="16" dur="5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文本占位符 7"/>
          <p:cNvSpPr>
            <a:spLocks noGrp="1"/>
          </p:cNvSpPr>
          <p:nvPr>
            <p:ph type="body" sz="quarter" idx="10"/>
          </p:nvPr>
        </p:nvSpPr>
        <p:spPr/>
        <p:txBody>
          <a:bodyPr/>
          <a:lstStyle/>
          <a:p>
            <a:r>
              <a:rPr lang="zh-CN" altLang="en-US" sz="2700" dirty="0">
                <a:latin typeface="+mn-lt"/>
                <a:ea typeface="+mn-ea"/>
                <a:cs typeface="+mn-ea"/>
                <a:sym typeface="+mn-lt"/>
              </a:rPr>
              <a:t>交流平台</a:t>
            </a:r>
            <a:endParaRPr lang="zh-CN" altLang="en-US" sz="2700" dirty="0">
              <a:latin typeface="+mn-lt"/>
              <a:ea typeface="+mn-ea"/>
              <a:cs typeface="+mn-ea"/>
              <a:sym typeface="+mn-lt"/>
            </a:endParaRPr>
          </a:p>
        </p:txBody>
      </p:sp>
      <p:sp>
        <p:nvSpPr>
          <p:cNvPr id="7" name="Rectangle 5"/>
          <p:cNvSpPr/>
          <p:nvPr/>
        </p:nvSpPr>
        <p:spPr>
          <a:xfrm>
            <a:off x="672412" y="1108627"/>
            <a:ext cx="2331407" cy="435376"/>
          </a:xfrm>
          <a:prstGeom prst="rect">
            <a:avLst/>
          </a:prstGeom>
          <a:noFill/>
          <a:ln>
            <a:noFill/>
            <a:miter lim="800000"/>
          </a:ln>
        </p:spPr>
        <p:txBody>
          <a:bodyPr wrap="none" lIns="68580" tIns="34290" rIns="68580" bIns="34290">
            <a:spAutoFit/>
          </a:bodyPr>
          <a:lstStyle>
            <a:lvl1pPr marL="0" indent="0" algn="l" defTabSz="457200" rtl="0" eaLnBrk="0" fontAlgn="base" hangingPunct="0">
              <a:lnSpc>
                <a:spcPct val="100000"/>
              </a:lnSpc>
              <a:spcBef>
                <a:spcPct val="0"/>
              </a:spcBef>
              <a:spcAft>
                <a:spcPct val="0"/>
              </a:spcAft>
              <a:buClrTx/>
              <a:buSzTx/>
              <a:buFontTx/>
              <a:buNone/>
              <a:defRPr kumimoji="0" lang="zh-CN" altLang="en-US" sz="1800" b="0" i="0" u="none" baseline="0">
                <a:solidFill>
                  <a:schemeClr val="tx1"/>
                </a:solidFill>
                <a:effectLst/>
                <a:latin typeface="Calibri" panose="020F0502020204030204" pitchFamily="34" charset="0"/>
                <a:ea typeface="宋体" panose="02010600030101010101" pitchFamily="2" charset="-122"/>
              </a:defRPr>
            </a:lvl1pPr>
            <a:lvl2pPr marL="457200" indent="0" algn="l" defTabSz="457200" rtl="0" eaLnBrk="0" fontAlgn="base" hangingPunct="0">
              <a:lnSpc>
                <a:spcPct val="100000"/>
              </a:lnSpc>
              <a:spcBef>
                <a:spcPct val="0"/>
              </a:spcBef>
              <a:spcAft>
                <a:spcPct val="0"/>
              </a:spcAft>
              <a:buClrTx/>
              <a:buSzTx/>
              <a:buFontTx/>
              <a:buNone/>
              <a:defRPr kumimoji="0" lang="zh-CN" altLang="en-US" sz="1800" b="0" i="0" u="none" baseline="0">
                <a:solidFill>
                  <a:schemeClr val="tx1"/>
                </a:solidFill>
                <a:effectLst/>
                <a:latin typeface="Calibri" panose="020F0502020204030204" pitchFamily="34" charset="0"/>
                <a:ea typeface="宋体" panose="02010600030101010101" pitchFamily="2" charset="-122"/>
              </a:defRPr>
            </a:lvl2pPr>
            <a:lvl3pPr marL="914400" indent="0" algn="l" defTabSz="457200" rtl="0" eaLnBrk="0" fontAlgn="base" hangingPunct="0">
              <a:lnSpc>
                <a:spcPct val="100000"/>
              </a:lnSpc>
              <a:spcBef>
                <a:spcPct val="0"/>
              </a:spcBef>
              <a:spcAft>
                <a:spcPct val="0"/>
              </a:spcAft>
              <a:buClrTx/>
              <a:buSzTx/>
              <a:buFontTx/>
              <a:buNone/>
              <a:defRPr kumimoji="0" lang="zh-CN" altLang="en-US" sz="1800" b="0" i="0" u="none" baseline="0">
                <a:solidFill>
                  <a:schemeClr val="tx1"/>
                </a:solidFill>
                <a:effectLst/>
                <a:latin typeface="Calibri" panose="020F0502020204030204" pitchFamily="34" charset="0"/>
                <a:ea typeface="宋体" panose="02010600030101010101" pitchFamily="2" charset="-122"/>
              </a:defRPr>
            </a:lvl3pPr>
            <a:lvl4pPr marL="1371600" indent="0" algn="l" defTabSz="457200" rtl="0" eaLnBrk="0" fontAlgn="base" hangingPunct="0">
              <a:lnSpc>
                <a:spcPct val="100000"/>
              </a:lnSpc>
              <a:spcBef>
                <a:spcPct val="0"/>
              </a:spcBef>
              <a:spcAft>
                <a:spcPct val="0"/>
              </a:spcAft>
              <a:buClrTx/>
              <a:buSzTx/>
              <a:buFontTx/>
              <a:buNone/>
              <a:defRPr kumimoji="0" lang="zh-CN" altLang="en-US" sz="1800" b="0" i="0" u="none" baseline="0">
                <a:solidFill>
                  <a:schemeClr val="tx1"/>
                </a:solidFill>
                <a:effectLst/>
                <a:latin typeface="Calibri" panose="020F0502020204030204" pitchFamily="34" charset="0"/>
                <a:ea typeface="宋体" panose="02010600030101010101" pitchFamily="2" charset="-122"/>
              </a:defRPr>
            </a:lvl4pPr>
            <a:lvl5pPr marL="1828800" indent="0" algn="l" defTabSz="457200" rtl="0" eaLnBrk="0" fontAlgn="base" hangingPunct="0">
              <a:lnSpc>
                <a:spcPct val="100000"/>
              </a:lnSpc>
              <a:spcBef>
                <a:spcPct val="0"/>
              </a:spcBef>
              <a:spcAft>
                <a:spcPct val="0"/>
              </a:spcAft>
              <a:buClrTx/>
              <a:buSzTx/>
              <a:buFontTx/>
              <a:buNone/>
              <a:defRPr kumimoji="0" lang="zh-CN" altLang="en-US" sz="1800" b="0" i="0" u="none" baseline="0">
                <a:solidFill>
                  <a:schemeClr val="tx1"/>
                </a:solidFill>
                <a:effectLst/>
                <a:latin typeface="Calibri" panose="020F0502020204030204" pitchFamily="34" charset="0"/>
                <a:ea typeface="宋体" panose="02010600030101010101" pitchFamily="2" charset="-122"/>
              </a:defRPr>
            </a:lvl5pPr>
          </a:lstStyle>
          <a:p>
            <a:pPr marL="342900" indent="-342900">
              <a:lnSpc>
                <a:spcPct val="150000"/>
              </a:lnSpc>
              <a:buFont typeface="Wingdings" panose="05000000000000000000" pitchFamily="2" charset="2"/>
              <a:buChar char="l"/>
            </a:pPr>
            <a:r>
              <a:rPr lang="zh-CN" altLang="en-US" b="1" kern="0">
                <a:solidFill>
                  <a:srgbClr val="3333FF"/>
                </a:solidFill>
                <a:latin typeface="+mn-lt"/>
                <a:ea typeface="+mn-ea"/>
                <a:cs typeface="+mn-ea"/>
                <a:sym typeface="+mn-lt"/>
              </a:rPr>
              <a:t>我拓展，我积累。</a:t>
            </a:r>
            <a:endParaRPr lang="zh-CN" altLang="en-US" b="1" kern="0">
              <a:solidFill>
                <a:srgbClr val="3333FF"/>
              </a:solidFill>
              <a:latin typeface="+mn-lt"/>
              <a:ea typeface="+mn-ea"/>
              <a:cs typeface="+mn-ea"/>
              <a:sym typeface="+mn-lt"/>
            </a:endParaRPr>
          </a:p>
        </p:txBody>
      </p:sp>
      <p:sp>
        <p:nvSpPr>
          <p:cNvPr id="9" name="圆角矩形标注 11"/>
          <p:cNvSpPr/>
          <p:nvPr/>
        </p:nvSpPr>
        <p:spPr>
          <a:xfrm>
            <a:off x="4808676" y="1328567"/>
            <a:ext cx="3376612" cy="1080537"/>
          </a:xfrm>
          <a:prstGeom prst="wedgeRoundRectCallout">
            <a:avLst>
              <a:gd name="adj1" fmla="val -40665"/>
              <a:gd name="adj2" fmla="val 115050"/>
              <a:gd name="adj3" fmla="val 16667"/>
            </a:avLst>
          </a:prstGeom>
          <a:solidFill>
            <a:srgbClr val="FCD5B5"/>
          </a:solidFill>
          <a:ln>
            <a:solidFill>
              <a:srgbClr val="E46C0A"/>
            </a:solidFill>
            <a:miter lim="800000"/>
          </a:ln>
          <a:effectLst>
            <a:outerShdw blurRad="40000" dist="23000" dir="5400000">
              <a:srgbClr val="000000">
                <a:alpha val="34999"/>
              </a:srgbClr>
            </a:outerShdw>
          </a:effectLst>
        </p:spPr>
        <p:txBody>
          <a:bodyPr lIns="68580" tIns="34290" rIns="68580" bIns="34290" anchor="ctr" anchorCtr="0">
            <a:noAutofit/>
          </a:bodyPr>
          <a:lstStyle>
            <a:lvl1pPr marL="0" indent="0" algn="l" defTabSz="457200" rtl="0" eaLnBrk="0" fontAlgn="base" hangingPunct="0">
              <a:lnSpc>
                <a:spcPct val="100000"/>
              </a:lnSpc>
              <a:spcBef>
                <a:spcPct val="0"/>
              </a:spcBef>
              <a:spcAft>
                <a:spcPct val="0"/>
              </a:spcAft>
              <a:buClrTx/>
              <a:buSzTx/>
              <a:buFontTx/>
              <a:buNone/>
              <a:defRPr kumimoji="0" lang="zh-CN" altLang="en-US" sz="1800" b="0" i="0" u="none" baseline="0">
                <a:solidFill>
                  <a:schemeClr val="tx1"/>
                </a:solidFill>
                <a:effectLst/>
                <a:latin typeface="Calibri" panose="020F0502020204030204" pitchFamily="34" charset="0"/>
                <a:ea typeface="宋体" panose="02010600030101010101" pitchFamily="2" charset="-122"/>
              </a:defRPr>
            </a:lvl1pPr>
            <a:lvl2pPr marL="457200" indent="0" algn="l" defTabSz="457200" rtl="0" eaLnBrk="0" fontAlgn="base" hangingPunct="0">
              <a:lnSpc>
                <a:spcPct val="100000"/>
              </a:lnSpc>
              <a:spcBef>
                <a:spcPct val="0"/>
              </a:spcBef>
              <a:spcAft>
                <a:spcPct val="0"/>
              </a:spcAft>
              <a:buClrTx/>
              <a:buSzTx/>
              <a:buFontTx/>
              <a:buNone/>
              <a:defRPr kumimoji="0" lang="zh-CN" altLang="en-US" sz="1800" b="0" i="0" u="none" baseline="0">
                <a:solidFill>
                  <a:schemeClr val="tx1"/>
                </a:solidFill>
                <a:effectLst/>
                <a:latin typeface="Calibri" panose="020F0502020204030204" pitchFamily="34" charset="0"/>
                <a:ea typeface="宋体" panose="02010600030101010101" pitchFamily="2" charset="-122"/>
              </a:defRPr>
            </a:lvl2pPr>
            <a:lvl3pPr marL="914400" indent="0" algn="l" defTabSz="457200" rtl="0" eaLnBrk="0" fontAlgn="base" hangingPunct="0">
              <a:lnSpc>
                <a:spcPct val="100000"/>
              </a:lnSpc>
              <a:spcBef>
                <a:spcPct val="0"/>
              </a:spcBef>
              <a:spcAft>
                <a:spcPct val="0"/>
              </a:spcAft>
              <a:buClrTx/>
              <a:buSzTx/>
              <a:buFontTx/>
              <a:buNone/>
              <a:defRPr kumimoji="0" lang="zh-CN" altLang="en-US" sz="1800" b="0" i="0" u="none" baseline="0">
                <a:solidFill>
                  <a:schemeClr val="tx1"/>
                </a:solidFill>
                <a:effectLst/>
                <a:latin typeface="Calibri" panose="020F0502020204030204" pitchFamily="34" charset="0"/>
                <a:ea typeface="宋体" panose="02010600030101010101" pitchFamily="2" charset="-122"/>
              </a:defRPr>
            </a:lvl3pPr>
            <a:lvl4pPr marL="1371600" indent="0" algn="l" defTabSz="457200" rtl="0" eaLnBrk="0" fontAlgn="base" hangingPunct="0">
              <a:lnSpc>
                <a:spcPct val="100000"/>
              </a:lnSpc>
              <a:spcBef>
                <a:spcPct val="0"/>
              </a:spcBef>
              <a:spcAft>
                <a:spcPct val="0"/>
              </a:spcAft>
              <a:buClrTx/>
              <a:buSzTx/>
              <a:buFontTx/>
              <a:buNone/>
              <a:defRPr kumimoji="0" lang="zh-CN" altLang="en-US" sz="1800" b="0" i="0" u="none" baseline="0">
                <a:solidFill>
                  <a:schemeClr val="tx1"/>
                </a:solidFill>
                <a:effectLst/>
                <a:latin typeface="Calibri" panose="020F0502020204030204" pitchFamily="34" charset="0"/>
                <a:ea typeface="宋体" panose="02010600030101010101" pitchFamily="2" charset="-122"/>
              </a:defRPr>
            </a:lvl4pPr>
            <a:lvl5pPr marL="1828800" indent="0" algn="l" defTabSz="457200" rtl="0" eaLnBrk="0" fontAlgn="base" hangingPunct="0">
              <a:lnSpc>
                <a:spcPct val="100000"/>
              </a:lnSpc>
              <a:spcBef>
                <a:spcPct val="0"/>
              </a:spcBef>
              <a:spcAft>
                <a:spcPct val="0"/>
              </a:spcAft>
              <a:buClrTx/>
              <a:buSzTx/>
              <a:buFontTx/>
              <a:buNone/>
              <a:defRPr kumimoji="0" lang="zh-CN" altLang="en-US" sz="1800" b="0" i="0" u="none" baseline="0">
                <a:solidFill>
                  <a:schemeClr val="tx1"/>
                </a:solidFill>
                <a:effectLst/>
                <a:latin typeface="Calibri" panose="020F0502020204030204" pitchFamily="34" charset="0"/>
                <a:ea typeface="宋体" panose="02010600030101010101" pitchFamily="2" charset="-122"/>
              </a:defRPr>
            </a:lvl5pPr>
          </a:lstStyle>
          <a:p>
            <a:pPr eaLnBrk="1" hangingPunct="1"/>
            <a:r>
              <a:rPr lang="zh-CN" altLang="en-US" sz="1200" b="1" kern="0" dirty="0">
                <a:solidFill>
                  <a:prstClr val="black"/>
                </a:solidFill>
                <a:latin typeface="+mn-lt"/>
                <a:ea typeface="+mn-ea"/>
                <a:cs typeface="+mn-ea"/>
                <a:sym typeface="+mn-lt"/>
              </a:rPr>
              <a:t>平时阅读中，我也有一些加快阅读的好方法，比如：我锻炼一眼尽量多的看到并记住内容，这样阅读速度就会加快；还有阅读时我先看看课文的表达方法，默读速度也会加快。</a:t>
            </a:r>
            <a:endParaRPr lang="zh-CN" altLang="en-US" sz="1200" b="1" kern="0" dirty="0">
              <a:solidFill>
                <a:prstClr val="black"/>
              </a:solidFill>
              <a:latin typeface="+mn-lt"/>
              <a:ea typeface="+mn-ea"/>
              <a:cs typeface="+mn-ea"/>
              <a:sym typeface="+mn-lt"/>
            </a:endParaRPr>
          </a:p>
        </p:txBody>
      </p:sp>
      <p:sp>
        <p:nvSpPr>
          <p:cNvPr id="10" name="圆角矩形标注 12"/>
          <p:cNvSpPr/>
          <p:nvPr/>
        </p:nvSpPr>
        <p:spPr>
          <a:xfrm>
            <a:off x="893695" y="1805884"/>
            <a:ext cx="2403475" cy="873125"/>
          </a:xfrm>
          <a:prstGeom prst="wedgeRoundRectCallout">
            <a:avLst>
              <a:gd name="adj1" fmla="val 55745"/>
              <a:gd name="adj2" fmla="val 80667"/>
              <a:gd name="adj3" fmla="val 16667"/>
            </a:avLst>
          </a:prstGeom>
          <a:solidFill>
            <a:srgbClr val="DCE6F2"/>
          </a:solidFill>
          <a:ln>
            <a:solidFill>
              <a:srgbClr val="4A7EBB"/>
            </a:solidFill>
            <a:miter lim="800000"/>
          </a:ln>
          <a:effectLst>
            <a:outerShdw blurRad="40000" dist="23000" dir="5400000">
              <a:srgbClr val="000000">
                <a:alpha val="34999"/>
              </a:srgbClr>
            </a:outerShdw>
          </a:effectLst>
        </p:spPr>
        <p:txBody>
          <a:bodyPr lIns="68580" tIns="34290" rIns="68580" bIns="34290" anchor="ctr" anchorCtr="0">
            <a:noAutofit/>
          </a:bodyPr>
          <a:lstStyle>
            <a:lvl1pPr marL="0" indent="0" algn="l" defTabSz="457200" rtl="0" eaLnBrk="0" fontAlgn="base" hangingPunct="0">
              <a:lnSpc>
                <a:spcPct val="100000"/>
              </a:lnSpc>
              <a:spcBef>
                <a:spcPct val="0"/>
              </a:spcBef>
              <a:spcAft>
                <a:spcPct val="0"/>
              </a:spcAft>
              <a:buClrTx/>
              <a:buSzTx/>
              <a:buFontTx/>
              <a:buNone/>
              <a:defRPr kumimoji="0" lang="zh-CN" altLang="en-US" sz="1800" b="0" i="0" u="none" baseline="0">
                <a:solidFill>
                  <a:schemeClr val="tx1"/>
                </a:solidFill>
                <a:effectLst/>
                <a:latin typeface="Calibri" panose="020F0502020204030204" pitchFamily="34" charset="0"/>
                <a:ea typeface="宋体" panose="02010600030101010101" pitchFamily="2" charset="-122"/>
              </a:defRPr>
            </a:lvl1pPr>
            <a:lvl2pPr marL="457200" indent="0" algn="l" defTabSz="457200" rtl="0" eaLnBrk="0" fontAlgn="base" hangingPunct="0">
              <a:lnSpc>
                <a:spcPct val="100000"/>
              </a:lnSpc>
              <a:spcBef>
                <a:spcPct val="0"/>
              </a:spcBef>
              <a:spcAft>
                <a:spcPct val="0"/>
              </a:spcAft>
              <a:buClrTx/>
              <a:buSzTx/>
              <a:buFontTx/>
              <a:buNone/>
              <a:defRPr kumimoji="0" lang="zh-CN" altLang="en-US" sz="1800" b="0" i="0" u="none" baseline="0">
                <a:solidFill>
                  <a:schemeClr val="tx1"/>
                </a:solidFill>
                <a:effectLst/>
                <a:latin typeface="Calibri" panose="020F0502020204030204" pitchFamily="34" charset="0"/>
                <a:ea typeface="宋体" panose="02010600030101010101" pitchFamily="2" charset="-122"/>
              </a:defRPr>
            </a:lvl2pPr>
            <a:lvl3pPr marL="914400" indent="0" algn="l" defTabSz="457200" rtl="0" eaLnBrk="0" fontAlgn="base" hangingPunct="0">
              <a:lnSpc>
                <a:spcPct val="100000"/>
              </a:lnSpc>
              <a:spcBef>
                <a:spcPct val="0"/>
              </a:spcBef>
              <a:spcAft>
                <a:spcPct val="0"/>
              </a:spcAft>
              <a:buClrTx/>
              <a:buSzTx/>
              <a:buFontTx/>
              <a:buNone/>
              <a:defRPr kumimoji="0" lang="zh-CN" altLang="en-US" sz="1800" b="0" i="0" u="none" baseline="0">
                <a:solidFill>
                  <a:schemeClr val="tx1"/>
                </a:solidFill>
                <a:effectLst/>
                <a:latin typeface="Calibri" panose="020F0502020204030204" pitchFamily="34" charset="0"/>
                <a:ea typeface="宋体" panose="02010600030101010101" pitchFamily="2" charset="-122"/>
              </a:defRPr>
            </a:lvl3pPr>
            <a:lvl4pPr marL="1371600" indent="0" algn="l" defTabSz="457200" rtl="0" eaLnBrk="0" fontAlgn="base" hangingPunct="0">
              <a:lnSpc>
                <a:spcPct val="100000"/>
              </a:lnSpc>
              <a:spcBef>
                <a:spcPct val="0"/>
              </a:spcBef>
              <a:spcAft>
                <a:spcPct val="0"/>
              </a:spcAft>
              <a:buClrTx/>
              <a:buSzTx/>
              <a:buFontTx/>
              <a:buNone/>
              <a:defRPr kumimoji="0" lang="zh-CN" altLang="en-US" sz="1800" b="0" i="0" u="none" baseline="0">
                <a:solidFill>
                  <a:schemeClr val="tx1"/>
                </a:solidFill>
                <a:effectLst/>
                <a:latin typeface="Calibri" panose="020F0502020204030204" pitchFamily="34" charset="0"/>
                <a:ea typeface="宋体" panose="02010600030101010101" pitchFamily="2" charset="-122"/>
              </a:defRPr>
            </a:lvl4pPr>
            <a:lvl5pPr marL="1828800" indent="0" algn="l" defTabSz="457200" rtl="0" eaLnBrk="0" fontAlgn="base" hangingPunct="0">
              <a:lnSpc>
                <a:spcPct val="100000"/>
              </a:lnSpc>
              <a:spcBef>
                <a:spcPct val="0"/>
              </a:spcBef>
              <a:spcAft>
                <a:spcPct val="0"/>
              </a:spcAft>
              <a:buClrTx/>
              <a:buSzTx/>
              <a:buFontTx/>
              <a:buNone/>
              <a:defRPr kumimoji="0" lang="zh-CN" altLang="en-US" sz="1800" b="0" i="0" u="none" baseline="0">
                <a:solidFill>
                  <a:schemeClr val="tx1"/>
                </a:solidFill>
                <a:effectLst/>
                <a:latin typeface="Calibri" panose="020F0502020204030204" pitchFamily="34" charset="0"/>
                <a:ea typeface="宋体" panose="02010600030101010101" pitchFamily="2" charset="-122"/>
              </a:defRPr>
            </a:lvl5pPr>
          </a:lstStyle>
          <a:p>
            <a:pPr eaLnBrk="1" hangingPunct="1"/>
            <a:r>
              <a:rPr lang="zh-CN" altLang="en-US" sz="1500" b="1" kern="0">
                <a:solidFill>
                  <a:prstClr val="black"/>
                </a:solidFill>
                <a:latin typeface="+mn-lt"/>
                <a:ea typeface="+mn-ea"/>
                <a:cs typeface="+mn-ea"/>
                <a:sym typeface="+mn-lt"/>
              </a:rPr>
              <a:t>小朋友，你有什么好方法？</a:t>
            </a:r>
            <a:endParaRPr lang="zh-CN" altLang="en-US" sz="1500" b="1" kern="0">
              <a:solidFill>
                <a:prstClr val="black"/>
              </a:solidFill>
              <a:latin typeface="+mn-lt"/>
              <a:ea typeface="+mn-ea"/>
              <a:cs typeface="+mn-ea"/>
              <a:sym typeface="+mn-lt"/>
            </a:endParaRPr>
          </a:p>
        </p:txBody>
      </p:sp>
      <p:pic>
        <p:nvPicPr>
          <p:cNvPr id="11" name="Picture 12"/>
          <p:cNvPicPr>
            <a:picLocks noChangeAspect="1"/>
          </p:cNvPicPr>
          <p:nvPr/>
        </p:nvPicPr>
        <p:blipFill>
          <a:blip r:embed="rId1" cstate="email">
            <a:clrChange>
              <a:clrFrom>
                <a:srgbClr val="FFFFFF"/>
              </a:clrFrom>
              <a:clrTo>
                <a:srgbClr val="FFFFFF">
                  <a:alpha val="0"/>
                </a:srgbClr>
              </a:clrTo>
            </a:clrChange>
          </a:blip>
          <a:stretch>
            <a:fillRect/>
          </a:stretch>
        </p:blipFill>
        <p:spPr>
          <a:xfrm>
            <a:off x="4491040" y="3250372"/>
            <a:ext cx="1274762" cy="1450975"/>
          </a:xfrm>
          <a:prstGeom prst="rect">
            <a:avLst/>
          </a:prstGeom>
          <a:noFill/>
          <a:ln>
            <a:noFill/>
            <a:miter lim="800000"/>
            <a:headEnd/>
            <a:tailEnd/>
          </a:ln>
        </p:spPr>
      </p:pic>
      <p:pic>
        <p:nvPicPr>
          <p:cNvPr id="12" name="Picture 13" descr="http://www.zxxk.com"/>
          <p:cNvPicPr>
            <a:picLocks noChangeAspect="1"/>
          </p:cNvPicPr>
          <p:nvPr/>
        </p:nvPicPr>
        <p:blipFill>
          <a:blip r:embed="rId2" cstate="email"/>
          <a:stretch>
            <a:fillRect/>
          </a:stretch>
        </p:blipFill>
        <p:spPr>
          <a:xfrm>
            <a:off x="2651127" y="2609022"/>
            <a:ext cx="2073275" cy="2073275"/>
          </a:xfrm>
          <a:prstGeom prst="rect">
            <a:avLst/>
          </a:prstGeom>
          <a:noFill/>
          <a:ln>
            <a:noFill/>
            <a:miter lim="800000"/>
            <a:headEnd/>
            <a:tailEnd/>
          </a:ln>
        </p:spPr>
      </p:pic>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barn(inVertical)">
                                      <p:cBhvr>
                                        <p:cTn id="7" dur="500" fill="hold"/>
                                        <p:tgtEl>
                                          <p:spTgt spid="10"/>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barn(inVertical)">
                                      <p:cBhvr>
                                        <p:cTn id="12" dur="500" fill="hold"/>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文本占位符 7"/>
          <p:cNvSpPr>
            <a:spLocks noGrp="1"/>
          </p:cNvSpPr>
          <p:nvPr>
            <p:ph type="body" sz="quarter" idx="10"/>
          </p:nvPr>
        </p:nvSpPr>
        <p:spPr/>
        <p:txBody>
          <a:bodyPr/>
          <a:lstStyle/>
          <a:p>
            <a:r>
              <a:rPr lang="zh-CN" altLang="en-US" sz="2700" dirty="0">
                <a:latin typeface="+mn-lt"/>
                <a:ea typeface="+mn-ea"/>
                <a:cs typeface="+mn-ea"/>
                <a:sym typeface="+mn-lt"/>
              </a:rPr>
              <a:t>交流平台</a:t>
            </a:r>
            <a:endParaRPr lang="zh-CN" altLang="en-US" sz="2700" dirty="0">
              <a:latin typeface="+mn-lt"/>
              <a:ea typeface="+mn-ea"/>
              <a:cs typeface="+mn-ea"/>
              <a:sym typeface="+mn-lt"/>
            </a:endParaRPr>
          </a:p>
        </p:txBody>
      </p:sp>
      <p:sp>
        <p:nvSpPr>
          <p:cNvPr id="2" name="Rectangle 5"/>
          <p:cNvSpPr/>
          <p:nvPr/>
        </p:nvSpPr>
        <p:spPr>
          <a:xfrm>
            <a:off x="721519" y="974952"/>
            <a:ext cx="7700962" cy="3531736"/>
          </a:xfrm>
          <a:prstGeom prst="rect">
            <a:avLst/>
          </a:prstGeom>
          <a:noFill/>
          <a:ln>
            <a:noFill/>
            <a:miter lim="800000"/>
          </a:ln>
        </p:spPr>
        <p:txBody>
          <a:bodyPr wrap="square" lIns="68580" tIns="34290" rIns="68580" bIns="34290" anchor="ctr" anchorCtr="0">
            <a:spAutoFit/>
          </a:bodyPr>
          <a:lstStyle>
            <a:lvl1pPr marL="0" indent="0" algn="l" defTabSz="457200" rtl="0" eaLnBrk="0" fontAlgn="base" hangingPunct="0">
              <a:lnSpc>
                <a:spcPct val="100000"/>
              </a:lnSpc>
              <a:spcBef>
                <a:spcPct val="0"/>
              </a:spcBef>
              <a:spcAft>
                <a:spcPct val="0"/>
              </a:spcAft>
              <a:buClrTx/>
              <a:buSzTx/>
              <a:buFontTx/>
              <a:buNone/>
              <a:defRPr kumimoji="0" lang="zh-CN" altLang="en-US" sz="1800" b="0" i="0" u="none" baseline="0">
                <a:solidFill>
                  <a:schemeClr val="tx1"/>
                </a:solidFill>
                <a:effectLst/>
                <a:latin typeface="Calibri" panose="020F0502020204030204" pitchFamily="34" charset="0"/>
                <a:ea typeface="宋体" panose="02010600030101010101" pitchFamily="2" charset="-122"/>
              </a:defRPr>
            </a:lvl1pPr>
            <a:lvl2pPr marL="457200" indent="0" algn="l" defTabSz="457200" rtl="0" eaLnBrk="0" fontAlgn="base" hangingPunct="0">
              <a:lnSpc>
                <a:spcPct val="100000"/>
              </a:lnSpc>
              <a:spcBef>
                <a:spcPct val="0"/>
              </a:spcBef>
              <a:spcAft>
                <a:spcPct val="0"/>
              </a:spcAft>
              <a:buClrTx/>
              <a:buSzTx/>
              <a:buFontTx/>
              <a:buNone/>
              <a:defRPr kumimoji="0" lang="zh-CN" altLang="en-US" sz="1800" b="0" i="0" u="none" baseline="0">
                <a:solidFill>
                  <a:schemeClr val="tx1"/>
                </a:solidFill>
                <a:effectLst/>
                <a:latin typeface="Calibri" panose="020F0502020204030204" pitchFamily="34" charset="0"/>
                <a:ea typeface="宋体" panose="02010600030101010101" pitchFamily="2" charset="-122"/>
              </a:defRPr>
            </a:lvl2pPr>
            <a:lvl3pPr marL="914400" indent="0" algn="l" defTabSz="457200" rtl="0" eaLnBrk="0" fontAlgn="base" hangingPunct="0">
              <a:lnSpc>
                <a:spcPct val="100000"/>
              </a:lnSpc>
              <a:spcBef>
                <a:spcPct val="0"/>
              </a:spcBef>
              <a:spcAft>
                <a:spcPct val="0"/>
              </a:spcAft>
              <a:buClrTx/>
              <a:buSzTx/>
              <a:buFontTx/>
              <a:buNone/>
              <a:defRPr kumimoji="0" lang="zh-CN" altLang="en-US" sz="1800" b="0" i="0" u="none" baseline="0">
                <a:solidFill>
                  <a:schemeClr val="tx1"/>
                </a:solidFill>
                <a:effectLst/>
                <a:latin typeface="Calibri" panose="020F0502020204030204" pitchFamily="34" charset="0"/>
                <a:ea typeface="宋体" panose="02010600030101010101" pitchFamily="2" charset="-122"/>
              </a:defRPr>
            </a:lvl3pPr>
            <a:lvl4pPr marL="1371600" indent="0" algn="l" defTabSz="457200" rtl="0" eaLnBrk="0" fontAlgn="base" hangingPunct="0">
              <a:lnSpc>
                <a:spcPct val="100000"/>
              </a:lnSpc>
              <a:spcBef>
                <a:spcPct val="0"/>
              </a:spcBef>
              <a:spcAft>
                <a:spcPct val="0"/>
              </a:spcAft>
              <a:buClrTx/>
              <a:buSzTx/>
              <a:buFontTx/>
              <a:buNone/>
              <a:defRPr kumimoji="0" lang="zh-CN" altLang="en-US" sz="1800" b="0" i="0" u="none" baseline="0">
                <a:solidFill>
                  <a:schemeClr val="tx1"/>
                </a:solidFill>
                <a:effectLst/>
                <a:latin typeface="Calibri" panose="020F0502020204030204" pitchFamily="34" charset="0"/>
                <a:ea typeface="宋体" panose="02010600030101010101" pitchFamily="2" charset="-122"/>
              </a:defRPr>
            </a:lvl4pPr>
            <a:lvl5pPr marL="1828800" indent="0" algn="l" defTabSz="457200" rtl="0" eaLnBrk="0" fontAlgn="base" hangingPunct="0">
              <a:lnSpc>
                <a:spcPct val="100000"/>
              </a:lnSpc>
              <a:spcBef>
                <a:spcPct val="0"/>
              </a:spcBef>
              <a:spcAft>
                <a:spcPct val="0"/>
              </a:spcAft>
              <a:buClrTx/>
              <a:buSzTx/>
              <a:buFontTx/>
              <a:buNone/>
              <a:defRPr kumimoji="0" lang="zh-CN" altLang="en-US" sz="1800" b="0" i="0" u="none" baseline="0">
                <a:solidFill>
                  <a:schemeClr val="tx1"/>
                </a:solidFill>
                <a:effectLst/>
                <a:latin typeface="Calibri" panose="020F0502020204030204" pitchFamily="34" charset="0"/>
                <a:ea typeface="宋体" panose="02010600030101010101" pitchFamily="2" charset="-122"/>
              </a:defRPr>
            </a:lvl5pPr>
          </a:lstStyle>
          <a:p>
            <a:pPr eaLnBrk="1" hangingPunct="1">
              <a:lnSpc>
                <a:spcPct val="150000"/>
              </a:lnSpc>
            </a:pPr>
            <a:r>
              <a:rPr lang="zh-CN" altLang="en-US" sz="1500" kern="0" dirty="0">
                <a:solidFill>
                  <a:prstClr val="black"/>
                </a:solidFill>
                <a:latin typeface="+mn-lt"/>
                <a:ea typeface="+mn-ea"/>
                <a:cs typeface="+mn-ea"/>
                <a:sym typeface="+mn-lt"/>
              </a:rPr>
              <a:t>   大娘，停住您送别的脚步吧！为了帮我们洗补衣服，您已经几夜没合眼了。您这么大年纪，能支持得住吗？快回家休息吧！为什么摇头呢？难道您担心我们会把您这位朝鲜阿妈妮忘怀？不，永远不会。八年来，您为我们花了多少心血，给了我们多少慈母般的温暖！记得五次战役的时候，由于敌机的封锁，造成了暂时的供应困难。我们空着肚子，在阵地上跟敌人拼了三天三夜。是您带着全村妇女，顶着打糕，冒着炮火，穿过硝烟，送到阵地上来给我们吃。这真是雪中送炭啊！当时有很多同志感动得流下眼泪。在您的帮助下，我们打胜了那次阻击战。您再回去的途中，累得昏倒在路旁了。我们还记得，我们的一个伤员在您家里休养，敌机来了，您丢下自己的小孙孙，把伤员背进了防空洞；当您再回去抢救小孙孙的时候，房子已经炸平了。您为我们失去了唯一的亲人。您说，这比山还高比海还深的的情谊，我们怎么能忘怀？</a:t>
            </a:r>
            <a:endParaRPr lang="en-US" altLang="zh-CN" sz="1500" kern="0" dirty="0">
              <a:solidFill>
                <a:prstClr val="black"/>
              </a:solidFill>
              <a:latin typeface="+mn-lt"/>
              <a:ea typeface="+mn-ea"/>
              <a:cs typeface="+mn-ea"/>
              <a:sym typeface="+mn-lt"/>
            </a:endParaRPr>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tags/tag1.xml><?xml version="1.0" encoding="utf-8"?>
<p:tagLst xmlns:p="http://schemas.openxmlformats.org/presentationml/2006/main">
  <p:tag name="commondata" val="eyJoZGlkIjoiN2YzNjBkOTgyNWQ1YTMxYzM3MzMwNWFiODNmOWIzYWMifQ=="/>
</p:tagLst>
</file>

<file path=ppt/theme/theme1.xml><?xml version="1.0" encoding="utf-8"?>
<a:theme xmlns:a="http://schemas.openxmlformats.org/drawingml/2006/main" name="第一PPT模板网-WWW.1PPT.COM">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2djzamli">
      <a:majorFont>
        <a:latin typeface="微软雅黑"/>
        <a:ea typeface="微软雅黑"/>
        <a:cs typeface=""/>
      </a:majorFont>
      <a:minorFont>
        <a:latin typeface="微软雅黑"/>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3643</Words>
  <Application>WPS 演示</Application>
  <PresentationFormat>全屏显示(16:9)</PresentationFormat>
  <Paragraphs>129</Paragraphs>
  <Slides>18</Slides>
  <Notes>18</Notes>
  <HiddenSlides>0</HiddenSlides>
  <MMClips>0</MMClips>
  <ScaleCrop>false</ScaleCrop>
  <HeadingPairs>
    <vt:vector size="6" baseType="variant">
      <vt:variant>
        <vt:lpstr>已用的字体</vt:lpstr>
      </vt:variant>
      <vt:variant>
        <vt:i4>9</vt:i4>
      </vt:variant>
      <vt:variant>
        <vt:lpstr>主题</vt:lpstr>
      </vt:variant>
      <vt:variant>
        <vt:i4>1</vt:i4>
      </vt:variant>
      <vt:variant>
        <vt:lpstr>幻灯片标题</vt:lpstr>
      </vt:variant>
      <vt:variant>
        <vt:i4>18</vt:i4>
      </vt:variant>
    </vt:vector>
  </HeadingPairs>
  <TitlesOfParts>
    <vt:vector size="28" baseType="lpstr">
      <vt:lpstr>Arial</vt:lpstr>
      <vt:lpstr>宋体</vt:lpstr>
      <vt:lpstr>Wingdings</vt:lpstr>
      <vt:lpstr>思源黑体 CN Light</vt:lpstr>
      <vt:lpstr>思源黑体 CN Bold</vt:lpstr>
      <vt:lpstr>Calibri</vt:lpstr>
      <vt:lpstr>微软雅黑</vt:lpstr>
      <vt:lpstr>Arial Unicode MS</vt:lpstr>
      <vt:lpstr>黑体</vt:lpstr>
      <vt:lpstr>第一PPT模板网-WWW.1PPT.COM</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第一PPT模板网-WWW.1PPT.COM</dc:creator>
  <cp:lastModifiedBy>罗</cp:lastModifiedBy>
  <cp:revision>3</cp:revision>
  <dcterms:created xsi:type="dcterms:W3CDTF">2020-10-09T06:10:00Z</dcterms:created>
  <dcterms:modified xsi:type="dcterms:W3CDTF">2023-10-23T04:42:46Z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2052-12.1.0.15712</vt:lpwstr>
  </property>
  <property fmtid="{D5CDD505-2E9C-101B-9397-08002B2CF9AE}" pid="3" name="ICV">
    <vt:lpwstr>55EDE3E5B0F442FD8CD654BF40177800_12</vt:lpwstr>
  </property>
</Properties>
</file>