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3"/>
    <p:sldId id="486" r:id="rId4"/>
    <p:sldId id="487" r:id="rId5"/>
    <p:sldId id="488" r:id="rId6"/>
    <p:sldId id="489" r:id="rId7"/>
    <p:sldId id="490" r:id="rId8"/>
    <p:sldId id="491" r:id="rId9"/>
    <p:sldId id="492" r:id="rId10"/>
    <p:sldId id="493" r:id="rId11"/>
    <p:sldId id="494" r:id="rId12"/>
    <p:sldId id="495" r:id="rId13"/>
    <p:sldId id="497" r:id="rId14"/>
    <p:sldId id="498" r:id="rId15"/>
    <p:sldId id="499" r:id="rId16"/>
    <p:sldId id="500" r:id="rId17"/>
    <p:sldId id="502" r:id="rId18"/>
    <p:sldId id="503" r:id="rId19"/>
    <p:sldId id="504" r:id="rId20"/>
    <p:sldId id="505" r:id="rId21"/>
    <p:sldId id="506" r:id="rId22"/>
    <p:sldId id="507" r:id="rId23"/>
    <p:sldId id="508" r:id="rId25"/>
    <p:sldId id="509" r:id="rId26"/>
    <p:sldId id="510" r:id="rId27"/>
    <p:sldId id="511" r:id="rId28"/>
    <p:sldId id="512" r:id="rId29"/>
    <p:sldId id="513" r:id="rId30"/>
    <p:sldId id="514" r:id="rId31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9"/>
    <p:restoredTop sz="94674"/>
  </p:normalViewPr>
  <p:slideViewPr>
    <p:cSldViewPr snapToGrid="0" snapToObjects="1">
      <p:cViewPr>
        <p:scale>
          <a:sx n="100" d="100"/>
          <a:sy n="100" d="100"/>
        </p:scale>
        <p:origin x="-122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166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4D3A9-D6A0-4C87-9AC4-6B96EFF6433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C89A7-1B6F-4330-8D55-B7E8304023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55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6554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9" Type="http://schemas.openxmlformats.org/officeDocument/2006/relationships/tags" Target="../tags/tag62.xml"/><Relationship Id="rId48" Type="http://schemas.openxmlformats.org/officeDocument/2006/relationships/image" Target="file:///D:\qq&#25991;&#20214;\712321467\Image\C2C\Image2\%7b75232B38-A165-1FB7-499C-2E1C792CACB5%7d.png" TargetMode="External"/><Relationship Id="rId47" Type="http://schemas.openxmlformats.org/officeDocument/2006/relationships/image" Target="../media/image1.png"/><Relationship Id="rId46" Type="http://schemas.openxmlformats.org/officeDocument/2006/relationships/tags" Target="../tags/tag61.xml"/><Relationship Id="rId45" Type="http://schemas.openxmlformats.org/officeDocument/2006/relationships/tags" Target="../tags/tag60.xml"/><Relationship Id="rId44" Type="http://schemas.openxmlformats.org/officeDocument/2006/relationships/tags" Target="../tags/tag59.xml"/><Relationship Id="rId43" Type="http://schemas.openxmlformats.org/officeDocument/2006/relationships/tags" Target="../tags/tag58.xml"/><Relationship Id="rId42" Type="http://schemas.openxmlformats.org/officeDocument/2006/relationships/tags" Target="../tags/tag57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4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7" r:link="rId4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4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2.xml"/><Relationship Id="rId3" Type="http://schemas.openxmlformats.org/officeDocument/2006/relationships/tags" Target="../tags/tag110.xml"/><Relationship Id="rId2" Type="http://schemas.openxmlformats.org/officeDocument/2006/relationships/image" Target="../media/image15.jpeg"/><Relationship Id="rId1" Type="http://schemas.openxmlformats.org/officeDocument/2006/relationships/tags" Target="../tags/tag109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3.xml"/><Relationship Id="rId6" Type="http://schemas.openxmlformats.org/officeDocument/2006/relationships/tags" Target="../tags/tag11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5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8.xml"/><Relationship Id="rId4" Type="http://schemas.openxmlformats.org/officeDocument/2006/relationships/tags" Target="../tags/tag128.xml"/><Relationship Id="rId3" Type="http://schemas.openxmlformats.org/officeDocument/2006/relationships/image" Target="../media/image19.jpeg"/><Relationship Id="rId2" Type="http://schemas.openxmlformats.org/officeDocument/2006/relationships/tags" Target="../tags/tag127.xml"/><Relationship Id="rId1" Type="http://schemas.openxmlformats.org/officeDocument/2006/relationships/tags" Target="../tags/tag12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21.jpeg"/><Relationship Id="rId3" Type="http://schemas.openxmlformats.org/officeDocument/2006/relationships/tags" Target="../tags/tag130.xml"/><Relationship Id="rId2" Type="http://schemas.openxmlformats.org/officeDocument/2006/relationships/image" Target="../media/image20.jpeg"/><Relationship Id="rId1" Type="http://schemas.openxmlformats.org/officeDocument/2006/relationships/tags" Target="../tags/tag129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0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1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2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3.xml"/><Relationship Id="rId4" Type="http://schemas.openxmlformats.org/officeDocument/2006/relationships/tags" Target="../tags/tag148.xml"/><Relationship Id="rId3" Type="http://schemas.openxmlformats.org/officeDocument/2006/relationships/image" Target="../media/image22.jpeg"/><Relationship Id="rId2" Type="http://schemas.openxmlformats.org/officeDocument/2006/relationships/tags" Target="../tags/tag147.xml"/><Relationship Id="rId1" Type="http://schemas.openxmlformats.org/officeDocument/2006/relationships/tags" Target="../tags/tag14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4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6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7.xml"/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8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9.xml"/><Relationship Id="rId1" Type="http://schemas.openxmlformats.org/officeDocument/2006/relationships/tags" Target="../tags/tag16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tags" Target="../tags/tag165.xml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8" Type="http://schemas.openxmlformats.org/officeDocument/2006/relationships/image" Target="../media/image10.jpeg"/><Relationship Id="rId7" Type="http://schemas.openxmlformats.org/officeDocument/2006/relationships/image" Target="../media/image9.jpeg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1" Type="http://schemas.openxmlformats.org/officeDocument/2006/relationships/slideLayout" Target="../slideLayouts/slideLayout15.xml"/><Relationship Id="rId10" Type="http://schemas.openxmlformats.org/officeDocument/2006/relationships/tags" Target="../tags/tag66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67.xml"/><Relationship Id="rId1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0.xml"/><Relationship Id="rId3" Type="http://schemas.openxmlformats.org/officeDocument/2006/relationships/image" Target="../media/image13.png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75.xml"/><Relationship Id="rId5" Type="http://schemas.openxmlformats.org/officeDocument/2006/relationships/image" Target="../media/image14.png"/><Relationship Id="rId4" Type="http://schemas.microsoft.com/office/2007/relationships/media" Target="../media/media1.mp3"/><Relationship Id="rId3" Type="http://schemas.openxmlformats.org/officeDocument/2006/relationships/audio" Target="../media/media1.mp3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7" Type="http://schemas.openxmlformats.org/officeDocument/2006/relationships/slideLayout" Target="../slideLayouts/slideLayout20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tags" Target="../tags/tag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21754" y="1899576"/>
            <a:ext cx="1217092" cy="110577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941006" y="1944632"/>
            <a:ext cx="7210850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 b="1" spc="-300" dirty="0" smtClean="0">
                <a:ln w="3175">
                  <a:noFill/>
                  <a:prstDash val="dash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6000" b="1" spc="-300" dirty="0" smtClean="0">
                <a:ln w="3175">
                  <a:noFill/>
                  <a:prstDash val="dash"/>
                </a:ln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</a:t>
            </a:r>
            <a:r>
              <a:rPr lang="zh-CN" altLang="en-US" sz="6000" b="1" spc="600" dirty="0" smtClean="0">
                <a:ln w="3175">
                  <a:noFill/>
                  <a:prstDash val="dash"/>
                </a:ln>
                <a:solidFill>
                  <a:srgbClr val="007C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花 </a:t>
            </a:r>
            <a:r>
              <a:rPr lang="zh-CN" altLang="en-US" sz="6000" b="1" spc="600" dirty="0">
                <a:ln w="3175">
                  <a:noFill/>
                  <a:prstDash val="dash"/>
                </a:ln>
                <a:solidFill>
                  <a:srgbClr val="007C7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之 歌</a:t>
            </a:r>
            <a:endParaRPr lang="zh-CN" altLang="en-US" sz="6000" b="1" spc="600" dirty="0">
              <a:ln w="3175">
                <a:noFill/>
                <a:prstDash val="dash"/>
              </a:ln>
              <a:solidFill>
                <a:srgbClr val="007C7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2371567" y="668215"/>
            <a:ext cx="8258387" cy="22504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marL="406400" indent="-406400"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  <a:buAutoNum type="ea1JpnChsDbPeriod"/>
            </a:pPr>
            <a:r>
              <a:rPr lang="en-US" sz="3200" b="1" spc="240" err="1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省略号的内容是什么？</a:t>
            </a:r>
            <a:endParaRPr 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06400" indent="-406400"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  <a:buAutoNum type="ea1JpnChsDbPeriod"/>
            </a:pPr>
            <a:r>
              <a:rPr lang="zh-CN" alt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你是怎样理解这句话的？</a:t>
            </a:r>
            <a:endParaRPr lang="zh-CN" alt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06400" indent="-406400"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  <a:buAutoNum type="ea1JpnChsDbPeriod"/>
            </a:pPr>
            <a:r>
              <a:rPr lang="zh-CN" alt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指导朗读，读出花开花落的韵味。</a:t>
            </a:r>
            <a:endParaRPr lang="zh-CN" alt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88261" y="3405488"/>
            <a:ext cx="10377593" cy="2164080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/>
          </a:bodyPr>
          <a:lstStyle/>
          <a:p>
            <a:pPr>
              <a:lnSpc>
                <a:spcPct val="150000"/>
              </a:lnSpc>
              <a:buSzTx/>
            </a:pPr>
            <a:r>
              <a:rPr lang="en-US" altLang="zh-CN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我是大自然的话语，大自然说出来，又收回去，藏在心间，然后又说一遍</a:t>
            </a:r>
            <a:r>
              <a:rPr lang="en-US" altLang="zh-CN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en-US" altLang="zh-CN" sz="37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2948355" y="3081279"/>
            <a:ext cx="6400800" cy="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-567"/>
          <a:stretch>
            <a:fillRect/>
          </a:stretch>
        </p:blipFill>
        <p:spPr>
          <a:xfrm flipH="1">
            <a:off x="422040" y="2288089"/>
            <a:ext cx="4780280" cy="3690620"/>
          </a:xfrm>
          <a:prstGeom prst="rect">
            <a:avLst/>
          </a:prstGeom>
        </p:spPr>
      </p:pic>
      <p:sp>
        <p:nvSpPr>
          <p:cNvPr id="7" name="文本框 4"/>
          <p:cNvSpPr txBox="1"/>
          <p:nvPr/>
        </p:nvSpPr>
        <p:spPr>
          <a:xfrm>
            <a:off x="3552085" y="651130"/>
            <a:ext cx="7645798" cy="42473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indent="406400">
              <a:lnSpc>
                <a:spcPct val="150000"/>
              </a:lnSpc>
            </a:pPr>
            <a:r>
              <a:rPr lang="en-US" altLang="zh-CN" sz="3600" b="1" dirty="0">
                <a:ln w="10160" cmpd="thickThin">
                  <a:solidFill>
                    <a:srgbClr val="FFC000"/>
                  </a:solidFill>
                  <a:prstDash val="solid"/>
                </a:ln>
                <a:latin typeface="宋体" panose="02010600030101010101" pitchFamily="2" charset="-122"/>
              </a:rPr>
              <a:t>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诗人以第一人称自述的方式，运用了比喻的修辞手法，把花比作“大自然的话语”，“大自然说出来”比喻花开，“又收回去”比喻花落。写出了自然界中循环往复的花开花落。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1302174" y="4351148"/>
            <a:ext cx="9818793" cy="162475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sz="3200" b="1" spc="24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看图片</a:t>
            </a:r>
            <a:r>
              <a:rPr lang="en-US" sz="3200" b="1" spc="240" err="1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（草地上的鲜花盛开），直观感受，作者把花比作了什么？</a:t>
            </a:r>
            <a:endParaRPr 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356455" y="4139062"/>
            <a:ext cx="10419927" cy="1360593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/>
          </a:bodyPr>
          <a:lstStyle/>
          <a:p>
            <a:pPr>
              <a:buSzTx/>
            </a:pPr>
            <a:r>
              <a:rPr lang="en-US" altLang="zh-CN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我是星星，从苍穹坠落在绿茵中。</a:t>
            </a:r>
            <a:endParaRPr lang="zh-CN" altLang="en-US" sz="37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2964209" y="4098717"/>
            <a:ext cx="6400800" cy="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http://photo-static-api.fotomore.com/creative/vcg/400/version23/VCG41157644954.jpg" descr="&amp;pky180_sjzg_VCG41157644954&amp;2&amp;src_toppic_inpsrchzd1&amp;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426577" y="588374"/>
            <a:ext cx="7219527" cy="3407833"/>
          </a:xfrm>
          <a:prstGeom prst="rect">
            <a:avLst/>
          </a:prstGeom>
        </p:spPr>
      </p:pic>
      <p:pic>
        <p:nvPicPr>
          <p:cNvPr id="7" name="http://photo-static-api.fotomore.com/creative/vcg/400/new/VCG41N973880948.jpg" descr="&amp;pky290_sjzg_VCG41N973880948&amp;2&amp;src_toppic_inpsrchzd1&amp;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6577" y="585291"/>
            <a:ext cx="7250007" cy="35229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983684" y="1399992"/>
            <a:ext cx="5539740" cy="5054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lang="en-US" altLang="zh-CN" sz="3200" b="1" spc="24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3200" b="1" spc="24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“诸元素”</a:t>
            </a:r>
            <a:r>
              <a:rPr lang="zh-CN" alt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指什么？</a:t>
            </a:r>
            <a:endParaRPr lang="zh-CN" alt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014769" y="3556452"/>
            <a:ext cx="10292143" cy="1960880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/>
          </a:bodyPr>
          <a:lstStyle/>
          <a:p>
            <a:pPr>
              <a:lnSpc>
                <a:spcPct val="150000"/>
              </a:lnSpc>
              <a:buSzTx/>
            </a:pPr>
            <a:r>
              <a:rPr lang="en-US" altLang="zh-CN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我是诸元素之女：冬将我孕育，春使我开放，夏让我成长，秋令我昏昏睡去。</a:t>
            </a:r>
            <a:endParaRPr lang="zh-CN" altLang="en-US" sz="37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983683" y="2874102"/>
            <a:ext cx="6400800" cy="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6"/>
          <p:cNvSpPr txBox="1"/>
          <p:nvPr>
            <p:custDataLst>
              <p:tags r:id="rId4"/>
            </p:custDataLst>
          </p:nvPr>
        </p:nvSpPr>
        <p:spPr>
          <a:xfrm>
            <a:off x="983683" y="2187392"/>
            <a:ext cx="6385560" cy="5054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fontAlgn="ctr"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lang="en-US" altLang="zh-CN" sz="3200" b="1" spc="24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3200" b="1" spc="24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zh-CN" alt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作者又把花看成了什么？</a:t>
            </a:r>
            <a:endParaRPr lang="zh-CN" alt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537535" y="568945"/>
            <a:ext cx="3678767" cy="296234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3200" b="1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作者的想象可真奇特，看着花把它当成人来写，想象力真丰富。</a:t>
            </a:r>
            <a:endParaRPr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" grpId="0"/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1919205" y="1185455"/>
            <a:ext cx="8649547" cy="117686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fontAlgn="ctr">
              <a:lnSpc>
                <a:spcPct val="15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lang="zh-CN" altLang="en-US" sz="3200" b="1" spc="24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①若只看这句话，你是否知道“我”到底是什么？什么东西能同时成为上述所说？</a:t>
            </a:r>
            <a:endParaRPr lang="zh-CN" altLang="en-US" sz="3200" b="1" spc="24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750994" y="3187167"/>
            <a:ext cx="10690013" cy="1960880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/>
          </a:bodyPr>
          <a:lstStyle/>
          <a:p>
            <a:pPr>
              <a:buSzTx/>
            </a:pPr>
            <a:r>
              <a:rPr lang="en-US" altLang="zh-CN" sz="43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43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我是亲友之间交往的礼品，我是婚礼的冠冕，我是生者赠予死者最后的祭献。</a:t>
            </a:r>
            <a:endParaRPr lang="zh-CN" altLang="en-US" sz="43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3"/>
            </p:custDataLst>
          </p:nvPr>
        </p:nvCxnSpPr>
        <p:spPr>
          <a:xfrm>
            <a:off x="1581573" y="2504753"/>
            <a:ext cx="9198187" cy="0"/>
          </a:xfrm>
          <a:prstGeom prst="line">
            <a:avLst/>
          </a:prstGeom>
          <a:ln>
            <a:solidFill>
              <a:schemeClr val="dk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ttp://photo-static-api.fotomore.com/creative/vcg/400/version23/VCG41157481806.jpg" descr="&amp;pky130_sjzg_VCG41157481806&amp;2&amp;src_toppic_inpsrchzd1&amp;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8" y="15240"/>
            <a:ext cx="12191153" cy="685800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219200" y="3090863"/>
            <a:ext cx="10972800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21917" tIns="60958" rIns="121917" bIns="60958">
            <a:no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SzTx/>
            </a:pPr>
            <a:r>
              <a:rPr lang="zh-CN" altLang="en-US" sz="4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联系生活实际，说说花的用处。</a:t>
            </a:r>
            <a:endParaRPr lang="zh-CN" altLang="en-US" sz="4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/>
          <p:cNvSpPr txBox="1"/>
          <p:nvPr>
            <p:custDataLst>
              <p:tags r:id="rId1"/>
            </p:custDataLst>
          </p:nvPr>
        </p:nvSpPr>
        <p:spPr>
          <a:xfrm>
            <a:off x="5869871" y="714031"/>
            <a:ext cx="4971453" cy="53022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defTabSz="1218565">
              <a:lnSpc>
                <a:spcPct val="100000"/>
              </a:lnSpc>
              <a:spcBef>
                <a:spcPct val="0"/>
              </a:spcBef>
              <a:buSzTx/>
            </a:pPr>
            <a:r>
              <a:rPr lang="zh-CN" altLang="en-US" sz="3200" b="1" spc="160">
                <a:ln w="3175">
                  <a:noFill/>
                  <a:prstDash val="dash"/>
                </a:ln>
                <a:solidFill>
                  <a:schemeClr val="dk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齐读第一部分，教师小结。</a:t>
            </a:r>
            <a:endParaRPr lang="zh-CN" altLang="en-US" sz="3200" b="1" spc="160">
              <a:ln w="3175">
                <a:noFill/>
                <a:prstDash val="dash"/>
              </a:ln>
              <a:solidFill>
                <a:schemeClr val="dk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Title 6"/>
          <p:cNvSpPr txBox="1"/>
          <p:nvPr>
            <p:custDataLst>
              <p:tags r:id="rId2"/>
            </p:custDataLst>
          </p:nvPr>
        </p:nvSpPr>
        <p:spPr>
          <a:xfrm>
            <a:off x="5058505" y="1606521"/>
            <a:ext cx="6400800" cy="41842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t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altLang="zh-CN" sz="3200" b="1" spc="213" dirty="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3200" b="1" spc="213" dirty="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分写花是大自然的话语、星星、诸元素之女、亲友之间交往的礼品、婚礼的冠冕及生者赠予死者最后的祭献，讲述了花的在绿地生长的姿态，花的成长过程，以及花的用途、贡献。全文无一“花”字，却句句在写花。</a:t>
            </a:r>
            <a:endParaRPr lang="zh-CN" altLang="en-US" sz="3200" b="1" spc="213" dirty="0">
              <a:ln w="3175">
                <a:noFill/>
                <a:prstDash val="dash"/>
              </a:ln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http://photo-static-api.fotomore.com/creative/vcg/400/version23/VCG41452235565.jpg" descr="&amp;pky100_sjzg_VCG41452235565&amp;2&amp;src_toppic_inpsrchzd1&amp;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728" y="1992602"/>
            <a:ext cx="4449233" cy="344424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D:\meihua_service_cache\jpg/a253e786bbef24c0f7e40cabd2fb3232.jpga253e786bbef24c0f7e40cabd2fb32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22762" y="902639"/>
            <a:ext cx="2210017" cy="4420035"/>
          </a:xfrm>
          <a:custGeom>
            <a:avLst/>
            <a:gdLst>
              <a:gd name="connsiteX0" fmla="*/ 0 w 2205559"/>
              <a:gd name="connsiteY0" fmla="*/ 0 h 4411118"/>
              <a:gd name="connsiteX1" fmla="*/ 2205559 w 2205559"/>
              <a:gd name="connsiteY1" fmla="*/ 2205559 h 4411118"/>
              <a:gd name="connsiteX2" fmla="*/ 1027 w 2205559"/>
              <a:gd name="connsiteY2" fmla="*/ 4411118 h 4411118"/>
              <a:gd name="connsiteX3" fmla="*/ 0 w 2205559"/>
              <a:gd name="connsiteY3" fmla="*/ 2205559 h 441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5559" h="4411118">
                <a:moveTo>
                  <a:pt x="0" y="0"/>
                </a:moveTo>
                <a:cubicBezTo>
                  <a:pt x="1209980" y="0"/>
                  <a:pt x="2205559" y="995579"/>
                  <a:pt x="2205559" y="2205559"/>
                </a:cubicBezTo>
                <a:cubicBezTo>
                  <a:pt x="2205559" y="3415129"/>
                  <a:pt x="1210595" y="4410502"/>
                  <a:pt x="1027" y="4411118"/>
                </a:cubicBezTo>
                <a:lnTo>
                  <a:pt x="0" y="2205559"/>
                </a:lnTo>
                <a:close/>
              </a:path>
            </a:pathLst>
          </a:custGeom>
        </p:spPr>
      </p:pic>
      <p:pic>
        <p:nvPicPr>
          <p:cNvPr id="10" name="图片 9" descr="D:\meihua_service_cache\jpg/c91e06d1b3ab719fd101fd2d8f979d3a.jpgc91e06d1b3ab719fd101fd2d8f979d3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480328" y="1242070"/>
            <a:ext cx="1870587" cy="3741173"/>
          </a:xfrm>
          <a:custGeom>
            <a:avLst/>
            <a:gdLst>
              <a:gd name="connsiteX0" fmla="*/ 1866813 w 1866813"/>
              <a:gd name="connsiteY0" fmla="*/ 0 h 3733626"/>
              <a:gd name="connsiteX1" fmla="*/ 1866813 w 1866813"/>
              <a:gd name="connsiteY1" fmla="*/ 1866813 h 3733626"/>
              <a:gd name="connsiteX2" fmla="*/ 1865944 w 1866813"/>
              <a:gd name="connsiteY2" fmla="*/ 3733626 h 3733626"/>
              <a:gd name="connsiteX3" fmla="*/ 0 w 1866813"/>
              <a:gd name="connsiteY3" fmla="*/ 1866813 h 3733626"/>
              <a:gd name="connsiteX4" fmla="*/ 1866813 w 1866813"/>
              <a:gd name="connsiteY4" fmla="*/ 0 h 3733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813" h="3733626">
                <a:moveTo>
                  <a:pt x="1866813" y="0"/>
                </a:moveTo>
                <a:lnTo>
                  <a:pt x="1866813" y="1866813"/>
                </a:lnTo>
                <a:lnTo>
                  <a:pt x="1865944" y="3733626"/>
                </a:lnTo>
                <a:cubicBezTo>
                  <a:pt x="842150" y="3733105"/>
                  <a:pt x="0" y="2890608"/>
                  <a:pt x="0" y="1866813"/>
                </a:cubicBezTo>
                <a:cubicBezTo>
                  <a:pt x="0" y="842671"/>
                  <a:pt x="842671" y="0"/>
                  <a:pt x="1866813" y="0"/>
                </a:cubicBezTo>
                <a:close/>
              </a:path>
            </a:pathLst>
          </a:custGeom>
        </p:spPr>
      </p:pic>
      <p:sp>
        <p:nvSpPr>
          <p:cNvPr id="7" name="图形 5"/>
          <p:cNvSpPr/>
          <p:nvPr>
            <p:custDataLst>
              <p:tags r:id="rId5"/>
            </p:custDataLst>
          </p:nvPr>
        </p:nvSpPr>
        <p:spPr>
          <a:xfrm>
            <a:off x="6322584" y="926585"/>
            <a:ext cx="2186069" cy="4372140"/>
          </a:xfrm>
          <a:custGeom>
            <a:avLst/>
            <a:gdLst>
              <a:gd name="connsiteX0" fmla="*/ 2933503 w 2933502"/>
              <a:gd name="connsiteY0" fmla="*/ 2933503 h 5867005"/>
              <a:gd name="connsiteX1" fmla="*/ 2932138 w 2933502"/>
              <a:gd name="connsiteY1" fmla="*/ 5867006 h 5867005"/>
              <a:gd name="connsiteX2" fmla="*/ 0 w 2933502"/>
              <a:gd name="connsiteY2" fmla="*/ 2933503 h 5867005"/>
              <a:gd name="connsiteX3" fmla="*/ 2933503 w 2933502"/>
              <a:gd name="connsiteY3" fmla="*/ 0 h 5867005"/>
              <a:gd name="connsiteX4" fmla="*/ 2933503 w 2933502"/>
              <a:gd name="connsiteY4" fmla="*/ 2933503 h 586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502" h="5867005">
                <a:moveTo>
                  <a:pt x="2933503" y="2933503"/>
                </a:moveTo>
                <a:lnTo>
                  <a:pt x="2932138" y="5867006"/>
                </a:lnTo>
                <a:cubicBezTo>
                  <a:pt x="1323351" y="5866187"/>
                  <a:pt x="0" y="4542291"/>
                  <a:pt x="0" y="2933503"/>
                </a:cubicBezTo>
                <a:cubicBezTo>
                  <a:pt x="0" y="1324170"/>
                  <a:pt x="1324170" y="0"/>
                  <a:pt x="2933503" y="0"/>
                </a:cubicBezTo>
                <a:lnTo>
                  <a:pt x="2933503" y="2933503"/>
                </a:lnTo>
                <a:close/>
              </a:path>
            </a:pathLst>
          </a:custGeom>
          <a:noFill/>
          <a:ln w="25400" cap="flat">
            <a:solidFill>
              <a:schemeClr val="accent1">
                <a:lumMod val="75000"/>
              </a:schemeClr>
            </a:solidFill>
            <a:prstDash val="solid"/>
            <a:miter/>
          </a:ln>
        </p:spPr>
        <p:txBody>
          <a:bodyPr lIns="121917" tIns="60958" rIns="121917" bIns="60958" rtlCol="0" anchor="ctr"/>
          <a:lstStyle/>
          <a:p>
            <a:endParaRPr lang="zh-CN" altLang="en-US" sz="2400"/>
          </a:p>
        </p:txBody>
      </p:sp>
      <p:sp>
        <p:nvSpPr>
          <p:cNvPr id="3" name="图形 5"/>
          <p:cNvSpPr/>
          <p:nvPr>
            <p:custDataLst>
              <p:tags r:id="rId6"/>
            </p:custDataLst>
          </p:nvPr>
        </p:nvSpPr>
        <p:spPr>
          <a:xfrm flipH="1">
            <a:off x="8722844" y="1302804"/>
            <a:ext cx="1809851" cy="3619701"/>
          </a:xfrm>
          <a:custGeom>
            <a:avLst/>
            <a:gdLst>
              <a:gd name="connsiteX0" fmla="*/ 2933503 w 2933502"/>
              <a:gd name="connsiteY0" fmla="*/ 2933503 h 5867005"/>
              <a:gd name="connsiteX1" fmla="*/ 2932138 w 2933502"/>
              <a:gd name="connsiteY1" fmla="*/ 5867006 h 5867005"/>
              <a:gd name="connsiteX2" fmla="*/ 0 w 2933502"/>
              <a:gd name="connsiteY2" fmla="*/ 2933503 h 5867005"/>
              <a:gd name="connsiteX3" fmla="*/ 2933503 w 2933502"/>
              <a:gd name="connsiteY3" fmla="*/ 0 h 5867005"/>
              <a:gd name="connsiteX4" fmla="*/ 2933503 w 2933502"/>
              <a:gd name="connsiteY4" fmla="*/ 2933503 h 586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3502" h="5867005">
                <a:moveTo>
                  <a:pt x="2933503" y="2933503"/>
                </a:moveTo>
                <a:lnTo>
                  <a:pt x="2932138" y="5867006"/>
                </a:lnTo>
                <a:cubicBezTo>
                  <a:pt x="1323351" y="5866187"/>
                  <a:pt x="0" y="4542291"/>
                  <a:pt x="0" y="2933503"/>
                </a:cubicBezTo>
                <a:cubicBezTo>
                  <a:pt x="0" y="1324170"/>
                  <a:pt x="1324170" y="0"/>
                  <a:pt x="2933503" y="0"/>
                </a:cubicBezTo>
                <a:lnTo>
                  <a:pt x="2933503" y="2933503"/>
                </a:lnTo>
                <a:close/>
              </a:path>
            </a:pathLst>
          </a:custGeom>
          <a:noFill/>
          <a:ln w="25400" cap="flat">
            <a:solidFill>
              <a:schemeClr val="accent1">
                <a:lumMod val="75000"/>
              </a:schemeClr>
            </a:solidFill>
            <a:prstDash val="dash"/>
            <a:miter/>
          </a:ln>
        </p:spPr>
        <p:txBody>
          <a:bodyPr lIns="121917" tIns="60958" rIns="121917" bIns="60958" rtlCol="0" anchor="ctr"/>
          <a:lstStyle/>
          <a:p>
            <a:endParaRPr lang="zh-CN" altLang="en-US" sz="2400"/>
          </a:p>
        </p:txBody>
      </p:sp>
      <p:sp>
        <p:nvSpPr>
          <p:cNvPr id="11" name="Title 6"/>
          <p:cNvSpPr txBox="1"/>
          <p:nvPr>
            <p:custDataLst>
              <p:tags r:id="rId7"/>
            </p:custDataLst>
          </p:nvPr>
        </p:nvSpPr>
        <p:spPr>
          <a:xfrm>
            <a:off x="1182542" y="1207471"/>
            <a:ext cx="4710853" cy="362627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rmAutofit fontScale="77500" lnSpcReduction="2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altLang="zh-CN" sz="5100" b="1" spc="293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altLang="zh-CN" sz="5100" b="1" spc="293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5100" b="1" spc="293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en-US" sz="5100" b="1" spc="293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课文第二部分，边读边想象作者描写的花的形象，最后说说花的形象到底指什么？</a:t>
            </a:r>
            <a:endParaRPr lang="zh-CN" altLang="en-US" sz="5100" b="1" spc="293">
              <a:ln w="3175">
                <a:noFill/>
                <a:prstDash val="dash"/>
              </a:ln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 flipH="1">
            <a:off x="5305598" y="368486"/>
            <a:ext cx="0" cy="4503420"/>
          </a:xfrm>
          <a:prstGeom prst="line">
            <a:avLst/>
          </a:prstGeom>
          <a:ln w="127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055075" y="2224778"/>
            <a:ext cx="10058402" cy="3023447"/>
          </a:xfrm>
          <a:prstGeom prst="rect">
            <a:avLst/>
          </a:prstGeom>
          <a:noFill/>
        </p:spPr>
        <p:txBody>
          <a:bodyPr wrap="square" lIns="91438" tIns="45719" rIns="91438" bIns="45719" rtlCol="0" anchor="ctr" anchorCtr="0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0" lvl="1" indent="-406400" defTabSz="1219200" fontAlgn="ctr">
              <a:lnSpc>
                <a:spcPct val="120000"/>
              </a:lnSpc>
              <a:spcAft>
                <a:spcPts val="1065"/>
              </a:spcAft>
              <a:buSzTx/>
            </a:pPr>
            <a:r>
              <a:rPr lang="en-US" altLang="zh-CN" sz="3200" b="1" spc="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b="1" spc="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sz="3200" b="1" spc="2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3200" b="1" spc="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千万颗亮晶晶的眼睛”和“硕大无朋的独眼”各指什么？</a:t>
            </a:r>
            <a:endParaRPr lang="zh-CN" altLang="en-US" sz="3200" b="1" spc="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lvl="1" indent="-406400" defTabSz="1219200" fontAlgn="ctr">
              <a:lnSpc>
                <a:spcPct val="120000"/>
              </a:lnSpc>
              <a:spcAft>
                <a:spcPts val="1065"/>
              </a:spcAft>
              <a:buSzTx/>
            </a:pPr>
            <a:r>
              <a:rPr lang="en-US" altLang="zh-CN" sz="3200" b="1" spc="213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2. </a:t>
            </a:r>
            <a:r>
              <a:rPr lang="zh-CN" altLang="en-US" sz="3200" b="1" spc="213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这样</a:t>
            </a:r>
            <a:r>
              <a:rPr lang="zh-CN" altLang="en-US" sz="3200" b="1" spc="213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写有什么好处</a:t>
            </a:r>
            <a:r>
              <a:rPr lang="zh-CN" altLang="en-US" sz="3200" b="1" spc="213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？</a:t>
            </a:r>
            <a:endParaRPr lang="zh-CN" altLang="en-US" sz="3200" b="1" spc="213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055075" y="386246"/>
            <a:ext cx="10058402" cy="2598420"/>
          </a:xfrm>
          <a:prstGeom prst="rect">
            <a:avLst/>
          </a:prstGeom>
          <a:noFill/>
        </p:spPr>
        <p:txBody>
          <a:bodyPr wrap="square" lIns="91438" tIns="45719" rIns="91438" bIns="45719" rtlCol="0" anchor="ctr" anchorCtr="0">
            <a:noAutofit/>
          </a:bodyPr>
          <a:lstStyle/>
          <a:p>
            <a:pPr defTabSz="1219200">
              <a:buSzTx/>
            </a:pPr>
            <a:r>
              <a:rPr lang="en-US" altLang="zh-CN" sz="3600" b="1" spc="213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spc="213">
                <a:latin typeface="楷体" panose="02010609060101010101" pitchFamily="49" charset="-122"/>
                <a:ea typeface="楷体" panose="02010609060101010101" pitchFamily="49" charset="-122"/>
              </a:rPr>
              <a:t>我微睡时，黑夜星空的千万颗亮晶晶的眼睛对我察看；我醒来时，白昼的那只硕大无朋的独眼向我凝视。</a:t>
            </a:r>
            <a:endParaRPr lang="zh-CN" altLang="en-US" sz="3600" b="1" spc="213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85308" y="5031998"/>
            <a:ext cx="9634745" cy="613833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>
                <a:ea typeface="宋体" panose="02010600030101010101" pitchFamily="2" charset="-122"/>
              </a:rPr>
              <a:t>运用</a:t>
            </a:r>
            <a:r>
              <a:rPr lang="en-US" altLang="zh-CN" sz="3200" b="1" u="sng">
                <a:ea typeface="宋体" panose="02010600030101010101" pitchFamily="2" charset="-122"/>
              </a:rPr>
              <a:t>    </a:t>
            </a:r>
            <a:r>
              <a:rPr lang="zh-CN" altLang="en-US" sz="3200" b="1">
                <a:ea typeface="宋体" panose="02010600030101010101" pitchFamily="2" charset="-122"/>
              </a:rPr>
              <a:t>和</a:t>
            </a:r>
            <a:r>
              <a:rPr lang="en-US" altLang="zh-CN" sz="3200" b="1" u="sng">
                <a:ea typeface="宋体" panose="02010600030101010101" pitchFamily="2" charset="-122"/>
              </a:rPr>
              <a:t>     </a:t>
            </a:r>
            <a:r>
              <a:rPr lang="zh-CN" altLang="en-US" sz="3200" b="1">
                <a:ea typeface="宋体" panose="02010600030101010101" pitchFamily="2" charset="-122"/>
              </a:rPr>
              <a:t>的修辞手法，生动形象地表现出</a:t>
            </a:r>
            <a:r>
              <a:rPr lang="en-US" altLang="zh-CN" sz="3200" b="1" u="sng">
                <a:ea typeface="宋体" panose="02010600030101010101" pitchFamily="2" charset="-122"/>
              </a:rPr>
              <a:t>       </a:t>
            </a:r>
            <a:r>
              <a:rPr lang="zh-CN" altLang="en-US" sz="3200" b="1" u="sng">
                <a:ea typeface="宋体" panose="02010600030101010101" pitchFamily="2" charset="-122"/>
              </a:rPr>
              <a:t>。</a:t>
            </a:r>
            <a:endParaRPr lang="zh-CN" altLang="en-US" sz="3200" b="1" u="sng"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312553" y="831602"/>
            <a:ext cx="9144064" cy="1524000"/>
          </a:xfrm>
          <a:prstGeom prst="rect">
            <a:avLst/>
          </a:prstGeom>
          <a:noFill/>
        </p:spPr>
        <p:txBody>
          <a:bodyPr wrap="square" lIns="63498" tIns="25399" rIns="63498" bIns="25399" rtlCol="0" anchor="ctr" anchorCtr="0"/>
          <a:lstStyle/>
          <a:p>
            <a:pPr algn="ctr">
              <a:buSzTx/>
            </a:pPr>
            <a:r>
              <a:rPr lang="en-US" altLang="zh-CN" sz="3700" b="1" spc="24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700" b="1" spc="240">
                <a:latin typeface="楷体" panose="02010609060101010101" pitchFamily="49" charset="-122"/>
                <a:ea typeface="楷体" panose="02010609060101010101" pitchFamily="49" charset="-122"/>
              </a:rPr>
              <a:t>我总是仰望高空，对光明心驰神往；我从不顾影自怜，也不孤芳自赏。</a:t>
            </a:r>
            <a:endParaRPr lang="zh-CN" altLang="en-US" sz="3700" b="1" spc="24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1187834" y="4464340"/>
            <a:ext cx="10108523" cy="926452"/>
          </a:xfrm>
          <a:prstGeom prst="rect">
            <a:avLst/>
          </a:prstGeom>
          <a:noFill/>
        </p:spPr>
        <p:txBody>
          <a:bodyPr wrap="square" lIns="63498" tIns="25399" rIns="63498" bIns="25399" rtlCol="0" anchor="ctr" anchorCtr="0"/>
          <a:lstStyle>
            <a:defPPr>
              <a:defRPr lang="zh-CN"/>
            </a:defPPr>
            <a:lvl1pPr algn="ctr">
              <a:buSzTx/>
              <a:defRPr sz="3700" b="1" spc="24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just"/>
            <a:r>
              <a:rPr lang="zh-CN" altLang="en-US" sz="3000"/>
              <a:t>花是一个奉献者和使者</a:t>
            </a:r>
            <a:r>
              <a:rPr lang="en-US" altLang="zh-CN" sz="3000"/>
              <a:t>,</a:t>
            </a:r>
            <a:r>
              <a:rPr lang="zh-CN" altLang="en-US" sz="3000"/>
              <a:t>它向往光明</a:t>
            </a:r>
            <a:r>
              <a:rPr lang="en-US" altLang="zh-CN" sz="3000"/>
              <a:t>,</a:t>
            </a:r>
            <a:r>
              <a:rPr lang="zh-CN" altLang="en-US" sz="3000"/>
              <a:t>与万物和谐共处。</a:t>
            </a:r>
            <a:endParaRPr lang="zh-CN" altLang="en-US" sz="3000"/>
          </a:p>
        </p:txBody>
      </p:sp>
      <p:sp>
        <p:nvSpPr>
          <p:cNvPr id="8" name="Title 6"/>
          <p:cNvSpPr txBox="1"/>
          <p:nvPr>
            <p:custDataLst>
              <p:tags r:id="rId3"/>
            </p:custDataLst>
          </p:nvPr>
        </p:nvSpPr>
        <p:spPr>
          <a:xfrm>
            <a:off x="1342582" y="2786069"/>
            <a:ext cx="9475479" cy="159387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altLang="zh-CN" sz="3200" b="1" spc="16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3200" b="1" spc="16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你感受到的“花”是一个怎样的形象</a:t>
            </a:r>
            <a:r>
              <a:rPr lang="en-US" altLang="zh-CN" sz="3200" b="1" spc="16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 sz="3200" b="1" spc="160">
                <a:ln w="3175">
                  <a:noFill/>
                  <a:prstDash val="dash"/>
                </a:ln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有着什么精神？请说一说你的理解。 </a:t>
            </a:r>
            <a:endParaRPr lang="zh-CN" altLang="en-US" sz="3200" b="1" spc="160">
              <a:ln w="3175">
                <a:noFill/>
                <a:prstDash val="dash"/>
              </a:ln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46619" y="530762"/>
            <a:ext cx="7920355" cy="788035"/>
          </a:xfrm>
          <a:prstGeom prst="rect">
            <a:avLst/>
          </a:prstGeom>
        </p:spPr>
        <p:txBody>
          <a:bodyPr vert="horz" lIns="91438" tIns="45719" rIns="91438" bIns="45719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3600" spc="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 panose="020B0604020202020204" pitchFamily="34" charset="0"/>
              </a:rPr>
              <a:t>猜谜语</a:t>
            </a:r>
            <a:endParaRPr lang="zh-CN" altLang="en-US" sz="3600" spc="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040554" y="1232122"/>
            <a:ext cx="10111740" cy="4936863"/>
          </a:xfrm>
          <a:prstGeom prst="rect">
            <a:avLst/>
          </a:prstGeom>
          <a:noFill/>
        </p:spPr>
        <p:txBody>
          <a:bodyPr vert="horz" lIns="89998" tIns="46799" rIns="89998" bIns="46799" rtlCol="0" anchor="ctr">
            <a:spAutoFit/>
          </a:bodyPr>
          <a:lstStyle>
            <a:lvl1pPr marL="285750" indent="-285750" fontAlgn="auto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  <a:buFont typeface="+mj-ea"/>
              <a:buAutoNum type="ea1JpnChsDbPeriod"/>
              <a:defRPr sz="1100" u="none" strike="noStrike" cap="none" spc="150" normalizeH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858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633730" indent="-63373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spc="187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有种花</a:t>
            </a:r>
            <a:r>
              <a:rPr lang="en-US" altLang="zh-CN" sz="3000" b="1" spc="187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，不一般， 后长叶，先开花。 花儿好似金喇叭，滴滴答答迎新春！（打一花名）</a:t>
            </a:r>
            <a:endParaRPr lang="en-US" altLang="zh-CN" sz="3000" b="1" spc="187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633730" indent="-63373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endParaRPr lang="en-US" altLang="zh-CN" sz="3000" b="1" spc="187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633730" indent="-63373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spc="187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一个小姑娘</a:t>
            </a:r>
            <a:r>
              <a:rPr lang="en-US" altLang="zh-CN" sz="3000" b="1" spc="187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，家住在水乡，身穿粉红衫，坐在绿船上</a:t>
            </a:r>
            <a:r>
              <a:rPr lang="en-US" altLang="zh-CN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en-US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3000" b="1" spc="187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打一花名）</a:t>
            </a:r>
            <a:endParaRPr lang="zh-CN" altLang="en-US" sz="3000" b="1" spc="187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633730" indent="-63373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endParaRPr lang="zh-CN" altLang="en-US" sz="3000" b="1" spc="187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633730" indent="-63373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000" b="1" spc="187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000" b="1" spc="187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得天独厚艳而香</a:t>
            </a:r>
            <a:r>
              <a:rPr lang="en-US" altLang="zh-CN" sz="3000" b="1" spc="187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，国色天香美名扬，不爱攀附献媚色，何惧飘落到他乡。 （打一花卉名）</a:t>
            </a:r>
            <a:endParaRPr lang="en-US" altLang="zh-CN" sz="3000" b="1" spc="187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2460" y="2132170"/>
            <a:ext cx="1785098" cy="738660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noFill/>
                  <a:prstDash val="solid"/>
                </a:ln>
                <a:solidFill>
                  <a:srgbClr val="C00000"/>
                </a:solidFill>
              </a:rPr>
              <a:t>迎春花</a:t>
            </a:r>
            <a:endParaRPr lang="zh-CN" altLang="en-US" sz="4000" b="1">
              <a:ln w="22225">
                <a:noFill/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40805" y="3799582"/>
            <a:ext cx="1272137" cy="738660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noFill/>
                  <a:prstDash val="solid"/>
                </a:ln>
                <a:solidFill>
                  <a:srgbClr val="C00000"/>
                </a:solidFill>
              </a:rPr>
              <a:t>荷花</a:t>
            </a:r>
            <a:endParaRPr lang="zh-CN" altLang="en-US" sz="4000" b="1">
              <a:ln w="22225">
                <a:noFill/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07990" y="5663946"/>
            <a:ext cx="1272137" cy="738660"/>
          </a:xfrm>
          <a:prstGeom prst="rect">
            <a:avLst/>
          </a:prstGeom>
          <a:noFill/>
          <a:ln>
            <a:noFill/>
          </a:ln>
        </p:spPr>
        <p:txBody>
          <a:bodyPr wrap="none" lIns="121917" tIns="60958" rIns="121917" bIns="60958" rtlCol="0" anchor="t">
            <a:spAutoFit/>
          </a:bodyPr>
          <a:lstStyle/>
          <a:p>
            <a:pPr algn="ctr"/>
            <a:r>
              <a:rPr lang="zh-CN" altLang="en-US" sz="4000" b="1">
                <a:ln w="22225">
                  <a:noFill/>
                  <a:prstDash val="solid"/>
                </a:ln>
                <a:solidFill>
                  <a:srgbClr val="C00000"/>
                </a:solidFill>
              </a:rPr>
              <a:t>牡丹</a:t>
            </a:r>
            <a:endParaRPr lang="zh-CN" altLang="en-US" sz="4000" b="1">
              <a:ln w="22225">
                <a:noFill/>
                <a:prstDash val="solid"/>
              </a:ln>
              <a:solidFill>
                <a:srgbClr val="C00000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1564574" y="2938288"/>
            <a:ext cx="9332807" cy="751840"/>
          </a:xfrm>
          <a:prstGeom prst="rect">
            <a:avLst/>
          </a:prstGeom>
          <a:noFill/>
        </p:spPr>
        <p:txBody>
          <a:bodyPr wrap="square" lIns="63498" tIns="25399" rIns="63498" bIns="25399" rtlCol="0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pPr>
              <a:buSzTx/>
            </a:pPr>
            <a:r>
              <a:rPr lang="zh-CN" altLang="en-US" sz="3200" b="1" spc="213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注意语气的轻重抑扬</a:t>
            </a:r>
            <a:r>
              <a:rPr lang="en-US" altLang="zh-CN" sz="3200" b="1" spc="213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213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注意体现散文诗的抒情性。</a:t>
            </a:r>
            <a:endParaRPr lang="zh-CN" altLang="en-US" sz="3200" b="1" spc="213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Title 6"/>
          <p:cNvSpPr txBox="1"/>
          <p:nvPr>
            <p:custDataLst>
              <p:tags r:id="rId2"/>
            </p:custDataLst>
          </p:nvPr>
        </p:nvSpPr>
        <p:spPr>
          <a:xfrm>
            <a:off x="1295015" y="1231619"/>
            <a:ext cx="9663853" cy="172296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t" anchorCtr="0">
            <a:no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altLang="zh-CN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7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再次读文，读出花向往光明、积极向上的精神。</a:t>
            </a:r>
            <a:endParaRPr lang="zh-CN" altLang="en-US" sz="37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1072" y="1080086"/>
            <a:ext cx="9421707" cy="4801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9998" tIns="46799" rIns="89998" bIns="46799">
            <a:no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-533400" algn="just" fontAlgn="ctr">
              <a:lnSpc>
                <a:spcPct val="120000"/>
              </a:lnSpc>
              <a:spcAft>
                <a:spcPts val="1065"/>
              </a:spcAft>
              <a:buSzTx/>
            </a:pP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这首散文诗表面是写花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但真正是写人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诗人正是利用花这种大自然的语言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来寄托自己的伟大情操：“我在原野上摇曳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使原野风光更加旖旎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我在清风中呼吸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使清风芬芳馥郁。”“我总是仰望高空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对光明心驰神往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我从不顾影自怜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也不孤芳自赏。”体现了诗人的伟大理想。同时也号召我们要“仰望高空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对光明心驰神往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不顾影自怜</a:t>
            </a:r>
            <a:r>
              <a:rPr lang="en-US" altLang="zh-CN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3200" b="1" spc="213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也不孤芳自赏”。</a:t>
            </a:r>
            <a:endParaRPr lang="zh-CN" altLang="en-US" sz="3200" b="1" spc="213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>
            <p:custDataLst>
              <p:tags r:id="rId2"/>
            </p:custDataLst>
          </p:nvPr>
        </p:nvSpPr>
        <p:spPr>
          <a:xfrm>
            <a:off x="331893" y="1163321"/>
            <a:ext cx="9533467" cy="4767580"/>
          </a:xfrm>
          <a:prstGeom prst="rect">
            <a:avLst/>
          </a:prstGeom>
          <a:noFill/>
          <a:ln w="158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9998" tIns="46799" rIns="89998" bIns="46799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http://photo-static-api.fotomore.com/creative/vcg/400/new/VCG211296770182.jpg" descr="&amp;pky240_sjzg_VCG211296770182&amp;2&amp;src_toppic_inpsrchzd1&amp;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9904820" y="2715973"/>
            <a:ext cx="1935480" cy="3340947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582614" y="848996"/>
            <a:ext cx="11048365" cy="5523865"/>
          </a:xfrm>
          <a:prstGeom prst="rect">
            <a:avLst/>
          </a:prstGeom>
          <a:noFill/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1040131" y="1281609"/>
            <a:ext cx="10111740" cy="3685267"/>
          </a:xfrm>
          <a:prstGeom prst="rect">
            <a:avLst/>
          </a:prstGeom>
          <a:noFill/>
        </p:spPr>
        <p:txBody>
          <a:bodyPr vert="horz" lIns="89998" tIns="46799" rIns="89998" bIns="46799" rtlCol="0" anchor="ctr">
            <a:noAutofit/>
          </a:bodyPr>
          <a:lstStyle>
            <a:lvl1pPr marL="285750" indent="-285750" fontAlgn="auto">
              <a:lnSpc>
                <a:spcPct val="150000"/>
              </a:lnSpc>
              <a:spcBef>
                <a:spcPct val="0"/>
              </a:spcBef>
              <a:spcAft>
                <a:spcPts val="800"/>
              </a:spcAft>
              <a:buFont typeface="+mj-ea"/>
              <a:buAutoNum type="ea1JpnChsDbPeriod"/>
              <a:defRPr sz="1100" u="none" strike="noStrike" cap="none" spc="150" normalizeH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858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 fontAlgn="auto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717550" indent="-71755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、找出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阅读链接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杨柳与水莲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中想象奇特的地方。（由夜想开去）</a:t>
            </a:r>
            <a:endParaRPr lang="zh-CN" altLang="en-US" sz="3200" b="1" spc="16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717550" indent="-71755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、以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之歌”为题（如 借助你的想象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从身边事物中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雪、霞、落叶、雾等任选其一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写一段话</a:t>
            </a:r>
            <a:r>
              <a:rPr lang="en-US" altLang="zh-CN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表达出自己对人生的思考。</a:t>
            </a:r>
            <a:endParaRPr lang="zh-CN" altLang="en-US" sz="3200" b="1" spc="16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717550" indent="-717550">
              <a:lnSpc>
                <a:spcPct val="120000"/>
              </a:lnSpc>
              <a:buClr>
                <a:schemeClr val="tx1">
                  <a:lumMod val="95000"/>
                  <a:lumOff val="5000"/>
                </a:schemeClr>
              </a:buClr>
              <a:buSzTx/>
              <a:buNone/>
            </a:pPr>
            <a:r>
              <a:rPr lang="en-US" altLang="zh-CN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b="1" spc="16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、拓展</a:t>
            </a:r>
            <a:r>
              <a:rPr lang="zh-CN" altLang="en-US" sz="3200" b="1" spc="16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阅读《浪之歌》《雨之歌》。</a:t>
            </a:r>
            <a:endParaRPr lang="zh-CN" altLang="en-US" sz="3200" b="1" spc="16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>
            <p:custDataLst>
              <p:tags r:id="rId1"/>
            </p:custDataLst>
          </p:nvPr>
        </p:nvSpPr>
        <p:spPr>
          <a:xfrm>
            <a:off x="4660377" y="693030"/>
            <a:ext cx="6431280" cy="609600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 fontScale="92500" lnSpcReduction="10000"/>
          </a:bodyPr>
          <a:lstStyle/>
          <a:p>
            <a:pPr>
              <a:buSzTx/>
            </a:pP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浪之歌</a:t>
            </a: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endParaRPr lang="en-US" altLang="zh-CN" sz="4300" b="1" spc="213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itle 6"/>
          <p:cNvSpPr txBox="1"/>
          <p:nvPr>
            <p:custDataLst>
              <p:tags r:id="rId2"/>
            </p:custDataLst>
          </p:nvPr>
        </p:nvSpPr>
        <p:spPr>
          <a:xfrm>
            <a:off x="567858" y="1518007"/>
            <a:ext cx="10985238" cy="41461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 dirty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我同海岸是一对情人。爱情让我们相亲相近，空气却使我们相离相分。我随着碧海丹霞来到这里，为的是将我银白的浪花与金沙铺就的海岸合为一体；我要用自己的津液让它的心冷却一些，别那么过分的炽热。</a:t>
            </a:r>
            <a:endParaRPr lang="zh-CN" altLang="en-US" sz="3000" b="1" spc="213" dirty="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 dirty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清晨，我在情人的耳边发出海誓山盟，于是她把我紧紧搂抱在怀中；傍晚，我把爱恋的祷词歌吟，于是他将我亲吻。</a:t>
            </a:r>
            <a:endParaRPr lang="zh-CN" altLang="en-US" sz="3000" b="1" spc="213" dirty="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 dirty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我生性执拗，急躁；我的情人却坚忍而有耐心。</a:t>
            </a:r>
            <a:endParaRPr lang="zh-CN" altLang="en-US" sz="3000" b="1" spc="213" dirty="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 dirty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潮水涨来时，我拥抱着他；潮水退去时，我扑倒在他脚下。</a:t>
            </a:r>
            <a:endParaRPr lang="zh-CN" altLang="en-US" sz="3000" b="1" spc="213" dirty="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>
            <p:custDataLst>
              <p:tags r:id="rId1"/>
            </p:custDataLst>
          </p:nvPr>
        </p:nvSpPr>
        <p:spPr>
          <a:xfrm>
            <a:off x="4607879" y="261687"/>
            <a:ext cx="6576060" cy="609600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 fontScale="92500" lnSpcReduction="10000"/>
          </a:bodyPr>
          <a:lstStyle/>
          <a:p>
            <a:pPr>
              <a:buSzTx/>
            </a:pP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浪之歌</a:t>
            </a: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endParaRPr lang="en-US" altLang="zh-CN" sz="4300" b="1" spc="213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Title 6"/>
          <p:cNvSpPr txBox="1"/>
          <p:nvPr>
            <p:custDataLst>
              <p:tags r:id="rId2"/>
            </p:custDataLst>
          </p:nvPr>
        </p:nvSpPr>
        <p:spPr>
          <a:xfrm>
            <a:off x="500899" y="750794"/>
            <a:ext cx="11278447" cy="562525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曾有多少次，当美人鱼从海底钻出海面，坐在礁石上欣赏星空时，我围绕她们跳过舞；曾有多少次，当有情人向俊俏的少女倾诉自己为爱情所苦时，我陪伴他长吁短叹，帮助他将衷情吐露；曾有多少次，我与礁石同席对饮，它竟纹丝不动，我同它嘻嘻哈哈，它竟面无笑容。我曾从海中托起过多少人的躯体，使他们死里逃生；我又从海底偷出过多少珍珠，作为向美女丽人的馈赠。</a:t>
            </a:r>
            <a:endParaRPr lang="zh-CN" altLang="en-US" sz="30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夜阑人静，万物都在梦乡里沉睡，惟有我彻夜不寐；时而歌唱，时而叹息。呜呼！彻夜不眠让我面容憔悴。因为我满腹爱情，而爱情的真谛就是清醒。</a:t>
            </a:r>
            <a:endParaRPr lang="zh-CN" altLang="en-US" sz="30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372745" indent="-372745" fontAlgn="ctr"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  <a:buFont typeface="Wingdings" panose="05000000000000000000" charset="0"/>
              <a:buChar char="l"/>
            </a:pPr>
            <a:r>
              <a:rPr lang="zh-CN" altLang="en-US" sz="30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这就是我的生活；这就是我终身的工作。</a:t>
            </a:r>
            <a:endParaRPr lang="zh-CN" altLang="en-US" sz="30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>
            <p:custDataLst>
              <p:tags r:id="rId1"/>
            </p:custDataLst>
          </p:nvPr>
        </p:nvSpPr>
        <p:spPr>
          <a:xfrm>
            <a:off x="1686528" y="542368"/>
            <a:ext cx="8839264" cy="762000"/>
          </a:xfrm>
          <a:prstGeom prst="rect">
            <a:avLst/>
          </a:prstGeom>
          <a:noFill/>
        </p:spPr>
        <p:txBody>
          <a:bodyPr wrap="square" lIns="63498" tIns="25399" rIns="63498" bIns="25399" rtlCol="0" anchor="ctr" anchorCtr="0">
            <a:normAutofit/>
          </a:bodyPr>
          <a:lstStyle/>
          <a:p>
            <a:pPr algn="ctr">
              <a:buSzTx/>
            </a:pP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雨之歌</a:t>
            </a: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endParaRPr lang="en-US" altLang="zh-CN" sz="4300" b="1" spc="213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Title 6"/>
          <p:cNvSpPr txBox="1"/>
          <p:nvPr>
            <p:custDataLst>
              <p:tags r:id="rId2"/>
            </p:custDataLst>
          </p:nvPr>
        </p:nvSpPr>
        <p:spPr>
          <a:xfrm>
            <a:off x="507120" y="1427463"/>
            <a:ext cx="11127740" cy="44602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altLang="zh-CN" sz="32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我是根根晶亮的银线，神把我从天穹撒向人间，于是大自然拿我去把千山万壑装点。</a:t>
            </a:r>
            <a:endParaRPr lang="zh-CN" altLang="en-US" sz="32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lvl="1" indent="897255" fontAlgn="ctr">
              <a:spcAft>
                <a:spcPts val="1065"/>
              </a:spcAft>
              <a:buSzTx/>
            </a:pPr>
            <a:r>
              <a:rPr lang="zh-CN" altLang="en-US" sz="32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我是颗颗璀璨的珍珠，从阿施塔特女神的皇冠上散落，于是清晨的女儿把我偷去，用以镶嵌绿色的大地。</a:t>
            </a:r>
            <a:endParaRPr lang="zh-CN" altLang="en-US" sz="32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lvl="1" indent="897255" fontAlgn="ctr">
              <a:spcAft>
                <a:spcPts val="1065"/>
              </a:spcAft>
              <a:buSzTx/>
            </a:pPr>
            <a:r>
              <a:rPr lang="zh-CN" altLang="en-US" sz="32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我哭，山河却在欢乐；我掉落下来，花草却昂起了头，挺起了腰，绽开了笑脸。</a:t>
            </a:r>
            <a:endParaRPr lang="zh-CN" altLang="en-US" sz="32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lvl="1" indent="897255" fontAlgn="ctr">
              <a:spcAft>
                <a:spcPts val="1065"/>
              </a:spcAft>
              <a:buSzTx/>
            </a:pPr>
            <a:r>
              <a:rPr lang="zh-CN" altLang="en-US" sz="32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云彩和田野是一对情侣，我是他们之间传情的信使：这位干渴难耐，我去解除，那位相思成病，我去医治。</a:t>
            </a:r>
            <a:endParaRPr lang="zh-CN" altLang="en-US" sz="32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>
            <p:custDataLst>
              <p:tags r:id="rId1"/>
            </p:custDataLst>
          </p:nvPr>
        </p:nvSpPr>
        <p:spPr>
          <a:xfrm>
            <a:off x="1686528" y="577538"/>
            <a:ext cx="8839264" cy="762000"/>
          </a:xfrm>
          <a:prstGeom prst="rect">
            <a:avLst/>
          </a:prstGeom>
          <a:noFill/>
        </p:spPr>
        <p:txBody>
          <a:bodyPr wrap="square" lIns="63498" tIns="25399" rIns="63498" bIns="25399" rtlCol="0" anchor="ctr" anchorCtr="0">
            <a:normAutofit/>
          </a:bodyPr>
          <a:lstStyle/>
          <a:p>
            <a:pPr algn="ctr">
              <a:buSzTx/>
            </a:pP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雨之歌</a:t>
            </a:r>
            <a:r>
              <a:rPr lang="en-US" altLang="zh-CN" sz="4300" b="1" spc="213">
                <a:solidFill>
                  <a:schemeClr val="accent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endParaRPr lang="en-US" altLang="zh-CN" sz="4300" b="1" spc="213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Title 6"/>
          <p:cNvSpPr txBox="1"/>
          <p:nvPr>
            <p:custDataLst>
              <p:tags r:id="rId2"/>
            </p:custDataLst>
          </p:nvPr>
        </p:nvSpPr>
        <p:spPr>
          <a:xfrm>
            <a:off x="685809" y="1502048"/>
            <a:ext cx="10796954" cy="44602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marL="1905" lvl="1" indent="719455" fontAlgn="ctr">
              <a:spcAft>
                <a:spcPts val="1065"/>
              </a:spcAft>
              <a:buSzTx/>
            </a:pPr>
            <a:r>
              <a:rPr lang="zh-CN" altLang="en-US" sz="28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雷声隆隆似闪电，借着以太的翅膀翱翔。一旦我见到美丽的园林，便落下来，吻着花儿的芳唇，拥抱着青枝绿叶，使得草木更加清润迷人</a:t>
            </a:r>
            <a:r>
              <a:rPr lang="zh-CN" altLang="en-US" sz="2800" b="1" spc="213" smtClean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。</a:t>
            </a:r>
            <a:endParaRPr lang="zh-CN" altLang="en-US" sz="2800" b="1" spc="213" smtClean="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1905" lvl="1" indent="719455" fontAlgn="ctr">
              <a:spcAft>
                <a:spcPts val="1065"/>
              </a:spcAft>
              <a:buSzTx/>
            </a:pPr>
            <a:r>
              <a:rPr lang="zh-CN" altLang="en-US" sz="28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我从湖中升起，借着以太的翅膀翱翔。一旦我见到美丽的园林，便落下来，吻着花儿的芳唇，拥抱着青枝绿叶，使得草木更加清润迷人。在寂静中，我用纤细的手指轻轻的敲击着窗户上的玻璃，于是敲击声构成一种乐曲，启迪那些敏感的心扉。</a:t>
            </a:r>
            <a:endParaRPr lang="zh-CN" altLang="en-US" sz="28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marL="1905" lvl="1" indent="719455" fontAlgn="ctr">
              <a:spcAft>
                <a:spcPts val="1065"/>
              </a:spcAft>
              <a:buSzTx/>
            </a:pPr>
            <a:r>
              <a:rPr lang="zh-CN" altLang="en-US" sz="2800" b="1" spc="213" smtClean="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我</a:t>
            </a:r>
            <a:r>
              <a:rPr lang="zh-CN" altLang="en-US" sz="2800" b="1" spc="213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是大海的叹息，是天空的泪水，是田野的微笑。这同爱情何其酷肖：它是感情大海的叹息，是思想天空的泪水，是心灵田野的微笑。</a:t>
            </a:r>
            <a:endParaRPr lang="zh-CN" altLang="en-US" sz="2800" b="1" spc="213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19155" y="1249079"/>
            <a:ext cx="10136293" cy="3815080"/>
          </a:xfrm>
          <a:prstGeom prst="rect">
            <a:avLst/>
          </a:prstGeom>
          <a:noFill/>
        </p:spPr>
        <p:txBody>
          <a:bodyPr wrap="square" lIns="121917" tIns="60958" rIns="121917" bIns="60958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C00000"/>
                </a:solidFill>
                <a:latin typeface="+mj-ea"/>
                <a:ea typeface="+mj-ea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花之歌》主要讲了诗人用花的语言来叙述大自然的话语，以象征的手法，通过花语的清新流露，构建了一幅大自然活生生的图画，图画中有诗意的浪漫，也有现实的真实，写出了花的成长与芬芳。诗人用诗意的叙述和思考的敏锐来书写积极乐观的人生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8388470" y="2096693"/>
            <a:ext cx="3272367" cy="2336800"/>
          </a:xfrm>
          <a:prstGeom prst="roundRect">
            <a:avLst/>
          </a:prstGeom>
          <a:noFill/>
          <a:ln w="254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29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独特的想象力、对光明心驰神往</a:t>
            </a:r>
            <a:endParaRPr lang="zh-CN" altLang="en-US" sz="29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85579" y="2343278"/>
            <a:ext cx="797684" cy="1809137"/>
          </a:xfrm>
          <a:prstGeom prst="roundRect">
            <a:avLst/>
          </a:prstGeom>
          <a:noFill/>
          <a:ln w="254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35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花之歌</a:t>
            </a:r>
            <a:endParaRPr lang="zh-CN" altLang="en-US" sz="35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717404" y="1639553"/>
            <a:ext cx="315163" cy="3264363"/>
          </a:xfrm>
          <a:prstGeom prst="leftBrace">
            <a:avLst>
              <a:gd name="adj1" fmla="val 54898"/>
              <a:gd name="adj2" fmla="val 50000"/>
            </a:avLst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/>
          <p:nvPr/>
        </p:nvSpPr>
        <p:spPr>
          <a:xfrm>
            <a:off x="1844583" y="1340667"/>
            <a:ext cx="6274647" cy="406264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endParaRPr lang="zh-CN" altLang="en-US" sz="32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星星奉献者和使者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诸元素之女→向往光明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亲友之间交往的礼品与万物和谐共处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婚礼的冠冕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  <a:sym typeface="+mn-ea"/>
              </a:rPr>
              <a:t>生者赠予死者最后的祭献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  <a:sym typeface="+mn-ea"/>
            </a:endParaRPr>
          </a:p>
          <a:p>
            <a:pPr algn="ctr"/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Tahoma" panose="020B0604030504040204" pitchFamily="34" charset="0"/>
            </a:endParaRPr>
          </a:p>
        </p:txBody>
      </p:sp>
      <p:sp>
        <p:nvSpPr>
          <p:cNvPr id="28" name="左大括号 27"/>
          <p:cNvSpPr/>
          <p:nvPr/>
        </p:nvSpPr>
        <p:spPr>
          <a:xfrm rot="10800000">
            <a:off x="8088420" y="1294410"/>
            <a:ext cx="315163" cy="3906876"/>
          </a:xfrm>
          <a:prstGeom prst="leftBrace">
            <a:avLst>
              <a:gd name="adj1" fmla="val 54898"/>
              <a:gd name="adj2" fmla="val 50000"/>
            </a:avLst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 sz="2900"/>
          </a:p>
        </p:txBody>
      </p:sp>
      <p:pic>
        <p:nvPicPr>
          <p:cNvPr id="3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64800" y="11379200"/>
            <a:ext cx="3048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6" grpId="0" animBg="1"/>
      <p:bldP spid="7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ttp://photo-static-api.fotomore.com/creative/vcg/400/version23/VCG41154952224.jpg" descr="&amp;pky170_sjzg_VCG41154952224&amp;2&amp;src_toppic_inpsrchzd1&amp;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1"/>
            <a:ext cx="4561840" cy="6857153"/>
          </a:xfrm>
          <a:prstGeom prst="rect">
            <a:avLst/>
          </a:prstGeom>
        </p:spPr>
      </p:pic>
      <p:pic>
        <p:nvPicPr>
          <p:cNvPr id="3" name="http://photo-static-api.fotomore.com/creative/vcg/veer/400/new/VCG41N658599662.jpg" descr="&amp;pky290_sjzg_VCG41N658599662&amp;2&amp;src_toppic_inpsrchzd1&amp;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94853" y="0"/>
            <a:ext cx="8497147" cy="6858000"/>
          </a:xfrm>
          <a:prstGeom prst="rect">
            <a:avLst/>
          </a:prstGeom>
        </p:spPr>
      </p:pic>
      <p:pic>
        <p:nvPicPr>
          <p:cNvPr id="4" name="http://photo-static-api.fotomore.com/creative/vcg/400/new/VCG41N1008748520.jpg" descr="&amp;pky380_sjzg_VCG41N1008748520&amp;2&amp;src_toppic_inpsrchzd1&amp;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847"/>
            <a:ext cx="10325947" cy="6858000"/>
          </a:xfrm>
          <a:prstGeom prst="rect">
            <a:avLst/>
          </a:prstGeom>
        </p:spPr>
      </p:pic>
      <p:pic>
        <p:nvPicPr>
          <p:cNvPr id="5" name="http://photo-static-api.fotomore.com/creative/vcg/veer/400/new/VCG41N539353984.jpg" descr="&amp;pky220_sjzg_VCG41N539353984&amp;2&amp;src_toppic_inpsrchzd1&amp;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6086" y="848"/>
            <a:ext cx="4577927" cy="6857153"/>
          </a:xfrm>
          <a:prstGeom prst="rect">
            <a:avLst/>
          </a:prstGeom>
        </p:spPr>
      </p:pic>
      <p:pic>
        <p:nvPicPr>
          <p:cNvPr id="6" name="http://photo-static-api.fotomore.com/creative/vcg/400/version23/VCG41122618408.jpg" descr="&amp;pky150_sjzg_VCG41122618408&amp;2&amp;src_toppic_inpsrchzd1&amp;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601373" y="848"/>
            <a:ext cx="4590627" cy="6857153"/>
          </a:xfrm>
          <a:prstGeom prst="rect">
            <a:avLst/>
          </a:prstGeom>
        </p:spPr>
      </p:pic>
      <p:pic>
        <p:nvPicPr>
          <p:cNvPr id="8" name="http://photo-static-api.fotomore.com/creative/vcg/400/version23/VCG41109591205.jpg" descr="&amp;pky150_sjzg_VCG41109591205&amp;2&amp;src_toppic_inpsrchzd1&amp;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50807" y="0"/>
            <a:ext cx="10289540" cy="6858000"/>
          </a:xfrm>
          <a:prstGeom prst="rect">
            <a:avLst/>
          </a:prstGeom>
        </p:spPr>
      </p:pic>
      <p:pic>
        <p:nvPicPr>
          <p:cNvPr id="9" name="http://photo-static-api.fotomore.com/creative/vcg/400/new/VCG41N925260320.jpg" descr="&amp;pky220_sjzg_VCG41N925260320&amp;2&amp;src_toppic_inpsrchzd1&amp;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810847" y="1"/>
            <a:ext cx="4570307" cy="6857153"/>
          </a:xfrm>
          <a:prstGeom prst="rect">
            <a:avLst/>
          </a:prstGeom>
        </p:spPr>
      </p:pic>
      <p:pic>
        <p:nvPicPr>
          <p:cNvPr id="10" name="http://photo-static-api.fotomore.com/creative/vcg/veer/400/new/VCG41N484167947.jpg" descr="&amp;pky230_sjzg_VCG41N484167947&amp;2&amp;src_toppic_inpsrchzd1&amp;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387" y="-846"/>
            <a:ext cx="4558453" cy="6857153"/>
          </a:xfrm>
          <a:prstGeom prst="rect">
            <a:avLst/>
          </a:prstGeom>
        </p:spPr>
      </p:pic>
      <p:pic>
        <p:nvPicPr>
          <p:cNvPr id="11" name="http://photo-static-api.fotomore.com/creative/vcg/400/new/VCG41N1126633355.jpg" descr="&amp;pky380_sjzg_VCG41N1126633355&amp;2&amp;src_toppic_inpsrchzd1&amp;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947333" y="847"/>
            <a:ext cx="10244667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055254" y="168487"/>
            <a:ext cx="9527603" cy="8617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none" lIns="121917" tIns="60958" rIns="121917" bIns="60958" rtlCol="0" anchor="t">
            <a:spAutoFit/>
          </a:bodyPr>
          <a:lstStyle/>
          <a:p>
            <a:pPr algn="ctr"/>
            <a:r>
              <a:rPr lang="zh-CN" altLang="en-US" sz="48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同学们，花带给你的感觉是什么？</a:t>
            </a:r>
            <a:endParaRPr lang="zh-CN" altLang="en-US" sz="48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827020" y="1017037"/>
            <a:ext cx="9025467" cy="4717627"/>
          </a:xfrm>
          <a:prstGeom prst="rect">
            <a:avLst/>
          </a:prstGeom>
          <a:noFill/>
          <a:ln w="9525">
            <a:noFill/>
          </a:ln>
        </p:spPr>
        <p:txBody>
          <a:bodyPr wrap="square" lIns="121917" tIns="60958" rIns="121917" bIns="60958">
            <a:spAutoFit/>
            <a:scene3d>
              <a:camera prst="orthographicFront"/>
              <a:lightRig rig="threePt" dir="t"/>
            </a:scene3d>
          </a:bodyPr>
          <a:lstStyle/>
          <a:p>
            <a:pPr indent="406400"/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同学们，一朵朵娇艳美丽的鲜花，带给我们的是美的享受。诗人纪伯伦有一首散文诗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花之歌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在他笔下，花有生命，有灵气，有个性，它与自然万物和谐共处，构成了生生不息的美妙世界；同时，它又闪烁着理性的光辉，给人以启迪。让我们跟随诗人的脚步一起去感受花的美好，花的灵性，感受作者那一颗敏感而多情的心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http://photo-static-api.fotomore.com/creative/vcg/400/new/VCG211296770182.jpg" descr="&amp;pky240_sjzg_VCG211296770182&amp;2&amp;src_toppic_inpsrchzd1&amp;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11480" y="833968"/>
            <a:ext cx="2545927" cy="4987713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89831" y="1843194"/>
            <a:ext cx="4640580" cy="3170767"/>
          </a:xfrm>
          <a:prstGeom prst="rect">
            <a:avLst/>
          </a:prstGeom>
          <a:noFill/>
        </p:spPr>
        <p:txBody>
          <a:bodyPr wrap="square" lIns="63498" tIns="25399" rIns="63498" bIns="25399" rtlCol="0" anchor="t" anchorCtr="0">
            <a:normAutofit/>
          </a:bodyPr>
          <a:lstStyle/>
          <a:p>
            <a:pPr indent="1168400">
              <a:buSzTx/>
            </a:pPr>
            <a:r>
              <a:rPr lang="zh-CN" altLang="en-US" sz="4000" b="1" spc="213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</a:t>
            </a:r>
            <a:r>
              <a:rPr lang="zh-CN" altLang="en-US" sz="4000" b="1" spc="213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汇报自己搜集到的关于纪伯伦的资料。</a:t>
            </a:r>
            <a:endParaRPr lang="zh-CN" altLang="en-US" sz="4000" b="1" spc="213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82"/>
          <a:stretch>
            <a:fillRect/>
          </a:stretch>
        </p:blipFill>
        <p:spPr>
          <a:xfrm>
            <a:off x="5424986" y="638353"/>
            <a:ext cx="5692140" cy="5510107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040" h="4560">
                <a:moveTo>
                  <a:pt x="0" y="0"/>
                </a:moveTo>
                <a:lnTo>
                  <a:pt x="11040" y="0"/>
                </a:lnTo>
                <a:lnTo>
                  <a:pt x="11040" y="4560"/>
                </a:lnTo>
                <a:lnTo>
                  <a:pt x="0" y="4560"/>
                </a:lnTo>
                <a:lnTo>
                  <a:pt x="0" y="0"/>
                </a:lnTo>
                <a:close/>
              </a:path>
            </a:pathLst>
          </a:custGeom>
          <a:effectLst>
            <a:outerShdw blurRad="457200" dist="50800" dir="2700000" algn="tl" rotWithShape="0">
              <a:srgbClr val="000000">
                <a:alpha val="20000"/>
              </a:srgbClr>
            </a:outerShdw>
          </a:effectLst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/>
          <p:cNvSpPr txBox="1"/>
          <p:nvPr>
            <p:custDataLst>
              <p:tags r:id="rId1"/>
            </p:custDataLst>
          </p:nvPr>
        </p:nvSpPr>
        <p:spPr>
          <a:xfrm>
            <a:off x="984737" y="794495"/>
            <a:ext cx="10564837" cy="487510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>
              <a:lnSpc>
                <a:spcPct val="120000"/>
              </a:lnSpc>
              <a:spcBef>
                <a:spcPct val="0"/>
              </a:spcBef>
              <a:spcAft>
                <a:spcPts val="1065"/>
              </a:spcAft>
              <a:buSzTx/>
            </a:pPr>
            <a:r>
              <a:rPr lang="zh-CN" altLang="en-US" sz="3200" b="1" spc="213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纪伯</a:t>
            </a:r>
            <a:r>
              <a:rPr lang="zh-CN" altLang="en-US" sz="3200" b="1" spc="213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伦</a:t>
            </a:r>
            <a:r>
              <a:rPr lang="zh-CN" altLang="en-US" sz="3200" spc="213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3200" spc="213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en-US" sz="3200" b="1" spc="213" dirty="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黎巴嫩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诗人、画家、作家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被称为</a:t>
            </a:r>
            <a:r>
              <a:rPr lang="zh-CN" altLang="en-US" sz="3200" b="1" spc="213" dirty="0" smtClean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“艺术天才” “黎巴嫩文坛骄子”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，是阿拉伯文学的主要奠基人，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世纪阿拉伯新文学道路的开拓者之一。主要作品有：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泪与笑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先知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沙与沫</a:t>
            </a:r>
            <a:r>
              <a:rPr lang="en-US" altLang="zh-CN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200" b="1" spc="213" dirty="0">
                <a:ln w="3175">
                  <a:noFill/>
                  <a:prstDash val="dash"/>
                </a:ln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他的作品蕴含了丰富的社会性和东方精神，不以情节为重，旨在抒发丰富的情感。与印度诗人泰戈尔齐名，并称为“站在东西方文化桥梁上的两位巨人”。纪伯伦、鲁迅和泰戈尔都是推动近代东方文学走向世界的先驱者。</a:t>
            </a:r>
            <a:endParaRPr lang="zh-CN" altLang="en-US" sz="3200" b="1" spc="213" dirty="0">
              <a:ln w="3175">
                <a:noFill/>
                <a:prstDash val="dash"/>
              </a:ln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6"/>
          <p:cNvSpPr txBox="1"/>
          <p:nvPr>
            <p:custDataLst>
              <p:tags r:id="rId1"/>
            </p:custDataLst>
          </p:nvPr>
        </p:nvSpPr>
        <p:spPr>
          <a:xfrm>
            <a:off x="927127" y="2752710"/>
            <a:ext cx="4724400" cy="198371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defTabSz="609600">
              <a:lnSpc>
                <a:spcPct val="100000"/>
              </a:lnSpc>
              <a:spcBef>
                <a:spcPct val="0"/>
              </a:spcBef>
            </a:pPr>
            <a:r>
              <a:rPr lang="zh-CN" altLang="zh-CN" sz="4400" b="1" spc="187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预习完成：</a:t>
            </a:r>
            <a:endParaRPr lang="zh-CN" altLang="en-US" sz="4400" b="1" spc="213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itle 6"/>
          <p:cNvSpPr txBox="1"/>
          <p:nvPr>
            <p:custDataLst>
              <p:tags r:id="rId2"/>
            </p:custDataLst>
          </p:nvPr>
        </p:nvSpPr>
        <p:spPr>
          <a:xfrm>
            <a:off x="3938954" y="1210002"/>
            <a:ext cx="7076050" cy="38531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498" tIns="25399" rIns="63498" bIns="25399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marL="717550" indent="-717550" fontAlgn="ctr">
              <a:lnSpc>
                <a:spcPct val="13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altLang="zh-CN" sz="3200" b="1" spc="187" dirty="0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3200" b="1" spc="187" dirty="0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altLang="zh-CN" sz="3200" b="1" spc="187" dirty="0" err="1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用喜欢的方式读课文</a:t>
            </a:r>
            <a:r>
              <a:rPr altLang="zh-CN" sz="3200" b="1" spc="187" dirty="0" err="1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，要求读得正确、流利</a:t>
            </a:r>
            <a:r>
              <a:rPr altLang="zh-CN" sz="3200" b="1" spc="187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altLang="zh-CN" sz="3200" b="1" spc="187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>
              <a:lnSpc>
                <a:spcPct val="13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altLang="zh-CN" sz="3200" b="1" spc="187" dirty="0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 b="1" spc="187" dirty="0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altLang="zh-CN" sz="3200" b="1" spc="187" dirty="0" err="1" smtClean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分段并概括段意</a:t>
            </a:r>
            <a:r>
              <a:rPr altLang="zh-CN" sz="3200" b="1" spc="187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altLang="zh-CN" sz="3200" b="1" spc="187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800225" indent="-1167130" fontAlgn="ctr">
              <a:lnSpc>
                <a:spcPct val="13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altLang="zh-CN" sz="3200" b="1" spc="187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（1）课文可以分成哪几个部分？每部分主要讲了什么内容？</a:t>
            </a:r>
            <a:endParaRPr altLang="zh-CN" sz="3200" b="1" spc="187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1800225" indent="-1167130" fontAlgn="ctr">
              <a:lnSpc>
                <a:spcPct val="130000"/>
              </a:lnSpc>
              <a:spcBef>
                <a:spcPct val="0"/>
              </a:spcBef>
              <a:spcAft>
                <a:spcPts val="1065"/>
              </a:spcAft>
              <a:buSzTx/>
              <a:buFont typeface="+mn-ea"/>
            </a:pPr>
            <a:r>
              <a:rPr altLang="zh-CN" sz="3200" b="1" spc="187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（2）小组讨论后总结。</a:t>
            </a:r>
            <a:endParaRPr altLang="zh-CN" sz="3200" b="1" spc="187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" name="课文朗读：4花之歌（全文）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72285" y="1544955"/>
            <a:ext cx="1282065" cy="120777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1286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椭圆 75"/>
          <p:cNvSpPr/>
          <p:nvPr>
            <p:custDataLst>
              <p:tags r:id="rId1"/>
            </p:custDataLst>
          </p:nvPr>
        </p:nvSpPr>
        <p:spPr>
          <a:xfrm>
            <a:off x="2820243" y="833692"/>
            <a:ext cx="1251517" cy="1251517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8" tIns="45719" rIns="91438" bIns="45719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>
            <p:custDataLst>
              <p:tags r:id="rId2"/>
            </p:custDataLst>
          </p:nvPr>
        </p:nvSpPr>
        <p:spPr>
          <a:xfrm>
            <a:off x="859437" y="2857494"/>
            <a:ext cx="5139267" cy="1783080"/>
          </a:xfrm>
          <a:prstGeom prst="rect">
            <a:avLst/>
          </a:prstGeom>
          <a:noFill/>
        </p:spPr>
        <p:txBody>
          <a:bodyPr wrap="square" lIns="91438" tIns="46799" rIns="91438" bIns="46799">
            <a:no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Aft>
                <a:spcPts val="1065"/>
              </a:spcAft>
              <a:buSzTx/>
            </a:pPr>
            <a:r>
              <a:rPr lang="en-US" altLang="zh-CN" sz="3200" b="1" spc="16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spc="16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这一部分以一系列”我是什么”的句式对花的形象展开描述。</a:t>
            </a:r>
            <a:endParaRPr lang="zh-CN" altLang="en-US" sz="3200" b="1" spc="16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5" name="文本框 74"/>
          <p:cNvSpPr txBox="1"/>
          <p:nvPr>
            <p:custDataLst>
              <p:tags r:id="rId3"/>
            </p:custDataLst>
          </p:nvPr>
        </p:nvSpPr>
        <p:spPr>
          <a:xfrm>
            <a:off x="859437" y="2291921"/>
            <a:ext cx="5139267" cy="533400"/>
          </a:xfrm>
          <a:prstGeom prst="rect">
            <a:avLst/>
          </a:prstGeom>
          <a:noFill/>
        </p:spPr>
        <p:txBody>
          <a:bodyPr wrap="square" lIns="91438" tIns="46799" rIns="91438" bIns="46799" anchor="b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Tx/>
            </a:pP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第一部分（第</a:t>
            </a:r>
            <a:r>
              <a:rPr lang="en-US" altLang="zh-CN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～</a:t>
            </a:r>
            <a:r>
              <a:rPr lang="en-US" altLang="zh-CN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自然段）</a:t>
            </a:r>
            <a:endParaRPr lang="zh-CN" altLang="en-US" sz="3200" b="1" spc="267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83" name="椭圆 82"/>
          <p:cNvSpPr/>
          <p:nvPr>
            <p:custDataLst>
              <p:tags r:id="rId4"/>
            </p:custDataLst>
          </p:nvPr>
        </p:nvSpPr>
        <p:spPr>
          <a:xfrm>
            <a:off x="7612339" y="833692"/>
            <a:ext cx="1251517" cy="1251517"/>
          </a:xfrm>
          <a:prstGeom prst="ellipse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8" tIns="45719" rIns="91438" bIns="45719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>
            <p:custDataLst>
              <p:tags r:id="rId5"/>
            </p:custDataLst>
          </p:nvPr>
        </p:nvSpPr>
        <p:spPr>
          <a:xfrm>
            <a:off x="6092029" y="2825321"/>
            <a:ext cx="5359075" cy="1783080"/>
          </a:xfrm>
          <a:prstGeom prst="rect">
            <a:avLst/>
          </a:prstGeom>
          <a:noFill/>
        </p:spPr>
        <p:txBody>
          <a:bodyPr wrap="square" lIns="91438" tIns="46799" rIns="91438" bIns="46799">
            <a:no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  <a:spcAft>
                <a:spcPts val="1065"/>
              </a:spcAft>
              <a:buSzTx/>
            </a:pPr>
            <a:r>
              <a:rPr lang="en-US" altLang="zh-CN" sz="3200" b="1" spc="8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spc="8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这部分主要以“我在做什么”的句式继续描绘花的形象。表现了花积极乐观的生活态度，体现了花不顾影自怜，也不孤芳自赏的精神。</a:t>
            </a:r>
            <a:endParaRPr lang="zh-CN" altLang="en-US" sz="3200" b="1" spc="8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2" name="文本框 81"/>
          <p:cNvSpPr txBox="1"/>
          <p:nvPr>
            <p:custDataLst>
              <p:tags r:id="rId6"/>
            </p:custDataLst>
          </p:nvPr>
        </p:nvSpPr>
        <p:spPr>
          <a:xfrm>
            <a:off x="6246777" y="2259747"/>
            <a:ext cx="5139267" cy="533400"/>
          </a:xfrm>
          <a:prstGeom prst="rect">
            <a:avLst/>
          </a:prstGeom>
          <a:noFill/>
        </p:spPr>
        <p:txBody>
          <a:bodyPr wrap="square" lIns="91438" tIns="46799" rIns="91438" bIns="46799" anchor="b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Tx/>
            </a:pP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第二部分（第</a:t>
            </a:r>
            <a:r>
              <a:rPr lang="en-US" altLang="zh-CN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</a:t>
            </a: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～</a:t>
            </a:r>
            <a:r>
              <a:rPr lang="en-US" altLang="zh-CN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7</a:t>
            </a:r>
            <a:r>
              <a:rPr lang="zh-CN" altLang="en-US" sz="3200" b="1" spc="267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自然段）</a:t>
            </a:r>
            <a:endParaRPr lang="zh-CN" altLang="en-US" sz="3200" b="1" spc="267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65" name="直接连接符 64"/>
          <p:cNvCxnSpPr/>
          <p:nvPr>
            <p:custDataLst>
              <p:tags r:id="rId7"/>
            </p:custDataLst>
          </p:nvPr>
        </p:nvCxnSpPr>
        <p:spPr>
          <a:xfrm flipH="1">
            <a:off x="6007996" y="1541614"/>
            <a:ext cx="0" cy="346110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con"/>
          <p:cNvSpPr/>
          <p:nvPr>
            <p:custDataLst>
              <p:tags r:id="rId8"/>
            </p:custDataLst>
          </p:nvPr>
        </p:nvSpPr>
        <p:spPr bwMode="auto">
          <a:xfrm>
            <a:off x="3297251" y="1225393"/>
            <a:ext cx="296628" cy="468117"/>
          </a:xfrm>
          <a:custGeom>
            <a:avLst/>
            <a:gdLst/>
            <a:ahLst/>
            <a:cxnLst/>
            <a:rect l="l" t="t" r="r" b="b"/>
            <a:pathLst>
              <a:path w="621055" h="978642">
                <a:moveTo>
                  <a:pt x="13003" y="762005"/>
                </a:moveTo>
                <a:lnTo>
                  <a:pt x="181111" y="859062"/>
                </a:lnTo>
                <a:lnTo>
                  <a:pt x="0" y="978642"/>
                </a:lnTo>
                <a:close/>
                <a:moveTo>
                  <a:pt x="502622" y="186898"/>
                </a:moveTo>
                <a:lnTo>
                  <a:pt x="175090" y="754200"/>
                </a:lnTo>
                <a:lnTo>
                  <a:pt x="196101" y="766331"/>
                </a:lnTo>
                <a:lnTo>
                  <a:pt x="523633" y="199029"/>
                </a:lnTo>
                <a:close/>
                <a:moveTo>
                  <a:pt x="457985" y="161127"/>
                </a:moveTo>
                <a:lnTo>
                  <a:pt x="130453" y="728429"/>
                </a:lnTo>
                <a:lnTo>
                  <a:pt x="151464" y="740560"/>
                </a:lnTo>
                <a:lnTo>
                  <a:pt x="478996" y="173258"/>
                </a:lnTo>
                <a:close/>
                <a:moveTo>
                  <a:pt x="413348" y="135356"/>
                </a:moveTo>
                <a:lnTo>
                  <a:pt x="85816" y="702658"/>
                </a:lnTo>
                <a:lnTo>
                  <a:pt x="106827" y="714789"/>
                </a:lnTo>
                <a:lnTo>
                  <a:pt x="434359" y="147487"/>
                </a:lnTo>
                <a:close/>
                <a:moveTo>
                  <a:pt x="417712" y="61029"/>
                </a:moveTo>
                <a:lnTo>
                  <a:pt x="585820" y="158086"/>
                </a:lnTo>
                <a:lnTo>
                  <a:pt x="191736" y="840659"/>
                </a:lnTo>
                <a:lnTo>
                  <a:pt x="23628" y="743602"/>
                </a:lnTo>
                <a:close/>
                <a:moveTo>
                  <a:pt x="452947" y="0"/>
                </a:moveTo>
                <a:lnTo>
                  <a:pt x="621055" y="97057"/>
                </a:lnTo>
                <a:lnTo>
                  <a:pt x="596793" y="139079"/>
                </a:lnTo>
                <a:lnTo>
                  <a:pt x="428686" y="420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38" tIns="45719" rIns="91438" bIns="45719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lnSpc>
                <a:spcPct val="120000"/>
              </a:lnSpc>
              <a:buClrTx/>
              <a:buSzTx/>
              <a:buFontTx/>
            </a:pPr>
            <a:endParaRPr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31" name="icon"/>
          <p:cNvGrpSpPr/>
          <p:nvPr>
            <p:custDataLst>
              <p:tags r:id="rId9"/>
            </p:custDataLst>
          </p:nvPr>
        </p:nvGrpSpPr>
        <p:grpSpPr>
          <a:xfrm>
            <a:off x="8030064" y="1225466"/>
            <a:ext cx="417017" cy="417017"/>
            <a:chOff x="3148651" y="10381552"/>
            <a:chExt cx="1322281" cy="1524000"/>
          </a:xfrm>
          <a:solidFill>
            <a:schemeClr val="accent1"/>
          </a:solidFill>
        </p:grpSpPr>
        <p:sp>
          <p:nvSpPr>
            <p:cNvPr id="232" name="PA-任意多边形 3932"/>
            <p:cNvSpPr/>
            <p:nvPr>
              <p:custDataLst>
                <p:tags r:id="rId10"/>
              </p:custDataLst>
            </p:nvPr>
          </p:nvSpPr>
          <p:spPr bwMode="auto">
            <a:xfrm>
              <a:off x="3148651" y="10381552"/>
              <a:ext cx="389930" cy="1524000"/>
            </a:xfrm>
            <a:custGeom>
              <a:avLst/>
              <a:gdLst>
                <a:gd name="connsiteX0" fmla="*/ 270907 w 389929"/>
                <a:gd name="connsiteY0" fmla="*/ 122299 h 1524000"/>
                <a:gd name="connsiteX1" fmla="*/ 270907 w 389929"/>
                <a:gd name="connsiteY1" fmla="*/ 75237 h 1524000"/>
                <a:gd name="connsiteX2" fmla="*/ 196365 w 389929"/>
                <a:gd name="connsiteY2" fmla="*/ 698 h 1524000"/>
                <a:gd name="connsiteX3" fmla="*/ 121829 w 389929"/>
                <a:gd name="connsiteY3" fmla="*/ 75237 h 1524000"/>
                <a:gd name="connsiteX4" fmla="*/ 121829 w 389929"/>
                <a:gd name="connsiteY4" fmla="*/ 122299 h 1524000"/>
                <a:gd name="connsiteX5" fmla="*/ 114334 w 389929"/>
                <a:gd name="connsiteY5" fmla="*/ 133982 h 1524000"/>
                <a:gd name="connsiteX6" fmla="*/ 5719 w 389929"/>
                <a:gd name="connsiteY6" fmla="*/ 366523 h 1524000"/>
                <a:gd name="connsiteX7" fmla="*/ 1832 w 389929"/>
                <a:gd name="connsiteY7" fmla="*/ 382210 h 1524000"/>
                <a:gd name="connsiteX8" fmla="*/ 698 w 389929"/>
                <a:gd name="connsiteY8" fmla="*/ 389205 h 1524000"/>
                <a:gd name="connsiteX9" fmla="*/ 698 w 389929"/>
                <a:gd name="connsiteY9" fmla="*/ 1471045 h 1524000"/>
                <a:gd name="connsiteX10" fmla="*/ 54350 w 389929"/>
                <a:gd name="connsiteY10" fmla="*/ 1524698 h 1524000"/>
                <a:gd name="connsiteX11" fmla="*/ 338386 w 389929"/>
                <a:gd name="connsiteY11" fmla="*/ 1524698 h 1524000"/>
                <a:gd name="connsiteX12" fmla="*/ 392038 w 389929"/>
                <a:gd name="connsiteY12" fmla="*/ 1471045 h 1524000"/>
                <a:gd name="connsiteX13" fmla="*/ 392038 w 389929"/>
                <a:gd name="connsiteY13" fmla="*/ 389205 h 1524000"/>
                <a:gd name="connsiteX14" fmla="*/ 278393 w 389929"/>
                <a:gd name="connsiteY14" fmla="*/ 133979 h 1524000"/>
                <a:gd name="connsiteX15" fmla="*/ 270907 w 389929"/>
                <a:gd name="connsiteY15" fmla="*/ 122299 h 1524000"/>
                <a:gd name="connsiteX16" fmla="*/ 166480 w 389929"/>
                <a:gd name="connsiteY16" fmla="*/ 75237 h 1524000"/>
                <a:gd name="connsiteX17" fmla="*/ 196368 w 389929"/>
                <a:gd name="connsiteY17" fmla="*/ 45349 h 1524000"/>
                <a:gd name="connsiteX18" fmla="*/ 226256 w 389929"/>
                <a:gd name="connsiteY18" fmla="*/ 75237 h 1524000"/>
                <a:gd name="connsiteX19" fmla="*/ 226256 w 389929"/>
                <a:gd name="connsiteY19" fmla="*/ 103038 h 1524000"/>
                <a:gd name="connsiteX20" fmla="*/ 166480 w 389929"/>
                <a:gd name="connsiteY20" fmla="*/ 103038 h 1524000"/>
                <a:gd name="connsiteX21" fmla="*/ 166480 w 389929"/>
                <a:gd name="connsiteY21" fmla="*/ 75237 h 1524000"/>
                <a:gd name="connsiteX22" fmla="*/ 154785 w 389929"/>
                <a:gd name="connsiteY22" fmla="*/ 152886 h 1524000"/>
                <a:gd name="connsiteX23" fmla="*/ 156208 w 389929"/>
                <a:gd name="connsiteY23" fmla="*/ 150446 h 1524000"/>
                <a:gd name="connsiteX24" fmla="*/ 157583 w 389929"/>
                <a:gd name="connsiteY24" fmla="*/ 149556 h 1524000"/>
                <a:gd name="connsiteX25" fmla="*/ 158941 w 389929"/>
                <a:gd name="connsiteY25" fmla="*/ 148719 h 1524000"/>
                <a:gd name="connsiteX26" fmla="*/ 166829 w 389929"/>
                <a:gd name="connsiteY26" fmla="*/ 147686 h 1524000"/>
                <a:gd name="connsiteX27" fmla="*/ 204417 w 389929"/>
                <a:gd name="connsiteY27" fmla="*/ 147618 h 1524000"/>
                <a:gd name="connsiteX28" fmla="*/ 226297 w 389929"/>
                <a:gd name="connsiteY28" fmla="*/ 147686 h 1524000"/>
                <a:gd name="connsiteX29" fmla="*/ 234373 w 389929"/>
                <a:gd name="connsiteY29" fmla="*/ 148972 h 1524000"/>
                <a:gd name="connsiteX30" fmla="*/ 337889 w 389929"/>
                <a:gd name="connsiteY30" fmla="*/ 366883 h 1524000"/>
                <a:gd name="connsiteX31" fmla="*/ 54788 w 389929"/>
                <a:gd name="connsiteY31" fmla="*/ 366883 h 1524000"/>
                <a:gd name="connsiteX32" fmla="*/ 154785 w 389929"/>
                <a:gd name="connsiteY32" fmla="*/ 152886 h 1524000"/>
                <a:gd name="connsiteX33" fmla="*/ 45346 w 389929"/>
                <a:gd name="connsiteY33" fmla="*/ 411529 h 1524000"/>
                <a:gd name="connsiteX34" fmla="*/ 347336 w 389929"/>
                <a:gd name="connsiteY34" fmla="*/ 411529 h 1524000"/>
                <a:gd name="connsiteX35" fmla="*/ 347387 w 389929"/>
                <a:gd name="connsiteY35" fmla="*/ 490798 h 1524000"/>
                <a:gd name="connsiteX36" fmla="*/ 45346 w 389929"/>
                <a:gd name="connsiteY36" fmla="*/ 490798 h 1524000"/>
                <a:gd name="connsiteX37" fmla="*/ 45346 w 389929"/>
                <a:gd name="connsiteY37" fmla="*/ 411529 h 1524000"/>
                <a:gd name="connsiteX38" fmla="*/ 347387 w 389929"/>
                <a:gd name="connsiteY38" fmla="*/ 602184 h 1524000"/>
                <a:gd name="connsiteX39" fmla="*/ 45346 w 389929"/>
                <a:gd name="connsiteY39" fmla="*/ 602184 h 1524000"/>
                <a:gd name="connsiteX40" fmla="*/ 45346 w 389929"/>
                <a:gd name="connsiteY40" fmla="*/ 535452 h 1524000"/>
                <a:gd name="connsiteX41" fmla="*/ 347387 w 389929"/>
                <a:gd name="connsiteY41" fmla="*/ 535452 h 1524000"/>
                <a:gd name="connsiteX42" fmla="*/ 347387 w 389929"/>
                <a:gd name="connsiteY42" fmla="*/ 602184 h 1524000"/>
                <a:gd name="connsiteX43" fmla="*/ 45346 w 389929"/>
                <a:gd name="connsiteY43" fmla="*/ 1273384 h 1524000"/>
                <a:gd name="connsiteX44" fmla="*/ 90643 w 389929"/>
                <a:gd name="connsiteY44" fmla="*/ 1273384 h 1524000"/>
                <a:gd name="connsiteX45" fmla="*/ 112968 w 389929"/>
                <a:gd name="connsiteY45" fmla="*/ 1251059 h 1524000"/>
                <a:gd name="connsiteX46" fmla="*/ 90643 w 389929"/>
                <a:gd name="connsiteY46" fmla="*/ 1228735 h 1524000"/>
                <a:gd name="connsiteX47" fmla="*/ 45346 w 389929"/>
                <a:gd name="connsiteY47" fmla="*/ 1228735 h 1524000"/>
                <a:gd name="connsiteX48" fmla="*/ 45346 w 389929"/>
                <a:gd name="connsiteY48" fmla="*/ 646835 h 1524000"/>
                <a:gd name="connsiteX49" fmla="*/ 347387 w 389929"/>
                <a:gd name="connsiteY49" fmla="*/ 646835 h 1524000"/>
                <a:gd name="connsiteX50" fmla="*/ 347387 w 389929"/>
                <a:gd name="connsiteY50" fmla="*/ 1228732 h 1524000"/>
                <a:gd name="connsiteX51" fmla="*/ 171020 w 389929"/>
                <a:gd name="connsiteY51" fmla="*/ 1228732 h 1524000"/>
                <a:gd name="connsiteX52" fmla="*/ 148695 w 389929"/>
                <a:gd name="connsiteY52" fmla="*/ 1251056 h 1524000"/>
                <a:gd name="connsiteX53" fmla="*/ 171020 w 389929"/>
                <a:gd name="connsiteY53" fmla="*/ 1273381 h 1524000"/>
                <a:gd name="connsiteX54" fmla="*/ 347390 w 389929"/>
                <a:gd name="connsiteY54" fmla="*/ 1273381 h 1524000"/>
                <a:gd name="connsiteX55" fmla="*/ 347390 w 389929"/>
                <a:gd name="connsiteY55" fmla="*/ 1340112 h 1524000"/>
                <a:gd name="connsiteX56" fmla="*/ 45346 w 389929"/>
                <a:gd name="connsiteY56" fmla="*/ 1340112 h 1524000"/>
                <a:gd name="connsiteX57" fmla="*/ 45346 w 389929"/>
                <a:gd name="connsiteY57" fmla="*/ 1273384 h 1524000"/>
                <a:gd name="connsiteX58" fmla="*/ 347387 w 389929"/>
                <a:gd name="connsiteY58" fmla="*/ 1471045 h 1524000"/>
                <a:gd name="connsiteX59" fmla="*/ 338386 w 389929"/>
                <a:gd name="connsiteY59" fmla="*/ 1480046 h 1524000"/>
                <a:gd name="connsiteX60" fmla="*/ 54347 w 389929"/>
                <a:gd name="connsiteY60" fmla="*/ 1480046 h 1524000"/>
                <a:gd name="connsiteX61" fmla="*/ 45346 w 389929"/>
                <a:gd name="connsiteY61" fmla="*/ 1471045 h 1524000"/>
                <a:gd name="connsiteX62" fmla="*/ 45346 w 389929"/>
                <a:gd name="connsiteY62" fmla="*/ 1384769 h 1524000"/>
                <a:gd name="connsiteX63" fmla="*/ 347387 w 389929"/>
                <a:gd name="connsiteY63" fmla="*/ 1384769 h 1524000"/>
                <a:gd name="connsiteX64" fmla="*/ 347387 w 389929"/>
                <a:gd name="connsiteY64" fmla="*/ 1471045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89929" h="1524000">
                  <a:moveTo>
                    <a:pt x="270907" y="122299"/>
                  </a:moveTo>
                  <a:lnTo>
                    <a:pt x="270907" y="75237"/>
                  </a:lnTo>
                  <a:cubicBezTo>
                    <a:pt x="270907" y="34136"/>
                    <a:pt x="237468" y="698"/>
                    <a:pt x="196365" y="698"/>
                  </a:cubicBezTo>
                  <a:cubicBezTo>
                    <a:pt x="155262" y="698"/>
                    <a:pt x="121829" y="34136"/>
                    <a:pt x="121829" y="75237"/>
                  </a:cubicBezTo>
                  <a:lnTo>
                    <a:pt x="121829" y="122299"/>
                  </a:lnTo>
                  <a:cubicBezTo>
                    <a:pt x="118876" y="125814"/>
                    <a:pt x="116328" y="129717"/>
                    <a:pt x="114334" y="133982"/>
                  </a:cubicBezTo>
                  <a:lnTo>
                    <a:pt x="5719" y="366523"/>
                  </a:lnTo>
                  <a:cubicBezTo>
                    <a:pt x="3874" y="370485"/>
                    <a:pt x="2641" y="368446"/>
                    <a:pt x="1832" y="382210"/>
                  </a:cubicBezTo>
                  <a:cubicBezTo>
                    <a:pt x="1105" y="384412"/>
                    <a:pt x="698" y="386758"/>
                    <a:pt x="698" y="389205"/>
                  </a:cubicBezTo>
                  <a:cubicBezTo>
                    <a:pt x="698" y="389210"/>
                    <a:pt x="698" y="1471042"/>
                    <a:pt x="698" y="1471045"/>
                  </a:cubicBezTo>
                  <a:cubicBezTo>
                    <a:pt x="698" y="1500629"/>
                    <a:pt x="24766" y="1524698"/>
                    <a:pt x="54350" y="1524698"/>
                  </a:cubicBezTo>
                  <a:lnTo>
                    <a:pt x="338386" y="1524698"/>
                  </a:lnTo>
                  <a:cubicBezTo>
                    <a:pt x="367970" y="1524698"/>
                    <a:pt x="392038" y="1500632"/>
                    <a:pt x="392038" y="1471045"/>
                  </a:cubicBezTo>
                  <a:cubicBezTo>
                    <a:pt x="392038" y="1429909"/>
                    <a:pt x="392038" y="430088"/>
                    <a:pt x="392038" y="389205"/>
                  </a:cubicBezTo>
                  <a:cubicBezTo>
                    <a:pt x="392038" y="369256"/>
                    <a:pt x="387684" y="367976"/>
                    <a:pt x="278393" y="133979"/>
                  </a:cubicBezTo>
                  <a:cubicBezTo>
                    <a:pt x="276402" y="129717"/>
                    <a:pt x="273857" y="125817"/>
                    <a:pt x="270907" y="122299"/>
                  </a:cubicBezTo>
                  <a:close/>
                  <a:moveTo>
                    <a:pt x="166480" y="75237"/>
                  </a:moveTo>
                  <a:cubicBezTo>
                    <a:pt x="166480" y="58758"/>
                    <a:pt x="179887" y="45349"/>
                    <a:pt x="196368" y="45349"/>
                  </a:cubicBezTo>
                  <a:cubicBezTo>
                    <a:pt x="212849" y="45349"/>
                    <a:pt x="226256" y="58755"/>
                    <a:pt x="226256" y="75237"/>
                  </a:cubicBezTo>
                  <a:lnTo>
                    <a:pt x="226256" y="103038"/>
                  </a:lnTo>
                  <a:lnTo>
                    <a:pt x="166480" y="103038"/>
                  </a:lnTo>
                  <a:lnTo>
                    <a:pt x="166480" y="75237"/>
                  </a:lnTo>
                  <a:close/>
                  <a:moveTo>
                    <a:pt x="154785" y="152886"/>
                  </a:moveTo>
                  <a:cubicBezTo>
                    <a:pt x="155244" y="151907"/>
                    <a:pt x="155652" y="151106"/>
                    <a:pt x="156208" y="150446"/>
                  </a:cubicBezTo>
                  <a:cubicBezTo>
                    <a:pt x="156667" y="150148"/>
                    <a:pt x="157137" y="149892"/>
                    <a:pt x="157583" y="149556"/>
                  </a:cubicBezTo>
                  <a:cubicBezTo>
                    <a:pt x="157952" y="149276"/>
                    <a:pt x="158426" y="148993"/>
                    <a:pt x="158941" y="148719"/>
                  </a:cubicBezTo>
                  <a:cubicBezTo>
                    <a:pt x="160593" y="148177"/>
                    <a:pt x="163013" y="147859"/>
                    <a:pt x="166829" y="147686"/>
                  </a:cubicBezTo>
                  <a:cubicBezTo>
                    <a:pt x="183024" y="147680"/>
                    <a:pt x="195237" y="147642"/>
                    <a:pt x="204417" y="147618"/>
                  </a:cubicBezTo>
                  <a:cubicBezTo>
                    <a:pt x="210795" y="147651"/>
                    <a:pt x="218055" y="147680"/>
                    <a:pt x="226297" y="147686"/>
                  </a:cubicBezTo>
                  <a:cubicBezTo>
                    <a:pt x="232173" y="147829"/>
                    <a:pt x="233280" y="148180"/>
                    <a:pt x="234373" y="148972"/>
                  </a:cubicBezTo>
                  <a:cubicBezTo>
                    <a:pt x="240400" y="155190"/>
                    <a:pt x="254929" y="189075"/>
                    <a:pt x="337889" y="366883"/>
                  </a:cubicBezTo>
                  <a:lnTo>
                    <a:pt x="54788" y="366883"/>
                  </a:lnTo>
                  <a:cubicBezTo>
                    <a:pt x="66843" y="340910"/>
                    <a:pt x="93962" y="283105"/>
                    <a:pt x="154785" y="152886"/>
                  </a:cubicBezTo>
                  <a:close/>
                  <a:moveTo>
                    <a:pt x="45346" y="411529"/>
                  </a:moveTo>
                  <a:lnTo>
                    <a:pt x="347336" y="411529"/>
                  </a:lnTo>
                  <a:cubicBezTo>
                    <a:pt x="347402" y="427346"/>
                    <a:pt x="347387" y="428132"/>
                    <a:pt x="347387" y="490798"/>
                  </a:cubicBezTo>
                  <a:lnTo>
                    <a:pt x="45346" y="490798"/>
                  </a:lnTo>
                  <a:lnTo>
                    <a:pt x="45346" y="411529"/>
                  </a:lnTo>
                  <a:close/>
                  <a:moveTo>
                    <a:pt x="347387" y="602184"/>
                  </a:moveTo>
                  <a:lnTo>
                    <a:pt x="45346" y="602184"/>
                  </a:lnTo>
                  <a:lnTo>
                    <a:pt x="45346" y="535452"/>
                  </a:lnTo>
                  <a:lnTo>
                    <a:pt x="347387" y="535452"/>
                  </a:lnTo>
                  <a:lnTo>
                    <a:pt x="347387" y="602184"/>
                  </a:lnTo>
                  <a:close/>
                  <a:moveTo>
                    <a:pt x="45346" y="1273384"/>
                  </a:moveTo>
                  <a:lnTo>
                    <a:pt x="90643" y="1273384"/>
                  </a:lnTo>
                  <a:cubicBezTo>
                    <a:pt x="102972" y="1273384"/>
                    <a:pt x="112968" y="1263388"/>
                    <a:pt x="112968" y="1251059"/>
                  </a:cubicBezTo>
                  <a:cubicBezTo>
                    <a:pt x="112968" y="1238730"/>
                    <a:pt x="102972" y="1228735"/>
                    <a:pt x="90643" y="1228735"/>
                  </a:cubicBezTo>
                  <a:lnTo>
                    <a:pt x="45346" y="1228735"/>
                  </a:lnTo>
                  <a:lnTo>
                    <a:pt x="45346" y="646835"/>
                  </a:lnTo>
                  <a:lnTo>
                    <a:pt x="347387" y="646835"/>
                  </a:lnTo>
                  <a:lnTo>
                    <a:pt x="347387" y="1228732"/>
                  </a:lnTo>
                  <a:lnTo>
                    <a:pt x="171020" y="1228732"/>
                  </a:lnTo>
                  <a:cubicBezTo>
                    <a:pt x="158691" y="1228732"/>
                    <a:pt x="148695" y="1238727"/>
                    <a:pt x="148695" y="1251056"/>
                  </a:cubicBezTo>
                  <a:cubicBezTo>
                    <a:pt x="148695" y="1263385"/>
                    <a:pt x="158691" y="1273381"/>
                    <a:pt x="171020" y="1273381"/>
                  </a:cubicBezTo>
                  <a:lnTo>
                    <a:pt x="347390" y="1273381"/>
                  </a:lnTo>
                  <a:lnTo>
                    <a:pt x="347390" y="1340112"/>
                  </a:lnTo>
                  <a:lnTo>
                    <a:pt x="45346" y="1340112"/>
                  </a:lnTo>
                  <a:lnTo>
                    <a:pt x="45346" y="1273384"/>
                  </a:lnTo>
                  <a:close/>
                  <a:moveTo>
                    <a:pt x="347387" y="1471045"/>
                  </a:moveTo>
                  <a:cubicBezTo>
                    <a:pt x="347387" y="1476007"/>
                    <a:pt x="343348" y="1480046"/>
                    <a:pt x="338386" y="1480046"/>
                  </a:cubicBezTo>
                  <a:lnTo>
                    <a:pt x="54347" y="1480046"/>
                  </a:lnTo>
                  <a:cubicBezTo>
                    <a:pt x="49385" y="1480046"/>
                    <a:pt x="45346" y="1476010"/>
                    <a:pt x="45346" y="1471045"/>
                  </a:cubicBezTo>
                  <a:lnTo>
                    <a:pt x="45346" y="1384769"/>
                  </a:lnTo>
                  <a:lnTo>
                    <a:pt x="347387" y="1384769"/>
                  </a:lnTo>
                  <a:cubicBezTo>
                    <a:pt x="347387" y="1415005"/>
                    <a:pt x="347387" y="1438077"/>
                    <a:pt x="347387" y="14710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68580" tIns="34290" rIns="68580" bIns="34290" rtlCol="0" anchor="ctr">
              <a:normAutofit fontScale="95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20000"/>
                </a:lnSpc>
                <a:buClrTx/>
                <a:buSzTx/>
                <a:buFontTx/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33" name="PA-任意多边形 3933"/>
            <p:cNvSpPr/>
            <p:nvPr>
              <p:custDataLst>
                <p:tags r:id="rId11"/>
              </p:custDataLst>
            </p:nvPr>
          </p:nvSpPr>
          <p:spPr bwMode="auto">
            <a:xfrm>
              <a:off x="3613153" y="10381552"/>
              <a:ext cx="392906" cy="1524000"/>
            </a:xfrm>
            <a:custGeom>
              <a:avLst/>
              <a:gdLst>
                <a:gd name="connsiteX0" fmla="*/ 338573 w 392906"/>
                <a:gd name="connsiteY0" fmla="*/ 698 h 1524000"/>
                <a:gd name="connsiteX1" fmla="*/ 54537 w 392906"/>
                <a:gd name="connsiteY1" fmla="*/ 698 h 1524000"/>
                <a:gd name="connsiteX2" fmla="*/ 888 w 392906"/>
                <a:gd name="connsiteY2" fmla="*/ 54350 h 1524000"/>
                <a:gd name="connsiteX3" fmla="*/ 888 w 392906"/>
                <a:gd name="connsiteY3" fmla="*/ 1012268 h 1524000"/>
                <a:gd name="connsiteX4" fmla="*/ 5921 w 392906"/>
                <a:gd name="connsiteY4" fmla="*/ 1158890 h 1524000"/>
                <a:gd name="connsiteX5" fmla="*/ 114527 w 392906"/>
                <a:gd name="connsiteY5" fmla="*/ 1391416 h 1524000"/>
                <a:gd name="connsiteX6" fmla="*/ 122019 w 392906"/>
                <a:gd name="connsiteY6" fmla="*/ 1403093 h 1524000"/>
                <a:gd name="connsiteX7" fmla="*/ 122019 w 392906"/>
                <a:gd name="connsiteY7" fmla="*/ 1450153 h 1524000"/>
                <a:gd name="connsiteX8" fmla="*/ 196558 w 392906"/>
                <a:gd name="connsiteY8" fmla="*/ 1524692 h 1524000"/>
                <a:gd name="connsiteX9" fmla="*/ 271097 w 392906"/>
                <a:gd name="connsiteY9" fmla="*/ 1450153 h 1524000"/>
                <a:gd name="connsiteX10" fmla="*/ 271097 w 392906"/>
                <a:gd name="connsiteY10" fmla="*/ 1403087 h 1524000"/>
                <a:gd name="connsiteX11" fmla="*/ 387198 w 392906"/>
                <a:gd name="connsiteY11" fmla="*/ 1158863 h 1524000"/>
                <a:gd name="connsiteX12" fmla="*/ 392228 w 392906"/>
                <a:gd name="connsiteY12" fmla="*/ 452683 h 1524000"/>
                <a:gd name="connsiteX13" fmla="*/ 369904 w 392906"/>
                <a:gd name="connsiteY13" fmla="*/ 430359 h 1524000"/>
                <a:gd name="connsiteX14" fmla="*/ 347580 w 392906"/>
                <a:gd name="connsiteY14" fmla="*/ 452683 h 1524000"/>
                <a:gd name="connsiteX15" fmla="*/ 347580 w 392906"/>
                <a:gd name="connsiteY15" fmla="*/ 878554 h 1524000"/>
                <a:gd name="connsiteX16" fmla="*/ 45536 w 392906"/>
                <a:gd name="connsiteY16" fmla="*/ 878554 h 1524000"/>
                <a:gd name="connsiteX17" fmla="*/ 45536 w 392906"/>
                <a:gd name="connsiteY17" fmla="*/ 296663 h 1524000"/>
                <a:gd name="connsiteX18" fmla="*/ 347574 w 392906"/>
                <a:gd name="connsiteY18" fmla="*/ 296663 h 1524000"/>
                <a:gd name="connsiteX19" fmla="*/ 347574 w 392906"/>
                <a:gd name="connsiteY19" fmla="*/ 375298 h 1524000"/>
                <a:gd name="connsiteX20" fmla="*/ 369898 w 392906"/>
                <a:gd name="connsiteY20" fmla="*/ 397622 h 1524000"/>
                <a:gd name="connsiteX21" fmla="*/ 392222 w 392906"/>
                <a:gd name="connsiteY21" fmla="*/ 375298 h 1524000"/>
                <a:gd name="connsiteX22" fmla="*/ 392222 w 392906"/>
                <a:gd name="connsiteY22" fmla="*/ 54353 h 1524000"/>
                <a:gd name="connsiteX23" fmla="*/ 338573 w 392906"/>
                <a:gd name="connsiteY23" fmla="*/ 698 h 1524000"/>
                <a:gd name="connsiteX24" fmla="*/ 338573 w 392906"/>
                <a:gd name="connsiteY24" fmla="*/ 45349 h 1524000"/>
                <a:gd name="connsiteX25" fmla="*/ 347574 w 392906"/>
                <a:gd name="connsiteY25" fmla="*/ 54350 h 1524000"/>
                <a:gd name="connsiteX26" fmla="*/ 347574 w 392906"/>
                <a:gd name="connsiteY26" fmla="*/ 140626 h 1524000"/>
                <a:gd name="connsiteX27" fmla="*/ 45536 w 392906"/>
                <a:gd name="connsiteY27" fmla="*/ 140626 h 1524000"/>
                <a:gd name="connsiteX28" fmla="*/ 45536 w 392906"/>
                <a:gd name="connsiteY28" fmla="*/ 54350 h 1524000"/>
                <a:gd name="connsiteX29" fmla="*/ 54534 w 392906"/>
                <a:gd name="connsiteY29" fmla="*/ 45349 h 1524000"/>
                <a:gd name="connsiteX30" fmla="*/ 338573 w 392906"/>
                <a:gd name="connsiteY30" fmla="*/ 45349 h 1524000"/>
                <a:gd name="connsiteX31" fmla="*/ 347574 w 392906"/>
                <a:gd name="connsiteY31" fmla="*/ 1113867 h 1524000"/>
                <a:gd name="connsiteX32" fmla="*/ 45536 w 392906"/>
                <a:gd name="connsiteY32" fmla="*/ 1113867 h 1524000"/>
                <a:gd name="connsiteX33" fmla="*/ 45536 w 392906"/>
                <a:gd name="connsiteY33" fmla="*/ 1034598 h 1524000"/>
                <a:gd name="connsiteX34" fmla="*/ 347574 w 392906"/>
                <a:gd name="connsiteY34" fmla="*/ 1034598 h 1524000"/>
                <a:gd name="connsiteX35" fmla="*/ 347574 w 392906"/>
                <a:gd name="connsiteY35" fmla="*/ 1113867 h 1524000"/>
                <a:gd name="connsiteX36" fmla="*/ 347574 w 392906"/>
                <a:gd name="connsiteY36" fmla="*/ 1113867 h 1524000"/>
                <a:gd name="connsiteX37" fmla="*/ 226440 w 392906"/>
                <a:gd name="connsiteY37" fmla="*/ 1450159 h 1524000"/>
                <a:gd name="connsiteX38" fmla="*/ 196552 w 392906"/>
                <a:gd name="connsiteY38" fmla="*/ 1480046 h 1524000"/>
                <a:gd name="connsiteX39" fmla="*/ 166664 w 392906"/>
                <a:gd name="connsiteY39" fmla="*/ 1450159 h 1524000"/>
                <a:gd name="connsiteX40" fmla="*/ 166664 w 392906"/>
                <a:gd name="connsiteY40" fmla="*/ 1422358 h 1524000"/>
                <a:gd name="connsiteX41" fmla="*/ 226437 w 392906"/>
                <a:gd name="connsiteY41" fmla="*/ 1422358 h 1524000"/>
                <a:gd name="connsiteX42" fmla="*/ 226437 w 392906"/>
                <a:gd name="connsiteY42" fmla="*/ 1450159 h 1524000"/>
                <a:gd name="connsiteX43" fmla="*/ 238129 w 392906"/>
                <a:gd name="connsiteY43" fmla="*/ 1372518 h 1524000"/>
                <a:gd name="connsiteX44" fmla="*/ 235872 w 392906"/>
                <a:gd name="connsiteY44" fmla="*/ 1375495 h 1524000"/>
                <a:gd name="connsiteX45" fmla="*/ 235345 w 392906"/>
                <a:gd name="connsiteY45" fmla="*/ 1375837 h 1524000"/>
                <a:gd name="connsiteX46" fmla="*/ 231756 w 392906"/>
                <a:gd name="connsiteY46" fmla="*/ 1377510 h 1524000"/>
                <a:gd name="connsiteX47" fmla="*/ 231589 w 392906"/>
                <a:gd name="connsiteY47" fmla="*/ 1377545 h 1524000"/>
                <a:gd name="connsiteX48" fmla="*/ 229973 w 392906"/>
                <a:gd name="connsiteY48" fmla="*/ 1377712 h 1524000"/>
                <a:gd name="connsiteX49" fmla="*/ 163140 w 392906"/>
                <a:gd name="connsiteY49" fmla="*/ 1377712 h 1524000"/>
                <a:gd name="connsiteX50" fmla="*/ 161524 w 392906"/>
                <a:gd name="connsiteY50" fmla="*/ 1377545 h 1524000"/>
                <a:gd name="connsiteX51" fmla="*/ 161354 w 392906"/>
                <a:gd name="connsiteY51" fmla="*/ 1377510 h 1524000"/>
                <a:gd name="connsiteX52" fmla="*/ 157767 w 392906"/>
                <a:gd name="connsiteY52" fmla="*/ 1375840 h 1524000"/>
                <a:gd name="connsiteX53" fmla="*/ 157232 w 392906"/>
                <a:gd name="connsiteY53" fmla="*/ 1375495 h 1524000"/>
                <a:gd name="connsiteX54" fmla="*/ 154978 w 392906"/>
                <a:gd name="connsiteY54" fmla="*/ 1372524 h 1524000"/>
                <a:gd name="connsiteX55" fmla="*/ 55025 w 392906"/>
                <a:gd name="connsiteY55" fmla="*/ 1158524 h 1524000"/>
                <a:gd name="connsiteX56" fmla="*/ 338085 w 392906"/>
                <a:gd name="connsiteY56" fmla="*/ 1158524 h 1524000"/>
                <a:gd name="connsiteX57" fmla="*/ 238129 w 392906"/>
                <a:gd name="connsiteY57" fmla="*/ 1372518 h 1524000"/>
                <a:gd name="connsiteX58" fmla="*/ 347574 w 392906"/>
                <a:gd name="connsiteY58" fmla="*/ 923212 h 1524000"/>
                <a:gd name="connsiteX59" fmla="*/ 347574 w 392906"/>
                <a:gd name="connsiteY59" fmla="*/ 989943 h 1524000"/>
                <a:gd name="connsiteX60" fmla="*/ 45536 w 392906"/>
                <a:gd name="connsiteY60" fmla="*/ 989943 h 1524000"/>
                <a:gd name="connsiteX61" fmla="*/ 45536 w 392906"/>
                <a:gd name="connsiteY61" fmla="*/ 923212 h 1524000"/>
                <a:gd name="connsiteX62" fmla="*/ 347574 w 392906"/>
                <a:gd name="connsiteY62" fmla="*/ 923212 h 1524000"/>
                <a:gd name="connsiteX63" fmla="*/ 45536 w 392906"/>
                <a:gd name="connsiteY63" fmla="*/ 252012 h 1524000"/>
                <a:gd name="connsiteX64" fmla="*/ 45536 w 392906"/>
                <a:gd name="connsiteY64" fmla="*/ 185280 h 1524000"/>
                <a:gd name="connsiteX65" fmla="*/ 347574 w 392906"/>
                <a:gd name="connsiteY65" fmla="*/ 185280 h 1524000"/>
                <a:gd name="connsiteX66" fmla="*/ 347574 w 392906"/>
                <a:gd name="connsiteY66" fmla="*/ 252012 h 1524000"/>
                <a:gd name="connsiteX67" fmla="*/ 45536 w 392906"/>
                <a:gd name="connsiteY67" fmla="*/ 252012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92906" h="1524000">
                  <a:moveTo>
                    <a:pt x="338573" y="698"/>
                  </a:moveTo>
                  <a:lnTo>
                    <a:pt x="54537" y="698"/>
                  </a:lnTo>
                  <a:cubicBezTo>
                    <a:pt x="24953" y="698"/>
                    <a:pt x="888" y="24763"/>
                    <a:pt x="888" y="54350"/>
                  </a:cubicBezTo>
                  <a:cubicBezTo>
                    <a:pt x="888" y="59732"/>
                    <a:pt x="888" y="988000"/>
                    <a:pt x="888" y="1012268"/>
                  </a:cubicBezTo>
                  <a:cubicBezTo>
                    <a:pt x="888" y="1144891"/>
                    <a:pt x="-806" y="1144442"/>
                    <a:pt x="5921" y="1158890"/>
                  </a:cubicBezTo>
                  <a:lnTo>
                    <a:pt x="114527" y="1391416"/>
                  </a:lnTo>
                  <a:cubicBezTo>
                    <a:pt x="116521" y="1395679"/>
                    <a:pt x="119066" y="1399578"/>
                    <a:pt x="122019" y="1403093"/>
                  </a:cubicBezTo>
                  <a:lnTo>
                    <a:pt x="122019" y="1450153"/>
                  </a:lnTo>
                  <a:cubicBezTo>
                    <a:pt x="122019" y="1491253"/>
                    <a:pt x="155458" y="1524692"/>
                    <a:pt x="196558" y="1524692"/>
                  </a:cubicBezTo>
                  <a:cubicBezTo>
                    <a:pt x="237658" y="1524692"/>
                    <a:pt x="271097" y="1491253"/>
                    <a:pt x="271097" y="1450153"/>
                  </a:cubicBezTo>
                  <a:lnTo>
                    <a:pt x="271097" y="1403087"/>
                  </a:lnTo>
                  <a:cubicBezTo>
                    <a:pt x="277517" y="1395441"/>
                    <a:pt x="268620" y="1412740"/>
                    <a:pt x="387198" y="1158863"/>
                  </a:cubicBezTo>
                  <a:cubicBezTo>
                    <a:pt x="395374" y="1141299"/>
                    <a:pt x="392228" y="1191245"/>
                    <a:pt x="392228" y="452683"/>
                  </a:cubicBezTo>
                  <a:cubicBezTo>
                    <a:pt x="392228" y="440354"/>
                    <a:pt x="382236" y="430359"/>
                    <a:pt x="369904" y="430359"/>
                  </a:cubicBezTo>
                  <a:cubicBezTo>
                    <a:pt x="357572" y="430359"/>
                    <a:pt x="347580" y="440354"/>
                    <a:pt x="347580" y="452683"/>
                  </a:cubicBezTo>
                  <a:lnTo>
                    <a:pt x="347580" y="878554"/>
                  </a:lnTo>
                  <a:lnTo>
                    <a:pt x="45536" y="878554"/>
                  </a:lnTo>
                  <a:lnTo>
                    <a:pt x="45536" y="296663"/>
                  </a:lnTo>
                  <a:lnTo>
                    <a:pt x="347574" y="296663"/>
                  </a:lnTo>
                  <a:lnTo>
                    <a:pt x="347574" y="375298"/>
                  </a:lnTo>
                  <a:cubicBezTo>
                    <a:pt x="347574" y="387627"/>
                    <a:pt x="357566" y="397622"/>
                    <a:pt x="369898" y="397622"/>
                  </a:cubicBezTo>
                  <a:cubicBezTo>
                    <a:pt x="382230" y="397622"/>
                    <a:pt x="392222" y="387627"/>
                    <a:pt x="392222" y="375298"/>
                  </a:cubicBezTo>
                  <a:cubicBezTo>
                    <a:pt x="392222" y="340755"/>
                    <a:pt x="392222" y="87720"/>
                    <a:pt x="392222" y="54353"/>
                  </a:cubicBezTo>
                  <a:cubicBezTo>
                    <a:pt x="392225" y="24763"/>
                    <a:pt x="368154" y="698"/>
                    <a:pt x="338573" y="698"/>
                  </a:cubicBezTo>
                  <a:close/>
                  <a:moveTo>
                    <a:pt x="338573" y="45349"/>
                  </a:moveTo>
                  <a:cubicBezTo>
                    <a:pt x="343538" y="45349"/>
                    <a:pt x="347574" y="49388"/>
                    <a:pt x="347574" y="54350"/>
                  </a:cubicBezTo>
                  <a:lnTo>
                    <a:pt x="347574" y="140626"/>
                  </a:lnTo>
                  <a:lnTo>
                    <a:pt x="45536" y="140626"/>
                  </a:lnTo>
                  <a:lnTo>
                    <a:pt x="45536" y="54350"/>
                  </a:lnTo>
                  <a:cubicBezTo>
                    <a:pt x="45536" y="49388"/>
                    <a:pt x="49572" y="45349"/>
                    <a:pt x="54534" y="45349"/>
                  </a:cubicBezTo>
                  <a:lnTo>
                    <a:pt x="338573" y="45349"/>
                  </a:lnTo>
                  <a:close/>
                  <a:moveTo>
                    <a:pt x="347574" y="1113867"/>
                  </a:moveTo>
                  <a:lnTo>
                    <a:pt x="45536" y="1113867"/>
                  </a:lnTo>
                  <a:lnTo>
                    <a:pt x="45536" y="1034598"/>
                  </a:lnTo>
                  <a:lnTo>
                    <a:pt x="347574" y="1034598"/>
                  </a:lnTo>
                  <a:lnTo>
                    <a:pt x="347574" y="1113867"/>
                  </a:lnTo>
                  <a:lnTo>
                    <a:pt x="347574" y="1113867"/>
                  </a:lnTo>
                  <a:close/>
                  <a:moveTo>
                    <a:pt x="226440" y="1450159"/>
                  </a:moveTo>
                  <a:cubicBezTo>
                    <a:pt x="226440" y="1466637"/>
                    <a:pt x="213033" y="1480046"/>
                    <a:pt x="196552" y="1480046"/>
                  </a:cubicBezTo>
                  <a:cubicBezTo>
                    <a:pt x="180074" y="1480046"/>
                    <a:pt x="166664" y="1466640"/>
                    <a:pt x="166664" y="1450159"/>
                  </a:cubicBezTo>
                  <a:lnTo>
                    <a:pt x="166664" y="1422358"/>
                  </a:lnTo>
                  <a:lnTo>
                    <a:pt x="226437" y="1422358"/>
                  </a:lnTo>
                  <a:lnTo>
                    <a:pt x="226437" y="1450159"/>
                  </a:lnTo>
                  <a:close/>
                  <a:moveTo>
                    <a:pt x="238129" y="1372518"/>
                  </a:moveTo>
                  <a:cubicBezTo>
                    <a:pt x="237587" y="1373676"/>
                    <a:pt x="236810" y="1374682"/>
                    <a:pt x="235872" y="1375495"/>
                  </a:cubicBezTo>
                  <a:cubicBezTo>
                    <a:pt x="235700" y="1375617"/>
                    <a:pt x="235512" y="1375709"/>
                    <a:pt x="235345" y="1375837"/>
                  </a:cubicBezTo>
                  <a:cubicBezTo>
                    <a:pt x="234512" y="1376462"/>
                    <a:pt x="233286" y="1377170"/>
                    <a:pt x="231756" y="1377510"/>
                  </a:cubicBezTo>
                  <a:cubicBezTo>
                    <a:pt x="231699" y="1377522"/>
                    <a:pt x="231646" y="1377536"/>
                    <a:pt x="231589" y="1377545"/>
                  </a:cubicBezTo>
                  <a:cubicBezTo>
                    <a:pt x="231080" y="1377647"/>
                    <a:pt x="230544" y="1377712"/>
                    <a:pt x="229973" y="1377712"/>
                  </a:cubicBezTo>
                  <a:lnTo>
                    <a:pt x="163140" y="1377712"/>
                  </a:lnTo>
                  <a:cubicBezTo>
                    <a:pt x="162569" y="1377712"/>
                    <a:pt x="162033" y="1377647"/>
                    <a:pt x="161524" y="1377545"/>
                  </a:cubicBezTo>
                  <a:cubicBezTo>
                    <a:pt x="161467" y="1377536"/>
                    <a:pt x="161411" y="1377519"/>
                    <a:pt x="161354" y="1377510"/>
                  </a:cubicBezTo>
                  <a:cubicBezTo>
                    <a:pt x="159824" y="1377173"/>
                    <a:pt x="158598" y="1376465"/>
                    <a:pt x="157767" y="1375840"/>
                  </a:cubicBezTo>
                  <a:cubicBezTo>
                    <a:pt x="157595" y="1375712"/>
                    <a:pt x="157407" y="1375617"/>
                    <a:pt x="157232" y="1375495"/>
                  </a:cubicBezTo>
                  <a:cubicBezTo>
                    <a:pt x="156297" y="1374682"/>
                    <a:pt x="155517" y="1373679"/>
                    <a:pt x="154978" y="1372524"/>
                  </a:cubicBezTo>
                  <a:lnTo>
                    <a:pt x="55025" y="1158524"/>
                  </a:lnTo>
                  <a:lnTo>
                    <a:pt x="338085" y="1158524"/>
                  </a:lnTo>
                  <a:lnTo>
                    <a:pt x="238129" y="1372518"/>
                  </a:lnTo>
                  <a:close/>
                  <a:moveTo>
                    <a:pt x="347574" y="923212"/>
                  </a:moveTo>
                  <a:lnTo>
                    <a:pt x="347574" y="989943"/>
                  </a:lnTo>
                  <a:lnTo>
                    <a:pt x="45536" y="989943"/>
                  </a:lnTo>
                  <a:lnTo>
                    <a:pt x="45536" y="923212"/>
                  </a:lnTo>
                  <a:lnTo>
                    <a:pt x="347574" y="923212"/>
                  </a:lnTo>
                  <a:close/>
                  <a:moveTo>
                    <a:pt x="45536" y="252012"/>
                  </a:moveTo>
                  <a:lnTo>
                    <a:pt x="45536" y="185280"/>
                  </a:lnTo>
                  <a:lnTo>
                    <a:pt x="347574" y="185280"/>
                  </a:lnTo>
                  <a:lnTo>
                    <a:pt x="347574" y="252012"/>
                  </a:lnTo>
                  <a:cubicBezTo>
                    <a:pt x="347574" y="252012"/>
                    <a:pt x="45536" y="252012"/>
                    <a:pt x="45536" y="2520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68580" tIns="34290" rIns="68580" bIns="34290" rtlCol="0" anchor="ctr">
              <a:normAutofit fontScale="95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20000"/>
                </a:lnSpc>
                <a:buClrTx/>
                <a:buSzTx/>
                <a:buFontTx/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34" name="PA-任意多边形 3934"/>
            <p:cNvSpPr/>
            <p:nvPr>
              <p:custDataLst>
                <p:tags r:id="rId12"/>
              </p:custDataLst>
            </p:nvPr>
          </p:nvSpPr>
          <p:spPr bwMode="auto">
            <a:xfrm>
              <a:off x="4078026" y="10381552"/>
              <a:ext cx="392906" cy="1524000"/>
            </a:xfrm>
            <a:custGeom>
              <a:avLst/>
              <a:gdLst>
                <a:gd name="connsiteX0" fmla="*/ 387008 w 392906"/>
                <a:gd name="connsiteY0" fmla="*/ 366523 h 1524000"/>
                <a:gd name="connsiteX1" fmla="*/ 278399 w 392906"/>
                <a:gd name="connsiteY1" fmla="*/ 133982 h 1524000"/>
                <a:gd name="connsiteX2" fmla="*/ 270907 w 392906"/>
                <a:gd name="connsiteY2" fmla="*/ 122299 h 1524000"/>
                <a:gd name="connsiteX3" fmla="*/ 270907 w 392906"/>
                <a:gd name="connsiteY3" fmla="*/ 75237 h 1524000"/>
                <a:gd name="connsiteX4" fmla="*/ 196371 w 392906"/>
                <a:gd name="connsiteY4" fmla="*/ 698 h 1524000"/>
                <a:gd name="connsiteX5" fmla="*/ 121829 w 392906"/>
                <a:gd name="connsiteY5" fmla="*/ 75237 h 1524000"/>
                <a:gd name="connsiteX6" fmla="*/ 121829 w 392906"/>
                <a:gd name="connsiteY6" fmla="*/ 122302 h 1524000"/>
                <a:gd name="connsiteX7" fmla="*/ 114334 w 392906"/>
                <a:gd name="connsiteY7" fmla="*/ 133982 h 1524000"/>
                <a:gd name="connsiteX8" fmla="*/ 832 w 392906"/>
                <a:gd name="connsiteY8" fmla="*/ 386805 h 1524000"/>
                <a:gd name="connsiteX9" fmla="*/ 698 w 392906"/>
                <a:gd name="connsiteY9" fmla="*/ 389202 h 1524000"/>
                <a:gd name="connsiteX10" fmla="*/ 698 w 392906"/>
                <a:gd name="connsiteY10" fmla="*/ 1251056 h 1524000"/>
                <a:gd name="connsiteX11" fmla="*/ 698 w 392906"/>
                <a:gd name="connsiteY11" fmla="*/ 1362439 h 1524000"/>
                <a:gd name="connsiteX12" fmla="*/ 698 w 392906"/>
                <a:gd name="connsiteY12" fmla="*/ 1471039 h 1524000"/>
                <a:gd name="connsiteX13" fmla="*/ 54347 w 392906"/>
                <a:gd name="connsiteY13" fmla="*/ 1524692 h 1524000"/>
                <a:gd name="connsiteX14" fmla="*/ 338386 w 392906"/>
                <a:gd name="connsiteY14" fmla="*/ 1524692 h 1524000"/>
                <a:gd name="connsiteX15" fmla="*/ 392035 w 392906"/>
                <a:gd name="connsiteY15" fmla="*/ 1471039 h 1524000"/>
                <a:gd name="connsiteX16" fmla="*/ 387008 w 392906"/>
                <a:gd name="connsiteY16" fmla="*/ 366523 h 1524000"/>
                <a:gd name="connsiteX17" fmla="*/ 45352 w 392906"/>
                <a:gd name="connsiteY17" fmla="*/ 411529 h 1524000"/>
                <a:gd name="connsiteX18" fmla="*/ 347324 w 392906"/>
                <a:gd name="connsiteY18" fmla="*/ 411529 h 1524000"/>
                <a:gd name="connsiteX19" fmla="*/ 347390 w 392906"/>
                <a:gd name="connsiteY19" fmla="*/ 490798 h 1524000"/>
                <a:gd name="connsiteX20" fmla="*/ 45352 w 392906"/>
                <a:gd name="connsiteY20" fmla="*/ 490798 h 1524000"/>
                <a:gd name="connsiteX21" fmla="*/ 45352 w 392906"/>
                <a:gd name="connsiteY21" fmla="*/ 411529 h 1524000"/>
                <a:gd name="connsiteX22" fmla="*/ 347390 w 392906"/>
                <a:gd name="connsiteY22" fmla="*/ 602184 h 1524000"/>
                <a:gd name="connsiteX23" fmla="*/ 45352 w 392906"/>
                <a:gd name="connsiteY23" fmla="*/ 602184 h 1524000"/>
                <a:gd name="connsiteX24" fmla="*/ 45352 w 392906"/>
                <a:gd name="connsiteY24" fmla="*/ 535452 h 1524000"/>
                <a:gd name="connsiteX25" fmla="*/ 347390 w 392906"/>
                <a:gd name="connsiteY25" fmla="*/ 535452 h 1524000"/>
                <a:gd name="connsiteX26" fmla="*/ 347390 w 392906"/>
                <a:gd name="connsiteY26" fmla="*/ 602184 h 1524000"/>
                <a:gd name="connsiteX27" fmla="*/ 45352 w 392906"/>
                <a:gd name="connsiteY27" fmla="*/ 646835 h 1524000"/>
                <a:gd name="connsiteX28" fmla="*/ 347390 w 392906"/>
                <a:gd name="connsiteY28" fmla="*/ 646835 h 1524000"/>
                <a:gd name="connsiteX29" fmla="*/ 347390 w 392906"/>
                <a:gd name="connsiteY29" fmla="*/ 1228732 h 1524000"/>
                <a:gd name="connsiteX30" fmla="*/ 45352 w 392906"/>
                <a:gd name="connsiteY30" fmla="*/ 1228732 h 1524000"/>
                <a:gd name="connsiteX31" fmla="*/ 45352 w 392906"/>
                <a:gd name="connsiteY31" fmla="*/ 646835 h 1524000"/>
                <a:gd name="connsiteX32" fmla="*/ 45352 w 392906"/>
                <a:gd name="connsiteY32" fmla="*/ 1273384 h 1524000"/>
                <a:gd name="connsiteX33" fmla="*/ 347390 w 392906"/>
                <a:gd name="connsiteY33" fmla="*/ 1273384 h 1524000"/>
                <a:gd name="connsiteX34" fmla="*/ 347390 w 392906"/>
                <a:gd name="connsiteY34" fmla="*/ 1340115 h 1524000"/>
                <a:gd name="connsiteX35" fmla="*/ 45352 w 392906"/>
                <a:gd name="connsiteY35" fmla="*/ 1340115 h 1524000"/>
                <a:gd name="connsiteX36" fmla="*/ 45352 w 392906"/>
                <a:gd name="connsiteY36" fmla="*/ 1273384 h 1524000"/>
                <a:gd name="connsiteX37" fmla="*/ 166483 w 392906"/>
                <a:gd name="connsiteY37" fmla="*/ 75237 h 1524000"/>
                <a:gd name="connsiteX38" fmla="*/ 196374 w 392906"/>
                <a:gd name="connsiteY38" fmla="*/ 45349 h 1524000"/>
                <a:gd name="connsiteX39" fmla="*/ 226259 w 392906"/>
                <a:gd name="connsiteY39" fmla="*/ 75237 h 1524000"/>
                <a:gd name="connsiteX40" fmla="*/ 226259 w 392906"/>
                <a:gd name="connsiteY40" fmla="*/ 103038 h 1524000"/>
                <a:gd name="connsiteX41" fmla="*/ 166486 w 392906"/>
                <a:gd name="connsiteY41" fmla="*/ 103038 h 1524000"/>
                <a:gd name="connsiteX42" fmla="*/ 166486 w 392906"/>
                <a:gd name="connsiteY42" fmla="*/ 75237 h 1524000"/>
                <a:gd name="connsiteX43" fmla="*/ 154785 w 392906"/>
                <a:gd name="connsiteY43" fmla="*/ 152889 h 1524000"/>
                <a:gd name="connsiteX44" fmla="*/ 156149 w 392906"/>
                <a:gd name="connsiteY44" fmla="*/ 150487 h 1524000"/>
                <a:gd name="connsiteX45" fmla="*/ 157583 w 392906"/>
                <a:gd name="connsiteY45" fmla="*/ 149559 h 1524000"/>
                <a:gd name="connsiteX46" fmla="*/ 158575 w 392906"/>
                <a:gd name="connsiteY46" fmla="*/ 148820 h 1524000"/>
                <a:gd name="connsiteX47" fmla="*/ 167710 w 392906"/>
                <a:gd name="connsiteY47" fmla="*/ 147656 h 1524000"/>
                <a:gd name="connsiteX48" fmla="*/ 229786 w 392906"/>
                <a:gd name="connsiteY48" fmla="*/ 147686 h 1524000"/>
                <a:gd name="connsiteX49" fmla="*/ 234557 w 392906"/>
                <a:gd name="connsiteY49" fmla="*/ 149160 h 1524000"/>
                <a:gd name="connsiteX50" fmla="*/ 337898 w 392906"/>
                <a:gd name="connsiteY50" fmla="*/ 366877 h 1524000"/>
                <a:gd name="connsiteX51" fmla="*/ 54794 w 392906"/>
                <a:gd name="connsiteY51" fmla="*/ 366877 h 1524000"/>
                <a:gd name="connsiteX52" fmla="*/ 154785 w 392906"/>
                <a:gd name="connsiteY52" fmla="*/ 152889 h 1524000"/>
                <a:gd name="connsiteX53" fmla="*/ 347390 w 392906"/>
                <a:gd name="connsiteY53" fmla="*/ 1471045 h 1524000"/>
                <a:gd name="connsiteX54" fmla="*/ 338392 w 392906"/>
                <a:gd name="connsiteY54" fmla="*/ 1480046 h 1524000"/>
                <a:gd name="connsiteX55" fmla="*/ 54353 w 392906"/>
                <a:gd name="connsiteY55" fmla="*/ 1480046 h 1524000"/>
                <a:gd name="connsiteX56" fmla="*/ 45355 w 392906"/>
                <a:gd name="connsiteY56" fmla="*/ 1471045 h 1524000"/>
                <a:gd name="connsiteX57" fmla="*/ 45355 w 392906"/>
                <a:gd name="connsiteY57" fmla="*/ 1384769 h 1524000"/>
                <a:gd name="connsiteX58" fmla="*/ 347393 w 392906"/>
                <a:gd name="connsiteY58" fmla="*/ 1384769 h 1524000"/>
                <a:gd name="connsiteX59" fmla="*/ 347390 w 392906"/>
                <a:gd name="connsiteY59" fmla="*/ 1471045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92906" h="1524000">
                  <a:moveTo>
                    <a:pt x="387008" y="366523"/>
                  </a:moveTo>
                  <a:cubicBezTo>
                    <a:pt x="387008" y="366523"/>
                    <a:pt x="278503" y="134211"/>
                    <a:pt x="278399" y="133982"/>
                  </a:cubicBezTo>
                  <a:cubicBezTo>
                    <a:pt x="276408" y="129717"/>
                    <a:pt x="273860" y="125814"/>
                    <a:pt x="270907" y="122299"/>
                  </a:cubicBezTo>
                  <a:lnTo>
                    <a:pt x="270907" y="75237"/>
                  </a:lnTo>
                  <a:cubicBezTo>
                    <a:pt x="270907" y="34136"/>
                    <a:pt x="237471" y="698"/>
                    <a:pt x="196371" y="698"/>
                  </a:cubicBezTo>
                  <a:cubicBezTo>
                    <a:pt x="155268" y="698"/>
                    <a:pt x="121829" y="34136"/>
                    <a:pt x="121829" y="75237"/>
                  </a:cubicBezTo>
                  <a:lnTo>
                    <a:pt x="121829" y="122302"/>
                  </a:lnTo>
                  <a:cubicBezTo>
                    <a:pt x="118876" y="125817"/>
                    <a:pt x="116331" y="129717"/>
                    <a:pt x="114334" y="133982"/>
                  </a:cubicBezTo>
                  <a:cubicBezTo>
                    <a:pt x="-3467" y="386195"/>
                    <a:pt x="1516" y="371762"/>
                    <a:pt x="832" y="386805"/>
                  </a:cubicBezTo>
                  <a:cubicBezTo>
                    <a:pt x="748" y="387594"/>
                    <a:pt x="698" y="388392"/>
                    <a:pt x="698" y="389202"/>
                  </a:cubicBezTo>
                  <a:cubicBezTo>
                    <a:pt x="698" y="413526"/>
                    <a:pt x="698" y="1229560"/>
                    <a:pt x="698" y="1251056"/>
                  </a:cubicBezTo>
                  <a:lnTo>
                    <a:pt x="698" y="1362439"/>
                  </a:lnTo>
                  <a:lnTo>
                    <a:pt x="698" y="1471039"/>
                  </a:lnTo>
                  <a:cubicBezTo>
                    <a:pt x="698" y="1500623"/>
                    <a:pt x="24763" y="1524692"/>
                    <a:pt x="54347" y="1524692"/>
                  </a:cubicBezTo>
                  <a:lnTo>
                    <a:pt x="338386" y="1524692"/>
                  </a:lnTo>
                  <a:cubicBezTo>
                    <a:pt x="367970" y="1524692"/>
                    <a:pt x="392035" y="1500626"/>
                    <a:pt x="392035" y="1471039"/>
                  </a:cubicBezTo>
                  <a:cubicBezTo>
                    <a:pt x="392041" y="297666"/>
                    <a:pt x="395161" y="384031"/>
                    <a:pt x="387008" y="366523"/>
                  </a:cubicBezTo>
                  <a:close/>
                  <a:moveTo>
                    <a:pt x="45352" y="411529"/>
                  </a:moveTo>
                  <a:lnTo>
                    <a:pt x="347324" y="411529"/>
                  </a:lnTo>
                  <a:cubicBezTo>
                    <a:pt x="347405" y="429540"/>
                    <a:pt x="347390" y="434672"/>
                    <a:pt x="347390" y="490798"/>
                  </a:cubicBezTo>
                  <a:lnTo>
                    <a:pt x="45352" y="490798"/>
                  </a:lnTo>
                  <a:lnTo>
                    <a:pt x="45352" y="411529"/>
                  </a:lnTo>
                  <a:close/>
                  <a:moveTo>
                    <a:pt x="347390" y="602184"/>
                  </a:moveTo>
                  <a:lnTo>
                    <a:pt x="45352" y="602184"/>
                  </a:lnTo>
                  <a:lnTo>
                    <a:pt x="45352" y="535452"/>
                  </a:lnTo>
                  <a:lnTo>
                    <a:pt x="347390" y="535452"/>
                  </a:lnTo>
                  <a:lnTo>
                    <a:pt x="347390" y="602184"/>
                  </a:lnTo>
                  <a:close/>
                  <a:moveTo>
                    <a:pt x="45352" y="646835"/>
                  </a:moveTo>
                  <a:lnTo>
                    <a:pt x="347390" y="646835"/>
                  </a:lnTo>
                  <a:lnTo>
                    <a:pt x="347390" y="1228732"/>
                  </a:lnTo>
                  <a:lnTo>
                    <a:pt x="45352" y="1228732"/>
                  </a:lnTo>
                  <a:lnTo>
                    <a:pt x="45352" y="646835"/>
                  </a:lnTo>
                  <a:close/>
                  <a:moveTo>
                    <a:pt x="45352" y="1273384"/>
                  </a:moveTo>
                  <a:lnTo>
                    <a:pt x="347390" y="1273384"/>
                  </a:lnTo>
                  <a:lnTo>
                    <a:pt x="347390" y="1340115"/>
                  </a:lnTo>
                  <a:lnTo>
                    <a:pt x="45352" y="1340115"/>
                  </a:lnTo>
                  <a:lnTo>
                    <a:pt x="45352" y="1273384"/>
                  </a:lnTo>
                  <a:close/>
                  <a:moveTo>
                    <a:pt x="166483" y="75237"/>
                  </a:moveTo>
                  <a:cubicBezTo>
                    <a:pt x="166483" y="58758"/>
                    <a:pt x="179890" y="45349"/>
                    <a:pt x="196374" y="45349"/>
                  </a:cubicBezTo>
                  <a:cubicBezTo>
                    <a:pt x="212849" y="45349"/>
                    <a:pt x="226259" y="58755"/>
                    <a:pt x="226259" y="75237"/>
                  </a:cubicBezTo>
                  <a:lnTo>
                    <a:pt x="226259" y="103038"/>
                  </a:lnTo>
                  <a:lnTo>
                    <a:pt x="166486" y="103038"/>
                  </a:lnTo>
                  <a:lnTo>
                    <a:pt x="166486" y="75237"/>
                  </a:lnTo>
                  <a:close/>
                  <a:moveTo>
                    <a:pt x="154785" y="152889"/>
                  </a:moveTo>
                  <a:cubicBezTo>
                    <a:pt x="155235" y="151931"/>
                    <a:pt x="155625" y="151142"/>
                    <a:pt x="156149" y="150487"/>
                  </a:cubicBezTo>
                  <a:cubicBezTo>
                    <a:pt x="156628" y="150181"/>
                    <a:pt x="157122" y="149904"/>
                    <a:pt x="157583" y="149559"/>
                  </a:cubicBezTo>
                  <a:cubicBezTo>
                    <a:pt x="157961" y="149273"/>
                    <a:pt x="158256" y="149032"/>
                    <a:pt x="158575" y="148820"/>
                  </a:cubicBezTo>
                  <a:cubicBezTo>
                    <a:pt x="160325" y="148174"/>
                    <a:pt x="163072" y="147829"/>
                    <a:pt x="167710" y="147656"/>
                  </a:cubicBezTo>
                  <a:cubicBezTo>
                    <a:pt x="176240" y="147508"/>
                    <a:pt x="193424" y="147686"/>
                    <a:pt x="229786" y="147686"/>
                  </a:cubicBezTo>
                  <a:cubicBezTo>
                    <a:pt x="231810" y="147686"/>
                    <a:pt x="233417" y="148418"/>
                    <a:pt x="234557" y="149160"/>
                  </a:cubicBezTo>
                  <a:cubicBezTo>
                    <a:pt x="240695" y="155854"/>
                    <a:pt x="255732" y="190772"/>
                    <a:pt x="337898" y="366877"/>
                  </a:cubicBezTo>
                  <a:lnTo>
                    <a:pt x="54794" y="366877"/>
                  </a:lnTo>
                  <a:cubicBezTo>
                    <a:pt x="66843" y="340913"/>
                    <a:pt x="93962" y="283111"/>
                    <a:pt x="154785" y="152889"/>
                  </a:cubicBezTo>
                  <a:close/>
                  <a:moveTo>
                    <a:pt x="347390" y="1471045"/>
                  </a:moveTo>
                  <a:cubicBezTo>
                    <a:pt x="347390" y="1476007"/>
                    <a:pt x="343354" y="1480046"/>
                    <a:pt x="338392" y="1480046"/>
                  </a:cubicBezTo>
                  <a:lnTo>
                    <a:pt x="54353" y="1480046"/>
                  </a:lnTo>
                  <a:cubicBezTo>
                    <a:pt x="49391" y="1480046"/>
                    <a:pt x="45355" y="1476010"/>
                    <a:pt x="45355" y="1471045"/>
                  </a:cubicBezTo>
                  <a:lnTo>
                    <a:pt x="45355" y="1384769"/>
                  </a:lnTo>
                  <a:lnTo>
                    <a:pt x="347393" y="1384769"/>
                  </a:lnTo>
                  <a:cubicBezTo>
                    <a:pt x="347390" y="1422643"/>
                    <a:pt x="347390" y="1440327"/>
                    <a:pt x="347390" y="14710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68580" tIns="34290" rIns="68580" bIns="34290" rtlCol="0" anchor="ctr">
              <a:normAutofit fontScale="95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20000"/>
                </a:lnSpc>
                <a:buClrTx/>
                <a:buSzTx/>
                <a:buFontTx/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</p:grp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4" grpId="0"/>
      <p:bldP spid="75" grpId="0"/>
      <p:bldP spid="83" grpId="0" animBg="1"/>
      <p:bldP spid="81" grpId="0"/>
      <p:bldP spid="8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1"/>
          <p:cNvSpPr/>
          <p:nvPr>
            <p:custDataLst>
              <p:tags r:id="rId1"/>
            </p:custDataLst>
          </p:nvPr>
        </p:nvSpPr>
        <p:spPr bwMode="auto">
          <a:xfrm>
            <a:off x="1501146" y="900393"/>
            <a:ext cx="3309620" cy="4530513"/>
          </a:xfrm>
          <a:custGeom>
            <a:avLst/>
            <a:gdLst>
              <a:gd name="T0" fmla="*/ 2271713 w 21600"/>
              <a:gd name="T1" fmla="*/ 3620294 h 21600"/>
              <a:gd name="T2" fmla="*/ 2271713 w 21600"/>
              <a:gd name="T3" fmla="*/ 3620294 h 21600"/>
              <a:gd name="T4" fmla="*/ 2271713 w 21600"/>
              <a:gd name="T5" fmla="*/ 3620294 h 21600"/>
              <a:gd name="T6" fmla="*/ 2271713 w 21600"/>
              <a:gd name="T7" fmla="*/ 36202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53585F"/>
            </a:solidFill>
            <a:prstDash val="solid"/>
            <a:miter lim="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32"/>
          <p:cNvSpPr/>
          <p:nvPr>
            <p:custDataLst>
              <p:tags r:id="rId2"/>
            </p:custDataLst>
          </p:nvPr>
        </p:nvSpPr>
        <p:spPr bwMode="auto">
          <a:xfrm>
            <a:off x="1498605" y="4115186"/>
            <a:ext cx="2451947" cy="1311487"/>
          </a:xfrm>
          <a:custGeom>
            <a:avLst/>
            <a:gdLst>
              <a:gd name="T0" fmla="*/ 1587500 w 21600"/>
              <a:gd name="T1" fmla="*/ 1047750 h 21600"/>
              <a:gd name="T2" fmla="*/ 1587500 w 21600"/>
              <a:gd name="T3" fmla="*/ 1047750 h 21600"/>
              <a:gd name="T4" fmla="*/ 1587500 w 21600"/>
              <a:gd name="T5" fmla="*/ 1047750 h 21600"/>
              <a:gd name="T6" fmla="*/ 1587500 w 21600"/>
              <a:gd name="T7" fmla="*/ 1047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33"/>
          <p:cNvSpPr/>
          <p:nvPr>
            <p:custDataLst>
              <p:tags r:id="rId3"/>
            </p:custDataLst>
          </p:nvPr>
        </p:nvSpPr>
        <p:spPr bwMode="auto">
          <a:xfrm flipH="1">
            <a:off x="1468126" y="3554692"/>
            <a:ext cx="3341793" cy="1876213"/>
          </a:xfrm>
          <a:custGeom>
            <a:avLst/>
            <a:gdLst>
              <a:gd name="T0" fmla="*/ 2271713 w 21600"/>
              <a:gd name="T1" fmla="*/ 1499394 h 21600"/>
              <a:gd name="T2" fmla="*/ 2271713 w 21600"/>
              <a:gd name="T3" fmla="*/ 1499394 h 21600"/>
              <a:gd name="T4" fmla="*/ 2271713 w 21600"/>
              <a:gd name="T5" fmla="*/ 1499394 h 21600"/>
              <a:gd name="T6" fmla="*/ 2271713 w 21600"/>
              <a:gd name="T7" fmla="*/ 1499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12216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txBody>
          <a:bodyPr wrap="square" lIns="89998" tIns="46799" rIns="89998" bIns="46799" anchor="ctr">
            <a:no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34"/>
          <p:cNvSpPr/>
          <p:nvPr>
            <p:custDataLst>
              <p:tags r:id="rId4"/>
            </p:custDataLst>
          </p:nvPr>
        </p:nvSpPr>
        <p:spPr bwMode="auto">
          <a:xfrm>
            <a:off x="1774619" y="1964652"/>
            <a:ext cx="2842260" cy="14740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Autofit/>
          </a:bodyPr>
          <a:lstStyle/>
          <a:p>
            <a:pPr>
              <a:lnSpc>
                <a:spcPct val="120000"/>
              </a:lnSpc>
              <a:spcAft>
                <a:spcPts val="1065"/>
              </a:spcAft>
              <a:buClr>
                <a:srgbClr val="FFFFFF"/>
              </a:buClr>
              <a:buSzPct val="27000"/>
            </a:pPr>
            <a:r>
              <a:rPr lang="zh-CN" altLang="en-US" sz="3200" b="1" spc="133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默读课文，思考：从哪些地方可以看出“我”是花？</a:t>
            </a:r>
            <a:endParaRPr lang="zh-CN" altLang="en-US" sz="3200" b="1" spc="133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任意多边形 35"/>
          <p:cNvSpPr/>
          <p:nvPr>
            <p:custDataLst>
              <p:tags r:id="rId5"/>
            </p:custDataLst>
          </p:nvPr>
        </p:nvSpPr>
        <p:spPr bwMode="auto">
          <a:xfrm>
            <a:off x="2880366" y="4729866"/>
            <a:ext cx="1736513" cy="5952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defTabSz="777875"/>
            <a:r>
              <a:rPr lang="zh-CN" altLang="en-US" sz="2900" b="1" spc="187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一</a:t>
            </a:r>
            <a:endParaRPr lang="zh-CN" altLang="en-US" sz="2900" b="1" spc="18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任意多边形 25"/>
          <p:cNvSpPr/>
          <p:nvPr>
            <p:custDataLst>
              <p:tags r:id="rId6"/>
            </p:custDataLst>
          </p:nvPr>
        </p:nvSpPr>
        <p:spPr bwMode="auto">
          <a:xfrm>
            <a:off x="4905619" y="900393"/>
            <a:ext cx="2843009" cy="4530728"/>
          </a:xfrm>
          <a:custGeom>
            <a:avLst/>
            <a:gdLst>
              <a:gd name="T0" fmla="*/ 2271713 w 21600"/>
              <a:gd name="T1" fmla="*/ 3620294 h 21600"/>
              <a:gd name="T2" fmla="*/ 2271713 w 21600"/>
              <a:gd name="T3" fmla="*/ 3620294 h 21600"/>
              <a:gd name="T4" fmla="*/ 2271713 w 21600"/>
              <a:gd name="T5" fmla="*/ 3620294 h 21600"/>
              <a:gd name="T6" fmla="*/ 2271713 w 21600"/>
              <a:gd name="T7" fmla="*/ 36202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53585F"/>
            </a:solidFill>
            <a:prstDash val="solid"/>
            <a:miter lim="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26"/>
          <p:cNvSpPr/>
          <p:nvPr>
            <p:custDataLst>
              <p:tags r:id="rId7"/>
            </p:custDataLst>
          </p:nvPr>
        </p:nvSpPr>
        <p:spPr bwMode="auto">
          <a:xfrm>
            <a:off x="4901645" y="4114914"/>
            <a:ext cx="1986729" cy="1311240"/>
          </a:xfrm>
          <a:custGeom>
            <a:avLst/>
            <a:gdLst>
              <a:gd name="T0" fmla="*/ 1587500 w 21600"/>
              <a:gd name="T1" fmla="*/ 1047750 h 21600"/>
              <a:gd name="T2" fmla="*/ 1587500 w 21600"/>
              <a:gd name="T3" fmla="*/ 1047750 h 21600"/>
              <a:gd name="T4" fmla="*/ 1587500 w 21600"/>
              <a:gd name="T5" fmla="*/ 1047750 h 21600"/>
              <a:gd name="T6" fmla="*/ 1587500 w 21600"/>
              <a:gd name="T7" fmla="*/ 1047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27"/>
          <p:cNvSpPr/>
          <p:nvPr>
            <p:custDataLst>
              <p:tags r:id="rId8"/>
            </p:custDataLst>
          </p:nvPr>
        </p:nvSpPr>
        <p:spPr bwMode="auto">
          <a:xfrm flipH="1">
            <a:off x="4905619" y="3554658"/>
            <a:ext cx="2843009" cy="1876460"/>
          </a:xfrm>
          <a:custGeom>
            <a:avLst/>
            <a:gdLst>
              <a:gd name="T0" fmla="*/ 2271713 w 21600"/>
              <a:gd name="T1" fmla="*/ 1499394 h 21600"/>
              <a:gd name="T2" fmla="*/ 2271713 w 21600"/>
              <a:gd name="T3" fmla="*/ 1499394 h 21600"/>
              <a:gd name="T4" fmla="*/ 2271713 w 21600"/>
              <a:gd name="T5" fmla="*/ 1499394 h 21600"/>
              <a:gd name="T6" fmla="*/ 2271713 w 21600"/>
              <a:gd name="T7" fmla="*/ 1499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12216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square" lIns="89998" tIns="46799" rIns="89998" bIns="46799" anchor="ctr">
            <a:no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28"/>
          <p:cNvSpPr/>
          <p:nvPr>
            <p:custDataLst>
              <p:tags r:id="rId9"/>
            </p:custDataLst>
          </p:nvPr>
        </p:nvSpPr>
        <p:spPr bwMode="auto">
          <a:xfrm>
            <a:off x="5099089" y="1965013"/>
            <a:ext cx="2456067" cy="14738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>
              <a:lnSpc>
                <a:spcPct val="120000"/>
              </a:lnSpc>
              <a:spcAft>
                <a:spcPts val="1065"/>
              </a:spcAft>
              <a:buClr>
                <a:srgbClr val="FFFFFF"/>
              </a:buClr>
              <a:buSzPct val="27000"/>
            </a:pPr>
            <a:r>
              <a:rPr lang="zh-CN" altLang="en-US" sz="3200" b="1" spc="267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学生小组内交流。</a:t>
            </a:r>
            <a:endParaRPr lang="zh-CN" altLang="en-US" sz="3200" b="1" spc="267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任意多边形 29"/>
          <p:cNvSpPr/>
          <p:nvPr>
            <p:custDataLst>
              <p:tags r:id="rId10"/>
            </p:custDataLst>
          </p:nvPr>
        </p:nvSpPr>
        <p:spPr bwMode="auto">
          <a:xfrm>
            <a:off x="5099090" y="4730183"/>
            <a:ext cx="2456065" cy="5952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defTabSz="777875"/>
            <a:r>
              <a:rPr lang="en-US" altLang="zh-CN" sz="2900" b="1" spc="187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       </a:t>
            </a:r>
            <a:r>
              <a:rPr lang="zh-CN" altLang="en-US" sz="2900" b="1" spc="187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二</a:t>
            </a:r>
            <a:endParaRPr lang="zh-CN" altLang="en-US" sz="2900" b="1" spc="18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27" name="任意多边形 19"/>
          <p:cNvSpPr/>
          <p:nvPr>
            <p:custDataLst>
              <p:tags r:id="rId11"/>
            </p:custDataLst>
          </p:nvPr>
        </p:nvSpPr>
        <p:spPr bwMode="auto">
          <a:xfrm>
            <a:off x="7843989" y="898405"/>
            <a:ext cx="2843008" cy="4530728"/>
          </a:xfrm>
          <a:custGeom>
            <a:avLst/>
            <a:gdLst>
              <a:gd name="T0" fmla="*/ 2271713 w 21600"/>
              <a:gd name="T1" fmla="*/ 3620294 h 21600"/>
              <a:gd name="T2" fmla="*/ 2271713 w 21600"/>
              <a:gd name="T3" fmla="*/ 3620294 h 21600"/>
              <a:gd name="T4" fmla="*/ 2271713 w 21600"/>
              <a:gd name="T5" fmla="*/ 3620294 h 21600"/>
              <a:gd name="T6" fmla="*/ 2271713 w 21600"/>
              <a:gd name="T7" fmla="*/ 36202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>
            <a:solidFill>
              <a:srgbClr val="53585F"/>
            </a:solidFill>
            <a:prstDash val="solid"/>
            <a:miter lim="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任意多边形 20"/>
          <p:cNvSpPr/>
          <p:nvPr>
            <p:custDataLst>
              <p:tags r:id="rId12"/>
            </p:custDataLst>
          </p:nvPr>
        </p:nvSpPr>
        <p:spPr bwMode="auto">
          <a:xfrm>
            <a:off x="7840014" y="4112929"/>
            <a:ext cx="1986729" cy="1311240"/>
          </a:xfrm>
          <a:custGeom>
            <a:avLst/>
            <a:gdLst>
              <a:gd name="T0" fmla="*/ 1587500 w 21600"/>
              <a:gd name="T1" fmla="*/ 1047750 h 21600"/>
              <a:gd name="T2" fmla="*/ 1587500 w 21600"/>
              <a:gd name="T3" fmla="*/ 1047750 h 21600"/>
              <a:gd name="T4" fmla="*/ 1587500 w 21600"/>
              <a:gd name="T5" fmla="*/ 1047750 h 21600"/>
              <a:gd name="T6" fmla="*/ 1587500 w 21600"/>
              <a:gd name="T7" fmla="*/ 10477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12216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1"/>
          <p:cNvSpPr/>
          <p:nvPr>
            <p:custDataLst>
              <p:tags r:id="rId13"/>
            </p:custDataLst>
          </p:nvPr>
        </p:nvSpPr>
        <p:spPr bwMode="auto">
          <a:xfrm flipH="1">
            <a:off x="7843988" y="3556646"/>
            <a:ext cx="2843008" cy="1876460"/>
          </a:xfrm>
          <a:custGeom>
            <a:avLst/>
            <a:gdLst>
              <a:gd name="T0" fmla="*/ 2271713 w 21600"/>
              <a:gd name="T1" fmla="*/ 1499394 h 21600"/>
              <a:gd name="T2" fmla="*/ 2271713 w 21600"/>
              <a:gd name="T3" fmla="*/ 1499394 h 21600"/>
              <a:gd name="T4" fmla="*/ 2271713 w 21600"/>
              <a:gd name="T5" fmla="*/ 1499394 h 21600"/>
              <a:gd name="T6" fmla="*/ 2271713 w 21600"/>
              <a:gd name="T7" fmla="*/ 1499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12216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square" lIns="89998" tIns="46799" rIns="89998" bIns="46799" anchor="ctr">
            <a:noAutofit/>
          </a:bodyPr>
          <a:lstStyle/>
          <a:p>
            <a:pPr algn="ctr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2"/>
          <p:cNvSpPr/>
          <p:nvPr>
            <p:custDataLst>
              <p:tags r:id="rId14"/>
            </p:custDataLst>
          </p:nvPr>
        </p:nvSpPr>
        <p:spPr bwMode="auto">
          <a:xfrm>
            <a:off x="8037461" y="1963025"/>
            <a:ext cx="2456067" cy="1473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>
              <a:spcAft>
                <a:spcPts val="1065"/>
              </a:spcAft>
              <a:buClr>
                <a:srgbClr val="FFFFFF"/>
              </a:buClr>
              <a:buSzPct val="27000"/>
            </a:pPr>
            <a:r>
              <a:rPr lang="zh-CN" altLang="en-US" sz="3200" b="1" spc="293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全班汇报。</a:t>
            </a:r>
            <a:endParaRPr lang="zh-CN" altLang="en-US" sz="3200" b="1" spc="293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任意多边形 23"/>
          <p:cNvSpPr/>
          <p:nvPr>
            <p:custDataLst>
              <p:tags r:id="rId15"/>
            </p:custDataLst>
          </p:nvPr>
        </p:nvSpPr>
        <p:spPr bwMode="auto">
          <a:xfrm>
            <a:off x="8037461" y="4730183"/>
            <a:ext cx="2456065" cy="5952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wrap="square" lIns="89998" tIns="46799" rIns="89998" bIns="46799" anchor="ctr">
            <a:normAutofit/>
          </a:bodyPr>
          <a:lstStyle/>
          <a:p>
            <a:pPr defTabSz="777875"/>
            <a:r>
              <a:rPr lang="en-US" altLang="zh-CN" sz="2900" b="1" spc="187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       </a:t>
            </a:r>
            <a:r>
              <a:rPr lang="zh-CN" altLang="en-US" sz="2900" b="1" spc="187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三</a:t>
            </a:r>
            <a:endParaRPr lang="zh-CN" altLang="en-US" sz="2900" b="1" spc="187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/>
      <p:bldP spid="10" grpId="0"/>
      <p:bldP spid="12" grpId="0" animBg="1"/>
      <p:bldP spid="14" grpId="0" animBg="1"/>
      <p:bldP spid="16" grpId="0" animBg="1"/>
      <p:bldP spid="18" grpId="0"/>
      <p:bldP spid="19" grpId="0"/>
      <p:bldP spid="27" grpId="0" animBg="1"/>
      <p:bldP spid="28" grpId="0" animBg="1"/>
      <p:bldP spid="29" grpId="0" animBg="1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7"/>
  <p:tag name="KSO_WM_UNIT_FILL_FORE_SCHEMECOLOR_INDEX_BRIGHTNESS" val="-0.25"/>
  <p:tag name="KSO_WM_UNIT_FILL_TYPE" val="1"/>
  <p:tag name="KSO_WM_UNIT_HIGHLIGHT" val="0"/>
  <p:tag name="KSO_WM_UNIT_ID" val="diagram20210723_3*l_h_i*1_3_2"/>
  <p:tag name="KSO_WM_UNIT_INDEX" val="1_3_2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10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7"/>
  <p:tag name="KSO_WM_UNIT_FILL_FORE_SCHEMECOLOR_INDEX_BRIGHTNESS" val="0"/>
  <p:tag name="KSO_WM_UNIT_FILL_TYPE" val="1"/>
  <p:tag name="KSO_WM_UNIT_HIGHLIGHT" val="0"/>
  <p:tag name="KSO_WM_UNIT_ID" val="diagram20210723_3*l_h_i*1_3_3"/>
  <p:tag name="KSO_WM_UNIT_INDEX" val="1_3_3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102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f*1_3_1"/>
  <p:tag name="KSO_WM_UNIT_INDEX" val="1_3_1"/>
  <p:tag name="KSO_WM_UNIT_LAYERLEVEL" val="1_1_1"/>
  <p:tag name="KSO_WM_UNIT_NOCLEAR" val="0"/>
  <p:tag name="KSO_WM_UNIT_PRESET_TEXT" val="单击此处添加文本具体内容"/>
  <p:tag name="KSO_WM_UNIT_SUBTYPE" val="a"/>
  <p:tag name="KSO_WM_UNIT_TYPE" val="l_h_f"/>
  <p:tag name="KSO_WM_UNIT_USESOURCEFORMAT_APPLY" val="1"/>
  <p:tag name="KSO_WM_UNIT_VALUE" val="72"/>
</p:tagLst>
</file>

<file path=ppt/tags/tag10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a*1_3_1"/>
  <p:tag name="KSO_WM_UNIT_INDEX" val="1_3_1"/>
  <p:tag name="KSO_WM_UNIT_ISCONTENTSTITLE" val="0"/>
  <p:tag name="KSO_WM_UNIT_ISNUMDGMTITLE" val="0"/>
  <p:tag name="KSO_WM_UNIT_LAYERLEVEL" val="1_1_1"/>
  <p:tag name="KSO_WM_UNIT_NOCLEAR" val="0"/>
  <p:tag name="KSO_WM_UNIT_PRESET_TEXT" val="添加标题"/>
  <p:tag name="KSO_WM_UNIT_TYPE" val="l_h_a"/>
  <p:tag name="KSO_WM_UNIT_USESOURCEFORMAT_APPLY" val="1"/>
  <p:tag name="KSO_WM_UNIT_VALUE" val="9"/>
</p:tagLst>
</file>

<file path=ppt/tags/tag10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93462f48a4e641b7a117cd822d727b87&quot;,&quot;fill_align&quot;:&quot;cm&quot;,&quot;chip_types&quot;:[&quot;diagram&quot;,&quot;pictext&quot;,&quot;picture&quot;,&quot;chart&quot;,&quot;table&quot;,&quot;video&quot;]}]]"/>
  <p:tag name="KSO_WM_CHIP_GROUPID" val="5ed7460cafe44fab1839bd1a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d212f9daf2e53b70be3eb1"/>
  <p:tag name="KSO_WM_SLIDE_BACKGROUND" val="[&quot;general&quot;]"/>
  <p:tag name="KSO_WM_SLIDE_BACKGROUND_TYPE" val="general"/>
  <p:tag name="KSO_WM_SLIDE_BK_DARK_LIGHT" val="2"/>
  <p:tag name="KSO_WM_SLIDE_ID" val="diagram20207575_1"/>
  <p:tag name="KSO_WM_SLIDE_INDEX" val="1"/>
  <p:tag name="KSO_WM_SLIDE_ITEM_CNT" val="0"/>
  <p:tag name="KSO_WM_SLIDE_LAYOUT" val="d"/>
  <p:tag name="KSO_WM_SLIDE_LAYOUT_CNT" val="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2-01-11T08:48:15&quot;,&quot;maxSize&quot;:{&quot;size1&quot;:100},&quot;minSize&quot;:{&quot;size1&quot;:100},&quot;normalSize&quot;:{&quot;size1&quot;:100},&quot;subLayout&quot;:[{&quot;id&quot;:&quot;2022-01-11T08:48:15&quot;,&quot;margin&quot;:{&quot;bottom&quot;:2.1170001029968262,&quot;left&quot;:2.5399999618530273,&quot;right&quot;:2.5399999618530273,&quot;top&quot;:2.1170001029968262},&quot;type&quot;:0},{&quot;id&quot;:&quot;2022-01-11T08:48:15&quot;,&quot;type&quot;:0}],&quot;type&quot;:0}"/>
  <p:tag name="KSO_WM_SLIDE_POSITION" val="0*0"/>
  <p:tag name="KSO_WM_SLIDE_RATIO" val="1.777778"/>
  <p:tag name="KSO_WM_SLIDE_SIZE" val="959*539"/>
  <p:tag name="KSO_WM_SLIDE_SUBTYPE" val="picTxt"/>
  <p:tag name="KSO_WM_SLIDE_SUPPORT_FEATURE_TYPE" val="3"/>
  <p:tag name="KSO_WM_SLIDE_TYPE" val="text"/>
  <p:tag name="KSO_WM_TAG_VERSION" val="1.0"/>
  <p:tag name="KSO_WM_TEMPLATE_ASSEMBLE_GROUPID" val="60656e6e4054ed1e2fb7f894"/>
  <p:tag name="KSO_WM_TEMPLATE_ASSEMBLE_XID" val="60656e6e4054ed1e2fb7f894"/>
  <p:tag name="KSO_WM_TEMPLATE_CATEGORY" val="diagram"/>
  <p:tag name="KSO_WM_TEMPLATE_COLOR_TYPE" val="1"/>
  <p:tag name="KSO_WM_TEMPLATE_INDEX" val="20207575"/>
  <p:tag name="KSO_WM_TEMPLATE_MASTER_TYPE" val="0"/>
  <p:tag name="KSO_WM_TEMPLATE_SUBCATEGORY" val="21"/>
</p:tagLst>
</file>

<file path=ppt/tags/tag105.xml><?xml version="1.0" encoding="utf-8"?>
<p:tagLst xmlns:p="http://schemas.openxmlformats.org/presentationml/2006/main">
  <p:tag name="KSO_WM_ASSEMBLE_CHIP_INDEX" val="f59f631a8da140358aab3b2a8bc8a71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c399f07e0fdc40c9b16bb810ae4467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321_1*f*1"/>
  <p:tag name="KSO_WM_UNIT_INDEX" val="1"/>
  <p:tag name="KSO_WM_UNIT_LAYERLEVEL" val="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50"/>
</p:tagLst>
</file>

<file path=ppt/tags/tag106.xml><?xml version="1.0" encoding="utf-8"?>
<p:tagLst xmlns:p="http://schemas.openxmlformats.org/presentationml/2006/main">
  <p:tag name="KSO_WM_ASSEMBLE_CHIP_INDEX" val="6388516f6cfe4514a563d8fb1576b7d4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7ff40dcc849a414f820b4f457e51f07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32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6"/>
</p:tagLst>
</file>

<file path=ppt/tags/tag107.xml><?xml version="1.0" encoding="utf-8"?>
<p:tagLst xmlns:p="http://schemas.openxmlformats.org/presentationml/2006/main">
  <p:tag name="KSO_WM_BEAUTIFY_FLAG" val="#wm#"/>
  <p:tag name="KSO_WM_CHIP_GROUPID" val="5fd06e271fa9d42129da2b1f"/>
  <p:tag name="KSO_WM_CHIP_XID" val="5fd06e271fa9d42129da2b20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00872eff6a694a9fb0e5b883e0944ea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c399f07e0fdc40c9b16bb810ae4467b4&quot;,&quot;X&quot;:{&quot;Pos&quot;:1},&quot;Y&quot;:{&quot;Pos&quot;:2}},&quot;whChangeMode&quot;:0}"/>
  <p:tag name="KSO_WM_UNIT_DIAGRAM_ISNUMVISUAL" val="0"/>
  <p:tag name="KSO_WM_UNIT_DIAGRAM_ISREFERUNIT" val="0"/>
  <p:tag name="KSO_WM_UNIT_HIGHLIGHT" val="0"/>
  <p:tag name="KSO_WM_UNIT_ID" val="diagram20217321_1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"/>
  <p:tag name="KSO_WM_UNIT_SM_LIMIT_TYPE" val="2"/>
  <p:tag name="KSO_WM_UNIT_TYPE" val="i"/>
</p:tagLst>
</file>

<file path=ppt/tags/tag10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picture_toward&quot;:0,&quot;picture_dockside&quot;:[],&quot;fill_id&quot;:&quot;d689204f4de345a4982605551024dd38&quot;,&quot;fill_align&quot;:&quot;lb&quot;,&quot;chip_types&quot;:[&quot;text&quot;,&quot;header&quot;]},{&quot;text_align&quot;:&quot;lt&quot;,&quot;text_direction&quot;:&quot;horizontal&quot;,&quot;support_big_font&quot;:true,&quot;picture_toward&quot;:0,&quot;picture_dockside&quot;:[],&quot;fill_id&quot;:&quot;85fe55258c1643f296a379467dde860b&quot;,&quot;fill_align&quot;:&quot;lt&quot;,&quot;chip_types&quot;:[&quot;text&quot;,&quot;header&quot;]}],[{&quot;text_align&quot;:&quot;cb&quot;,&quot;text_direction&quot;:&quot;horizontal&quot;,&quot;support_big_font&quot;:false,&quot;picture_toward&quot;:0,&quot;picture_dockside&quot;:[],&quot;fill_id&quot;:&quot;d689204f4de345a4982605551024dd38&quot;,&quot;fill_align&quot;:&quot;cb&quot;,&quot;chip_types&quot;:[&quot;text&quot;,&quot;header&quot;]},{&quot;text_align&quot;:&quot;ct&quot;,&quot;text_direction&quot;:&quot;horizontal&quot;,&quot;support_big_font&quot;:true,&quot;picture_toward&quot;:0,&quot;picture_dockside&quot;:[],&quot;fill_id&quot;:&quot;85fe55258c1643f296a379467dde860b&quot;,&quot;fill_align&quot;:&quot;ct&quot;,&quot;chip_types&quot;:[&quot;text&quot;,&quot;header&quot;]}]]"/>
  <p:tag name="KSO_WM_CHIP_GROUPID" val="5fd06e271fa9d42129da2b1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6e271fa9d42129da2b20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732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9:50&quot;,&quot;maxSize&quot;:{&quot;size1&quot;:49.241667147035955},&quot;minSize&quot;:{&quot;size1&quot;:30.041667147035948},&quot;normalSize&quot;:{&quot;size1&quot;:47.308333813702625},&quot;subLayout&quot;:[{&quot;id&quot;:&quot;2021-04-01T16:19:50&quot;,&quot;margin&quot;:{&quot;bottom&quot;:0.8479999303817749,&quot;left&quot;:5.5029997825622559,&quot;right&quot;:5.5029997825622559,&quot;top&quot;:3.3870000839233398},&quot;type&quot;:0},{&quot;id&quot;:&quot;2021-04-01T16:19:50&quot;,&quot;margin&quot;:{&quot;bottom&quot;:3.3870000839233398,&quot;left&quot;:5.5029997825622559,&quot;right&quot;:5.5029997825622559,&quot;top&quot;:0.026000002399086952},&quot;type&quot;:0}],&quot;type&quot;:0}"/>
  <p:tag name="KSO_WM_SLIDE_POSITION" val="58*47"/>
  <p:tag name="KSO_WM_SLIDE_RATIO" val="1.777778"/>
  <p:tag name="KSO_WM_SLIDE_SIZE" val="840*472"/>
  <p:tag name="KSO_WM_SLIDE_SUBTYPE" val="pureTxt"/>
  <p:tag name="KSO_WM_SLIDE_SUPPORT_FEATURE_TYPE" val="0"/>
  <p:tag name="KSO_WM_SLIDE_TYPE" val="text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COLOR_TYPE" val="1"/>
  <p:tag name="KSO_WM_TEMPLATE_INDEX" val="2021732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09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0698"/>
  <p:tag name="KSO_WM_UNIT_COMPATIBLE" val="0"/>
  <p:tag name="KSO_WM_UNIT_DIAGRAM_ISNUMVISUAL" val="0"/>
  <p:tag name="KSO_WM_UNIT_DIAGRAM_ISREFERUNIT" val="0"/>
  <p:tag name="KSO_WM_UNIT_HIGHLIGHT" val="0"/>
  <p:tag name="KSO_WM_UNIT_ID" val="diagram20200698_1*d*1"/>
  <p:tag name="KSO_WM_UNIT_INDEX" val="1"/>
  <p:tag name="KSO_WM_UNIT_LAYERLEVEL" val="1"/>
  <p:tag name="KSO_WM_UNIT_PICTURE_CLIP_FLAG" val="0"/>
  <p:tag name="KSO_WM_UNIT_SUPPORT_UNIT_TYPE" val="[]"/>
  <p:tag name="KSO_WM_UNIT_TYPE" val="d"/>
  <p:tag name="KSO_WM_UNIT_VALUE" val="1190*1596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TEMPLATE_CATEGORY" val="diagram"/>
  <p:tag name="KSO_WM_TEMPLATE_INDEX" val="20211890"/>
</p:tagLst>
</file>

<file path=ppt/tags/tag111.xml><?xml version="1.0" encoding="utf-8"?>
<p:tagLst xmlns:p="http://schemas.openxmlformats.org/presentationml/2006/main">
  <p:tag name="KSO_WM_ASSEMBLE_CHIP_INDEX" val="f59f631a8da140358aab3b2a8bc8a71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c399f07e0fdc40c9b16bb810ae4467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321_1*f*1"/>
  <p:tag name="KSO_WM_UNIT_INDEX" val="1"/>
  <p:tag name="KSO_WM_UNIT_LAYERLEVEL" val="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50"/>
</p:tagLst>
</file>

<file path=ppt/tags/tag112.xml><?xml version="1.0" encoding="utf-8"?>
<p:tagLst xmlns:p="http://schemas.openxmlformats.org/presentationml/2006/main">
  <p:tag name="KSO_WM_ASSEMBLE_CHIP_INDEX" val="6388516f6cfe4514a563d8fb1576b7d4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7ff40dcc849a414f820b4f457e51f07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32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6"/>
</p:tagLst>
</file>

<file path=ppt/tags/tag113.xml><?xml version="1.0" encoding="utf-8"?>
<p:tagLst xmlns:p="http://schemas.openxmlformats.org/presentationml/2006/main">
  <p:tag name="KSO_WM_BEAUTIFY_FLAG" val="#wm#"/>
  <p:tag name="KSO_WM_CHIP_GROUPID" val="5fd06e271fa9d42129da2b1f"/>
  <p:tag name="KSO_WM_CHIP_XID" val="5fd06e271fa9d42129da2b20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00872eff6a694a9fb0e5b883e0944ea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c399f07e0fdc40c9b16bb810ae4467b4&quot;,&quot;X&quot;:{&quot;Pos&quot;:1},&quot;Y&quot;:{&quot;Pos&quot;:2}},&quot;whChangeMode&quot;:0}"/>
  <p:tag name="KSO_WM_UNIT_DIAGRAM_ISNUMVISUAL" val="0"/>
  <p:tag name="KSO_WM_UNIT_DIAGRAM_ISREFERUNIT" val="0"/>
  <p:tag name="KSO_WM_UNIT_HIGHLIGHT" val="0"/>
  <p:tag name="KSO_WM_UNIT_ID" val="diagram20217321_1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"/>
  <p:tag name="KSO_WM_UNIT_SM_LIMIT_TYPE" val="2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picture_toward&quot;:0,&quot;picture_dockside&quot;:[],&quot;fill_id&quot;:&quot;d689204f4de345a4982605551024dd38&quot;,&quot;fill_align&quot;:&quot;lb&quot;,&quot;chip_types&quot;:[&quot;text&quot;,&quot;header&quot;]},{&quot;text_align&quot;:&quot;lt&quot;,&quot;text_direction&quot;:&quot;horizontal&quot;,&quot;support_big_font&quot;:true,&quot;picture_toward&quot;:0,&quot;picture_dockside&quot;:[],&quot;fill_id&quot;:&quot;85fe55258c1643f296a379467dde860b&quot;,&quot;fill_align&quot;:&quot;lt&quot;,&quot;chip_types&quot;:[&quot;text&quot;,&quot;header&quot;]}],[{&quot;text_align&quot;:&quot;cb&quot;,&quot;text_direction&quot;:&quot;horizontal&quot;,&quot;support_big_font&quot;:false,&quot;picture_toward&quot;:0,&quot;picture_dockside&quot;:[],&quot;fill_id&quot;:&quot;d689204f4de345a4982605551024dd38&quot;,&quot;fill_align&quot;:&quot;cb&quot;,&quot;chip_types&quot;:[&quot;text&quot;,&quot;header&quot;]},{&quot;text_align&quot;:&quot;ct&quot;,&quot;text_direction&quot;:&quot;horizontal&quot;,&quot;support_big_font&quot;:true,&quot;picture_toward&quot;:0,&quot;picture_dockside&quot;:[],&quot;fill_id&quot;:&quot;85fe55258c1643f296a379467dde860b&quot;,&quot;fill_align&quot;:&quot;ct&quot;,&quot;chip_types&quot;:[&quot;text&quot;,&quot;header&quot;]}]]"/>
  <p:tag name="KSO_WM_CHIP_GROUPID" val="5fd06e271fa9d42129da2b1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6e271fa9d42129da2b20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732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9:50&quot;,&quot;maxSize&quot;:{&quot;size1&quot;:49.241667147035955},&quot;minSize&quot;:{&quot;size1&quot;:30.041667147035948},&quot;normalSize&quot;:{&quot;size1&quot;:47.308333813702625},&quot;subLayout&quot;:[{&quot;id&quot;:&quot;2021-04-01T16:19:50&quot;,&quot;margin&quot;:{&quot;bottom&quot;:0.8479999303817749,&quot;left&quot;:5.5029997825622559,&quot;right&quot;:5.5029997825622559,&quot;top&quot;:3.3870000839233398},&quot;type&quot;:0},{&quot;id&quot;:&quot;2021-04-01T16:19:50&quot;,&quot;margin&quot;:{&quot;bottom&quot;:3.3870000839233398,&quot;left&quot;:5.5029997825622559,&quot;right&quot;:5.5029997825622559,&quot;top&quot;:0.026000002399086952},&quot;type&quot;:0}],&quot;type&quot;:0}"/>
  <p:tag name="KSO_WM_SLIDE_POSITION" val="58*47"/>
  <p:tag name="KSO_WM_SLIDE_RATIO" val="1.777778"/>
  <p:tag name="KSO_WM_SLIDE_SIZE" val="840*472"/>
  <p:tag name="KSO_WM_SLIDE_SUBTYPE" val="pureTxt"/>
  <p:tag name="KSO_WM_SLIDE_SUPPORT_FEATURE_TYPE" val="0"/>
  <p:tag name="KSO_WM_SLIDE_TYPE" val="text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COLOR_TYPE" val="1"/>
  <p:tag name="KSO_WM_TEMPLATE_INDEX" val="2021732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15.xml><?xml version="1.0" encoding="utf-8"?>
<p:tagLst xmlns:p="http://schemas.openxmlformats.org/presentationml/2006/main">
  <p:tag name="KSO_WM_ASSEMBLE_CHIP_INDEX" val="f59f631a8da140358aab3b2a8bc8a71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c399f07e0fdc40c9b16bb810ae4467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321_1*f*1"/>
  <p:tag name="KSO_WM_UNIT_INDEX" val="1"/>
  <p:tag name="KSO_WM_UNIT_LAYERLEVEL" val="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50"/>
</p:tagLst>
</file>

<file path=ppt/tags/tag116.xml><?xml version="1.0" encoding="utf-8"?>
<p:tagLst xmlns:p="http://schemas.openxmlformats.org/presentationml/2006/main">
  <p:tag name="KSO_WM_ASSEMBLE_CHIP_INDEX" val="6388516f6cfe4514a563d8fb1576b7d4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7ff40dcc849a414f820b4f457e51f07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32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6"/>
</p:tagLst>
</file>

<file path=ppt/tags/tag117.xml><?xml version="1.0" encoding="utf-8"?>
<p:tagLst xmlns:p="http://schemas.openxmlformats.org/presentationml/2006/main">
  <p:tag name="KSO_WM_BEAUTIFY_FLAG" val="#wm#"/>
  <p:tag name="KSO_WM_CHIP_GROUPID" val="5fd06e271fa9d42129da2b1f"/>
  <p:tag name="KSO_WM_CHIP_XID" val="5fd06e271fa9d42129da2b20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00872eff6a694a9fb0e5b883e0944ea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c399f07e0fdc40c9b16bb810ae4467b4&quot;,&quot;X&quot;:{&quot;Pos&quot;:1},&quot;Y&quot;:{&quot;Pos&quot;:2}},&quot;whChangeMode&quot;:0}"/>
  <p:tag name="KSO_WM_UNIT_DIAGRAM_ISNUMVISUAL" val="0"/>
  <p:tag name="KSO_WM_UNIT_DIAGRAM_ISREFERUNIT" val="0"/>
  <p:tag name="KSO_WM_UNIT_HIGHLIGHT" val="0"/>
  <p:tag name="KSO_WM_UNIT_ID" val="diagram20217321_1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"/>
  <p:tag name="KSO_WM_UNIT_SM_LIMIT_TYPE" val="2"/>
  <p:tag name="KSO_WM_UNIT_TYPE" val="i"/>
</p:tagLst>
</file>

<file path=ppt/tags/tag118.xml><?xml version="1.0" encoding="utf-8"?>
<p:tagLst xmlns:p="http://schemas.openxmlformats.org/presentationml/2006/main">
  <p:tag name="KSO_WM_ASSEMBLE_CHIP_INDEX" val="f59f631a8da140358aab3b2a8bc8a71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c399f07e0fdc40c9b16bb810ae4467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321_1*f*1"/>
  <p:tag name="KSO_WM_UNIT_INDEX" val="1"/>
  <p:tag name="KSO_WM_UNIT_LAYERLEVEL" val="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50"/>
</p:tagLst>
</file>

<file path=ppt/tags/tag119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picture_toward&quot;:0,&quot;picture_dockside&quot;:[],&quot;fill_id&quot;:&quot;d689204f4de345a4982605551024dd38&quot;,&quot;fill_align&quot;:&quot;lb&quot;,&quot;chip_types&quot;:[&quot;text&quot;,&quot;header&quot;]},{&quot;text_align&quot;:&quot;lt&quot;,&quot;text_direction&quot;:&quot;horizontal&quot;,&quot;support_big_font&quot;:true,&quot;picture_toward&quot;:0,&quot;picture_dockside&quot;:[],&quot;fill_id&quot;:&quot;85fe55258c1643f296a379467dde860b&quot;,&quot;fill_align&quot;:&quot;lt&quot;,&quot;chip_types&quot;:[&quot;text&quot;,&quot;header&quot;]}],[{&quot;text_align&quot;:&quot;cb&quot;,&quot;text_direction&quot;:&quot;horizontal&quot;,&quot;support_big_font&quot;:false,&quot;picture_toward&quot;:0,&quot;picture_dockside&quot;:[],&quot;fill_id&quot;:&quot;d689204f4de345a4982605551024dd38&quot;,&quot;fill_align&quot;:&quot;cb&quot;,&quot;chip_types&quot;:[&quot;text&quot;,&quot;header&quot;]},{&quot;text_align&quot;:&quot;ct&quot;,&quot;text_direction&quot;:&quot;horizontal&quot;,&quot;support_big_font&quot;:true,&quot;picture_toward&quot;:0,&quot;picture_dockside&quot;:[],&quot;fill_id&quot;:&quot;85fe55258c1643f296a379467dde860b&quot;,&quot;fill_align&quot;:&quot;ct&quot;,&quot;chip_types&quot;:[&quot;text&quot;,&quot;header&quot;]}]]"/>
  <p:tag name="KSO_WM_CHIP_GROUPID" val="5fd06e271fa9d42129da2b1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6e271fa9d42129da2b20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732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9:50&quot;,&quot;maxSize&quot;:{&quot;size1&quot;:49.241667147035955},&quot;minSize&quot;:{&quot;size1&quot;:30.041667147035948},&quot;normalSize&quot;:{&quot;size1&quot;:47.308333813702625},&quot;subLayout&quot;:[{&quot;id&quot;:&quot;2021-04-01T16:19:50&quot;,&quot;margin&quot;:{&quot;bottom&quot;:0.8479999303817749,&quot;left&quot;:5.5029997825622559,&quot;right&quot;:5.5029997825622559,&quot;top&quot;:3.3870000839233398},&quot;type&quot;:0},{&quot;id&quot;:&quot;2021-04-01T16:19:50&quot;,&quot;margin&quot;:{&quot;bottom&quot;:3.3870000839233398,&quot;left&quot;:5.5029997825622559,&quot;right&quot;:5.5029997825622559,&quot;top&quot;:0.026000002399086952},&quot;type&quot;:0}],&quot;type&quot;:0}"/>
  <p:tag name="KSO_WM_SLIDE_POSITION" val="58*47"/>
  <p:tag name="KSO_WM_SLIDE_RATIO" val="1.777778"/>
  <p:tag name="KSO_WM_SLIDE_SIZE" val="840*472"/>
  <p:tag name="KSO_WM_SLIDE_SUBTYPE" val="pureTxt"/>
  <p:tag name="KSO_WM_SLIDE_SUPPORT_FEATURE_TYPE" val="0"/>
  <p:tag name="KSO_WM_SLIDE_TYPE" val="text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COLOR_TYPE" val="1"/>
  <p:tag name="KSO_WM_TEMPLATE_INDEX" val="2021732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ASSEMBLE_CHIP_INDEX" val="f59f631a8da140358aab3b2a8bc8a71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c399f07e0fdc40c9b16bb810ae4467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321_1*f*1"/>
  <p:tag name="KSO_WM_UNIT_INDEX" val="1"/>
  <p:tag name="KSO_WM_UNIT_LAYERLEVEL" val="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50"/>
</p:tagLst>
</file>

<file path=ppt/tags/tag121.xml><?xml version="1.0" encoding="utf-8"?>
<p:tagLst xmlns:p="http://schemas.openxmlformats.org/presentationml/2006/main">
  <p:tag name="KSO_WM_ASSEMBLE_CHIP_INDEX" val="6388516f6cfe4514a563d8fb1576b7d4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7ff40dcc849a414f820b4f457e51f07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32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6"/>
</p:tagLst>
</file>

<file path=ppt/tags/tag122.xml><?xml version="1.0" encoding="utf-8"?>
<p:tagLst xmlns:p="http://schemas.openxmlformats.org/presentationml/2006/main">
  <p:tag name="KSO_WM_BEAUTIFY_FLAG" val="#wm#"/>
  <p:tag name="KSO_WM_CHIP_GROUPID" val="5fd06e271fa9d42129da2b1f"/>
  <p:tag name="KSO_WM_CHIP_XID" val="5fd06e271fa9d42129da2b20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INDEX" val="20217321"/>
  <p:tag name="KSO_WM_UNIT_BLOCK" val="0"/>
  <p:tag name="KSO_WM_UNIT_COMPATIBLE" val="0"/>
  <p:tag name="KSO_WM_UNIT_DEC_AREA_ID" val="00872eff6a694a9fb0e5b883e0944ea4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0},&quot;ReferentInfo&quot;:{&quot;Id&quot;:&quot;c399f07e0fdc40c9b16bb810ae4467b4&quot;,&quot;X&quot;:{&quot;Pos&quot;:1},&quot;Y&quot;:{&quot;Pos&quot;:2}},&quot;whChangeMode&quot;:0}"/>
  <p:tag name="KSO_WM_UNIT_DIAGRAM_ISNUMVISUAL" val="0"/>
  <p:tag name="KSO_WM_UNIT_DIAGRAM_ISREFERUNIT" val="0"/>
  <p:tag name="KSO_WM_UNIT_HIGHLIGHT" val="0"/>
  <p:tag name="KSO_WM_UNIT_ID" val="diagram20217321_1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"/>
  <p:tag name="KSO_WM_UNIT_SM_LIMIT_TYPE" val="2"/>
  <p:tag name="KSO_WM_UNIT_TYPE" val="i"/>
</p:tagLst>
</file>

<file path=ppt/tags/tag123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picture_toward&quot;:0,&quot;picture_dockside&quot;:[],&quot;fill_id&quot;:&quot;d689204f4de345a4982605551024dd38&quot;,&quot;fill_align&quot;:&quot;lb&quot;,&quot;chip_types&quot;:[&quot;text&quot;,&quot;header&quot;]},{&quot;text_align&quot;:&quot;lt&quot;,&quot;text_direction&quot;:&quot;horizontal&quot;,&quot;support_big_font&quot;:true,&quot;picture_toward&quot;:0,&quot;picture_dockside&quot;:[],&quot;fill_id&quot;:&quot;85fe55258c1643f296a379467dde860b&quot;,&quot;fill_align&quot;:&quot;lt&quot;,&quot;chip_types&quot;:[&quot;text&quot;,&quot;header&quot;]}],[{&quot;text_align&quot;:&quot;cb&quot;,&quot;text_direction&quot;:&quot;horizontal&quot;,&quot;support_big_font&quot;:false,&quot;picture_toward&quot;:0,&quot;picture_dockside&quot;:[],&quot;fill_id&quot;:&quot;d689204f4de345a4982605551024dd38&quot;,&quot;fill_align&quot;:&quot;cb&quot;,&quot;chip_types&quot;:[&quot;text&quot;,&quot;header&quot;]},{&quot;text_align&quot;:&quot;ct&quot;,&quot;text_direction&quot;:&quot;horizontal&quot;,&quot;support_big_font&quot;:true,&quot;picture_toward&quot;:0,&quot;picture_dockside&quot;:[],&quot;fill_id&quot;:&quot;85fe55258c1643f296a379467dde860b&quot;,&quot;fill_align&quot;:&quot;ct&quot;,&quot;chip_types&quot;:[&quot;text&quot;,&quot;header&quot;]}]]"/>
  <p:tag name="KSO_WM_CHIP_GROUPID" val="5fd06e271fa9d42129da2b1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d06e271fa9d42129da2b20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732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9:50&quot;,&quot;maxSize&quot;:{&quot;size1&quot;:49.241667147035955},&quot;minSize&quot;:{&quot;size1&quot;:30.041667147035948},&quot;normalSize&quot;:{&quot;size1&quot;:47.308333813702625},&quot;subLayout&quot;:[{&quot;id&quot;:&quot;2021-04-01T16:19:50&quot;,&quot;margin&quot;:{&quot;bottom&quot;:0.8479999303817749,&quot;left&quot;:5.5029997825622559,&quot;right&quot;:5.5029997825622559,&quot;top&quot;:3.3870000839233398},&quot;type&quot;:0},{&quot;id&quot;:&quot;2021-04-01T16:19:50&quot;,&quot;margin&quot;:{&quot;bottom&quot;:3.3870000839233398,&quot;left&quot;:5.5029997825622559,&quot;right&quot;:5.5029997825622559,&quot;top&quot;:0.026000002399086952},&quot;type&quot;:0}],&quot;type&quot;:0}"/>
  <p:tag name="KSO_WM_SLIDE_POSITION" val="58*47"/>
  <p:tag name="KSO_WM_SLIDE_RATIO" val="1.777778"/>
  <p:tag name="KSO_WM_SLIDE_SIZE" val="840*472"/>
  <p:tag name="KSO_WM_SLIDE_SUBTYPE" val="pureTxt"/>
  <p:tag name="KSO_WM_SLIDE_SUPPORT_FEATURE_TYPE" val="0"/>
  <p:tag name="KSO_WM_SLIDE_TYPE" val="text"/>
  <p:tag name="KSO_WM_TAG_VERSION" val="1.0"/>
  <p:tag name="KSO_WM_TEMPLATE_ASSEMBLE_GROUPID" val="6065707b4054ed1e2fb81623"/>
  <p:tag name="KSO_WM_TEMPLATE_ASSEMBLE_XID" val="6065707b4054ed1e2fb81623"/>
  <p:tag name="KSO_WM_TEMPLATE_CATEGORY" val="diagram"/>
  <p:tag name="KSO_WM_TEMPLATE_COLOR_TYPE" val="1"/>
  <p:tag name="KSO_WM_TEMPLATE_INDEX" val="2021732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314"/>
  <p:tag name="KSO_WM_UNIT_COMPATIBLE" val="0"/>
  <p:tag name="KSO_WM_UNIT_DIAGRAM_ISNUMVISUAL" val="0"/>
  <p:tag name="KSO_WM_UNIT_DIAGRAM_ISREFERUNIT" val="0"/>
  <p:tag name="KSO_WM_UNIT_HIGHLIGHT" val="0"/>
  <p:tag name="KSO_WM_UNIT_ID" val="custom20205314_6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13"/>
</p:tagLst>
</file>

<file path=ppt/tags/tag125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t&quot;,&quot;text_direction&quot;:&quot;horizontal&quot;,&quot;support_big_font&quot;:false,&quot;picture_toward&quot;:0,&quot;picture_dockside&quot;:[],&quot;fill_id&quot;:&quot;577fb6fb92184a2fb8c769fd05bb9d24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ca3f0f9c0eb4416e9bcff006547ecf8f&quot;,&quot;fill_align&quot;:&quot;cm&quot;,&quot;chip_types&quot;:[&quot;diagram&quot;,&quot;text&quot;,&quot;picture&quot;,&quot;chart&quot;,&quot;table&quot;,&quot;video&quot;]}]]"/>
  <p:tag name="KSO_WM_CHIP_GROUPID" val="5f708c7a747e3ea6e292a7fb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8c7a747e3ea6e292a7fc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2699_1"/>
  <p:tag name="KSO_WM_SLIDE_INDEX" val="1"/>
  <p:tag name="KSO_WM_SLIDE_ITEM_CNT" val="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3:52&quot;,&quot;maxSize&quot;:{&quot;size1&quot;:26.699999999999999},&quot;minSize&quot;:{&quot;size1&quot;:17.899999999999999},&quot;normalSize&quot;:{&quot;size1&quot;:26.699814814814815},&quot;subLayout&quot;:[{&quot;id&quot;:&quot;2021-04-01T15:43:52&quot;,&quot;margin&quot;:{&quot;bottom&quot;:0.026000002399086952,&quot;left&quot;:2.9630000591278076,&quot;right&quot;:2.5399999618530273,&quot;top&quot;:1.6929999589920044},&quot;type&quot;:0},{&quot;id&quot;:&quot;2021-04-01T15:43:52&quot;,&quot;margin&quot;:{&quot;bottom&quot;:2.5399999618530273,&quot;left&quot;:2.5399999618530273,&quot;right&quot;:2.5399999618530273,&quot;top&quot;:1.6670000553131104},&quot;type&quot;:0}],&quot;type&quot;:0}"/>
  <p:tag name="KSO_WM_SLIDE_POSITION" val="47*48"/>
  <p:tag name="KSO_WM_SLIDE_RATIO" val="1.777778"/>
  <p:tag name="KSO_WM_SLIDE_SIZE" val="864*444"/>
  <p:tag name="KSO_WM_SLIDE_SUBTYPE" val="picTxt"/>
  <p:tag name="KSO_WM_SLIDE_SUPPORT_FEATURE_TYPE" val="3"/>
  <p:tag name="KSO_WM_SLIDE_TYPE" val="text"/>
  <p:tag name="KSO_WM_TAG_VERSION" val="1.0"/>
  <p:tag name="KSO_WM_TEMPLATE_ASSEMBLE_GROUPID" val="60656f644054ed1e2fb8092f"/>
  <p:tag name="KSO_WM_TEMPLATE_ASSEMBLE_XID" val="60656f644054ed1e2fb8092f"/>
  <p:tag name="KSO_WM_TEMPLATE_CATEGORY" val="diagram"/>
  <p:tag name="KSO_WM_TEMPLATE_COLOR_TYPE" val="1"/>
  <p:tag name="KSO_WM_TEMPLATE_INDEX" val="20212699"/>
  <p:tag name="KSO_WM_TEMPLATE_MASTER_TYPE" val="0"/>
  <p:tag name="KSO_WM_TEMPLATE_SUBCATEGORY" val="21"/>
</p:tagLst>
</file>

<file path=ppt/tags/tag126.xml><?xml version="1.0" encoding="utf-8"?>
<p:tagLst xmlns:p="http://schemas.openxmlformats.org/presentationml/2006/main">
  <p:tag name="KSO_WM_ASSEMBLE_CHIP_INDEX" val="920d8991a3c74c3e9e5de6b712dd11e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b36848fb12bee65ad8"/>
  <p:tag name="KSO_WM_CHIP_XID" val="5e6b05b36848fb12bee65ada"/>
  <p:tag name="KSO_WM_TAG_VERSION" val="1.0"/>
  <p:tag name="KSO_WM_TEMPLATE_ASSEMBLE_GROUPID" val="60656f0f4054ed1e2fb802bf"/>
  <p:tag name="KSO_WM_TEMPLATE_ASSEMBLE_XID" val="60656f0f4054ed1e2fb802bf"/>
  <p:tag name="KSO_WM_TEMPLATE_CATEGORY" val="diagram"/>
  <p:tag name="KSO_WM_TEMPLATE_INDEX" val="20211914"/>
  <p:tag name="KSO_WM_UNIT_BLOCK" val="0"/>
  <p:tag name="KSO_WM_UNIT_COMPATIBLE" val="0"/>
  <p:tag name="KSO_WM_UNIT_DEC_AREA_ID" val="51fb92693db7408d94cd0924a866a6be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8;24;2"/>
  <p:tag name="KSO_WM_UNIT_DIAGRAM_ISNUMVISUAL" val="0"/>
  <p:tag name="KSO_WM_UNIT_DIAGRAM_ISREFERUNIT" val="0"/>
  <p:tag name="KSO_WM_UNIT_HIGHLIGHT" val="0"/>
  <p:tag name="KSO_WM_UNIT_ID" val="diagram20211914_1*h_a*1_1"/>
  <p:tag name="KSO_WM_UNIT_INDEX" val="1_1"/>
  <p:tag name="KSO_WM_UNIT_ISCONTENTSTITLE" val="0"/>
  <p:tag name="KSO_WM_UNIT_ISNUMDGMTITLE" val="0"/>
  <p:tag name="KSO_WM_UNIT_LAYERLEVEL" val="1_1"/>
  <p:tag name="KSO_WM_UNIT_NOCLEAR" val="0"/>
  <p:tag name="KSO_WM_UNIT_PRESET_TEXT" val="单击此处添加小标题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h_a"/>
  <p:tag name="KSO_WM_UNIT_VALUE" val="19"/>
</p:tagLst>
</file>

<file path=ppt/tags/tag127.xml><?xml version="1.0" encoding="utf-8"?>
<p:tagLst xmlns:p="http://schemas.openxmlformats.org/presentationml/2006/main">
  <p:tag name="KSO_WM_ASSEMBLE_CHIP_INDEX" val="920d8991a3c74c3e9e5de6b712dd11e8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b36848fb12bee65ad8"/>
  <p:tag name="KSO_WM_CHIP_XID" val="5e6b05b36848fb12bee65ada"/>
  <p:tag name="KSO_WM_TAG_VERSION" val="1.0"/>
  <p:tag name="KSO_WM_TEMPLATE_ASSEMBLE_GROUPID" val="60656f0f4054ed1e2fb802bf"/>
  <p:tag name="KSO_WM_TEMPLATE_ASSEMBLE_XID" val="60656f0f4054ed1e2fb802bf"/>
  <p:tag name="KSO_WM_TEMPLATE_CATEGORY" val="diagram"/>
  <p:tag name="KSO_WM_TEMPLATE_INDEX" val="20211914"/>
  <p:tag name="KSO_WM_UNIT_BLOCK" val="0"/>
  <p:tag name="KSO_WM_UNIT_COMPATIBLE" val="0"/>
  <p:tag name="KSO_WM_UNIT_DEC_AREA_ID" val="40ee50894df9484e8e5f370cd019fe4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1914_1*h_f*1_1"/>
  <p:tag name="KSO_WM_UNIT_INDEX" val="1_1"/>
  <p:tag name="KSO_WM_UNIT_LAYERLEVEL" val="1_1"/>
  <p:tag name="KSO_WM_UNIT_NOCLEAR" val="0"/>
  <p:tag name="KSO_WM_UNIT_PRESET_TEXT" val="单击此处添加正文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h_f"/>
  <p:tag name="KSO_WM_UNIT_VALUE" val="19"/>
</p:tagLst>
</file>

<file path=ppt/tags/tag12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fill_id&quot;:&quot;50ebde9cedf940d1aeb735da52ac9dd9&quot;,&quot;fill_align&quot;:&quot;lm&quot;,&quot;chip_types&quot;:[&quot;picture&quot;]},{&quot;text_align&quot;:&quot;cm&quot;,&quot;text_direction&quot;:&quot;horizontal&quot;,&quot;support_big_font&quot;:true,&quot;fill_id&quot;:&quot;fadd3788f02f444db785165969f73384&quot;,&quot;fill_align&quot;:&quot;cm&quot;,&quot;chip_types&quot;:[&quot;header&quot;]}],[{&quot;text_align&quot;:&quot;lm&quot;,&quot;text_direction&quot;:&quot;horizontal&quot;,&quot;support_big_font&quot;:false,&quot;fill_id&quot;:&quot;50ebde9cedf940d1aeb735da52ac9dd9&quot;,&quot;fill_align&quot;:&quot;lm&quot;,&quot;chip_types&quot;:[&quot;picture&quot;]},{&quot;text_align&quot;:&quot;lm&quot;,&quot;text_direction&quot;:&quot;horizontal&quot;,&quot;support_big_font&quot;:true,&quot;fill_id&quot;:&quot;fadd3788f02f444db785165969f73384&quot;,&quot;fill_align&quot;:&quot;cm&quot;,&quot;chip_types&quot;:[&quot;text&quot;]}]]"/>
  <p:tag name="KSO_WM_CHIP_GROUPID" val="5eedbea4fa6683b8872baaba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edbea4fa6683b8872baabb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1914_1"/>
  <p:tag name="KSO_WM_SLIDE_INDEX" val="1"/>
  <p:tag name="KSO_WM_SLIDE_ITEM_CNT" val="0"/>
  <p:tag name="KSO_WM_SLIDE_LAYOUT" val="d_h"/>
  <p:tag name="KSO_WM_SLIDE_LAYOUT_CNT" val="1_1"/>
  <p:tag name="KSO_WM_SLIDE_LAYOUT_INFO" val="{&quot;direction&quot;:1,&quot;id&quot;:&quot;2021-04-01T15:26:36&quot;,&quot;maxSize&quot;:{&quot;size1&quot;:51.299999999999997},&quot;minSize&quot;:{&quot;size1&quot;:42.600000000000001},&quot;normalSize&quot;:{&quot;size1&quot;:44.318750000000001},&quot;subLayout&quot;:[{&quot;id&quot;:&quot;2021-04-01T15:26:36&quot;,&quot;margin&quot;:{&quot;bottom&quot;:1.6929999589920044,&quot;left&quot;:1.6929999589920044,&quot;right&quot;:0.026000002399086952,&quot;top&quot;:1.6929999589920044},&quot;type&quot;:0},{&quot;id&quot;:&quot;2021-04-01T15:26:37&quot;,&quot;margin&quot;:{&quot;bottom&quot;:5.0799999237060547,&quot;left&quot;:1.7130000591278076,&quot;right&quot;:3.3410000801086426,&quot;top&quot;:5.0799999237060547},&quot;maxSize&quot;:{&quot;size1&quot;:57.975058265968613},&quot;minSize&quot;:{&quot;size1&quot;:42.075058265968607},&quot;normalSize&quot;:{&quot;size1&quot;:42.075058265968607},&quot;subLayout&quot;:[{&quot;id&quot;:&quot;2021-04-01T15:26:37&quot;,&quot;margin&quot;:{&quot;bottom&quot;:0.046930328011512756,&quot;left&quot;:1.7130000591278076,&quot;right&quot;:3.3410000801086426,&quot;top&quot;:5.0799999237060547},&quot;type&quot;:0},{&quot;id&quot;:&quot;2021-04-01T15:26:37&quot;,&quot;margin&quot;:{&quot;bottom&quot;:5.0799999237060547,&quot;left&quot;:1.7130000591278076,&quot;right&quot;:3.3410000801086426,&quot;top&quot;:0.14886145293712616},&quot;type&quot;:0}],&quot;type&quot;:0}],&quot;type&quot;:0}"/>
  <p:tag name="KSO_WM_SLIDE_POSITION" val="472.504*271.55"/>
  <p:tag name="KSO_WM_SLIDE_RATIO" val="1.777778"/>
  <p:tag name="KSO_WM_SLIDE_SIZE" val="391.452*44.2"/>
  <p:tag name="KSO_WM_SLIDE_SUBTYPE" val="picTxt"/>
  <p:tag name="KSO_WM_SLIDE_SUPPORT_FEATURE_TYPE" val="0"/>
  <p:tag name="KSO_WM_SLIDE_TYPE" val="text"/>
  <p:tag name="KSO_WM_TAG_VERSION" val="1.0"/>
  <p:tag name="KSO_WM_TEMPLATE_ASSEMBLE_GROUPID" val="60656f0f4054ed1e2fb802bf"/>
  <p:tag name="KSO_WM_TEMPLATE_ASSEMBLE_XID" val="60656f0f4054ed1e2fb802bf"/>
  <p:tag name="KSO_WM_TEMPLATE_CATEGORY" val="diagram"/>
  <p:tag name="KSO_WM_TEMPLATE_COLOR_TYPE" val="1"/>
  <p:tag name="KSO_WM_TEMPLATE_INDEX" val="20211914"/>
  <p:tag name="KSO_WM_TEMPLATE_MASTER_TYPE" val="0"/>
  <p:tag name="KSO_WM_TEMPLATE_SUBCATEGORY" val="21"/>
</p:tagLst>
</file>

<file path=ppt/tags/tag129.xml><?xml version="1.0" encoding="utf-8"?>
<p:tagLst xmlns:p="http://schemas.openxmlformats.org/presentationml/2006/main">
  <p:tag name="KSO_WM_BEAUTIFY_FLAG" val="#wm#"/>
  <p:tag name="KSO_WM_DIAGRAM_GROUP_CODE" val="ζ1-1"/>
  <p:tag name="KSO_WM_TAG_VERSION" val="1.0"/>
  <p:tag name="KSO_WM_TEMPLATE_CATEGORY" val="diagram"/>
  <p:tag name="KSO_WM_TEMPLATE_INDEX" val="20215241"/>
  <p:tag name="KSO_WM_UNIT_COMPATIBLE" val="0"/>
  <p:tag name="KSO_WM_UNIT_DIAGRAM_ISNUMVISUAL" val="0"/>
  <p:tag name="KSO_WM_UNIT_DIAGRAM_ISREFERUNIT" val="0"/>
  <p:tag name="KSO_WM_UNIT_DIAGRAM_MODELTYPE" val="creativePicture"/>
  <p:tag name="KSO_WM_UNIT_HIGHLIGHT" val="0"/>
  <p:tag name="KSO_WM_UNIT_ID" val="diagram20215241_1*ζ_h_d*1_1_1"/>
  <p:tag name="KSO_WM_UNIT_INDEX" val="1_1_1"/>
  <p:tag name="KSO_WM_UNIT_LAYERLEVEL" val="1_1_1"/>
  <p:tag name="KSO_WM_UNIT_PICTURE_TOWARD" val="1"/>
  <p:tag name="KSO_WM_UNIT_TYPE" val="ζ_h_d"/>
  <p:tag name="KSO_WM_UNIT_USESOURCEFORMAT_APPLY" val="1"/>
  <p:tag name="KSO_WM_UNIT_VALUE" val="1224*612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DIAGRAM_GROUP_CODE" val="ζ1-1"/>
  <p:tag name="KSO_WM_TAG_VERSION" val="1.0"/>
  <p:tag name="KSO_WM_TEMPLATE_CATEGORY" val="diagram"/>
  <p:tag name="KSO_WM_TEMPLATE_INDEX" val="20215241"/>
  <p:tag name="KSO_WM_UNIT_COMPATIBLE" val="0"/>
  <p:tag name="KSO_WM_UNIT_DIAGRAM_ISNUMVISUAL" val="0"/>
  <p:tag name="KSO_WM_UNIT_DIAGRAM_ISREFERUNIT" val="0"/>
  <p:tag name="KSO_WM_UNIT_DIAGRAM_MODELTYPE" val="creativePicture"/>
  <p:tag name="KSO_WM_UNIT_HIGHLIGHT" val="0"/>
  <p:tag name="KSO_WM_UNIT_ID" val="diagram20215241_1*ζ_h_d*1_1_2"/>
  <p:tag name="KSO_WM_UNIT_INDEX" val="1_1_2"/>
  <p:tag name="KSO_WM_UNIT_LAYERLEVEL" val="1_1_1"/>
  <p:tag name="KSO_WM_UNIT_PICTURE_TOWARD" val="1"/>
  <p:tag name="KSO_WM_UNIT_TYPE" val="ζ_h_d"/>
  <p:tag name="KSO_WM_UNIT_USESOURCEFORMAT_APPLY" val="1"/>
  <p:tag name="KSO_WM_UNIT_VALUE" val="1036*518"/>
</p:tagLst>
</file>

<file path=ppt/tags/tag131.xml><?xml version="1.0" encoding="utf-8"?>
<p:tagLst xmlns:p="http://schemas.openxmlformats.org/presentationml/2006/main">
  <p:tag name="KSO_WM_BEAUTIFY_FLAG" val="#wm#"/>
  <p:tag name="KSO_WM_DIAGRAM_GROUP_CODE" val="ζ1-1"/>
  <p:tag name="KSO_WM_TAG_VERSION" val="1.0"/>
  <p:tag name="KSO_WM_TEMPLATE_CATEGORY" val="diagram"/>
  <p:tag name="KSO_WM_TEMPLATE_INDEX" val="20215241"/>
  <p:tag name="KSO_WM_UNIT_COMPATIBLE" val="0"/>
  <p:tag name="KSO_WM_UNIT_DIAGRAM_ISNUMVISUAL" val="0"/>
  <p:tag name="KSO_WM_UNIT_DIAGRAM_ISREFERUNIT" val="0"/>
  <p:tag name="KSO_WM_UNIT_DIAGRAM_MODELTYPE" val="creativePicture"/>
  <p:tag name="KSO_WM_UNIT_HIGHLIGHT" val="0"/>
  <p:tag name="KSO_WM_UNIT_ID" val="diagram20215241_1*ζ_h_i*1_1_1"/>
  <p:tag name="KSO_WM_UNIT_INDEX" val="1_1_1"/>
  <p:tag name="KSO_WM_UNIT_LAYERLEVEL" val="1_1_1"/>
  <p:tag name="KSO_WM_UNIT_LINE_FILL_TYPE" val="2"/>
  <p:tag name="KSO_WM_UNIT_LINE_FORE_SCHEMECOLOR_INDEX" val="5"/>
  <p:tag name="KSO_WM_UNIT_LINE_FORE_SCHEMECOLOR_INDEX_BRIGHTNESS" val="-0.25"/>
  <p:tag name="KSO_WM_UNIT_PICTURE_TOWARD" val="1"/>
  <p:tag name="KSO_WM_UNIT_TEXT_FILL_FORE_SCHEMECOLOR_INDEX" val="13"/>
  <p:tag name="KSO_WM_UNIT_TEXT_FILL_FORE_SCHEMECOLOR_INDEX_BRIGHTNESS" val="0"/>
  <p:tag name="KSO_WM_UNIT_TEXT_FILL_TYPE" val="1"/>
  <p:tag name="KSO_WM_UNIT_TYPE" val="ζ_h_i"/>
  <p:tag name="KSO_WM_UNIT_USESOURCEFORMAT_APPLY" val="1"/>
</p:tagLst>
</file>

<file path=ppt/tags/tag132.xml><?xml version="1.0" encoding="utf-8"?>
<p:tagLst xmlns:p="http://schemas.openxmlformats.org/presentationml/2006/main">
  <p:tag name="KSO_WM_BEAUTIFY_FLAG" val="#wm#"/>
  <p:tag name="KSO_WM_DIAGRAM_GROUP_CODE" val="ζ1-1"/>
  <p:tag name="KSO_WM_TAG_VERSION" val="1.0"/>
  <p:tag name="KSO_WM_TEMPLATE_CATEGORY" val="diagram"/>
  <p:tag name="KSO_WM_TEMPLATE_INDEX" val="20215241"/>
  <p:tag name="KSO_WM_UNIT_COMPATIBLE" val="0"/>
  <p:tag name="KSO_WM_UNIT_DIAGRAM_ISNUMVISUAL" val="0"/>
  <p:tag name="KSO_WM_UNIT_DIAGRAM_ISREFERUNIT" val="0"/>
  <p:tag name="KSO_WM_UNIT_DIAGRAM_MODELTYPE" val="creativePicture"/>
  <p:tag name="KSO_WM_UNIT_HIGHLIGHT" val="0"/>
  <p:tag name="KSO_WM_UNIT_ID" val="diagram20215241_1*ζ_h_i*1_1_2"/>
  <p:tag name="KSO_WM_UNIT_INDEX" val="1_1_2"/>
  <p:tag name="KSO_WM_UNIT_LAYERLEVEL" val="1_1_1"/>
  <p:tag name="KSO_WM_UNIT_LINE_FILL_TYPE" val="2"/>
  <p:tag name="KSO_WM_UNIT_LINE_FORE_SCHEMECOLOR_INDEX" val="5"/>
  <p:tag name="KSO_WM_UNIT_LINE_FORE_SCHEMECOLOR_INDEX_BRIGHTNESS" val="-0.25"/>
  <p:tag name="KSO_WM_UNIT_PICTURE_TOWARD" val="1"/>
  <p:tag name="KSO_WM_UNIT_TEXT_FILL_FORE_SCHEMECOLOR_INDEX" val="13"/>
  <p:tag name="KSO_WM_UNIT_TEXT_FILL_FORE_SCHEMECOLOR_INDEX_BRIGHTNESS" val="0"/>
  <p:tag name="KSO_WM_UNIT_TEXT_FILL_TYPE" val="1"/>
  <p:tag name="KSO_WM_UNIT_TYPE" val="ζ_h_i"/>
  <p:tag name="KSO_WM_UNIT_USESOURCEFORMAT_APPLY" val="1"/>
</p:tagLst>
</file>

<file path=ppt/tags/tag133.xml><?xml version="1.0" encoding="utf-8"?>
<p:tagLst xmlns:p="http://schemas.openxmlformats.org/presentationml/2006/main">
  <p:tag name="KSO_WM_ASSEMBLE_CHIP_INDEX" val="a2f11842ffb24742be6c3c047d565ed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3f4054ed1e2fb81493"/>
  <p:tag name="KSO_WM_TEMPLATE_ASSEMBLE_XID" val="6065703f4054ed1e2fb81493"/>
  <p:tag name="KSO_WM_TEMPLATE_CATEGORY" val="diagram"/>
  <p:tag name="KSO_WM_TEMPLATE_INDEX" val="20217032"/>
  <p:tag name="KSO_WM_UNIT_BLOCK" val="0"/>
  <p:tag name="KSO_WM_UNIT_COMPATIBLE" val="0"/>
  <p:tag name="KSO_WM_UNIT_DEC_AREA_ID" val="07d42e7a557c480bb239dd4d36dd2d3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032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44"/>
</p:tagLst>
</file>

<file path=ppt/tags/tag13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046a24402aa84fab9950226b440a17c8&quot;,&quot;fill_align&quot;:&quot;cm&quot;,&quot;chip_types&quot;:[&quot;picture&quot;]},{&quot;text_align&quot;:&quot;lb&quot;,&quot;text_direction&quot;:&quot;horizontal&quot;,&quot;support_big_font&quot;:true,&quot;picture_toward&quot;:0,&quot;picture_dockside&quot;:[],&quot;fill_id&quot;:&quot;20916184201d4f298034d43814fcc4fa&quot;,&quot;fill_align&quot;:&quot;lb&quot;,&quot;chip_types&quot;:[&quot;text&quot;]}]]"/>
  <p:tag name="KSO_WM_CHIP_GROUPID" val="5fadf195998712faa657ab86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df195998712faa657ab87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7032_1"/>
  <p:tag name="KSO_WM_SLIDE_INDEX" val="1"/>
  <p:tag name="KSO_WM_SLIDE_ITEM_CNT" val="0"/>
  <p:tag name="KSO_WM_SLIDE_LAYOUT" val="d_f"/>
  <p:tag name="KSO_WM_SLIDE_LAYOUT_CNT" val="1_1"/>
  <p:tag name="KSO_WM_SLIDE_LAYOUT_INFO" val="{&quot;direction&quot;:1,&quot;id&quot;:&quot;2021-04-01T16:15:33&quot;,&quot;maxSize&quot;:{&quot;size1&quot;:58.799999999999997},&quot;minSize&quot;:{&quot;size1&quot;:38.799999999999997},&quot;normalSize&quot;:{&quot;size1&quot;:40.987499999999997},&quot;subLayout&quot;:[{&quot;id&quot;:&quot;2021-04-01T16:15:33&quot;,&quot;margin&quot;:{&quot;bottom&quot;:1.6929999589920044,&quot;left&quot;:2.1170001029968262,&quot;right&quot;:0,&quot;top&quot;:1.6929999589920044},&quot;type&quot;:0},{&quot;id&quot;:&quot;2021-04-01T16:15:33&quot;,&quot;margin&quot;:{&quot;bottom&quot;:1.6929999589920044,&quot;left&quot;:1.6929999589920044,&quot;right&quot;:1.6929999589920044,&quot;top&quot;:1.6929999589920044},&quot;type&quot;:0}],&quot;type&quot;:0}"/>
  <p:tag name="KSO_WM_SLIDE_POSITION" val="0*95"/>
  <p:tag name="KSO_WM_SLIDE_RATIO" val="1.777778"/>
  <p:tag name="KSO_WM_SLIDE_SIZE" val="888*348"/>
  <p:tag name="KSO_WM_SLIDE_SUBTYPE" val="picTxt"/>
  <p:tag name="KSO_WM_SLIDE_SUPPORT_FEATURE_TYPE" val="8"/>
  <p:tag name="KSO_WM_SLIDE_TYPE" val="text"/>
  <p:tag name="KSO_WM_TAG_VERSION" val="1.0"/>
  <p:tag name="KSO_WM_TEMPLATE_ASSEMBLE_GROUPID" val="6065703f4054ed1e2fb81493"/>
  <p:tag name="KSO_WM_TEMPLATE_ASSEMBLE_XID" val="6065703f4054ed1e2fb81493"/>
  <p:tag name="KSO_WM_TEMPLATE_CATEGORY" val="diagram"/>
  <p:tag name="KSO_WM_TEMPLATE_COLOR_TYPE" val="1"/>
  <p:tag name="KSO_WM_TEMPLATE_INDEX" val="20217032"/>
  <p:tag name="KSO_WM_TEMPLATE_MASTER_TYPE" val="0"/>
  <p:tag name="KSO_WM_TEMPLATE_SUBCATEGORY" val="21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4601"/>
  <p:tag name="KSO_WM_UNIT_COLOR_SCHEME_PARENT_PAGE" val="0_1"/>
  <p:tag name="KSO_WM_UNIT_COLOR_SCHEME_SHAPE_ID" val="6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diagram20194601_1*i*2"/>
  <p:tag name="KSO_WM_UNIT_INDEX" val="2"/>
  <p:tag name="KSO_WM_UNIT_LAYERLEVEL" val="1"/>
  <p:tag name="KSO_WM_UNIT_LINE_FILL_TYPE" val="2"/>
  <p:tag name="KSO_WM_UNIT_LINE_FORE_SCHEMECOLOR_INDEX" val="14"/>
  <p:tag name="KSO_WM_UNIT_LINE_FORE_SCHEMECOLOR_INDEX_BRIGHTNESS" val="-0.15"/>
  <p:tag name="KSO_WM_UNIT_TYPE" val="i"/>
</p:tagLst>
</file>

<file path=ppt/tags/tag136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4601"/>
  <p:tag name="KSO_WM_UNIT_COLOR_SCHEME_PARENT_PAGE" val="0_1"/>
  <p:tag name="KSO_WM_UNIT_COLOR_SCHEME_SHAPE_ID" val="2"/>
  <p:tag name="KSO_WM_UNIT_COMPATIBLE" val="0"/>
  <p:tag name="KSO_WM_UNIT_DIAGRAM_ISNUMVISUAL" val="0"/>
  <p:tag name="KSO_WM_UNIT_DIAGRAM_ISREFERUNIT" val="0"/>
  <p:tag name="KSO_WM_UNIT_HIGHLIGHT" val="0"/>
  <p:tag name="KSO_WM_UNIT_ID" val="diagram20194601_1*f*1"/>
  <p:tag name="KSO_WM_UNIT_INDEX" val="1"/>
  <p:tag name="KSO_WM_UNIT_LAYERLEVEL" val="1"/>
  <p:tag name="KSO_WM_UNIT_NOCLEAR" val="1"/>
  <p:tag name="KSO_WM_UNIT_PRESET_TEXT" val="点击此处添加正文。&#10;请尽量言简意赅的阐述。&#10;您的观点。&#10;恰如其分的表达观点。&#10;往往事半功倍。"/>
  <p:tag name="KSO_WM_UNIT_SUBTYPE" val="a"/>
  <p:tag name="KSO_WM_UNIT_TEXT_FILL_FORE_SCHEMECOLOR_INDEX" val="13"/>
  <p:tag name="KSO_WM_UNIT_TEXT_FILL_FORE_SCHEMECOLOR_INDEX_BRIGHTNESS" val="0.15"/>
  <p:tag name="KSO_WM_UNIT_TEXT_FILL_TYPE" val="1"/>
  <p:tag name="KSO_WM_UNIT_TEXT_PART_ID_V2" val="d-1-2"/>
  <p:tag name="KSO_WM_UNIT_TYPE" val="f"/>
  <p:tag name="KSO_WM_UNIT_VALUE" val="91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4601"/>
  <p:tag name="KSO_WM_UNIT_COLOR_SCHEME_PARENT_PAGE" val="0_1"/>
  <p:tag name="KSO_WM_UNIT_COLOR_SCHEME_SHAPE_ID" val="16"/>
  <p:tag name="KSO_WM_UNIT_COMPATIBLE" val="0"/>
  <p:tag name="KSO_WM_UNIT_DIAGRAM_ISNUMVISUAL" val="0"/>
  <p:tag name="KSO_WM_UNIT_DIAGRAM_ISREFERUNIT" val="0"/>
  <p:tag name="KSO_WM_UNIT_HIGHLIGHT" val="0"/>
  <p:tag name="KSO_WM_UNIT_ID" val="diagram2019460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可自行添加大标题"/>
  <p:tag name="KSO_WM_UNIT_TEXT_FILL_FORE_SCHEMECOLOR_INDEX" val="13"/>
  <p:tag name="KSO_WM_UNIT_TEXT_FILL_FORE_SCHEMECOLOR_INDEX_BRIGHTNESS" val="0.15"/>
  <p:tag name="KSO_WM_UNIT_TEXT_FILL_TYPE" val="1"/>
  <p:tag name="KSO_WM_UNIT_TEXT_PART_ID_V2" val="a-1-2"/>
  <p:tag name="KSO_WM_UNIT_TYPE" val="a"/>
  <p:tag name="KSO_WM_UNIT_VALUE" val="16"/>
</p:tagLst>
</file>

<file path=ppt/tags/tag13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t&quot;,&quot;text_direction&quot;:&quot;horizontal&quot;,&quot;support_big_font&quot;:false,&quot;picture_toward&quot;:0,&quot;picture_dockside&quot;:[],&quot;fill_id&quot;:&quot;577fb6fb92184a2fb8c769fd05bb9d24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ca3f0f9c0eb4416e9bcff006547ecf8f&quot;,&quot;fill_align&quot;:&quot;cm&quot;,&quot;chip_types&quot;:[&quot;diagram&quot;,&quot;text&quot;,&quot;picture&quot;,&quot;chart&quot;,&quot;table&quot;,&quot;video&quot;]}]]"/>
  <p:tag name="KSO_WM_CHIP_GROUPID" val="5f708c7a747e3ea6e292a7fb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8c7a747e3ea6e292a7fc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194601_1"/>
  <p:tag name="KSO_WM_SLIDE_INDEX" val="1"/>
  <p:tag name="KSO_WM_SLIDE_ITEM_CNT" val="0"/>
  <p:tag name="KSO_WM_SLIDE_LAYOUT" val="a_f"/>
  <p:tag name="KSO_WM_SLIDE_LAYOUT_CNT" val="1_1"/>
  <p:tag name="KSO_WM_SLIDE_POSITION" val="97*74"/>
  <p:tag name="KSO_WM_SLIDE_RATIO" val="1.777778"/>
  <p:tag name="KSO_WM_SLIDE_SIZE" val="785*392"/>
  <p:tag name="KSO_WM_SLIDE_SUBTYPE" val="pureTxt"/>
  <p:tag name="KSO_WM_SLIDE_SUPPORT_FEATURE_TYPE" val="3"/>
  <p:tag name="KSO_WM_SLIDE_TYPE" val="text"/>
  <p:tag name="KSO_WM_TAG_VERSION" val="1.0"/>
  <p:tag name="KSO_WM_TEMPLATE_ASSEMBLE_GROUPID" val="60656f644054ed1e2fb8092f"/>
  <p:tag name="KSO_WM_TEMPLATE_ASSEMBLE_XID" val="60656f644054ed1e2fb8092f"/>
  <p:tag name="KSO_WM_TEMPLATE_CATEGORY" val="diagram"/>
  <p:tag name="KSO_WM_TEMPLATE_COLOR_TYPE" val="1"/>
  <p:tag name="KSO_WM_TEMPLATE_INDEX" val="20194601"/>
  <p:tag name="KSO_WM_TEMPLATE_MASTER_TYPE" val="0"/>
  <p:tag name="KSO_WM_TEMPLATE_SUBCATEGORY" val="0"/>
</p:tagLst>
</file>

<file path=ppt/tags/tag139.xml><?xml version="1.0" encoding="utf-8"?>
<p:tagLst xmlns:p="http://schemas.openxmlformats.org/presentationml/2006/main">
  <p:tag name="KSO_WM_ASSEMBLE_CHIP_INDEX" val="82931f964cbe4efebe7e8f04664081d4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6e884054ed1e2fb7fae6"/>
  <p:tag name="KSO_WM_TEMPLATE_ASSEMBLE_XID" val="60656e884054ed1e2fb7fae6"/>
  <p:tag name="KSO_WM_TEMPLATE_CATEGORY" val="diagram"/>
  <p:tag name="KSO_WM_TEMPLATE_INDEX" val="20213647"/>
  <p:tag name="KSO_WM_UNIT_BLOCK" val="0"/>
  <p:tag name="KSO_WM_UNIT_COMPATIBLE" val="0"/>
  <p:tag name="KSO_WM_UNIT_DEC_AREA_ID" val="18b6d480a823471fa275ce4fdf6286bd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364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6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ASSEMBLE_CHIP_INDEX" val="17a07f2835734b99afb4e9036fe59b66"/>
  <p:tag name="KSO_WM_BEAUTIFY_FLAG" val="#wm#"/>
  <p:tag name="KSO_WM_CHIP_FILLAREA_FILL_RULE" val="{&quot;fill_align&quot;:&quot;ct&quot;,&quot;fill_mode&quot;:&quot;full&quot;,&quot;sacle_strategy&quot;:&quot;smart&quot;}"/>
  <p:tag name="KSO_WM_CHIP_GROUPID" val="5e6b05b36848fb12bee65ad8"/>
  <p:tag name="KSO_WM_CHIP_XID" val="5e6b05b36848fb12bee65ada"/>
  <p:tag name="KSO_WM_TAG_VERSION" val="1.0"/>
  <p:tag name="KSO_WM_TEMPLATE_ASSEMBLE_GROUPID" val="60656e884054ed1e2fb7fae6"/>
  <p:tag name="KSO_WM_TEMPLATE_ASSEMBLE_XID" val="60656e884054ed1e2fb7fae6"/>
  <p:tag name="KSO_WM_TEMPLATE_CATEGORY" val="diagram"/>
  <p:tag name="KSO_WM_TEMPLATE_INDEX" val="20213647"/>
  <p:tag name="KSO_WM_UNIT_BLOCK" val="0"/>
  <p:tag name="KSO_WM_UNIT_COMPATIBLE" val="0"/>
  <p:tag name="KSO_WM_UNIT_DEC_AREA_ID" val="b2cbcca9e85e4c24859bbbabc688dd28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8;24;2"/>
  <p:tag name="KSO_WM_UNIT_DIAGRAM_ISNUMVISUAL" val="0"/>
  <p:tag name="KSO_WM_UNIT_DIAGRAM_ISREFERUNIT" val="0"/>
  <p:tag name="KSO_WM_UNIT_HIGHLIGHT" val="0"/>
  <p:tag name="KSO_WM_UNIT_ID" val="diagram20213647_1*h_a*1_1"/>
  <p:tag name="KSO_WM_UNIT_INDEX" val="1_1"/>
  <p:tag name="KSO_WM_UNIT_ISCONTENTSTITLE" val="0"/>
  <p:tag name="KSO_WM_UNIT_ISNUMDGMTITLE" val="0"/>
  <p:tag name="KSO_WM_UNIT_LAYERLEVEL" val="1_1"/>
  <p:tag name="KSO_WM_UNIT_NOCLEAR" val="0"/>
  <p:tag name="KSO_WM_UNIT_PRESET_TEXT" val="单击此处添加小标题"/>
  <p:tag name="KSO_WM_UNIT_SHOW_EDIT_AREA_INDICATION" val="1"/>
  <p:tag name="KSO_WM_UNIT_SM_LIMIT_TYPE" val="2"/>
  <p:tag name="KSO_WM_UNIT_SUPPORT_BIG_FONT" val="1"/>
  <p:tag name="KSO_WM_UNIT_TEXT_FILL_FORE_SCHEMECOLOR_INDEX" val="13"/>
  <p:tag name="KSO_WM_UNIT_TEXT_FILL_FORE_SCHEMECOLOR_INDEX_BRIGHTNESS" val="0"/>
  <p:tag name="KSO_WM_UNIT_TEXT_FILL_TYPE" val="1"/>
  <p:tag name="KSO_WM_UNIT_TYPE" val="h_a"/>
  <p:tag name="KSO_WM_UNIT_VALUE" val="35"/>
</p:tagLst>
</file>

<file path=ppt/tags/tag141.xml><?xml version="1.0" encoding="utf-8"?>
<p:tagLst xmlns:p="http://schemas.openxmlformats.org/presentationml/2006/main">
  <p:tag name="KSO_WM_ASSEMBLE_CHIP_INDEX" val="17a07f2835734b99afb4e9036fe59b66"/>
  <p:tag name="KSO_WM_BEAUTIFY_FLAG" val="#wm#"/>
  <p:tag name="KSO_WM_CHIP_FILLAREA_FILL_RULE" val="{&quot;fill_align&quot;:&quot;ct&quot;,&quot;fill_mode&quot;:&quot;full&quot;,&quot;sacle_strategy&quot;:&quot;smart&quot;}"/>
  <p:tag name="KSO_WM_CHIP_GROUPID" val="5e6b05b36848fb12bee65ad8"/>
  <p:tag name="KSO_WM_CHIP_XID" val="5e6b05b36848fb12bee65ada"/>
  <p:tag name="KSO_WM_TAG_VERSION" val="1.0"/>
  <p:tag name="KSO_WM_TEMPLATE_ASSEMBLE_GROUPID" val="60656e884054ed1e2fb7fae6"/>
  <p:tag name="KSO_WM_TEMPLATE_ASSEMBLE_XID" val="60656e884054ed1e2fb7fae6"/>
  <p:tag name="KSO_WM_TEMPLATE_CATEGORY" val="diagram"/>
  <p:tag name="KSO_WM_TEMPLATE_INDEX" val="20213647"/>
  <p:tag name="KSO_WM_UNIT_BLOCK" val="0"/>
  <p:tag name="KSO_WM_UNIT_COMPATIBLE" val="0"/>
  <p:tag name="KSO_WM_UNIT_DEC_AREA_ID" val="54660d872cb94b91b10493c37edd120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3647_1*h_f*1_1"/>
  <p:tag name="KSO_WM_UNIT_INDEX" val="1_1"/>
  <p:tag name="KSO_WM_UNIT_LAYERLEVEL" val="1_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h_f"/>
  <p:tag name="KSO_WM_UNIT_VALUE" val="175"/>
</p:tagLst>
</file>

<file path=ppt/tags/tag14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9811842a40b8444fb4328509459bb100&quot;,&quot;fill_align&quot;:&quot;cm&quot;,&quot;chip_types&quot;:[&quot;header&quot;]},{&quot;text_align&quot;:&quot;lt&quot;,&quot;text_direction&quot;:&quot;horizontal&quot;,&quot;support_features&quot;:[&quot;collage&quot;],&quot;support_big_font&quot;:true,&quot;fill_id&quot;:&quot;c90bd62ea9de4553978b48fdc8f8c728&quot;,&quot;fill_align&quot;:&quot;ct&quot;,&quot;chip_types&quot;:[&quot;diagram&quot;,&quot;pictext&quot;,&quot;text&quot;,&quot;picture&quot;,&quot;chart&quot;,&quot;table&quot;]}],[{&quot;text_align&quot;:&quot;lb&quot;,&quot;text_direction&quot;:&quot;horizontal&quot;,&quot;support_big_font&quot;:true,&quot;fill_id&quot;:&quot;9811842a40b8444fb4328509459bb100&quot;,&quot;fill_align&quot;:&quot;lb&quot;,&quot;chip_types&quot;:[&quot;text&quot;]},{&quot;text_align&quot;:&quot;lt&quot;,&quot;text_direction&quot;:&quot;horizontal&quot;,&quot;support_features&quot;:[&quot;collage&quot;],&quot;support_big_font&quot;:true,&quot;fill_id&quot;:&quot;c90bd62ea9de4553978b48fdc8f8c728&quot;,&quot;fill_align&quot;:&quot;lt&quot;,&quot;chip_types&quot;:[&quot;diagram&quot;,&quot;pictext&quot;,&quot;text&quot;,&quot;picture&quot;,&quot;chart&quot;,&quot;table&quot;]}]]"/>
  <p:tag name="KSO_WM_CHIP_GROUPID" val="5efda24481ee359a788b1e25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da24481ee359a788b1e26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3647_1"/>
  <p:tag name="KSO_WM_SLIDE_INDEX" val="1"/>
  <p:tag name="KSO_WM_SLIDE_ITEM_CNT" val="0"/>
  <p:tag name="KSO_WM_SLIDE_LAYOUT" val="a_h"/>
  <p:tag name="KSO_WM_SLIDE_LAYOUT_CNT" val="1_1"/>
  <p:tag name="KSO_WM_SLIDE_LAYOUT_INFO" val="{&quot;id&quot;:&quot;2021-04-01T15:04:55&quot;,&quot;maxSize&quot;:{&quot;size1&quot;:46.499649774528933},&quot;minSize&quot;:{&quot;size1&quot;:35.599649774528935},&quot;normalSize&quot;:{&quot;size1&quot;:46.499649774528933},&quot;subLayout&quot;:[{&quot;id&quot;:&quot;2021-04-01T15:04:55&quot;,&quot;margin&quot;:{&quot;bottom&quot;:1.6670000553131104,&quot;left&quot;:4.2329998016357422,&quot;right&quot;:4.2329998016357422,&quot;top&quot;:2.9630000591278076},&quot;type&quot;:0},{&quot;id&quot;:&quot;2021-04-01T15:04:55&quot;,&quot;margin&quot;:{&quot;bottom&quot;:2.9630000591278076,&quot;left&quot;:4.2329998016357422,&quot;right&quot;:4.2329998016357422,&quot;top&quot;:0.026000002399086952},&quot;maxSize&quot;:{&quot;size1&quot;:31.123414752723388},&quot;minSize&quot;:{&quot;size1&quot;:15.223414752723381},&quot;normalSize&quot;:{&quot;size1&quot;:26.022653243550657},&quot;subLayout&quot;:[{&quot;id&quot;:&quot;2021-04-01T15:04:55&quot;,&quot;margin&quot;:{&quot;bottom&quot;:0.046929728239774704,&quot;left&quot;:4.2329998016357422,&quot;right&quot;:4.2329998016357422,&quot;top&quot;:0.026000002399086952},&quot;type&quot;:0},{&quot;id&quot;:&quot;2021-04-01T15:04:55&quot;,&quot;margin&quot;:{&quot;bottom&quot;:2.9630000591278076,&quot;left&quot;:4.2329998016357422,&quot;right&quot;:4.2329998016357422,&quot;top&quot;:0.14886191487312317},&quot;type&quot;:0}],&quot;type&quot;:0}],&quot;type&quot;:0}"/>
  <p:tag name="KSO_WM_SLIDE_POSITION" val="120.001*299.302"/>
  <p:tag name="KSO_WM_SLIDE_RATIO" val="1.777778"/>
  <p:tag name="KSO_WM_SLIDE_SIZE" val="719.954*156.701"/>
  <p:tag name="KSO_WM_SLIDE_SUBTYPE" val="pureTxt"/>
  <p:tag name="KSO_WM_SLIDE_SUPPORT_FEATURE_TYPE" val="0"/>
  <p:tag name="KSO_WM_SLIDE_TYPE" val="text"/>
  <p:tag name="KSO_WM_TAG_VERSION" val="1.0"/>
  <p:tag name="KSO_WM_TEMPLATE_ASSEMBLE_GROUPID" val="60656e884054ed1e2fb7fae6"/>
  <p:tag name="KSO_WM_TEMPLATE_ASSEMBLE_XID" val="60656e884054ed1e2fb7fae6"/>
  <p:tag name="KSO_WM_TEMPLATE_CATEGORY" val="diagram"/>
  <p:tag name="KSO_WM_TEMPLATE_COLOR_TYPE" val="1"/>
  <p:tag name="KSO_WM_TEMPLATE_INDEX" val="20213647"/>
  <p:tag name="KSO_WM_TEMPLATE_MASTER_TYPE" val="0"/>
  <p:tag name="KSO_WM_TEMPLATE_SUBCATEGORY" val="21"/>
</p:tagLst>
</file>

<file path=ppt/tags/tag143.xml><?xml version="1.0" encoding="utf-8"?>
<p:tagLst xmlns:p="http://schemas.openxmlformats.org/presentationml/2006/main">
  <p:tag name="KSO_WM_ASSEMBLE_CHIP_INDEX" val="0f7aa51652ac41538a8c02864e367d2c"/>
  <p:tag name="KSO_WM_BEAUTIFY_FLAG" val="#wm#"/>
  <p:tag name="KSO_WM_CHIP_FILLAREA_FILL_RULE" val="{&quot;fill_align&quot;:&quot;lb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6fbf4054ed1e2fb80f9d"/>
  <p:tag name="KSO_WM_TEMPLATE_ASSEMBLE_XID" val="60656fbf4054ed1e2fb80f9d"/>
  <p:tag name="KSO_WM_TEMPLATE_CATEGORY" val="diagram"/>
  <p:tag name="KSO_WM_TEMPLATE_INDEX" val="20216573"/>
  <p:tag name="KSO_WM_UNIT_BLOCK" val="0"/>
  <p:tag name="KSO_WM_UNIT_COMPATIBLE" val="0"/>
  <p:tag name="KSO_WM_UNIT_DEC_AREA_ID" val="ea9987b77df8444684beb2e5b57f538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6573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标题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6"/>
</p:tagLst>
</file>

<file path=ppt/tags/tag144.xml><?xml version="1.0" encoding="utf-8"?>
<p:tagLst xmlns:p="http://schemas.openxmlformats.org/presentationml/2006/main">
  <p:tag name="KSO_WM_ASSEMBLE_CHIP_INDEX" val="36f26532e7814b87a47653ea2bd43c21"/>
  <p:tag name="KSO_WM_BEAUTIFY_FLAG" val="#wm#"/>
  <p:tag name="KSO_WM_CHIP_FILLAREA_FILL_RULE" val="{&quot;fill_align&quot;:&quot;lt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bf4054ed1e2fb80f9d"/>
  <p:tag name="KSO_WM_TEMPLATE_ASSEMBLE_XID" val="60656fbf4054ed1e2fb80f9d"/>
  <p:tag name="KSO_WM_TEMPLATE_CATEGORY" val="diagram"/>
  <p:tag name="KSO_WM_TEMPLATE_INDEX" val="20216573"/>
  <p:tag name="KSO_WM_UNIT_BLOCK" val="0"/>
  <p:tag name="KSO_WM_UNIT_COMPATIBLE" val="0"/>
  <p:tag name="KSO_WM_UNIT_DEC_AREA_ID" val="64b48f77925e46fe97d04e7d7ed72ab1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6573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。"/>
  <p:tag name="KSO_WM_UNIT_SHOW_EDIT_AREA_INDICATION" val="1"/>
  <p:tag name="KSO_WM_UNIT_SM_LIMIT_TYPE" val="2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72"/>
</p:tagLst>
</file>

<file path=ppt/tags/tag145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true,&quot;fill_id&quot;:&quot;9811842a40b8444fb4328509459bb100&quot;,&quot;fill_align&quot;:&quot;cm&quot;,&quot;chip_types&quot;:[&quot;header&quot;]},{&quot;text_align&quot;:&quot;lt&quot;,&quot;text_direction&quot;:&quot;horizontal&quot;,&quot;support_features&quot;:[&quot;collage&quot;],&quot;support_big_font&quot;:true,&quot;fill_id&quot;:&quot;c90bd62ea9de4553978b48fdc8f8c728&quot;,&quot;fill_align&quot;:&quot;ct&quot;,&quot;chip_types&quot;:[&quot;diagram&quot;,&quot;pictext&quot;,&quot;text&quot;,&quot;picture&quot;,&quot;chart&quot;,&quot;table&quot;]}],[{&quot;text_align&quot;:&quot;lb&quot;,&quot;text_direction&quot;:&quot;horizontal&quot;,&quot;support_big_font&quot;:true,&quot;fill_id&quot;:&quot;9811842a40b8444fb4328509459bb100&quot;,&quot;fill_align&quot;:&quot;lb&quot;,&quot;chip_types&quot;:[&quot;text&quot;]},{&quot;text_align&quot;:&quot;lt&quot;,&quot;text_direction&quot;:&quot;horizontal&quot;,&quot;support_features&quot;:[&quot;collage&quot;],&quot;support_big_font&quot;:true,&quot;fill_id&quot;:&quot;c90bd62ea9de4553978b48fdc8f8c728&quot;,&quot;fill_align&quot;:&quot;lt&quot;,&quot;chip_types&quot;:[&quot;diagram&quot;,&quot;pictext&quot;,&quot;text&quot;,&quot;picture&quot;,&quot;chart&quot;,&quot;table&quot;]}]]"/>
  <p:tag name="KSO_WM_CHIP_GROUPID" val="5efda24481ee359a788b1e25"/>
  <p:tag name="KSO_WM_CHIP_INFOS" val="{&quot;type&quot;:0,&quot;layout_type&quot;:&quot;topbottom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da24481ee359a788b1e26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3647_1"/>
  <p:tag name="KSO_WM_SLIDE_INDEX" val="1"/>
  <p:tag name="KSO_WM_SLIDE_ITEM_CNT" val="0"/>
  <p:tag name="KSO_WM_SLIDE_LAYOUT" val="a_h"/>
  <p:tag name="KSO_WM_SLIDE_LAYOUT_CNT" val="1_1"/>
  <p:tag name="KSO_WM_SLIDE_LAYOUT_INFO" val="{&quot;id&quot;:&quot;2021-04-01T15:04:55&quot;,&quot;maxSize&quot;:{&quot;size1&quot;:46.499649774528933},&quot;minSize&quot;:{&quot;size1&quot;:35.599649774528935},&quot;normalSize&quot;:{&quot;size1&quot;:46.499649774528933},&quot;subLayout&quot;:[{&quot;id&quot;:&quot;2021-04-01T15:04:55&quot;,&quot;margin&quot;:{&quot;bottom&quot;:1.6670000553131104,&quot;left&quot;:4.2329998016357422,&quot;right&quot;:4.2329998016357422,&quot;top&quot;:2.9630000591278076},&quot;type&quot;:0},{&quot;id&quot;:&quot;2021-04-01T15:04:55&quot;,&quot;margin&quot;:{&quot;bottom&quot;:2.9630000591278076,&quot;left&quot;:4.2329998016357422,&quot;right&quot;:4.2329998016357422,&quot;top&quot;:0.026000002399086952},&quot;maxSize&quot;:{&quot;size1&quot;:31.123414752723388},&quot;minSize&quot;:{&quot;size1&quot;:15.223414752723381},&quot;normalSize&quot;:{&quot;size1&quot;:26.022653243550657},&quot;subLayout&quot;:[{&quot;id&quot;:&quot;2021-04-01T15:04:55&quot;,&quot;margin&quot;:{&quot;bottom&quot;:0.046929728239774704,&quot;left&quot;:4.2329998016357422,&quot;right&quot;:4.2329998016357422,&quot;top&quot;:0.026000002399086952},&quot;type&quot;:0},{&quot;id&quot;:&quot;2021-04-01T15:04:55&quot;,&quot;margin&quot;:{&quot;bottom&quot;:2.9630000591278076,&quot;left&quot;:4.2329998016357422,&quot;right&quot;:4.2329998016357422,&quot;top&quot;:0.14886191487312317},&quot;type&quot;:0}],&quot;type&quot;:0}],&quot;type&quot;:0}"/>
  <p:tag name="KSO_WM_SLIDE_POSITION" val="120.001*299.302"/>
  <p:tag name="KSO_WM_SLIDE_RATIO" val="1.777778"/>
  <p:tag name="KSO_WM_SLIDE_SIZE" val="719.954*156.701"/>
  <p:tag name="KSO_WM_SLIDE_SUBTYPE" val="pureTxt"/>
  <p:tag name="KSO_WM_SLIDE_SUPPORT_FEATURE_TYPE" val="0"/>
  <p:tag name="KSO_WM_SLIDE_TYPE" val="text"/>
  <p:tag name="KSO_WM_TAG_VERSION" val="1.0"/>
  <p:tag name="KSO_WM_TEMPLATE_ASSEMBLE_GROUPID" val="60656e884054ed1e2fb7fae6"/>
  <p:tag name="KSO_WM_TEMPLATE_ASSEMBLE_XID" val="60656e884054ed1e2fb7fae6"/>
  <p:tag name="KSO_WM_TEMPLATE_CATEGORY" val="diagram"/>
  <p:tag name="KSO_WM_TEMPLATE_COLOR_TYPE" val="1"/>
  <p:tag name="KSO_WM_TEMPLATE_INDEX" val="20213647"/>
  <p:tag name="KSO_WM_TEMPLATE_MASTER_TYPE" val="0"/>
  <p:tag name="KSO_WM_TEMPLATE_SUBCATEGORY" val="2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0698"/>
  <p:tag name="KSO_WM_UNIT_COMPATIBLE" val="0"/>
  <p:tag name="KSO_WM_UNIT_DIAGRAM_ISNUMVISUAL" val="0"/>
  <p:tag name="KSO_WM_UNIT_DIAGRAM_ISREFERUNIT" val="0"/>
  <p:tag name="KSO_WM_UNIT_HIGHLIGHT" val="0"/>
  <p:tag name="KSO_WM_UNIT_ID" val="diagram20200698_1*f*1"/>
  <p:tag name="KSO_WM_UNIT_INDEX" val="1"/>
  <p:tag name="KSO_WM_UNIT_LAYERLEVEL" val="1"/>
  <p:tag name="KSO_WM_UNIT_NOCLEAR" val="0"/>
  <p:tag name="KSO_WM_UNIT_PRESET_TEXT" val="我们是致力于研究AI智能创作PPT的一个团队；我们潜心钻研幻灯片的演示规律与创作思路，希望通过人工智能解放用户双手，不仅高效，而且精准。"/>
  <p:tag name="KSO_WM_UNIT_TEXT_FILL_FORE_SCHEMECOLOR_INDEX" val="14"/>
  <p:tag name="KSO_WM_UNIT_TEXT_FILL_FORE_SCHEMECOLOR_INDEX_BRIGHTNESS" val="-0.05"/>
  <p:tag name="KSO_WM_UNIT_TEXT_FILL_TYPE" val="1"/>
  <p:tag name="KSO_WM_UNIT_TYPE" val="f"/>
  <p:tag name="KSO_WM_UNIT_VALUE" val="260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0698"/>
  <p:tag name="KSO_WM_UNIT_COMPATIBLE" val="0"/>
  <p:tag name="KSO_WM_UNIT_DIAGRAM_ISNUMVISUAL" val="0"/>
  <p:tag name="KSO_WM_UNIT_DIAGRAM_ISREFERUNIT" val="0"/>
  <p:tag name="KSO_WM_UNIT_HIGHLIGHT" val="0"/>
  <p:tag name="KSO_WM_UNIT_ID" val="diagram20200698_1*i*4"/>
  <p:tag name="KSO_WM_UNIT_INDEX" val="4"/>
  <p:tag name="KSO_WM_UNIT_LAYERLEVEL" val="1"/>
  <p:tag name="KSO_WM_UNIT_LINE_FILL_TYPE" val="2"/>
  <p:tag name="KSO_WM_UNIT_LINE_FORE_SCHEMECOLOR_INDEX" val="14"/>
  <p:tag name="KSO_WM_UNIT_LINE_FORE_SCHEMECOLOR_INDEX_BRIGHTNESS" val="0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4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a412ec61b47f4bfe9e5c81c35b54a6b4&quot;,&quot;fill_align&quot;:&quot;cm&quot;,&quot;chip_types&quot;:[&quot;picture&quot;]},{&quot;text_align&quot;:&quot;lb&quot;,&quot;text_direction&quot;:&quot;horizontal&quot;,&quot;support_big_font&quot;:false,&quot;picture_toward&quot;:0,&quot;picture_dockside&quot;:[],&quot;fill_id&quot;:&quot;5cb92c8a3b8149649945ce43e7d43924&quot;,&quot;fill_align&quot;:&quot;lb&quot;,&quot;chip_types&quot;:[&quot;text&quot;,&quot;header&quot;]},{&quot;text_align&quot;:&quot;lt&quot;,&quot;text_direction&quot;:&quot;horizontal&quot;,&quot;support_big_font&quot;:false,&quot;picture_toward&quot;:0,&quot;picture_dockside&quot;:[],&quot;fill_id&quot;:&quot;619ad5830d4a44d39cb831fc54ce2e31&quot;,&quot;fill_align&quot;:&quot;lt&quot;,&quot;chip_types&quot;:[&quot;text&quot;]}]]"/>
  <p:tag name="KSO_WM_CHIP_GROUPID" val="5facfa50998712faa657a755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cfa50998712faa657a756"/>
  <p:tag name="KSO_WM_SLIDE_BACKGROUND_TYPE" val="general"/>
  <p:tag name="KSO_WM_SLIDE_BK_DARK_LIGHT" val="2"/>
  <p:tag name="KSO_WM_SLIDE_ID" val="diagram20200698_1"/>
  <p:tag name="KSO_WM_SLIDE_INDEX" val="1"/>
  <p:tag name="KSO_WM_SLIDE_ITEM_CNT" val="0"/>
  <p:tag name="KSO_WM_SLIDE_LAYOUT" val="a_d_f"/>
  <p:tag name="KSO_WM_SLIDE_LAYOUT_CNT" val="1_1_1"/>
  <p:tag name="KSO_WM_SLIDE_POSITION" val="29*28"/>
  <p:tag name="KSO_WM_SLIDE_RATIO" val="1.777778"/>
  <p:tag name="KSO_WM_SLIDE_SIZE" val="901*457"/>
  <p:tag name="KSO_WM_SLIDE_SUBTYPE" val="picTxt"/>
  <p:tag name="KSO_WM_SLIDE_SUPPORT_FEATURE_TYPE" val="8"/>
  <p:tag name="KSO_WM_SLIDE_TYPE" val="text"/>
  <p:tag name="KSO_WM_TAG_VERSION" val="1.0"/>
  <p:tag name="KSO_WM_TEMPLATE_ASSEMBLE_GROUPID" val="606570484054ed1e2fb814b4"/>
  <p:tag name="KSO_WM_TEMPLATE_ASSEMBLE_XID" val="606570484054ed1e2fb814b4"/>
  <p:tag name="KSO_WM_TEMPLATE_CATEGORY" val="diagram"/>
  <p:tag name="KSO_WM_TEMPLATE_COLOR_TYPE" val="1"/>
  <p:tag name="KSO_WM_TEMPLATE_INDEX" val="20200698"/>
  <p:tag name="KSO_WM_TEMPLATE_MASTER_TYPE" val="0"/>
  <p:tag name="KSO_WM_TEMPLATE_SUBCATEGORY" val="0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3671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diagram20203671_1*i*1"/>
  <p:tag name="KSO_WM_UNIT_INDEX" val="1"/>
  <p:tag name="KSO_WM_UNIT_LAYERLEVEL" val="1"/>
  <p:tag name="KSO_WM_UNIT_LINE_FILL_TYPE" val="2"/>
  <p:tag name="KSO_WM_UNIT_LINE_FORE_SCHEMECOLOR_INDEX" val="5"/>
  <p:tag name="KSO_WM_UNIT_LINE_FORE_SCHEMECOLOR_INDEX_BRIGHTNESS" val="-0.25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3671"/>
  <p:tag name="KSO_WM_UNIT_COMPATIBLE" val="0"/>
  <p:tag name="KSO_WM_UNIT_DIAGRAM_ISNUMVISUAL" val="0"/>
  <p:tag name="KSO_WM_UNIT_DIAGRAM_ISREFERUNIT" val="0"/>
  <p:tag name="KSO_WM_UNIT_HIGHLIGHT" val="0"/>
  <p:tag name="KSO_WM_UNIT_ID" val="diagram20203671_1*f*1"/>
  <p:tag name="KSO_WM_UNIT_INDEX" val="1"/>
  <p:tag name="KSO_WM_UNIT_LAYERLEVEL" val="1"/>
  <p:tag name="KSO_WM_UNIT_NOCLEAR" val="0"/>
  <p:tag name="KSO_WM_UNIT_PRESET_TEXT" val="单击此处添加文本具体内容，简明扼要地阐述你的观点。&#10;单击此处添加文本具体内容，简明扼要地阐述你的观点。&#10;单击此处添加文本具体内容，简明扼要地阐述你的观点。&#10;单击此处添加文本具体内容，简明扼要地阐述你的观点。&#10;单击此处添加文本具体内容，简明扼要地阐述你的观点。"/>
  <p:tag name="KSO_WM_UNIT_SUBTYPE" val="a"/>
  <p:tag name="KSO_WM_UNIT_TEXT_FILL_FORE_SCHEMECOLOR_INDEX" val="13"/>
  <p:tag name="KSO_WM_UNIT_TEXT_FILL_FORE_SCHEMECOLOR_INDEX_BRIGHTNESS" val="0.15"/>
  <p:tag name="KSO_WM_UNIT_TEXT_FILL_TYPE" val="1"/>
  <p:tag name="KSO_WM_UNIT_TYPE" val="f"/>
  <p:tag name="KSO_WM_UNIT_VALUE" val="1144"/>
</p:tagLst>
</file>

<file path=ppt/tags/tag151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t&quot;,&quot;text_direction&quot;:&quot;horizontal&quot;,&quot;support_big_font&quot;:false,&quot;picture_toward&quot;:0,&quot;picture_dockside&quot;:[],&quot;fill_id&quot;:&quot;577fb6fb92184a2fb8c769fd05bb9d24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ca3f0f9c0eb4416e9bcff006547ecf8f&quot;,&quot;fill_align&quot;:&quot;cm&quot;,&quot;chip_types&quot;:[&quot;diagram&quot;,&quot;text&quot;,&quot;picture&quot;,&quot;chart&quot;,&quot;table&quot;,&quot;video&quot;]}]]"/>
  <p:tag name="KSO_WM_CHIP_GROUPID" val="5f708c7a747e3ea6e292a7fb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8c7a747e3ea6e292a7fc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03671_1"/>
  <p:tag name="KSO_WM_SLIDE_INDEX" val="1"/>
  <p:tag name="KSO_WM_SLIDE_ITEM_CNT" val="0"/>
  <p:tag name="KSO_WM_SLIDE_LAYOUT" val="a_f"/>
  <p:tag name="KSO_WM_SLIDE_LAYOUT_CNT" val="1_1"/>
  <p:tag name="KSO_WM_SLIDE_POSITION" val="32*36"/>
  <p:tag name="KSO_WM_SLIDE_RATIO" val="1.777778"/>
  <p:tag name="KSO_WM_SLIDE_SIZE" val="895*464"/>
  <p:tag name="KSO_WM_SLIDE_SUBTYPE" val="pureTxt"/>
  <p:tag name="KSO_WM_SLIDE_SUPPORT_FEATURE_TYPE" val="3"/>
  <p:tag name="KSO_WM_SLIDE_TYPE" val="text"/>
  <p:tag name="KSO_WM_TAG_VERSION" val="1.0"/>
  <p:tag name="KSO_WM_TEMPLATE_ASSEMBLE_GROUPID" val="60656f644054ed1e2fb8092f"/>
  <p:tag name="KSO_WM_TEMPLATE_ASSEMBLE_XID" val="60656f644054ed1e2fb8092f"/>
  <p:tag name="KSO_WM_TEMPLATE_CATEGORY" val="diagram"/>
  <p:tag name="KSO_WM_TEMPLATE_COLOR_TYPE" val="1"/>
  <p:tag name="KSO_WM_TEMPLATE_INDEX" val="20203671"/>
  <p:tag name="KSO_WM_TEMPLATE_MASTER_TYPE" val="0"/>
  <p:tag name="KSO_WM_TEMPLATE_SUBCATEGORY" val="0"/>
</p:tagLst>
</file>

<file path=ppt/tags/tag152.xml><?xml version="1.0" encoding="utf-8"?>
<p:tagLst xmlns:p="http://schemas.openxmlformats.org/presentationml/2006/main">
  <p:tag name="KSO_WM_ASSEMBLE_CHIP_INDEX" val="fba21aa6e7b04473ad95be895e1428b6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INDEX" val="20212713"/>
  <p:tag name="KSO_WM_UNIT_BLOCK" val="0"/>
  <p:tag name="KSO_WM_UNIT_COMPATIBLE" val="0"/>
  <p:tag name="KSO_WM_UNIT_DEC_AREA_ID" val="8813dededcd94f83be1334e61bb476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13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8"/>
</p:tagLst>
</file>

<file path=ppt/tags/tag153.xml><?xml version="1.0" encoding="utf-8"?>
<p:tagLst xmlns:p="http://schemas.openxmlformats.org/presentationml/2006/main">
  <p:tag name="KSO_WM_ASSEMBLE_CHIP_INDEX" val="a95d889fcf624743b8b9a892c7ba4fc1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INDEX" val="20212713"/>
  <p:tag name="KSO_WM_UNIT_BLOCK" val="0"/>
  <p:tag name="KSO_WM_UNIT_COMPATIBLE" val="0"/>
  <p:tag name="KSO_WM_UNIT_DEC_AREA_ID" val="84a6c56b6ff04b3385062ce2c276b31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13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。"/>
  <p:tag name="KSO_WM_UNIT_SHOW_EDIT_AREA_INDICATION" val="1"/>
  <p:tag name="KSO_WM_UNIT_SM_LIMIT_TYPE" val="2"/>
  <p:tag name="KSO_WM_UNIT_SUBTYPE" val="a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440"/>
</p:tagLst>
</file>

<file path=ppt/tags/tag15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t&quot;,&quot;text_direction&quot;:&quot;horizontal&quot;,&quot;support_big_font&quot;:false,&quot;picture_toward&quot;:0,&quot;picture_dockside&quot;:[],&quot;fill_id&quot;:&quot;577fb6fb92184a2fb8c769fd05bb9d24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ca3f0f9c0eb4416e9bcff006547ecf8f&quot;,&quot;fill_align&quot;:&quot;cm&quot;,&quot;chip_types&quot;:[&quot;diagram&quot;,&quot;text&quot;,&quot;picture&quot;,&quot;chart&quot;,&quot;table&quot;,&quot;video&quot;]}]]"/>
  <p:tag name="KSO_WM_CHIP_GROUPID" val="5f708c7a747e3ea6e292a7fb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8c7a747e3ea6e292a7fc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2713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3:53&quot;,&quot;maxSize&quot;:{&quot;size1&quot;:26.699999999999999},&quot;minSize&quot;:{&quot;size1&quot;:17.899999999999999},&quot;normalSize&quot;:{&quot;size1&quot;:17.899999999999999},&quot;subLayout&quot;:[{&quot;id&quot;:&quot;2021-04-01T15:43:53&quot;,&quot;margin&quot;:{&quot;bottom&quot;:0.026000002399086952,&quot;left&quot;:2.9630000591278076,&quot;right&quot;:2.5399999618530273,&quot;top&quot;:1.6929999589920044},&quot;type&quot;:0},{&quot;id&quot;:&quot;2021-04-01T15:43:53&quot;,&quot;margin&quot;:{&quot;bottom&quot;:2.5399999618530273,&quot;left&quot;:2.5399999618530273,&quot;right&quot;:2.5399999618530273,&quot;top&quot;:1.6670000553131104},&quot;type&quot;:0}],&quot;type&quot;:0}"/>
  <p:tag name="KSO_WM_SLIDE_POSITION" val="47*48"/>
  <p:tag name="KSO_WM_SLIDE_RATIO" val="1.777778"/>
  <p:tag name="KSO_WM_SLIDE_SIZE" val="864*444"/>
  <p:tag name="KSO_WM_SLIDE_SUBTYPE" val="pureTxt"/>
  <p:tag name="KSO_WM_SLIDE_SUPPORT_FEATURE_TYPE" val="0"/>
  <p:tag name="KSO_WM_SLIDE_TYPE" val="text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COLOR_TYPE" val="1"/>
  <p:tag name="KSO_WM_TEMPLATE_INDEX" val="20212713"/>
  <p:tag name="KSO_WM_TEMPLATE_MASTER_TYPE" val="0"/>
  <p:tag name="KSO_WM_TEMPLATE_SUBCATEGORY" val="21"/>
</p:tagLst>
</file>

<file path=ppt/tags/tag155.xml><?xml version="1.0" encoding="utf-8"?>
<p:tagLst xmlns:p="http://schemas.openxmlformats.org/presentationml/2006/main">
  <p:tag name="KSO_WM_ASSEMBLE_CHIP_INDEX" val="fba21aa6e7b04473ad95be895e1428b6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INDEX" val="20212713"/>
  <p:tag name="KSO_WM_UNIT_BLOCK" val="0"/>
  <p:tag name="KSO_WM_UNIT_COMPATIBLE" val="0"/>
  <p:tag name="KSO_WM_UNIT_DEC_AREA_ID" val="8813dededcd94f83be1334e61bb4760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2713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28"/>
</p:tagLst>
</file>

<file path=ppt/tags/tag156.xml><?xml version="1.0" encoding="utf-8"?>
<p:tagLst xmlns:p="http://schemas.openxmlformats.org/presentationml/2006/main">
  <p:tag name="KSO_WM_ASSEMBLE_CHIP_INDEX" val="a95d889fcf624743b8b9a892c7ba4fc1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INDEX" val="20212713"/>
  <p:tag name="KSO_WM_UNIT_BLOCK" val="0"/>
  <p:tag name="KSO_WM_UNIT_COMPATIBLE" val="0"/>
  <p:tag name="KSO_WM_UNIT_DEC_AREA_ID" val="84a6c56b6ff04b3385062ce2c276b31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713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。"/>
  <p:tag name="KSO_WM_UNIT_SHOW_EDIT_AREA_INDICATION" val="1"/>
  <p:tag name="KSO_WM_UNIT_SM_LIMIT_TYPE" val="2"/>
  <p:tag name="KSO_WM_UNIT_SUBTYPE" val="a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440"/>
</p:tagLst>
</file>

<file path=ppt/tags/tag15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t&quot;,&quot;text_direction&quot;:&quot;horizontal&quot;,&quot;support_big_font&quot;:false,&quot;picture_toward&quot;:0,&quot;picture_dockside&quot;:[],&quot;fill_id&quot;:&quot;577fb6fb92184a2fb8c769fd05bb9d24&quot;,&quot;fill_align&quot;:&quot;lt&quot;,&quot;chip_types&quot;:[&quot;header&quot;]},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ca3f0f9c0eb4416e9bcff006547ecf8f&quot;,&quot;fill_align&quot;:&quot;cm&quot;,&quot;chip_types&quot;:[&quot;diagram&quot;,&quot;text&quot;,&quot;picture&quot;,&quot;chart&quot;,&quot;table&quot;,&quot;video&quot;]}]]"/>
  <p:tag name="KSO_WM_CHIP_GROUPID" val="5f708c7a747e3ea6e292a7fb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708c7a747e3ea6e292a7fc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2713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3:53&quot;,&quot;maxSize&quot;:{&quot;size1&quot;:26.699999999999999},&quot;minSize&quot;:{&quot;size1&quot;:17.899999999999999},&quot;normalSize&quot;:{&quot;size1&quot;:17.899999999999999},&quot;subLayout&quot;:[{&quot;id&quot;:&quot;2021-04-01T15:43:53&quot;,&quot;margin&quot;:{&quot;bottom&quot;:0.026000002399086952,&quot;left&quot;:2.9630000591278076,&quot;right&quot;:2.5399999618530273,&quot;top&quot;:1.6929999589920044},&quot;type&quot;:0},{&quot;id&quot;:&quot;2021-04-01T15:43:53&quot;,&quot;margin&quot;:{&quot;bottom&quot;:2.5399999618530273,&quot;left&quot;:2.5399999618530273,&quot;right&quot;:2.5399999618530273,&quot;top&quot;:1.6670000553131104},&quot;type&quot;:0}],&quot;type&quot;:0}"/>
  <p:tag name="KSO_WM_SLIDE_POSITION" val="47*48"/>
  <p:tag name="KSO_WM_SLIDE_RATIO" val="1.777778"/>
  <p:tag name="KSO_WM_SLIDE_SIZE" val="864*444"/>
  <p:tag name="KSO_WM_SLIDE_SUBTYPE" val="pureTxt"/>
  <p:tag name="KSO_WM_SLIDE_SUPPORT_FEATURE_TYPE" val="0"/>
  <p:tag name="KSO_WM_SLIDE_TYPE" val="text"/>
  <p:tag name="KSO_WM_TAG_VERSION" val="1.0"/>
  <p:tag name="KSO_WM_TEMPLATE_ASSEMBLE_GROUPID" val="60656f644054ed1e2fb80930"/>
  <p:tag name="KSO_WM_TEMPLATE_ASSEMBLE_XID" val="60656f644054ed1e2fb80930"/>
  <p:tag name="KSO_WM_TEMPLATE_CATEGORY" val="diagram"/>
  <p:tag name="KSO_WM_TEMPLATE_COLOR_TYPE" val="1"/>
  <p:tag name="KSO_WM_TEMPLATE_INDEX" val="20212713"/>
  <p:tag name="KSO_WM_TEMPLATE_MASTER_TYPE" val="0"/>
  <p:tag name="KSO_WM_TEMPLATE_SUBCATEGORY" val="21"/>
</p:tagLst>
</file>

<file path=ppt/tags/tag158.xml><?xml version="1.0" encoding="utf-8"?>
<p:tagLst xmlns:p="http://schemas.openxmlformats.org/presentationml/2006/main">
  <p:tag name="KSO_WM_ASSEMBLE_CHIP_INDEX" val="abc8e6b265dc480da346c2967c80e3e4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INDEX" val="20217111"/>
  <p:tag name="KSO_WM_UNIT_BLOCK" val="0"/>
  <p:tag name="KSO_WM_UNIT_COMPATIBLE" val="0"/>
  <p:tag name="KSO_WM_UNIT_DEC_AREA_ID" val="facf66a143e147d98322fcbb61f15a6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11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159.xml><?xml version="1.0" encoding="utf-8"?>
<p:tagLst xmlns:p="http://schemas.openxmlformats.org/presentationml/2006/main">
  <p:tag name="KSO_WM_ASSEMBLE_CHIP_INDEX" val="e5e97c5d7c954fd3a83243db65a7ec57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INDEX" val="20217111"/>
  <p:tag name="KSO_WM_UNIT_BLOCK" val="0"/>
  <p:tag name="KSO_WM_UNIT_COMPATIBLE" val="0"/>
  <p:tag name="KSO_WM_UNIT_DEC_AREA_ID" val="741ab902f0664ef788341e2b7b8236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111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SHOW_EDIT_AREA_INDICATION" val="1"/>
  <p:tag name="KSO_WM_UNIT_SM_LIMIT_TYPE" val="2"/>
  <p:tag name="KSO_WM_UNIT_SUBTYPE" val="a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264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false,&quot;picture_toward&quot;:0,&quot;picture_dockside&quot;:[],&quot;fill_id&quot;:&quot;ba3ff9d51a534949a36d761c038b2272&quot;,&quot;fill_align&quot;:&quot;cm&quot;,&quot;chip_types&quot;:[&quot;header&quot;]},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385b67bca2024cfd9b21355f5a1f21ce&quot;,&quot;fill_align&quot;:&quot;cm&quot;,&quot;chip_types&quot;:[&quot;diagram&quot;,&quot;pictext&quot;,&quot;text&quot;,&quot;picture&quot;,&quot;chart&quot;,&quot;table&quot;,&quot;video&quot;]}]]"/>
  <p:tag name="KSO_WM_CHIP_GROUPID" val="5fc5e83f310219e61717cdf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c5e83f310219e61717cdf3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711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6:44&quot;,&quot;maxSize&quot;:{&quot;size1&quot;:33.299650680520394},&quot;minSize&quot;:{&quot;size1&quot;:24.599650680520401},&quot;normalSize&quot;:{&quot;size1&quot;:24.599650680520401},&quot;subLayout&quot;:[{&quot;id&quot;:&quot;2021-04-01T16:16:44&quot;,&quot;margin&quot;:{&quot;bottom&quot;:0.026000002399086952,&quot;left&quot;:4.6570000648498535,&quot;right&quot;:4.6570000648498535,&quot;top&quot;:2.5399999618530273},&quot;type&quot;:0},{&quot;id&quot;:&quot;2021-04-01T16:16:44&quot;,&quot;margin&quot;:{&quot;bottom&quot;:2.5399999618530273,&quot;left&quot;:4.6570000648498535,&quot;right&quot;:4.6570000648498535,&quot;top&quot;:0.81999999284744263},&quot;type&quot;:0}],&quot;type&quot;:0}"/>
  <p:tag name="KSO_WM_SLIDE_POSITION" val="36*36"/>
  <p:tag name="KSO_WM_SLIDE_RATIO" val="1.777778"/>
  <p:tag name="KSO_WM_SLIDE_SIZE" val="888*468"/>
  <p:tag name="KSO_WM_SLIDE_SUBTYPE" val="pureTxt"/>
  <p:tag name="KSO_WM_SLIDE_SUPPORT_FEATURE_TYPE" val="0"/>
  <p:tag name="KSO_WM_SLIDE_TYPE" val="text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COLOR_TYPE" val="1"/>
  <p:tag name="KSO_WM_TEMPLATE_INDEX" val="2021711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61.xml><?xml version="1.0" encoding="utf-8"?>
<p:tagLst xmlns:p="http://schemas.openxmlformats.org/presentationml/2006/main">
  <p:tag name="KSO_WM_ASSEMBLE_CHIP_INDEX" val="abc8e6b265dc480da346c2967c80e3e4"/>
  <p:tag name="KSO_WM_BEAUTIFY_FLAG" val="#wm#"/>
  <p:tag name="KSO_WM_CHIP_FILLAREA_FILL_RULE" val="{&quot;fill_align&quot;:&quot;cm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INDEX" val="20217111"/>
  <p:tag name="KSO_WM_UNIT_BLOCK" val="0"/>
  <p:tag name="KSO_WM_UNIT_COMPATIBLE" val="0"/>
  <p:tag name="KSO_WM_UNIT_DEC_AREA_ID" val="facf66a143e147d98322fcbb61f15a65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711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9"/>
</p:tagLst>
</file>

<file path=ppt/tags/tag162.xml><?xml version="1.0" encoding="utf-8"?>
<p:tagLst xmlns:p="http://schemas.openxmlformats.org/presentationml/2006/main">
  <p:tag name="KSO_WM_ASSEMBLE_CHIP_INDEX" val="e5e97c5d7c954fd3a83243db65a7ec57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INDEX" val="20217111"/>
  <p:tag name="KSO_WM_UNIT_BLOCK" val="0"/>
  <p:tag name="KSO_WM_UNIT_COMPATIBLE" val="0"/>
  <p:tag name="KSO_WM_UNIT_DEC_AREA_ID" val="741ab902f0664ef788341e2b7b82365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111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SHOW_EDIT_AREA_INDICATION" val="1"/>
  <p:tag name="KSO_WM_UNIT_SM_LIMIT_TYPE" val="2"/>
  <p:tag name="KSO_WM_UNIT_SUBTYPE" val="a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264"/>
</p:tagLst>
</file>

<file path=ppt/tags/tag163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false,&quot;picture_toward&quot;:0,&quot;picture_dockside&quot;:[],&quot;fill_id&quot;:&quot;ba3ff9d51a534949a36d761c038b2272&quot;,&quot;fill_align&quot;:&quot;cm&quot;,&quot;chip_types&quot;:[&quot;header&quot;]},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385b67bca2024cfd9b21355f5a1f21ce&quot;,&quot;fill_align&quot;:&quot;cm&quot;,&quot;chip_types&quot;:[&quot;diagram&quot;,&quot;pictext&quot;,&quot;text&quot;,&quot;picture&quot;,&quot;chart&quot;,&quot;table&quot;,&quot;video&quot;]}]]"/>
  <p:tag name="KSO_WM_CHIP_GROUPID" val="5fc5e83f310219e61717cdf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c5e83f310219e61717cdf3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711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6:44&quot;,&quot;maxSize&quot;:{&quot;size1&quot;:33.299650680520394},&quot;minSize&quot;:{&quot;size1&quot;:24.599650680520401},&quot;normalSize&quot;:{&quot;size1&quot;:24.599650680520401},&quot;subLayout&quot;:[{&quot;id&quot;:&quot;2021-04-01T16:16:44&quot;,&quot;margin&quot;:{&quot;bottom&quot;:0.026000002399086952,&quot;left&quot;:4.6570000648498535,&quot;right&quot;:4.6570000648498535,&quot;top&quot;:2.5399999618530273},&quot;type&quot;:0},{&quot;id&quot;:&quot;2021-04-01T16:16:44&quot;,&quot;margin&quot;:{&quot;bottom&quot;:2.5399999618530273,&quot;left&quot;:4.6570000648498535,&quot;right&quot;:4.6570000648498535,&quot;top&quot;:0.81999999284744263},&quot;type&quot;:0}],&quot;type&quot;:0}"/>
  <p:tag name="KSO_WM_SLIDE_POSITION" val="36*36"/>
  <p:tag name="KSO_WM_SLIDE_RATIO" val="1.777778"/>
  <p:tag name="KSO_WM_SLIDE_SIZE" val="888*468"/>
  <p:tag name="KSO_WM_SLIDE_SUBTYPE" val="pureTxt"/>
  <p:tag name="KSO_WM_SLIDE_SUPPORT_FEATURE_TYPE" val="0"/>
  <p:tag name="KSO_WM_SLIDE_TYPE" val="text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COLOR_TYPE" val="1"/>
  <p:tag name="KSO_WM_TEMPLATE_INDEX" val="2021711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64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false,&quot;picture_toward&quot;:0,&quot;picture_dockside&quot;:[],&quot;fill_id&quot;:&quot;ba3ff9d51a534949a36d761c038b2272&quot;,&quot;fill_align&quot;:&quot;cm&quot;,&quot;chip_types&quot;:[&quot;header&quot;]},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385b67bca2024cfd9b21355f5a1f21ce&quot;,&quot;fill_align&quot;:&quot;cm&quot;,&quot;chip_types&quot;:[&quot;diagram&quot;,&quot;pictext&quot;,&quot;text&quot;,&quot;picture&quot;,&quot;chart&quot;,&quot;table&quot;,&quot;video&quot;]}]]"/>
  <p:tag name="KSO_WM_CHIP_GROUPID" val="5fc5e83f310219e61717cdf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c5e83f310219e61717cdf3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711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6:44&quot;,&quot;maxSize&quot;:{&quot;size1&quot;:33.299650680520394},&quot;minSize&quot;:{&quot;size1&quot;:24.599650680520401},&quot;normalSize&quot;:{&quot;size1&quot;:24.599650680520401},&quot;subLayout&quot;:[{&quot;id&quot;:&quot;2021-04-01T16:16:44&quot;,&quot;margin&quot;:{&quot;bottom&quot;:0.026000002399086952,&quot;left&quot;:4.6570000648498535,&quot;right&quot;:4.6570000648498535,&quot;top&quot;:2.5399999618530273},&quot;type&quot;:0},{&quot;id&quot;:&quot;2021-04-01T16:16:44&quot;,&quot;margin&quot;:{&quot;bottom&quot;:2.5399999618530273,&quot;left&quot;:4.6570000648498535,&quot;right&quot;:4.6570000648498535,&quot;top&quot;:0.81999999284744263},&quot;type&quot;:0}],&quot;type&quot;:0}"/>
  <p:tag name="KSO_WM_SLIDE_POSITION" val="36*36"/>
  <p:tag name="KSO_WM_SLIDE_RATIO" val="1.777778"/>
  <p:tag name="KSO_WM_SLIDE_SIZE" val="888*468"/>
  <p:tag name="KSO_WM_SLIDE_SUBTYPE" val="pureTxt"/>
  <p:tag name="KSO_WM_SLIDE_SUPPORT_FEATURE_TYPE" val="0"/>
  <p:tag name="KSO_WM_SLIDE_TYPE" val="text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COLOR_TYPE" val="1"/>
  <p:tag name="KSO_WM_TEMPLATE_INDEX" val="2021711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65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big_font&quot;:false,&quot;picture_toward&quot;:0,&quot;picture_dockside&quot;:[],&quot;fill_id&quot;:&quot;ba3ff9d51a534949a36d761c038b2272&quot;,&quot;fill_align&quot;:&quot;cm&quot;,&quot;chip_types&quot;:[&quot;header&quot;]},{&quot;text_align&quot;:&quot;cm&quot;,&quot;text_direction&quot;:&quot;horizontal&quot;,&quot;support_features&quot;:[&quot;collage&quot;,&quot;carousel&quot;],&quot;support_big_font&quot;:false,&quot;picture_toward&quot;:0,&quot;picture_dockside&quot;:[],&quot;fill_id&quot;:&quot;385b67bca2024cfd9b21355f5a1f21ce&quot;,&quot;fill_align&quot;:&quot;cm&quot;,&quot;chip_types&quot;:[&quot;diagram&quot;,&quot;pictext&quot;,&quot;text&quot;,&quot;picture&quot;,&quot;chart&quot;,&quot;table&quot;,&quot;video&quot;]}]]"/>
  <p:tag name="KSO_WM_CHIP_GROUPID" val="5fc5e83f310219e61717cdf2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c5e83f310219e61717cdf3"/>
  <p:tag name="KSO_WM_SLIDE_BACKGROUND" val="[&quot;general&quot;]"/>
  <p:tag name="KSO_WM_SLIDE_BACKGROUND_TYPE" val="general"/>
  <p:tag name="KSO_WM_SLIDE_BK_DARK_LIGHT" val="2"/>
  <p:tag name="KSO_WM_SLIDE_CAN_ADD_NAVIGATION" val="1"/>
  <p:tag name="KSO_WM_SLIDE_COLORSCHEME_VERSION" val="3.2"/>
  <p:tag name="KSO_WM_SLIDE_ID" val="diagram20217111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6:16:44&quot;,&quot;maxSize&quot;:{&quot;size1&quot;:33.299650680520394},&quot;minSize&quot;:{&quot;size1&quot;:24.599650680520401},&quot;normalSize&quot;:{&quot;size1&quot;:24.599650680520401},&quot;subLayout&quot;:[{&quot;id&quot;:&quot;2021-04-01T16:16:44&quot;,&quot;margin&quot;:{&quot;bottom&quot;:0.026000002399086952,&quot;left&quot;:4.6570000648498535,&quot;right&quot;:4.6570000648498535,&quot;top&quot;:2.5399999618530273},&quot;type&quot;:0},{&quot;id&quot;:&quot;2021-04-01T16:16:44&quot;,&quot;margin&quot;:{&quot;bottom&quot;:2.5399999618530273,&quot;left&quot;:4.6570000648498535,&quot;right&quot;:4.6570000648498535,&quot;top&quot;:0.81999999284744263},&quot;type&quot;:0}],&quot;type&quot;:0}"/>
  <p:tag name="KSO_WM_SLIDE_POSITION" val="36*36"/>
  <p:tag name="KSO_WM_SLIDE_RATIO" val="1.777778"/>
  <p:tag name="KSO_WM_SLIDE_SIZE" val="888*468"/>
  <p:tag name="KSO_WM_SLIDE_SUBTYPE" val="pureTxt"/>
  <p:tag name="KSO_WM_SLIDE_SUPPORT_FEATURE_TYPE" val="0"/>
  <p:tag name="KSO_WM_SLIDE_TYPE" val="text"/>
  <p:tag name="KSO_WM_TAG_VERSION" val="1.0"/>
  <p:tag name="KSO_WM_TEMPLATE_ASSEMBLE_GROUPID" val="6065706a4054ed1e2fb814f9"/>
  <p:tag name="KSO_WM_TEMPLATE_ASSEMBLE_XID" val="6065706a4054ed1e2fb814f9"/>
  <p:tag name="KSO_WM_TEMPLATE_CATEGORY" val="diagram"/>
  <p:tag name="KSO_WM_TEMPLATE_COLOR_TYPE" val="1"/>
  <p:tag name="KSO_WM_TEMPLATE_INDEX" val="20217111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16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I2ZWEwYjA2ZDg3MDExYWJhMGUzZTg5Yzc1NGVmYjEifQ=="/>
  <p:tag name="commondata" val="eyJoZGlkIjoiN2YzNjBkOTgyNWQ1YTMxYzM3MzMwNWFiODNmOWIzYWMifQ==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3671"/>
  <p:tag name="KSO_WM_UNIT_COMPATIBLE" val="0"/>
  <p:tag name="KSO_WM_UNIT_DIAGRAM_ISNUMVISUAL" val="0"/>
  <p:tag name="KSO_WM_UNIT_DIAGRAM_ISREFERUNIT" val="0"/>
  <p:tag name="KSO_WM_UNIT_HIGHLIGHT" val="0"/>
  <p:tag name="KSO_WM_UNIT_ID" val="diagram2020367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添加大标题"/>
  <p:tag name="KSO_WM_UNIT_TEXT_FILL_FORE_SCHEMECOLOR_INDEX" val="14"/>
  <p:tag name="KSO_WM_UNIT_TEXT_FILL_FORE_SCHEMECOLOR_INDEX_BRIGHTNESS" val="0"/>
  <p:tag name="KSO_WM_UNIT_TEXT_FILL_TYPE" val="1"/>
  <p:tag name="KSO_WM_UNIT_TYPE" val="a"/>
  <p:tag name="KSO_WM_UNIT_VALUE" val="12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203671"/>
  <p:tag name="KSO_WM_UNIT_COMPATIBLE" val="0"/>
  <p:tag name="KSO_WM_UNIT_DIAGRAM_ISNUMVISUAL" val="0"/>
  <p:tag name="KSO_WM_UNIT_DIAGRAM_ISREFERUNIT" val="0"/>
  <p:tag name="KSO_WM_UNIT_HIGHLIGHT" val="0"/>
  <p:tag name="KSO_WM_UNIT_ID" val="diagram20203671_1*f*1"/>
  <p:tag name="KSO_WM_UNIT_INDEX" val="1"/>
  <p:tag name="KSO_WM_UNIT_LAYERLEVEL" val="1"/>
  <p:tag name="KSO_WM_UNIT_NOCLEAR" val="0"/>
  <p:tag name="KSO_WM_UNIT_PRESET_TEXT" val="单击此处添加文本具体内容，简明扼要地阐述你的观点。&#10;单击此处添加文本具体内容，简明扼要地阐述你的观点。&#10;单击此处添加文本具体内容，简明扼要地阐述你的观点。&#10;单击此处添加文本具体内容，简明扼要地阐述你的观点。&#10;单击此处添加文本具体内容，简明扼要地阐述你的观点。"/>
  <p:tag name="KSO_WM_UNIT_SUBTYPE" val="a"/>
  <p:tag name="KSO_WM_UNIT_TEXT_FILL_FORE_SCHEMECOLOR_INDEX" val="13"/>
  <p:tag name="KSO_WM_UNIT_TEXT_FILL_FORE_SCHEMECOLOR_INDEX_BRIGHTNESS" val="0.15"/>
  <p:tag name="KSO_WM_UNIT_TEXT_FILL_TYPE" val="1"/>
  <p:tag name="KSO_WM_UNIT_TYPE" val="f"/>
  <p:tag name="KSO_WM_UNIT_VALUE" val="1144"/>
</p:tagLst>
</file>

<file path=ppt/tags/tag65.xml><?xml version="1.0" encoding="utf-8"?>
<p:tagLst xmlns:p="http://schemas.openxmlformats.org/presentationml/2006/main">
  <p:tag name="KSO_WM_BEAUTIFY_FLAG" val="#wm#"/>
  <p:tag name="KSO_WM_SLIDE_ID" val="diagram20203671_1"/>
  <p:tag name="KSO_WM_SLIDE_INDEX" val="1"/>
  <p:tag name="KSO_WM_SLIDE_ITEM_CNT" val="0"/>
  <p:tag name="KSO_WM_SLIDE_LAYOUT" val="a_f"/>
  <p:tag name="KSO_WM_SLIDE_LAYOUT_CNT" val="1_1"/>
  <p:tag name="KSO_WM_SLIDE_POSITION" val="32*36"/>
  <p:tag name="KSO_WM_SLIDE_SIZE" val="895*464"/>
  <p:tag name="KSO_WM_SLIDE_SUBTYPE" val="pureTxt"/>
  <p:tag name="KSO_WM_SLIDE_TYPE" val="text"/>
  <p:tag name="KSO_WM_TAG_VERSION" val="1.0"/>
  <p:tag name="KSO_WM_TEMPLATE_CATEGORY" val="diagram"/>
  <p:tag name="KSO_WM_TEMPLATE_COLOR_TYPE" val="1"/>
  <p:tag name="KSO_WM_TEMPLATE_INDEX" val="20203671"/>
  <p:tag name="KSO_WM_TEMPLATE_MASTER_TYPE" val="0"/>
  <p:tag name="KSO_WM_TEMPLATE_SUBCATEGORY" val="0"/>
</p:tagLst>
</file>

<file path=ppt/tags/tag66.xml><?xml version="1.0" encoding="utf-8"?>
<p:tagLst xmlns:p="http://schemas.openxmlformats.org/presentationml/2006/main">
  <p:tag name="KSO_WM_BEAUTIFY_FLAG" val="#wm#"/>
  <p:tag name="KSO_WM_TEMPLATE_CATEGORY" val="diagram"/>
  <p:tag name="KSO_WM_TEMPLATE_INDEX" val="20216026"/>
</p:tagLst>
</file>

<file path=ppt/tags/tag67.xml><?xml version="1.0" encoding="utf-8"?>
<p:tagLst xmlns:p="http://schemas.openxmlformats.org/presentationml/2006/main">
  <p:tag name="KSO_WM_BEAUTIFY_FLAG" val="#wm#"/>
  <p:tag name="KSO_WM_TEMPLATE_CATEGORY" val="diagram"/>
  <p:tag name="KSO_WM_TEMPLATE_INDEX" val="20216026"/>
</p:tagLst>
</file>

<file path=ppt/tags/tag68.xml><?xml version="1.0" encoding="utf-8"?>
<p:tagLst xmlns:p="http://schemas.openxmlformats.org/presentationml/2006/main">
  <p:tag name="KSO_WM_ASSEMBLE_CHIP_INDEX" val="554b8b210b514375b48304094f33d2b7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60656e664054ed1e2fb7f7d9"/>
  <p:tag name="KSO_WM_TEMPLATE_ASSEMBLE_XID" val="60656e664054ed1e2fb7f7d9"/>
  <p:tag name="KSO_WM_TEMPLATE_CATEGORY" val="diagram"/>
  <p:tag name="KSO_WM_TEMPLATE_INDEX" val="20214760"/>
  <p:tag name="KSO_WM_UNIT_BLOCK" val="0"/>
  <p:tag name="KSO_WM_UNIT_COMPATIBLE" val="0"/>
  <p:tag name="KSO_WM_UNIT_DEC_AREA_ID" val="0c8b77c685a64f06a12bf6bf0ca1d8a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24;44;4"/>
  <p:tag name="KSO_WM_UNIT_DIAGRAM_ISNUMVISUAL" val="0"/>
  <p:tag name="KSO_WM_UNIT_DIAGRAM_ISREFERUNIT" val="0"/>
  <p:tag name="KSO_WM_UNIT_HIGHLIGHT" val="0"/>
  <p:tag name="KSO_WM_UNIT_ID" val="diagram20214760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添加大标题"/>
  <p:tag name="KSO_WM_UNIT_SHOW_EDIT_AREA_INDICATION" val="1"/>
  <p:tag name="KSO_WM_UNIT_SM_LIMIT_TYPE" val="2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15"/>
</p:tagLst>
</file>

<file path=ppt/tags/tag69.xml><?xml version="1.0" encoding="utf-8"?>
<p:tagLst xmlns:p="http://schemas.openxmlformats.org/presentationml/2006/main">
  <p:tag name="KSO_WM_ASSEMBLE_CHIP_INDEX" val="9a51a855e276451c84c529232e90ae2f"/>
  <p:tag name="KSO_WM_BEAUTIFY_FLAG" val="#wm#"/>
  <p:tag name="KSO_WM_CHIP_FILLAREA_FILL_RULE" val="{&quot;fill_align&quot;:&quot;cm&quot;,&quot;fill_mode&quot;:&quot;full&quot;,&quot;sacle_strategy&quot;:&quot;smart&quot;}"/>
  <p:tag name="KSO_WM_CHIP_GROUPID" val="5e7310da9a230a26b9e88a19"/>
  <p:tag name="KSO_WM_CHIP_XID" val="5e7310da9a230a26b9e88a1a"/>
  <p:tag name="KSO_WM_TAG_VERSION" val="1.0"/>
  <p:tag name="KSO_WM_TEMPLATE_ASSEMBLE_GROUPID" val="60656e664054ed1e2fb7f7d9"/>
  <p:tag name="KSO_WM_TEMPLATE_ASSEMBLE_XID" val="60656e664054ed1e2fb7f7d9"/>
  <p:tag name="KSO_WM_TEMPLATE_CATEGORY" val="diagram"/>
  <p:tag name="KSO_WM_TEMPLATE_INDEX" val="20214760"/>
  <p:tag name="KSO_WM_UNIT_COMPATIBLE" val="0"/>
  <p:tag name="KSO_WM_UNIT_DEC_AREA_ID" val="0bb18ff2f66e463a88213382066a8ae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diagram20214760_1*d*1"/>
  <p:tag name="KSO_WM_UNIT_INDEX" val="1"/>
  <p:tag name="KSO_WM_UNIT_LAYERLEVEL" val="1"/>
  <p:tag name="KSO_WM_UNIT_PICTURE_CLIP_FLAG" val="0"/>
  <p:tag name="KSO_WM_UNIT_SM_LIMIT_TYPE" val="2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YPE" val="d"/>
  <p:tag name="KSO_WM_UNIT_VALUE" val="804*194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CHIP_FILLPROP" val="[[{&quot;fill_id&quot;:&quot;164c300f690d423ab1b6e3b65edb0bf9&quot;,&quot;fill_align&quot;:&quot;lt&quot;,&quot;text_align&quot;:&quot;lt&quot;,&quot;text_direction&quot;:&quot;horizontal&quot;,&quot;chip_types&quot;:[&quot;header&quot;]},{&quot;fill_id&quot;:&quot;722accd572074b41a2d4cf8c733c9957&quot;,&quot;fill_align&quot;:&quot;cm&quot;,&quot;text_align&quot;:&quot;lm&quot;,&quot;text_direction&quot;:&quot;horizontal&quot;,&quot;chip_types&quot;:[&quot;diagram&quot;,&quot;pictext&quot;,&quot;text&quot;,&quot;picture&quot;,&quot;chart&quot;,&quot;table&quot;,&quot;video&quot;],&quot;support_features&quot;:[&quot;collage&quot;,&quot;carousel&quot;]}]]"/>
  <p:tag name="KSO_WM_CHIP_GROUPID" val="5ed8bc23afe44fab1839c18c"/>
  <p:tag name="KSO_WM_CHIP_INFOS" val="{&quot;layout_type&quot;:&quot;leftright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XID" val="5ecf6f21ddc3daf3fef3fc14"/>
  <p:tag name="KSO_WM_SLIDE_BACKGROUND" val="[&quot;leftRight&quot;]"/>
  <p:tag name="KSO_WM_SLIDE_BACKGROUND_TYPE" val="leftRight"/>
  <p:tag name="KSO_WM_SLIDE_BK_DARK_LIGHT" val="2"/>
  <p:tag name="KSO_WM_SLIDE_CAN_ADD_NAVIGATION" val="1"/>
  <p:tag name="KSO_WM_SLIDE_ID" val="diagram20214760_1"/>
  <p:tag name="KSO_WM_SLIDE_INDEX" val="1"/>
  <p:tag name="KSO_WM_SLIDE_ITEM_CNT" val="0"/>
  <p:tag name="KSO_WM_SLIDE_LAYOUT" val="a_d"/>
  <p:tag name="KSO_WM_SLIDE_LAYOUT_CNT" val="1_1"/>
  <p:tag name="KSO_WM_SLIDE_LAYOUT_INFO" val="{&quot;direction&quot;:1,&quot;id&quot;:&quot;2021-04-01T14:56:23&quot;,&quot;maxSize&quot;:{&quot;size1&quot;:37.499622819304932},&quot;minSize&quot;:{&quot;size1&quot;:37.499622819304932},&quot;normalSize&quot;:{&quot;size1&quot;:37.499622819304932},&quot;subLayout&quot;:[{&quot;backgroundInfo&quot;:[{&quot;bottom&quot;:0,&quot;bottomAbs&quot;:false,&quot;left&quot;:0,&quot;leftAbs&quot;:false,&quot;right&quot;:0.13333333999999999,&quot;rightAbs&quot;:false,&quot;top&quot;:0,&quot;topAbs&quot;:false,&quot;type&quot;:&quot;leftRight&quot;}],&quot;id&quot;:&quot;2021-04-01T14:56:23&quot;,&quot;margin&quot;:{&quot;bottom&quot;:5.0799999237060547,&quot;left&quot;:1.6929999589920044,&quot;right&quot;:3.3870000839233398,&quot;top&quot;:3.3870000839233398},&quot;type&quot;:0},{&quot;id&quot;:&quot;2021-04-01T14:56:23&quot;,&quot;margin&quot;:{&quot;bottom&quot;:1.6929999589920044,&quot;left&quot;:0,&quot;right&quot;:1.6929999589920044,&quot;top&quot;:1.6929999589920044},&quot;type&quot;:0}],&quot;type&quot;:0}"/>
  <p:tag name="KSO_WM_SLIDE_POSITION" val="0*0"/>
  <p:tag name="KSO_WM_SLIDE_RATIO" val="1.777778"/>
  <p:tag name="KSO_WM_SLIDE_SIZE" val="912*539"/>
  <p:tag name="KSO_WM_SLIDE_SUBTYPE" val="picTxt"/>
  <p:tag name="KSO_WM_SLIDE_SUPPORT_FEATURE_TYPE" val="3"/>
  <p:tag name="KSO_WM_SLIDE_TYPE" val="text"/>
  <p:tag name="KSO_WM_TAG_VERSION" val="1.0"/>
  <p:tag name="KSO_WM_TEMPLATE_ASSEMBLE_GROUPID" val="60656e664054ed1e2fb7f7d9"/>
  <p:tag name="KSO_WM_TEMPLATE_ASSEMBLE_XID" val="60656e664054ed1e2fb7f7d9"/>
  <p:tag name="KSO_WM_TEMPLATE_CATEGORY" val="diagram"/>
  <p:tag name="KSO_WM_TEMPLATE_COLOR_TYPE" val="1"/>
  <p:tag name="KSO_WM_TEMPLATE_INDEX" val="20214760"/>
  <p:tag name="KSO_WM_TEMPLATE_MASTER_TYPE" val="0"/>
  <p:tag name="KSO_WM_TEMPLATE_SUBCATEGORY" val="21"/>
</p:tagLst>
</file>

<file path=ppt/tags/tag71.xml><?xml version="1.0" encoding="utf-8"?>
<p:tagLst xmlns:p="http://schemas.openxmlformats.org/presentationml/2006/main">
  <p:tag name="KSO_WM_ASSEMBLE_CHIP_INDEX" val="a2f11842ffb24742be6c3c047d565edd"/>
  <p:tag name="KSO_WM_BEAUTIFY_FLAG" val="#wm#"/>
  <p:tag name="KSO_WM_CHIP_FILLAREA_FILL_RULE" val="{&quot;fill_align&quot;:&quot;lb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703f4054ed1e2fb81493"/>
  <p:tag name="KSO_WM_TEMPLATE_ASSEMBLE_XID" val="6065703f4054ed1e2fb81493"/>
  <p:tag name="KSO_WM_TEMPLATE_CATEGORY" val="diagram"/>
  <p:tag name="KSO_WM_TEMPLATE_INDEX" val="20217032"/>
  <p:tag name="KSO_WM_UNIT_BLOCK" val="0"/>
  <p:tag name="KSO_WM_UNIT_COMPATIBLE" val="0"/>
  <p:tag name="KSO_WM_UNIT_DEC_AREA_ID" val="07d42e7a557c480bb239dd4d36dd2d3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7032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44"/>
</p:tagLst>
</file>

<file path=ppt/tags/tag7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cm&quot;,&quot;text_direction&quot;:&quot;horizontal&quot;,&quot;support_features&quot;:[&quot;creativepic&quot;],&quot;support_big_font&quot;:false,&quot;picture_toward&quot;:1,&quot;picture_dockside&quot;:[],&quot;fill_id&quot;:&quot;046a24402aa84fab9950226b440a17c8&quot;,&quot;fill_align&quot;:&quot;cm&quot;,&quot;chip_types&quot;:[&quot;picture&quot;]},{&quot;text_align&quot;:&quot;lb&quot;,&quot;text_direction&quot;:&quot;horizontal&quot;,&quot;support_big_font&quot;:true,&quot;picture_toward&quot;:0,&quot;picture_dockside&quot;:[],&quot;fill_id&quot;:&quot;20916184201d4f298034d43814fcc4fa&quot;,&quot;fill_align&quot;:&quot;lb&quot;,&quot;chip_types&quot;:[&quot;text&quot;]}]]"/>
  <p:tag name="KSO_WM_CHIP_GROUPID" val="5fadf195998712faa657ab86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adf195998712faa657ab87"/>
  <p:tag name="KSO_WM_SLIDE_BACKGROUND_TYPE" val="general"/>
  <p:tag name="KSO_WM_SLIDE_BK_DARK_LIGHT" val="2"/>
  <p:tag name="KSO_WM_SLIDE_ID" val="diagram20217032_1"/>
  <p:tag name="KSO_WM_SLIDE_INDEX" val="1"/>
  <p:tag name="KSO_WM_SLIDE_ITEM_CNT" val="0"/>
  <p:tag name="KSO_WM_SLIDE_LAYOUT" val="d_f"/>
  <p:tag name="KSO_WM_SLIDE_LAYOUT_CNT" val="1_1"/>
  <p:tag name="KSO_WM_SLIDE_LAYOUT_INFO" val="{&quot;direction&quot;:1,&quot;id&quot;:&quot;2021-04-01T16:15:33&quot;,&quot;maxSize&quot;:{&quot;size1&quot;:58.799999999999997},&quot;minSize&quot;:{&quot;size1&quot;:38.799999999999997},&quot;normalSize&quot;:{&quot;size1&quot;:51.299999999999997},&quot;subLayout&quot;:[{&quot;id&quot;:&quot;2021-04-01T16:15:33&quot;,&quot;margin&quot;:{&quot;bottom&quot;:1.6929999589920044,&quot;left&quot;:2.1170001029968262,&quot;right&quot;:0,&quot;top&quot;:1.6929999589920044},&quot;type&quot;:0},{&quot;id&quot;:&quot;2021-04-01T16:15:33&quot;,&quot;margin&quot;:{&quot;bottom&quot;:1.6929999589920044,&quot;left&quot;:1.6929999589920044,&quot;right&quot;:1.6929999589920044,&quot;top&quot;:1.6929999589920044},&quot;type&quot;:0}],&quot;type&quot;:0}"/>
  <p:tag name="KSO_WM_SLIDE_POSITION" val="0*95"/>
  <p:tag name="KSO_WM_SLIDE_RATIO" val="1.777778"/>
  <p:tag name="KSO_WM_SLIDE_SIZE" val="888*348"/>
  <p:tag name="KSO_WM_SLIDE_SUBTYPE" val="picTxt"/>
  <p:tag name="KSO_WM_SLIDE_SUPPORT_FEATURE_TYPE" val="8"/>
  <p:tag name="KSO_WM_SLIDE_TYPE" val="text"/>
  <p:tag name="KSO_WM_TAG_VERSION" val="1.0"/>
  <p:tag name="KSO_WM_TEMPLATE_ASSEMBLE_GROUPID" val="6065703f4054ed1e2fb81493"/>
  <p:tag name="KSO_WM_TEMPLATE_ASSEMBLE_XID" val="6065703f4054ed1e2fb81493"/>
  <p:tag name="KSO_WM_TEMPLATE_CATEGORY" val="diagram"/>
  <p:tag name="KSO_WM_TEMPLATE_COLOR_TYPE" val="1"/>
  <p:tag name="KSO_WM_TEMPLATE_INDEX" val="20217032"/>
  <p:tag name="KSO_WM_TEMPLATE_MASTER_TYPE" val="0"/>
  <p:tag name="KSO_WM_TEMPLATE_SUBCATEGORY" val="21"/>
</p:tagLst>
</file>

<file path=ppt/tags/tag73.xml><?xml version="1.0" encoding="utf-8"?>
<p:tagLst xmlns:p="http://schemas.openxmlformats.org/presentationml/2006/main">
  <p:tag name="KSO_WM_ASSEMBLE_CHIP_INDEX" val="dfcc7de5b9c1455ab539df397d0ab143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196f150619a043229004b20cc8ed1c09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2"/>
  <p:tag name="KSO_WM_UNIT_INDEX" val="2"/>
  <p:tag name="KSO_WM_UNIT_LAYERLEVEL" val="1"/>
  <p:tag name="KSO_WM_UNIT_NOCLEAR" val="0"/>
  <p:tag name="KSO_WM_UNIT_PRESET_TEXT" val="单击此处添加正文，文字是您思想的提炼，为了演示发布的良好效果，请言简意赅的阐述您的观点。"/>
  <p:tag name="KSO_WM_UNIT_SHOW_EDIT_AREA_INDICATION" val="1"/>
  <p:tag name="KSO_WM_UNIT_SM_LIMIT_TYPE" val="2"/>
  <p:tag name="KSO_WM_UNIT_SUBTYPE" val="a"/>
  <p:tag name="KSO_WM_UNIT_SUPPORT_BIG_FONT" val="1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72"/>
</p:tagLst>
</file>

<file path=ppt/tags/tag74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75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GROUPID" val="5f2944e945e1f15ec24fd3ab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SLIDE_BACKGROUND" val="[&quot;navigation&quot;]"/>
  <p:tag name="KSO_WM_SLIDE_BACKGROUND_TYPE" val="navigation"/>
  <p:tag name="KSO_WM_SLIDE_BK_DARK_LIGHT" val="2"/>
  <p:tag name="KSO_WM_SLIDE_CAN_ADD_NAVIGATION" val="1"/>
  <p:tag name="KSO_WM_SLIDE_ID" val="diagram20212375_1"/>
  <p:tag name="KSO_WM_SLIDE_INDEX" val="1"/>
  <p:tag name="KSO_WM_SLIDE_ITEM_CNT" val="0"/>
  <p:tag name="KSO_WM_SLIDE_LAYOUT" val="a_f"/>
  <p:tag name="KSO_WM_SLIDE_LAYOUT_CNT" val="1_2"/>
  <p:tag name="KSO_WM_SLIDE_LAYOUT_INFO" val="{&quot;id&quot;:&quot;2021-04-01T15:38:50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0&quot;,&quot;margin&quot;:{&quot;bottom&quot;:0.44999998807907104,&quot;left&quot;:1.2699999809265137,&quot;right&quot;:1.2699999809265137,&quot;top&quot;:0.42300000786781311},&quot;type&quot;:0},{&quot;direction&quot;:1,&quot;id&quot;:&quot;2021-04-01T15:38:50&quot;,&quot;maxSize&quot;:{&quot;size1&quot;:58.699602013801147},&quot;minSize&quot;:{&quot;size1&quot;:58.699602013801147},&quot;normalSize&quot;:{&quot;size1&quot;:58.699602013801147},&quot;subLayout&quot;:[{&quot;id&quot;:&quot;2021-04-01T15:38:50&quot;,&quot;margin&quot;:{&quot;bottom&quot;:4.2329998016357422,&quot;left&quot;:2.9630000591278076,&quot;right&quot;:3.7839999198913574,&quot;top&quot;:6.7729997634887695},&quot;type&quot;:0},{&quot;id&quot;:&quot;2021-04-01T15:38:50&quot;,&quot;margin&quot;:{&quot;bottom&quot;:2.5750000476837158,&quot;left&quot;:0.026000002399086952,&quot;right&quot;:4.2329998016357422,&quot;top&quot;:2.5399999618530273},&quot;type&quot;:0}],&quot;type&quot;:0}],&quot;type&quot;:0}"/>
  <p:tag name="KSO_WM_SLIDE_POSITION" val="0*0"/>
  <p:tag name="KSO_WM_SLIDE_RATIO" val="1.777778"/>
  <p:tag name="KSO_WM_SLIDE_SIZE" val="960*492"/>
  <p:tag name="KSO_WM_SLIDE_SUBTYPE" val="pureTxt"/>
  <p:tag name="KSO_WM_SLIDE_SUPPORT_FEATURE_TYPE" val="0"/>
  <p:tag name="KSO_WM_SLIDE_TYPE" val="text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COLOR_TYPE" val="1"/>
  <p:tag name="KSO_WM_TEMPLATE_INDEX" val="20212375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199963_1*l_h_i*1_1_1"/>
  <p:tag name="KSO_WM_UNIT_INDEX" val="1_1_1"/>
  <p:tag name="KSO_WM_UNIT_LAYERLEVEL" val="1_1_1"/>
  <p:tag name="KSO_WM_UNIT_TEXT_FILL_FORE_SCHEMECOLOR_INDEX" val="2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7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HIGHLIGHT" val="0"/>
  <p:tag name="KSO_WM_UNIT_ID" val="diagram20199963_1*l_h_f*1_1_1"/>
  <p:tag name="KSO_WM_UNIT_INDEX" val="1_1_1"/>
  <p:tag name="KSO_WM_UNIT_LAYERLEVEL" val="1_1_1"/>
  <p:tag name="KSO_WM_UNIT_NOCLEAR" val="0"/>
  <p:tag name="KSO_WM_UNIT_PRESET_TEXT" val="单击此处添加文本具体内容，简明扼要的阐述您的观点。"/>
  <p:tag name="KSO_WM_UNIT_SUBTYPE" val="a"/>
  <p:tag name="KSO_WM_UNIT_TEXT_FILL_FORE_SCHEMECOLOR_INDEX" val="13"/>
  <p:tag name="KSO_WM_UNIT_TEXT_FILL_FORE_SCHEMECOLOR_INDEX_BRIGHTNESS" val="0"/>
  <p:tag name="KSO_WM_UNIT_TEXT_FILL_TYPE" val="1"/>
  <p:tag name="KSO_WM_UNIT_TYPE" val="l_h_f"/>
  <p:tag name="KSO_WM_UNIT_USESOURCEFORMAT_APPLY" val="1"/>
  <p:tag name="KSO_WM_UNIT_VALUE" val="279"/>
</p:tagLst>
</file>

<file path=ppt/tags/tag7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HIGHLIGHT" val="0"/>
  <p:tag name="KSO_WM_UNIT_ID" val="diagram20199963_1*l_h_a*1_1_1"/>
  <p:tag name="KSO_WM_UNIT_INDEX" val="1_1_1"/>
  <p:tag name="KSO_WM_UNIT_ISCONTENTSTITLE" val="0"/>
  <p:tag name="KSO_WM_UNIT_ISNUMDGMTITLE" val="0"/>
  <p:tag name="KSO_WM_UNIT_LAYERLEVEL" val="1_1_1"/>
  <p:tag name="KSO_WM_UNIT_NOCLEAR" val="0"/>
  <p:tag name="KSO_WM_UNIT_PRESET_TEXT" val="添加标题"/>
  <p:tag name="KSO_WM_UNIT_TEXT_FILL_FORE_SCHEMECOLOR_INDEX" val="13"/>
  <p:tag name="KSO_WM_UNIT_TEXT_FILL_FORE_SCHEMECOLOR_INDEX_BRIGHTNESS" val="0"/>
  <p:tag name="KSO_WM_UNIT_TEXT_FILL_TYPE" val="1"/>
  <p:tag name="KSO_WM_UNIT_TYPE" val="l_h_a"/>
  <p:tag name="KSO_WM_UNIT_USESOURCEFORMAT_APPLY" val="1"/>
  <p:tag name="KSO_WM_UNIT_VALUE" val="21"/>
</p:tagLst>
</file>

<file path=ppt/tags/tag7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FILL_FORE_SCHEMECOLOR_INDEX" val="6"/>
  <p:tag name="KSO_WM_UNIT_FILL_FORE_SCHEMECOLOR_INDEX_BRIGHTNESS" val="0"/>
  <p:tag name="KSO_WM_UNIT_FILL_TYPE" val="1"/>
  <p:tag name="KSO_WM_UNIT_HIGHLIGHT" val="0"/>
  <p:tag name="KSO_WM_UNIT_ID" val="diagram20199963_1*l_h_i*1_2_1"/>
  <p:tag name="KSO_WM_UNIT_INDEX" val="1_2_1"/>
  <p:tag name="KSO_WM_UNIT_LAYERLEVEL" val="1_1_1"/>
  <p:tag name="KSO_WM_UNIT_TEXT_FILL_FORE_SCHEMECOLOR_INDEX" val="2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HIGHLIGHT" val="0"/>
  <p:tag name="KSO_WM_UNIT_ID" val="diagram20199963_1*l_h_f*1_2_1"/>
  <p:tag name="KSO_WM_UNIT_INDEX" val="1_2_1"/>
  <p:tag name="KSO_WM_UNIT_LAYERLEVEL" val="1_1_1"/>
  <p:tag name="KSO_WM_UNIT_NOCLEAR" val="0"/>
  <p:tag name="KSO_WM_UNIT_PRESET_TEXT" val="单击此处添加文本具体内容，简明扼要的阐述您的观点。"/>
  <p:tag name="KSO_WM_UNIT_SUBTYPE" val="a"/>
  <p:tag name="KSO_WM_UNIT_TEXT_FILL_FORE_SCHEMECOLOR_INDEX" val="13"/>
  <p:tag name="KSO_WM_UNIT_TEXT_FILL_FORE_SCHEMECOLOR_INDEX_BRIGHTNESS" val="0"/>
  <p:tag name="KSO_WM_UNIT_TEXT_FILL_TYPE" val="1"/>
  <p:tag name="KSO_WM_UNIT_TYPE" val="l_h_f"/>
  <p:tag name="KSO_WM_UNIT_USESOURCEFORMAT_APPLY" val="1"/>
  <p:tag name="KSO_WM_UNIT_VALUE" val="279"/>
</p:tagLst>
</file>

<file path=ppt/tags/tag8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HIGHLIGHT" val="0"/>
  <p:tag name="KSO_WM_UNIT_ID" val="diagram20199963_1*l_h_a*1_2_1"/>
  <p:tag name="KSO_WM_UNIT_INDEX" val="1_2_1"/>
  <p:tag name="KSO_WM_UNIT_ISCONTENTSTITLE" val="0"/>
  <p:tag name="KSO_WM_UNIT_ISNUMDGMTITLE" val="0"/>
  <p:tag name="KSO_WM_UNIT_LAYERLEVEL" val="1_1_1"/>
  <p:tag name="KSO_WM_UNIT_NOCLEAR" val="0"/>
  <p:tag name="KSO_WM_UNIT_PRESET_TEXT" val="添加标题"/>
  <p:tag name="KSO_WM_UNIT_TEXT_FILL_FORE_SCHEMECOLOR_INDEX" val="13"/>
  <p:tag name="KSO_WM_UNIT_TEXT_FILL_FORE_SCHEMECOLOR_INDEX_BRIGHTNESS" val="0"/>
  <p:tag name="KSO_WM_UNIT_TEXT_FILL_TYPE" val="1"/>
  <p:tag name="KSO_WM_UNIT_TYPE" val="l_h_a"/>
  <p:tag name="KSO_WM_UNIT_USESOURCEFORMAT_APPLY" val="1"/>
  <p:tag name="KSO_WM_UNIT_VALUE" val="21"/>
</p:tagLst>
</file>

<file path=ppt/tags/tag82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HIGHLIGHT" val="0"/>
  <p:tag name="KSO_WM_UNIT_ID" val="diagram20199963_1*l_i*1_1"/>
  <p:tag name="KSO_WM_UNIT_INDEX" val="1_1"/>
  <p:tag name="KSO_WM_UNIT_LAYERLEVEL" val="1_1"/>
  <p:tag name="KSO_WM_UNIT_LINE_FILL_TYPE" val="2"/>
  <p:tag name="KSO_WM_UNIT_LINE_FORE_SCHEMECOLOR_INDEX" val="14"/>
  <p:tag name="KSO_WM_UNIT_LINE_FORE_SCHEMECOLOR_INDEX_BRIGHTNESS" val="-0.25"/>
  <p:tag name="KSO_WM_UNIT_TYPE" val="l_i"/>
  <p:tag name="KSO_WM_UNIT_USESOURCEFORMAT_APPLY" val="1"/>
</p:tagLst>
</file>

<file path=ppt/tags/tag8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CON_FILEID" val="3140461"/>
  <p:tag name="KSO_WM_UNIT_ICON_STYLE" val="2"/>
  <p:tag name="KSO_WM_UNIT_ID" val="diagram20199963_1*l_h_x*1_1_1"/>
  <p:tag name="KSO_WM_UNIT_INDEX" val="1_1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x"/>
  <p:tag name="KSO_WM_UNIT_USESOURCEFORMAT_APPLY" val="1"/>
  <p:tag name="KSO_WM_UNIT_VALUE" val="141*144"/>
  <p:tag name="PA" val="v5.2.7"/>
  <p:tag name="PAMAINTYPE" val="4"/>
  <p:tag name="PASUBTYPE" val="164"/>
  <p:tag name="PATYPE" val="163"/>
  <p:tag name="RESOURCELIB_SHAPETYPE" val="4"/>
  <p:tag name="RESOURCELIBID_SHAPE" val="4578"/>
</p:tagLst>
</file>

<file path=ppt/tags/tag8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199963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CON_FILEID" val="3140437"/>
  <p:tag name="KSO_WM_UNIT_ICON_STYLE" val="2"/>
  <p:tag name="KSO_WM_UNIT_ID" val="diagram20199963_1*l_h_x*1_2_1"/>
  <p:tag name="KSO_WM_UNIT_INDEX" val="1_2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x"/>
  <p:tag name="KSO_WM_UNIT_USESOURCEFORMAT_APPLY" val="1"/>
  <p:tag name="KSO_WM_UNIT_VALUE" val="134*144"/>
  <p:tag name="PA" val="v5.2.7"/>
  <p:tag name="PAMAINTYPE" val="4"/>
  <p:tag name="PASUBTYPE" val="282"/>
  <p:tag name="PATYPE" val="176"/>
  <p:tag name="RESOURCELIB_SHAPETYPE" val="4"/>
  <p:tag name="RESOURCELIBID_SHAPE" val="486322"/>
</p:tagLst>
</file>

<file path=ppt/tags/tag85.xml><?xml version="1.0" encoding="utf-8"?>
<p:tagLst xmlns:p="http://schemas.openxmlformats.org/presentationml/2006/main">
  <p:tag name="KSO_WM_UNIT_FILL_FORE_SCHEMECOLOR_INDEX" val="14"/>
  <p:tag name="KSO_WM_UNIT_FILL_FORE_SCHEMECOLOR_INDEX_BRIGHTNESS" val="0"/>
  <p:tag name="KSO_WM_UNIT_FILL_TYPE" val="1"/>
  <p:tag name="KSO_WM_UNIT_TEXT_FILL_FORE_SCHEMECOLOR_INDEX" val="13"/>
  <p:tag name="KSO_WM_UNIT_TEXT_FILL_FORE_SCHEMECOLOR_INDEX_BRIGHTNESS" val="0"/>
  <p:tag name="KSO_WM_UNIT_TEXT_FILL_TYPE" val="1"/>
  <p:tag name="PA" val="v5.2.7"/>
</p:tagLst>
</file>

<file path=ppt/tags/tag86.xml><?xml version="1.0" encoding="utf-8"?>
<p:tagLst xmlns:p="http://schemas.openxmlformats.org/presentationml/2006/main">
  <p:tag name="KSO_WM_UNIT_FILL_FORE_SCHEMECOLOR_INDEX" val="14"/>
  <p:tag name="KSO_WM_UNIT_FILL_FORE_SCHEMECOLOR_INDEX_BRIGHTNESS" val="0"/>
  <p:tag name="KSO_WM_UNIT_FILL_TYPE" val="1"/>
  <p:tag name="KSO_WM_UNIT_TEXT_FILL_FORE_SCHEMECOLOR_INDEX" val="13"/>
  <p:tag name="KSO_WM_UNIT_TEXT_FILL_FORE_SCHEMECOLOR_INDEX_BRIGHTNESS" val="0"/>
  <p:tag name="KSO_WM_UNIT_TEXT_FILL_TYPE" val="1"/>
  <p:tag name="PA" val="v5.2.7"/>
</p:tagLst>
</file>

<file path=ppt/tags/tag87.xml><?xml version="1.0" encoding="utf-8"?>
<p:tagLst xmlns:p="http://schemas.openxmlformats.org/presentationml/2006/main">
  <p:tag name="KSO_WM_UNIT_FILL_FORE_SCHEMECOLOR_INDEX" val="14"/>
  <p:tag name="KSO_WM_UNIT_FILL_FORE_SCHEMECOLOR_INDEX_BRIGHTNESS" val="0"/>
  <p:tag name="KSO_WM_UNIT_FILL_TYPE" val="1"/>
  <p:tag name="KSO_WM_UNIT_TEXT_FILL_FORE_SCHEMECOLOR_INDEX" val="13"/>
  <p:tag name="KSO_WM_UNIT_TEXT_FILL_FORE_SCHEMECOLOR_INDEX_BRIGHTNESS" val="0"/>
  <p:tag name="KSO_WM_UNIT_TEXT_FILL_TYPE" val="1"/>
  <p:tag name="PA" val="v5.2.7"/>
</p:tagLst>
</file>

<file path=ppt/tags/tag8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features&quot;:[&quot;collage&quot;,&quot;carousel&quot;],&quot;support_big_font&quot;:false,&quot;picture_toward&quot;:0,&quot;picture_dockside&quot;:[],&quot;fill_id&quot;:&quot;5b370d9c62884a6b9c7db59bf9b89d92&quot;,&quot;fill_align&quot;:&quot;cm&quot;,&quot;chip_types&quot;:[&quot;diagram&quot;,&quot;pictext&quot;,&quot;picture&quot;,&quot;chart&quot;,&quot;table&quot;,&quot;video&quot;]}],[{&quot;text_align&quot;:&quot;lm&quot;,&quot;text_direction&quot;:&quot;horizontal&quot;,&quot;support_big_font&quot;:false,&quot;picture_toward&quot;:0,&quot;picture_dockside&quot;:[],&quot;fill_id&quot;:&quot;5b370d9c62884a6b9c7db59bf9b89d92&quot;,&quot;fill_align&quot;:&quot;lm&quot;,&quot;chip_types&quot;:[&quot;text&quot;]}]]"/>
  <p:tag name="KSO_WM_CHIP_GROUPID" val="5e6f19c8605d5daf04fe6007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6f19c8605d5daf04fe6008"/>
  <p:tag name="KSO_WM_SLIDE_BACKGROUND" val="[&quot;belt&quot;]"/>
  <p:tag name="KSO_WM_SLIDE_BACKGROUND_TYPE" val="belt"/>
  <p:tag name="KSO_WM_SLIDE_BK_DARK_LIGHT" val="2"/>
  <p:tag name="KSO_WM_SLIDE_CAN_ADD_NAVIGATION" val="1"/>
  <p:tag name="KSO_WM_SLIDE_ID" val="diagram20207069_1"/>
  <p:tag name="KSO_WM_SLIDE_INDEX" val="1"/>
  <p:tag name="KSO_WM_SLIDE_ITEM_CNT" val="0"/>
  <p:tag name="KSO_WM_SLIDE_LAYOUT" val="d"/>
  <p:tag name="KSO_WM_SLIDE_LAYOUT_CNT" val="1"/>
  <p:tag name="KSO_WM_SLIDE_LAYOUT_INFO" val="{&quot;direction&quot;:1,&quot;id&quot;:&quot;2022-01-11T08:45:21&quot;,&quot;maxSize&quot;:{&quot;size1&quot;:100},&quot;minSize&quot;:{&quot;size1&quot;:100},&quot;normalSize&quot;:{&quot;size1&quot;:100},&quot;subLayout&quot;:[{&quot;backgroundInfo&quot;:[{&quot;bottom&quot;:0.15555556100000001,&quot;bottomAbs&quot;:false,&quot;left&quot;:0,&quot;leftAbs&quot;:false,&quot;right&quot;:0,&quot;rightAbs&quot;:false,&quot;top&quot;:0.15555556100000001,&quot;topAbs&quot;:false,&quot;type&quot;:&quot;belt&quot;}],&quot;id&quot;:&quot;2022-01-11T08:45:21&quot;,&quot;maxSize&quot;:{&quot;size1&quot;:15.483165411595945},&quot;minSize&quot;:{&quot;size1&quot;:15.483165411595945},&quot;normalSize&quot;:{&quot;size1&quot;:15.483165411595945},&quot;subLayout&quot;:[{&quot;id&quot;:&quot;2022-01-11T08:45:21&quot;,&quot;type&quot;:0},{&quot;id&quot;:&quot;2022-01-11T08:45:21&quot;,&quot;maxSize&quot;:{&quot;size1&quot;:81.698401001411085},&quot;minSize&quot;:{&quot;size1&quot;:81.698401001411085},&quot;normalSize&quot;:{&quot;size1&quot;:81.698401001411085},&quot;subLayout&quot;:[{&quot;backgroundInfo&quot;:[{&quot;bottom&quot;:0,&quot;bottomAbs&quot;:false,&quot;left&quot;:0,&quot;leftAbs&quot;:false,&quot;right&quot;:0,&quot;rightAbs&quot;:false,&quot;top&quot;:0,&quot;topAbs&quot;:false,&quot;type&quot;:&quot;belt&quot;}],&quot;id&quot;:&quot;2022-01-11T08:45:21&quot;,&quot;margin&quot;:{&quot;bottom&quot;:0.42300000786781311,&quot;left&quot;:3.3870000839233398,&quot;right&quot;:3.3870000839233398,&quot;top&quot;:0.42300000786781311},&quot;type&quot;:0},{&quot;id&quot;:&quot;2022-01-11T08:45:21&quot;,&quot;type&quot;:0}],&quot;type&quot;:0}],&quot;type&quot;:0},{&quot;id&quot;:&quot;2022-01-11T08:45:21&quot;,&quot;type&quot;:0}],&quot;type&quot;:0}"/>
  <p:tag name="KSO_WM_SLIDE_POSITION" val="0*84"/>
  <p:tag name="KSO_WM_SLIDE_RATIO" val="1.777778"/>
  <p:tag name="KSO_WM_SLIDE_SIZE" val="960*371"/>
  <p:tag name="KSO_WM_SLIDE_SUBTYPE" val="picTxt"/>
  <p:tag name="KSO_WM_SLIDE_SUPPORT_FEATURE_TYPE" val="3"/>
  <p:tag name="KSO_WM_SLIDE_TYPE" val="text"/>
  <p:tag name="KSO_WM_TAG_VERSION" val="1.0"/>
  <p:tag name="KSO_WM_TEMPLATE_ASSEMBLE_GROUPID" val="6130c4e08b5cc6c91112a570"/>
  <p:tag name="KSO_WM_TEMPLATE_ASSEMBLE_XID" val="6130c4e08b5cc6c91112a570"/>
  <p:tag name="KSO_WM_TEMPLATE_CATEGORY" val="diagram"/>
  <p:tag name="KSO_WM_TEMPLATE_COLOR_TYPE" val="1"/>
  <p:tag name="KSO_WM_TEMPLATE_INDEX" val="20207069"/>
  <p:tag name="KSO_WM_TEMPLATE_MASTER_TYPE" val="0"/>
  <p:tag name="KSO_WM_TEMPLATE_SUBCATEGORY" val="21"/>
</p:tagLst>
</file>

<file path=ppt/tags/tag8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i*1_1_1"/>
  <p:tag name="KSO_WM_UNIT_INDEX" val="1_1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-0.25"/>
  <p:tag name="KSO_WM_UNIT_FILL_TYPE" val="1"/>
  <p:tag name="KSO_WM_UNIT_HIGHLIGHT" val="0"/>
  <p:tag name="KSO_WM_UNIT_ID" val="diagram20210723_3*l_h_i*1_1_2"/>
  <p:tag name="KSO_WM_UNIT_INDEX" val="1_1_2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diagram20210723_3*l_h_i*1_1_3"/>
  <p:tag name="KSO_WM_UNIT_INDEX" val="1_1_3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2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f*1_1_1"/>
  <p:tag name="KSO_WM_UNIT_INDEX" val="1_1_1"/>
  <p:tag name="KSO_WM_UNIT_LAYERLEVEL" val="1_1_1"/>
  <p:tag name="KSO_WM_UNIT_NOCLEAR" val="0"/>
  <p:tag name="KSO_WM_UNIT_PRESET_TEXT" val="单击此处添加文本具体内容"/>
  <p:tag name="KSO_WM_UNIT_SUBTYPE" val="a"/>
  <p:tag name="KSO_WM_UNIT_TYPE" val="l_h_f"/>
  <p:tag name="KSO_WM_UNIT_USESOURCEFORMAT_APPLY" val="1"/>
  <p:tag name="KSO_WM_UNIT_VALUE" val="72"/>
</p:tagLst>
</file>

<file path=ppt/tags/tag9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a*1_1_1"/>
  <p:tag name="KSO_WM_UNIT_INDEX" val="1_1_1"/>
  <p:tag name="KSO_WM_UNIT_ISCONTENTSTITLE" val="0"/>
  <p:tag name="KSO_WM_UNIT_ISNUMDGMTITLE" val="0"/>
  <p:tag name="KSO_WM_UNIT_LAYERLEVEL" val="1_1_1"/>
  <p:tag name="KSO_WM_UNIT_NOCLEAR" val="0"/>
  <p:tag name="KSO_WM_UNIT_PRESET_TEXT" val="添加标题"/>
  <p:tag name="KSO_WM_UNIT_TYPE" val="l_h_a"/>
  <p:tag name="KSO_WM_UNIT_USESOURCEFORMAT_APPLY" val="1"/>
  <p:tag name="KSO_WM_UNIT_VALUE" val="8"/>
</p:tagLst>
</file>

<file path=ppt/tags/tag9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i*1_2_1"/>
  <p:tag name="KSO_WM_UNIT_INDEX" val="1_2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5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6"/>
  <p:tag name="KSO_WM_UNIT_FILL_FORE_SCHEMECOLOR_INDEX_BRIGHTNESS" val="-0.25"/>
  <p:tag name="KSO_WM_UNIT_FILL_TYPE" val="1"/>
  <p:tag name="KSO_WM_UNIT_HIGHLIGHT" val="0"/>
  <p:tag name="KSO_WM_UNIT_ID" val="diagram20210723_3*l_h_i*1_2_2"/>
  <p:tag name="KSO_WM_UNIT_INDEX" val="1_2_2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FILL_FORE_SCHEMECOLOR_INDEX" val="6"/>
  <p:tag name="KSO_WM_UNIT_FILL_FORE_SCHEMECOLOR_INDEX_BRIGHTNESS" val="0"/>
  <p:tag name="KSO_WM_UNIT_FILL_TYPE" val="1"/>
  <p:tag name="KSO_WM_UNIT_HIGHLIGHT" val="0"/>
  <p:tag name="KSO_WM_UNIT_ID" val="diagram20210723_3*l_h_i*1_2_3"/>
  <p:tag name="KSO_WM_UNIT_INDEX" val="1_2_3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ags/tag9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f*1_2_1"/>
  <p:tag name="KSO_WM_UNIT_INDEX" val="1_2_1"/>
  <p:tag name="KSO_WM_UNIT_LAYERLEVEL" val="1_1_1"/>
  <p:tag name="KSO_WM_UNIT_NOCLEAR" val="0"/>
  <p:tag name="KSO_WM_UNIT_PRESET_TEXT" val="单击此处添加文本具体内容"/>
  <p:tag name="KSO_WM_UNIT_SUBTYPE" val="a"/>
  <p:tag name="KSO_WM_UNIT_TYPE" val="l_h_f"/>
  <p:tag name="KSO_WM_UNIT_USESOURCEFORMAT_APPLY" val="1"/>
  <p:tag name="KSO_WM_UNIT_VALUE" val="72"/>
</p:tagLst>
</file>

<file path=ppt/tags/tag9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a*1_2_1"/>
  <p:tag name="KSO_WM_UNIT_INDEX" val="1_2_1"/>
  <p:tag name="KSO_WM_UNIT_ISCONTENTSTITLE" val="0"/>
  <p:tag name="KSO_WM_UNIT_ISNUMDGMTITLE" val="0"/>
  <p:tag name="KSO_WM_UNIT_LAYERLEVEL" val="1_1_1"/>
  <p:tag name="KSO_WM_UNIT_NOCLEAR" val="0"/>
  <p:tag name="KSO_WM_UNIT_PRESET_TEXT" val="添加标题"/>
  <p:tag name="KSO_WM_UNIT_TYPE" val="l_h_a"/>
  <p:tag name="KSO_WM_UNIT_USESOURCEFORMAT_APPLY" val="1"/>
  <p:tag name="KSO_WM_UNIT_VALUE" val="8"/>
</p:tagLst>
</file>

<file path=ppt/tags/tag9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10723"/>
  <p:tag name="KSO_WM_UNIT_COMPATIBLE" val="0"/>
  <p:tag name="KSO_WM_UNIT_DIAGRAM_ISNUMVISUAL" val="0"/>
  <p:tag name="KSO_WM_UNIT_DIAGRAM_ISREFERUNIT" val="0"/>
  <p:tag name="KSO_WM_UNIT_HIGHLIGHT" val="0"/>
  <p:tag name="KSO_WM_UNIT_ID" val="diagram20210723_3*l_h_i*1_3_1"/>
  <p:tag name="KSO_WM_UNIT_INDEX" val="1_3_1"/>
  <p:tag name="KSO_WM_UNIT_LAYERLEVEL" val="1_1_1"/>
  <p:tag name="KSO_WM_UNIT_TEXT_FILL_FORE_SCHEMECOLOR_INDEX" val="13"/>
  <p:tag name="KSO_WM_UNIT_TEXT_FILL_FORE_SCHEMECOLOR_INDEX_BRIGHTNESS" val="0"/>
  <p:tag name="KSO_WM_UNIT_TEXT_FILL_TYPE" val="1"/>
  <p:tag name="KSO_WM_UNIT_TYPE" val="l_h_i"/>
  <p:tag name="KSO_WM_UNIT_USESOURCEFORMAT_APPLY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2901</Words>
  <Application>WPS 演示</Application>
  <PresentationFormat>自定义</PresentationFormat>
  <Paragraphs>145</Paragraphs>
  <Slides>28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Wingdings</vt:lpstr>
      <vt:lpstr>微软雅黑</vt:lpstr>
      <vt:lpstr>Times New Roman</vt:lpstr>
      <vt:lpstr>微软雅黑 Light</vt:lpstr>
      <vt:lpstr>楷体</vt:lpstr>
      <vt:lpstr>Segoe UI</vt:lpstr>
      <vt:lpstr>黑体</vt:lpstr>
      <vt:lpstr>Arial Unicode MS</vt:lpstr>
      <vt:lpstr>Calibri</vt:lpstr>
      <vt:lpstr>Tahoma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联系生活实际，说说花的用处。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《花之歌》PPT免费优秀课件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2022-05-21T08:51:00Z</cp:lastPrinted>
  <dcterms:created xsi:type="dcterms:W3CDTF">2022-05-21T08:51:00Z</dcterms:created>
  <dcterms:modified xsi:type="dcterms:W3CDTF">2023-10-26T02:24:09Z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4769EA96C9854E9F90D8C5AE4A763A0A_12</vt:lpwstr>
  </property>
  <property fmtid="{D5CDD505-2E9C-101B-9397-08002B2CF9AE}" pid="3" name="KSOProductBuildVer">
    <vt:lpwstr>2052-12.1.0.15712</vt:lpwstr>
  </property>
</Properties>
</file>