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8" r:id="rId3"/>
    <p:sldId id="269" r:id="rId4"/>
    <p:sldId id="270" r:id="rId5"/>
    <p:sldId id="271" r:id="rId6"/>
    <p:sldId id="272" r:id="rId7"/>
    <p:sldId id="273" r:id="rId8"/>
    <p:sldId id="274" r:id="rId9"/>
    <p:sldId id="280" r:id="rId10"/>
    <p:sldId id="275" r:id="rId11"/>
    <p:sldId id="276" r:id="rId12"/>
    <p:sldId id="277" r:id="rId13"/>
    <p:sldId id="278" r:id="rId14"/>
    <p:sldId id="279" r:id="rId15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1062" y="-432"/>
      </p:cViewPr>
      <p:guideLst>
        <p:guide orient="horz" pos="2160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70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5.xml"/><Relationship Id="rId8" Type="http://schemas.openxmlformats.org/officeDocument/2006/relationships/tags" Target="../tags/tag4.xml"/><Relationship Id="rId7" Type="http://schemas.openxmlformats.org/officeDocument/2006/relationships/image" Target="../media/image3.png"/><Relationship Id="rId6" Type="http://schemas.openxmlformats.org/officeDocument/2006/relationships/tags" Target="../tags/tag3.xml"/><Relationship Id="rId5" Type="http://schemas.openxmlformats.org/officeDocument/2006/relationships/image" Target="../media/image2.png"/><Relationship Id="rId4" Type="http://schemas.openxmlformats.org/officeDocument/2006/relationships/tags" Target="../tags/tag2.xml"/><Relationship Id="rId3" Type="http://schemas.openxmlformats.org/officeDocument/2006/relationships/image" Target="../media/image1.png"/><Relationship Id="rId2" Type="http://schemas.openxmlformats.org/officeDocument/2006/relationships/tags" Target="../tags/tag1.xml"/><Relationship Id="rId12" Type="http://schemas.openxmlformats.org/officeDocument/2006/relationships/tags" Target="../tags/tag8.xml"/><Relationship Id="rId11" Type="http://schemas.openxmlformats.org/officeDocument/2006/relationships/tags" Target="../tags/tag7.xml"/><Relationship Id="rId10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8.xml"/><Relationship Id="rId4" Type="http://schemas.openxmlformats.org/officeDocument/2006/relationships/tags" Target="../tags/tag57.xml"/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image" Target="../media/image3.png"/><Relationship Id="rId6" Type="http://schemas.openxmlformats.org/officeDocument/2006/relationships/tags" Target="../tags/tag61.xml"/><Relationship Id="rId5" Type="http://schemas.openxmlformats.org/officeDocument/2006/relationships/image" Target="../media/image2.png"/><Relationship Id="rId4" Type="http://schemas.openxmlformats.org/officeDocument/2006/relationships/tags" Target="../tags/tag60.xml"/><Relationship Id="rId3" Type="http://schemas.openxmlformats.org/officeDocument/2006/relationships/image" Target="../media/image1.png"/><Relationship Id="rId2" Type="http://schemas.openxmlformats.org/officeDocument/2006/relationships/tags" Target="../tags/tag59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2.xml"/><Relationship Id="rId8" Type="http://schemas.openxmlformats.org/officeDocument/2006/relationships/tags" Target="../tags/tag71.xml"/><Relationship Id="rId7" Type="http://schemas.openxmlformats.org/officeDocument/2006/relationships/tags" Target="../tags/tag70.xml"/><Relationship Id="rId6" Type="http://schemas.openxmlformats.org/officeDocument/2006/relationships/tags" Target="../tags/tag69.xml"/><Relationship Id="rId5" Type="http://schemas.openxmlformats.org/officeDocument/2006/relationships/image" Target="../media/image4.png"/><Relationship Id="rId4" Type="http://schemas.openxmlformats.org/officeDocument/2006/relationships/tags" Target="../tags/tag68.xml"/><Relationship Id="rId3" Type="http://schemas.openxmlformats.org/officeDocument/2006/relationships/image" Target="../media/image6.png"/><Relationship Id="rId2" Type="http://schemas.openxmlformats.org/officeDocument/2006/relationships/tags" Target="../tags/tag67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image" Target="../media/image9.png"/><Relationship Id="rId7" Type="http://schemas.openxmlformats.org/officeDocument/2006/relationships/tags" Target="../tags/tag76.xml"/><Relationship Id="rId6" Type="http://schemas.openxmlformats.org/officeDocument/2006/relationships/image" Target="../media/image8.png"/><Relationship Id="rId5" Type="http://schemas.openxmlformats.org/officeDocument/2006/relationships/tags" Target="../tags/tag75.xml"/><Relationship Id="rId4" Type="http://schemas.openxmlformats.org/officeDocument/2006/relationships/image" Target="../media/image7.png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5" Type="http://schemas.openxmlformats.org/officeDocument/2006/relationships/image" Target="../media/image10.png"/><Relationship Id="rId14" Type="http://schemas.openxmlformats.org/officeDocument/2006/relationships/tags" Target="../tags/tag82.xml"/><Relationship Id="rId13" Type="http://schemas.openxmlformats.org/officeDocument/2006/relationships/tags" Target="../tags/tag81.xml"/><Relationship Id="rId12" Type="http://schemas.openxmlformats.org/officeDocument/2006/relationships/tags" Target="../tags/tag8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88.xml"/><Relationship Id="rId8" Type="http://schemas.openxmlformats.org/officeDocument/2006/relationships/tags" Target="../tags/tag87.xml"/><Relationship Id="rId7" Type="http://schemas.openxmlformats.org/officeDocument/2006/relationships/tags" Target="../tags/tag86.xml"/><Relationship Id="rId6" Type="http://schemas.openxmlformats.org/officeDocument/2006/relationships/tags" Target="../tags/tag85.xml"/><Relationship Id="rId5" Type="http://schemas.openxmlformats.org/officeDocument/2006/relationships/image" Target="../media/image11.png"/><Relationship Id="rId4" Type="http://schemas.openxmlformats.org/officeDocument/2006/relationships/tags" Target="../tags/tag84.xml"/><Relationship Id="rId3" Type="http://schemas.openxmlformats.org/officeDocument/2006/relationships/image" Target="../media/image9.png"/><Relationship Id="rId2" Type="http://schemas.openxmlformats.org/officeDocument/2006/relationships/tags" Target="../tags/tag83.xml"/><Relationship Id="rId11" Type="http://schemas.openxmlformats.org/officeDocument/2006/relationships/tags" Target="../tags/tag90.xml"/><Relationship Id="rId10" Type="http://schemas.openxmlformats.org/officeDocument/2006/relationships/tags" Target="../tags/tag89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95.xml"/><Relationship Id="rId8" Type="http://schemas.openxmlformats.org/officeDocument/2006/relationships/tags" Target="../tags/tag94.xml"/><Relationship Id="rId7" Type="http://schemas.openxmlformats.org/officeDocument/2006/relationships/image" Target="../media/image9.png"/><Relationship Id="rId6" Type="http://schemas.openxmlformats.org/officeDocument/2006/relationships/tags" Target="../tags/tag93.xml"/><Relationship Id="rId5" Type="http://schemas.openxmlformats.org/officeDocument/2006/relationships/image" Target="../media/image11.png"/><Relationship Id="rId4" Type="http://schemas.openxmlformats.org/officeDocument/2006/relationships/tags" Target="../tags/tag92.xml"/><Relationship Id="rId3" Type="http://schemas.openxmlformats.org/officeDocument/2006/relationships/image" Target="../media/image7.png"/><Relationship Id="rId2" Type="http://schemas.openxmlformats.org/officeDocument/2006/relationships/tags" Target="../tags/tag91.xml"/><Relationship Id="rId14" Type="http://schemas.openxmlformats.org/officeDocument/2006/relationships/tags" Target="../tags/tag100.xml"/><Relationship Id="rId13" Type="http://schemas.openxmlformats.org/officeDocument/2006/relationships/tags" Target="../tags/tag99.xml"/><Relationship Id="rId12" Type="http://schemas.openxmlformats.org/officeDocument/2006/relationships/tags" Target="../tags/tag98.xml"/><Relationship Id="rId11" Type="http://schemas.openxmlformats.org/officeDocument/2006/relationships/tags" Target="../tags/tag97.xml"/><Relationship Id="rId10" Type="http://schemas.openxmlformats.org/officeDocument/2006/relationships/tags" Target="../tags/tag96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06.xml"/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image" Target="../media/image10.png"/><Relationship Id="rId4" Type="http://schemas.openxmlformats.org/officeDocument/2006/relationships/tags" Target="../tags/tag102.xml"/><Relationship Id="rId3" Type="http://schemas.openxmlformats.org/officeDocument/2006/relationships/image" Target="../media/image11.png"/><Relationship Id="rId2" Type="http://schemas.openxmlformats.org/officeDocument/2006/relationships/tags" Target="../tags/tag101.xml"/><Relationship Id="rId11" Type="http://schemas.openxmlformats.org/officeDocument/2006/relationships/tags" Target="../tags/tag108.xml"/><Relationship Id="rId10" Type="http://schemas.openxmlformats.org/officeDocument/2006/relationships/tags" Target="../tags/tag107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image" Target="../media/image11.png"/><Relationship Id="rId6" Type="http://schemas.openxmlformats.org/officeDocument/2006/relationships/tags" Target="../tags/tag111.xml"/><Relationship Id="rId5" Type="http://schemas.openxmlformats.org/officeDocument/2006/relationships/image" Target="../media/image9.png"/><Relationship Id="rId4" Type="http://schemas.openxmlformats.org/officeDocument/2006/relationships/tags" Target="../tags/tag110.xml"/><Relationship Id="rId3" Type="http://schemas.openxmlformats.org/officeDocument/2006/relationships/image" Target="../media/image7.png"/><Relationship Id="rId2" Type="http://schemas.openxmlformats.org/officeDocument/2006/relationships/tags" Target="../tags/tag109.xml"/><Relationship Id="rId15" Type="http://schemas.openxmlformats.org/officeDocument/2006/relationships/tags" Target="../tags/tag119.xml"/><Relationship Id="rId14" Type="http://schemas.openxmlformats.org/officeDocument/2006/relationships/tags" Target="../tags/tag118.xml"/><Relationship Id="rId13" Type="http://schemas.openxmlformats.org/officeDocument/2006/relationships/tags" Target="../tags/tag117.xml"/><Relationship Id="rId12" Type="http://schemas.openxmlformats.org/officeDocument/2006/relationships/tags" Target="../tags/tag116.xml"/><Relationship Id="rId11" Type="http://schemas.openxmlformats.org/officeDocument/2006/relationships/tags" Target="../tags/tag115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25.xml"/><Relationship Id="rId8" Type="http://schemas.openxmlformats.org/officeDocument/2006/relationships/tags" Target="../tags/tag124.xml"/><Relationship Id="rId7" Type="http://schemas.openxmlformats.org/officeDocument/2006/relationships/tags" Target="../tags/tag123.xml"/><Relationship Id="rId6" Type="http://schemas.openxmlformats.org/officeDocument/2006/relationships/image" Target="../media/image5.png"/><Relationship Id="rId5" Type="http://schemas.openxmlformats.org/officeDocument/2006/relationships/tags" Target="../tags/tag122.xml"/><Relationship Id="rId4" Type="http://schemas.openxmlformats.org/officeDocument/2006/relationships/tags" Target="../tags/tag121.xml"/><Relationship Id="rId3" Type="http://schemas.openxmlformats.org/officeDocument/2006/relationships/image" Target="../media/image12.png"/><Relationship Id="rId2" Type="http://schemas.openxmlformats.org/officeDocument/2006/relationships/tags" Target="../tags/tag120.xml"/><Relationship Id="rId11" Type="http://schemas.openxmlformats.org/officeDocument/2006/relationships/tags" Target="../tags/tag127.xml"/><Relationship Id="rId10" Type="http://schemas.openxmlformats.org/officeDocument/2006/relationships/tags" Target="../tags/tag126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19.xml"/><Relationship Id="rId8" Type="http://schemas.openxmlformats.org/officeDocument/2006/relationships/tags" Target="../tags/tag18.xml"/><Relationship Id="rId7" Type="http://schemas.openxmlformats.org/officeDocument/2006/relationships/tags" Target="../tags/tag17.xml"/><Relationship Id="rId6" Type="http://schemas.openxmlformats.org/officeDocument/2006/relationships/tags" Target="../tags/tag16.xml"/><Relationship Id="rId5" Type="http://schemas.openxmlformats.org/officeDocument/2006/relationships/image" Target="../media/image5.png"/><Relationship Id="rId4" Type="http://schemas.openxmlformats.org/officeDocument/2006/relationships/tags" Target="../tags/tag15.xml"/><Relationship Id="rId3" Type="http://schemas.openxmlformats.org/officeDocument/2006/relationships/image" Target="../media/image4.png"/><Relationship Id="rId2" Type="http://schemas.openxmlformats.org/officeDocument/2006/relationships/tags" Target="../tags/tag14.xml"/><Relationship Id="rId10" Type="http://schemas.openxmlformats.org/officeDocument/2006/relationships/tags" Target="../tags/tag20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image" Target="../media/image5.png"/><Relationship Id="rId4" Type="http://schemas.openxmlformats.org/officeDocument/2006/relationships/tags" Target="../tags/tag36.xml"/><Relationship Id="rId3" Type="http://schemas.openxmlformats.org/officeDocument/2006/relationships/image" Target="../media/image4.png"/><Relationship Id="rId2" Type="http://schemas.openxmlformats.org/officeDocument/2006/relationships/tags" Target="../tags/tag35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9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flipH="1">
            <a:off x="39622" y="-390873"/>
            <a:ext cx="4637845" cy="329494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-1" y="4447677"/>
            <a:ext cx="4196735" cy="184102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8496300" y="3334180"/>
            <a:ext cx="3696534" cy="352381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8"/>
            </p:custDataLst>
          </p:nvPr>
        </p:nvSpPr>
        <p:spPr>
          <a:xfrm>
            <a:off x="2583543" y="2177885"/>
            <a:ext cx="7199086" cy="1235385"/>
          </a:xfrm>
        </p:spPr>
        <p:txBody>
          <a:bodyPr lIns="91440" tIns="45720" rIns="91440" bIns="45720" anchor="b" anchorCtr="0">
            <a:normAutofit/>
          </a:bodyPr>
          <a:lstStyle>
            <a:lvl1pPr algn="dist">
              <a:defRPr sz="6600" b="0" spc="600">
                <a:solidFill>
                  <a:schemeClr val="accent1"/>
                </a:solidFill>
                <a:latin typeface="汉仪尚巍手书W" panose="00020600040101010101" pitchFamily="18" charset="-122"/>
                <a:ea typeface="汉仪尚巍手书W" panose="00020600040101010101" pitchFamily="18" charset="-122"/>
              </a:defRPr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9"/>
            </p:custDataLst>
          </p:nvPr>
        </p:nvSpPr>
        <p:spPr>
          <a:xfrm>
            <a:off x="2583544" y="3478026"/>
            <a:ext cx="7199085" cy="743187"/>
          </a:xfrm>
        </p:spPr>
        <p:txBody>
          <a:bodyPr lIns="91440" tIns="45720" rIns="91440" bIns="4572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楷体" panose="020106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flipH="1">
            <a:off x="39622" y="-390873"/>
            <a:ext cx="4637845" cy="329494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-1" y="4447677"/>
            <a:ext cx="4196735" cy="1841023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8496300" y="3334180"/>
            <a:ext cx="3696534" cy="352381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2050473" y="2245404"/>
            <a:ext cx="7980218" cy="108877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0" i="0" u="none" strike="noStrike" kern="1200" cap="none" spc="600" normalizeH="0" baseline="0" noProof="1">
                <a:solidFill>
                  <a:schemeClr val="accent1"/>
                </a:solidFill>
                <a:uFillTx/>
                <a:latin typeface="汉仪尚巍手书W" panose="00020600040101010101" pitchFamily="18" charset="-122"/>
                <a:ea typeface="汉仪尚巍手书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 hasCustomPrompt="1"/>
            <p:custDataLst>
              <p:tags r:id="rId12"/>
            </p:custDataLst>
          </p:nvPr>
        </p:nvSpPr>
        <p:spPr>
          <a:xfrm>
            <a:off x="2051050" y="3429000"/>
            <a:ext cx="7980363" cy="957544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491470" y="5155565"/>
            <a:ext cx="1786255" cy="170307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flipH="1">
            <a:off x="87" y="-78466"/>
            <a:ext cx="2913369" cy="206979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153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45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90195" y="304165"/>
            <a:ext cx="11606530" cy="104267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flipH="1" flipV="1">
            <a:off x="291465" y="5567680"/>
            <a:ext cx="11606530" cy="98615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10779125" y="5488305"/>
            <a:ext cx="1117600" cy="10655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15"/>
          <a:stretch>
            <a:fillRect/>
          </a:stretch>
        </p:blipFill>
        <p:spPr>
          <a:xfrm flipH="1">
            <a:off x="0" y="-153670"/>
            <a:ext cx="2515870" cy="178816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1074400" y="5781040"/>
            <a:ext cx="1117600" cy="106553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0" y="-144780"/>
            <a:ext cx="2426970" cy="106489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图片 45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445" y="0"/>
            <a:ext cx="12192000" cy="114681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525" y="5781040"/>
            <a:ext cx="2426970" cy="10648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1074400" y="5781040"/>
            <a:ext cx="1117600" cy="1065530"/>
          </a:xfrm>
          <a:prstGeom prst="rect">
            <a:avLst/>
          </a:prstGeom>
        </p:spPr>
      </p:pic>
      <p:sp>
        <p:nvSpPr>
          <p:cNvPr id="10" name="矩形 9"/>
          <p:cNvSpPr/>
          <p:nvPr userDrawn="1">
            <p:custDataLst>
              <p:tags r:id="rId8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612140" y="279149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flipH="1" flipV="1">
            <a:off x="9765030" y="41275"/>
            <a:ext cx="2426970" cy="10648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flipH="1">
            <a:off x="-179705" y="-394335"/>
            <a:ext cx="2515870" cy="178816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1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图片 45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525" y="0"/>
            <a:ext cx="12192000" cy="11468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074400" y="5781040"/>
            <a:ext cx="1117600" cy="106553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525" y="5781040"/>
            <a:ext cx="2426970" cy="106489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2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3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4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5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flipH="1">
            <a:off x="-168910" y="-398145"/>
            <a:ext cx="2252345" cy="1600835"/>
          </a:xfrm>
          <a:prstGeom prst="rect">
            <a:avLst/>
          </a:prstGeom>
        </p:spPr>
      </p:pic>
      <p:sp>
        <p:nvSpPr>
          <p:cNvPr id="10" name="矩形 9"/>
          <p:cNvSpPr/>
          <p:nvPr userDrawn="1"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0135141" y="4806255"/>
            <a:ext cx="2152307" cy="205174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flipH="1">
            <a:off x="95972" y="-68941"/>
            <a:ext cx="2913369" cy="206979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0040526" y="4806255"/>
            <a:ext cx="2152307" cy="205174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2403796" y="2423883"/>
            <a:ext cx="7384409" cy="1089399"/>
          </a:xfrm>
        </p:spPr>
        <p:txBody>
          <a:bodyPr lIns="91440" tIns="45720" rIns="91440" bIns="45720" anchor="b" anchorCtr="0">
            <a:normAutofit/>
          </a:bodyPr>
          <a:lstStyle>
            <a:lvl1pPr algn="ctr">
              <a:lnSpc>
                <a:spcPct val="100000"/>
              </a:lnSpc>
              <a:defRPr sz="4800" b="0" u="none" strike="noStrike" kern="1200" cap="none" spc="300" normalizeH="0" baseline="0">
                <a:solidFill>
                  <a:schemeClr val="accent1"/>
                </a:solidFill>
                <a:uFillTx/>
                <a:latin typeface="汉仪尚巍手书W" panose="00020600040101010101" pitchFamily="18" charset="-122"/>
                <a:ea typeface="汉仪尚巍手书W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7"/>
            </p:custDataLst>
          </p:nvPr>
        </p:nvSpPr>
        <p:spPr>
          <a:xfrm>
            <a:off x="2403796" y="3660546"/>
            <a:ext cx="7384409" cy="1235437"/>
          </a:xfrm>
        </p:spPr>
        <p:txBody>
          <a:bodyPr lIns="101600" tIns="38100" rIns="76200" bIns="38100" anchor="t" anchorCtr="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rmAutofit/>
          </a:bodyPr>
          <a:lstStyle>
            <a:lvl1pPr>
              <a:defRPr sz="1600"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>
              <a:defRPr sz="1600" baseline="0"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>
              <a:defRPr sz="1600" baseline="0"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>
              <a:defRPr sz="1600" baseline="0"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>
              <a:defRPr sz="1600" baseline="0">
                <a:latin typeface="Arial" panose="020B0604020202020204" pitchFamily="34" charset="0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flipH="1">
            <a:off x="95972" y="-68941"/>
            <a:ext cx="2913369" cy="206979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0040526" y="4806255"/>
            <a:ext cx="2152307" cy="205174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/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楷体" panose="020106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7" Type="http://schemas.openxmlformats.org/officeDocument/2006/relationships/theme" Target="../theme/theme1.xml"/><Relationship Id="rId26" Type="http://schemas.openxmlformats.org/officeDocument/2006/relationships/image" Target="file:///D:\qq&#25991;&#20214;\712321467\Image\C2C\Image2\%7b75232B38-A165-1FB7-499C-2E1C792CACB5%7d.png" TargetMode="External"/><Relationship Id="rId25" Type="http://schemas.openxmlformats.org/officeDocument/2006/relationships/image" Target="../media/image13.png"/><Relationship Id="rId24" Type="http://schemas.openxmlformats.org/officeDocument/2006/relationships/tags" Target="../tags/tag133.xml"/><Relationship Id="rId23" Type="http://schemas.openxmlformats.org/officeDocument/2006/relationships/tags" Target="../tags/tag132.xml"/><Relationship Id="rId22" Type="http://schemas.openxmlformats.org/officeDocument/2006/relationships/tags" Target="../tags/tag131.xml"/><Relationship Id="rId21" Type="http://schemas.openxmlformats.org/officeDocument/2006/relationships/tags" Target="../tags/tag130.xml"/><Relationship Id="rId20" Type="http://schemas.openxmlformats.org/officeDocument/2006/relationships/tags" Target="../tags/tag129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28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25" r:link="rId2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楷体" panose="020106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楷体" panose="020106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楷体" panose="020106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楷体" panose="020106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楷体" panose="020106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楷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" Type="http://schemas.openxmlformats.org/officeDocument/2006/relationships/tags" Target="../tags/tag134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1.xml"/><Relationship Id="rId3" Type="http://schemas.openxmlformats.org/officeDocument/2006/relationships/tags" Target="../tags/tag160.xml"/><Relationship Id="rId2" Type="http://schemas.openxmlformats.org/officeDocument/2006/relationships/image" Target="../media/image6.png"/><Relationship Id="rId1" Type="http://schemas.openxmlformats.org/officeDocument/2006/relationships/tags" Target="../tags/tag159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4.xml"/><Relationship Id="rId3" Type="http://schemas.openxmlformats.org/officeDocument/2006/relationships/tags" Target="../tags/tag163.xml"/><Relationship Id="rId2" Type="http://schemas.openxmlformats.org/officeDocument/2006/relationships/image" Target="../media/image6.png"/><Relationship Id="rId1" Type="http://schemas.openxmlformats.org/officeDocument/2006/relationships/tags" Target="../tags/tag162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7.xml"/><Relationship Id="rId3" Type="http://schemas.openxmlformats.org/officeDocument/2006/relationships/tags" Target="../tags/tag166.xml"/><Relationship Id="rId2" Type="http://schemas.openxmlformats.org/officeDocument/2006/relationships/image" Target="../media/image6.png"/><Relationship Id="rId1" Type="http://schemas.openxmlformats.org/officeDocument/2006/relationships/tags" Target="../tags/tag165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tags" Target="../tags/tag169.xml"/><Relationship Id="rId2" Type="http://schemas.openxmlformats.org/officeDocument/2006/relationships/image" Target="../media/image14.png"/><Relationship Id="rId1" Type="http://schemas.openxmlformats.org/officeDocument/2006/relationships/tags" Target="../tags/tag168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39.xml"/><Relationship Id="rId3" Type="http://schemas.openxmlformats.org/officeDocument/2006/relationships/tags" Target="../tags/tag138.xml"/><Relationship Id="rId2" Type="http://schemas.openxmlformats.org/officeDocument/2006/relationships/image" Target="../media/image6.png"/><Relationship Id="rId1" Type="http://schemas.openxmlformats.org/officeDocument/2006/relationships/tags" Target="../tags/tag137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42.xml"/><Relationship Id="rId3" Type="http://schemas.openxmlformats.org/officeDocument/2006/relationships/tags" Target="../tags/tag141.xml"/><Relationship Id="rId2" Type="http://schemas.openxmlformats.org/officeDocument/2006/relationships/image" Target="../media/image6.png"/><Relationship Id="rId1" Type="http://schemas.openxmlformats.org/officeDocument/2006/relationships/tags" Target="../tags/tag140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45.xml"/><Relationship Id="rId3" Type="http://schemas.openxmlformats.org/officeDocument/2006/relationships/tags" Target="../tags/tag144.xml"/><Relationship Id="rId2" Type="http://schemas.openxmlformats.org/officeDocument/2006/relationships/image" Target="../media/image6.png"/><Relationship Id="rId1" Type="http://schemas.openxmlformats.org/officeDocument/2006/relationships/tags" Target="../tags/tag143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48.xml"/><Relationship Id="rId3" Type="http://schemas.openxmlformats.org/officeDocument/2006/relationships/tags" Target="../tags/tag147.xml"/><Relationship Id="rId2" Type="http://schemas.openxmlformats.org/officeDocument/2006/relationships/image" Target="../media/image6.png"/><Relationship Id="rId1" Type="http://schemas.openxmlformats.org/officeDocument/2006/relationships/tags" Target="../tags/tag146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51.xml"/><Relationship Id="rId3" Type="http://schemas.openxmlformats.org/officeDocument/2006/relationships/tags" Target="../tags/tag150.xml"/><Relationship Id="rId2" Type="http://schemas.openxmlformats.org/officeDocument/2006/relationships/image" Target="../media/image6.png"/><Relationship Id="rId1" Type="http://schemas.openxmlformats.org/officeDocument/2006/relationships/tags" Target="../tags/tag149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54.xml"/><Relationship Id="rId3" Type="http://schemas.openxmlformats.org/officeDocument/2006/relationships/tags" Target="../tags/tag153.xml"/><Relationship Id="rId2" Type="http://schemas.openxmlformats.org/officeDocument/2006/relationships/image" Target="../media/image6.png"/><Relationship Id="rId1" Type="http://schemas.openxmlformats.org/officeDocument/2006/relationships/tags" Target="../tags/tag15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5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58.xml"/><Relationship Id="rId3" Type="http://schemas.openxmlformats.org/officeDocument/2006/relationships/tags" Target="../tags/tag157.xml"/><Relationship Id="rId2" Type="http://schemas.openxmlformats.org/officeDocument/2006/relationships/image" Target="../media/image6.png"/><Relationship Id="rId1" Type="http://schemas.openxmlformats.org/officeDocument/2006/relationships/tags" Target="../tags/tag15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2286506" y="2201651"/>
            <a:ext cx="7199086" cy="1235385"/>
          </a:xfrm>
        </p:spPr>
        <p:txBody>
          <a:bodyPr>
            <a:noAutofit/>
          </a:bodyPr>
          <a:lstStyle/>
          <a:p>
            <a:pPr marL="0" indent="0" algn="dist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zh-CN" sz="8800" b="1" dirty="0">
                <a:solidFill>
                  <a:schemeClr val="accent1"/>
                </a:solidFill>
              </a:rPr>
              <a:t>开国大典</a:t>
            </a:r>
            <a:endParaRPr lang="zh-CN" altLang="zh-CN" sz="8800" b="1" dirty="0">
              <a:solidFill>
                <a:schemeClr val="accent1"/>
              </a:solidFill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315815" y="3679853"/>
            <a:ext cx="7199085" cy="743187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SzTx/>
              <a:buNone/>
            </a:pPr>
            <a:r>
              <a:rPr lang="zh-CN" altLang="en-US" sz="32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小学语文六年级上册</a:t>
            </a:r>
            <a:endParaRPr lang="zh-CN" altLang="en-US" sz="32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491470" y="5155565"/>
            <a:ext cx="1786255" cy="170307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en-US" altLang="zh-CN" sz="32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2.光明充满了整个北京城。</a:t>
            </a:r>
            <a:endParaRPr lang="en-US" altLang="zh-CN" sz="32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3200" dirty="0" err="1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双关语，既是光线上表面意义上的光明，又是前途、前景、政治文化等环境上的隐义上的光明</a:t>
            </a:r>
            <a:r>
              <a:rPr lang="en-US" altLang="zh-CN" sz="32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en-US" altLang="zh-CN" sz="32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3200" dirty="0" err="1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光明的含义</a:t>
            </a:r>
            <a:r>
              <a:rPr lang="en-US" altLang="zh-CN" sz="32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： 不仅是指灯笼火把照亮了北京城，而且象征着中华人民共和国的成立，使北京城永远摆脱了过去的黑暗统治，获得了光明。这是人民群众心里的光明。</a:t>
            </a:r>
            <a:endParaRPr lang="en-US" altLang="zh-CN" sz="32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491470" y="5155565"/>
            <a:ext cx="1786255" cy="170307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4800">
                <a:solidFill>
                  <a:srgbClr val="FF0000"/>
                </a:solidFill>
                <a:latin typeface="汉仪尚巍手书W" charset="0"/>
                <a:ea typeface="汉仪尚巍手书W" charset="0"/>
                <a:sym typeface="+mn-ea"/>
              </a:rPr>
              <a:t>课后习题</a:t>
            </a:r>
            <a:endParaRPr lang="zh-CN" altLang="en-US" sz="4800">
              <a:solidFill>
                <a:srgbClr val="FF0000"/>
              </a:solidFill>
              <a:latin typeface="汉仪尚巍手书W" charset="0"/>
              <a:ea typeface="汉仪尚巍手书W" charset="0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en-US" altLang="zh-CN" sz="36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1.默读课文，体会新中国成立时人们自豪、激动的心情。想想从群众入场到举行游行，课文写了哪几个场面，连起来简要说说开国大典的过程。</a:t>
            </a:r>
            <a:endParaRPr lang="en-US" altLang="zh-CN" sz="36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3600" dirty="0" err="1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这篇文章记叙了开国大典的盛况。揭示了中华人民共和国成立的意义，表达了一种当家作主的喜悦感和强烈的民族自豪感</a:t>
            </a:r>
            <a:r>
              <a:rPr lang="en-US" altLang="zh-CN" sz="36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en-US" altLang="zh-CN" sz="36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491470" y="5155565"/>
            <a:ext cx="1786255" cy="170307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en-US" altLang="zh-CN" sz="40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2.读课文，对课文内容结构进行简要梳理。</a:t>
            </a:r>
            <a:endParaRPr lang="en-US" altLang="zh-CN" sz="40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4000" dirty="0" err="1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第一段</a:t>
            </a:r>
            <a:r>
              <a:rPr lang="en-US" altLang="zh-CN" sz="40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：(1-4)</a:t>
            </a:r>
            <a:r>
              <a:rPr lang="en-US" altLang="zh-CN" sz="4000" dirty="0" err="1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开国大典入场</a:t>
            </a:r>
            <a:r>
              <a:rPr lang="en-US" altLang="zh-CN" sz="40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en-US" altLang="zh-CN" sz="40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4000" dirty="0" err="1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第二段</a:t>
            </a:r>
            <a:r>
              <a:rPr lang="en-US" altLang="zh-CN" sz="40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(5-10)</a:t>
            </a:r>
            <a:r>
              <a:rPr lang="en-US" altLang="zh-CN" sz="4000" dirty="0" err="1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典礼的主要经过</a:t>
            </a:r>
            <a:r>
              <a:rPr lang="en-US" altLang="zh-CN" sz="40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en-US" altLang="zh-CN" sz="40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4000" dirty="0" err="1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第三段</a:t>
            </a:r>
            <a:r>
              <a:rPr lang="en-US" altLang="zh-CN" sz="40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：(11-13)</a:t>
            </a:r>
            <a:r>
              <a:rPr lang="en-US" altLang="zh-CN" sz="4000" dirty="0" err="1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阅兵盛典</a:t>
            </a:r>
            <a:r>
              <a:rPr lang="en-US" altLang="zh-CN" sz="40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en-US" altLang="zh-CN" sz="40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4000" dirty="0" err="1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第四段</a:t>
            </a:r>
            <a:r>
              <a:rPr lang="en-US" altLang="zh-CN" sz="40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：(14-16)</a:t>
            </a:r>
            <a:r>
              <a:rPr lang="en-US" altLang="zh-CN" sz="4000" dirty="0" err="1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群众游行</a:t>
            </a:r>
            <a:r>
              <a:rPr lang="en-US" altLang="zh-CN" sz="40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en-US" altLang="zh-CN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endParaRPr lang="en-US" altLang="zh-CN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lIns="91440" tIns="45720" rIns="91440" bIns="45720">
            <a:normAutofit/>
          </a:bodyPr>
          <a:lstStyle/>
          <a:p>
            <a:pPr marL="0" lv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6000">
                <a:solidFill>
                  <a:schemeClr val="accent1"/>
                </a:solidFill>
              </a:rPr>
              <a:t>谢谢观看</a:t>
            </a:r>
            <a:endParaRPr lang="zh-CN" altLang="en-US" sz="6000">
              <a:solidFill>
                <a:schemeClr val="accent1"/>
              </a:solidFill>
            </a:endParaRPr>
          </a:p>
        </p:txBody>
      </p:sp>
      <p:pic>
        <p:nvPicPr>
          <p:cNvPr id="3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274300" y="12052300"/>
            <a:ext cx="330200" cy="241300"/>
          </a:xfrm>
          <a:prstGeom prst="cube">
            <a:avLst/>
          </a:prstGeom>
        </p:spPr>
      </p:pic>
    </p:spTree>
    <p:custDataLst>
      <p:tags r:id="rId3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491470" y="5155565"/>
            <a:ext cx="1786255" cy="170307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330" y="144145"/>
            <a:ext cx="10968990" cy="1169670"/>
          </a:xfr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4800" dirty="0">
                <a:solidFill>
                  <a:srgbClr val="FF0000"/>
                </a:solidFill>
                <a:latin typeface="汉仪尚巍手书W" charset="0"/>
                <a:ea typeface="汉仪尚巍手书W" charset="0"/>
                <a:sym typeface="+mn-ea"/>
              </a:rPr>
              <a:t>生字词语</a:t>
            </a:r>
            <a:endParaRPr lang="zh-CN" altLang="en-US" sz="4800" dirty="0">
              <a:solidFill>
                <a:srgbClr val="FF0000"/>
              </a:solidFill>
              <a:latin typeface="汉仪尚巍手书W" charset="0"/>
              <a:ea typeface="汉仪尚巍手书W" charset="0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3"/>
            </p:custDataLst>
          </p:nvPr>
        </p:nvSpPr>
        <p:spPr>
          <a:xfrm>
            <a:off x="617855" y="1241425"/>
            <a:ext cx="10968990" cy="4956175"/>
          </a:xfr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zh-CN" altLang="en-US"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政zhèng（邮政、政治、政策）宾bīn（外宾、来宾、宾客）</a:t>
            </a:r>
            <a:endParaRPr lang="zh-CN" altLang="en-US" sz="28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盏zhǎn（数盏、酒盏、灯盏）栏lán（栏杆、石栏、桥栏）</a:t>
            </a:r>
            <a:endParaRPr lang="zh-CN" altLang="en-US" sz="28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汇huì（汇集、汇报、汇款）爆bào（爆炸、爆发、火爆）</a:t>
            </a:r>
            <a:endParaRPr lang="zh-CN" altLang="en-US" sz="28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宣xuān（宣布、宣传、宣誓）帜zhì（旗帜、标帜、独树一帜）</a:t>
            </a:r>
            <a:endParaRPr lang="zh-CN" altLang="en-US" sz="28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阅yuè（检阅、阅读、阅览）制zhì（制服、制止、压制）</a:t>
            </a:r>
            <a:endParaRPr lang="zh-CN" altLang="en-US" sz="28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坦tǎn（坦克、坦然、坦白）距jù（距离、距今、相距）</a:t>
            </a:r>
            <a:endParaRPr lang="zh-CN" altLang="en-US" sz="28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28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隆lóng（隆重、隆冬、隆起）射shè（射入、射击、射门）</a:t>
            </a:r>
            <a:endParaRPr lang="zh-CN" altLang="en-US" sz="28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491470" y="5155565"/>
            <a:ext cx="1786255" cy="170307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4800">
                <a:solidFill>
                  <a:srgbClr val="FF0000"/>
                </a:solidFill>
                <a:latin typeface="汉仪尚巍手书W" charset="0"/>
                <a:ea typeface="汉仪尚巍手书W" charset="0"/>
                <a:sym typeface="+mn-ea"/>
              </a:rPr>
              <a:t>多音字</a:t>
            </a:r>
            <a:endParaRPr lang="zh-CN" altLang="en-US" sz="4800">
              <a:solidFill>
                <a:srgbClr val="FF0000"/>
              </a:solidFill>
              <a:latin typeface="汉仪尚巍手书W" charset="0"/>
              <a:ea typeface="汉仪尚巍手书W" charset="0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zh-CN" altLang="en-US" sz="440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奔：bēn（奔跑）bèn（投奔）</a:t>
            </a:r>
            <a:endParaRPr lang="zh-CN" altLang="en-US" sz="440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440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行：xíng（行走）háng（银行）</a:t>
            </a:r>
            <a:endParaRPr lang="zh-CN" altLang="en-US" sz="440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491470" y="5155565"/>
            <a:ext cx="1786255" cy="170307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4800">
                <a:solidFill>
                  <a:srgbClr val="FF0000"/>
                </a:solidFill>
                <a:latin typeface="汉仪尚巍手书W" charset="0"/>
                <a:ea typeface="汉仪尚巍手书W" charset="0"/>
                <a:sym typeface="+mn-ea"/>
              </a:rPr>
              <a:t>形近字</a:t>
            </a:r>
            <a:endParaRPr lang="zh-CN" altLang="en-US" sz="4800">
              <a:solidFill>
                <a:srgbClr val="FF0000"/>
              </a:solidFill>
              <a:latin typeface="汉仪尚巍手书W" charset="0"/>
              <a:ea typeface="汉仪尚巍手书W" charset="0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 lnSpcReduction="10000"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zh-CN" altLang="en-US" sz="360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盏（灯盏）盖（瓶盖）</a:t>
            </a:r>
            <a:endParaRPr lang="zh-CN" altLang="en-US" sz="360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360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栏（护栏）拦（阻拦）</a:t>
            </a:r>
            <a:endParaRPr lang="zh-CN" altLang="en-US" sz="360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360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泽（光泽）择（选择）</a:t>
            </a:r>
            <a:endParaRPr lang="zh-CN" altLang="en-US" sz="360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360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帜（旗帜）织（编织）</a:t>
            </a:r>
            <a:endParaRPr lang="zh-CN" altLang="en-US" sz="360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360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阅（阅读）问（询问）</a:t>
            </a:r>
            <a:endParaRPr lang="zh-CN" altLang="en-US" sz="360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360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距（距离）拒（拒绝）</a:t>
            </a:r>
            <a:endParaRPr lang="zh-CN" altLang="en-US" sz="360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491470" y="5155565"/>
            <a:ext cx="1786255" cy="170307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4800">
                <a:solidFill>
                  <a:srgbClr val="FF0000"/>
                </a:solidFill>
                <a:latin typeface="汉仪尚巍手书W" charset="0"/>
                <a:ea typeface="汉仪尚巍手书W" charset="0"/>
                <a:sym typeface="+mn-ea"/>
              </a:rPr>
              <a:t>近义词</a:t>
            </a:r>
            <a:endParaRPr lang="zh-CN" altLang="en-US" sz="4800">
              <a:solidFill>
                <a:srgbClr val="FF0000"/>
              </a:solidFill>
              <a:latin typeface="汉仪尚巍手书W" charset="0"/>
              <a:ea typeface="汉仪尚巍手书W" charset="0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zh-CN" altLang="en-US" sz="480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宣布——公布 肃静——肃穆</a:t>
            </a:r>
            <a:endParaRPr lang="zh-CN" altLang="en-US" sz="480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480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挺立——耸立 汇集——聚集</a:t>
            </a:r>
            <a:endParaRPr lang="zh-CN" altLang="en-US" sz="480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480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诞生——出生 宣告——宣布</a:t>
            </a:r>
            <a:endParaRPr lang="zh-CN" altLang="en-US" sz="480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480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飘拂——飘扬 次序——顺序</a:t>
            </a:r>
            <a:endParaRPr lang="zh-CN" altLang="en-US" sz="480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491470" y="5155565"/>
            <a:ext cx="1786255" cy="170307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4800">
                <a:solidFill>
                  <a:srgbClr val="FF0000"/>
                </a:solidFill>
                <a:latin typeface="汉仪尚巍手书W" charset="0"/>
                <a:ea typeface="汉仪尚巍手书W" charset="0"/>
                <a:sym typeface="+mn-ea"/>
              </a:rPr>
              <a:t>反义词</a:t>
            </a:r>
            <a:endParaRPr lang="zh-CN" altLang="en-US" sz="4800">
              <a:solidFill>
                <a:srgbClr val="FF0000"/>
              </a:solidFill>
              <a:latin typeface="汉仪尚巍手书W" charset="0"/>
              <a:ea typeface="汉仪尚巍手书W" charset="0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zh-CN" altLang="en-US" sz="440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汇集——分散 庄严——轻浮</a:t>
            </a:r>
            <a:endParaRPr lang="zh-CN" altLang="en-US" sz="440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440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肃静——喧哗 热烈——冷淡</a:t>
            </a:r>
            <a:endParaRPr lang="zh-CN" altLang="en-US" sz="440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440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欢呼——悲叹 完毕——开始</a:t>
            </a:r>
            <a:endParaRPr lang="zh-CN" altLang="en-US" sz="440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440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整整齐齐——歪歪扭扭</a:t>
            </a:r>
            <a:endParaRPr lang="zh-CN" altLang="en-US" sz="440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491470" y="5155565"/>
            <a:ext cx="1786255" cy="170307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4800" dirty="0">
                <a:solidFill>
                  <a:schemeClr val="accent1"/>
                </a:solidFill>
                <a:latin typeface="汉仪尚巍手书W" charset="0"/>
                <a:ea typeface="汉仪尚巍手书W" charset="0"/>
                <a:sym typeface="+mn-ea"/>
              </a:rPr>
              <a:t>段落和课文层次</a:t>
            </a:r>
            <a:endParaRPr lang="zh-CN" altLang="en-US" sz="4800" dirty="0">
              <a:solidFill>
                <a:schemeClr val="accent1"/>
              </a:solidFill>
              <a:latin typeface="汉仪尚巍手书W" charset="0"/>
              <a:ea typeface="汉仪尚巍手书W" charset="0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3"/>
            </p:custDataLst>
          </p:nvPr>
        </p:nvSpPr>
        <p:spPr>
          <a:xfrm>
            <a:off x="551180" y="1811020"/>
            <a:ext cx="10968990" cy="3475355"/>
          </a:xfrm>
        </p:spPr>
        <p:txBody>
          <a:bodyPr vert="horz" lIns="90000" tIns="46800" rIns="90000" bIns="46800" rtlCol="0">
            <a:no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zh-CN" altLang="en-US" sz="32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第一段（第1至第4自然段）写大会开始前会场上的情况。先概括交代举行开国大典的时间、地点和参加典礼的成员和人数，然后分别描述会场的布置和群众队伍的场面。</a:t>
            </a:r>
            <a:endParaRPr lang="zh-CN" altLang="en-US" sz="32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32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第二段（第5至第10自然段）主要写了写开国大典上毛主席向全世界庄严宣告：新中国诞生了。</a:t>
            </a:r>
            <a:endParaRPr lang="zh-CN" altLang="en-US" sz="32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endParaRPr lang="zh-CN" altLang="en-US" sz="32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13360" y="1882776"/>
            <a:ext cx="11413490" cy="3384550"/>
          </a:xfrm>
        </p:spPr>
        <p:txBody>
          <a:bodyPr>
            <a:normAutofit/>
          </a:bodyPr>
          <a:lstStyle/>
          <a:p>
            <a:pPr marL="0" lvl="0" algn="l">
              <a:buClrTx/>
              <a:buSzTx/>
              <a:buNone/>
            </a:pPr>
            <a:r>
              <a:rPr sz="40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cs typeface="楷体" panose="02010609060101010101" pitchFamily="49" charset="-122"/>
                <a:sym typeface="+mn-ea"/>
              </a:rPr>
              <a:t>第三段（第11至13自然段）主要写了阅兵式的过程。</a:t>
            </a:r>
            <a:endParaRPr lang="zh-CN" altLang="en-US" sz="40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sz="40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cs typeface="楷体" panose="02010609060101010101" pitchFamily="49" charset="-122"/>
                <a:sym typeface="+mn-ea"/>
              </a:rPr>
              <a:t>第四段（第14自然段）主要写天安门广场灯火辉煌的景象和群众队伍游行的情况。</a:t>
            </a:r>
            <a:endParaRPr lang="zh-CN" altLang="en-US" sz="40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sz="40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cs typeface="楷体" panose="02010609060101010101" pitchFamily="49" charset="-122"/>
                <a:sym typeface="+mn-ea"/>
              </a:rPr>
              <a:t>第五段（第15自然段）主要写散会的情况。</a:t>
            </a:r>
            <a:endParaRPr lang="zh-CN" altLang="en-US" sz="4000" dirty="0"/>
          </a:p>
        </p:txBody>
      </p:sp>
    </p:spTree>
    <p:custDataLst>
      <p:tags r:id="rId1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491470" y="5155565"/>
            <a:ext cx="1786255" cy="170307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4800" dirty="0">
                <a:solidFill>
                  <a:srgbClr val="FF0000"/>
                </a:solidFill>
                <a:latin typeface="汉仪尚巍手书W" charset="0"/>
                <a:ea typeface="汉仪尚巍手书W" charset="0"/>
                <a:sym typeface="+mn-ea"/>
              </a:rPr>
              <a:t>句子理解</a:t>
            </a:r>
            <a:endParaRPr lang="zh-CN" altLang="en-US" sz="4800" dirty="0">
              <a:solidFill>
                <a:srgbClr val="FF0000"/>
              </a:solidFill>
              <a:latin typeface="汉仪尚巍手书W" charset="0"/>
              <a:ea typeface="汉仪尚巍手书W" charset="0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3"/>
            </p:custDataLst>
          </p:nvPr>
        </p:nvSpPr>
        <p:spPr>
          <a:xfrm>
            <a:off x="608400" y="1991331"/>
            <a:ext cx="10969200" cy="2995875"/>
          </a:xfrm>
        </p:spPr>
        <p:txBody>
          <a:bodyPr vert="horz" lIns="90000" tIns="46800" rIns="90000" bIns="4680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en-US" altLang="zh-CN" sz="32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1.五星红旗升起来了，表明中国人民从此站起来了。</a:t>
            </a:r>
            <a:endParaRPr lang="en-US" altLang="zh-CN" sz="32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3200" dirty="0">
                <a:solidFill>
                  <a:schemeClr val="dk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五星红旗是战士用鲜血染红的。旧社会的穷苦百姓一直被压迫，被外来者侵犯。五星红旗升起来了，说明中国人民翻身推翻了旧社会的统治，翻身农奴当家作主了。</a:t>
            </a:r>
            <a:endParaRPr lang="en-US" altLang="zh-CN" sz="3200" dirty="0">
              <a:solidFill>
                <a:schemeClr val="dk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SLIDE_BACKGROUND_TYPE" val="topBottom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1.xml><?xml version="1.0" encoding="utf-8"?>
<p:tagLst xmlns:p="http://schemas.openxmlformats.org/presentationml/2006/main">
  <p:tag name="KSO_WM_BEAUTIFY_FLAG" val="#wm#"/>
  <p:tag name="KSO_WM_SLIDE_BACKGROUND_TYPE" val="bottomTop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2.xml><?xml version="1.0" encoding="utf-8"?>
<p:tagLst xmlns:p="http://schemas.openxmlformats.org/presentationml/2006/main">
  <p:tag name="KSO_WM_BEAUTIFY_FLAG" val="#wm#"/>
  <p:tag name="KSO_WM_SLIDE_BACKGROUND_TYPE" val="bottomTop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3.xml><?xml version="1.0" encoding="utf-8"?>
<p:tagLst xmlns:p="http://schemas.openxmlformats.org/presentationml/2006/main">
  <p:tag name="KSO_WM_BEAUTIFY_FLAG" val="#wm#"/>
  <p:tag name="KSO_WM_SLIDE_BACKGROUND_TYPE" val="bottomTop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4.xml><?xml version="1.0" encoding="utf-8"?>
<p:tagLst xmlns:p="http://schemas.openxmlformats.org/presentationml/2006/main">
  <p:tag name="KSO_WM_BEAUTIFY_FLAG" val="#wm#"/>
  <p:tag name="KSO_WM_SLIDE_BACKGROUND_TYPE" val="bottomTop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5.xml><?xml version="1.0" encoding="utf-8"?>
<p:tagLst xmlns:p="http://schemas.openxmlformats.org/presentationml/2006/main">
  <p:tag name="KSO_WM_BEAUTIFY_FLAG" val="#wm#"/>
  <p:tag name="KSO_WM_SLIDE_BACKGROUND_TYPE" val="bottomTop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6.xml><?xml version="1.0" encoding="utf-8"?>
<p:tagLst xmlns:p="http://schemas.openxmlformats.org/presentationml/2006/main">
  <p:tag name="KSO_WM_BEAUTIFY_FLAG" val="#wm#"/>
  <p:tag name="KSO_WM_SLIDE_BACKGROUND_TYPE" val="bottomTop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7.xml><?xml version="1.0" encoding="utf-8"?>
<p:tagLst xmlns:p="http://schemas.openxmlformats.org/presentationml/2006/main">
  <p:tag name="KSO_WM_BEAUTIFY_FLAG" val="#wm#"/>
  <p:tag name="KSO_WM_SLIDE_BACKGROUND_TYPE" val="bottomTop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8.xml><?xml version="1.0" encoding="utf-8"?>
<p:tagLst xmlns:p="http://schemas.openxmlformats.org/presentationml/2006/main">
  <p:tag name="KSO_WM_BEAUTIFY_FLAG" val="#wm#"/>
  <p:tag name="KSO_WM_SLIDE_BACKGROUND_TYPE" val="bottomTop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9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TYPE" val="i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0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1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2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3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4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5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6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7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8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9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20.xml><?xml version="1.0" encoding="utf-8"?>
<p:tagLst xmlns:p="http://schemas.openxmlformats.org/presentationml/2006/main">
  <p:tag name="KSO_WM_BEAUTIFY_FLAG" val="#wm#"/>
  <p:tag name="KSO_WM_SLIDE_BACKGROUND_TYPE" val="belt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1.xml><?xml version="1.0" encoding="utf-8"?>
<p:tagLst xmlns:p="http://schemas.openxmlformats.org/presentationml/2006/main">
  <p:tag name="KSO_WM_BEAUTIFY_FLAG" val="#wm#"/>
  <p:tag name="KSO_WM_SLIDE_BACKGROUND_TYPE" val="belt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122.xml><?xml version="1.0" encoding="utf-8"?>
<p:tagLst xmlns:p="http://schemas.openxmlformats.org/presentationml/2006/main">
  <p:tag name="KSO_WM_BEAUTIFY_FLAG" val="#wm#"/>
  <p:tag name="KSO_WM_SLIDE_BACKGROUND_TYPE" val="belt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3.xml><?xml version="1.0" encoding="utf-8"?>
<p:tagLst xmlns:p="http://schemas.openxmlformats.org/presentationml/2006/main">
  <p:tag name="KSO_WM_BEAUTIFY_FLAG" val="#wm#"/>
  <p:tag name="KSO_WM_SLIDE_BACKGROUND_TYPE" val="belt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4.xml><?xml version="1.0" encoding="utf-8"?>
<p:tagLst xmlns:p="http://schemas.openxmlformats.org/presentationml/2006/main">
  <p:tag name="KSO_WM_BEAUTIFY_FLAG" val="#wm#"/>
  <p:tag name="KSO_WM_SLIDE_BACKGROUND_TYPE" val="belt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5.xml><?xml version="1.0" encoding="utf-8"?>
<p:tagLst xmlns:p="http://schemas.openxmlformats.org/presentationml/2006/main">
  <p:tag name="KSO_WM_BEAUTIFY_FLAG" val="#wm#"/>
  <p:tag name="KSO_WM_SLIDE_BACKGROUND_TYPE" val="belt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6.xml><?xml version="1.0" encoding="utf-8"?>
<p:tagLst xmlns:p="http://schemas.openxmlformats.org/presentationml/2006/main">
  <p:tag name="KSO_WM_BEAUTIFY_FLAG" val="#wm#"/>
  <p:tag name="KSO_WM_SLIDE_BACKGROUND_TYPE" val="belt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7.xml><?xml version="1.0" encoding="utf-8"?>
<p:tagLst xmlns:p="http://schemas.openxmlformats.org/presentationml/2006/main">
  <p:tag name="KSO_WM_BEAUTIFY_FLAG" val="#wm#"/>
  <p:tag name="KSO_WM_SLIDE_BACKGROUND_TYPE" val="belt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7617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7617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7617"/>
  <p:tag name="KSO_WM_TEMPLATE_MASTER_TYPE" val="1"/>
  <p:tag name="KSO_WM_TEMPLATE_SUBCATEGORY" val="0"/>
  <p:tag name="KSO_WM_TEMPLATE_THUMBS_INDEX" val="1、4、5、6、8、10、11、12、13"/>
</p:tagLst>
</file>

<file path=ppt/tags/tag13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7617"/>
  <p:tag name="KSO_WM_UNIT_COMPATIBLE" val="0"/>
  <p:tag name="KSO_WM_UNIT_DIAGRAM_ISNUMVISUAL" val="0"/>
  <p:tag name="KSO_WM_UNIT_DIAGRAM_ISREFERUNIT" val="0"/>
  <p:tag name="KSO_WM_UNIT_HIGHLIGHT" val="0"/>
  <p:tag name="KSO_WM_UNIT_ID" val="custom2020761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党政通用模板"/>
  <p:tag name="KSO_WM_UNIT_TYPE" val="a"/>
  <p:tag name="KSO_WM_UNIT_VALUE" val="9"/>
</p:tagLst>
</file>

<file path=ppt/tags/tag13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7617"/>
  <p:tag name="KSO_WM_UNIT_COMPATIBLE" val="0"/>
  <p:tag name="KSO_WM_UNIT_DIAGRAM_ISNUMVISUAL" val="0"/>
  <p:tag name="KSO_WM_UNIT_DIAGRAM_ISREFERUNIT" val="0"/>
  <p:tag name="KSO_WM_UNIT_HIGHLIGHT" val="0"/>
  <p:tag name="KSO_WM_UNIT_ID" val="custom20207617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听党话，跟党走，为民宗旨不可丢"/>
  <p:tag name="KSO_WM_UNIT_TEXT_FILL_FORE_SCHEMECOLOR_INDEX" val="13"/>
  <p:tag name="KSO_WM_UNIT_TEXT_FILL_FORE_SCHEMECOLOR_INDEX_BRIGHTNESS" val="0.15"/>
  <p:tag name="KSO_WM_UNIT_TEXT_FILL_TYPE" val="1"/>
  <p:tag name="KSO_WM_UNIT_TYPE" val="b"/>
  <p:tag name="KSO_WM_UNIT_VALUE" val="30"/>
</p:tagLst>
</file>

<file path=ppt/tags/tag136.xml><?xml version="1.0" encoding="utf-8"?>
<p:tagLst xmlns:p="http://schemas.openxmlformats.org/presentationml/2006/main">
  <p:tag name="KSO_WM_BEAUTIFY_FLAG" val="#wm#"/>
  <p:tag name="KSO_WM_SLIDE_ID" val="custom20207617_1"/>
  <p:tag name="KSO_WM_SLIDE_INDEX" val="1"/>
  <p:tag name="KSO_WM_SLIDE_ITEM_CNT" val="0"/>
  <p:tag name="KSO_WM_SLIDE_LAYOUT" val="a_b"/>
  <p:tag name="KSO_WM_SLIDE_LAYOUT_CNT" val="1_1"/>
  <p:tag name="KSO_WM_SLIDE_SUBTYPE" val="pureTxt"/>
  <p:tag name="KSO_WM_SLIDE_TYPE" val="title"/>
  <p:tag name="KSO_WM_TAG_VERSION" val="1.0"/>
  <p:tag name="KSO_WM_TEMPLATE_CATEGORY" val="custom"/>
  <p:tag name="KSO_WM_TEMPLATE_COLOR_TYPE" val="1"/>
  <p:tag name="KSO_WM_TEMPLATE_INDEX" val="20207617"/>
  <p:tag name="KSO_WM_TEMPLATE_MASTER_TYPE" val="1"/>
  <p:tag name="KSO_WM_TEMPLATE_SUBCATEGORY" val="0"/>
  <p:tag name="KSO_WM_TEMPLATE_THUMBS_INDEX" val="1、4、6、7、8、10、11、13、15"/>
</p:tagLst>
</file>

<file path=ppt/tags/tag137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c76ffda3-c44d-4cfc-b0eb-ef35c647d4a8}"/>
</p:tagLst>
</file>

<file path=ppt/tags/tag138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13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"/>
  <p:tag name="KSO_WM_TEMPLATE_CATEGORY" val="custom"/>
  <p:tag name="KSO_WM_TEMPLATE_INDEX" val="20205176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0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c76ffda3-c44d-4cfc-b0eb-ef35c647d4a8}"/>
</p:tagLst>
</file>

<file path=ppt/tags/tag141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14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"/>
  <p:tag name="KSO_WM_TEMPLATE_CATEGORY" val="custom"/>
  <p:tag name="KSO_WM_TEMPLATE_INDEX" val="20205176"/>
</p:tagLst>
</file>

<file path=ppt/tags/tag143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c76ffda3-c44d-4cfc-b0eb-ef35c647d4a8}"/>
</p:tagLst>
</file>

<file path=ppt/tags/tag144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14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"/>
  <p:tag name="KSO_WM_TEMPLATE_CATEGORY" val="custom"/>
  <p:tag name="KSO_WM_TEMPLATE_INDEX" val="20205176"/>
</p:tagLst>
</file>

<file path=ppt/tags/tag146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c76ffda3-c44d-4cfc-b0eb-ef35c647d4a8}"/>
</p:tagLst>
</file>

<file path=ppt/tags/tag147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14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"/>
  <p:tag name="KSO_WM_TEMPLATE_CATEGORY" val="custom"/>
  <p:tag name="KSO_WM_TEMPLATE_INDEX" val="20205176"/>
</p:tagLst>
</file>

<file path=ppt/tags/tag149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c76ffda3-c44d-4cfc-b0eb-ef35c647d4a8}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0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15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"/>
  <p:tag name="KSO_WM_TEMPLATE_CATEGORY" val="custom"/>
  <p:tag name="KSO_WM_TEMPLATE_INDEX" val="20205176"/>
</p:tagLst>
</file>

<file path=ppt/tags/tag152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c76ffda3-c44d-4cfc-b0eb-ef35c647d4a8}"/>
</p:tagLst>
</file>

<file path=ppt/tags/tag153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15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"/>
  <p:tag name="KSO_WM_TEMPLATE_CATEGORY" val="custom"/>
  <p:tag name="KSO_WM_TEMPLATE_INDEX" val="20205176"/>
</p:tagLst>
</file>

<file path=ppt/tags/tag15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56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c76ffda3-c44d-4cfc-b0eb-ef35c647d4a8}"/>
</p:tagLst>
</file>

<file path=ppt/tags/tag157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15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"/>
  <p:tag name="KSO_WM_TEMPLATE_CATEGORY" val="custom"/>
  <p:tag name="KSO_WM_TEMPLATE_INDEX" val="20205176"/>
</p:tagLst>
</file>

<file path=ppt/tags/tag159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c76ffda3-c44d-4cfc-b0eb-ef35c647d4a8}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0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16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"/>
  <p:tag name="KSO_WM_TEMPLATE_CATEGORY" val="custom"/>
  <p:tag name="KSO_WM_TEMPLATE_INDEX" val="20205176"/>
</p:tagLst>
</file>

<file path=ppt/tags/tag162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c76ffda3-c44d-4cfc-b0eb-ef35c647d4a8}"/>
</p:tagLst>
</file>

<file path=ppt/tags/tag163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16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"/>
  <p:tag name="KSO_WM_TEMPLATE_CATEGORY" val="custom"/>
  <p:tag name="KSO_WM_TEMPLATE_INDEX" val="20205176"/>
</p:tagLst>
</file>

<file path=ppt/tags/tag165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c76ffda3-c44d-4cfc-b0eb-ef35c647d4a8}"/>
</p:tagLst>
</file>

<file path=ppt/tags/tag166.xml><?xml version="1.0" encoding="utf-8"?>
<p:tagLst xmlns:p="http://schemas.openxmlformats.org/presentationml/2006/main">
  <p:tag name="KSO_WM_UNIT_TEXT_FILL_FORE_SCHEMECOLOR_INDEX" val="13"/>
  <p:tag name="KSO_WM_UNIT_TEXT_FILL_FORE_SCHEMECOLOR_INDEX_BRIGHTNESS" val="0.35"/>
  <p:tag name="KSO_WM_UNIT_TEXT_FILL_TYPE" val="1"/>
</p:tagLst>
</file>

<file path=ppt/tags/tag16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"/>
  <p:tag name="KSO_WM_TEMPLATE_CATEGORY" val="custom"/>
  <p:tag name="KSO_WM_TEMPLATE_INDEX" val="20205176"/>
</p:tagLst>
</file>

<file path=ppt/tags/tag16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7617"/>
  <p:tag name="KSO_WM_UNIT_COMPATIBLE" val="0"/>
  <p:tag name="KSO_WM_UNIT_DIAGRAM_ISNUMVISUAL" val="0"/>
  <p:tag name="KSO_WM_UNIT_DIAGRAM_ISREFERUNIT" val="0"/>
  <p:tag name="KSO_WM_UNIT_HIGHLIGHT" val="0"/>
  <p:tag name="KSO_WM_UNIT_ID" val="custom20207617_15*a*1"/>
  <p:tag name="KSO_WM_UNIT_INDEX" val="1"/>
  <p:tag name="KSO_WM_UNIT_ISCONTENTSTITLE" val="0"/>
  <p:tag name="KSO_WM_UNIT_ISNUMDGMTITLE" val="0"/>
  <p:tag name="KSO_WM_UNIT_LAYERLEVEL" val="1"/>
  <p:tag name="KSO_WM_UNIT_NOCLEAR" val="1"/>
  <p:tag name="KSO_WM_UNIT_PRESET_TEXT" val="感谢观看 下次再会"/>
  <p:tag name="KSO_WM_UNIT_TYPE" val="a"/>
  <p:tag name="KSO_WM_UNIT_VALUE" val="14"/>
</p:tagLst>
</file>

<file path=ppt/tags/tag169.xml><?xml version="1.0" encoding="utf-8"?>
<p:tagLst xmlns:p="http://schemas.openxmlformats.org/presentationml/2006/main">
  <p:tag name="KSO_WM_BEAUTIFY_FLAG" val="#wm#"/>
  <p:tag name="KSO_WM_SLIDE_ID" val="custom20207617_15"/>
  <p:tag name="KSO_WM_SLIDE_INDEX" val="15"/>
  <p:tag name="KSO_WM_SLIDE_ITEM_CNT" val="0"/>
  <p:tag name="KSO_WM_SLIDE_LAYOUT" val="a_b"/>
  <p:tag name="KSO_WM_SLIDE_LAYOUT_CNT" val="1_1"/>
  <p:tag name="KSO_WM_SLIDE_SUBTYPE" val="pureTxt"/>
  <p:tag name="KSO_WM_SLIDE_TYPE" val="endPage"/>
  <p:tag name="KSO_WM_TAG_VERSION" val="1.0"/>
  <p:tag name="KSO_WM_TEMPLATE_CATEGORY" val="custom"/>
  <p:tag name="KSO_WM_TEMPLATE_COLOR_TYPE" val="1"/>
  <p:tag name="KSO_WM_TEMPLATE_INDEX" val="20207617"/>
  <p:tag name="KSO_WM_TEMPLATE_MASTER_TYPE" val="1"/>
  <p:tag name="KSO_WM_TEMPLATE_SUBCATEGORY" val="0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0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ThmNjAzMWJlZjFkMmQwODUwMTJkYzE2ODFiYmFmYTcifQ=="/>
  <p:tag name="KSO_WPP_MARK_KEY" val="88c97427-e095-44c3-8670-9e27a62de4e0"/>
  <p:tag name="commondata" val="eyJoZGlkIjoiN2YzNjBkOTgyNWQ1YTMxYzM3MzMwNWFiODNmOWIzYWMifQ==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3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4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5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6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WM_BEAUTIFY_SHAPE_IDENTITY" val="{c76ffda3-c44d-4cfc-b0eb-ef35c647d4a8}"/>
</p:tagLst>
</file>

<file path=ppt/tags/tag68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WM_BEAUTIFY_SHAPE_IDENTITY" val="{5a0f602d-c615-48c8-86da-35236e84c044}"/>
</p:tagLst>
</file>

<file path=ppt/tags/tag69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1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2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3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74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TYPE" val="i"/>
</p:tagLst>
</file>

<file path=ppt/tags/tag75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2"/>
  <p:tag name="KSO_WM_UNIT_INDEX" val="2"/>
  <p:tag name="KSO_WM_UNIT_LAYERLEVEL" val="1"/>
  <p:tag name="KSO_WM_UNIT_TYPE" val="i"/>
</p:tagLst>
</file>

<file path=ppt/tags/tag76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7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8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9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1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3.xml><?xml version="1.0" encoding="utf-8"?>
<p:tagLst xmlns:p="http://schemas.openxmlformats.org/presentationml/2006/main">
  <p:tag name="KSO_WM_BEAUTIFY_FLAG" val="#wm#"/>
  <p:tag name="KSO_WM_SLIDE_BACKGROUND_TYPE" val="leftRight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4.xml><?xml version="1.0" encoding="utf-8"?>
<p:tagLst xmlns:p="http://schemas.openxmlformats.org/presentationml/2006/main">
  <p:tag name="KSO_WM_BEAUTIFY_FLAG" val="#wm#"/>
  <p:tag name="KSO_WM_SLIDE_BACKGROUND_TYPE" val="leftRight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5.xml><?xml version="1.0" encoding="utf-8"?>
<p:tagLst xmlns:p="http://schemas.openxmlformats.org/presentationml/2006/main">
  <p:tag name="KSO_WM_BEAUTIFY_FLAG" val="#wm#"/>
  <p:tag name="KSO_WM_SLIDE_BACKGROUND_TYPE" val="leftRight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6.xml><?xml version="1.0" encoding="utf-8"?>
<p:tagLst xmlns:p="http://schemas.openxmlformats.org/presentationml/2006/main">
  <p:tag name="KSO_WM_BEAUTIFY_FLAG" val="#wm#"/>
  <p:tag name="KSO_WM_SLIDE_BACKGROUND_TYPE" val="leftRight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7.xml><?xml version="1.0" encoding="utf-8"?>
<p:tagLst xmlns:p="http://schemas.openxmlformats.org/presentationml/2006/main">
  <p:tag name="KSO_WM_BEAUTIFY_FLAG" val="#wm#"/>
  <p:tag name="KSO_WM_SLIDE_BACKGROUND_TYPE" val="leftRight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8.xml><?xml version="1.0" encoding="utf-8"?>
<p:tagLst xmlns:p="http://schemas.openxmlformats.org/presentationml/2006/main">
  <p:tag name="KSO_WM_BEAUTIFY_FLAG" val="#wm#"/>
  <p:tag name="KSO_WM_SLIDE_BACKGROUND_TYPE" val="leftRight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9.xml><?xml version="1.0" encoding="utf-8"?>
<p:tagLst xmlns:p="http://schemas.openxmlformats.org/presentationml/2006/main">
  <p:tag name="KSO_WM_BEAUTIFY_FLAG" val="#wm#"/>
  <p:tag name="KSO_WM_SLIDE_BACKGROUND_TYPE" val="leftRight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SLIDE_BACKGROUND_TYPE" val="leftRight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1.xml><?xml version="1.0" encoding="utf-8"?>
<p:tagLst xmlns:p="http://schemas.openxmlformats.org/presentationml/2006/main">
  <p:tag name="KSO_WM_BEAUTIFY_FLAG" val="#wm#"/>
  <p:tag name="KSO_WM_SLIDE_BACKGROUND_TYPE" val="topBottom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TYPE" val="i"/>
</p:tagLst>
</file>

<file path=ppt/tags/tag92.xml><?xml version="1.0" encoding="utf-8"?>
<p:tagLst xmlns:p="http://schemas.openxmlformats.org/presentationml/2006/main">
  <p:tag name="KSO_WM_BEAUTIFY_FLAG" val="#wm#"/>
  <p:tag name="KSO_WM_SLIDE_BACKGROUND_TYPE" val="topBottom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3.xml><?xml version="1.0" encoding="utf-8"?>
<p:tagLst xmlns:p="http://schemas.openxmlformats.org/presentationml/2006/main">
  <p:tag name="KSO_WM_BEAUTIFY_FLAG" val="#wm#"/>
  <p:tag name="KSO_WM_SLIDE_BACKGROUND_TYPE" val="topBottom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4.xml><?xml version="1.0" encoding="utf-8"?>
<p:tagLst xmlns:p="http://schemas.openxmlformats.org/presentationml/2006/main">
  <p:tag name="KSO_WM_BEAUTIFY_FLAG" val="#wm#"/>
  <p:tag name="KSO_WM_SLIDE_BACKGROUND_TYPE" val="topBottom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95.xml><?xml version="1.0" encoding="utf-8"?>
<p:tagLst xmlns:p="http://schemas.openxmlformats.org/presentationml/2006/main">
  <p:tag name="KSO_WM_BEAUTIFY_FLAG" val="#wm#"/>
  <p:tag name="KSO_WM_SLIDE_BACKGROUND_TYPE" val="topBottom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6.xml><?xml version="1.0" encoding="utf-8"?>
<p:tagLst xmlns:p="http://schemas.openxmlformats.org/presentationml/2006/main">
  <p:tag name="KSO_WM_BEAUTIFY_FLAG" val="#wm#"/>
  <p:tag name="KSO_WM_SLIDE_BACKGROUND_TYPE" val="topBottom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7.xml><?xml version="1.0" encoding="utf-8"?>
<p:tagLst xmlns:p="http://schemas.openxmlformats.org/presentationml/2006/main">
  <p:tag name="KSO_WM_BEAUTIFY_FLAG" val="#wm#"/>
  <p:tag name="KSO_WM_SLIDE_BACKGROUND_TYPE" val="topBottom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8.xml><?xml version="1.0" encoding="utf-8"?>
<p:tagLst xmlns:p="http://schemas.openxmlformats.org/presentationml/2006/main">
  <p:tag name="KSO_WM_BEAUTIFY_FLAG" val="#wm#"/>
  <p:tag name="KSO_WM_SLIDE_BACKGROUND_TYPE" val="topBottom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9.xml><?xml version="1.0" encoding="utf-8"?>
<p:tagLst xmlns:p="http://schemas.openxmlformats.org/presentationml/2006/main">
  <p:tag name="KSO_WM_BEAUTIFY_FLAG" val="#wm#"/>
  <p:tag name="KSO_WM_SLIDE_BACKGROUND_TYPE" val="topBottom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自定义 153">
      <a:dk1>
        <a:sysClr val="windowText" lastClr="000000"/>
      </a:dk1>
      <a:lt1>
        <a:sysClr val="window" lastClr="FFFFFF"/>
      </a:lt1>
      <a:dk2>
        <a:srgbClr val="DE5B4D"/>
      </a:dk2>
      <a:lt2>
        <a:srgbClr val="FFFFFF"/>
      </a:lt2>
      <a:accent1>
        <a:srgbClr val="CA2A14"/>
      </a:accent1>
      <a:accent2>
        <a:srgbClr val="DF413C"/>
      </a:accent2>
      <a:accent3>
        <a:srgbClr val="DF0E25"/>
      </a:accent3>
      <a:accent4>
        <a:srgbClr val="E58450"/>
      </a:accent4>
      <a:accent5>
        <a:srgbClr val="F2B248"/>
      </a:accent5>
      <a:accent6>
        <a:srgbClr val="FFD63F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1072</Words>
  <Application>WPS 演示</Application>
  <PresentationFormat>自定义</PresentationFormat>
  <Paragraphs>75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楷体</vt:lpstr>
      <vt:lpstr>汉仪尚巍手书W</vt:lpstr>
      <vt:lpstr>微软雅黑</vt:lpstr>
      <vt:lpstr>汉仪尚巍手书W</vt:lpstr>
      <vt:lpstr>RomanS</vt:lpstr>
      <vt:lpstr>Wingdings</vt:lpstr>
      <vt:lpstr>Arial</vt:lpstr>
      <vt:lpstr>Arial Unicode MS</vt:lpstr>
      <vt:lpstr>Calibri</vt:lpstr>
      <vt:lpstr>第一PPT模板网-WWW.1PPT.COM</vt:lpstr>
      <vt:lpstr>开国大典</vt:lpstr>
      <vt:lpstr>生字词语</vt:lpstr>
      <vt:lpstr>多音字</vt:lpstr>
      <vt:lpstr>形近字</vt:lpstr>
      <vt:lpstr>近义词</vt:lpstr>
      <vt:lpstr>反义词</vt:lpstr>
      <vt:lpstr>段落和课文层次</vt:lpstr>
      <vt:lpstr>PowerPoint 演示文稿</vt:lpstr>
      <vt:lpstr>句子理解</vt:lpstr>
      <vt:lpstr>PowerPoint 演示文稿</vt:lpstr>
      <vt:lpstr>课后习题</vt:lpstr>
      <vt:lpstr>PowerPoint 演示文稿</vt:lpstr>
      <vt:lpstr>谢谢观看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2023-01-05T21:03:00Z</cp:lastPrinted>
  <dcterms:created xsi:type="dcterms:W3CDTF">2023-01-05T21:03:00Z</dcterms:created>
  <dcterms:modified xsi:type="dcterms:W3CDTF">2023-10-26T02:29:49Z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20103D05BCE147F1AB2DA1BC1C68678F_12</vt:lpwstr>
  </property>
  <property fmtid="{D5CDD505-2E9C-101B-9397-08002B2CF9AE}" pid="3" name="KSOProductBuildVer">
    <vt:lpwstr>2052-12.1.0.15712</vt:lpwstr>
  </property>
</Properties>
</file>