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handoutMasterIdLst>
    <p:handoutMasterId r:id="rId23"/>
  </p:handoutMasterIdLst>
  <p:sldIdLst>
    <p:sldId id="438" r:id="rId3"/>
    <p:sldId id="435" r:id="rId4"/>
    <p:sldId id="380" r:id="rId5"/>
    <p:sldId id="664" r:id="rId6"/>
    <p:sldId id="619" r:id="rId7"/>
    <p:sldId id="801" r:id="rId9"/>
    <p:sldId id="507" r:id="rId10"/>
    <p:sldId id="788" r:id="rId11"/>
    <p:sldId id="811" r:id="rId12"/>
    <p:sldId id="812" r:id="rId13"/>
    <p:sldId id="813" r:id="rId14"/>
    <p:sldId id="817" r:id="rId15"/>
    <p:sldId id="821" r:id="rId16"/>
    <p:sldId id="818" r:id="rId17"/>
    <p:sldId id="819" r:id="rId18"/>
    <p:sldId id="820" r:id="rId19"/>
    <p:sldId id="806" r:id="rId20"/>
    <p:sldId id="810" r:id="rId21"/>
    <p:sldId id="792" r:id="rId22"/>
  </p:sldIdLst>
  <p:sldSz cx="9144000" cy="5143500" type="screen16x9"/>
  <p:notesSz cx="6858000" cy="9144000"/>
  <p:custDataLst>
    <p:tags r:id="rId27"/>
  </p:custDataLst>
  <p:defaultTextStyle>
    <a:defPPr>
      <a:defRPr lang="zh-CN"/>
    </a:defPPr>
    <a:lvl1pPr marL="0" indent="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sz="1800" b="0" i="0" u="none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1pPr>
    <a:lvl2pPr marL="457200" indent="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sz="1800" b="0" i="0" u="none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2pPr>
    <a:lvl3pPr marL="914400" indent="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sz="1800" b="0" i="0" u="none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3pPr>
    <a:lvl4pPr marL="1371600" indent="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sz="1800" b="0" i="0" u="none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4pPr>
    <a:lvl5pPr marL="1828800" indent="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sz="1800" b="0" i="0" u="none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5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81" autoAdjust="0"/>
    <p:restoredTop sz="50000" autoAdjust="0"/>
  </p:normalViewPr>
  <p:slideViewPr>
    <p:cSldViewPr>
      <p:cViewPr>
        <p:scale>
          <a:sx n="100" d="100"/>
          <a:sy n="100" d="100"/>
        </p:scale>
        <p:origin x="-2328" y="-9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7" Type="http://schemas.openxmlformats.org/officeDocument/2006/relationships/tags" Target="tags/tag49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handoutMaster" Target="handoutMasters/handoutMaster1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/>
          </p:cNvSpPr>
          <p:nvPr>
            <p:ph type="hdr" sz="quarter" idx="4294967295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buClrTx/>
              <a:buFontTx/>
            </a:pPr>
            <a:endParaRPr lang="zh-CN" altLang="en-US" sz="1200"/>
          </a:p>
        </p:txBody>
      </p:sp>
      <p:sp>
        <p:nvSpPr>
          <p:cNvPr id="2051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defPPr>
              <a:defRPr lang="zh-CN"/>
            </a:defPPr>
            <a:lvl1pPr mar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r">
              <a:buClrTx/>
              <a:buFontTx/>
            </a:pPr>
            <a:fld id="{0AB0FC84-F8AA-4267-972D-F63956B64061}" type="datetime1">
              <a:rPr lang="zh-CN" altLang="en-US" sz="1200"/>
            </a:fld>
            <a:endParaRPr lang="zh-CN" altLang="en-US" sz="1200"/>
          </a:p>
        </p:txBody>
      </p:sp>
      <p:sp>
        <p:nvSpPr>
          <p:cNvPr id="2052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buClrTx/>
              <a:buFontTx/>
            </a:pPr>
            <a:endParaRPr lang="zh-CN" altLang="en-US" sz="1200"/>
          </a:p>
        </p:txBody>
      </p:sp>
      <p:sp>
        <p:nvSpPr>
          <p:cNvPr id="2053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r"/>
            <a:fld id="{AE7955F9-A7F1-41D3-A390-6EBC98881D6A}" type="slidenum">
              <a:rPr lang="zh-CN" altLang="en-US" sz="1200"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页眉占位符 1"/>
          <p:cNvSpPr>
            <a:spLocks noGrp="1"/>
          </p:cNvSpPr>
          <p:nvPr>
            <p:ph type="hdr" sz="quarter" idx="4294967295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buClrTx/>
              <a:buFontTx/>
            </a:pPr>
            <a:endParaRPr lang="zh-CN" altLang="en-US" sz="1200"/>
          </a:p>
        </p:txBody>
      </p:sp>
      <p:sp>
        <p:nvSpPr>
          <p:cNvPr id="3075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defPPr>
              <a:defRPr lang="zh-CN"/>
            </a:defPPr>
            <a:lvl1pPr mar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r">
              <a:buClrTx/>
              <a:buFontTx/>
            </a:pPr>
            <a:fld id="{C72127FC-C7B8-4CF0-A3CC-D9E33EDDB553}" type="datetime1">
              <a:rPr lang="zh-CN" altLang="en-US" sz="1200"/>
            </a:fld>
            <a:endParaRPr lang="zh-CN" altLang="en-US" sz="1200"/>
          </a:p>
        </p:txBody>
      </p:sp>
      <p:sp>
        <p:nvSpPr>
          <p:cNvPr id="3076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077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defTabSz="914400"/>
            <a:r>
              <a:t>单击此处编辑母版文本样式</a:t>
            </a:r>
          </a:p>
          <a:p>
            <a:pPr marL="457200" lvl="1" indent="0" defTabSz="914400"/>
            <a:r>
              <a:t>第二级</a:t>
            </a:r>
          </a:p>
          <a:p>
            <a:pPr marL="914400" lvl="2" indent="0" defTabSz="914400"/>
            <a:r>
              <a:t>第三级</a:t>
            </a:r>
          </a:p>
          <a:p>
            <a:pPr marL="1371600" lvl="3" indent="0" defTabSz="914400"/>
            <a:r>
              <a:t>第四级</a:t>
            </a:r>
          </a:p>
          <a:p>
            <a:pPr marL="1828800" lvl="4" indent="0" defTabSz="914400"/>
            <a:r>
              <a:t>第五级</a:t>
            </a:r>
          </a:p>
        </p:txBody>
      </p:sp>
      <p:sp>
        <p:nvSpPr>
          <p:cNvPr id="3078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buClrTx/>
              <a:buFontTx/>
            </a:pPr>
            <a:endParaRPr lang="zh-CN" altLang="en-US" sz="1200"/>
          </a:p>
        </p:txBody>
      </p:sp>
      <p:sp>
        <p:nvSpPr>
          <p:cNvPr id="3079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r"/>
            <a:fld id="{B4622802-148B-403C-A27F-8199DDC14A58}" type="slidenum">
              <a:rPr lang="zh-CN" altLang="en-US" sz="1200"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/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幻灯片图像占位符 1"/>
          <p:cNvSpPr>
            <a:spLocks noGrp="1" noRot="1" noChangeAspect="1" noTextEdit="1"/>
          </p:cNvSpPr>
          <p:nvPr>
            <p:ph type="sldImg" idx="4294967295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  <a:miter lim="800000"/>
          </a:ln>
        </p:spPr>
      </p:sp>
      <p:sp>
        <p:nvSpPr>
          <p:cNvPr id="9218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vert="horz" wrap="square" lIns="91440" tIns="45720" rIns="91440" bIns="45720" anchor="t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幻灯片图像占位符 1"/>
          <p:cNvSpPr>
            <a:spLocks noGrp="1" noRot="1" noChangeAspect="1" noTextEdit="1"/>
          </p:cNvSpPr>
          <p:nvPr>
            <p:ph type="sldImg" idx="4294967295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  <a:miter lim="800000"/>
          </a:ln>
        </p:spPr>
      </p:sp>
      <p:sp>
        <p:nvSpPr>
          <p:cNvPr id="11266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vert="horz" wrap="square" lIns="91440" tIns="45720" rIns="91440" bIns="45720" anchor="t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/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tags" Target="../tags/tag30.xml"/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4" Type="http://schemas.openxmlformats.org/officeDocument/2006/relationships/tags" Target="../tags/tag33.xml"/><Relationship Id="rId3" Type="http://schemas.openxmlformats.org/officeDocument/2006/relationships/tags" Target="../tags/tag32.xml"/><Relationship Id="rId2" Type="http://schemas.openxmlformats.org/officeDocument/2006/relationships/tags" Target="../tags/tag31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4" Type="http://schemas.openxmlformats.org/officeDocument/2006/relationships/tags" Target="../tags/tag42.xml"/><Relationship Id="rId3" Type="http://schemas.openxmlformats.org/officeDocument/2006/relationships/tags" Target="../tags/tag41.xml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4" Type="http://schemas.openxmlformats.org/officeDocument/2006/relationships/tags" Target="../tags/tag27.xml"/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899100" y="685800"/>
            <a:ext cx="7349400" cy="19278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4500"/>
            </a:lvl1pPr>
          </a:lstStyle>
          <a:p>
            <a:pPr fontAlgn="auto"/>
            <a:r>
              <a:rPr lang="zh-CN" altLang="en-US" strike="noStrike" noProof="1"/>
              <a:t>单击此处编辑标题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899100" y="2670300"/>
            <a:ext cx="7349400" cy="11043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spc="2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auto"/>
            <a:r>
              <a:rPr lang="zh-CN" altLang="en-US" strike="noStrike" noProof="1"/>
              <a:t>单击此处编辑副标题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459000" y="4735800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750" b="0" i="0" u="none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fld id="{407A903C-4737-4CEF-A455-19F41868D93E}" type="datetime1">
              <a:rPr lang="zh-CN" altLang="en-US" sz="700">
                <a:solidFill>
                  <a:srgbClr val="898989"/>
                </a:solidFill>
              </a:rPr>
            </a:fld>
            <a:endParaRPr lang="zh-CN" altLang="en-US" sz="700">
              <a:solidFill>
                <a:srgbClr val="898989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000" y="4735800"/>
            <a:ext cx="2970000" cy="237600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750" b="0" i="0" u="none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zh-CN" altLang="en-US" sz="700">
              <a:solidFill>
                <a:srgbClr val="898989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658200" y="4735800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750" b="0" i="0" u="none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r"/>
            <a:fld id="{D1541595-0406-4A7A-B14F-25ACCE23FBCF}" type="slidenum">
              <a:rPr lang="zh-CN" altLang="en-US" sz="700">
                <a:solidFill>
                  <a:srgbClr val="898989"/>
                </a:solidFill>
              </a:rPr>
            </a:fld>
            <a:endParaRPr lang="zh-CN" altLang="en-US" sz="7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456300" y="580500"/>
            <a:ext cx="8229600" cy="4112100"/>
          </a:xfrm>
        </p:spPr>
        <p:txBody>
          <a:bodyPr/>
          <a:lstStyle/>
          <a:p>
            <a:pPr lvl="0" fontAlgn="auto"/>
            <a:r>
              <a:rPr lang="zh-CN" altLang="en-US" sz="1350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z="1050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z="1050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14"/>
            <p:custDataLst>
              <p:tags r:id="rId2"/>
            </p:custDataLst>
          </p:nvPr>
        </p:nvSpPr>
        <p:spPr>
          <a:xfrm>
            <a:off x="459000" y="4735800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750" b="0" i="0" u="none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fld id="{407A903C-4737-4CEF-A455-19F41868D93E}" type="datetime1">
              <a:rPr lang="zh-CN" altLang="en-US" sz="700">
                <a:solidFill>
                  <a:srgbClr val="898989"/>
                </a:solidFill>
              </a:rPr>
            </a:fld>
            <a:endParaRPr lang="zh-CN" altLang="en-US" sz="700">
              <a:solidFill>
                <a:srgbClr val="898989"/>
              </a:solidFill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15"/>
            <p:custDataLst>
              <p:tags r:id="rId3"/>
            </p:custDataLst>
          </p:nvPr>
        </p:nvSpPr>
        <p:spPr>
          <a:xfrm>
            <a:off x="3087000" y="4735800"/>
            <a:ext cx="2970000" cy="237600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750" b="0" i="0" u="none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zh-CN" altLang="en-US" sz="700">
              <a:solidFill>
                <a:srgbClr val="898989"/>
              </a:solidFill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16"/>
            <p:custDataLst>
              <p:tags r:id="rId4"/>
            </p:custDataLst>
          </p:nvPr>
        </p:nvSpPr>
        <p:spPr>
          <a:xfrm>
            <a:off x="6658200" y="4735800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750" b="0" i="0" u="none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r"/>
            <a:fld id="{D1541595-0406-4A7A-B14F-25ACCE23FBCF}" type="slidenum">
              <a:rPr lang="zh-CN" altLang="en-US" sz="700">
                <a:solidFill>
                  <a:srgbClr val="898989"/>
                </a:solidFill>
              </a:rPr>
            </a:fld>
            <a:endParaRPr lang="zh-CN" altLang="en-US" sz="7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99100" y="1863000"/>
            <a:ext cx="7349400" cy="7641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4500"/>
            </a:lvl1pPr>
          </a:lstStyle>
          <a:p>
            <a:pPr lvl="0" fontAlgn="auto"/>
            <a:r>
              <a:rPr lang="zh-CN" altLang="en-US" strike="noStrike" noProof="1" smtClean="0"/>
              <a:t>单击此处编辑标题</a:t>
            </a:r>
            <a:endParaRPr lang="zh-CN" altLang="en-US" strike="noStrike" noProof="1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899100" y="2670300"/>
            <a:ext cx="7349400" cy="3537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1800" spc="200"/>
            </a:lvl1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14"/>
            <p:custDataLst>
              <p:tags r:id="rId2"/>
            </p:custDataLst>
          </p:nvPr>
        </p:nvSpPr>
        <p:spPr>
          <a:xfrm>
            <a:off x="459000" y="4735800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750" b="0" i="0" u="none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fld id="{407A903C-4737-4CEF-A455-19F41868D93E}" type="datetime1">
              <a:rPr lang="zh-CN" altLang="en-US" sz="700">
                <a:solidFill>
                  <a:srgbClr val="898989"/>
                </a:solidFill>
              </a:rPr>
            </a:fld>
            <a:endParaRPr lang="zh-CN" altLang="en-US" sz="700">
              <a:solidFill>
                <a:srgbClr val="898989"/>
              </a:solidFill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15"/>
            <p:custDataLst>
              <p:tags r:id="rId3"/>
            </p:custDataLst>
          </p:nvPr>
        </p:nvSpPr>
        <p:spPr>
          <a:xfrm>
            <a:off x="3087000" y="4735800"/>
            <a:ext cx="2970000" cy="237600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750" b="0" i="0" u="none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zh-CN" altLang="en-US" sz="700">
              <a:solidFill>
                <a:srgbClr val="898989"/>
              </a:solidFill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16"/>
            <p:custDataLst>
              <p:tags r:id="rId4"/>
            </p:custDataLst>
          </p:nvPr>
        </p:nvSpPr>
        <p:spPr>
          <a:xfrm>
            <a:off x="6658200" y="4735800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750" b="0" i="0" u="none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r"/>
            <a:fld id="{D1541595-0406-4A7A-B14F-25ACCE23FBCF}" type="slidenum">
              <a:rPr lang="zh-CN" altLang="en-US" sz="700">
                <a:solidFill>
                  <a:srgbClr val="898989"/>
                </a:solidFill>
              </a:rPr>
            </a:fld>
            <a:endParaRPr lang="zh-CN" altLang="en-US" sz="7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459000" y="4735800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750" b="0" i="0" u="none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fld id="{407A903C-4737-4CEF-A455-19F41868D93E}" type="datetime1">
              <a:rPr lang="zh-CN" altLang="en-US" sz="700">
                <a:solidFill>
                  <a:srgbClr val="898989"/>
                </a:solidFill>
              </a:rPr>
            </a:fld>
            <a:endParaRPr lang="zh-CN" altLang="en-US" sz="700">
              <a:solidFill>
                <a:srgbClr val="898989"/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000" y="4735800"/>
            <a:ext cx="2970000" cy="237600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750" b="0" i="0" u="none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zh-CN" altLang="en-US" sz="700">
              <a:solidFill>
                <a:srgbClr val="898989"/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658200" y="4735800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750" b="0" i="0" u="none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r"/>
            <a:fld id="{D1541595-0406-4A7A-B14F-25ACCE23FBCF}" type="slidenum">
              <a:rPr lang="zh-CN" altLang="en-US" sz="700">
                <a:solidFill>
                  <a:srgbClr val="898989"/>
                </a:solidFill>
              </a:rPr>
            </a:fld>
            <a:endParaRPr lang="zh-CN" altLang="en-US" sz="7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459000" y="4735800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750" b="0" i="0" u="none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fld id="{407A903C-4737-4CEF-A455-19F41868D93E}" type="datetime1">
              <a:rPr lang="zh-CN" altLang="en-US" sz="700">
                <a:solidFill>
                  <a:srgbClr val="898989"/>
                </a:solidFill>
              </a:rPr>
            </a:fld>
            <a:endParaRPr lang="zh-CN" altLang="en-US" sz="700">
              <a:solidFill>
                <a:srgbClr val="898989"/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000" y="4735800"/>
            <a:ext cx="2970000" cy="237600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750" b="0" i="0" u="none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zh-CN" altLang="en-US" sz="700">
              <a:solidFill>
                <a:srgbClr val="898989"/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658200" y="4735800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750" b="0" i="0" u="none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r"/>
            <a:fld id="{D1541595-0406-4A7A-B14F-25ACCE23FBCF}" type="slidenum">
              <a:rPr lang="zh-CN" altLang="en-US" sz="700">
                <a:solidFill>
                  <a:srgbClr val="898989"/>
                </a:solidFill>
              </a:rPr>
            </a:fld>
            <a:endParaRPr lang="zh-CN" altLang="en-US" sz="7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459000" y="4735800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750" b="0" i="0" u="none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fld id="{407A903C-4737-4CEF-A455-19F41868D93E}" type="datetime1">
              <a:rPr lang="zh-CN" altLang="en-US" sz="700">
                <a:solidFill>
                  <a:srgbClr val="898989"/>
                </a:solidFill>
              </a:rPr>
            </a:fld>
            <a:endParaRPr lang="zh-CN" altLang="en-US" sz="700">
              <a:solidFill>
                <a:srgbClr val="898989"/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000" y="4735800"/>
            <a:ext cx="2970000" cy="237600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750" b="0" i="0" u="none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zh-CN" altLang="en-US" sz="700">
              <a:solidFill>
                <a:srgbClr val="898989"/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658200" y="4735800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750" b="0" i="0" u="none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r"/>
            <a:fld id="{D1541595-0406-4A7A-B14F-25ACCE23FBCF}" type="slidenum">
              <a:rPr lang="zh-CN" altLang="en-US" sz="700">
                <a:solidFill>
                  <a:srgbClr val="898989"/>
                </a:solidFill>
              </a:rPr>
            </a:fld>
            <a:endParaRPr lang="zh-CN" altLang="en-US" sz="7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6300" y="1117800"/>
            <a:ext cx="8226900" cy="3569400"/>
          </a:xfrm>
        </p:spPr>
        <p:txBody>
          <a:bodyPr vert="horz" lIns="90000" tIns="46800" rIns="90000" bIns="46800" rtlCol="0">
            <a:normAutofit/>
          </a:bodyPr>
          <a:lstStyle/>
          <a:p>
            <a:pPr lvl="0" fontAlgn="auto"/>
            <a:r>
              <a:rPr lang="zh-CN" altLang="en-US" sz="1350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auto"/>
            <a:r>
              <a:rPr lang="zh-CN" altLang="en-US" sz="1050" strike="noStrike" noProof="1" smtClean="0"/>
              <a:t>第四级</a:t>
            </a:r>
            <a:endParaRPr lang="zh-CN" altLang="en-US" strike="noStrike" noProof="1" smtClean="0"/>
          </a:p>
          <a:p>
            <a:pPr lvl="4" fontAlgn="auto"/>
            <a:r>
              <a:rPr lang="zh-CN" altLang="en-US" sz="1050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459000" y="4735800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750" b="0" i="0" u="none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fld id="{407A903C-4737-4CEF-A455-19F41868D93E}" type="datetime1">
              <a:rPr lang="zh-CN" altLang="en-US" sz="700">
                <a:solidFill>
                  <a:srgbClr val="898989"/>
                </a:solidFill>
              </a:rPr>
            </a:fld>
            <a:endParaRPr lang="zh-CN" altLang="en-US" sz="700">
              <a:solidFill>
                <a:srgbClr val="898989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000" y="4735800"/>
            <a:ext cx="2970000" cy="237600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750" b="0" i="0" u="none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zh-CN" altLang="en-US" sz="700">
              <a:solidFill>
                <a:srgbClr val="898989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658200" y="4735800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750" b="0" i="0" u="none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r"/>
            <a:fld id="{D1541595-0406-4A7A-B14F-25ACCE23FBCF}" type="slidenum">
              <a:rPr lang="zh-CN" altLang="en-US" sz="700">
                <a:solidFill>
                  <a:srgbClr val="898989"/>
                </a:solidFill>
              </a:rPr>
            </a:fld>
            <a:endParaRPr lang="zh-CN" altLang="en-US" sz="7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1493100" y="2886300"/>
            <a:ext cx="5826600" cy="5751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3300"/>
            </a:lvl1pPr>
          </a:lstStyle>
          <a:p>
            <a:pPr fontAlgn="auto"/>
            <a:r>
              <a:rPr lang="zh-CN" altLang="en-US" strike="noStrike" noProof="1"/>
              <a:t>单击此处编辑标题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1493100" y="3461400"/>
            <a:ext cx="5826600" cy="6507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35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auto"/>
            <a:r>
              <a:rPr lang="zh-CN" altLang="en-US" sz="1350" strike="noStrike" noProof="1"/>
              <a:t>单击此处编辑文本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459000" y="4735800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750" b="0" i="0" u="none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fld id="{407A903C-4737-4CEF-A455-19F41868D93E}" type="datetime1">
              <a:rPr lang="zh-CN" altLang="en-US" sz="700">
                <a:solidFill>
                  <a:srgbClr val="898989"/>
                </a:solidFill>
              </a:rPr>
            </a:fld>
            <a:endParaRPr lang="zh-CN" altLang="en-US" sz="700">
              <a:solidFill>
                <a:srgbClr val="898989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000" y="4735800"/>
            <a:ext cx="2970000" cy="237600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750" b="0" i="0" u="none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zh-CN" altLang="en-US" sz="700">
              <a:solidFill>
                <a:srgbClr val="898989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658200" y="4735800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750" b="0" i="0" u="none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r"/>
            <a:fld id="{D1541595-0406-4A7A-B14F-25ACCE23FBCF}" type="slidenum">
              <a:rPr lang="zh-CN" altLang="en-US" sz="700">
                <a:solidFill>
                  <a:srgbClr val="898989"/>
                </a:solidFill>
              </a:rPr>
            </a:fld>
            <a:endParaRPr lang="zh-CN" altLang="en-US" sz="7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6300" y="1125900"/>
            <a:ext cx="3882600" cy="3561300"/>
          </a:xfrm>
        </p:spPr>
        <p:txBody>
          <a:bodyPr vert="horz" lIns="90000" tIns="46800" rIns="90000" bIns="46800" rtlCol="0">
            <a:normAutofit/>
          </a:bodyPr>
          <a:lstStyle/>
          <a:p>
            <a:pPr lvl="0" fontAlgn="auto"/>
            <a:r>
              <a:rPr lang="zh-CN" altLang="en-US" sz="1350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auto"/>
            <a:r>
              <a:rPr lang="zh-CN" altLang="en-US" sz="1050" strike="noStrike" noProof="1" smtClean="0"/>
              <a:t>第四级</a:t>
            </a:r>
            <a:endParaRPr lang="zh-CN" altLang="en-US" strike="noStrike" noProof="1" smtClean="0"/>
          </a:p>
          <a:p>
            <a:pPr lvl="4" fontAlgn="auto"/>
            <a:r>
              <a:rPr lang="zh-CN" altLang="en-US" sz="1050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808700" y="1125900"/>
            <a:ext cx="3882600" cy="3561300"/>
          </a:xfrm>
        </p:spPr>
        <p:txBody>
          <a:bodyPr lIns="90000" tIns="46800" rIns="90000" bIns="46800">
            <a:normAutofit/>
          </a:bodyPr>
          <a:lstStyle/>
          <a:p>
            <a:pPr lvl="0" fontAlgn="auto"/>
            <a:r>
              <a:rPr lang="zh-CN" altLang="en-US" sz="1350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z="1050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z="1050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459000" y="4735800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750" b="0" i="0" u="none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fld id="{407A903C-4737-4CEF-A455-19F41868D93E}" type="datetime1">
              <a:rPr lang="zh-CN" altLang="en-US" sz="700">
                <a:solidFill>
                  <a:srgbClr val="898989"/>
                </a:solidFill>
              </a:rPr>
            </a:fld>
            <a:endParaRPr lang="zh-CN" altLang="en-US" sz="700">
              <a:solidFill>
                <a:srgbClr val="898989"/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000" y="4735800"/>
            <a:ext cx="2970000" cy="237600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750" b="0" i="0" u="none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zh-CN" altLang="en-US" sz="700">
              <a:solidFill>
                <a:srgbClr val="898989"/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658200" y="4735800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750" b="0" i="0" u="none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r"/>
            <a:fld id="{D1541595-0406-4A7A-B14F-25ACCE23FBCF}" type="slidenum">
              <a:rPr lang="zh-CN" altLang="en-US" sz="700">
                <a:solidFill>
                  <a:srgbClr val="898989"/>
                </a:solidFill>
              </a:rPr>
            </a:fld>
            <a:endParaRPr lang="zh-CN" altLang="en-US" sz="7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456300" y="1071900"/>
            <a:ext cx="4006800" cy="2862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15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fontAlgn="auto"/>
            <a:r>
              <a:rPr lang="zh-CN" altLang="en-US" strike="noStrike" noProof="1"/>
              <a:t>单击此处编辑文本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6300" y="1390500"/>
            <a:ext cx="4006800" cy="3296700"/>
          </a:xfrm>
        </p:spPr>
        <p:txBody>
          <a:bodyPr vert="horz" lIns="101600" tIns="0" rIns="82550" bIns="0" rtlCol="0">
            <a:normAutofit/>
          </a:bodyPr>
          <a:lstStyle/>
          <a:p>
            <a:pPr lvl="0" fontAlgn="auto"/>
            <a:r>
              <a:rPr lang="zh-CN" altLang="en-US" sz="1350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auto"/>
            <a:r>
              <a:rPr lang="zh-CN" altLang="en-US" sz="1050" strike="noStrike" noProof="1" smtClean="0"/>
              <a:t>第四级</a:t>
            </a:r>
            <a:endParaRPr lang="zh-CN" altLang="en-US" strike="noStrike" noProof="1" smtClean="0"/>
          </a:p>
          <a:p>
            <a:pPr lvl="4" fontAlgn="auto"/>
            <a:r>
              <a:rPr lang="zh-CN" altLang="en-US" sz="1050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76813" y="1066297"/>
            <a:ext cx="4006800" cy="2862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15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fontAlgn="auto"/>
            <a:r>
              <a:rPr lang="zh-CN" altLang="en-US" strike="noStrike" noProof="1" smtClean="0"/>
              <a:t>单击此处编辑文本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76813" y="1390500"/>
            <a:ext cx="4006800" cy="3296700"/>
          </a:xfrm>
        </p:spPr>
        <p:txBody>
          <a:bodyPr vert="horz" lIns="101600" tIns="0" rIns="82550" bIns="0" rtlCol="0">
            <a:normAutofit/>
          </a:bodyPr>
          <a:lstStyle/>
          <a:p>
            <a:pPr lvl="0" fontAlgn="auto"/>
            <a:r>
              <a:rPr lang="zh-CN" altLang="en-US" sz="1350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auto"/>
            <a:r>
              <a:rPr lang="zh-CN" altLang="en-US" sz="1050" strike="noStrike" noProof="1" smtClean="0"/>
              <a:t>第四级</a:t>
            </a:r>
            <a:endParaRPr lang="zh-CN" altLang="en-US" strike="noStrike" noProof="1" smtClean="0"/>
          </a:p>
          <a:p>
            <a:pPr lvl="4" fontAlgn="auto"/>
            <a:r>
              <a:rPr lang="zh-CN" altLang="en-US" sz="1050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459000" y="4735800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750" b="0" i="0" u="none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fld id="{407A903C-4737-4CEF-A455-19F41868D93E}" type="datetime1">
              <a:rPr lang="zh-CN" altLang="en-US" sz="700">
                <a:solidFill>
                  <a:srgbClr val="898989"/>
                </a:solidFill>
              </a:rPr>
            </a:fld>
            <a:endParaRPr lang="zh-CN" altLang="en-US" sz="700">
              <a:solidFill>
                <a:srgbClr val="898989"/>
              </a:solidFill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000" y="4735800"/>
            <a:ext cx="2970000" cy="237600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750" b="0" i="0" u="none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zh-CN" altLang="en-US" sz="700">
              <a:solidFill>
                <a:srgbClr val="898989"/>
              </a:solidFill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658200" y="4735800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750" b="0" i="0" u="none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r"/>
            <a:fld id="{D1541595-0406-4A7A-B14F-25ACCE23FBCF}" type="slidenum">
              <a:rPr lang="zh-CN" altLang="en-US" sz="700">
                <a:solidFill>
                  <a:srgbClr val="898989"/>
                </a:solidFill>
              </a:rPr>
            </a:fld>
            <a:endParaRPr lang="zh-CN" altLang="en-US" sz="7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459000" y="4735800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750" b="0" i="0" u="none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fld id="{407A903C-4737-4CEF-A455-19F41868D93E}" type="datetime1">
              <a:rPr lang="zh-CN" altLang="en-US" sz="700">
                <a:solidFill>
                  <a:srgbClr val="898989"/>
                </a:solidFill>
              </a:rPr>
            </a:fld>
            <a:endParaRPr lang="zh-CN" altLang="en-US" sz="700">
              <a:solidFill>
                <a:srgbClr val="898989"/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000" y="4735800"/>
            <a:ext cx="2970000" cy="237600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750" b="0" i="0" u="none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zh-CN" altLang="en-US" sz="700">
              <a:solidFill>
                <a:srgbClr val="898989"/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658200" y="4735800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750" b="0" i="0" u="none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r"/>
            <a:fld id="{D1541595-0406-4A7A-B14F-25ACCE23FBCF}" type="slidenum">
              <a:rPr lang="zh-CN" altLang="en-US" sz="700">
                <a:solidFill>
                  <a:srgbClr val="898989"/>
                </a:solidFill>
              </a:rPr>
            </a:fld>
            <a:endParaRPr lang="zh-CN" altLang="en-US" sz="7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459000" y="4735800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750" b="0" i="0" u="none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fld id="{407A903C-4737-4CEF-A455-19F41868D93E}" type="datetime1">
              <a:rPr lang="zh-CN" altLang="en-US" sz="700">
                <a:solidFill>
                  <a:srgbClr val="898989"/>
                </a:solidFill>
              </a:rPr>
            </a:fld>
            <a:endParaRPr lang="zh-CN" altLang="en-US" sz="700">
              <a:solidFill>
                <a:srgbClr val="898989"/>
              </a:solidFill>
            </a:endParaRPr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000" y="4735800"/>
            <a:ext cx="2970000" cy="237600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750" b="0" i="0" u="none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zh-CN" altLang="en-US" sz="700">
              <a:solidFill>
                <a:srgbClr val="898989"/>
              </a:solidFill>
            </a:endParaR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658200" y="4735800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750" b="0" i="0" u="none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r"/>
            <a:fld id="{D1541595-0406-4A7A-B14F-25ACCE23FBCF}" type="slidenum">
              <a:rPr lang="zh-CN" altLang="en-US" sz="700">
                <a:solidFill>
                  <a:srgbClr val="898989"/>
                </a:solidFill>
              </a:rPr>
            </a:fld>
            <a:endParaRPr lang="zh-CN" altLang="en-US" sz="7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56300" y="1166400"/>
            <a:ext cx="3924808" cy="3456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200"/>
            </a:lvl1pPr>
          </a:lstStyle>
          <a:p>
            <a:pPr lvl="0" fontAlgn="auto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762800" y="1166400"/>
            <a:ext cx="3920400" cy="3456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200"/>
            </a:lvl1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/>
          </a:p>
        </p:txBody>
      </p:sp>
      <p:sp>
        <p:nvSpPr>
          <p:cNvPr id="9" name="标题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459000" y="4735800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750" b="0" i="0" u="none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fld id="{407A903C-4737-4CEF-A455-19F41868D93E}" type="datetime1">
              <a:rPr lang="zh-CN" altLang="en-US" sz="700">
                <a:solidFill>
                  <a:srgbClr val="898989"/>
                </a:solidFill>
              </a:rPr>
            </a:fld>
            <a:endParaRPr lang="zh-CN" altLang="en-US" sz="700">
              <a:solidFill>
                <a:srgbClr val="898989"/>
              </a:solidFill>
            </a:endParaRPr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000" y="4735800"/>
            <a:ext cx="2970000" cy="237600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750" b="0" i="0" u="none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zh-CN" altLang="en-US" sz="700">
              <a:solidFill>
                <a:srgbClr val="898989"/>
              </a:solidFill>
            </a:endParaRPr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658200" y="4735800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750" b="0" i="0" u="none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r"/>
            <a:fld id="{D1541595-0406-4A7A-B14F-25ACCE23FBCF}" type="slidenum">
              <a:rPr lang="zh-CN" altLang="en-US" sz="700">
                <a:solidFill>
                  <a:srgbClr val="898989"/>
                </a:solidFill>
              </a:rPr>
            </a:fld>
            <a:endParaRPr lang="zh-CN" altLang="en-US" sz="7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7676100" y="685800"/>
            <a:ext cx="783000" cy="37719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100"/>
            </a:lvl1pPr>
          </a:lstStyle>
          <a:p>
            <a:pPr lvl="0" fontAlgn="auto"/>
            <a:r>
              <a:rPr lang="zh-CN" altLang="en-US" strike="noStrike" noProof="1" smtClean="0"/>
              <a:t>单击此处编辑标题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6876900" cy="3771900"/>
          </a:xfrm>
        </p:spPr>
        <p:txBody>
          <a:bodyPr vert="eaVert" lIns="46800" tIns="46800" rIns="46800" bIns="46800"/>
          <a:lstStyle>
            <a:lvl1pPr marL="171450" indent="-171450">
              <a:spcAft>
                <a:spcPts val="1000"/>
              </a:spcAft>
              <a:defRPr spc="300"/>
            </a:lvl1pPr>
            <a:lvl2pPr marL="514350" indent="-171450">
              <a:defRPr spc="300"/>
            </a:lvl2pPr>
            <a:lvl3pPr marL="857250" indent="-171450">
              <a:defRPr spc="300"/>
            </a:lvl3pPr>
            <a:lvl4pPr marL="1200150" indent="-171450">
              <a:defRPr spc="300"/>
            </a:lvl4pPr>
            <a:lvl5pPr marL="1543050" indent="-171450">
              <a:defRPr spc="300"/>
            </a:lvl5pPr>
          </a:lstStyle>
          <a:p>
            <a:pPr lvl="0" fontAlgn="auto"/>
            <a:r>
              <a:rPr lang="zh-CN" altLang="en-US" sz="1350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z="1050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z="1050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459000" y="4735800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750" b="0" i="0" u="none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fld id="{407A903C-4737-4CEF-A455-19F41868D93E}" type="datetime1">
              <a:rPr lang="zh-CN" altLang="en-US" sz="700">
                <a:solidFill>
                  <a:srgbClr val="898989"/>
                </a:solidFill>
              </a:rPr>
            </a:fld>
            <a:endParaRPr lang="zh-CN" altLang="en-US" sz="700">
              <a:solidFill>
                <a:srgbClr val="898989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000" y="4735800"/>
            <a:ext cx="2970000" cy="237600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750" b="0" i="0" u="none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zh-CN" altLang="en-US" sz="700">
              <a:solidFill>
                <a:srgbClr val="898989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658200" y="4735800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750" b="0" i="0" u="none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r"/>
            <a:fld id="{D1541595-0406-4A7A-B14F-25ACCE23FBCF}" type="slidenum">
              <a:rPr lang="zh-CN" altLang="en-US" sz="700">
                <a:solidFill>
                  <a:srgbClr val="898989"/>
                </a:solidFill>
              </a:rPr>
            </a:fld>
            <a:endParaRPr lang="zh-CN" altLang="en-US" sz="7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3" Type="http://schemas.openxmlformats.org/officeDocument/2006/relationships/theme" Target="../theme/theme1.xml"/><Relationship Id="rId22" Type="http://schemas.openxmlformats.org/officeDocument/2006/relationships/tags" Target="../tags/tag48.xml"/><Relationship Id="rId21" Type="http://schemas.openxmlformats.org/officeDocument/2006/relationships/image" Target="file:///D:\qq&#25991;&#20214;\712321467\Image\C2C\Image2\%7b75232B38-A165-1FB7-499C-2E1C792CACB5%7d.png" TargetMode="External"/><Relationship Id="rId20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9" Type="http://schemas.openxmlformats.org/officeDocument/2006/relationships/tags" Target="../tags/tag47.xml"/><Relationship Id="rId18" Type="http://schemas.openxmlformats.org/officeDocument/2006/relationships/tags" Target="../tags/tag46.xml"/><Relationship Id="rId17" Type="http://schemas.openxmlformats.org/officeDocument/2006/relationships/tags" Target="../tags/tag45.xml"/><Relationship Id="rId16" Type="http://schemas.openxmlformats.org/officeDocument/2006/relationships/tags" Target="../tags/tag44.xml"/><Relationship Id="rId15" Type="http://schemas.openxmlformats.org/officeDocument/2006/relationships/tags" Target="../tags/tag43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 idx="4294967295"/>
            <p:custDataLst>
              <p:tags r:id="rId15"/>
            </p:custDataLst>
          </p:nvPr>
        </p:nvSpPr>
        <p:spPr>
          <a:xfrm>
            <a:off x="455613" y="455613"/>
            <a:ext cx="8228012" cy="5302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vert="horz" lIns="90170" tIns="46990" rIns="90170" bIns="46990" anchor="ctr" anchorCtr="0"/>
          <a:lstStyle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2700" b="1" u="none" strike="noStrike" kern="1200" cap="none" spc="300" normalizeH="0" baseline="0">
                <a:solidFill>
                  <a:srgbClr val="262626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pPr lvl="0"/>
            <a:r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  <p:custDataLst>
              <p:tags r:id="rId16"/>
            </p:custDataLst>
          </p:nvPr>
        </p:nvSpPr>
        <p:spPr>
          <a:xfrm>
            <a:off x="456300" y="1117800"/>
            <a:ext cx="8226900" cy="3569400"/>
          </a:xfrm>
          <a:prstGeom prst="rect">
            <a:avLst/>
          </a:prstGeom>
        </p:spPr>
        <p:txBody>
          <a:bodyPr vert="horz" lIns="90000" tIns="46800" rIns="90000" bIns="46800" rtlCol="0" anchor="t" anchorCtr="0"/>
          <a:lstStyle>
            <a:lvl1pPr marL="171450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lang="zh-CN" altLang="en-US" sz="135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  <a:tab pos="1207135" algn="l"/>
              </a:tabLst>
              <a:defRPr lang="zh-CN" altLang="en-US"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defRPr lang="zh-CN" altLang="en-US"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charset="0"/>
              <a:buChar char=""/>
              <a:defRPr lang="zh-CN" altLang="en-US" sz="105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defRPr lang="zh-CN" altLang="en-US" sz="105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lang="zh-CN" altLang="en-US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lang="zh-CN" altLang="en-US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lang="zh-CN" altLang="en-US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lang="zh-CN" altLang="en-US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1028" name="日期占位符 3"/>
          <p:cNvSpPr>
            <a:spLocks noGrp="1"/>
          </p:cNvSpPr>
          <p:nvPr>
            <p:ph type="dt" sz="half" idx="2"/>
            <p:custDataLst>
              <p:tags r:id="rId17"/>
            </p:custDataLst>
          </p:nvPr>
        </p:nvSpPr>
        <p:spPr>
          <a:xfrm>
            <a:off x="459000" y="4735800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750" b="0" i="0" u="none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fld id="{407A903C-4737-4CEF-A455-19F41868D93E}" type="datetime1">
              <a:rPr lang="zh-CN" altLang="en-US" sz="700">
                <a:solidFill>
                  <a:srgbClr val="898989"/>
                </a:solidFill>
              </a:rPr>
            </a:fld>
            <a:endParaRPr lang="zh-CN" altLang="en-US" sz="700">
              <a:solidFill>
                <a:srgbClr val="898989"/>
              </a:solidFill>
            </a:endParaRPr>
          </a:p>
        </p:txBody>
      </p:sp>
      <p:sp>
        <p:nvSpPr>
          <p:cNvPr id="1029" name="页脚占位符 4"/>
          <p:cNvSpPr>
            <a:spLocks noGrp="1"/>
          </p:cNvSpPr>
          <p:nvPr>
            <p:ph type="ftr" sz="quarter" idx="3"/>
            <p:custDataLst>
              <p:tags r:id="rId18"/>
            </p:custDataLst>
          </p:nvPr>
        </p:nvSpPr>
        <p:spPr>
          <a:xfrm>
            <a:off x="3087000" y="4735800"/>
            <a:ext cx="2970000" cy="237600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750" b="0" i="0" u="none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zh-CN" altLang="en-US" sz="700">
              <a:solidFill>
                <a:srgbClr val="898989"/>
              </a:solidFill>
            </a:endParaRPr>
          </a:p>
        </p:txBody>
      </p:sp>
      <p:sp>
        <p:nvSpPr>
          <p:cNvPr id="1030" name="灯片编号占位符 5"/>
          <p:cNvSpPr>
            <a:spLocks noGrp="1"/>
          </p:cNvSpPr>
          <p:nvPr>
            <p:ph type="sldNum" sz="quarter" idx="4"/>
            <p:custDataLst>
              <p:tags r:id="rId19"/>
            </p:custDataLst>
          </p:nvPr>
        </p:nvSpPr>
        <p:spPr>
          <a:xfrm>
            <a:off x="6658200" y="4735800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750" b="0" i="0" u="none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r"/>
            <a:fld id="{D1541595-0406-4A7A-B14F-25ACCE23FBCF}" type="slidenum">
              <a:rPr lang="zh-CN" altLang="en-US" sz="700">
                <a:solidFill>
                  <a:srgbClr val="898989"/>
                </a:solidFill>
              </a:rPr>
            </a:fld>
            <a:endParaRPr lang="zh-CN" altLang="en-US" sz="700">
              <a:solidFill>
                <a:srgbClr val="898989"/>
              </a:solidFill>
            </a:endParaRPr>
          </a:p>
        </p:txBody>
      </p:sp>
      <p:pic>
        <p:nvPicPr>
          <p:cNvPr id="1031" name="图片 1073743875" descr="学科网 zxxk.com"/>
          <p:cNvPicPr>
            <a:picLocks noChangeAspect="1"/>
          </p:cNvPicPr>
          <p:nvPr/>
        </p:nvPicPr>
        <p:blipFill>
          <a:blip r:embed="rId20" r:link="rId21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  <p:custDataLst>
      <p:tags r:id="rId22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/>
  <p:txStyles>
    <p:titleStyle>
      <a:lvl1pPr mar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2700" b="1" u="none" strike="noStrike" kern="1200" cap="none" spc="300" normalizeH="0" baseline="0">
          <a:solidFill>
            <a:srgbClr val="262626"/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ClrTx/>
        <a:buSzTx/>
        <a:buFont typeface="Arial" panose="020B0604020202020204" pitchFamily="34" charset="0"/>
        <a:buChar char="●"/>
        <a:defRPr sz="13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514350" indent="-171450" algn="l" defTabSz="6858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ClrTx/>
        <a:buSzTx/>
        <a:buFont typeface="Arial" panose="020B0604020202020204" pitchFamily="34" charset="0"/>
        <a:buChar char="●"/>
        <a:tabLst>
          <a:tab pos="1206500" algn="l"/>
          <a:tab pos="1207135" algn="l"/>
        </a:tabLst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857250" indent="-171450" algn="l" defTabSz="6858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ClrTx/>
        <a:buSzTx/>
        <a:buFont typeface="Arial" panose="020B0604020202020204" pitchFamily="34" charset="0"/>
        <a:buChar char="●"/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200150" indent="-171450" algn="l" defTabSz="6858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ClrTx/>
        <a:buSzTx/>
        <a:buFont typeface="Wingdings" panose="05000000000000000000" charset="0"/>
        <a:buChar char="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1543050" indent="-171450" algn="l" defTabSz="6858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ClrTx/>
        <a:buSzTx/>
        <a:buFont typeface="Arial" panose="020B0604020202020204" pitchFamily="34" charset="0"/>
        <a:buChar char="•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矩形 20"/>
          <p:cNvSpPr/>
          <p:nvPr/>
        </p:nvSpPr>
        <p:spPr>
          <a:xfrm>
            <a:off x="0" y="0"/>
            <a:ext cx="9144000" cy="5151438"/>
          </a:xfrm>
          <a:prstGeom prst="rect">
            <a:avLst/>
          </a:prstGeom>
          <a:solidFill>
            <a:srgbClr val="C8E4D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ctr" eaLnBrk="0" hangingPunct="0">
              <a:buClrTx/>
              <a:buFontTx/>
            </a:pPr>
            <a:endParaRPr lang="zh-CN" altLang="en-US" sz="180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5122" name="矩形 21"/>
          <p:cNvSpPr/>
          <p:nvPr/>
        </p:nvSpPr>
        <p:spPr>
          <a:xfrm>
            <a:off x="0" y="307975"/>
            <a:ext cx="9144000" cy="4576763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 cap="rnd">
            <a:solidFill>
              <a:srgbClr val="00A8AC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ctr" eaLnBrk="0" hangingPunct="0">
              <a:buClrTx/>
              <a:buFontTx/>
            </a:pPr>
            <a:endParaRPr lang="zh-CN" altLang="en-US" sz="180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5123" name="Text Box 2"/>
          <p:cNvSpPr txBox="1">
            <a:spLocks noChangeArrowheads="1"/>
          </p:cNvSpPr>
          <p:nvPr/>
        </p:nvSpPr>
        <p:spPr bwMode="auto">
          <a:xfrm>
            <a:off x="0" y="1059582"/>
            <a:ext cx="9144000" cy="199048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>
              <a:defRPr lang="zh-CN" altLang="en-US"/>
            </a:lvl6pPr>
            <a:lvl7pPr>
              <a:defRPr lang="zh-CN" altLang="en-US"/>
            </a:lvl7pPr>
            <a:lvl8pPr>
              <a:defRPr lang="zh-CN" altLang="en-US"/>
            </a:lvl8pPr>
            <a:lvl9pPr>
              <a:defRPr lang="zh-CN" altLang="en-US"/>
            </a:lvl9pPr>
          </a:lstStyle>
          <a:p>
            <a:pPr marL="0" marR="0" lvl="0" indent="0" algn="ctr" eaLnBrk="0" hangingPunct="0">
              <a:lnSpc>
                <a:spcPct val="150000"/>
              </a:lnSpc>
              <a:buClrTx/>
              <a:buFontTx/>
            </a:pPr>
            <a:r>
              <a:rPr lang="en-US" altLang="zh-CN" sz="5400" b="1" spc="0" dirty="0">
                <a:solidFill>
                  <a:srgbClr val="2718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8. </a:t>
            </a:r>
            <a:r>
              <a:rPr lang="zh-CN" altLang="en-US" sz="5400" b="1" spc="0" dirty="0">
                <a:solidFill>
                  <a:srgbClr val="2718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灯</a:t>
            </a:r>
            <a:r>
              <a:rPr lang="zh-CN" altLang="en-US" sz="5400" b="1" spc="0" dirty="0" smtClean="0">
                <a:solidFill>
                  <a:srgbClr val="2718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光</a:t>
            </a:r>
            <a:endParaRPr lang="en-US" altLang="zh-CN" sz="5400" b="1" spc="0" dirty="0" smtClean="0">
              <a:solidFill>
                <a:srgbClr val="2718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ctr" eaLnBrk="0" hangingPunct="0">
              <a:lnSpc>
                <a:spcPct val="150000"/>
              </a:lnSpc>
              <a:buClrTx/>
              <a:buFontTx/>
            </a:pPr>
            <a:r>
              <a:rPr lang="zh-CN" altLang="en-US" sz="3200" b="1" spc="0" dirty="0" smtClean="0">
                <a:solidFill>
                  <a:srgbClr val="2718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王</a:t>
            </a:r>
            <a:r>
              <a:rPr lang="zh-CN" altLang="en-US" sz="3200" b="1" spc="0" dirty="0">
                <a:solidFill>
                  <a:srgbClr val="2718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愿坚</a:t>
            </a:r>
            <a:endParaRPr lang="zh-CN" altLang="en-US" sz="3200" b="1" dirty="0">
              <a:solidFill>
                <a:srgbClr val="2718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文本框 6"/>
          <p:cNvSpPr/>
          <p:nvPr/>
        </p:nvSpPr>
        <p:spPr>
          <a:xfrm>
            <a:off x="415925" y="-58737"/>
            <a:ext cx="1671638" cy="5381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0" hangingPunct="0"/>
            <a:r>
              <a:rPr lang="zh-CN" altLang="en-US" sz="29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品读释疑</a:t>
            </a:r>
            <a:endParaRPr lang="zh-CN" altLang="en-US" sz="29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10" name="矩形 2"/>
          <p:cNvSpPr/>
          <p:nvPr/>
        </p:nvSpPr>
        <p:spPr>
          <a:xfrm>
            <a:off x="971550" y="2982913"/>
            <a:ext cx="7058025" cy="10287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lvl="0" indent="536575" algn="just">
              <a:lnSpc>
                <a:spcPct val="150000"/>
              </a:lnSpc>
            </a:pPr>
            <a:r>
              <a:rPr lang="zh-CN" altLang="en-US" sz="2200" b="1">
                <a:latin typeface="楷体" panose="02010609060101010101" pitchFamily="49" charset="-122"/>
                <a:ea typeface="楷体" panose="02010609060101010101" pitchFamily="49" charset="-122"/>
              </a:rPr>
              <a:t>由设问引入回忆，开始倒叙。“深深的回忆” 说明这件事情对“我”来说是记忆深刻的。</a:t>
            </a:r>
            <a:endParaRPr lang="zh-CN" altLang="en-US" sz="2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411" name="文本框 1"/>
          <p:cNvSpPr/>
          <p:nvPr/>
        </p:nvSpPr>
        <p:spPr>
          <a:xfrm>
            <a:off x="344488" y="771525"/>
            <a:ext cx="8424862" cy="2044700"/>
          </a:xfrm>
          <a:prstGeom prst="rect">
            <a:avLst/>
          </a:prstGeom>
          <a:solidFill>
            <a:srgbClr val="F2F2F2"/>
          </a:solidFill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lvl="0" indent="630555" algn="just">
              <a:lnSpc>
                <a:spcPct val="150000"/>
              </a:lnSpc>
            </a:pPr>
            <a:r>
              <a:rPr lang="zh-CN" altLang="en-US" sz="2200" b="1" dirty="0">
                <a:latin typeface="宋体" panose="02010600030101010101" pitchFamily="2" charset="-122"/>
              </a:rPr>
              <a:t>清明节前的一个晚上</a:t>
            </a:r>
            <a:r>
              <a:rPr lang="en-US" altLang="zh-CN" sz="2200" b="1" dirty="0">
                <a:latin typeface="宋体" panose="02010600030101010101" pitchFamily="2" charset="-122"/>
              </a:rPr>
              <a:t>,</a:t>
            </a:r>
            <a:r>
              <a:rPr lang="zh-CN" altLang="en-US" sz="2200" b="1" dirty="0">
                <a:latin typeface="宋体" panose="02010600030101010101" pitchFamily="2" charset="-122"/>
              </a:rPr>
              <a:t>我又漫步在广场上</a:t>
            </a:r>
            <a:r>
              <a:rPr lang="en-US" altLang="zh-CN" sz="2200" b="1" dirty="0">
                <a:latin typeface="宋体" panose="02010600030101010101" pitchFamily="2" charset="-122"/>
              </a:rPr>
              <a:t>,</a:t>
            </a:r>
            <a:r>
              <a:rPr lang="zh-CN" altLang="en-US" sz="2200" b="1" dirty="0">
                <a:latin typeface="宋体" panose="02010600030101010101" pitchFamily="2" charset="-122"/>
              </a:rPr>
              <a:t>忽然背后传来一声赞叹</a:t>
            </a:r>
            <a:r>
              <a:rPr lang="en-US" altLang="zh-CN" sz="2200" b="1" dirty="0">
                <a:latin typeface="宋体" panose="02010600030101010101" pitchFamily="2" charset="-122"/>
              </a:rPr>
              <a:t>:“</a:t>
            </a:r>
            <a:r>
              <a:rPr lang="zh-CN" altLang="en-US" sz="2200" b="1" dirty="0">
                <a:solidFill>
                  <a:srgbClr val="C00000"/>
                </a:solidFill>
                <a:latin typeface="宋体" panose="02010600030101010101" pitchFamily="2" charset="-122"/>
              </a:rPr>
              <a:t>多好啊</a:t>
            </a:r>
            <a:r>
              <a:rPr lang="en-US" altLang="zh-CN" sz="2200" b="1" dirty="0">
                <a:solidFill>
                  <a:srgbClr val="C00000"/>
                </a:solidFill>
                <a:latin typeface="宋体" panose="02010600030101010101" pitchFamily="2" charset="-122"/>
              </a:rPr>
              <a:t>!</a:t>
            </a:r>
            <a:r>
              <a:rPr lang="zh-CN" altLang="en-US" sz="2200" b="1" dirty="0">
                <a:solidFill>
                  <a:srgbClr val="C00000"/>
                </a:solidFill>
                <a:latin typeface="宋体" panose="02010600030101010101" pitchFamily="2" charset="-122"/>
              </a:rPr>
              <a:t>（为有如此宏伟的建筑而感到骄傲</a:t>
            </a:r>
            <a:r>
              <a:rPr lang="en-US" altLang="zh-CN" sz="2200" b="1" dirty="0">
                <a:solidFill>
                  <a:srgbClr val="C00000"/>
                </a:solidFill>
                <a:latin typeface="宋体" panose="02010600030101010101" pitchFamily="2" charset="-122"/>
              </a:rPr>
              <a:t>,</a:t>
            </a:r>
            <a:r>
              <a:rPr lang="zh-CN" altLang="en-US" sz="2200" b="1" dirty="0">
                <a:solidFill>
                  <a:srgbClr val="C00000"/>
                </a:solidFill>
                <a:latin typeface="宋体" panose="02010600030101010101" pitchFamily="2" charset="-122"/>
              </a:rPr>
              <a:t>同时对新社会的美好生活发出感叹。）</a:t>
            </a:r>
            <a:r>
              <a:rPr lang="zh-CN" altLang="en-US" sz="2200" b="1" dirty="0">
                <a:latin typeface="宋体" panose="02010600030101010101" pitchFamily="2" charset="-122"/>
              </a:rPr>
              <a:t>”我心头微微一震</a:t>
            </a:r>
            <a:r>
              <a:rPr lang="en-US" altLang="zh-CN" sz="2200" b="1" dirty="0">
                <a:latin typeface="宋体" panose="02010600030101010101" pitchFamily="2" charset="-122"/>
              </a:rPr>
              <a:t>,</a:t>
            </a:r>
            <a:r>
              <a:rPr lang="zh-CN" altLang="en-US" sz="2200" b="1" dirty="0">
                <a:latin typeface="宋体" panose="02010600030101010101" pitchFamily="2" charset="-122"/>
              </a:rPr>
              <a:t>是什么时候听到过这句话来着</a:t>
            </a:r>
            <a:r>
              <a:rPr lang="en-US" altLang="zh-CN" sz="2200" b="1" dirty="0">
                <a:latin typeface="宋体" panose="02010600030101010101" pitchFamily="2" charset="-122"/>
              </a:rPr>
              <a:t>?</a:t>
            </a:r>
            <a:r>
              <a:rPr lang="zh-CN" altLang="en-US" sz="2200" b="1" dirty="0">
                <a:latin typeface="宋体" panose="02010600030101010101" pitchFamily="2" charset="-122"/>
              </a:rPr>
              <a:t>噢</a:t>
            </a:r>
            <a:r>
              <a:rPr lang="en-US" altLang="zh-CN" sz="2200" b="1" dirty="0">
                <a:latin typeface="宋体" panose="02010600030101010101" pitchFamily="2" charset="-122"/>
              </a:rPr>
              <a:t>,</a:t>
            </a:r>
            <a:r>
              <a:rPr lang="zh-CN" altLang="en-US" sz="2200" b="1" dirty="0">
                <a:latin typeface="宋体" panose="02010600030101010101" pitchFamily="2" charset="-122"/>
              </a:rPr>
              <a:t>对了</a:t>
            </a:r>
            <a:r>
              <a:rPr lang="en-US" altLang="zh-CN" sz="2200" b="1" dirty="0">
                <a:latin typeface="宋体" panose="02010600030101010101" pitchFamily="2" charset="-122"/>
              </a:rPr>
              <a:t>,</a:t>
            </a:r>
            <a:r>
              <a:rPr lang="zh-CN" altLang="en-US" sz="2200" b="1" dirty="0">
                <a:latin typeface="宋体" panose="02010600030101010101" pitchFamily="2" charset="-122"/>
              </a:rPr>
              <a:t>那是很久以前了。于是</a:t>
            </a:r>
            <a:r>
              <a:rPr lang="en-US" altLang="zh-CN" sz="2200" b="1" dirty="0">
                <a:latin typeface="宋体" panose="02010600030101010101" pitchFamily="2" charset="-122"/>
              </a:rPr>
              <a:t>,</a:t>
            </a:r>
            <a:r>
              <a:rPr lang="zh-CN" altLang="en-US" sz="2200" b="1" dirty="0">
                <a:latin typeface="宋体" panose="02010600030101010101" pitchFamily="2" charset="-122"/>
              </a:rPr>
              <a:t>我沉入了深深的回忆。</a:t>
            </a:r>
            <a:endParaRPr lang="zh-CN" altLang="en-US" sz="2200" b="1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文本框 6"/>
          <p:cNvSpPr/>
          <p:nvPr/>
        </p:nvSpPr>
        <p:spPr>
          <a:xfrm>
            <a:off x="415925" y="-58737"/>
            <a:ext cx="1671638" cy="5381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0" hangingPunct="0"/>
            <a:r>
              <a:rPr lang="zh-CN" altLang="en-US" sz="29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品读释疑</a:t>
            </a:r>
            <a:endParaRPr lang="zh-CN" altLang="en-US" sz="29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34" name="矩形 2"/>
          <p:cNvSpPr/>
          <p:nvPr/>
        </p:nvSpPr>
        <p:spPr>
          <a:xfrm>
            <a:off x="1042988" y="1066800"/>
            <a:ext cx="7058025" cy="36480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lvl="0" indent="536575" algn="just">
              <a:lnSpc>
                <a:spcPct val="150000"/>
              </a:lnSpc>
            </a:pPr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概念</a:t>
            </a: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倒叙，是根据表达的需要，把事件的结局或某个最重要、最突出的片段提到文章的前边，然后再从事件的开头按事情原来的发展顺序进行叙述的一种写法。</a:t>
            </a:r>
            <a:endParaRPr lang="zh-CN" altLang="en-US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lvl="0" indent="536575" algn="just">
              <a:lnSpc>
                <a:spcPct val="150000"/>
              </a:lnSpc>
            </a:pPr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效果</a:t>
            </a: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增强文章的生动性，使文章产生悬念，引起阅读兴趣，避免叙述的平板和结构的单调。	</a:t>
            </a:r>
            <a:endParaRPr lang="zh-CN" altLang="en-US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lvl="0" indent="536575" algn="just">
              <a:lnSpc>
                <a:spcPct val="150000"/>
              </a:lnSpc>
            </a:pPr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答题模式</a:t>
            </a: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运用倒叙的写法，先写</a:t>
            </a: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再写</a:t>
            </a: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设置悬念，引起读者阅读兴趣。</a:t>
            </a:r>
            <a:endParaRPr lang="zh-CN" altLang="en-US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435" name="文本框 1"/>
          <p:cNvSpPr/>
          <p:nvPr/>
        </p:nvSpPr>
        <p:spPr>
          <a:xfrm>
            <a:off x="344488" y="536575"/>
            <a:ext cx="8424862" cy="520700"/>
          </a:xfrm>
          <a:prstGeom prst="rect">
            <a:avLst/>
          </a:prstGeom>
          <a:solidFill>
            <a:srgbClr val="F2F2F2"/>
          </a:solidFill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just">
              <a:lnSpc>
                <a:spcPct val="150000"/>
              </a:lnSpc>
            </a:pPr>
            <a:r>
              <a:rPr lang="zh-CN" altLang="en-US" sz="2200" b="1" dirty="0">
                <a:latin typeface="宋体" panose="02010600030101010101" pitchFamily="2" charset="-122"/>
              </a:rPr>
              <a:t>阅读方法解密 品析倒叙的写法</a:t>
            </a:r>
            <a:endParaRPr lang="zh-CN" altLang="en-US" sz="2200" b="1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文本框 6"/>
          <p:cNvSpPr/>
          <p:nvPr/>
        </p:nvSpPr>
        <p:spPr>
          <a:xfrm>
            <a:off x="415925" y="-58737"/>
            <a:ext cx="1671638" cy="5381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0" hangingPunct="0"/>
            <a:r>
              <a:rPr lang="zh-CN" altLang="en-US" sz="29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品读释疑</a:t>
            </a:r>
            <a:endParaRPr lang="zh-CN" altLang="en-US" sz="29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58" name="矩形 2"/>
          <p:cNvSpPr/>
          <p:nvPr/>
        </p:nvSpPr>
        <p:spPr>
          <a:xfrm>
            <a:off x="971550" y="1924050"/>
            <a:ext cx="7058025" cy="15367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lvl="0" indent="536575" algn="just">
              <a:lnSpc>
                <a:spcPct val="150000"/>
              </a:lnSpc>
            </a:pPr>
            <a:r>
              <a:rPr lang="zh-CN" altLang="en-US" sz="2200" b="1">
                <a:latin typeface="楷体" panose="02010609060101010101" pitchFamily="49" charset="-122"/>
                <a:ea typeface="楷体" panose="02010609060101010101" pitchFamily="49" charset="-122"/>
              </a:rPr>
              <a:t>“倚”“坐”“拿”“夹”“划”等动作写出了郝副营长面对战斗的平静状态，从中可以体会到他是一位身经百战的战斗英雄。</a:t>
            </a:r>
            <a:endParaRPr lang="zh-CN" altLang="en-US" sz="2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459" name="文本框 1"/>
          <p:cNvSpPr/>
          <p:nvPr/>
        </p:nvSpPr>
        <p:spPr>
          <a:xfrm>
            <a:off x="344488" y="771525"/>
            <a:ext cx="8424862" cy="1028700"/>
          </a:xfrm>
          <a:prstGeom prst="rect">
            <a:avLst/>
          </a:prstGeom>
          <a:solidFill>
            <a:srgbClr val="F2F2F2"/>
          </a:solidFill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lvl="0" indent="630555" algn="just">
              <a:lnSpc>
                <a:spcPct val="150000"/>
              </a:lnSpc>
            </a:pPr>
            <a:r>
              <a:rPr lang="zh-CN" altLang="en-US" sz="2200" b="1">
                <a:latin typeface="宋体" panose="02010600030101010101" pitchFamily="2" charset="-122"/>
              </a:rPr>
              <a:t>这会儿，他正</a:t>
            </a:r>
            <a:r>
              <a:rPr lang="zh-CN" altLang="en-US" sz="2200" b="1">
                <a:solidFill>
                  <a:srgbClr val="C00000"/>
                </a:solidFill>
                <a:latin typeface="宋体" panose="02010600030101010101" pitchFamily="2" charset="-122"/>
              </a:rPr>
              <a:t>倚</a:t>
            </a:r>
            <a:r>
              <a:rPr lang="zh-CN" altLang="en-US" sz="2200" b="1">
                <a:latin typeface="宋体" panose="02010600030101010101" pitchFamily="2" charset="-122"/>
              </a:rPr>
              <a:t>着交通沟的胸墙</a:t>
            </a:r>
            <a:r>
              <a:rPr lang="zh-CN" altLang="en-US" sz="2200" b="1">
                <a:solidFill>
                  <a:srgbClr val="C00000"/>
                </a:solidFill>
                <a:latin typeface="宋体" panose="02010600030101010101" pitchFamily="2" charset="-122"/>
              </a:rPr>
              <a:t>坐</a:t>
            </a:r>
            <a:r>
              <a:rPr lang="zh-CN" altLang="en-US" sz="2200" b="1">
                <a:latin typeface="宋体" panose="02010600030101010101" pitchFamily="2" charset="-122"/>
              </a:rPr>
              <a:t>着，一手</a:t>
            </a:r>
            <a:r>
              <a:rPr lang="zh-CN" altLang="en-US" sz="2200" b="1">
                <a:solidFill>
                  <a:srgbClr val="C00000"/>
                </a:solidFill>
                <a:latin typeface="宋体" panose="02010600030101010101" pitchFamily="2" charset="-122"/>
              </a:rPr>
              <a:t>拿</a:t>
            </a:r>
            <a:r>
              <a:rPr lang="zh-CN" altLang="en-US" sz="2200" b="1">
                <a:latin typeface="宋体" panose="02010600030101010101" pitchFamily="2" charset="-122"/>
              </a:rPr>
              <a:t>着火柴盒，</a:t>
            </a:r>
            <a:r>
              <a:rPr lang="zh-CN" altLang="en-US" sz="2200" b="1">
                <a:solidFill>
                  <a:srgbClr val="C00000"/>
                </a:solidFill>
                <a:latin typeface="宋体" panose="02010600030101010101" pitchFamily="2" charset="-122"/>
              </a:rPr>
              <a:t>夹</a:t>
            </a:r>
            <a:r>
              <a:rPr lang="zh-CN" altLang="en-US" sz="2200" b="1">
                <a:latin typeface="宋体" panose="02010600030101010101" pitchFamily="2" charset="-122"/>
              </a:rPr>
              <a:t>着自制的烟卷，一手轻轻地</a:t>
            </a:r>
            <a:r>
              <a:rPr lang="zh-CN" altLang="en-US" sz="2200" b="1">
                <a:solidFill>
                  <a:srgbClr val="C00000"/>
                </a:solidFill>
                <a:latin typeface="宋体" panose="02010600030101010101" pitchFamily="2" charset="-122"/>
              </a:rPr>
              <a:t>划</a:t>
            </a:r>
            <a:r>
              <a:rPr lang="zh-CN" altLang="en-US" sz="2200" b="1">
                <a:latin typeface="宋体" panose="02010600030101010101" pitchFamily="2" charset="-122"/>
              </a:rPr>
              <a:t>着火柴。</a:t>
            </a:r>
            <a:endParaRPr lang="zh-CN" altLang="en-US" sz="2200" b="1">
              <a:latin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文本框 6"/>
          <p:cNvSpPr/>
          <p:nvPr/>
        </p:nvSpPr>
        <p:spPr>
          <a:xfrm>
            <a:off x="415925" y="-58737"/>
            <a:ext cx="1671638" cy="5381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0" hangingPunct="0"/>
            <a:r>
              <a:rPr lang="zh-CN" altLang="en-US" sz="29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品读释疑</a:t>
            </a:r>
            <a:endParaRPr lang="zh-CN" altLang="en-US" sz="29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482" name="矩形 2"/>
          <p:cNvSpPr/>
          <p:nvPr/>
        </p:nvSpPr>
        <p:spPr>
          <a:xfrm>
            <a:off x="971550" y="2500313"/>
            <a:ext cx="7058025" cy="5207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lvl="0" indent="536575" algn="just">
              <a:lnSpc>
                <a:spcPct val="150000"/>
              </a:lnSpc>
            </a:pPr>
            <a:r>
              <a:rPr lang="zh-CN" altLang="en-US" sz="2200" b="1">
                <a:latin typeface="楷体" panose="02010609060101010101" pitchFamily="49" charset="-122"/>
                <a:ea typeface="楷体" panose="02010609060101010101" pitchFamily="49" charset="-122"/>
              </a:rPr>
              <a:t>（羡慕）郝副营长对光明的向往</a:t>
            </a:r>
            <a:endParaRPr lang="zh-CN" altLang="en-US" sz="2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483" name="文本框 1"/>
          <p:cNvSpPr/>
          <p:nvPr/>
        </p:nvSpPr>
        <p:spPr>
          <a:xfrm>
            <a:off x="344488" y="771525"/>
            <a:ext cx="8424862" cy="1616075"/>
          </a:xfrm>
          <a:prstGeom prst="rect">
            <a:avLst/>
          </a:prstGeom>
          <a:solidFill>
            <a:srgbClr val="F2F2F2"/>
          </a:solidFill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lvl="0" indent="630555" algn="just">
              <a:lnSpc>
                <a:spcPct val="150000"/>
              </a:lnSpc>
            </a:pPr>
            <a:r>
              <a:rPr lang="zh-CN" altLang="en-US" sz="2200" b="1">
                <a:latin typeface="宋体" panose="02010600030101010101" pitchFamily="2" charset="-122"/>
              </a:rPr>
              <a:t>书上有一幅插图，画的是一盏吊着的电灯，一个孩子正在灯下聚精会神地读书。他注视着那幅图，默默地沉思着。“</a:t>
            </a:r>
            <a:r>
              <a:rPr lang="zh-CN" altLang="en-US" sz="2200" b="1">
                <a:solidFill>
                  <a:srgbClr val="C00000"/>
                </a:solidFill>
                <a:latin typeface="宋体" panose="02010600030101010101" pitchFamily="2" charset="-122"/>
              </a:rPr>
              <a:t>多好啊！</a:t>
            </a:r>
            <a:r>
              <a:rPr lang="zh-CN" altLang="en-US" sz="2200" b="1">
                <a:latin typeface="宋体" panose="02010600030101010101" pitchFamily="2" charset="-122"/>
              </a:rPr>
              <a:t>”他在自言自语。</a:t>
            </a:r>
            <a:endParaRPr lang="zh-CN" altLang="en-US" sz="2200" b="1">
              <a:latin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文本框 6"/>
          <p:cNvSpPr/>
          <p:nvPr/>
        </p:nvSpPr>
        <p:spPr>
          <a:xfrm>
            <a:off x="415925" y="-58737"/>
            <a:ext cx="1671638" cy="5381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0" hangingPunct="0"/>
            <a:r>
              <a:rPr lang="zh-CN" altLang="en-US" sz="29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品读释疑</a:t>
            </a:r>
            <a:endParaRPr lang="zh-CN" altLang="en-US" sz="29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506" name="矩形 2"/>
          <p:cNvSpPr/>
          <p:nvPr/>
        </p:nvSpPr>
        <p:spPr>
          <a:xfrm>
            <a:off x="971550" y="2500313"/>
            <a:ext cx="7200900" cy="11080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lvl="0" indent="536575" algn="just">
              <a:lnSpc>
                <a:spcPct val="150000"/>
              </a:lnSpc>
            </a:pPr>
            <a:r>
              <a:rPr lang="zh-CN" altLang="en-US" sz="2200" b="1">
                <a:latin typeface="楷体" panose="02010609060101010101" pitchFamily="49" charset="-122"/>
                <a:ea typeface="楷体" panose="02010609060101010101" pitchFamily="49" charset="-122"/>
              </a:rPr>
              <a:t>郝副营长希望祖国下一代孩子能在电灯下学习，过上幸福生活。这就是他在战斗中能英勇献身的伟大动力。</a:t>
            </a:r>
            <a:endParaRPr lang="zh-CN" altLang="en-US" sz="2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07" name="文本框 1"/>
          <p:cNvSpPr/>
          <p:nvPr/>
        </p:nvSpPr>
        <p:spPr>
          <a:xfrm>
            <a:off x="344488" y="771525"/>
            <a:ext cx="8424862" cy="1536700"/>
          </a:xfrm>
          <a:prstGeom prst="rect">
            <a:avLst/>
          </a:prstGeom>
          <a:solidFill>
            <a:srgbClr val="F2F2F2"/>
          </a:solidFill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lvl="0" indent="630555" algn="just">
              <a:lnSpc>
                <a:spcPct val="150000"/>
              </a:lnSpc>
            </a:pPr>
            <a:r>
              <a:rPr lang="zh-CN" altLang="en-US" sz="2200" b="1" dirty="0">
                <a:latin typeface="宋体" panose="02010600030101010101" pitchFamily="2" charset="-122"/>
              </a:rPr>
              <a:t>他又划着一根火柴，点燃了烟，又望了一眼图画，深情地说：“赶明儿胜利了，咱们也能用上电灯，</a:t>
            </a:r>
            <a:r>
              <a:rPr lang="zh-CN" altLang="en-US" sz="2200" b="1" u="sng" dirty="0">
                <a:latin typeface="宋体" panose="02010600030101010101" pitchFamily="2" charset="-122"/>
              </a:rPr>
              <a:t>让孩子们都在那样亮的灯光底下学习，该多好啊！</a:t>
            </a:r>
            <a:r>
              <a:rPr lang="zh-CN" altLang="en-US" sz="2200" b="1" dirty="0">
                <a:latin typeface="宋体" panose="02010600030101010101" pitchFamily="2" charset="-122"/>
              </a:rPr>
              <a:t>”</a:t>
            </a:r>
            <a:endParaRPr lang="zh-CN" altLang="en-US" sz="2200" b="1" dirty="0">
              <a:solidFill>
                <a:srgbClr val="C00000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文本框 6"/>
          <p:cNvSpPr/>
          <p:nvPr/>
        </p:nvSpPr>
        <p:spPr>
          <a:xfrm>
            <a:off x="415925" y="-58737"/>
            <a:ext cx="1671638" cy="5381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0" hangingPunct="0"/>
            <a:r>
              <a:rPr lang="zh-CN" altLang="en-US" sz="29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品读释疑</a:t>
            </a:r>
            <a:endParaRPr lang="zh-CN" altLang="en-US" sz="29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530" name="矩形 2"/>
          <p:cNvSpPr/>
          <p:nvPr/>
        </p:nvSpPr>
        <p:spPr>
          <a:xfrm>
            <a:off x="971550" y="1924050"/>
            <a:ext cx="7058025" cy="10287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lvl="0" indent="536575" algn="just">
              <a:lnSpc>
                <a:spcPct val="150000"/>
              </a:lnSpc>
            </a:pPr>
            <a:r>
              <a:rPr lang="zh-CN" altLang="en-US" sz="2200" b="1">
                <a:latin typeface="楷体" panose="02010609060101010101" pitchFamily="49" charset="-122"/>
                <a:ea typeface="楷体" panose="02010609060101010101" pitchFamily="49" charset="-122"/>
              </a:rPr>
              <a:t>“靠”“望”“陷”三个动词表现了郝副营长对美好未来的期盼。</a:t>
            </a:r>
            <a:endParaRPr lang="zh-CN" altLang="en-US" sz="2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531" name="文本框 1"/>
          <p:cNvSpPr/>
          <p:nvPr/>
        </p:nvSpPr>
        <p:spPr>
          <a:xfrm>
            <a:off x="344488" y="771525"/>
            <a:ext cx="8424862" cy="1028700"/>
          </a:xfrm>
          <a:prstGeom prst="rect">
            <a:avLst/>
          </a:prstGeom>
          <a:solidFill>
            <a:srgbClr val="F2F2F2"/>
          </a:solidFill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lvl="0" indent="630555" algn="just">
              <a:lnSpc>
                <a:spcPct val="150000"/>
              </a:lnSpc>
            </a:pPr>
            <a:r>
              <a:rPr lang="zh-CN" altLang="en-US" sz="2200" b="1">
                <a:latin typeface="宋体" panose="02010600030101010101" pitchFamily="2" charset="-122"/>
              </a:rPr>
              <a:t>他把头</a:t>
            </a:r>
            <a:r>
              <a:rPr lang="zh-CN" altLang="en-US" sz="2200" b="1">
                <a:solidFill>
                  <a:srgbClr val="C00000"/>
                </a:solidFill>
                <a:latin typeface="宋体" panose="02010600030101010101" pitchFamily="2" charset="-122"/>
              </a:rPr>
              <a:t>靠</a:t>
            </a:r>
            <a:r>
              <a:rPr lang="zh-CN" altLang="en-US" sz="2200" b="1">
                <a:latin typeface="宋体" panose="02010600030101010101" pitchFamily="2" charset="-122"/>
              </a:rPr>
              <a:t>在胸墙上，</a:t>
            </a:r>
            <a:r>
              <a:rPr lang="zh-CN" altLang="en-US" sz="2200" b="1">
                <a:solidFill>
                  <a:srgbClr val="C00000"/>
                </a:solidFill>
                <a:latin typeface="宋体" panose="02010600030101010101" pitchFamily="2" charset="-122"/>
              </a:rPr>
              <a:t>望</a:t>
            </a:r>
            <a:r>
              <a:rPr lang="zh-CN" altLang="en-US" sz="2200" b="1">
                <a:latin typeface="宋体" panose="02010600030101010101" pitchFamily="2" charset="-122"/>
              </a:rPr>
              <a:t>着漆黑的夜空，完全</a:t>
            </a:r>
            <a:r>
              <a:rPr lang="zh-CN" altLang="en-US" sz="2200" b="1">
                <a:solidFill>
                  <a:srgbClr val="C00000"/>
                </a:solidFill>
                <a:latin typeface="宋体" panose="02010600030101010101" pitchFamily="2" charset="-122"/>
              </a:rPr>
              <a:t>陷</a:t>
            </a:r>
            <a:r>
              <a:rPr lang="zh-CN" altLang="en-US" sz="2200" b="1">
                <a:latin typeface="宋体" panose="02010600030101010101" pitchFamily="2" charset="-122"/>
              </a:rPr>
              <a:t>入了对未来的憧憬里。</a:t>
            </a:r>
            <a:endParaRPr lang="zh-CN" altLang="en-US" sz="2200" b="1">
              <a:latin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文本框 6"/>
          <p:cNvSpPr/>
          <p:nvPr/>
        </p:nvSpPr>
        <p:spPr>
          <a:xfrm>
            <a:off x="415925" y="-58737"/>
            <a:ext cx="1671638" cy="5381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0" hangingPunct="0"/>
            <a:r>
              <a:rPr lang="zh-CN" altLang="en-US" sz="29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品读释疑</a:t>
            </a:r>
            <a:endParaRPr lang="zh-CN" altLang="en-US" sz="29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554" name="矩形 2"/>
          <p:cNvSpPr/>
          <p:nvPr/>
        </p:nvSpPr>
        <p:spPr>
          <a:xfrm>
            <a:off x="971550" y="2482850"/>
            <a:ext cx="7058025" cy="5207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lvl="0" indent="542925" algn="just">
              <a:lnSpc>
                <a:spcPct val="150000"/>
              </a:lnSpc>
            </a:pPr>
            <a:r>
              <a:rPr lang="zh-CN" altLang="en-US" sz="2200" b="1">
                <a:latin typeface="楷体" panose="02010609060101010101" pitchFamily="49" charset="-122"/>
                <a:ea typeface="楷体" panose="02010609060101010101" pitchFamily="49" charset="-122"/>
              </a:rPr>
              <a:t>革命先烈的无私奉献精神，现在的生活来之不易。</a:t>
            </a:r>
            <a:endParaRPr lang="zh-CN" altLang="en-US" sz="2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555" name="文本框 1"/>
          <p:cNvSpPr/>
          <p:nvPr/>
        </p:nvSpPr>
        <p:spPr>
          <a:xfrm>
            <a:off x="928688" y="987425"/>
            <a:ext cx="7272337" cy="1108075"/>
          </a:xfrm>
          <a:prstGeom prst="rect">
            <a:avLst/>
          </a:prstGeom>
          <a:solidFill>
            <a:srgbClr val="F2F2F2"/>
          </a:solidFill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lvl="0" indent="630555" algn="just">
              <a:lnSpc>
                <a:spcPct val="150000"/>
              </a:lnSpc>
            </a:pPr>
            <a:r>
              <a:rPr lang="zh-CN" altLang="en-US" sz="2200" b="1">
                <a:latin typeface="宋体" panose="02010600030101010101" pitchFamily="2" charset="-122"/>
              </a:rPr>
              <a:t>这位年轻的战友为了让孩子们能够在电灯底下学习，不惜牺牲自己的生命，他自己却没有来得及见一见电灯。</a:t>
            </a:r>
            <a:endParaRPr lang="zh-CN" altLang="en-US" sz="2200" b="1">
              <a:latin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文本框 6"/>
          <p:cNvSpPr/>
          <p:nvPr/>
        </p:nvSpPr>
        <p:spPr>
          <a:xfrm>
            <a:off x="385763" y="-46037"/>
            <a:ext cx="2416175" cy="5381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0" hangingPunct="0"/>
            <a:r>
              <a:rPr lang="zh-CN" altLang="en-US" sz="29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课文整体感知</a:t>
            </a:r>
            <a:endParaRPr lang="zh-CN" altLang="en-US" sz="29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578" name="矩形 3"/>
          <p:cNvSpPr/>
          <p:nvPr/>
        </p:nvSpPr>
        <p:spPr>
          <a:xfrm>
            <a:off x="1042988" y="1563688"/>
            <a:ext cx="7058025" cy="25527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lvl="0" indent="536575" algn="just">
              <a:lnSpc>
                <a:spcPct val="150000"/>
              </a:lnSpc>
            </a:pPr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课文通过写由广场的千万盏灯回忆起的一桩关于灯光的往事，塑造了战斗英雄郝副营长的伟大形象，歌颂了革命先烈为了后代的幸福生活，不惜牺牲自己的崇高精神，表明今天幸福生活的来之不易，提醒人们珍惜现在的幸福生活。</a:t>
            </a:r>
            <a:endParaRPr lang="zh-CN" altLang="en-US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579" name="文本框 1"/>
          <p:cNvSpPr/>
          <p:nvPr/>
        </p:nvSpPr>
        <p:spPr>
          <a:xfrm>
            <a:off x="1042988" y="892175"/>
            <a:ext cx="7034212" cy="600075"/>
          </a:xfrm>
          <a:prstGeom prst="rect">
            <a:avLst/>
          </a:prstGeom>
          <a:solidFill>
            <a:srgbClr val="F2F2F2"/>
          </a:solidFill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273050" lvl="0" indent="-273050" algn="just">
              <a:lnSpc>
                <a:spcPct val="150000"/>
              </a:lnSpc>
            </a:pPr>
            <a:r>
              <a:rPr lang="zh-CN" altLang="en-US" sz="2200" b="1" dirty="0">
                <a:latin typeface="宋体" panose="02010600030101010101" pitchFamily="2" charset="-122"/>
              </a:rPr>
              <a:t>简要概括课文主旨。</a:t>
            </a:r>
            <a:endParaRPr lang="zh-CN" altLang="en-US" sz="2200" b="1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文本框 6"/>
          <p:cNvSpPr/>
          <p:nvPr/>
        </p:nvSpPr>
        <p:spPr>
          <a:xfrm>
            <a:off x="385763" y="-46037"/>
            <a:ext cx="2416175" cy="5381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0" hangingPunct="0"/>
            <a:r>
              <a:rPr lang="zh-CN" altLang="en-US" sz="29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课文整体感知</a:t>
            </a:r>
            <a:endParaRPr lang="zh-CN" altLang="en-US" sz="29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602" name="矩形 3"/>
          <p:cNvSpPr/>
          <p:nvPr/>
        </p:nvSpPr>
        <p:spPr>
          <a:xfrm>
            <a:off x="817563" y="1563688"/>
            <a:ext cx="7489825" cy="26320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lvl="0" indent="536575" algn="just">
              <a:lnSpc>
                <a:spcPct val="150000"/>
              </a:lnSpc>
            </a:pPr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年轻的郝副营长在危急时刻，点燃了满载希望的书。一点星星般的火光，犹如明灯，指引后续部队找到了突破口。他用自己的生命换来了战斗的胜利，用自己的生命照亮了孩子们的未来。我们要不忘过去，珍惜今天的幸福生活，刻苦学习，为崇高的理想而奋斗，为祖国的繁荣富强而努力。</a:t>
            </a:r>
            <a:endParaRPr lang="zh-CN" altLang="en-US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603" name="文本框 1"/>
          <p:cNvSpPr/>
          <p:nvPr/>
        </p:nvSpPr>
        <p:spPr>
          <a:xfrm>
            <a:off x="1042988" y="892175"/>
            <a:ext cx="7034212" cy="520700"/>
          </a:xfrm>
          <a:prstGeom prst="rect">
            <a:avLst/>
          </a:prstGeom>
          <a:solidFill>
            <a:srgbClr val="F2F2F2"/>
          </a:solidFill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273050" lvl="0" indent="-273050" algn="just">
              <a:lnSpc>
                <a:spcPct val="150000"/>
              </a:lnSpc>
            </a:pPr>
            <a:r>
              <a:rPr lang="zh-CN" altLang="en-US" sz="2200" b="1">
                <a:latin typeface="宋体" panose="02010600030101010101" pitchFamily="2" charset="-122"/>
              </a:rPr>
              <a:t>独特感悟</a:t>
            </a:r>
            <a:endParaRPr lang="zh-CN" altLang="en-US" sz="2200" b="1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文本框 6"/>
          <p:cNvSpPr/>
          <p:nvPr/>
        </p:nvSpPr>
        <p:spPr>
          <a:xfrm>
            <a:off x="395288" y="-53975"/>
            <a:ext cx="1673225" cy="53816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0" hangingPunct="0"/>
            <a:r>
              <a:rPr lang="zh-CN" altLang="en-US" sz="29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板书设计</a:t>
            </a:r>
            <a:endParaRPr lang="zh-CN" altLang="en-US" sz="29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6626" name="组合 1"/>
          <p:cNvGrpSpPr/>
          <p:nvPr/>
        </p:nvGrpSpPr>
        <p:grpSpPr>
          <a:xfrm>
            <a:off x="1016000" y="895350"/>
            <a:ext cx="7118350" cy="2900363"/>
            <a:chOff x="501650" y="838225"/>
            <a:chExt cx="7117712" cy="2900511"/>
          </a:xfrm>
        </p:grpSpPr>
        <p:sp>
          <p:nvSpPr>
            <p:cNvPr id="26627" name="圆角矩形 22"/>
            <p:cNvSpPr/>
            <p:nvPr/>
          </p:nvSpPr>
          <p:spPr bwMode="auto">
            <a:xfrm>
              <a:off x="501650" y="2047962"/>
              <a:ext cx="952415" cy="476274"/>
            </a:xfrm>
            <a:prstGeom prst="roundRect">
              <a:avLst/>
            </a:prstGeom>
            <a:noFill/>
            <a:ln w="19050">
              <a:solidFill>
                <a:schemeClr val="tx2">
                  <a:lumMod val="50000"/>
                </a:schemeClr>
              </a:solidFill>
            </a:ln>
            <a:effectLst>
              <a:outerShdw blurRad="444500" dist="254000" dir="8100000" algn="tr" rotWithShape="0">
                <a:prstClr val="black">
                  <a:alpha val="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 anchorCtr="0">
              <a:spAutoFit/>
            </a:bodyPr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marL="0" marR="0" lvl="0" indent="0">
                <a:buClrTx/>
                <a:buFontTx/>
              </a:pPr>
              <a:r>
                <a:rPr lang="zh-CN" altLang="en-US" sz="2200" b="1" spc="0">
                  <a:solidFill>
                    <a:srgbClr val="000000"/>
                  </a:solidFill>
                  <a:ea typeface="微软雅黑" panose="020B0503020204020204" pitchFamily="34" charset="-122"/>
                </a:rPr>
                <a:t>灯  光</a:t>
              </a:r>
              <a:endParaRPr lang="zh-CN" altLang="en-US" sz="2200" b="1">
                <a:solidFill>
                  <a:srgbClr val="000000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6628" name="左大括号 23"/>
            <p:cNvSpPr/>
            <p:nvPr/>
          </p:nvSpPr>
          <p:spPr>
            <a:xfrm flipH="1">
              <a:off x="5963748" y="1085888"/>
              <a:ext cx="177784" cy="2436937"/>
            </a:xfrm>
            <a:prstGeom prst="leftBrace">
              <a:avLst>
                <a:gd name="adj1" fmla="val 8313"/>
                <a:gd name="adj2" fmla="val 50000"/>
              </a:avLst>
            </a:prstGeom>
            <a:noFill/>
            <a:ln w="19050">
              <a:solidFill>
                <a:srgbClr val="080A12"/>
              </a:solidFill>
              <a:miter lim="800000"/>
            </a:ln>
          </p:spPr>
          <p:txBody>
            <a:bodyPr anchor="ctr" anchorCtr="0"/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marL="0" marR="0" lvl="0" indent="0" algn="ctr">
                <a:buClrTx/>
                <a:buFontTx/>
              </a:pPr>
              <a:endParaRPr lang="zh-CN" altLang="en-US" sz="1800">
                <a:ea typeface="微软雅黑" panose="020B0503020204020204" pitchFamily="34" charset="-122"/>
              </a:endParaRPr>
            </a:p>
          </p:txBody>
        </p:sp>
        <p:sp>
          <p:nvSpPr>
            <p:cNvPr id="26629" name="圆角矩形 24"/>
            <p:cNvSpPr/>
            <p:nvPr/>
          </p:nvSpPr>
          <p:spPr bwMode="auto">
            <a:xfrm>
              <a:off x="1915986" y="838225"/>
              <a:ext cx="795266" cy="476274"/>
            </a:xfrm>
            <a:prstGeom prst="roundRect">
              <a:avLst/>
            </a:prstGeom>
            <a:noFill/>
            <a:ln w="19050">
              <a:solidFill>
                <a:schemeClr val="tx2">
                  <a:lumMod val="50000"/>
                </a:schemeClr>
              </a:solidFill>
            </a:ln>
            <a:effectLst>
              <a:outerShdw blurRad="444500" dist="254000" dir="8100000" algn="tr" rotWithShape="0">
                <a:prstClr val="black">
                  <a:alpha val="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 anchorCtr="0">
              <a:spAutoFit/>
            </a:bodyPr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marL="0" marR="0" lvl="0" indent="0">
                <a:buClrTx/>
                <a:buFontTx/>
              </a:pPr>
              <a:r>
                <a:rPr lang="zh-CN" altLang="en-US" sz="2200" b="1" spc="0">
                  <a:solidFill>
                    <a:srgbClr val="000000"/>
                  </a:solidFill>
                  <a:ea typeface="微软雅黑" panose="020B0503020204020204" pitchFamily="34" charset="-122"/>
                </a:rPr>
                <a:t>现在</a:t>
              </a:r>
              <a:endParaRPr lang="zh-CN" altLang="en-US" sz="2200" b="1">
                <a:solidFill>
                  <a:srgbClr val="000000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6630" name="左大括号 30"/>
            <p:cNvSpPr/>
            <p:nvPr/>
          </p:nvSpPr>
          <p:spPr>
            <a:xfrm>
              <a:off x="1619150" y="1077950"/>
              <a:ext cx="188896" cy="2430586"/>
            </a:xfrm>
            <a:prstGeom prst="leftBrace">
              <a:avLst>
                <a:gd name="adj1" fmla="val 8280"/>
                <a:gd name="adj2" fmla="val 50000"/>
              </a:avLst>
            </a:prstGeom>
            <a:noFill/>
            <a:ln w="19050">
              <a:solidFill>
                <a:srgbClr val="080A12"/>
              </a:solidFill>
              <a:miter lim="800000"/>
            </a:ln>
          </p:spPr>
          <p:txBody>
            <a:bodyPr anchor="ctr" anchorCtr="0"/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marL="0" marR="0" lvl="0" indent="0" algn="ctr">
                <a:buClrTx/>
                <a:buFontTx/>
              </a:pPr>
              <a:endParaRPr lang="zh-CN" altLang="en-US" sz="1800">
                <a:ea typeface="微软雅黑" panose="020B0503020204020204" pitchFamily="34" charset="-122"/>
              </a:endParaRPr>
            </a:p>
          </p:txBody>
        </p:sp>
        <p:sp>
          <p:nvSpPr>
            <p:cNvPr id="26631" name="圆角矩形 31"/>
            <p:cNvSpPr/>
            <p:nvPr/>
          </p:nvSpPr>
          <p:spPr bwMode="auto">
            <a:xfrm>
              <a:off x="6222487" y="1887617"/>
              <a:ext cx="1396875" cy="852531"/>
            </a:xfrm>
            <a:prstGeom prst="roundRect">
              <a:avLst/>
            </a:prstGeom>
            <a:noFill/>
            <a:ln w="19050">
              <a:solidFill>
                <a:schemeClr val="tx2">
                  <a:lumMod val="50000"/>
                </a:schemeClr>
              </a:solidFill>
            </a:ln>
            <a:effectLst>
              <a:outerShdw blurRad="444500" dist="254000" dir="8100000" algn="tr" rotWithShape="0">
                <a:prstClr val="black">
                  <a:alpha val="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 anchorCtr="0">
              <a:spAutoFit/>
            </a:bodyPr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marL="0" marR="0" lvl="0" indent="0">
                <a:buClrTx/>
                <a:buFontTx/>
              </a:pPr>
              <a:r>
                <a:rPr lang="zh-CN" altLang="en-US" sz="2200" b="1" spc="0">
                  <a:solidFill>
                    <a:srgbClr val="000000"/>
                  </a:solidFill>
                  <a:ea typeface="微软雅黑" panose="020B0503020204020204" pitchFamily="34" charset="-122"/>
                </a:rPr>
                <a:t>歌颂先烈</a:t>
              </a:r>
              <a:endParaRPr lang="zh-CN" altLang="en-US" sz="2200" b="1">
                <a:solidFill>
                  <a:srgbClr val="000000"/>
                </a:solidFill>
                <a:ea typeface="微软雅黑" panose="020B0503020204020204" pitchFamily="34" charset="-122"/>
              </a:endParaRPr>
            </a:p>
            <a:p>
              <a:pPr marL="0" marR="0" lvl="0" indent="0">
                <a:buClrTx/>
                <a:buFontTx/>
              </a:pPr>
              <a:r>
                <a:rPr lang="zh-CN" altLang="en-US" sz="2200" b="1" spc="0">
                  <a:solidFill>
                    <a:srgbClr val="000000"/>
                  </a:solidFill>
                  <a:ea typeface="微软雅黑" panose="020B0503020204020204" pitchFamily="34" charset="-122"/>
                </a:rPr>
                <a:t>珍惜幸福</a:t>
              </a:r>
              <a:endParaRPr lang="zh-CN" altLang="en-US" sz="2200" b="1">
                <a:solidFill>
                  <a:srgbClr val="000000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6632" name="圆角矩形 16"/>
            <p:cNvSpPr/>
            <p:nvPr/>
          </p:nvSpPr>
          <p:spPr bwMode="auto">
            <a:xfrm>
              <a:off x="1915986" y="2074951"/>
              <a:ext cx="795266" cy="477861"/>
            </a:xfrm>
            <a:prstGeom prst="roundRect">
              <a:avLst/>
            </a:prstGeom>
            <a:noFill/>
            <a:ln w="19050">
              <a:solidFill>
                <a:schemeClr val="tx2">
                  <a:lumMod val="50000"/>
                </a:schemeClr>
              </a:solidFill>
            </a:ln>
            <a:effectLst>
              <a:outerShdw blurRad="444500" dist="254000" dir="8100000" algn="tr" rotWithShape="0">
                <a:prstClr val="black">
                  <a:alpha val="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 anchorCtr="0">
              <a:spAutoFit/>
            </a:bodyPr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marL="0" marR="0" lvl="0" indent="0">
                <a:buClrTx/>
                <a:buFontTx/>
              </a:pPr>
              <a:r>
                <a:rPr lang="zh-CN" altLang="en-US" sz="2200" b="1" spc="0">
                  <a:solidFill>
                    <a:srgbClr val="000000"/>
                  </a:solidFill>
                  <a:ea typeface="微软雅黑" panose="020B0503020204020204" pitchFamily="34" charset="-122"/>
                </a:rPr>
                <a:t>往事</a:t>
              </a:r>
              <a:endParaRPr lang="zh-CN" altLang="en-US" sz="2200" b="1">
                <a:solidFill>
                  <a:srgbClr val="000000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6633" name="圆角矩形 17"/>
            <p:cNvSpPr/>
            <p:nvPr/>
          </p:nvSpPr>
          <p:spPr bwMode="auto">
            <a:xfrm>
              <a:off x="1931860" y="3262462"/>
              <a:ext cx="795266" cy="476274"/>
            </a:xfrm>
            <a:prstGeom prst="roundRect">
              <a:avLst/>
            </a:prstGeom>
            <a:noFill/>
            <a:ln w="19050">
              <a:solidFill>
                <a:schemeClr val="tx2">
                  <a:lumMod val="50000"/>
                </a:schemeClr>
              </a:solidFill>
            </a:ln>
            <a:effectLst>
              <a:outerShdw blurRad="444500" dist="254000" dir="8100000" algn="tr" rotWithShape="0">
                <a:prstClr val="black">
                  <a:alpha val="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 anchorCtr="0">
              <a:spAutoFit/>
            </a:bodyPr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marL="0" marR="0" lvl="0" indent="0">
                <a:buClrTx/>
                <a:buFontTx/>
              </a:pPr>
              <a:r>
                <a:rPr lang="zh-CN" altLang="en-US" sz="2200" b="1" spc="0">
                  <a:solidFill>
                    <a:srgbClr val="000000"/>
                  </a:solidFill>
                  <a:ea typeface="微软雅黑" panose="020B0503020204020204" pitchFamily="34" charset="-122"/>
                </a:rPr>
                <a:t>现在</a:t>
              </a:r>
              <a:endParaRPr lang="zh-CN" altLang="en-US" sz="2200" b="1">
                <a:solidFill>
                  <a:srgbClr val="000000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6634" name="圆角矩形 18"/>
            <p:cNvSpPr/>
            <p:nvPr/>
          </p:nvSpPr>
          <p:spPr bwMode="auto">
            <a:xfrm>
              <a:off x="3204921" y="863626"/>
              <a:ext cx="2531835" cy="442936"/>
            </a:xfrm>
            <a:prstGeom prst="roundRect">
              <a:avLst/>
            </a:prstGeom>
            <a:noFill/>
            <a:ln w="19050">
              <a:solidFill>
                <a:schemeClr val="tx2">
                  <a:lumMod val="50000"/>
                </a:schemeClr>
              </a:solidFill>
            </a:ln>
            <a:effectLst>
              <a:outerShdw blurRad="444500" dist="254000" dir="8100000" algn="tr" rotWithShape="0">
                <a:prstClr val="black">
                  <a:alpha val="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 anchorCtr="0">
              <a:spAutoFit/>
            </a:bodyPr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marL="0" marR="0" lvl="0" indent="0">
                <a:buClrTx/>
                <a:buFontTx/>
              </a:pPr>
              <a:r>
                <a:rPr lang="zh-CN" altLang="en-US" sz="2000" b="1" spc="0">
                  <a:solidFill>
                    <a:srgbClr val="000000"/>
                  </a:solidFill>
                  <a:ea typeface="微软雅黑" panose="020B0503020204020204" pitchFamily="34" charset="-122"/>
                </a:rPr>
                <a:t>华灯照耀，光明温暖</a:t>
              </a:r>
              <a:endParaRPr lang="zh-CN" altLang="en-US" sz="2000" b="1">
                <a:solidFill>
                  <a:srgbClr val="000000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6635" name="圆角矩形 19"/>
            <p:cNvSpPr/>
            <p:nvPr/>
          </p:nvSpPr>
          <p:spPr bwMode="auto">
            <a:xfrm>
              <a:off x="3203333" y="1541524"/>
              <a:ext cx="2271509" cy="442935"/>
            </a:xfrm>
            <a:prstGeom prst="roundRect">
              <a:avLst/>
            </a:prstGeom>
            <a:noFill/>
            <a:ln w="19050">
              <a:solidFill>
                <a:schemeClr val="tx2">
                  <a:lumMod val="50000"/>
                </a:schemeClr>
              </a:solidFill>
            </a:ln>
            <a:effectLst>
              <a:outerShdw blurRad="444500" dist="254000" dir="8100000" algn="tr" rotWithShape="0">
                <a:prstClr val="black">
                  <a:alpha val="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 anchorCtr="0">
              <a:spAutoFit/>
            </a:bodyPr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marL="0" marR="0" lvl="0" indent="0">
                <a:buClrTx/>
                <a:buFontTx/>
              </a:pPr>
              <a:r>
                <a:rPr lang="zh-CN" altLang="en-US" sz="2000" b="1" spc="0">
                  <a:solidFill>
                    <a:srgbClr val="000000"/>
                  </a:solidFill>
                  <a:ea typeface="微软雅黑" panose="020B0503020204020204" pitchFamily="34" charset="-122"/>
                </a:rPr>
                <a:t>战斗前：深情憧憬</a:t>
              </a:r>
              <a:endParaRPr lang="zh-CN" altLang="en-US" sz="2000" b="1">
                <a:solidFill>
                  <a:srgbClr val="000000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6636" name="圆角矩形 20"/>
            <p:cNvSpPr/>
            <p:nvPr/>
          </p:nvSpPr>
          <p:spPr bwMode="auto">
            <a:xfrm>
              <a:off x="3214445" y="2086064"/>
              <a:ext cx="2271508" cy="442936"/>
            </a:xfrm>
            <a:prstGeom prst="roundRect">
              <a:avLst/>
            </a:prstGeom>
            <a:noFill/>
            <a:ln w="19050">
              <a:solidFill>
                <a:schemeClr val="tx2">
                  <a:lumMod val="50000"/>
                </a:schemeClr>
              </a:solidFill>
            </a:ln>
            <a:effectLst>
              <a:outerShdw blurRad="444500" dist="254000" dir="8100000" algn="tr" rotWithShape="0">
                <a:prstClr val="black">
                  <a:alpha val="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 anchorCtr="0">
              <a:spAutoFit/>
            </a:bodyPr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marL="0" marR="0" lvl="0" indent="0">
                <a:buClrTx/>
                <a:buFontTx/>
              </a:pPr>
              <a:r>
                <a:rPr lang="zh-CN" altLang="en-US" sz="2000" b="1" spc="0">
                  <a:solidFill>
                    <a:srgbClr val="000000"/>
                  </a:solidFill>
                  <a:ea typeface="微软雅黑" panose="020B0503020204020204" pitchFamily="34" charset="-122"/>
                </a:rPr>
                <a:t>战斗中：点燃书本</a:t>
              </a:r>
              <a:endParaRPr lang="zh-CN" altLang="en-US" sz="2000" b="1">
                <a:solidFill>
                  <a:srgbClr val="000000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6637" name="圆角矩形 21"/>
            <p:cNvSpPr/>
            <p:nvPr/>
          </p:nvSpPr>
          <p:spPr bwMode="auto">
            <a:xfrm>
              <a:off x="3219206" y="2643305"/>
              <a:ext cx="2269922" cy="442935"/>
            </a:xfrm>
            <a:prstGeom prst="roundRect">
              <a:avLst/>
            </a:prstGeom>
            <a:noFill/>
            <a:ln w="19050">
              <a:solidFill>
                <a:schemeClr val="tx2">
                  <a:lumMod val="50000"/>
                </a:schemeClr>
              </a:solidFill>
            </a:ln>
            <a:effectLst>
              <a:outerShdw blurRad="444500" dist="254000" dir="8100000" algn="tr" rotWithShape="0">
                <a:prstClr val="black">
                  <a:alpha val="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 anchorCtr="0">
              <a:spAutoFit/>
            </a:bodyPr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marL="0" marR="0" lvl="0" indent="0">
                <a:buClrTx/>
                <a:buFontTx/>
              </a:pPr>
              <a:r>
                <a:rPr lang="zh-CN" altLang="en-US" sz="2000" b="1" spc="0">
                  <a:solidFill>
                    <a:srgbClr val="000000"/>
                  </a:solidFill>
                  <a:ea typeface="微软雅黑" panose="020B0503020204020204" pitchFamily="34" charset="-122"/>
                </a:rPr>
                <a:t>战斗后：壮烈牺牲</a:t>
              </a:r>
              <a:endParaRPr lang="zh-CN" altLang="en-US" sz="2000" b="1">
                <a:solidFill>
                  <a:srgbClr val="000000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6638" name="圆角矩形 27"/>
            <p:cNvSpPr/>
            <p:nvPr/>
          </p:nvSpPr>
          <p:spPr bwMode="auto">
            <a:xfrm>
              <a:off x="3231905" y="3291038"/>
              <a:ext cx="2588981" cy="442935"/>
            </a:xfrm>
            <a:prstGeom prst="roundRect">
              <a:avLst/>
            </a:prstGeom>
            <a:noFill/>
            <a:ln w="19050">
              <a:solidFill>
                <a:schemeClr val="tx2">
                  <a:lumMod val="50000"/>
                </a:schemeClr>
              </a:solidFill>
            </a:ln>
            <a:effectLst>
              <a:outerShdw blurRad="444500" dist="254000" dir="8100000" algn="tr" rotWithShape="0">
                <a:prstClr val="black">
                  <a:alpha val="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 anchorCtr="0">
              <a:spAutoFit/>
            </a:bodyPr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marL="0" marR="0" lvl="0" indent="0">
                <a:buClrTx/>
                <a:buFontTx/>
              </a:pPr>
              <a:r>
                <a:rPr lang="zh-CN" altLang="en-US" sz="2000" b="1" spc="0">
                  <a:solidFill>
                    <a:srgbClr val="000000"/>
                  </a:solidFill>
                  <a:ea typeface="微软雅黑" panose="020B0503020204020204" pitchFamily="34" charset="-122"/>
                </a:rPr>
                <a:t>华灯璀璨，缅怀战友 </a:t>
              </a:r>
              <a:endParaRPr lang="zh-CN" altLang="en-US" sz="2000" b="1">
                <a:solidFill>
                  <a:srgbClr val="000000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6639" name="左大括号 34"/>
            <p:cNvSpPr/>
            <p:nvPr/>
          </p:nvSpPr>
          <p:spPr>
            <a:xfrm>
              <a:off x="2916022" y="1551049"/>
              <a:ext cx="188895" cy="1544716"/>
            </a:xfrm>
            <a:prstGeom prst="leftBrace">
              <a:avLst>
                <a:gd name="adj1" fmla="val 8329"/>
                <a:gd name="adj2" fmla="val 50000"/>
              </a:avLst>
            </a:prstGeom>
            <a:noFill/>
            <a:ln w="19050">
              <a:solidFill>
                <a:srgbClr val="080A12"/>
              </a:solidFill>
              <a:miter lim="800000"/>
            </a:ln>
          </p:spPr>
          <p:txBody>
            <a:bodyPr anchor="ctr" anchorCtr="0"/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marL="0" marR="0" lvl="0" indent="0" algn="ctr">
                <a:buClrTx/>
                <a:buFontTx/>
              </a:pPr>
              <a:endParaRPr lang="zh-CN" altLang="en-US" sz="1800">
                <a:ea typeface="微软雅黑" panose="020B0503020204020204" pitchFamily="34" charset="-122"/>
              </a:endParaRPr>
            </a:p>
          </p:txBody>
        </p:sp>
      </p:grpSp>
      <p:pic>
        <p:nvPicPr>
          <p:cNvPr id="26640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0706100" y="11531600"/>
            <a:ext cx="330200" cy="241300"/>
          </a:xfrm>
          <a:prstGeom prst="cube">
            <a:avLst/>
          </a:prstGeom>
        </p:spPr>
      </p:pic>
    </p:spTree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矩形 6"/>
          <p:cNvSpPr/>
          <p:nvPr/>
        </p:nvSpPr>
        <p:spPr>
          <a:xfrm>
            <a:off x="0" y="-7937"/>
            <a:ext cx="9144000" cy="5151438"/>
          </a:xfrm>
          <a:prstGeom prst="rect">
            <a:avLst/>
          </a:prstGeom>
          <a:solidFill>
            <a:srgbClr val="C8E4D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ctr" eaLnBrk="0" hangingPunct="0">
              <a:buClrTx/>
              <a:buFontTx/>
            </a:pPr>
            <a:endParaRPr lang="zh-CN" altLang="en-US" sz="180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4098" name="矩形 7"/>
          <p:cNvSpPr/>
          <p:nvPr/>
        </p:nvSpPr>
        <p:spPr>
          <a:xfrm>
            <a:off x="95250" y="430213"/>
            <a:ext cx="8951913" cy="4302125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 cap="rnd">
            <a:solidFill>
              <a:srgbClr val="00A8AC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ctr" eaLnBrk="0" hangingPunct="0">
              <a:buClrTx/>
              <a:buFontTx/>
            </a:pPr>
            <a:endParaRPr lang="zh-CN" altLang="en-US" sz="180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pic>
        <p:nvPicPr>
          <p:cNvPr id="4099" name="图片 9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-6350" y="-14287"/>
            <a:ext cx="1698625" cy="4445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4100" name="文本框 6"/>
          <p:cNvSpPr/>
          <p:nvPr/>
        </p:nvSpPr>
        <p:spPr>
          <a:xfrm>
            <a:off x="468313" y="-55562"/>
            <a:ext cx="923925" cy="5365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0" hangingPunct="0"/>
            <a:r>
              <a:rPr lang="zh-CN" altLang="zh-CN" sz="29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导入</a:t>
            </a:r>
            <a:endParaRPr lang="zh-CN" altLang="zh-CN" sz="29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101" name="矩形 3"/>
          <p:cNvSpPr/>
          <p:nvPr/>
        </p:nvSpPr>
        <p:spPr>
          <a:xfrm>
            <a:off x="925513" y="925513"/>
            <a:ext cx="7470775" cy="5603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lvl="0" indent="593725">
              <a:lnSpc>
                <a:spcPct val="150000"/>
              </a:lnSpc>
            </a:pPr>
            <a:endParaRPr lang="zh-CN" altLang="en-US" sz="2400" b="1">
              <a:solidFill>
                <a:srgbClr val="C00000"/>
              </a:solidFill>
              <a:latin typeface="宋体" panose="02010600030101010101" pitchFamily="2" charset="-122"/>
            </a:endParaRPr>
          </a:p>
        </p:txBody>
      </p:sp>
      <p:sp>
        <p:nvSpPr>
          <p:cNvPr id="4102" name="文本框 100"/>
          <p:cNvSpPr/>
          <p:nvPr/>
        </p:nvSpPr>
        <p:spPr>
          <a:xfrm>
            <a:off x="1609725" y="1100138"/>
            <a:ext cx="5910263" cy="16160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lvl="0" indent="622300" algn="just">
              <a:lnSpc>
                <a:spcPct val="150000"/>
              </a:lnSpc>
            </a:pPr>
            <a:r>
              <a:rPr lang="zh-CN" altLang="en-US" sz="2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灯光，我们都非常熟悉，平时并不特别注意它。然而，我们今天要学的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《</a:t>
            </a:r>
            <a:r>
              <a:rPr lang="zh-CN" altLang="en-US" sz="2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灯光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》</a:t>
            </a:r>
            <a:r>
              <a:rPr lang="zh-CN" altLang="en-US" sz="2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一课，却向我们描述了一个动人的故事。</a:t>
            </a:r>
            <a:endParaRPr lang="zh-CN" altLang="en-US" sz="22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图片 1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0"/>
            <a:ext cx="2540000" cy="4445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6146" name="文本框 6"/>
          <p:cNvSpPr/>
          <p:nvPr/>
        </p:nvSpPr>
        <p:spPr>
          <a:xfrm>
            <a:off x="460375" y="-41275"/>
            <a:ext cx="1671638" cy="53816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0" hangingPunct="0"/>
            <a:r>
              <a:rPr lang="zh-CN" altLang="en-US" sz="29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学习目标</a:t>
            </a:r>
            <a:endParaRPr lang="zh-CN" altLang="en-US" sz="29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47" name="矩形 1"/>
          <p:cNvSpPr/>
          <p:nvPr/>
        </p:nvSpPr>
        <p:spPr>
          <a:xfrm>
            <a:off x="463550" y="1231900"/>
            <a:ext cx="330200" cy="534988"/>
          </a:xfrm>
          <a:prstGeom prst="rect">
            <a:avLst/>
          </a:prstGeom>
          <a:grpFill/>
          <a:ln>
            <a:solidFill>
              <a:srgbClr val="00A4CC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ctr" eaLnBrk="0" hangingPunct="0">
              <a:buClrTx/>
              <a:buFontTx/>
            </a:pPr>
            <a:endParaRPr lang="zh-CN" altLang="en-US" sz="1800">
              <a:solidFill>
                <a:srgbClr val="0070C0"/>
              </a:solidFill>
              <a:ea typeface="微软雅黑" panose="020B0503020204020204" pitchFamily="34" charset="-122"/>
            </a:endParaRPr>
          </a:p>
        </p:txBody>
      </p:sp>
      <p:sp>
        <p:nvSpPr>
          <p:cNvPr id="6148" name="文本框 3"/>
          <p:cNvSpPr/>
          <p:nvPr/>
        </p:nvSpPr>
        <p:spPr>
          <a:xfrm>
            <a:off x="452438" y="1306513"/>
            <a:ext cx="357187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0" hangingPunct="0"/>
            <a:r>
              <a:rPr lang="en-US" altLang="zh-CN" sz="2400" b="1">
                <a:solidFill>
                  <a:srgbClr val="00A4CC"/>
                </a:solidFill>
              </a:rPr>
              <a:t>1</a:t>
            </a:r>
            <a:endParaRPr lang="zh-CN" altLang="en-US" sz="2400" b="1">
              <a:solidFill>
                <a:srgbClr val="00A4CC"/>
              </a:solidFill>
            </a:endParaRPr>
          </a:p>
        </p:txBody>
      </p:sp>
      <p:sp>
        <p:nvSpPr>
          <p:cNvPr id="6149" name="矩形 14"/>
          <p:cNvSpPr/>
          <p:nvPr/>
        </p:nvSpPr>
        <p:spPr>
          <a:xfrm>
            <a:off x="463550" y="2283718"/>
            <a:ext cx="319088" cy="520700"/>
          </a:xfrm>
          <a:prstGeom prst="rect">
            <a:avLst/>
          </a:prstGeom>
          <a:grpFill/>
          <a:ln>
            <a:solidFill>
              <a:srgbClr val="0070C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ctr" eaLnBrk="0" hangingPunct="0">
              <a:buClrTx/>
              <a:buFontTx/>
            </a:pPr>
            <a:endParaRPr lang="zh-CN" altLang="en-US" sz="180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6150" name="文本框 15"/>
          <p:cNvSpPr/>
          <p:nvPr/>
        </p:nvSpPr>
        <p:spPr>
          <a:xfrm>
            <a:off x="436563" y="2327275"/>
            <a:ext cx="355600" cy="46196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0" hangingPunct="0"/>
            <a:r>
              <a:rPr lang="en-US" altLang="zh-CN" sz="2400" b="1">
                <a:solidFill>
                  <a:srgbClr val="0070C0"/>
                </a:solidFill>
              </a:rPr>
              <a:t>2</a:t>
            </a:r>
            <a:endParaRPr lang="en-US" altLang="zh-CN" sz="2400" b="1">
              <a:solidFill>
                <a:srgbClr val="0070C0"/>
              </a:solidFill>
            </a:endParaRPr>
          </a:p>
        </p:txBody>
      </p:sp>
      <p:sp>
        <p:nvSpPr>
          <p:cNvPr id="6151" name="文本框 5"/>
          <p:cNvSpPr/>
          <p:nvPr/>
        </p:nvSpPr>
        <p:spPr>
          <a:xfrm>
            <a:off x="869950" y="1225550"/>
            <a:ext cx="7840663" cy="509588"/>
          </a:xfrm>
          <a:prstGeom prst="rect">
            <a:avLst/>
          </a:prstGeom>
          <a:solidFill>
            <a:srgbClr val="E3F1E7"/>
          </a:solidFill>
          <a:ln>
            <a:noFill/>
            <a:miter lim="800000"/>
          </a:ln>
        </p:spPr>
        <p:txBody>
          <a:bodyPr tIns="72000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lnSpc>
                <a:spcPct val="130000"/>
              </a:lnSpc>
              <a:spcBef>
                <a:spcPts val="1200"/>
              </a:spcBef>
            </a:pPr>
            <a:r>
              <a:rPr lang="zh-CN" altLang="en-US" sz="2200" b="1" dirty="0">
                <a:ea typeface="楷体" panose="02010609060101010101" pitchFamily="49" charset="-122"/>
                <a:sym typeface="+mn-ea"/>
              </a:rPr>
              <a:t>读准字音，圈画生字，读通句子，给课文标明自然段序号。</a:t>
            </a:r>
            <a:endParaRPr lang="zh-CN" altLang="en-US" sz="2200" b="1" dirty="0">
              <a:ea typeface="楷体" panose="02010609060101010101" pitchFamily="49" charset="-122"/>
              <a:sym typeface="+mn-ea"/>
            </a:endParaRPr>
          </a:p>
        </p:txBody>
      </p:sp>
      <p:sp>
        <p:nvSpPr>
          <p:cNvPr id="6152" name="矩形 28"/>
          <p:cNvSpPr/>
          <p:nvPr/>
        </p:nvSpPr>
        <p:spPr>
          <a:xfrm>
            <a:off x="2955925" y="628650"/>
            <a:ext cx="3127375" cy="4302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ctr" eaLnBrk="0" hangingPunct="0">
              <a:buClrTx/>
              <a:buFontTx/>
            </a:pPr>
            <a:r>
              <a:rPr lang="zh-CN" altLang="en-US" sz="2400" b="1" spc="300" dirty="0">
                <a:solidFill>
                  <a:srgbClr val="DE1A37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阅读目标</a:t>
            </a:r>
            <a:endParaRPr lang="zh-CN" altLang="en-US" sz="2400" b="1" dirty="0">
              <a:solidFill>
                <a:srgbClr val="DE1A37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6153" name="直线连接符 4"/>
          <p:cNvCxnSpPr/>
          <p:nvPr/>
        </p:nvCxnSpPr>
        <p:spPr>
          <a:xfrm>
            <a:off x="5292725" y="844550"/>
            <a:ext cx="792163" cy="0"/>
          </a:xfrm>
          <a:prstGeom prst="line">
            <a:avLst/>
          </a:prstGeom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54" name="直线连接符 24"/>
          <p:cNvCxnSpPr/>
          <p:nvPr/>
        </p:nvCxnSpPr>
        <p:spPr>
          <a:xfrm>
            <a:off x="2916238" y="844550"/>
            <a:ext cx="792162" cy="0"/>
          </a:xfrm>
          <a:prstGeom prst="line">
            <a:avLst/>
          </a:prstGeom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55" name="文本框 5"/>
          <p:cNvSpPr/>
          <p:nvPr/>
        </p:nvSpPr>
        <p:spPr>
          <a:xfrm>
            <a:off x="869950" y="2284413"/>
            <a:ext cx="7840663" cy="511175"/>
          </a:xfrm>
          <a:prstGeom prst="rect">
            <a:avLst/>
          </a:prstGeom>
          <a:solidFill>
            <a:srgbClr val="E3F1E7"/>
          </a:solidFill>
          <a:ln>
            <a:noFill/>
            <a:miter lim="800000"/>
          </a:ln>
        </p:spPr>
        <p:txBody>
          <a:bodyPr tIns="72000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lnSpc>
                <a:spcPct val="130000"/>
              </a:lnSpc>
              <a:spcBef>
                <a:spcPts val="1200"/>
              </a:spcBef>
            </a:pPr>
            <a:r>
              <a:rPr lang="zh-CN" altLang="en-US" sz="2200" b="1" dirty="0">
                <a:ea typeface="楷体" panose="02010609060101010101" pitchFamily="49" charset="-122"/>
                <a:sym typeface="+mn-ea"/>
              </a:rPr>
              <a:t>想一想，课文是按什么顺序写的？ </a:t>
            </a:r>
            <a:endParaRPr lang="zh-CN" altLang="en-US" sz="2200" b="1" dirty="0">
              <a:ea typeface="楷体" panose="02010609060101010101" pitchFamily="49" charset="-122"/>
              <a:sym typeface="+mn-ea"/>
            </a:endParaRPr>
          </a:p>
        </p:txBody>
      </p:sp>
      <p:sp>
        <p:nvSpPr>
          <p:cNvPr id="6156" name="矩形 18"/>
          <p:cNvSpPr/>
          <p:nvPr/>
        </p:nvSpPr>
        <p:spPr>
          <a:xfrm>
            <a:off x="463550" y="3352022"/>
            <a:ext cx="330200" cy="534988"/>
          </a:xfrm>
          <a:prstGeom prst="rect">
            <a:avLst/>
          </a:prstGeom>
          <a:grpFill/>
          <a:ln>
            <a:solidFill>
              <a:srgbClr val="00A4CC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ctr" eaLnBrk="0" hangingPunct="0">
              <a:buClrTx/>
              <a:buFontTx/>
            </a:pPr>
            <a:endParaRPr lang="zh-CN" altLang="en-US" sz="1800">
              <a:solidFill>
                <a:srgbClr val="0070C0"/>
              </a:solidFill>
              <a:ea typeface="微软雅黑" panose="020B0503020204020204" pitchFamily="34" charset="-122"/>
            </a:endParaRPr>
          </a:p>
        </p:txBody>
      </p:sp>
      <p:sp>
        <p:nvSpPr>
          <p:cNvPr id="6157" name="文本框 3"/>
          <p:cNvSpPr/>
          <p:nvPr/>
        </p:nvSpPr>
        <p:spPr>
          <a:xfrm>
            <a:off x="452438" y="3425825"/>
            <a:ext cx="357187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0" hangingPunct="0"/>
            <a:r>
              <a:rPr lang="en-US" altLang="zh-CN" sz="2400" b="1">
                <a:solidFill>
                  <a:srgbClr val="00A4CC"/>
                </a:solidFill>
              </a:rPr>
              <a:t>3</a:t>
            </a:r>
            <a:endParaRPr lang="zh-CN" altLang="en-US" sz="2400" b="1">
              <a:solidFill>
                <a:srgbClr val="00A4CC"/>
              </a:solidFill>
            </a:endParaRPr>
          </a:p>
        </p:txBody>
      </p:sp>
      <p:sp>
        <p:nvSpPr>
          <p:cNvPr id="6158" name="文本框 5"/>
          <p:cNvSpPr/>
          <p:nvPr/>
        </p:nvSpPr>
        <p:spPr>
          <a:xfrm>
            <a:off x="869950" y="3344863"/>
            <a:ext cx="7840663" cy="509587"/>
          </a:xfrm>
          <a:prstGeom prst="rect">
            <a:avLst/>
          </a:prstGeom>
          <a:solidFill>
            <a:srgbClr val="E3F1E7"/>
          </a:solidFill>
          <a:ln>
            <a:noFill/>
            <a:miter lim="800000"/>
          </a:ln>
        </p:spPr>
        <p:txBody>
          <a:bodyPr tIns="72000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lnSpc>
                <a:spcPct val="130000"/>
              </a:lnSpc>
              <a:spcBef>
                <a:spcPts val="1200"/>
              </a:spcBef>
            </a:pPr>
            <a:r>
              <a:rPr lang="zh-CN" altLang="en-US" sz="2200" b="1" dirty="0">
                <a:ea typeface="楷体" panose="02010609060101010101" pitchFamily="49" charset="-122"/>
                <a:sym typeface="+mn-ea"/>
              </a:rPr>
              <a:t>朗读课文，说说你的感受。</a:t>
            </a:r>
            <a:endParaRPr lang="zh-CN" altLang="en-US" sz="2200" b="1" dirty="0"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文本框 100"/>
          <p:cNvSpPr/>
          <p:nvPr/>
        </p:nvSpPr>
        <p:spPr>
          <a:xfrm>
            <a:off x="933450" y="947738"/>
            <a:ext cx="7599363" cy="26320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lvl="0" indent="622300" algn="just">
              <a:lnSpc>
                <a:spcPct val="150000"/>
              </a:lnSpc>
            </a:pPr>
            <a:r>
              <a:rPr lang="zh-CN" altLang="en-US" sz="2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王愿坚：（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1929—1991</a:t>
            </a:r>
            <a:r>
              <a:rPr lang="zh-CN" altLang="en-US" sz="2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），中国电影编剧、作家。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1944</a:t>
            </a:r>
            <a:r>
              <a:rPr lang="zh-CN" altLang="en-US" sz="2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年到抗日根据地参加革命工作，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1945</a:t>
            </a:r>
            <a:r>
              <a:rPr lang="zh-CN" altLang="en-US" sz="2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年参加八路军。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1956</a:t>
            </a:r>
            <a:r>
              <a:rPr lang="zh-CN" altLang="en-US" sz="2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年至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1966</a:t>
            </a:r>
            <a:r>
              <a:rPr lang="zh-CN" altLang="en-US" sz="2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年，参加革命回忆录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《</a:t>
            </a:r>
            <a:r>
              <a:rPr lang="zh-CN" altLang="en-US" sz="2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星火燎原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》</a:t>
            </a:r>
            <a:r>
              <a:rPr lang="zh-CN" altLang="en-US" sz="2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的编辑工作。 </a:t>
            </a:r>
            <a:endParaRPr lang="zh-CN" altLang="en-US" sz="22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0" lvl="0" indent="622300" algn="just">
              <a:lnSpc>
                <a:spcPct val="150000"/>
              </a:lnSpc>
            </a:pPr>
            <a:r>
              <a:rPr lang="zh-CN" altLang="en-US" sz="2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主要作品：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《</a:t>
            </a:r>
            <a:r>
              <a:rPr lang="zh-CN" altLang="en-US" sz="2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党费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》《</a:t>
            </a:r>
            <a:r>
              <a:rPr lang="zh-CN" altLang="en-US" sz="2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粮食的故事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》《</a:t>
            </a:r>
            <a:r>
              <a:rPr lang="zh-CN" altLang="en-US" sz="2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七根火柴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》《</a:t>
            </a:r>
            <a:r>
              <a:rPr lang="zh-CN" altLang="en-US" sz="2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足迹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》《</a:t>
            </a:r>
            <a:r>
              <a:rPr lang="zh-CN" altLang="en-US" sz="2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路标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》</a:t>
            </a:r>
            <a:r>
              <a:rPr lang="zh-CN" altLang="en-US" sz="2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等。</a:t>
            </a:r>
            <a:endParaRPr lang="zh-CN" altLang="en-US" sz="22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grpSp>
        <p:nvGrpSpPr>
          <p:cNvPr id="7170" name="组合 1"/>
          <p:cNvGrpSpPr/>
          <p:nvPr/>
        </p:nvGrpSpPr>
        <p:grpSpPr>
          <a:xfrm>
            <a:off x="295275" y="590550"/>
            <a:ext cx="430213" cy="1836738"/>
            <a:chOff x="396875" y="590550"/>
            <a:chExt cx="430213" cy="1837184"/>
          </a:xfrm>
        </p:grpSpPr>
        <p:sp>
          <p:nvSpPr>
            <p:cNvPr id="7171" name="矩形 12"/>
            <p:cNvSpPr/>
            <p:nvPr/>
          </p:nvSpPr>
          <p:spPr>
            <a:xfrm rot="16200000">
              <a:off x="388089" y="1988735"/>
              <a:ext cx="447784" cy="430213"/>
            </a:xfrm>
            <a:custGeom>
              <a:avLst/>
              <a:gdLst>
                <a:gd name="connsiteX0" fmla="*/ 0 w 914400"/>
                <a:gd name="connsiteY0" fmla="*/ 0 h 790043"/>
                <a:gd name="connsiteX1" fmla="*/ 914400 w 914400"/>
                <a:gd name="connsiteY1" fmla="*/ 0 h 790043"/>
                <a:gd name="connsiteX2" fmla="*/ 914400 w 914400"/>
                <a:gd name="connsiteY2" fmla="*/ 790043 h 790043"/>
                <a:gd name="connsiteX3" fmla="*/ 0 w 914400"/>
                <a:gd name="connsiteY3" fmla="*/ 790043 h 790043"/>
                <a:gd name="connsiteX4" fmla="*/ 0 w 914400"/>
                <a:gd name="connsiteY4" fmla="*/ 0 h 790043"/>
                <a:gd name="connsiteX0-1" fmla="*/ 0 w 914400"/>
                <a:gd name="connsiteY0-2" fmla="*/ 0 h 790043"/>
                <a:gd name="connsiteX1-3" fmla="*/ 914400 w 914400"/>
                <a:gd name="connsiteY1-4" fmla="*/ 0 h 790043"/>
                <a:gd name="connsiteX2-5" fmla="*/ 914400 w 914400"/>
                <a:gd name="connsiteY2-6" fmla="*/ 790043 h 790043"/>
                <a:gd name="connsiteX3-7" fmla="*/ 0 w 914400"/>
                <a:gd name="connsiteY3-8" fmla="*/ 790043 h 790043"/>
                <a:gd name="connsiteX4-9" fmla="*/ 0 w 914400"/>
                <a:gd name="connsiteY4-10" fmla="*/ 375706 h 790043"/>
                <a:gd name="connsiteX5" fmla="*/ 0 w 914400"/>
                <a:gd name="connsiteY5" fmla="*/ 0 h 790043"/>
                <a:gd name="connsiteX0-11" fmla="*/ 0 w 914400"/>
                <a:gd name="connsiteY0-12" fmla="*/ 0 h 790043"/>
                <a:gd name="connsiteX1-13" fmla="*/ 914400 w 914400"/>
                <a:gd name="connsiteY1-14" fmla="*/ 0 h 790043"/>
                <a:gd name="connsiteX2-15" fmla="*/ 914400 w 914400"/>
                <a:gd name="connsiteY2-16" fmla="*/ 790043 h 790043"/>
                <a:gd name="connsiteX3-17" fmla="*/ 0 w 914400"/>
                <a:gd name="connsiteY3-18" fmla="*/ 790043 h 790043"/>
                <a:gd name="connsiteX4-19" fmla="*/ 385762 w 914400"/>
                <a:gd name="connsiteY4-20" fmla="*/ 389994 h 790043"/>
                <a:gd name="connsiteX5-21" fmla="*/ 0 w 914400"/>
                <a:gd name="connsiteY5-22" fmla="*/ 0 h 79004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21" y="connsiteY5-22"/>
                </a:cxn>
              </a:cxnLst>
              <a:rect l="l" t="t" r="r" b="b"/>
              <a:pathLst>
                <a:path w="914400" h="790043">
                  <a:moveTo>
                    <a:pt x="0" y="0"/>
                  </a:moveTo>
                  <a:lnTo>
                    <a:pt x="914400" y="0"/>
                  </a:lnTo>
                  <a:lnTo>
                    <a:pt x="914400" y="790043"/>
                  </a:lnTo>
                  <a:lnTo>
                    <a:pt x="0" y="790043"/>
                  </a:lnTo>
                  <a:lnTo>
                    <a:pt x="385762" y="389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anchorCtr="0"/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marL="0" marR="0" lvl="0" indent="0" algn="ctr" eaLnBrk="0" hangingPunct="0">
                <a:buClrTx/>
                <a:buFontTx/>
              </a:pPr>
              <a:endParaRPr lang="zh-HK" altLang="en-US" sz="160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7172" name="矩形 24"/>
            <p:cNvSpPr/>
            <p:nvPr/>
          </p:nvSpPr>
          <p:spPr>
            <a:xfrm rot="5400000">
              <a:off x="-197841" y="1185264"/>
              <a:ext cx="1619643" cy="430213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anchor="ctr" anchorCtr="0"/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marL="0" marR="0" lvl="0" indent="0" algn="ctr" eaLnBrk="0" hangingPunct="0">
                <a:buClrTx/>
                <a:buFontTx/>
              </a:pPr>
              <a:endParaRPr lang="zh-HK" altLang="en-US" sz="2400" b="1">
                <a:solidFill>
                  <a:srgbClr val="FFFFFF"/>
                </a:solidFill>
                <a:latin typeface="张海山锐谐体2.0-授权联系：Samtype@QQ.com" pitchFamily="2" charset="-122"/>
                <a:ea typeface="张海山锐谐体2.0-授权联系：Samtype@QQ.com" pitchFamily="2" charset="-122"/>
              </a:endParaRPr>
            </a:p>
          </p:txBody>
        </p:sp>
      </p:grpSp>
      <p:sp>
        <p:nvSpPr>
          <p:cNvPr id="7173" name="文本框 2"/>
          <p:cNvSpPr txBox="1"/>
          <p:nvPr/>
        </p:nvSpPr>
        <p:spPr>
          <a:xfrm>
            <a:off x="250825" y="700088"/>
            <a:ext cx="554038" cy="1457325"/>
          </a:xfrm>
          <a:prstGeom prst="rect">
            <a:avLst/>
          </a:prstGeom>
          <a:noFill/>
        </p:spPr>
        <p:txBody>
          <a:bodyPr vert="eaVert" wrap="non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R="0" lvl="0" eaLnBrk="0" hangingPunct="0">
              <a:buClrTx/>
              <a:buFontTx/>
            </a:pPr>
            <a:r>
              <a:rPr lang="zh-CN" altLang="en-US" sz="2400" b="1" spc="300" dirty="0">
                <a:solidFill>
                  <a:srgbClr val="00006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作者简介</a:t>
            </a:r>
            <a:endParaRPr lang="zh-HK" altLang="en-US" sz="2400" b="1" dirty="0">
              <a:solidFill>
                <a:srgbClr val="000064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174" name="文本框 6"/>
          <p:cNvSpPr txBox="1">
            <a:spLocks noChangeArrowheads="1"/>
          </p:cNvSpPr>
          <p:nvPr/>
        </p:nvSpPr>
        <p:spPr bwMode="auto">
          <a:xfrm>
            <a:off x="415925" y="-50800"/>
            <a:ext cx="2392363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t" anchorCtr="0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eaLnBrk="0" hangingPunct="0">
              <a:buClrTx/>
              <a:buFontTx/>
            </a:pPr>
            <a:r>
              <a:rPr lang="zh-CN" altLang="en-US" sz="2900" b="1" spc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预习资料速查</a:t>
            </a:r>
            <a:endParaRPr lang="zh-CN" altLang="en-US" sz="29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文本框 6"/>
          <p:cNvSpPr txBox="1">
            <a:spLocks noChangeArrowheads="1"/>
          </p:cNvSpPr>
          <p:nvPr/>
        </p:nvSpPr>
        <p:spPr bwMode="auto">
          <a:xfrm>
            <a:off x="415925" y="-53975"/>
            <a:ext cx="2392363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t" anchorCtr="0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eaLnBrk="0" hangingPunct="0">
              <a:buClrTx/>
              <a:buFontTx/>
            </a:pPr>
            <a:r>
              <a:rPr lang="zh-CN" altLang="en-US" sz="2900" b="1" spc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必考字词梳理</a:t>
            </a:r>
            <a:endParaRPr lang="zh-CN" altLang="en-US" sz="29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194" name="组合 14"/>
          <p:cNvGrpSpPr/>
          <p:nvPr/>
        </p:nvGrpSpPr>
        <p:grpSpPr>
          <a:xfrm>
            <a:off x="295275" y="590550"/>
            <a:ext cx="430213" cy="1836738"/>
            <a:chOff x="396875" y="590550"/>
            <a:chExt cx="430213" cy="1837184"/>
          </a:xfrm>
        </p:grpSpPr>
        <p:sp>
          <p:nvSpPr>
            <p:cNvPr id="8195" name="矩形 12"/>
            <p:cNvSpPr/>
            <p:nvPr/>
          </p:nvSpPr>
          <p:spPr>
            <a:xfrm rot="16200000">
              <a:off x="388089" y="1988735"/>
              <a:ext cx="447784" cy="430213"/>
            </a:xfrm>
            <a:custGeom>
              <a:avLst/>
              <a:gdLst>
                <a:gd name="connsiteX0" fmla="*/ 0 w 914400"/>
                <a:gd name="connsiteY0" fmla="*/ 0 h 790043"/>
                <a:gd name="connsiteX1" fmla="*/ 914400 w 914400"/>
                <a:gd name="connsiteY1" fmla="*/ 0 h 790043"/>
                <a:gd name="connsiteX2" fmla="*/ 914400 w 914400"/>
                <a:gd name="connsiteY2" fmla="*/ 790043 h 790043"/>
                <a:gd name="connsiteX3" fmla="*/ 0 w 914400"/>
                <a:gd name="connsiteY3" fmla="*/ 790043 h 790043"/>
                <a:gd name="connsiteX4" fmla="*/ 0 w 914400"/>
                <a:gd name="connsiteY4" fmla="*/ 0 h 790043"/>
                <a:gd name="connsiteX0-1" fmla="*/ 0 w 914400"/>
                <a:gd name="connsiteY0-2" fmla="*/ 0 h 790043"/>
                <a:gd name="connsiteX1-3" fmla="*/ 914400 w 914400"/>
                <a:gd name="connsiteY1-4" fmla="*/ 0 h 790043"/>
                <a:gd name="connsiteX2-5" fmla="*/ 914400 w 914400"/>
                <a:gd name="connsiteY2-6" fmla="*/ 790043 h 790043"/>
                <a:gd name="connsiteX3-7" fmla="*/ 0 w 914400"/>
                <a:gd name="connsiteY3-8" fmla="*/ 790043 h 790043"/>
                <a:gd name="connsiteX4-9" fmla="*/ 0 w 914400"/>
                <a:gd name="connsiteY4-10" fmla="*/ 375706 h 790043"/>
                <a:gd name="connsiteX5" fmla="*/ 0 w 914400"/>
                <a:gd name="connsiteY5" fmla="*/ 0 h 790043"/>
                <a:gd name="connsiteX0-11" fmla="*/ 0 w 914400"/>
                <a:gd name="connsiteY0-12" fmla="*/ 0 h 790043"/>
                <a:gd name="connsiteX1-13" fmla="*/ 914400 w 914400"/>
                <a:gd name="connsiteY1-14" fmla="*/ 0 h 790043"/>
                <a:gd name="connsiteX2-15" fmla="*/ 914400 w 914400"/>
                <a:gd name="connsiteY2-16" fmla="*/ 790043 h 790043"/>
                <a:gd name="connsiteX3-17" fmla="*/ 0 w 914400"/>
                <a:gd name="connsiteY3-18" fmla="*/ 790043 h 790043"/>
                <a:gd name="connsiteX4-19" fmla="*/ 385762 w 914400"/>
                <a:gd name="connsiteY4-20" fmla="*/ 389994 h 790043"/>
                <a:gd name="connsiteX5-21" fmla="*/ 0 w 914400"/>
                <a:gd name="connsiteY5-22" fmla="*/ 0 h 79004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21" y="connsiteY5-22"/>
                </a:cxn>
              </a:cxnLst>
              <a:rect l="l" t="t" r="r" b="b"/>
              <a:pathLst>
                <a:path w="914400" h="790043">
                  <a:moveTo>
                    <a:pt x="0" y="0"/>
                  </a:moveTo>
                  <a:lnTo>
                    <a:pt x="914400" y="0"/>
                  </a:lnTo>
                  <a:lnTo>
                    <a:pt x="914400" y="790043"/>
                  </a:lnTo>
                  <a:lnTo>
                    <a:pt x="0" y="790043"/>
                  </a:lnTo>
                  <a:lnTo>
                    <a:pt x="385762" y="389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anchorCtr="0"/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marL="0" marR="0" lvl="0" indent="0" algn="ctr" eaLnBrk="0" hangingPunct="0">
                <a:buClrTx/>
                <a:buFontTx/>
              </a:pPr>
              <a:endParaRPr lang="zh-HK" altLang="en-US" sz="160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8196" name="矩形 29"/>
            <p:cNvSpPr/>
            <p:nvPr/>
          </p:nvSpPr>
          <p:spPr>
            <a:xfrm rot="5400000">
              <a:off x="-197841" y="1185264"/>
              <a:ext cx="1619643" cy="430213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anchor="ctr" anchorCtr="0"/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marL="0" marR="0" lvl="0" indent="0" algn="ctr" eaLnBrk="0" hangingPunct="0">
                <a:buClrTx/>
                <a:buFontTx/>
              </a:pPr>
              <a:endParaRPr lang="zh-HK" altLang="en-US" sz="2400" b="1">
                <a:solidFill>
                  <a:srgbClr val="FFFFFF"/>
                </a:solidFill>
                <a:latin typeface="张海山锐谐体2.0-授权联系：Samtype@QQ.com" pitchFamily="2" charset="-122"/>
                <a:ea typeface="张海山锐谐体2.0-授权联系：Samtype@QQ.com" pitchFamily="2" charset="-122"/>
              </a:endParaRPr>
            </a:p>
          </p:txBody>
        </p:sp>
      </p:grpSp>
      <p:sp>
        <p:nvSpPr>
          <p:cNvPr id="8197" name="文本框 2"/>
          <p:cNvSpPr txBox="1"/>
          <p:nvPr/>
        </p:nvSpPr>
        <p:spPr>
          <a:xfrm>
            <a:off x="250825" y="700088"/>
            <a:ext cx="554038" cy="1457325"/>
          </a:xfrm>
          <a:prstGeom prst="rect">
            <a:avLst/>
          </a:prstGeom>
          <a:noFill/>
        </p:spPr>
        <p:txBody>
          <a:bodyPr vert="eaVert" wrap="none" anchor="t" anchorCtr="0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2400" b="1" i="0" u="none" spc="300" baseline="0">
                <a:solidFill>
                  <a:srgbClr val="000064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eaLnBrk="0" hangingPunct="0">
              <a:buClrTx/>
              <a:buFontTx/>
            </a:pPr>
            <a:r>
              <a:rPr lang="zh-CN" altLang="en-US" sz="2400" b="1" spc="300">
                <a:solidFill>
                  <a:srgbClr val="00006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读读写写</a:t>
            </a:r>
            <a:endParaRPr lang="zh-CN" altLang="en-US" sz="2400" b="1">
              <a:solidFill>
                <a:srgbClr val="000064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198" name="矩形 22"/>
          <p:cNvSpPr/>
          <p:nvPr/>
        </p:nvSpPr>
        <p:spPr>
          <a:xfrm>
            <a:off x="1116013" y="1023938"/>
            <a:ext cx="7200900" cy="16160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lvl="0" indent="0" defTabSz="914400">
              <a:lnSpc>
                <a:spcPct val="150000"/>
              </a:lnSpc>
              <a:tabLst>
                <a:tab pos="2509520" algn="l"/>
                <a:tab pos="4935220" algn="l"/>
              </a:tabLst>
            </a:pPr>
            <a:r>
              <a:rPr lang="zh-CN" altLang="en-US" sz="2200" b="1">
                <a:latin typeface="宋体" panose="02010600030101010101" pitchFamily="2" charset="-122"/>
              </a:rPr>
              <a:t>赞叹      微弱      注视     憧（     ）憬（    ）</a:t>
            </a:r>
            <a:r>
              <a:rPr lang="en-US" altLang="zh-CN" sz="2200" b="1">
                <a:latin typeface="宋体" panose="02010600030101010101" pitchFamily="2" charset="-122"/>
              </a:rPr>
              <a:t> </a:t>
            </a:r>
            <a:endParaRPr lang="en-US" altLang="zh-CN" sz="2200" b="1">
              <a:latin typeface="宋体" panose="02010600030101010101" pitchFamily="2" charset="-122"/>
            </a:endParaRPr>
          </a:p>
          <a:p>
            <a:pPr marL="0" lvl="0" indent="0" defTabSz="914400">
              <a:lnSpc>
                <a:spcPct val="150000"/>
              </a:lnSpc>
              <a:tabLst>
                <a:tab pos="2509520" algn="l"/>
                <a:tab pos="4935220" algn="l"/>
              </a:tabLst>
            </a:pPr>
            <a:r>
              <a:rPr lang="zh-CN" altLang="en-US" sz="2200" b="1">
                <a:latin typeface="宋体" panose="02010600030101010101" pitchFamily="2" charset="-122"/>
              </a:rPr>
              <a:t>阻击      璀（    ）璨（    ）</a:t>
            </a:r>
            <a:r>
              <a:rPr lang="en-US" altLang="zh-CN" sz="2200" b="1">
                <a:latin typeface="宋体" panose="02010600030101010101" pitchFamily="2" charset="-122"/>
              </a:rPr>
              <a:t>      </a:t>
            </a:r>
            <a:r>
              <a:rPr lang="zh-CN" altLang="en-US" sz="2200" b="1">
                <a:latin typeface="宋体" panose="02010600030101010101" pitchFamily="2" charset="-122"/>
              </a:rPr>
              <a:t>黑魆魆（    ）</a:t>
            </a:r>
            <a:endParaRPr lang="en-US" altLang="zh-CN" sz="2200" b="1">
              <a:latin typeface="宋体" panose="02010600030101010101" pitchFamily="2" charset="-122"/>
            </a:endParaRPr>
          </a:p>
          <a:p>
            <a:pPr marL="0" lvl="0" indent="0" defTabSz="914400">
              <a:lnSpc>
                <a:spcPct val="150000"/>
              </a:lnSpc>
              <a:tabLst>
                <a:tab pos="2509520" algn="l"/>
                <a:tab pos="4935220" algn="l"/>
              </a:tabLst>
            </a:pPr>
            <a:r>
              <a:rPr lang="zh-CN" altLang="en-US" sz="2200" b="1">
                <a:latin typeface="宋体" panose="02010600030101010101" pitchFamily="2" charset="-122"/>
              </a:rPr>
              <a:t>聚精会神          千钧一发</a:t>
            </a:r>
            <a:endParaRPr lang="zh-CN" altLang="en-US" sz="2200" b="1">
              <a:latin typeface="宋体" panose="02010600030101010101" pitchFamily="2" charset="-122"/>
            </a:endParaRPr>
          </a:p>
        </p:txBody>
      </p:sp>
      <p:sp>
        <p:nvSpPr>
          <p:cNvPr id="8199" name="矩形 15"/>
          <p:cNvSpPr/>
          <p:nvPr/>
        </p:nvSpPr>
        <p:spPr>
          <a:xfrm>
            <a:off x="5765800" y="995363"/>
            <a:ext cx="881063" cy="51593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0" hangingPunct="0">
              <a:lnSpc>
                <a:spcPct val="150000"/>
              </a:lnSpc>
            </a:pPr>
            <a:r>
              <a:rPr lang="en-US" altLang="zh-CN" sz="2200" b="1">
                <a:solidFill>
                  <a:srgbClr val="C0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chōng</a:t>
            </a:r>
            <a:endParaRPr lang="zh-CN" altLang="en-US" sz="2200" b="1">
              <a:solidFill>
                <a:srgbClr val="C0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8200" name="矩形 26"/>
          <p:cNvSpPr/>
          <p:nvPr/>
        </p:nvSpPr>
        <p:spPr>
          <a:xfrm>
            <a:off x="7399338" y="995363"/>
            <a:ext cx="595312" cy="51593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0" hangingPunct="0">
              <a:lnSpc>
                <a:spcPct val="150000"/>
              </a:lnSpc>
            </a:pPr>
            <a:r>
              <a:rPr lang="en-US" altLang="zh-CN" sz="2200" b="1">
                <a:solidFill>
                  <a:srgbClr val="C0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jǐng</a:t>
            </a:r>
            <a:endParaRPr lang="zh-CN" altLang="en-US" sz="2200" b="1">
              <a:solidFill>
                <a:srgbClr val="C0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8201" name="矩形 27"/>
          <p:cNvSpPr/>
          <p:nvPr/>
        </p:nvSpPr>
        <p:spPr>
          <a:xfrm>
            <a:off x="3195638" y="1498600"/>
            <a:ext cx="515937" cy="5143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0" hangingPunct="0">
              <a:lnSpc>
                <a:spcPct val="150000"/>
              </a:lnSpc>
            </a:pPr>
            <a:r>
              <a:rPr lang="en-US" altLang="zh-CN" sz="2200" b="1">
                <a:solidFill>
                  <a:srgbClr val="C0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cuǐ</a:t>
            </a:r>
            <a:endParaRPr lang="zh-CN" altLang="en-US" sz="2200" b="1">
              <a:solidFill>
                <a:srgbClr val="C0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8202" name="矩形 31"/>
          <p:cNvSpPr/>
          <p:nvPr/>
        </p:nvSpPr>
        <p:spPr>
          <a:xfrm>
            <a:off x="4589463" y="1498600"/>
            <a:ext cx="595312" cy="5159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0" hangingPunct="0">
              <a:lnSpc>
                <a:spcPct val="150000"/>
              </a:lnSpc>
            </a:pPr>
            <a:r>
              <a:rPr lang="en-US" altLang="zh-CN" sz="2200" b="1">
                <a:solidFill>
                  <a:srgbClr val="C0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càn</a:t>
            </a:r>
            <a:endParaRPr lang="zh-CN" altLang="en-US" sz="2200" b="1">
              <a:solidFill>
                <a:srgbClr val="C0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8203" name="矩形 22"/>
          <p:cNvSpPr/>
          <p:nvPr/>
        </p:nvSpPr>
        <p:spPr>
          <a:xfrm>
            <a:off x="7469188" y="1498600"/>
            <a:ext cx="452437" cy="5159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0" hangingPunct="0">
              <a:lnSpc>
                <a:spcPct val="150000"/>
              </a:lnSpc>
            </a:pPr>
            <a:r>
              <a:rPr lang="en-US" altLang="zh-CN" sz="2200" b="1">
                <a:solidFill>
                  <a:srgbClr val="C0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xū</a:t>
            </a:r>
            <a:endParaRPr lang="zh-CN" altLang="en-US" sz="2200" b="1">
              <a:solidFill>
                <a:srgbClr val="C0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8204" name="TextBox 1"/>
          <p:cNvSpPr/>
          <p:nvPr/>
        </p:nvSpPr>
        <p:spPr>
          <a:xfrm>
            <a:off x="5268913" y="1533525"/>
            <a:ext cx="339725" cy="1841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>
              <a:lnSpc>
                <a:spcPct val="40000"/>
              </a:lnSpc>
              <a:buClrTx/>
              <a:buFontTx/>
            </a:pPr>
            <a:r>
              <a:rPr lang="en-US" altLang="zh-CN" sz="3600" b="1"/>
              <a:t>·</a:t>
            </a:r>
            <a:endParaRPr lang="zh-CN" altLang="en-US" sz="3600" b="1"/>
          </a:p>
        </p:txBody>
      </p:sp>
      <p:sp>
        <p:nvSpPr>
          <p:cNvPr id="8205" name="TextBox 38"/>
          <p:cNvSpPr/>
          <p:nvPr/>
        </p:nvSpPr>
        <p:spPr>
          <a:xfrm>
            <a:off x="6815138" y="1524000"/>
            <a:ext cx="338137" cy="1841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>
              <a:lnSpc>
                <a:spcPct val="40000"/>
              </a:lnSpc>
              <a:buClrTx/>
              <a:buFontTx/>
            </a:pPr>
            <a:r>
              <a:rPr lang="en-US" altLang="zh-CN" sz="3600" b="1"/>
              <a:t>·</a:t>
            </a:r>
            <a:endParaRPr lang="zh-CN" altLang="en-US" sz="3600" b="1"/>
          </a:p>
        </p:txBody>
      </p:sp>
      <p:sp>
        <p:nvSpPr>
          <p:cNvPr id="8206" name="TextBox 39"/>
          <p:cNvSpPr/>
          <p:nvPr/>
        </p:nvSpPr>
        <p:spPr>
          <a:xfrm>
            <a:off x="2584450" y="2019300"/>
            <a:ext cx="338138" cy="18256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>
              <a:lnSpc>
                <a:spcPct val="40000"/>
              </a:lnSpc>
              <a:buClrTx/>
              <a:buFontTx/>
            </a:pPr>
            <a:r>
              <a:rPr lang="en-US" altLang="zh-CN" sz="3600" b="1"/>
              <a:t>·</a:t>
            </a:r>
            <a:endParaRPr lang="zh-CN" altLang="en-US" sz="3600" b="1"/>
          </a:p>
        </p:txBody>
      </p:sp>
      <p:sp>
        <p:nvSpPr>
          <p:cNvPr id="8207" name="TextBox 40"/>
          <p:cNvSpPr/>
          <p:nvPr/>
        </p:nvSpPr>
        <p:spPr>
          <a:xfrm>
            <a:off x="3986213" y="2008188"/>
            <a:ext cx="338137" cy="1825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>
              <a:lnSpc>
                <a:spcPct val="40000"/>
              </a:lnSpc>
              <a:buClrTx/>
              <a:buFontTx/>
            </a:pPr>
            <a:r>
              <a:rPr lang="en-US" altLang="zh-CN" sz="3600" b="1"/>
              <a:t>·</a:t>
            </a:r>
            <a:endParaRPr lang="zh-CN" altLang="en-US" sz="3600" b="1"/>
          </a:p>
        </p:txBody>
      </p:sp>
      <p:sp>
        <p:nvSpPr>
          <p:cNvPr id="8208" name="TextBox 41"/>
          <p:cNvSpPr/>
          <p:nvPr/>
        </p:nvSpPr>
        <p:spPr>
          <a:xfrm>
            <a:off x="6824663" y="2017713"/>
            <a:ext cx="338137" cy="1825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>
              <a:lnSpc>
                <a:spcPct val="40000"/>
              </a:lnSpc>
              <a:buClrTx/>
              <a:buFontTx/>
            </a:pPr>
            <a:r>
              <a:rPr lang="en-US" altLang="zh-CN" sz="3600" b="1"/>
              <a:t>·</a:t>
            </a:r>
            <a:endParaRPr lang="zh-CN" altLang="en-US" sz="3600" b="1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文本框 6"/>
          <p:cNvSpPr txBox="1">
            <a:spLocks noChangeArrowheads="1"/>
          </p:cNvSpPr>
          <p:nvPr/>
        </p:nvSpPr>
        <p:spPr bwMode="auto">
          <a:xfrm>
            <a:off x="415925" y="-53975"/>
            <a:ext cx="2392363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t" anchorCtr="0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eaLnBrk="0" hangingPunct="0">
              <a:buClrTx/>
              <a:buFontTx/>
            </a:pPr>
            <a:r>
              <a:rPr lang="zh-CN" altLang="en-US" sz="2900" b="1" spc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必考字词梳理</a:t>
            </a:r>
            <a:endParaRPr lang="zh-CN" altLang="en-US" sz="29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42" name="矩形 22"/>
          <p:cNvSpPr/>
          <p:nvPr/>
        </p:nvSpPr>
        <p:spPr>
          <a:xfrm>
            <a:off x="1187450" y="725488"/>
            <a:ext cx="6985000" cy="36464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lnSpc>
                <a:spcPct val="150000"/>
              </a:lnSpc>
            </a:pPr>
            <a:r>
              <a:rPr lang="en-US" altLang="zh-CN" sz="2200" b="1" dirty="0">
                <a:latin typeface="宋体" panose="02010600030101010101" pitchFamily="2" charset="-122"/>
              </a:rPr>
              <a:t>【</a:t>
            </a:r>
            <a:r>
              <a:rPr lang="zh-CN" altLang="en-US" sz="2200" b="1" dirty="0">
                <a:latin typeface="宋体" panose="02010600030101010101" pitchFamily="2" charset="-122"/>
              </a:rPr>
              <a:t>豫皖苏</a:t>
            </a:r>
            <a:r>
              <a:rPr lang="en-US" altLang="zh-CN" sz="2200" b="1" dirty="0">
                <a:latin typeface="宋体" panose="02010600030101010101" pitchFamily="2" charset="-122"/>
              </a:rPr>
              <a:t>】</a:t>
            </a:r>
            <a:r>
              <a:rPr lang="zh-CN" altLang="en-US" sz="2200" b="1" dirty="0">
                <a:latin typeface="宋体" panose="02010600030101010101" pitchFamily="2" charset="-122"/>
              </a:rPr>
              <a:t>豫，河南省。皖，安徽省。苏，江苏省。</a:t>
            </a:r>
            <a:endParaRPr lang="zh-CN" altLang="en-US" sz="2200" b="1" dirty="0">
              <a:latin typeface="宋体" panose="02010600030101010101" pitchFamily="2" charset="-122"/>
            </a:endParaRPr>
          </a:p>
          <a:p>
            <a:pPr lvl="0">
              <a:lnSpc>
                <a:spcPct val="150000"/>
              </a:lnSpc>
            </a:pPr>
            <a:r>
              <a:rPr lang="en-US" altLang="zh-CN" sz="2200" b="1" dirty="0">
                <a:latin typeface="宋体" panose="02010600030101010101" pitchFamily="2" charset="-122"/>
              </a:rPr>
              <a:t>【</a:t>
            </a:r>
            <a:r>
              <a:rPr lang="zh-CN" altLang="en-US" sz="2200" b="1" dirty="0">
                <a:latin typeface="宋体" panose="02010600030101010101" pitchFamily="2" charset="-122"/>
              </a:rPr>
              <a:t>围歼战</a:t>
            </a:r>
            <a:r>
              <a:rPr lang="en-US" altLang="zh-CN" sz="2200" b="1" dirty="0">
                <a:latin typeface="宋体" panose="02010600030101010101" pitchFamily="2" charset="-122"/>
              </a:rPr>
              <a:t>】</a:t>
            </a:r>
            <a:r>
              <a:rPr lang="zh-CN" altLang="en-US" sz="2200" b="1" dirty="0">
                <a:latin typeface="宋体" panose="02010600030101010101" pitchFamily="2" charset="-122"/>
              </a:rPr>
              <a:t>包围起来歼灭敌人的战斗。</a:t>
            </a:r>
            <a:endParaRPr lang="zh-CN" altLang="en-US" sz="2200" b="1" dirty="0">
              <a:latin typeface="宋体" panose="02010600030101010101" pitchFamily="2" charset="-122"/>
            </a:endParaRPr>
          </a:p>
          <a:p>
            <a:pPr lvl="0">
              <a:lnSpc>
                <a:spcPct val="150000"/>
              </a:lnSpc>
            </a:pPr>
            <a:r>
              <a:rPr lang="en-US" altLang="zh-CN" sz="2200" b="1" dirty="0">
                <a:latin typeface="宋体" panose="02010600030101010101" pitchFamily="2" charset="-122"/>
              </a:rPr>
              <a:t>【</a:t>
            </a:r>
            <a:r>
              <a:rPr lang="zh-CN" altLang="en-US" sz="2200" b="1" dirty="0">
                <a:latin typeface="宋体" panose="02010600030101010101" pitchFamily="2" charset="-122"/>
              </a:rPr>
              <a:t>璀璨</a:t>
            </a:r>
            <a:r>
              <a:rPr lang="en-US" altLang="zh-CN" sz="2200" b="1" dirty="0">
                <a:latin typeface="宋体" panose="02010600030101010101" pitchFamily="2" charset="-122"/>
              </a:rPr>
              <a:t>】</a:t>
            </a:r>
            <a:r>
              <a:rPr lang="zh-CN" altLang="en-US" sz="2200" b="1" dirty="0">
                <a:latin typeface="宋体" panose="02010600030101010101" pitchFamily="2" charset="-122"/>
              </a:rPr>
              <a:t>形容珠玉等光彩鲜明。本课指天安门广场灯光耀眼。</a:t>
            </a:r>
            <a:endParaRPr lang="zh-CN" altLang="en-US" sz="2200" b="1" dirty="0">
              <a:latin typeface="宋体" panose="02010600030101010101" pitchFamily="2" charset="-122"/>
            </a:endParaRPr>
          </a:p>
          <a:p>
            <a:pPr lvl="0">
              <a:lnSpc>
                <a:spcPct val="150000"/>
              </a:lnSpc>
            </a:pPr>
            <a:r>
              <a:rPr lang="en-US" altLang="zh-CN" sz="2200" b="1" dirty="0">
                <a:latin typeface="宋体" panose="02010600030101010101" pitchFamily="2" charset="-122"/>
              </a:rPr>
              <a:t>【</a:t>
            </a:r>
            <a:r>
              <a:rPr lang="zh-CN" altLang="en-US" sz="2200" b="1" dirty="0">
                <a:latin typeface="宋体" panose="02010600030101010101" pitchFamily="2" charset="-122"/>
              </a:rPr>
              <a:t>憧憬</a:t>
            </a:r>
            <a:r>
              <a:rPr lang="en-US" altLang="zh-CN" sz="2200" b="1" dirty="0">
                <a:latin typeface="宋体" panose="02010600030101010101" pitchFamily="2" charset="-122"/>
              </a:rPr>
              <a:t>】</a:t>
            </a:r>
            <a:r>
              <a:rPr lang="zh-CN" altLang="en-US" sz="2200" b="1" dirty="0">
                <a:latin typeface="宋体" panose="02010600030101010101" pitchFamily="2" charset="-122"/>
              </a:rPr>
              <a:t>向往。</a:t>
            </a:r>
            <a:endParaRPr lang="zh-CN" altLang="en-US" sz="2200" b="1" dirty="0">
              <a:latin typeface="宋体" panose="02010600030101010101" pitchFamily="2" charset="-122"/>
            </a:endParaRPr>
          </a:p>
          <a:p>
            <a:pPr lvl="0">
              <a:lnSpc>
                <a:spcPct val="150000"/>
              </a:lnSpc>
            </a:pPr>
            <a:r>
              <a:rPr lang="en-US" altLang="zh-CN" sz="2200" b="1" dirty="0">
                <a:latin typeface="宋体" panose="02010600030101010101" pitchFamily="2" charset="-122"/>
              </a:rPr>
              <a:t>【</a:t>
            </a:r>
            <a:r>
              <a:rPr lang="zh-CN" altLang="en-US" sz="2200" b="1" dirty="0">
                <a:latin typeface="宋体" panose="02010600030101010101" pitchFamily="2" charset="-122"/>
              </a:rPr>
              <a:t>千钧一发</a:t>
            </a:r>
            <a:r>
              <a:rPr lang="en-US" altLang="zh-CN" sz="2200" b="1" dirty="0">
                <a:latin typeface="宋体" panose="02010600030101010101" pitchFamily="2" charset="-122"/>
              </a:rPr>
              <a:t>】</a:t>
            </a:r>
            <a:r>
              <a:rPr lang="zh-CN" altLang="en-US" sz="2200" b="1" dirty="0">
                <a:latin typeface="宋体" panose="02010600030101010101" pitchFamily="2" charset="-122"/>
              </a:rPr>
              <a:t>指千钧的重量系在一根头发上，比喻极其危险。钧，古代重量单位，一钧等于</a:t>
            </a:r>
            <a:r>
              <a:rPr lang="en-US" altLang="zh-CN" sz="2200" b="1" dirty="0">
                <a:latin typeface="宋体" panose="02010600030101010101" pitchFamily="2" charset="-122"/>
              </a:rPr>
              <a:t>30</a:t>
            </a:r>
            <a:r>
              <a:rPr lang="zh-CN" altLang="en-US" sz="2200" b="1" dirty="0">
                <a:latin typeface="宋体" panose="02010600030101010101" pitchFamily="2" charset="-122"/>
              </a:rPr>
              <a:t>斤。</a:t>
            </a:r>
            <a:endParaRPr lang="zh-CN" altLang="en-US" sz="2200" b="1" dirty="0">
              <a:latin typeface="宋体" panose="02010600030101010101" pitchFamily="2" charset="-122"/>
            </a:endParaRPr>
          </a:p>
        </p:txBody>
      </p:sp>
      <p:grpSp>
        <p:nvGrpSpPr>
          <p:cNvPr id="10243" name="组合 14"/>
          <p:cNvGrpSpPr/>
          <p:nvPr/>
        </p:nvGrpSpPr>
        <p:grpSpPr>
          <a:xfrm>
            <a:off x="295275" y="590550"/>
            <a:ext cx="430213" cy="2439988"/>
            <a:chOff x="396875" y="590550"/>
            <a:chExt cx="430213" cy="1837184"/>
          </a:xfrm>
        </p:grpSpPr>
        <p:sp>
          <p:nvSpPr>
            <p:cNvPr id="10244" name="矩形 12"/>
            <p:cNvSpPr/>
            <p:nvPr/>
          </p:nvSpPr>
          <p:spPr>
            <a:xfrm rot="16200000">
              <a:off x="387861" y="1988507"/>
              <a:ext cx="448240" cy="430213"/>
            </a:xfrm>
            <a:custGeom>
              <a:avLst/>
              <a:gdLst>
                <a:gd name="connsiteX0" fmla="*/ 0 w 914400"/>
                <a:gd name="connsiteY0" fmla="*/ 0 h 790043"/>
                <a:gd name="connsiteX1" fmla="*/ 914400 w 914400"/>
                <a:gd name="connsiteY1" fmla="*/ 0 h 790043"/>
                <a:gd name="connsiteX2" fmla="*/ 914400 w 914400"/>
                <a:gd name="connsiteY2" fmla="*/ 790043 h 790043"/>
                <a:gd name="connsiteX3" fmla="*/ 0 w 914400"/>
                <a:gd name="connsiteY3" fmla="*/ 790043 h 790043"/>
                <a:gd name="connsiteX4" fmla="*/ 0 w 914400"/>
                <a:gd name="connsiteY4" fmla="*/ 0 h 790043"/>
                <a:gd name="connsiteX0-1" fmla="*/ 0 w 914400"/>
                <a:gd name="connsiteY0-2" fmla="*/ 0 h 790043"/>
                <a:gd name="connsiteX1-3" fmla="*/ 914400 w 914400"/>
                <a:gd name="connsiteY1-4" fmla="*/ 0 h 790043"/>
                <a:gd name="connsiteX2-5" fmla="*/ 914400 w 914400"/>
                <a:gd name="connsiteY2-6" fmla="*/ 790043 h 790043"/>
                <a:gd name="connsiteX3-7" fmla="*/ 0 w 914400"/>
                <a:gd name="connsiteY3-8" fmla="*/ 790043 h 790043"/>
                <a:gd name="connsiteX4-9" fmla="*/ 0 w 914400"/>
                <a:gd name="connsiteY4-10" fmla="*/ 375706 h 790043"/>
                <a:gd name="connsiteX5" fmla="*/ 0 w 914400"/>
                <a:gd name="connsiteY5" fmla="*/ 0 h 790043"/>
                <a:gd name="connsiteX0-11" fmla="*/ 0 w 914400"/>
                <a:gd name="connsiteY0-12" fmla="*/ 0 h 790043"/>
                <a:gd name="connsiteX1-13" fmla="*/ 914400 w 914400"/>
                <a:gd name="connsiteY1-14" fmla="*/ 0 h 790043"/>
                <a:gd name="connsiteX2-15" fmla="*/ 914400 w 914400"/>
                <a:gd name="connsiteY2-16" fmla="*/ 790043 h 790043"/>
                <a:gd name="connsiteX3-17" fmla="*/ 0 w 914400"/>
                <a:gd name="connsiteY3-18" fmla="*/ 790043 h 790043"/>
                <a:gd name="connsiteX4-19" fmla="*/ 385762 w 914400"/>
                <a:gd name="connsiteY4-20" fmla="*/ 389994 h 790043"/>
                <a:gd name="connsiteX5-21" fmla="*/ 0 w 914400"/>
                <a:gd name="connsiteY5-22" fmla="*/ 0 h 79004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21" y="connsiteY5-22"/>
                </a:cxn>
              </a:cxnLst>
              <a:rect l="l" t="t" r="r" b="b"/>
              <a:pathLst>
                <a:path w="914400" h="790043">
                  <a:moveTo>
                    <a:pt x="0" y="0"/>
                  </a:moveTo>
                  <a:lnTo>
                    <a:pt x="914400" y="0"/>
                  </a:lnTo>
                  <a:lnTo>
                    <a:pt x="914400" y="790043"/>
                  </a:lnTo>
                  <a:lnTo>
                    <a:pt x="0" y="790043"/>
                  </a:lnTo>
                  <a:lnTo>
                    <a:pt x="385762" y="389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anchorCtr="0"/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marL="0" marR="0" lvl="0" indent="0" algn="ctr" eaLnBrk="0" hangingPunct="0">
                <a:buClrTx/>
                <a:buFontTx/>
              </a:pPr>
              <a:endParaRPr lang="zh-HK" altLang="en-US" sz="160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0245" name="矩形 11"/>
            <p:cNvSpPr/>
            <p:nvPr/>
          </p:nvSpPr>
          <p:spPr>
            <a:xfrm rot="5400000">
              <a:off x="-197839" y="1185262"/>
              <a:ext cx="1619639" cy="430213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anchor="ctr" anchorCtr="0"/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marL="0" marR="0" lvl="0" indent="0" algn="ctr" eaLnBrk="0" hangingPunct="0">
                <a:buClrTx/>
                <a:buFontTx/>
              </a:pPr>
              <a:endParaRPr lang="zh-HK" altLang="en-US" sz="2400" b="1">
                <a:solidFill>
                  <a:srgbClr val="FFFFFF"/>
                </a:solidFill>
                <a:latin typeface="张海山锐谐体2.0-授权联系：Samtype@QQ.com" pitchFamily="2" charset="-122"/>
                <a:ea typeface="张海山锐谐体2.0-授权联系：Samtype@QQ.com" pitchFamily="2" charset="-122"/>
              </a:endParaRPr>
            </a:p>
          </p:txBody>
        </p:sp>
      </p:grpSp>
      <p:sp>
        <p:nvSpPr>
          <p:cNvPr id="10246" name="文本框 2"/>
          <p:cNvSpPr txBox="1"/>
          <p:nvPr/>
        </p:nvSpPr>
        <p:spPr>
          <a:xfrm>
            <a:off x="250825" y="700088"/>
            <a:ext cx="554038" cy="2141538"/>
          </a:xfrm>
          <a:prstGeom prst="rect">
            <a:avLst/>
          </a:prstGeom>
          <a:noFill/>
        </p:spPr>
        <p:txBody>
          <a:bodyPr vert="eaVert" wrap="none" anchor="t" anchorCtr="0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2400" b="1" i="0" u="none" spc="300" baseline="0">
                <a:solidFill>
                  <a:srgbClr val="000064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eaLnBrk="0" hangingPunct="0">
              <a:buClrTx/>
              <a:buFontTx/>
            </a:pPr>
            <a:r>
              <a:rPr lang="zh-CN" altLang="en-US" sz="2400" b="1" spc="300">
                <a:solidFill>
                  <a:srgbClr val="00006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重点词语意义</a:t>
            </a:r>
            <a:endParaRPr lang="zh-CN" altLang="en-US" sz="2400" b="1">
              <a:solidFill>
                <a:srgbClr val="000064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89" name="组合 69"/>
          <p:cNvGrpSpPr/>
          <p:nvPr/>
        </p:nvGrpSpPr>
        <p:grpSpPr>
          <a:xfrm>
            <a:off x="295275" y="590550"/>
            <a:ext cx="430213" cy="1387475"/>
            <a:chOff x="396875" y="590550"/>
            <a:chExt cx="430213" cy="1837184"/>
          </a:xfrm>
        </p:grpSpPr>
        <p:sp>
          <p:nvSpPr>
            <p:cNvPr id="12290" name="矩形 12"/>
            <p:cNvSpPr/>
            <p:nvPr/>
          </p:nvSpPr>
          <p:spPr>
            <a:xfrm rot="16200000">
              <a:off x="388113" y="1988759"/>
              <a:ext cx="447734" cy="430213"/>
            </a:xfrm>
            <a:custGeom>
              <a:avLst/>
              <a:gdLst>
                <a:gd name="connsiteX0" fmla="*/ 0 w 914400"/>
                <a:gd name="connsiteY0" fmla="*/ 0 h 790043"/>
                <a:gd name="connsiteX1" fmla="*/ 914400 w 914400"/>
                <a:gd name="connsiteY1" fmla="*/ 0 h 790043"/>
                <a:gd name="connsiteX2" fmla="*/ 914400 w 914400"/>
                <a:gd name="connsiteY2" fmla="*/ 790043 h 790043"/>
                <a:gd name="connsiteX3" fmla="*/ 0 w 914400"/>
                <a:gd name="connsiteY3" fmla="*/ 790043 h 790043"/>
                <a:gd name="connsiteX4" fmla="*/ 0 w 914400"/>
                <a:gd name="connsiteY4" fmla="*/ 0 h 790043"/>
                <a:gd name="connsiteX0-1" fmla="*/ 0 w 914400"/>
                <a:gd name="connsiteY0-2" fmla="*/ 0 h 790043"/>
                <a:gd name="connsiteX1-3" fmla="*/ 914400 w 914400"/>
                <a:gd name="connsiteY1-4" fmla="*/ 0 h 790043"/>
                <a:gd name="connsiteX2-5" fmla="*/ 914400 w 914400"/>
                <a:gd name="connsiteY2-6" fmla="*/ 790043 h 790043"/>
                <a:gd name="connsiteX3-7" fmla="*/ 0 w 914400"/>
                <a:gd name="connsiteY3-8" fmla="*/ 790043 h 790043"/>
                <a:gd name="connsiteX4-9" fmla="*/ 0 w 914400"/>
                <a:gd name="connsiteY4-10" fmla="*/ 375706 h 790043"/>
                <a:gd name="connsiteX5" fmla="*/ 0 w 914400"/>
                <a:gd name="connsiteY5" fmla="*/ 0 h 790043"/>
                <a:gd name="connsiteX0-11" fmla="*/ 0 w 914400"/>
                <a:gd name="connsiteY0-12" fmla="*/ 0 h 790043"/>
                <a:gd name="connsiteX1-13" fmla="*/ 914400 w 914400"/>
                <a:gd name="connsiteY1-14" fmla="*/ 0 h 790043"/>
                <a:gd name="connsiteX2-15" fmla="*/ 914400 w 914400"/>
                <a:gd name="connsiteY2-16" fmla="*/ 790043 h 790043"/>
                <a:gd name="connsiteX3-17" fmla="*/ 0 w 914400"/>
                <a:gd name="connsiteY3-18" fmla="*/ 790043 h 790043"/>
                <a:gd name="connsiteX4-19" fmla="*/ 385762 w 914400"/>
                <a:gd name="connsiteY4-20" fmla="*/ 389994 h 790043"/>
                <a:gd name="connsiteX5-21" fmla="*/ 0 w 914400"/>
                <a:gd name="connsiteY5-22" fmla="*/ 0 h 79004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21" y="connsiteY5-22"/>
                </a:cxn>
              </a:cxnLst>
              <a:rect l="l" t="t" r="r" b="b"/>
              <a:pathLst>
                <a:path w="914400" h="790043">
                  <a:moveTo>
                    <a:pt x="0" y="0"/>
                  </a:moveTo>
                  <a:lnTo>
                    <a:pt x="914400" y="0"/>
                  </a:lnTo>
                  <a:lnTo>
                    <a:pt x="914400" y="790043"/>
                  </a:lnTo>
                  <a:lnTo>
                    <a:pt x="0" y="790043"/>
                  </a:lnTo>
                  <a:lnTo>
                    <a:pt x="385762" y="389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anchorCtr="0"/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marL="0" marR="0" lvl="0" indent="0" algn="ctr" eaLnBrk="0" hangingPunct="0">
                <a:buClrTx/>
                <a:buFontTx/>
              </a:pPr>
              <a:endParaRPr lang="zh-HK" altLang="en-US" sz="160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2291" name="矩形 71"/>
            <p:cNvSpPr/>
            <p:nvPr/>
          </p:nvSpPr>
          <p:spPr>
            <a:xfrm rot="5400000">
              <a:off x="-197304" y="1184728"/>
              <a:ext cx="1618572" cy="430213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anchor="ctr" anchorCtr="0"/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marL="0" marR="0" lvl="0" indent="0" algn="ctr" eaLnBrk="0" hangingPunct="0">
                <a:buClrTx/>
                <a:buFontTx/>
              </a:pPr>
              <a:endParaRPr lang="zh-HK" altLang="en-US" sz="2400" b="1">
                <a:solidFill>
                  <a:srgbClr val="FFFFFF"/>
                </a:solidFill>
                <a:latin typeface="张海山锐谐体2.0-授权联系：Samtype@QQ.com" pitchFamily="2" charset="-122"/>
                <a:ea typeface="张海山锐谐体2.0-授权联系：Samtype@QQ.com" pitchFamily="2" charset="-122"/>
              </a:endParaRPr>
            </a:p>
          </p:txBody>
        </p:sp>
      </p:grpSp>
      <p:sp>
        <p:nvSpPr>
          <p:cNvPr id="12292" name="文本框 20"/>
          <p:cNvSpPr/>
          <p:nvPr/>
        </p:nvSpPr>
        <p:spPr>
          <a:xfrm>
            <a:off x="1455738" y="3221038"/>
            <a:ext cx="5722937" cy="4302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2200" b="1">
                <a:solidFill>
                  <a:srgbClr val="000000"/>
                </a:solidFill>
                <a:latin typeface="宋体" panose="02010600030101010101" pitchFamily="2" charset="-122"/>
              </a:rPr>
              <a:t>（     ）（冲劲儿）（真冲）（气味儿冲）</a:t>
            </a:r>
            <a:endParaRPr lang="zh-CN" altLang="en-US" sz="2200" b="1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12293" name="矩形 29"/>
          <p:cNvSpPr/>
          <p:nvPr/>
        </p:nvSpPr>
        <p:spPr>
          <a:xfrm>
            <a:off x="1438275" y="2501900"/>
            <a:ext cx="5437188" cy="43021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2200" b="1">
                <a:solidFill>
                  <a:srgbClr val="000000"/>
                </a:solidFill>
                <a:latin typeface="宋体" panose="02010600030101010101" pitchFamily="2" charset="-122"/>
              </a:rPr>
              <a:t>（     ）（冲动）（冲刺）（冲锋陷阵）</a:t>
            </a:r>
            <a:endParaRPr lang="zh-CN" altLang="en-US" sz="2200" b="1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12294" name="矩形 32"/>
          <p:cNvSpPr/>
          <p:nvPr/>
        </p:nvSpPr>
        <p:spPr>
          <a:xfrm>
            <a:off x="1716088" y="2452688"/>
            <a:ext cx="881062" cy="4302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en-US" altLang="zh-CN" sz="2200" b="1">
                <a:solidFill>
                  <a:srgbClr val="C0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chōng</a:t>
            </a:r>
            <a:endParaRPr lang="en-US" altLang="zh-CN" sz="2200" b="1">
              <a:solidFill>
                <a:srgbClr val="C0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2295" name="矩形 33"/>
          <p:cNvSpPr/>
          <p:nvPr/>
        </p:nvSpPr>
        <p:spPr>
          <a:xfrm>
            <a:off x="1735138" y="3178175"/>
            <a:ext cx="881062" cy="43021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en-US" altLang="zh-CN" sz="2200" b="1">
                <a:solidFill>
                  <a:srgbClr val="C0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chòng</a:t>
            </a:r>
            <a:endParaRPr lang="en-US" altLang="zh-CN" sz="2200" b="1">
              <a:solidFill>
                <a:srgbClr val="C0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2296" name="文本框 2"/>
          <p:cNvSpPr txBox="1"/>
          <p:nvPr/>
        </p:nvSpPr>
        <p:spPr>
          <a:xfrm>
            <a:off x="250825" y="700088"/>
            <a:ext cx="554038" cy="1116013"/>
          </a:xfrm>
          <a:prstGeom prst="rect">
            <a:avLst/>
          </a:prstGeom>
          <a:noFill/>
        </p:spPr>
        <p:txBody>
          <a:bodyPr vert="eaVert" wrap="none" anchor="t" anchorCtr="0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2400" b="1" i="0" u="none" spc="300" baseline="0">
                <a:solidFill>
                  <a:srgbClr val="000064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eaLnBrk="0" hangingPunct="0">
              <a:buClrTx/>
              <a:buFontTx/>
            </a:pPr>
            <a:r>
              <a:rPr lang="zh-CN" altLang="en-US" sz="2400" b="1" spc="300">
                <a:solidFill>
                  <a:srgbClr val="00006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多音字</a:t>
            </a:r>
            <a:endParaRPr lang="zh-CN" altLang="en-US" sz="2400" b="1">
              <a:solidFill>
                <a:srgbClr val="000064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297" name="文本框 6"/>
          <p:cNvSpPr txBox="1">
            <a:spLocks noChangeArrowheads="1"/>
          </p:cNvSpPr>
          <p:nvPr/>
        </p:nvSpPr>
        <p:spPr bwMode="auto">
          <a:xfrm>
            <a:off x="415925" y="-53975"/>
            <a:ext cx="2392363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t" anchorCtr="0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eaLnBrk="0" hangingPunct="0">
              <a:buClrTx/>
              <a:buFontTx/>
            </a:pPr>
            <a:r>
              <a:rPr lang="zh-CN" altLang="en-US" sz="2900" b="1" spc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必考字词梳理</a:t>
            </a:r>
            <a:endParaRPr lang="zh-CN" altLang="en-US" sz="29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298" name="矩形 30"/>
          <p:cNvSpPr/>
          <p:nvPr/>
        </p:nvSpPr>
        <p:spPr>
          <a:xfrm>
            <a:off x="941388" y="2751138"/>
            <a:ext cx="468312" cy="5715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lnSpc>
                <a:spcPct val="170000"/>
              </a:lnSpc>
            </a:pPr>
            <a:r>
              <a:rPr lang="zh-CN" altLang="en-US" sz="2200" b="1">
                <a:solidFill>
                  <a:srgbClr val="000000"/>
                </a:solidFill>
                <a:latin typeface="宋体" panose="02010600030101010101" pitchFamily="2" charset="-122"/>
              </a:rPr>
              <a:t>冲</a:t>
            </a:r>
            <a:endParaRPr lang="zh-CN" altLang="en-US" sz="2200" b="1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12299" name="左大括号 65"/>
          <p:cNvSpPr/>
          <p:nvPr/>
        </p:nvSpPr>
        <p:spPr>
          <a:xfrm>
            <a:off x="1363663" y="2717800"/>
            <a:ext cx="155575" cy="788988"/>
          </a:xfrm>
          <a:prstGeom prst="leftBrace">
            <a:avLst>
              <a:gd name="adj1" fmla="val 29748"/>
              <a:gd name="adj2" fmla="val 50000"/>
            </a:avLst>
          </a:prstGeom>
          <a:noFill/>
          <a:ln w="12700">
            <a:solidFill>
              <a:schemeClr val="tx1"/>
            </a:solidFill>
            <a:miter lim="800000"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ctr">
              <a:buClrTx/>
              <a:buFontTx/>
            </a:pPr>
            <a:endParaRPr lang="zh-CN" altLang="en-US" sz="220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12300" name="矩形 22"/>
          <p:cNvSpPr/>
          <p:nvPr/>
        </p:nvSpPr>
        <p:spPr>
          <a:xfrm>
            <a:off x="1187450" y="684213"/>
            <a:ext cx="6913563" cy="10287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lvl="0" indent="541655">
              <a:lnSpc>
                <a:spcPct val="150000"/>
              </a:lnSpc>
            </a:pPr>
            <a:r>
              <a:rPr lang="zh-CN" altLang="en-US" sz="2200" b="1">
                <a:latin typeface="宋体" panose="02010600030101010101" pitchFamily="2" charset="-122"/>
              </a:rPr>
              <a:t>战士们靠着这微弱的火光冲进了围墙，响起了一片喊杀声。</a:t>
            </a:r>
            <a:endParaRPr lang="zh-CN" altLang="en-US" sz="2200" b="1">
              <a:latin typeface="宋体" panose="02010600030101010101" pitchFamily="2" charset="-122"/>
            </a:endParaRPr>
          </a:p>
        </p:txBody>
      </p:sp>
      <p:sp>
        <p:nvSpPr>
          <p:cNvPr id="12301" name="矩形 20"/>
          <p:cNvSpPr/>
          <p:nvPr/>
        </p:nvSpPr>
        <p:spPr>
          <a:xfrm>
            <a:off x="1042988" y="1833563"/>
            <a:ext cx="7273925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0" hangingPunct="0">
              <a:lnSpc>
                <a:spcPct val="120000"/>
              </a:lnSpc>
            </a:pPr>
            <a:r>
              <a:rPr lang="zh-CN" altLang="en-US" sz="2000" b="1">
                <a:solidFill>
                  <a:srgbClr val="0070C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我们做事不能冲</a:t>
            </a:r>
            <a:r>
              <a:rPr lang="en-US" altLang="zh-CN" sz="2000" b="1">
                <a:solidFill>
                  <a:srgbClr val="0070C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(</a:t>
            </a:r>
            <a:r>
              <a:rPr lang="en-US" altLang="zh-CN" sz="2000" b="1">
                <a:solidFill>
                  <a:srgbClr val="0070C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chōng</a:t>
            </a:r>
            <a:r>
              <a:rPr lang="en-US" altLang="zh-CN" sz="2000" b="1">
                <a:solidFill>
                  <a:srgbClr val="0070C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) </a:t>
            </a:r>
            <a:r>
              <a:rPr lang="zh-CN" altLang="en-US" sz="2000" b="1">
                <a:solidFill>
                  <a:srgbClr val="0070C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动，但是要有冲</a:t>
            </a:r>
            <a:r>
              <a:rPr lang="en-US" altLang="zh-CN" sz="2000" b="1">
                <a:solidFill>
                  <a:srgbClr val="0070C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(</a:t>
            </a:r>
            <a:r>
              <a:rPr lang="en-US" altLang="zh-CN" sz="2000" b="1">
                <a:solidFill>
                  <a:srgbClr val="0070C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chòng</a:t>
            </a:r>
            <a:r>
              <a:rPr lang="en-US" altLang="zh-CN" sz="2000" b="1">
                <a:solidFill>
                  <a:srgbClr val="0070C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) </a:t>
            </a:r>
            <a:r>
              <a:rPr lang="zh-CN" altLang="en-US" sz="2000" b="1">
                <a:solidFill>
                  <a:srgbClr val="0070C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劲儿。</a:t>
            </a:r>
            <a:endParaRPr lang="zh-CN" altLang="en-US" sz="2000" b="1">
              <a:solidFill>
                <a:srgbClr val="0070C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 fill="hold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4" grpId="0"/>
      <p:bldP spid="12295" grpId="0"/>
      <p:bldP spid="1230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文本框 6"/>
          <p:cNvSpPr/>
          <p:nvPr/>
        </p:nvSpPr>
        <p:spPr>
          <a:xfrm>
            <a:off x="360363" y="-33337"/>
            <a:ext cx="2416175" cy="5381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0" hangingPunct="0"/>
            <a:r>
              <a:rPr lang="zh-CN" altLang="en-US" sz="29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课文初读感知</a:t>
            </a:r>
            <a:endParaRPr lang="zh-CN" altLang="en-US" sz="29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362" name="组合 1"/>
          <p:cNvGrpSpPr/>
          <p:nvPr/>
        </p:nvGrpSpPr>
        <p:grpSpPr>
          <a:xfrm>
            <a:off x="377825" y="590550"/>
            <a:ext cx="430213" cy="1836738"/>
            <a:chOff x="396875" y="590550"/>
            <a:chExt cx="430213" cy="1837184"/>
          </a:xfrm>
        </p:grpSpPr>
        <p:sp>
          <p:nvSpPr>
            <p:cNvPr id="15363" name="矩形 12"/>
            <p:cNvSpPr/>
            <p:nvPr/>
          </p:nvSpPr>
          <p:spPr>
            <a:xfrm rot="16200000">
              <a:off x="388089" y="1988735"/>
              <a:ext cx="447784" cy="430213"/>
            </a:xfrm>
            <a:custGeom>
              <a:avLst/>
              <a:gdLst>
                <a:gd name="connsiteX0" fmla="*/ 0 w 914400"/>
                <a:gd name="connsiteY0" fmla="*/ 0 h 790043"/>
                <a:gd name="connsiteX1" fmla="*/ 914400 w 914400"/>
                <a:gd name="connsiteY1" fmla="*/ 0 h 790043"/>
                <a:gd name="connsiteX2" fmla="*/ 914400 w 914400"/>
                <a:gd name="connsiteY2" fmla="*/ 790043 h 790043"/>
                <a:gd name="connsiteX3" fmla="*/ 0 w 914400"/>
                <a:gd name="connsiteY3" fmla="*/ 790043 h 790043"/>
                <a:gd name="connsiteX4" fmla="*/ 0 w 914400"/>
                <a:gd name="connsiteY4" fmla="*/ 0 h 790043"/>
                <a:gd name="connsiteX0-1" fmla="*/ 0 w 914400"/>
                <a:gd name="connsiteY0-2" fmla="*/ 0 h 790043"/>
                <a:gd name="connsiteX1-3" fmla="*/ 914400 w 914400"/>
                <a:gd name="connsiteY1-4" fmla="*/ 0 h 790043"/>
                <a:gd name="connsiteX2-5" fmla="*/ 914400 w 914400"/>
                <a:gd name="connsiteY2-6" fmla="*/ 790043 h 790043"/>
                <a:gd name="connsiteX3-7" fmla="*/ 0 w 914400"/>
                <a:gd name="connsiteY3-8" fmla="*/ 790043 h 790043"/>
                <a:gd name="connsiteX4-9" fmla="*/ 0 w 914400"/>
                <a:gd name="connsiteY4-10" fmla="*/ 375706 h 790043"/>
                <a:gd name="connsiteX5" fmla="*/ 0 w 914400"/>
                <a:gd name="connsiteY5" fmla="*/ 0 h 790043"/>
                <a:gd name="connsiteX0-11" fmla="*/ 0 w 914400"/>
                <a:gd name="connsiteY0-12" fmla="*/ 0 h 790043"/>
                <a:gd name="connsiteX1-13" fmla="*/ 914400 w 914400"/>
                <a:gd name="connsiteY1-14" fmla="*/ 0 h 790043"/>
                <a:gd name="connsiteX2-15" fmla="*/ 914400 w 914400"/>
                <a:gd name="connsiteY2-16" fmla="*/ 790043 h 790043"/>
                <a:gd name="connsiteX3-17" fmla="*/ 0 w 914400"/>
                <a:gd name="connsiteY3-18" fmla="*/ 790043 h 790043"/>
                <a:gd name="connsiteX4-19" fmla="*/ 385762 w 914400"/>
                <a:gd name="connsiteY4-20" fmla="*/ 389994 h 790043"/>
                <a:gd name="connsiteX5-21" fmla="*/ 0 w 914400"/>
                <a:gd name="connsiteY5-22" fmla="*/ 0 h 79004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21" y="connsiteY5-22"/>
                </a:cxn>
              </a:cxnLst>
              <a:rect l="l" t="t" r="r" b="b"/>
              <a:pathLst>
                <a:path w="914400" h="790043">
                  <a:moveTo>
                    <a:pt x="0" y="0"/>
                  </a:moveTo>
                  <a:lnTo>
                    <a:pt x="914400" y="0"/>
                  </a:lnTo>
                  <a:lnTo>
                    <a:pt x="914400" y="790043"/>
                  </a:lnTo>
                  <a:lnTo>
                    <a:pt x="0" y="790043"/>
                  </a:lnTo>
                  <a:lnTo>
                    <a:pt x="385762" y="389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anchorCtr="0"/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marL="0" marR="0" lvl="0" indent="0" algn="ctr" eaLnBrk="0" hangingPunct="0">
                <a:buClrTx/>
                <a:buFontTx/>
              </a:pPr>
              <a:endParaRPr lang="zh-HK" altLang="en-US" sz="160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5364" name="矩形 9"/>
            <p:cNvSpPr/>
            <p:nvPr/>
          </p:nvSpPr>
          <p:spPr>
            <a:xfrm rot="5400000">
              <a:off x="-197841" y="1185264"/>
              <a:ext cx="1619643" cy="430213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anchor="ctr" anchorCtr="0"/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marL="0" marR="0" lvl="0" indent="0" algn="ctr" eaLnBrk="0" hangingPunct="0">
                <a:buClrTx/>
                <a:buFontTx/>
              </a:pPr>
              <a:endParaRPr lang="zh-HK" altLang="en-US" sz="2400" b="1">
                <a:solidFill>
                  <a:srgbClr val="FFFFFF"/>
                </a:solidFill>
                <a:latin typeface="张海山锐谐体2.0-授权联系：Samtype@QQ.com" pitchFamily="2" charset="-122"/>
                <a:ea typeface="张海山锐谐体2.0-授权联系：Samtype@QQ.com" pitchFamily="2" charset="-122"/>
              </a:endParaRPr>
            </a:p>
          </p:txBody>
        </p:sp>
      </p:grpSp>
      <p:sp>
        <p:nvSpPr>
          <p:cNvPr id="15365" name="文本框 2"/>
          <p:cNvSpPr txBox="1"/>
          <p:nvPr/>
        </p:nvSpPr>
        <p:spPr>
          <a:xfrm>
            <a:off x="333375" y="700088"/>
            <a:ext cx="554038" cy="1457325"/>
          </a:xfrm>
          <a:prstGeom prst="rect">
            <a:avLst/>
          </a:prstGeom>
          <a:noFill/>
        </p:spPr>
        <p:txBody>
          <a:bodyPr vert="eaVert" wrap="non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R="0" lvl="0" eaLnBrk="0" hangingPunct="0">
              <a:buClrTx/>
              <a:buFontTx/>
            </a:pPr>
            <a:r>
              <a:rPr lang="zh-CN" altLang="en-US" sz="2400" b="1" spc="300" dirty="0">
                <a:solidFill>
                  <a:srgbClr val="00006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文章脉络</a:t>
            </a:r>
            <a:endParaRPr lang="zh-HK" altLang="en-US" sz="2400" b="1" dirty="0">
              <a:solidFill>
                <a:srgbClr val="000064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366" name="矩形 13"/>
          <p:cNvSpPr/>
          <p:nvPr/>
        </p:nvSpPr>
        <p:spPr>
          <a:xfrm>
            <a:off x="1474788" y="1131888"/>
            <a:ext cx="6049963" cy="600075"/>
          </a:xfrm>
          <a:prstGeom prst="rect">
            <a:avLst/>
          </a:prstGeom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541655" marR="0" lvl="0" indent="-541655" eaLnBrk="0" hangingPunct="0">
              <a:lnSpc>
                <a:spcPct val="150000"/>
              </a:lnSpc>
              <a:buClrTx/>
              <a:buFont typeface="Arial" panose="020B0604020202020204"/>
            </a:pPr>
            <a:r>
              <a:rPr lang="zh-CN" altLang="en-US" sz="2200" b="1" spc="0" dirty="0">
                <a:solidFill>
                  <a:srgbClr val="C00000"/>
                </a:solidFill>
              </a:rPr>
              <a:t>第一部分：</a:t>
            </a:r>
            <a:r>
              <a:rPr lang="zh-CN" altLang="en-US" sz="2200" b="1" spc="0" dirty="0"/>
              <a:t>“广场灯光”</a:t>
            </a:r>
            <a:endParaRPr lang="zh-CN" altLang="en-US" sz="2200" b="1" dirty="0"/>
          </a:p>
        </p:txBody>
      </p:sp>
      <p:sp>
        <p:nvSpPr>
          <p:cNvPr id="15367" name="矩形 14"/>
          <p:cNvSpPr/>
          <p:nvPr/>
        </p:nvSpPr>
        <p:spPr>
          <a:xfrm>
            <a:off x="1474788" y="1952625"/>
            <a:ext cx="6049963" cy="600075"/>
          </a:xfrm>
          <a:prstGeom prst="rect">
            <a:avLst/>
          </a:prstGeom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894080" marR="0" lvl="0" indent="-894080" eaLnBrk="0" hangingPunct="0">
              <a:lnSpc>
                <a:spcPct val="150000"/>
              </a:lnSpc>
              <a:buClrTx/>
              <a:buFont typeface="Arial" panose="020B0604020202020204"/>
            </a:pPr>
            <a:r>
              <a:rPr lang="zh-CN" altLang="en-US" sz="2200" b="1" spc="0" dirty="0">
                <a:solidFill>
                  <a:srgbClr val="C00000"/>
                </a:solidFill>
              </a:rPr>
              <a:t>第二部分：</a:t>
            </a:r>
            <a:r>
              <a:rPr lang="zh-CN" altLang="en-US" sz="2200" b="1" spc="0" dirty="0"/>
              <a:t>“回忆往事”</a:t>
            </a:r>
            <a:endParaRPr lang="zh-CN" altLang="en-US" sz="2200" b="1" dirty="0"/>
          </a:p>
        </p:txBody>
      </p:sp>
      <p:sp>
        <p:nvSpPr>
          <p:cNvPr id="15368" name="矩形 15"/>
          <p:cNvSpPr/>
          <p:nvPr/>
        </p:nvSpPr>
        <p:spPr>
          <a:xfrm>
            <a:off x="1474788" y="2795588"/>
            <a:ext cx="6049963" cy="600075"/>
          </a:xfrm>
          <a:prstGeom prst="rect">
            <a:avLst/>
          </a:prstGeom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eaLnBrk="0" hangingPunct="0">
              <a:lnSpc>
                <a:spcPct val="150000"/>
              </a:lnSpc>
              <a:buClrTx/>
              <a:buFont typeface="Arial" panose="020B0604020202020204"/>
            </a:pPr>
            <a:r>
              <a:rPr lang="zh-CN" altLang="en-US" sz="2200" b="1" spc="0" dirty="0">
                <a:solidFill>
                  <a:srgbClr val="C00000"/>
                </a:solidFill>
              </a:rPr>
              <a:t>第三部分：</a:t>
            </a:r>
            <a:r>
              <a:rPr lang="zh-CN" altLang="en-US" sz="2200" b="1" spc="0" dirty="0"/>
              <a:t>“思念战友”</a:t>
            </a:r>
            <a:endParaRPr lang="zh-CN" altLang="en-US" sz="2200" b="1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 fill="hold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 fill="hold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6" grpId="0"/>
      <p:bldP spid="15367" grpId="0"/>
      <p:bldP spid="1536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文本框 6"/>
          <p:cNvSpPr/>
          <p:nvPr/>
        </p:nvSpPr>
        <p:spPr>
          <a:xfrm>
            <a:off x="415925" y="-58737"/>
            <a:ext cx="1671638" cy="5381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0" hangingPunct="0"/>
            <a:r>
              <a:rPr lang="zh-CN" altLang="en-US" sz="29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品读释疑</a:t>
            </a:r>
            <a:endParaRPr lang="zh-CN" altLang="en-US" sz="29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386" name="矩形 2"/>
          <p:cNvSpPr/>
          <p:nvPr/>
        </p:nvSpPr>
        <p:spPr>
          <a:xfrm>
            <a:off x="971550" y="2039938"/>
            <a:ext cx="7058025" cy="10287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lvl="0" indent="536575" algn="just">
              <a:lnSpc>
                <a:spcPct val="150000"/>
              </a:lnSpc>
            </a:pPr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既写出了灯光给人的感觉，又表达了“我”内心的幸福和自豪感。</a:t>
            </a:r>
            <a:endParaRPr lang="zh-CN" altLang="en-US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387" name="文本框 1"/>
          <p:cNvSpPr/>
          <p:nvPr/>
        </p:nvSpPr>
        <p:spPr>
          <a:xfrm>
            <a:off x="344488" y="771525"/>
            <a:ext cx="8424862" cy="1028700"/>
          </a:xfrm>
          <a:prstGeom prst="rect">
            <a:avLst/>
          </a:prstGeom>
          <a:solidFill>
            <a:srgbClr val="F2F2F2"/>
          </a:solidFill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lvl="0" indent="630555" algn="just">
              <a:lnSpc>
                <a:spcPct val="150000"/>
              </a:lnSpc>
            </a:pPr>
            <a:r>
              <a:rPr lang="zh-CN" altLang="en-US" sz="2200" b="1" dirty="0">
                <a:latin typeface="宋体" panose="02010600030101010101" pitchFamily="2" charset="-122"/>
              </a:rPr>
              <a:t>广场上千万盏灯静静地照耀着周围的宏伟建筑，令人心头光明而又温暖。</a:t>
            </a:r>
            <a:endParaRPr lang="zh-CN" altLang="en-US" sz="2200" b="1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</p:bldLst>
  </p:timing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3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4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8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5081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49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YzI2ZWEwYjA2ZDg3MDExYWJhMGUzZTg5Yzc1NGVmYjEifQ=="/>
  <p:tag name="commondata" val="eyJoZGlkIjoiN2YzNjBkOTgyNWQ1YTMxYzM3MzMwNWFiODNmOWIzYWMifQ==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heme/theme1.xml><?xml version="1.0" encoding="utf-8"?>
<a:theme xmlns:a="http://schemas.openxmlformats.org/drawingml/2006/main" name="自定义设计方案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1827</Words>
  <Application>WPS 演示</Application>
  <PresentationFormat>全屏显示(16:9)</PresentationFormat>
  <Paragraphs>181</Paragraphs>
  <Slides>19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4" baseType="lpstr">
      <vt:lpstr>Arial</vt:lpstr>
      <vt:lpstr>宋体</vt:lpstr>
      <vt:lpstr>Wingdings</vt:lpstr>
      <vt:lpstr>微软雅黑</vt:lpstr>
      <vt:lpstr>Wingdings</vt:lpstr>
      <vt:lpstr>Calibri</vt:lpstr>
      <vt:lpstr>Calibri</vt:lpstr>
      <vt:lpstr>黑体</vt:lpstr>
      <vt:lpstr>Times New Roman</vt:lpstr>
      <vt:lpstr>楷体</vt:lpstr>
      <vt:lpstr>张海山锐谐体2.0-授权联系：Samtype@QQ.com</vt:lpstr>
      <vt:lpstr>方正姚体</vt:lpstr>
      <vt:lpstr>Arial</vt:lpstr>
      <vt:lpstr>Arial Unicode MS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2022-07-15T08:54:00Z</cp:lastPrinted>
  <dcterms:created xsi:type="dcterms:W3CDTF">2022-07-15T08:54:00Z</dcterms:created>
  <dcterms:modified xsi:type="dcterms:W3CDTF">2023-10-26T02:30:45Z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07BB151F65AA4DB09DAE4976D7AA287D_12</vt:lpwstr>
  </property>
  <property fmtid="{D5CDD505-2E9C-101B-9397-08002B2CF9AE}" pid="3" name="KSOProductBuildVer">
    <vt:lpwstr>2052-12.1.0.15712</vt:lpwstr>
  </property>
</Properties>
</file>