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handoutMasterIdLst>
    <p:handoutMasterId r:id="rId27"/>
  </p:handoutMasterIdLst>
  <p:sldIdLst>
    <p:sldId id="372" r:id="rId3"/>
    <p:sldId id="354" r:id="rId4"/>
    <p:sldId id="355" r:id="rId5"/>
    <p:sldId id="350" r:id="rId6"/>
    <p:sldId id="351" r:id="rId7"/>
    <p:sldId id="356" r:id="rId8"/>
    <p:sldId id="357" r:id="rId9"/>
    <p:sldId id="352" r:id="rId10"/>
    <p:sldId id="353" r:id="rId11"/>
    <p:sldId id="358" r:id="rId12"/>
    <p:sldId id="359" r:id="rId13"/>
    <p:sldId id="360" r:id="rId14"/>
    <p:sldId id="361" r:id="rId15"/>
    <p:sldId id="362" r:id="rId16"/>
    <p:sldId id="363" r:id="rId17"/>
    <p:sldId id="364" r:id="rId18"/>
    <p:sldId id="365" r:id="rId19"/>
    <p:sldId id="366" r:id="rId20"/>
    <p:sldId id="367" r:id="rId21"/>
    <p:sldId id="368" r:id="rId22"/>
    <p:sldId id="369" r:id="rId23"/>
    <p:sldId id="370" r:id="rId24"/>
    <p:sldId id="371" r:id="rId25"/>
  </p:sldIdLst>
  <p:sldSz cx="9144000" cy="5143500" type="screen16x9"/>
  <p:notesSz cx="6858000" cy="9144000"/>
  <p:custDataLst>
    <p:tags r:id="rId31"/>
  </p:custDataLst>
  <p:defaultTextStyle>
    <a:defPPr>
      <a:defRPr lang="zh-CN"/>
    </a:defPPr>
    <a:lvl1pPr algn="l" rtl="0" eaLnBrk="0" fontAlgn="base" hangingPunct="0">
      <a:spcBef>
        <a:spcPct val="0"/>
      </a:spcBef>
      <a:spcAft>
        <a:spcPct val="0"/>
      </a:spcAft>
      <a:defRPr sz="16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6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6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6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6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9ED0"/>
    <a:srgbClr val="58A3C4"/>
    <a:srgbClr val="4AD2D2"/>
    <a:srgbClr val="297083"/>
    <a:srgbClr val="A9CBD4"/>
    <a:srgbClr val="0000FF"/>
    <a:srgbClr val="0033CC"/>
    <a:srgbClr val="80AC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6256" autoAdjust="0"/>
  </p:normalViewPr>
  <p:slideViewPr>
    <p:cSldViewPr snapToGrid="0">
      <p:cViewPr>
        <p:scale>
          <a:sx n="120" d="100"/>
          <a:sy n="120" d="100"/>
        </p:scale>
        <p:origin x="-1374" y="-654"/>
      </p:cViewPr>
      <p:guideLst>
        <p:guide orient="horz" pos="1620"/>
        <p:guide pos="2880"/>
      </p:guideLst>
    </p:cSldViewPr>
  </p:slideViewPr>
  <p:notesTextViewPr>
    <p:cViewPr>
      <p:scale>
        <a:sx n="100" d="100"/>
        <a:sy n="100" d="100"/>
      </p:scale>
      <p:origin x="0" y="0"/>
    </p:cViewPr>
  </p:notesTextViewPr>
  <p:notesViewPr>
    <p:cSldViewPr snapToGrid="0">
      <p:cViewPr varScale="1">
        <p:scale>
          <a:sx n="84" d="100"/>
          <a:sy n="84" d="100"/>
        </p:scale>
        <p:origin x="3054" y="90"/>
      </p:cViewPr>
      <p:guideLst/>
    </p:cSldViewPr>
  </p:notesViewPr>
  <p:gridSpacing cx="71999" cy="71999"/>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notesMaster" Target="notesMasters/notesMaster1.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r>
              <a:rPr lang="zh-CN" altLang="en-US"/>
              <a:t>状元成才路</a:t>
            </a: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8D1BAECF-43EC-45EC-A220-FAD94BF88393}" type="datetimeFigureOut">
              <a:rPr lang="zh-CN" altLang="en-US"/>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r>
              <a:rPr lang="zh-CN" altLang="en-US"/>
              <a:t>状元成才路</a:t>
            </a: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lstStyle>
            <a:lvl1pPr algn="r">
              <a:defRPr sz="1200">
                <a:latin typeface="Arial" panose="020B0604020202020204" pitchFamily="34" charset="0"/>
                <a:ea typeface="宋体" panose="02010600030101010101" pitchFamily="2" charset="-122"/>
              </a:defRPr>
            </a:lvl1pPr>
          </a:lstStyle>
          <a:p>
            <a:pPr>
              <a:defRPr/>
            </a:pPr>
            <a:fld id="{8E254B8A-FEE7-4297-B9DB-0618D88B1455}" type="slidenum">
              <a:rPr lang="zh-CN" altLang="en-US"/>
            </a:fld>
            <a:endParaRPr lang="zh-CN" altLang="en-US"/>
          </a:p>
        </p:txBody>
      </p:sp>
    </p:spTree>
  </p:cSld>
  <p:clrMap bg1="lt1" tx1="dk1" bg2="lt2" tx2="dk2" accent1="accent1" accent2="accent2" accent3="accent3" accent4="accent4" accent5="accent5" accent6="accent6" hlink="hlink" folHlink="folHlink"/>
  <p:hf sldNum="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r>
              <a:rPr lang="zh-CN" altLang="en-US"/>
              <a:t>状元成才路</a:t>
            </a:r>
            <a:endParaRPr lang="zh-CN" altLang="en-US"/>
          </a:p>
        </p:txBody>
      </p:sp>
      <p:sp>
        <p:nvSpPr>
          <p:cNvPr id="2051"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fld id="{A4FE6AD9-F961-4603-9530-DA4506145928}" type="datetimeFigureOut">
              <a:rPr lang="zh-CN" altLang="en-US"/>
            </a:fld>
            <a:endParaRPr lang="en-US"/>
          </a:p>
        </p:txBody>
      </p:sp>
      <p:sp>
        <p:nvSpPr>
          <p:cNvPr id="36868" name="Rectangle 4"/>
          <p:cNvSpPr>
            <a:spLocks noGrp="1" noRot="1" noChangeArrowheads="1"/>
          </p:cNvSpPr>
          <p:nvPr>
            <p:ph type="sldImg" idx="2"/>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3" name="Rectangle 5"/>
          <p:cNvSpPr>
            <a:spLocks noGrp="1" noRot="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ctr" anchorCtr="0" compatLnSpc="1"/>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2054"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r>
              <a:rPr lang="zh-CN" altLang="en-US"/>
              <a:t>状元成才路</a:t>
            </a:r>
            <a:endParaRPr lang="en-US"/>
          </a:p>
        </p:txBody>
      </p:sp>
      <p:sp>
        <p:nvSpPr>
          <p:cNvPr id="2055"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lstStyle>
            <a:lvl1pPr algn="r">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fld id="{24012F6A-0D82-49AA-9543-4D6EB2100B33}" type="slidenum">
              <a:rPr lang="zh-CN" altLang="en-US"/>
            </a:fld>
            <a:endParaRPr lang="en-US" altLang="zh-CN"/>
          </a:p>
        </p:txBody>
      </p:sp>
    </p:spTree>
  </p:cSld>
  <p:clrMap bg1="lt1" tx1="dk1" bg2="lt2" tx2="dk2" accent1="accent1" accent2="accent2" accent3="accent3" accent4="accent4" accent5="accent5" accent6="accent6" hlink="hlink" folHlink="folHlink"/>
  <p:hf sldNum="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openxmlformats.org/officeDocument/2006/relationships/image" Target="../media/image2.png"/><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image" Target="../media/image2.png"/><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0.png"/><Relationship Id="rId7" Type="http://schemas.openxmlformats.org/officeDocument/2006/relationships/image" Target="../media/image14.png"/><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image" Target="../media/image10.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竖排标题与文本">
    <p:spTree>
      <p:nvGrpSpPr>
        <p:cNvPr id="1" name=""/>
        <p:cNvGrpSpPr/>
        <p:nvPr/>
      </p:nvGrpSpPr>
      <p:grpSpPr>
        <a:xfrm>
          <a:off x="0" y="0"/>
          <a:ext cx="0" cy="0"/>
          <a:chOff x="0" y="0"/>
          <a:chExt cx="0" cy="0"/>
        </a:xfrm>
      </p:grpSpPr>
      <p:grpSp>
        <p:nvGrpSpPr>
          <p:cNvPr id="2" name="组合 5"/>
          <p:cNvGrpSpPr/>
          <p:nvPr userDrawn="1"/>
        </p:nvGrpSpPr>
        <p:grpSpPr bwMode="auto">
          <a:xfrm>
            <a:off x="0" y="3398838"/>
            <a:ext cx="9144000" cy="1744662"/>
            <a:chOff x="1" y="4546271"/>
            <a:chExt cx="12191999" cy="2326243"/>
          </a:xfrm>
        </p:grpSpPr>
        <p:sp>
          <p:nvSpPr>
            <p:cNvPr id="3" name="任意多边形 2"/>
            <p:cNvSpPr/>
            <p:nvPr/>
          </p:nvSpPr>
          <p:spPr>
            <a:xfrm>
              <a:off x="1" y="4546271"/>
              <a:ext cx="12191999" cy="2311427"/>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a:noFill/>
            </a:ln>
            <a:effectLst>
              <a:outerShdw blurRad="1905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FFFFFF"/>
                </a:solidFill>
                <a:latin typeface="宋体" panose="02010600030101010101" pitchFamily="2" charset="-122"/>
                <a:ea typeface="宋体" panose="02010600030101010101" pitchFamily="2" charset="-122"/>
              </a:endParaRPr>
            </a:p>
          </p:txBody>
        </p:sp>
        <p:sp>
          <p:nvSpPr>
            <p:cNvPr id="4" name="任意多边形 3"/>
            <p:cNvSpPr/>
            <p:nvPr/>
          </p:nvSpPr>
          <p:spPr>
            <a:xfrm>
              <a:off x="1" y="4560785"/>
              <a:ext cx="12191999" cy="2311729"/>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w="28575">
              <a:solidFill>
                <a:schemeClr val="bg1"/>
              </a:solidFill>
            </a:ln>
            <a:effectLst>
              <a:innerShdw blurRad="266700" dist="139700" dir="16200000">
                <a:srgbClr val="00B0F0">
                  <a:alpha val="30000"/>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FFFFFF"/>
                </a:solidFill>
                <a:latin typeface="宋体" panose="02010600030101010101" pitchFamily="2" charset="-122"/>
                <a:ea typeface="宋体" panose="02010600030101010101" pitchFamily="2" charset="-122"/>
              </a:endParaRPr>
            </a:p>
          </p:txBody>
        </p:sp>
      </p:grpSp>
      <p:pic>
        <p:nvPicPr>
          <p:cNvPr id="5" name="图片 4"/>
          <p:cNvPicPr>
            <a:picLocks noChangeAspect="1"/>
          </p:cNvPicPr>
          <p:nvPr userDrawn="1"/>
        </p:nvPicPr>
        <p:blipFill>
          <a:blip r:embed="rId2" cstate="email"/>
          <a:srcRect/>
          <a:stretch>
            <a:fillRect/>
          </a:stretch>
        </p:blipFill>
        <p:spPr bwMode="auto">
          <a:xfrm>
            <a:off x="8616950" y="627063"/>
            <a:ext cx="1038225" cy="831850"/>
          </a:xfrm>
          <a:prstGeom prst="rect">
            <a:avLst/>
          </a:prstGeom>
          <a:noFill/>
          <a:ln>
            <a:noFill/>
          </a:ln>
          <a:effectLst>
            <a:outerShdw blurRad="63500" sx="102000" sy="102000" algn="ctr" rotWithShape="0">
              <a:srgbClr val="000000">
                <a:alpha val="18999"/>
              </a:srgbClr>
            </a:outerShdw>
          </a:effectLst>
        </p:spPr>
      </p:pic>
      <p:pic>
        <p:nvPicPr>
          <p:cNvPr id="6" name="图片 5"/>
          <p:cNvPicPr>
            <a:picLocks noChangeAspect="1"/>
          </p:cNvPicPr>
          <p:nvPr userDrawn="1"/>
        </p:nvPicPr>
        <p:blipFill>
          <a:blip r:embed="rId3" cstate="email"/>
          <a:srcRect/>
          <a:stretch>
            <a:fillRect/>
          </a:stretch>
        </p:blipFill>
        <p:spPr bwMode="auto">
          <a:xfrm>
            <a:off x="5292725" y="-93663"/>
            <a:ext cx="877888" cy="703263"/>
          </a:xfrm>
          <a:prstGeom prst="rect">
            <a:avLst/>
          </a:prstGeom>
          <a:noFill/>
          <a:ln>
            <a:noFill/>
          </a:ln>
          <a:effectLst>
            <a:outerShdw blurRad="63500" sx="102000" sy="102000" algn="ctr" rotWithShape="0">
              <a:srgbClr val="000000">
                <a:alpha val="18999"/>
              </a:srgb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竖排标题与文本">
    <p:spTree>
      <p:nvGrpSpPr>
        <p:cNvPr id="1" name=""/>
        <p:cNvGrpSpPr/>
        <p:nvPr/>
      </p:nvGrpSpPr>
      <p:grpSpPr>
        <a:xfrm>
          <a:off x="0" y="0"/>
          <a:ext cx="0" cy="0"/>
          <a:chOff x="0" y="0"/>
          <a:chExt cx="0" cy="0"/>
        </a:xfrm>
      </p:grpSpPr>
      <p:grpSp>
        <p:nvGrpSpPr>
          <p:cNvPr id="2" name="组合 5"/>
          <p:cNvGrpSpPr/>
          <p:nvPr userDrawn="1"/>
        </p:nvGrpSpPr>
        <p:grpSpPr bwMode="auto">
          <a:xfrm>
            <a:off x="0" y="3386138"/>
            <a:ext cx="9144000" cy="1744662"/>
            <a:chOff x="1" y="4546271"/>
            <a:chExt cx="12191999" cy="2326243"/>
          </a:xfrm>
        </p:grpSpPr>
        <p:sp>
          <p:nvSpPr>
            <p:cNvPr id="3" name="任意多边形 2"/>
            <p:cNvSpPr/>
            <p:nvPr/>
          </p:nvSpPr>
          <p:spPr>
            <a:xfrm>
              <a:off x="1" y="4546271"/>
              <a:ext cx="12191999" cy="2311427"/>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a:noFill/>
            </a:ln>
            <a:effectLst>
              <a:outerShdw blurRad="1905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FFFFFF"/>
                </a:solidFill>
                <a:latin typeface="宋体" panose="02010600030101010101" pitchFamily="2" charset="-122"/>
                <a:ea typeface="宋体" panose="02010600030101010101" pitchFamily="2" charset="-122"/>
              </a:endParaRPr>
            </a:p>
          </p:txBody>
        </p:sp>
        <p:sp>
          <p:nvSpPr>
            <p:cNvPr id="4" name="任意多边形 3"/>
            <p:cNvSpPr/>
            <p:nvPr/>
          </p:nvSpPr>
          <p:spPr>
            <a:xfrm>
              <a:off x="1" y="4560785"/>
              <a:ext cx="12191999" cy="2311729"/>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w="28575">
              <a:solidFill>
                <a:schemeClr val="bg1"/>
              </a:solidFill>
            </a:ln>
            <a:effectLst>
              <a:innerShdw blurRad="266700" dist="139700" dir="16200000">
                <a:srgbClr val="00B0F0">
                  <a:alpha val="30000"/>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FFFFFF"/>
                </a:solidFill>
                <a:latin typeface="宋体" panose="02010600030101010101" pitchFamily="2" charset="-122"/>
                <a:ea typeface="宋体" panose="02010600030101010101" pitchFamily="2" charset="-122"/>
              </a:endParaRPr>
            </a:p>
          </p:txBody>
        </p:sp>
      </p:grpSp>
      <p:pic>
        <p:nvPicPr>
          <p:cNvPr id="5" name="图片 4"/>
          <p:cNvPicPr>
            <a:picLocks noChangeAspect="1"/>
          </p:cNvPicPr>
          <p:nvPr userDrawn="1"/>
        </p:nvPicPr>
        <p:blipFill>
          <a:blip r:embed="rId2" cstate="email"/>
          <a:srcRect/>
          <a:stretch>
            <a:fillRect/>
          </a:stretch>
        </p:blipFill>
        <p:spPr bwMode="auto">
          <a:xfrm>
            <a:off x="-107950" y="7938"/>
            <a:ext cx="1733550" cy="955675"/>
          </a:xfrm>
          <a:prstGeom prst="rect">
            <a:avLst/>
          </a:prstGeom>
          <a:noFill/>
          <a:ln>
            <a:noFill/>
          </a:ln>
          <a:effectLst>
            <a:outerShdw blurRad="63500" sx="102000" sy="102000" algn="ctr" rotWithShape="0">
              <a:srgbClr val="000000">
                <a:alpha val="18999"/>
              </a:srgbClr>
            </a:outerShdw>
          </a:effectLst>
        </p:spPr>
      </p:pic>
      <p:pic>
        <p:nvPicPr>
          <p:cNvPr id="6" name="图片 5"/>
          <p:cNvPicPr>
            <a:picLocks noChangeAspect="1"/>
          </p:cNvPicPr>
          <p:nvPr userDrawn="1"/>
        </p:nvPicPr>
        <p:blipFill>
          <a:blip r:embed="rId3" cstate="email"/>
          <a:srcRect/>
          <a:stretch>
            <a:fillRect/>
          </a:stretch>
        </p:blipFill>
        <p:spPr bwMode="auto">
          <a:xfrm>
            <a:off x="8616950" y="627063"/>
            <a:ext cx="1038225" cy="831850"/>
          </a:xfrm>
          <a:prstGeom prst="rect">
            <a:avLst/>
          </a:prstGeom>
          <a:noFill/>
          <a:ln>
            <a:noFill/>
          </a:ln>
          <a:effectLst>
            <a:outerShdw blurRad="63500" sx="102000" sy="102000" algn="ctr" rotWithShape="0">
              <a:srgbClr val="000000">
                <a:alpha val="18999"/>
              </a:srgbClr>
            </a:outerShdw>
          </a:effectLst>
        </p:spPr>
      </p:pic>
      <p:pic>
        <p:nvPicPr>
          <p:cNvPr id="7" name="图片 6"/>
          <p:cNvPicPr>
            <a:picLocks noChangeAspect="1"/>
          </p:cNvPicPr>
          <p:nvPr userDrawn="1"/>
        </p:nvPicPr>
        <p:blipFill>
          <a:blip r:embed="rId4" cstate="email"/>
          <a:srcRect/>
          <a:stretch>
            <a:fillRect/>
          </a:stretch>
        </p:blipFill>
        <p:spPr bwMode="auto">
          <a:xfrm>
            <a:off x="5292725" y="-93663"/>
            <a:ext cx="877888" cy="703263"/>
          </a:xfrm>
          <a:prstGeom prst="rect">
            <a:avLst/>
          </a:prstGeom>
          <a:noFill/>
          <a:ln>
            <a:noFill/>
          </a:ln>
          <a:effectLst>
            <a:outerShdw blurRad="63500" sx="102000" sy="102000" algn="ctr" rotWithShape="0">
              <a:srgbClr val="000000">
                <a:alpha val="18999"/>
              </a:srgb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竖排标题与文本">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rcRect/>
          <a:stretch>
            <a:fillRect/>
          </a:stretch>
        </p:blipFill>
        <p:spPr bwMode="auto">
          <a:xfrm>
            <a:off x="-107950" y="7938"/>
            <a:ext cx="1733550" cy="955675"/>
          </a:xfrm>
          <a:prstGeom prst="rect">
            <a:avLst/>
          </a:prstGeom>
          <a:noFill/>
          <a:ln>
            <a:noFill/>
          </a:ln>
          <a:effectLst>
            <a:outerShdw blurRad="63500" sx="102000" sy="102000" algn="ctr" rotWithShape="0">
              <a:srgbClr val="000000">
                <a:alpha val="18999"/>
              </a:srgbClr>
            </a:outerShdw>
          </a:effectLst>
        </p:spPr>
      </p:pic>
      <p:pic>
        <p:nvPicPr>
          <p:cNvPr id="3" name="图片 2"/>
          <p:cNvPicPr>
            <a:picLocks noChangeAspect="1"/>
          </p:cNvPicPr>
          <p:nvPr userDrawn="1"/>
        </p:nvPicPr>
        <p:blipFill>
          <a:blip r:embed="rId3" cstate="email"/>
          <a:srcRect/>
          <a:stretch>
            <a:fillRect/>
          </a:stretch>
        </p:blipFill>
        <p:spPr bwMode="auto">
          <a:xfrm>
            <a:off x="8616950" y="627063"/>
            <a:ext cx="1038225" cy="831850"/>
          </a:xfrm>
          <a:prstGeom prst="rect">
            <a:avLst/>
          </a:prstGeom>
          <a:noFill/>
          <a:ln>
            <a:noFill/>
          </a:ln>
          <a:effectLst>
            <a:outerShdw blurRad="63500" sx="102000" sy="102000" algn="ctr" rotWithShape="0">
              <a:srgbClr val="000000">
                <a:alpha val="18999"/>
              </a:srgbClr>
            </a:outerShdw>
          </a:effectLst>
        </p:spPr>
      </p:pic>
      <p:pic>
        <p:nvPicPr>
          <p:cNvPr id="4" name="图片 3"/>
          <p:cNvPicPr>
            <a:picLocks noChangeAspect="1"/>
          </p:cNvPicPr>
          <p:nvPr userDrawn="1"/>
        </p:nvPicPr>
        <p:blipFill>
          <a:blip r:embed="rId4" cstate="email"/>
          <a:srcRect/>
          <a:stretch>
            <a:fillRect/>
          </a:stretch>
        </p:blipFill>
        <p:spPr bwMode="auto">
          <a:xfrm>
            <a:off x="5292725" y="-93663"/>
            <a:ext cx="877888" cy="703263"/>
          </a:xfrm>
          <a:prstGeom prst="rect">
            <a:avLst/>
          </a:prstGeom>
          <a:noFill/>
          <a:ln>
            <a:noFill/>
          </a:ln>
          <a:effectLst>
            <a:outerShdw blurRad="63500" sx="102000" sy="102000" algn="ctr" rotWithShape="0">
              <a:srgbClr val="000000">
                <a:alpha val="18999"/>
              </a:srgbClr>
            </a:outerShdw>
          </a:effec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竖排标题与文本">
    <p:spTree>
      <p:nvGrpSpPr>
        <p:cNvPr id="1" name=""/>
        <p:cNvGrpSpPr/>
        <p:nvPr/>
      </p:nvGrpSpPr>
      <p:grpSpPr>
        <a:xfrm>
          <a:off x="0" y="0"/>
          <a:ext cx="0" cy="0"/>
          <a:chOff x="0" y="0"/>
          <a:chExt cx="0" cy="0"/>
        </a:xfrm>
      </p:grpSpPr>
      <p:pic>
        <p:nvPicPr>
          <p:cNvPr id="2" name="图片 5"/>
          <p:cNvPicPr>
            <a:picLocks noChangeAspect="1"/>
          </p:cNvPicPr>
          <p:nvPr userDrawn="1"/>
        </p:nvPicPr>
        <p:blipFill>
          <a:blip r:embed="rId2" cstate="email"/>
          <a:srcRect/>
          <a:stretch>
            <a:fillRect/>
          </a:stretch>
        </p:blipFill>
        <p:spPr bwMode="auto">
          <a:xfrm>
            <a:off x="6865938" y="-7938"/>
            <a:ext cx="2278062" cy="2111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5"/>
          <p:cNvPicPr>
            <a:picLocks noChangeAspect="1"/>
          </p:cNvPicPr>
          <p:nvPr userDrawn="1"/>
        </p:nvPicPr>
        <p:blipFill>
          <a:blip r:embed="rId3" cstate="email"/>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8"/>
          <p:cNvPicPr>
            <a:picLocks noChangeAspect="1"/>
          </p:cNvPicPr>
          <p:nvPr userDrawn="1"/>
        </p:nvPicPr>
        <p:blipFill>
          <a:blip r:embed="rId4" cstate="email"/>
          <a:srcRect/>
          <a:stretch>
            <a:fillRect/>
          </a:stretch>
        </p:blipFill>
        <p:spPr bwMode="auto">
          <a:xfrm>
            <a:off x="5702300" y="865188"/>
            <a:ext cx="2882900"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竖排标题与文本">
    <p:spTree>
      <p:nvGrpSpPr>
        <p:cNvPr id="1" name=""/>
        <p:cNvGrpSpPr/>
        <p:nvPr/>
      </p:nvGrpSpPr>
      <p:grpSpPr>
        <a:xfrm>
          <a:off x="0" y="0"/>
          <a:ext cx="0" cy="0"/>
          <a:chOff x="0" y="0"/>
          <a:chExt cx="0" cy="0"/>
        </a:xfrm>
      </p:grpSpPr>
      <p:pic>
        <p:nvPicPr>
          <p:cNvPr id="2" name="图片 5"/>
          <p:cNvPicPr>
            <a:picLocks noChangeAspect="1"/>
          </p:cNvPicPr>
          <p:nvPr userDrawn="1"/>
        </p:nvPicPr>
        <p:blipFill>
          <a:blip r:embed="rId2" cstate="email"/>
          <a:srcRect/>
          <a:stretch>
            <a:fillRect/>
          </a:stretch>
        </p:blipFill>
        <p:spPr bwMode="auto">
          <a:xfrm>
            <a:off x="-36513" y="2449513"/>
            <a:ext cx="9172576" cy="269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6"/>
          <p:cNvPicPr>
            <a:picLocks noChangeAspect="1"/>
          </p:cNvPicPr>
          <p:nvPr userDrawn="1"/>
        </p:nvPicPr>
        <p:blipFill>
          <a:blip r:embed="rId2" cstate="email"/>
          <a:srcRect/>
          <a:stretch>
            <a:fillRect/>
          </a:stretch>
        </p:blipFill>
        <p:spPr bwMode="auto">
          <a:xfrm>
            <a:off x="-36513" y="2449513"/>
            <a:ext cx="9172576" cy="269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p:cNvPicPr>
            <a:picLocks noChangeAspect="1"/>
          </p:cNvPicPr>
          <p:nvPr userDrawn="1"/>
        </p:nvPicPr>
        <p:blipFill>
          <a:blip r:embed="rId3" cstate="email"/>
          <a:srcRect/>
          <a:stretch>
            <a:fillRect/>
          </a:stretch>
        </p:blipFill>
        <p:spPr bwMode="auto">
          <a:xfrm>
            <a:off x="-107950" y="7938"/>
            <a:ext cx="1733550" cy="955675"/>
          </a:xfrm>
          <a:prstGeom prst="rect">
            <a:avLst/>
          </a:prstGeom>
          <a:noFill/>
          <a:ln>
            <a:noFill/>
          </a:ln>
          <a:effectLst>
            <a:outerShdw blurRad="63500" sx="102000" sy="102000" algn="ctr" rotWithShape="0">
              <a:srgbClr val="000000">
                <a:alpha val="18999"/>
              </a:srgb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竖排标题与文本">
    <p:spTree>
      <p:nvGrpSpPr>
        <p:cNvPr id="1" name=""/>
        <p:cNvGrpSpPr/>
        <p:nvPr/>
      </p:nvGrpSpPr>
      <p:grpSpPr>
        <a:xfrm>
          <a:off x="0" y="0"/>
          <a:ext cx="0" cy="0"/>
          <a:chOff x="0" y="0"/>
          <a:chExt cx="0" cy="0"/>
        </a:xfrm>
      </p:grpSpPr>
      <p:pic>
        <p:nvPicPr>
          <p:cNvPr id="2" name="图片 5"/>
          <p:cNvPicPr>
            <a:picLocks noChangeAspect="1"/>
          </p:cNvPicPr>
          <p:nvPr userDrawn="1"/>
        </p:nvPicPr>
        <p:blipFill>
          <a:blip r:embed="rId2" cstate="email"/>
          <a:srcRect/>
          <a:stretch>
            <a:fillRect/>
          </a:stretch>
        </p:blipFill>
        <p:spPr bwMode="auto">
          <a:xfrm>
            <a:off x="-36513" y="2449513"/>
            <a:ext cx="9172576" cy="269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6"/>
          <p:cNvPicPr>
            <a:picLocks noChangeAspect="1"/>
          </p:cNvPicPr>
          <p:nvPr userDrawn="1"/>
        </p:nvPicPr>
        <p:blipFill>
          <a:blip r:embed="rId2" cstate="email"/>
          <a:srcRect/>
          <a:stretch>
            <a:fillRect/>
          </a:stretch>
        </p:blipFill>
        <p:spPr bwMode="auto">
          <a:xfrm>
            <a:off x="-36513" y="2449513"/>
            <a:ext cx="9172576" cy="269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p:cNvPicPr>
            <a:picLocks noChangeAspect="1"/>
          </p:cNvPicPr>
          <p:nvPr userDrawn="1"/>
        </p:nvPicPr>
        <p:blipFill>
          <a:blip r:embed="rId3" cstate="email"/>
          <a:srcRect/>
          <a:stretch>
            <a:fillRect/>
          </a:stretch>
        </p:blipFill>
        <p:spPr bwMode="auto">
          <a:xfrm>
            <a:off x="-107950" y="7938"/>
            <a:ext cx="1733550" cy="955675"/>
          </a:xfrm>
          <a:prstGeom prst="rect">
            <a:avLst/>
          </a:prstGeom>
          <a:noFill/>
          <a:ln>
            <a:noFill/>
          </a:ln>
          <a:effectLst>
            <a:outerShdw blurRad="63500" sx="102000" sy="102000" algn="ctr" rotWithShape="0">
              <a:srgbClr val="000000">
                <a:alpha val="18999"/>
              </a:srgbClr>
            </a:outerShdw>
          </a:effectLst>
        </p:spPr>
      </p:pic>
      <p:grpSp>
        <p:nvGrpSpPr>
          <p:cNvPr id="5" name="组合 11"/>
          <p:cNvGrpSpPr/>
          <p:nvPr userDrawn="1"/>
        </p:nvGrpSpPr>
        <p:grpSpPr bwMode="auto">
          <a:xfrm>
            <a:off x="250825" y="979488"/>
            <a:ext cx="8785225" cy="3897312"/>
            <a:chOff x="251520" y="980207"/>
            <a:chExt cx="8784976" cy="3895800"/>
          </a:xfrm>
        </p:grpSpPr>
        <p:sp>
          <p:nvSpPr>
            <p:cNvPr id="6" name="圆角矩形 5"/>
            <p:cNvSpPr/>
            <p:nvPr/>
          </p:nvSpPr>
          <p:spPr>
            <a:xfrm>
              <a:off x="251520" y="980207"/>
              <a:ext cx="8784976" cy="3895800"/>
            </a:xfrm>
            <a:prstGeom prst="roundRect">
              <a:avLst>
                <a:gd name="adj" fmla="val 11033"/>
              </a:avLst>
            </a:prstGeom>
            <a:solidFill>
              <a:srgbClr val="B6DDE8"/>
            </a:solidFill>
            <a:ln>
              <a:noFill/>
            </a:ln>
            <a:effectLst>
              <a:outerShdw blurRad="63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圆角矩形 6"/>
            <p:cNvSpPr/>
            <p:nvPr/>
          </p:nvSpPr>
          <p:spPr>
            <a:xfrm>
              <a:off x="376929" y="1089702"/>
              <a:ext cx="8534158" cy="3676811"/>
            </a:xfrm>
            <a:prstGeom prst="roundRect">
              <a:avLst>
                <a:gd name="adj" fmla="val 11033"/>
              </a:avLst>
            </a:prstGeom>
            <a:noFill/>
            <a:ln w="254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竖排标题与文本">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rcRect/>
          <a:stretch>
            <a:fillRect/>
          </a:stretch>
        </p:blipFill>
        <p:spPr bwMode="auto">
          <a:xfrm>
            <a:off x="-107950" y="7938"/>
            <a:ext cx="1733550" cy="955675"/>
          </a:xfrm>
          <a:prstGeom prst="rect">
            <a:avLst/>
          </a:prstGeom>
          <a:noFill/>
          <a:ln>
            <a:noFill/>
          </a:ln>
          <a:effectLst>
            <a:outerShdw blurRad="63500" sx="102000" sy="102000" algn="ctr" rotWithShape="0">
              <a:srgbClr val="000000">
                <a:alpha val="18999"/>
              </a:srgbClr>
            </a:outerShdw>
          </a:effectLst>
        </p:spPr>
      </p:pic>
      <p:pic>
        <p:nvPicPr>
          <p:cNvPr id="3" name="图片 2"/>
          <p:cNvPicPr>
            <a:picLocks noChangeAspect="1"/>
          </p:cNvPicPr>
          <p:nvPr userDrawn="1"/>
        </p:nvPicPr>
        <p:blipFill>
          <a:blip r:embed="rId3" cstate="email"/>
          <a:stretch>
            <a:fillRect/>
          </a:stretch>
        </p:blipFill>
        <p:spPr>
          <a:xfrm>
            <a:off x="107950" y="0"/>
            <a:ext cx="9144000" cy="5143500"/>
          </a:xfrm>
          <a:prstGeom prst="rect">
            <a:avLst/>
          </a:prstGeom>
          <a:effectLst>
            <a:outerShdw blurRad="63500" sx="102000" sy="102000" algn="ctr" rotWithShape="0">
              <a:prstClr val="black">
                <a:alpha val="19000"/>
              </a:prstClr>
            </a:outerShdw>
          </a:effectLst>
        </p:spPr>
      </p:pic>
      <p:pic>
        <p:nvPicPr>
          <p:cNvPr id="4" name="图片 13"/>
          <p:cNvPicPr>
            <a:picLocks noChangeAspect="1"/>
          </p:cNvPicPr>
          <p:nvPr userDrawn="1"/>
        </p:nvPicPr>
        <p:blipFill>
          <a:blip r:embed="rId4" cstate="email"/>
          <a:srcRect/>
          <a:stretch>
            <a:fillRect/>
          </a:stretch>
        </p:blipFill>
        <p:spPr bwMode="auto">
          <a:xfrm>
            <a:off x="6804025" y="4564063"/>
            <a:ext cx="1027113"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8"/>
          <p:cNvPicPr>
            <a:picLocks noChangeAspect="1"/>
          </p:cNvPicPr>
          <p:nvPr userDrawn="1"/>
        </p:nvPicPr>
        <p:blipFill>
          <a:blip r:embed="rId5" cstate="email"/>
          <a:srcRect/>
          <a:stretch>
            <a:fillRect/>
          </a:stretch>
        </p:blipFill>
        <p:spPr bwMode="auto">
          <a:xfrm>
            <a:off x="-25400" y="3570288"/>
            <a:ext cx="1573213" cy="157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11"/>
          <p:cNvPicPr>
            <a:picLocks noChangeAspect="1"/>
          </p:cNvPicPr>
          <p:nvPr userDrawn="1"/>
        </p:nvPicPr>
        <p:blipFill>
          <a:blip r:embed="rId6" cstate="email"/>
          <a:srcRect/>
          <a:stretch>
            <a:fillRect/>
          </a:stretch>
        </p:blipFill>
        <p:spPr bwMode="auto">
          <a:xfrm>
            <a:off x="7866063" y="3940175"/>
            <a:ext cx="1308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竖排标题与文本">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rcRect/>
          <a:stretch>
            <a:fillRect/>
          </a:stretch>
        </p:blipFill>
        <p:spPr bwMode="auto">
          <a:xfrm>
            <a:off x="-107950" y="7938"/>
            <a:ext cx="1733550" cy="955675"/>
          </a:xfrm>
          <a:prstGeom prst="rect">
            <a:avLst/>
          </a:prstGeom>
          <a:noFill/>
          <a:ln>
            <a:noFill/>
          </a:ln>
          <a:effectLst>
            <a:outerShdw blurRad="63500" sx="102000" sy="102000" algn="ctr" rotWithShape="0">
              <a:srgbClr val="000000">
                <a:alpha val="18999"/>
              </a:srgbClr>
            </a:outerShdw>
          </a:effectLst>
        </p:spPr>
      </p:pic>
      <p:pic>
        <p:nvPicPr>
          <p:cNvPr id="3" name="图片 2"/>
          <p:cNvPicPr>
            <a:picLocks noChangeAspect="1"/>
          </p:cNvPicPr>
          <p:nvPr userDrawn="1"/>
        </p:nvPicPr>
        <p:blipFill>
          <a:blip r:embed="rId3" cstate="email"/>
          <a:stretch>
            <a:fillRect/>
          </a:stretch>
        </p:blipFill>
        <p:spPr>
          <a:xfrm>
            <a:off x="107950" y="0"/>
            <a:ext cx="9144000" cy="5143500"/>
          </a:xfrm>
          <a:prstGeom prst="rect">
            <a:avLst/>
          </a:prstGeom>
          <a:effectLst>
            <a:outerShdw blurRad="63500" sx="102000" sy="102000" algn="ctr" rotWithShape="0">
              <a:prstClr val="black">
                <a:alpha val="19000"/>
              </a:prstClr>
            </a:outerShdw>
          </a:effectLst>
        </p:spPr>
      </p:pic>
      <p:pic>
        <p:nvPicPr>
          <p:cNvPr id="4" name="图片 13"/>
          <p:cNvPicPr>
            <a:picLocks noChangeAspect="1"/>
          </p:cNvPicPr>
          <p:nvPr userDrawn="1"/>
        </p:nvPicPr>
        <p:blipFill>
          <a:blip r:embed="rId4" cstate="email"/>
          <a:srcRect/>
          <a:stretch>
            <a:fillRect/>
          </a:stretch>
        </p:blipFill>
        <p:spPr bwMode="auto">
          <a:xfrm>
            <a:off x="6804025" y="4564063"/>
            <a:ext cx="1027113"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14"/>
          <p:cNvGrpSpPr/>
          <p:nvPr userDrawn="1"/>
        </p:nvGrpSpPr>
        <p:grpSpPr bwMode="auto">
          <a:xfrm>
            <a:off x="2911475" y="0"/>
            <a:ext cx="3321050" cy="1430338"/>
            <a:chOff x="2699791" y="-11763"/>
            <a:chExt cx="3321465" cy="1431385"/>
          </a:xfrm>
        </p:grpSpPr>
        <p:pic>
          <p:nvPicPr>
            <p:cNvPr id="6" name="图片 15"/>
            <p:cNvPicPr>
              <a:picLocks noChangeAspect="1"/>
            </p:cNvPicPr>
            <p:nvPr/>
          </p:nvPicPr>
          <p:blipFill>
            <a:blip r:embed="rId5" cstate="email"/>
            <a:srcRect/>
            <a:stretch>
              <a:fillRect/>
            </a:stretch>
          </p:blipFill>
          <p:spPr bwMode="auto">
            <a:xfrm>
              <a:off x="5323665" y="0"/>
              <a:ext cx="504056" cy="64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6"/>
            <p:cNvPicPr>
              <a:picLocks noChangeAspect="1"/>
            </p:cNvPicPr>
            <p:nvPr/>
          </p:nvPicPr>
          <p:blipFill>
            <a:blip r:embed="rId6" cstate="email"/>
            <a:srcRect/>
            <a:stretch>
              <a:fillRect/>
            </a:stretch>
          </p:blipFill>
          <p:spPr bwMode="auto">
            <a:xfrm>
              <a:off x="2843808" y="-11763"/>
              <a:ext cx="1008112" cy="64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17"/>
            <p:cNvPicPr>
              <a:picLocks noChangeAspect="1"/>
            </p:cNvPicPr>
            <p:nvPr/>
          </p:nvPicPr>
          <p:blipFill>
            <a:blip r:embed="rId7" cstate="email"/>
            <a:srcRect/>
            <a:stretch>
              <a:fillRect/>
            </a:stretch>
          </p:blipFill>
          <p:spPr bwMode="auto">
            <a:xfrm>
              <a:off x="2699791" y="104946"/>
              <a:ext cx="3321465" cy="1314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 name="图片 12"/>
          <p:cNvPicPr>
            <a:picLocks noChangeAspect="1"/>
          </p:cNvPicPr>
          <p:nvPr userDrawn="1"/>
        </p:nvPicPr>
        <p:blipFill>
          <a:blip r:embed="rId8" cstate="email"/>
          <a:srcRect/>
          <a:stretch>
            <a:fillRect/>
          </a:stretch>
        </p:blipFill>
        <p:spPr bwMode="auto">
          <a:xfrm>
            <a:off x="-25400" y="3570288"/>
            <a:ext cx="1573213" cy="157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11"/>
          <p:cNvPicPr>
            <a:picLocks noChangeAspect="1"/>
          </p:cNvPicPr>
          <p:nvPr userDrawn="1"/>
        </p:nvPicPr>
        <p:blipFill>
          <a:blip r:embed="rId9" cstate="email"/>
          <a:srcRect/>
          <a:stretch>
            <a:fillRect/>
          </a:stretch>
        </p:blipFill>
        <p:spPr bwMode="auto">
          <a:xfrm>
            <a:off x="7866063" y="3940175"/>
            <a:ext cx="1308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竖排标题与文本">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srcRect/>
          <a:stretch>
            <a:fillRect/>
          </a:stretch>
        </p:blipFill>
        <p:spPr bwMode="auto">
          <a:xfrm>
            <a:off x="-107950" y="7938"/>
            <a:ext cx="1733550" cy="955675"/>
          </a:xfrm>
          <a:prstGeom prst="rect">
            <a:avLst/>
          </a:prstGeom>
          <a:noFill/>
          <a:ln>
            <a:noFill/>
          </a:ln>
          <a:effectLst>
            <a:outerShdw blurRad="63500" sx="102000" sy="102000" algn="ctr" rotWithShape="0">
              <a:srgbClr val="000000">
                <a:alpha val="18999"/>
              </a:srgbClr>
            </a:outerShdw>
          </a:effectLst>
        </p:spPr>
      </p:pic>
      <p:pic>
        <p:nvPicPr>
          <p:cNvPr id="3" name="图片 2"/>
          <p:cNvPicPr>
            <a:picLocks noChangeAspect="1"/>
          </p:cNvPicPr>
          <p:nvPr userDrawn="1"/>
        </p:nvPicPr>
        <p:blipFill>
          <a:blip r:embed="rId3" cstate="email"/>
          <a:stretch>
            <a:fillRect/>
          </a:stretch>
        </p:blipFill>
        <p:spPr>
          <a:xfrm>
            <a:off x="107950" y="0"/>
            <a:ext cx="9144000" cy="5143500"/>
          </a:xfrm>
          <a:prstGeom prst="rect">
            <a:avLst/>
          </a:prstGeom>
          <a:effectLst>
            <a:outerShdw blurRad="63500" sx="102000" sy="102000" algn="ctr" rotWithShape="0">
              <a:prstClr val="black">
                <a:alpha val="19000"/>
              </a:prstClr>
            </a:outerShdw>
          </a:effectLst>
        </p:spPr>
      </p:pic>
      <p:grpSp>
        <p:nvGrpSpPr>
          <p:cNvPr id="4" name="组合 14"/>
          <p:cNvGrpSpPr/>
          <p:nvPr userDrawn="1"/>
        </p:nvGrpSpPr>
        <p:grpSpPr bwMode="auto">
          <a:xfrm>
            <a:off x="2911475" y="0"/>
            <a:ext cx="3321050" cy="1430338"/>
            <a:chOff x="2699791" y="-11763"/>
            <a:chExt cx="3321465" cy="1431385"/>
          </a:xfrm>
        </p:grpSpPr>
        <p:pic>
          <p:nvPicPr>
            <p:cNvPr id="5" name="图片 15"/>
            <p:cNvPicPr>
              <a:picLocks noChangeAspect="1"/>
            </p:cNvPicPr>
            <p:nvPr/>
          </p:nvPicPr>
          <p:blipFill>
            <a:blip r:embed="rId4" cstate="email"/>
            <a:srcRect/>
            <a:stretch>
              <a:fillRect/>
            </a:stretch>
          </p:blipFill>
          <p:spPr bwMode="auto">
            <a:xfrm>
              <a:off x="5323665" y="0"/>
              <a:ext cx="504056" cy="64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16"/>
            <p:cNvPicPr>
              <a:picLocks noChangeAspect="1"/>
            </p:cNvPicPr>
            <p:nvPr/>
          </p:nvPicPr>
          <p:blipFill>
            <a:blip r:embed="rId5" cstate="email"/>
            <a:srcRect/>
            <a:stretch>
              <a:fillRect/>
            </a:stretch>
          </p:blipFill>
          <p:spPr bwMode="auto">
            <a:xfrm>
              <a:off x="2843808" y="-11763"/>
              <a:ext cx="1008112" cy="64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7"/>
            <p:cNvPicPr>
              <a:picLocks noChangeAspect="1"/>
            </p:cNvPicPr>
            <p:nvPr/>
          </p:nvPicPr>
          <p:blipFill>
            <a:blip r:embed="rId6" cstate="email"/>
            <a:srcRect/>
            <a:stretch>
              <a:fillRect/>
            </a:stretch>
          </p:blipFill>
          <p:spPr bwMode="auto">
            <a:xfrm>
              <a:off x="2699791" y="104946"/>
              <a:ext cx="3321465" cy="1314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图片 13"/>
          <p:cNvPicPr>
            <a:picLocks noChangeAspect="1"/>
          </p:cNvPicPr>
          <p:nvPr userDrawn="1"/>
        </p:nvPicPr>
        <p:blipFill>
          <a:blip r:embed="rId7" cstate="email"/>
          <a:srcRect/>
          <a:stretch>
            <a:fillRect/>
          </a:stretch>
        </p:blipFill>
        <p:spPr bwMode="auto">
          <a:xfrm>
            <a:off x="-25400" y="3570288"/>
            <a:ext cx="1573213" cy="157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5.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7" name="图片 9"/>
          <p:cNvPicPr>
            <a:picLocks noChangeAspect="1"/>
          </p:cNvPicPr>
          <p:nvPr userDrawn="1"/>
        </p:nvPicPr>
        <p:blipFill>
          <a:blip r:embed="rId11" cstate="email"/>
          <a:srcRect/>
          <a:stretch>
            <a:fillRect/>
          </a:stretch>
        </p:blipFill>
        <p:spPr bwMode="auto">
          <a:xfrm>
            <a:off x="0" y="0"/>
            <a:ext cx="9144001"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矩形 10"/>
          <p:cNvSpPr/>
          <p:nvPr userDrawn="1"/>
        </p:nvSpPr>
        <p:spPr>
          <a:xfrm>
            <a:off x="1" y="0"/>
            <a:ext cx="9144000" cy="5143500"/>
          </a:xfrm>
          <a:prstGeom prst="rect">
            <a:avLst/>
          </a:pr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宋体" panose="02010600030101010101" pitchFamily="2" charset="-122"/>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slide" Target="slide19.xml"/><Relationship Id="rId2" Type="http://schemas.openxmlformats.org/officeDocument/2006/relationships/slide" Target="slide3.xml"/><Relationship Id="rId1" Type="http://schemas.openxmlformats.org/officeDocument/2006/relationships/image" Target="../media/image1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23.png"/><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1"/>
          <p:cNvPicPr>
            <a:picLocks noChangeAspect="1"/>
          </p:cNvPicPr>
          <p:nvPr/>
        </p:nvPicPr>
        <p:blipFill>
          <a:blip r:embed="rId1" cstate="email"/>
          <a:srcRect l="-31"/>
          <a:stretch>
            <a:fillRect/>
          </a:stretch>
        </p:blipFill>
        <p:spPr bwMode="auto">
          <a:xfrm>
            <a:off x="1262062" y="2487396"/>
            <a:ext cx="6908800"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15" name="组合 26"/>
          <p:cNvGrpSpPr/>
          <p:nvPr/>
        </p:nvGrpSpPr>
        <p:grpSpPr bwMode="auto">
          <a:xfrm>
            <a:off x="1641475" y="463550"/>
            <a:ext cx="6018350" cy="1879600"/>
            <a:chOff x="440513" y="1087421"/>
            <a:chExt cx="6018145" cy="1880128"/>
          </a:xfrm>
        </p:grpSpPr>
        <p:grpSp>
          <p:nvGrpSpPr>
            <p:cNvPr id="13317" name="组合 24"/>
            <p:cNvGrpSpPr/>
            <p:nvPr/>
          </p:nvGrpSpPr>
          <p:grpSpPr bwMode="auto">
            <a:xfrm>
              <a:off x="440513" y="2072353"/>
              <a:ext cx="929303" cy="752075"/>
              <a:chOff x="452222" y="1029383"/>
              <a:chExt cx="1253792" cy="1014681"/>
            </a:xfrm>
          </p:grpSpPr>
          <p:cxnSp>
            <p:nvCxnSpPr>
              <p:cNvPr id="19" name="直接连接符 18"/>
              <p:cNvCxnSpPr/>
              <p:nvPr/>
            </p:nvCxnSpPr>
            <p:spPr>
              <a:xfrm flipH="1">
                <a:off x="505766" y="1028836"/>
                <a:ext cx="1199375" cy="961946"/>
              </a:xfrm>
              <a:prstGeom prst="line">
                <a:avLst/>
              </a:prstGeom>
              <a:ln w="19050">
                <a:solidFill>
                  <a:srgbClr val="297083"/>
                </a:solidFil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452222" y="1947934"/>
                <a:ext cx="94237" cy="96408"/>
              </a:xfrm>
              <a:prstGeom prst="ellipse">
                <a:avLst/>
              </a:prstGeom>
              <a:solidFill>
                <a:srgbClr val="29708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宋体" panose="02010600030101010101" pitchFamily="2" charset="-122"/>
                </a:endParaRPr>
              </a:p>
            </p:txBody>
          </p:sp>
        </p:grpSp>
        <p:sp>
          <p:nvSpPr>
            <p:cNvPr id="13318" name="矩形 2"/>
            <p:cNvSpPr>
              <a:spLocks noChangeArrowheads="1"/>
            </p:cNvSpPr>
            <p:nvPr/>
          </p:nvSpPr>
          <p:spPr bwMode="auto">
            <a:xfrm>
              <a:off x="597535" y="1283777"/>
              <a:ext cx="5861123" cy="923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5400" b="1" dirty="0">
                  <a:solidFill>
                    <a:srgbClr val="297083"/>
                  </a:solidFill>
                  <a:latin typeface="微软雅黑" panose="020B0503020204020204" pitchFamily="34" charset="-122"/>
                  <a:ea typeface="微软雅黑" panose="020B0503020204020204" pitchFamily="34" charset="-122"/>
                </a:rPr>
                <a:t>习作：多彩的活动</a:t>
              </a:r>
              <a:endParaRPr lang="zh-CN" altLang="en-US" sz="2800" b="1" dirty="0">
                <a:solidFill>
                  <a:srgbClr val="297083"/>
                </a:solidFill>
                <a:latin typeface="微软雅黑" panose="020B0503020204020204" pitchFamily="34" charset="-122"/>
                <a:ea typeface="微软雅黑" panose="020B0503020204020204" pitchFamily="34" charset="-122"/>
              </a:endParaRPr>
            </a:p>
          </p:txBody>
        </p:sp>
        <p:grpSp>
          <p:nvGrpSpPr>
            <p:cNvPr id="13319" name="组合 7"/>
            <p:cNvGrpSpPr/>
            <p:nvPr/>
          </p:nvGrpSpPr>
          <p:grpSpPr bwMode="auto">
            <a:xfrm>
              <a:off x="639242" y="1087421"/>
              <a:ext cx="1232928" cy="1472728"/>
              <a:chOff x="818792" y="1779662"/>
              <a:chExt cx="1232928" cy="1512168"/>
            </a:xfrm>
          </p:grpSpPr>
          <p:cxnSp>
            <p:nvCxnSpPr>
              <p:cNvPr id="3" name="直接连接符 2"/>
              <p:cNvCxnSpPr/>
              <p:nvPr/>
            </p:nvCxnSpPr>
            <p:spPr>
              <a:xfrm flipH="1">
                <a:off x="818494" y="1779662"/>
                <a:ext cx="1233445" cy="0"/>
              </a:xfrm>
              <a:prstGeom prst="line">
                <a:avLst/>
              </a:prstGeom>
              <a:ln w="19050">
                <a:solidFill>
                  <a:srgbClr val="297083"/>
                </a:solidFill>
              </a:ln>
            </p:spPr>
            <p:style>
              <a:lnRef idx="1">
                <a:schemeClr val="dk1"/>
              </a:lnRef>
              <a:fillRef idx="0">
                <a:schemeClr val="dk1"/>
              </a:fillRef>
              <a:effectRef idx="0">
                <a:schemeClr val="dk1"/>
              </a:effectRef>
              <a:fontRef idx="minor">
                <a:schemeClr val="tx1"/>
              </a:fontRef>
            </p:style>
          </p:cxnSp>
          <p:cxnSp>
            <p:nvCxnSpPr>
              <p:cNvPr id="5" name="直接连接符 4"/>
              <p:cNvCxnSpPr/>
              <p:nvPr/>
            </p:nvCxnSpPr>
            <p:spPr>
              <a:xfrm>
                <a:off x="818494" y="1779662"/>
                <a:ext cx="0" cy="1511448"/>
              </a:xfrm>
              <a:prstGeom prst="line">
                <a:avLst/>
              </a:prstGeom>
              <a:ln w="19050">
                <a:solidFill>
                  <a:srgbClr val="297083"/>
                </a:solidFill>
              </a:ln>
            </p:spPr>
            <p:style>
              <a:lnRef idx="1">
                <a:schemeClr val="dk1"/>
              </a:lnRef>
              <a:fillRef idx="0">
                <a:schemeClr val="dk1"/>
              </a:fillRef>
              <a:effectRef idx="0">
                <a:schemeClr val="dk1"/>
              </a:effectRef>
              <a:fontRef idx="minor">
                <a:schemeClr val="tx1"/>
              </a:fontRef>
            </p:style>
          </p:cxnSp>
        </p:grpSp>
        <p:grpSp>
          <p:nvGrpSpPr>
            <p:cNvPr id="13320" name="组合 11"/>
            <p:cNvGrpSpPr/>
            <p:nvPr/>
          </p:nvGrpSpPr>
          <p:grpSpPr bwMode="auto">
            <a:xfrm flipH="1">
              <a:off x="5160309" y="1087421"/>
              <a:ext cx="1232049" cy="1472027"/>
              <a:chOff x="-541067" y="1779662"/>
              <a:chExt cx="1232049" cy="1511448"/>
            </a:xfrm>
          </p:grpSpPr>
          <p:cxnSp>
            <p:nvCxnSpPr>
              <p:cNvPr id="13" name="直接连接符 12"/>
              <p:cNvCxnSpPr/>
              <p:nvPr/>
            </p:nvCxnSpPr>
            <p:spPr>
              <a:xfrm flipH="1">
                <a:off x="-540558" y="1779662"/>
                <a:ext cx="1231858" cy="0"/>
              </a:xfrm>
              <a:prstGeom prst="line">
                <a:avLst/>
              </a:prstGeom>
              <a:ln w="19050">
                <a:solidFill>
                  <a:srgbClr val="297083"/>
                </a:solidFill>
              </a:ln>
            </p:spPr>
            <p:style>
              <a:lnRef idx="1">
                <a:schemeClr val="dk1"/>
              </a:lnRef>
              <a:fillRef idx="0">
                <a:schemeClr val="dk1"/>
              </a:fillRef>
              <a:effectRef idx="0">
                <a:schemeClr val="dk1"/>
              </a:effectRef>
              <a:fontRef idx="minor">
                <a:schemeClr val="tx1"/>
              </a:fontRef>
            </p:style>
          </p:cxnSp>
          <p:cxnSp>
            <p:nvCxnSpPr>
              <p:cNvPr id="14" name="直接连接符 13"/>
              <p:cNvCxnSpPr/>
              <p:nvPr/>
            </p:nvCxnSpPr>
            <p:spPr>
              <a:xfrm>
                <a:off x="-540558" y="1779662"/>
                <a:ext cx="0" cy="1511447"/>
              </a:xfrm>
              <a:prstGeom prst="line">
                <a:avLst/>
              </a:prstGeom>
              <a:ln w="19050">
                <a:solidFill>
                  <a:srgbClr val="297083"/>
                </a:solidFill>
              </a:ln>
            </p:spPr>
            <p:style>
              <a:lnRef idx="1">
                <a:schemeClr val="dk1"/>
              </a:lnRef>
              <a:fillRef idx="0">
                <a:schemeClr val="dk1"/>
              </a:fillRef>
              <a:effectRef idx="0">
                <a:schemeClr val="dk1"/>
              </a:effectRef>
              <a:fontRef idx="minor">
                <a:schemeClr val="tx1"/>
              </a:fontRef>
            </p:style>
          </p:cxnSp>
        </p:grpSp>
        <p:grpSp>
          <p:nvGrpSpPr>
            <p:cNvPr id="13321" name="组合 10"/>
            <p:cNvGrpSpPr/>
            <p:nvPr/>
          </p:nvGrpSpPr>
          <p:grpSpPr bwMode="auto">
            <a:xfrm>
              <a:off x="827910" y="2427573"/>
              <a:ext cx="5375824" cy="489087"/>
              <a:chOff x="872236" y="1633273"/>
              <a:chExt cx="5375824" cy="489087"/>
            </a:xfrm>
          </p:grpSpPr>
          <p:sp>
            <p:nvSpPr>
              <p:cNvPr id="9" name="矩形 8"/>
              <p:cNvSpPr/>
              <p:nvPr/>
            </p:nvSpPr>
            <p:spPr>
              <a:xfrm>
                <a:off x="872176" y="1633347"/>
                <a:ext cx="5375092" cy="489087"/>
              </a:xfrm>
              <a:prstGeom prst="rect">
                <a:avLst/>
              </a:prstGeom>
              <a:solidFill>
                <a:srgbClr val="1E52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宋体" panose="02010600030101010101" pitchFamily="2" charset="-122"/>
                </a:endParaRPr>
              </a:p>
            </p:txBody>
          </p:sp>
          <p:pic>
            <p:nvPicPr>
              <p:cNvPr id="13329" name="图片 2"/>
              <p:cNvPicPr>
                <a:picLocks noChangeAspect="1" noChangeArrowheads="1"/>
              </p:cNvPicPr>
              <p:nvPr/>
            </p:nvPicPr>
            <p:blipFill>
              <a:blip r:embed="rId2" cstate="email"/>
              <a:srcRect l="3200" r="10207" b="2757"/>
              <a:stretch>
                <a:fillRect/>
              </a:stretch>
            </p:blipFill>
            <p:spPr bwMode="auto">
              <a:xfrm>
                <a:off x="1867960" y="1633273"/>
                <a:ext cx="3384376" cy="44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22" name="组合 15"/>
            <p:cNvGrpSpPr/>
            <p:nvPr/>
          </p:nvGrpSpPr>
          <p:grpSpPr bwMode="auto">
            <a:xfrm flipV="1">
              <a:off x="638435" y="2832177"/>
              <a:ext cx="113330" cy="135372"/>
              <a:chOff x="818792" y="1779662"/>
              <a:chExt cx="1232928" cy="1512168"/>
            </a:xfrm>
          </p:grpSpPr>
          <p:cxnSp>
            <p:nvCxnSpPr>
              <p:cNvPr id="17" name="直接连接符 16"/>
              <p:cNvCxnSpPr/>
              <p:nvPr/>
            </p:nvCxnSpPr>
            <p:spPr>
              <a:xfrm flipH="1">
                <a:off x="824329" y="1779662"/>
                <a:ext cx="1226161" cy="0"/>
              </a:xfrm>
              <a:prstGeom prst="line">
                <a:avLst/>
              </a:prstGeom>
              <a:ln w="19050">
                <a:solidFill>
                  <a:srgbClr val="297083"/>
                </a:solidFill>
              </a:ln>
            </p:spPr>
            <p:style>
              <a:lnRef idx="1">
                <a:schemeClr val="dk1"/>
              </a:lnRef>
              <a:fillRef idx="0">
                <a:schemeClr val="dk1"/>
              </a:fillRef>
              <a:effectRef idx="0">
                <a:schemeClr val="dk1"/>
              </a:effectRef>
              <a:fontRef idx="minor">
                <a:schemeClr val="tx1"/>
              </a:fontRef>
            </p:style>
          </p:cxnSp>
          <p:cxnSp>
            <p:nvCxnSpPr>
              <p:cNvPr id="18" name="直接连接符 17"/>
              <p:cNvCxnSpPr/>
              <p:nvPr/>
            </p:nvCxnSpPr>
            <p:spPr>
              <a:xfrm>
                <a:off x="824329" y="1779662"/>
                <a:ext cx="0" cy="1507732"/>
              </a:xfrm>
              <a:prstGeom prst="line">
                <a:avLst/>
              </a:prstGeom>
              <a:ln w="19050">
                <a:solidFill>
                  <a:srgbClr val="297083"/>
                </a:solidFill>
              </a:ln>
            </p:spPr>
            <p:style>
              <a:lnRef idx="1">
                <a:schemeClr val="dk1"/>
              </a:lnRef>
              <a:fillRef idx="0">
                <a:schemeClr val="dk1"/>
              </a:fillRef>
              <a:effectRef idx="0">
                <a:schemeClr val="dk1"/>
              </a:effectRef>
              <a:fontRef idx="minor">
                <a:schemeClr val="tx1"/>
              </a:fontRef>
            </p:style>
          </p:cxnSp>
        </p:grpSp>
        <p:grpSp>
          <p:nvGrpSpPr>
            <p:cNvPr id="13323" name="组合 19"/>
            <p:cNvGrpSpPr/>
            <p:nvPr/>
          </p:nvGrpSpPr>
          <p:grpSpPr bwMode="auto">
            <a:xfrm flipH="1" flipV="1">
              <a:off x="6279635" y="2832574"/>
              <a:ext cx="112730" cy="134975"/>
              <a:chOff x="-13975275" y="1779662"/>
              <a:chExt cx="1226397" cy="1507732"/>
            </a:xfrm>
          </p:grpSpPr>
          <p:cxnSp>
            <p:nvCxnSpPr>
              <p:cNvPr id="21" name="直接连接符 20"/>
              <p:cNvCxnSpPr/>
              <p:nvPr/>
            </p:nvCxnSpPr>
            <p:spPr>
              <a:xfrm flipH="1">
                <a:off x="-13969662" y="1779662"/>
                <a:ext cx="1226169" cy="0"/>
              </a:xfrm>
              <a:prstGeom prst="line">
                <a:avLst/>
              </a:prstGeom>
              <a:ln w="19050">
                <a:solidFill>
                  <a:srgbClr val="297083"/>
                </a:solidFill>
              </a:ln>
            </p:spPr>
            <p:style>
              <a:lnRef idx="1">
                <a:schemeClr val="dk1"/>
              </a:lnRef>
              <a:fillRef idx="0">
                <a:schemeClr val="dk1"/>
              </a:fillRef>
              <a:effectRef idx="0">
                <a:schemeClr val="dk1"/>
              </a:effectRef>
              <a:fontRef idx="minor">
                <a:schemeClr val="tx1"/>
              </a:fontRef>
            </p:style>
          </p:cxnSp>
          <p:cxnSp>
            <p:nvCxnSpPr>
              <p:cNvPr id="22" name="直接连接符 21"/>
              <p:cNvCxnSpPr/>
              <p:nvPr/>
            </p:nvCxnSpPr>
            <p:spPr>
              <a:xfrm>
                <a:off x="-13969662" y="1779662"/>
                <a:ext cx="0" cy="1507732"/>
              </a:xfrm>
              <a:prstGeom prst="line">
                <a:avLst/>
              </a:prstGeom>
              <a:ln w="19050">
                <a:solidFill>
                  <a:srgbClr val="297083"/>
                </a:solidFill>
              </a:ln>
            </p:spPr>
            <p:style>
              <a:lnRef idx="1">
                <a:schemeClr val="dk1"/>
              </a:lnRef>
              <a:fillRef idx="0">
                <a:schemeClr val="dk1"/>
              </a:fillRef>
              <a:effectRef idx="0">
                <a:schemeClr val="dk1"/>
              </a:effectRef>
              <a:fontRef idx="minor">
                <a:schemeClr val="tx1"/>
              </a:fontRef>
            </p:style>
          </p:cxnSp>
        </p:grpSp>
      </p:grpSp>
      <p:pic>
        <p:nvPicPr>
          <p:cNvPr id="32" name="图片 31"/>
          <p:cNvPicPr>
            <a:picLocks noChangeAspect="1"/>
          </p:cNvPicPr>
          <p:nvPr/>
        </p:nvPicPr>
        <p:blipFill rotWithShape="1">
          <a:blip r:embed="rId3" cstate="email"/>
          <a:srcRect/>
          <a:stretch>
            <a:fillRect/>
          </a:stretch>
        </p:blipFill>
        <p:spPr>
          <a:xfrm rot="20376995">
            <a:off x="268288" y="3154363"/>
            <a:ext cx="2335212" cy="1438275"/>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1116013" y="606425"/>
            <a:ext cx="6911975" cy="33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ts val="600"/>
              </a:spcBef>
              <a:buFont typeface="宋体" panose="02010600030101010101" pitchFamily="2" charset="-122"/>
              <a:buAutoNum type="circleNumDbPlain" startAt="4"/>
            </a:pPr>
            <a:r>
              <a:rPr lang="zh-CN" altLang="en-US" sz="3200" b="1" dirty="0">
                <a:solidFill>
                  <a:srgbClr val="FF0000"/>
                </a:solidFill>
                <a:latin typeface="宋体" panose="02010600030101010101" pitchFamily="2" charset="-122"/>
              </a:rPr>
              <a:t>抓住人物的动作、神态、语言、心理等方面进行描写，把场景写具体、生动。</a:t>
            </a:r>
            <a:endParaRPr lang="zh-CN" altLang="en-US" sz="3200" b="1" dirty="0">
              <a:solidFill>
                <a:srgbClr val="FF0000"/>
              </a:solidFill>
              <a:latin typeface="宋体" panose="02010600030101010101" pitchFamily="2" charset="-122"/>
            </a:endParaRPr>
          </a:p>
          <a:p>
            <a:pPr eaLnBrk="1" hangingPunct="1">
              <a:lnSpc>
                <a:spcPct val="130000"/>
              </a:lnSpc>
              <a:spcBef>
                <a:spcPts val="600"/>
              </a:spcBef>
              <a:buFont typeface="宋体" panose="02010600030101010101" pitchFamily="2" charset="-122"/>
              <a:buAutoNum type="circleNumDbPlain" startAt="4"/>
            </a:pPr>
            <a:r>
              <a:rPr lang="zh-CN" altLang="en-US" sz="3200" b="1" dirty="0">
                <a:solidFill>
                  <a:srgbClr val="FF0000"/>
                </a:solidFill>
                <a:latin typeface="宋体" panose="02010600030101010101" pitchFamily="2" charset="-122"/>
              </a:rPr>
              <a:t>突出人物性格，反映一定的思想主题，以及深刻的感受。</a:t>
            </a:r>
            <a:endParaRPr lang="zh-CN" altLang="en-US" sz="3200" b="1" dirty="0">
              <a:solidFill>
                <a:srgbClr val="FF0000"/>
              </a:solidFill>
              <a:latin typeface="宋体" panose="0201060003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文本框 1"/>
          <p:cNvSpPr txBox="1">
            <a:spLocks noChangeArrowheads="1"/>
          </p:cNvSpPr>
          <p:nvPr/>
        </p:nvSpPr>
        <p:spPr bwMode="auto">
          <a:xfrm>
            <a:off x="3544888" y="193675"/>
            <a:ext cx="2054225" cy="646113"/>
          </a:xfrm>
          <a:prstGeom prst="rect">
            <a:avLst/>
          </a:prstGeom>
          <a:noFill/>
          <a:ln>
            <a:noFill/>
          </a:ln>
          <a:effectLst>
            <a:outerShdw blurRad="63500" sx="102000" sy="102000" algn="ctr" rotWithShape="0">
              <a:prstClr val="black">
                <a:alpha val="40000"/>
              </a:prstClr>
            </a:outerShdw>
          </a:effectLst>
        </p:spPr>
        <p:txBody>
          <a:bodyPr>
            <a:spAutoFit/>
          </a:bodyPr>
          <a:lstStyle>
            <a:defPPr>
              <a:defRPr lang="zh-CN"/>
            </a:defPPr>
            <a:lvl1pPr>
              <a:defRPr sz="3600" b="1">
                <a:ln w="6350">
                  <a:noFill/>
                </a:ln>
                <a:solidFill>
                  <a:schemeClr val="bg1"/>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defRPr/>
            </a:pPr>
            <a:r>
              <a:rPr lang="zh-CN" altLang="en-US" dirty="0"/>
              <a:t>创设情境</a:t>
            </a:r>
            <a:endParaRPr lang="zh-CN" altLang="en-US" dirty="0"/>
          </a:p>
        </p:txBody>
      </p:sp>
      <p:sp>
        <p:nvSpPr>
          <p:cNvPr id="3" name="文本框 2"/>
          <p:cNvSpPr txBox="1">
            <a:spLocks noChangeArrowheads="1"/>
          </p:cNvSpPr>
          <p:nvPr/>
        </p:nvSpPr>
        <p:spPr bwMode="auto">
          <a:xfrm>
            <a:off x="806450" y="1641475"/>
            <a:ext cx="7531100" cy="145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ts val="600"/>
              </a:spcBef>
            </a:pPr>
            <a:r>
              <a:rPr lang="zh-CN" altLang="en-US" sz="3200" b="1">
                <a:latin typeface="宋体" panose="02010600030101010101" pitchFamily="2" charset="-122"/>
              </a:rPr>
              <a:t>    我们现在就来玩一个经典的活动吧！这个活动的名字就叫“击鼓传花”。</a:t>
            </a:r>
            <a:endParaRPr lang="zh-CN" altLang="en-US" sz="3200" b="1">
              <a:latin typeface="宋体" panose="0201060003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556000" y="157163"/>
            <a:ext cx="2174875" cy="646112"/>
          </a:xfrm>
          <a:prstGeom prst="rect">
            <a:avLst/>
          </a:prstGeom>
          <a:noFill/>
          <a:ln>
            <a:noFill/>
          </a:ln>
          <a:effectLst>
            <a:outerShdw blurRad="63500" sx="102000" sy="102000" algn="ctr" rotWithShape="0">
              <a:prstClr val="black">
                <a:alpha val="40000"/>
              </a:prstClr>
            </a:outerShdw>
          </a:effectLst>
        </p:spPr>
        <p:txBody>
          <a:bodyPr>
            <a:spAutoFit/>
          </a:bodyPr>
          <a:lstStyle>
            <a:defPPr>
              <a:defRPr lang="zh-CN"/>
            </a:defPPr>
            <a:lvl1pPr>
              <a:defRPr sz="3600" b="1">
                <a:ln w="6350">
                  <a:noFill/>
                </a:ln>
                <a:solidFill>
                  <a:schemeClr val="bg1"/>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defRPr/>
            </a:pPr>
            <a:r>
              <a:rPr lang="zh-CN" altLang="en-US" dirty="0"/>
              <a:t>活动规则</a:t>
            </a:r>
            <a:endParaRPr lang="en-US" altLang="zh-CN" dirty="0"/>
          </a:p>
        </p:txBody>
      </p:sp>
      <p:sp>
        <p:nvSpPr>
          <p:cNvPr id="3" name="矩形 2"/>
          <p:cNvSpPr>
            <a:spLocks noChangeArrowheads="1"/>
          </p:cNvSpPr>
          <p:nvPr/>
        </p:nvSpPr>
        <p:spPr bwMode="auto">
          <a:xfrm>
            <a:off x="1039813" y="1284288"/>
            <a:ext cx="674052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3200" b="1">
                <a:latin typeface="宋体" panose="02010600030101010101" pitchFamily="2" charset="-122"/>
              </a:rPr>
              <a:t>    </a:t>
            </a:r>
            <a:r>
              <a:rPr lang="zh-CN" altLang="en-US" sz="3200" b="1">
                <a:latin typeface="宋体" panose="02010600030101010101" pitchFamily="2" charset="-122"/>
              </a:rPr>
              <a:t>先选出一名击鼓手，鼓声开始就传花，鼓声停时，花落谁家，谁就要按老师纸条上的要求表演节目。</a:t>
            </a:r>
            <a:endParaRPr lang="zh-CN" altLang="en-US" sz="3200"/>
          </a:p>
        </p:txBody>
      </p:sp>
      <p:pic>
        <p:nvPicPr>
          <p:cNvPr id="22532" name="图片 3"/>
          <p:cNvPicPr>
            <a:picLocks noChangeAspect="1"/>
          </p:cNvPicPr>
          <p:nvPr/>
        </p:nvPicPr>
        <p:blipFill>
          <a:blip r:embed="rId1" cstate="email"/>
          <a:srcRect/>
          <a:stretch>
            <a:fillRect/>
          </a:stretch>
        </p:blipFill>
        <p:spPr bwMode="auto">
          <a:xfrm>
            <a:off x="5961063" y="3065463"/>
            <a:ext cx="3257550" cy="216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578225" y="161925"/>
            <a:ext cx="2051050" cy="646113"/>
          </a:xfrm>
          <a:prstGeom prst="rect">
            <a:avLst/>
          </a:prstGeom>
          <a:noFill/>
          <a:ln>
            <a:noFill/>
          </a:ln>
          <a:effectLst>
            <a:outerShdw blurRad="63500" sx="102000" sy="102000" algn="ctr" rotWithShape="0">
              <a:prstClr val="black">
                <a:alpha val="40000"/>
              </a:prstClr>
            </a:outerShdw>
          </a:effectLst>
        </p:spPr>
        <p:txBody>
          <a:bodyPr>
            <a:spAutoFit/>
          </a:bodyPr>
          <a:lstStyle>
            <a:defPPr>
              <a:defRPr lang="zh-CN"/>
            </a:defPPr>
            <a:lvl1pPr>
              <a:defRPr sz="3600" b="1">
                <a:ln w="6350">
                  <a:noFill/>
                </a:ln>
                <a:solidFill>
                  <a:schemeClr val="bg1"/>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defRPr/>
            </a:pPr>
            <a:r>
              <a:rPr lang="zh-CN" altLang="en-US" dirty="0"/>
              <a:t>活动开始</a:t>
            </a:r>
            <a:endParaRPr lang="zh-CN" altLang="en-US" dirty="0"/>
          </a:p>
        </p:txBody>
      </p:sp>
      <p:sp>
        <p:nvSpPr>
          <p:cNvPr id="3" name="文本框 2"/>
          <p:cNvSpPr txBox="1"/>
          <p:nvPr/>
        </p:nvSpPr>
        <p:spPr>
          <a:xfrm>
            <a:off x="930275" y="1001713"/>
            <a:ext cx="7720013" cy="2806700"/>
          </a:xfrm>
          <a:prstGeom prst="rect">
            <a:avLst/>
          </a:prstGeom>
          <a:noFill/>
        </p:spPr>
        <p:txBody>
          <a:bodyPr>
            <a:spAutoFit/>
          </a:bodyPr>
          <a:lstStyle/>
          <a:p>
            <a:pPr eaLnBrk="1" hangingPunct="1">
              <a:lnSpc>
                <a:spcPct val="130000"/>
              </a:lnSpc>
              <a:spcBef>
                <a:spcPts val="600"/>
              </a:spcBef>
              <a:defRPr/>
            </a:pPr>
            <a:r>
              <a:rPr lang="zh-CN" altLang="en-US" sz="3200" b="1" dirty="0">
                <a:latin typeface="宋体" panose="02010600030101010101" pitchFamily="2" charset="-122"/>
                <a:ea typeface="宋体" panose="02010600030101010101" pitchFamily="2" charset="-122"/>
              </a:rPr>
              <a:t>采访同学：</a:t>
            </a:r>
            <a:endParaRPr lang="en-US" altLang="zh-CN" sz="3200" b="1" dirty="0">
              <a:latin typeface="宋体" panose="02010600030101010101" pitchFamily="2" charset="-122"/>
              <a:ea typeface="宋体" panose="02010600030101010101" pitchFamily="2" charset="-122"/>
            </a:endParaRPr>
          </a:p>
          <a:p>
            <a:pPr marL="514350" indent="-514350" eaLnBrk="1" hangingPunct="1">
              <a:lnSpc>
                <a:spcPct val="130000"/>
              </a:lnSpc>
              <a:spcBef>
                <a:spcPts val="600"/>
              </a:spcBef>
              <a:buFont typeface="+mj-lt"/>
              <a:buAutoNum type="arabicPeriod"/>
              <a:defRPr/>
            </a:pPr>
            <a:r>
              <a:rPr lang="zh-CN" altLang="en-US" sz="3200" b="1" dirty="0">
                <a:latin typeface="宋体" panose="02010600030101010101" pitchFamily="2" charset="-122"/>
                <a:ea typeface="宋体" panose="02010600030101010101" pitchFamily="2" charset="-122"/>
              </a:rPr>
              <a:t>你刚把花扔给他鼓声就停了，当时你心情如何呢？你想对大家说什么话吗？</a:t>
            </a:r>
            <a:endParaRPr lang="zh-CN" altLang="en-US" sz="3200" b="1" dirty="0">
              <a:latin typeface="宋体" panose="02010600030101010101" pitchFamily="2" charset="-122"/>
              <a:ea typeface="宋体" panose="02010600030101010101" pitchFamily="2" charset="-122"/>
            </a:endParaRPr>
          </a:p>
          <a:p>
            <a:pPr marL="514350" indent="-514350" eaLnBrk="1" hangingPunct="1">
              <a:lnSpc>
                <a:spcPct val="130000"/>
              </a:lnSpc>
              <a:spcBef>
                <a:spcPts val="600"/>
              </a:spcBef>
              <a:buFont typeface="+mj-lt"/>
              <a:buAutoNum type="arabicPeriod"/>
              <a:defRPr/>
            </a:pPr>
            <a:r>
              <a:rPr lang="zh-CN" altLang="en-US" sz="3200" b="1" dirty="0">
                <a:latin typeface="宋体" panose="02010600030101010101" pitchFamily="2" charset="-122"/>
                <a:ea typeface="宋体" panose="02010600030101010101" pitchFamily="2" charset="-122"/>
              </a:rPr>
              <a:t>问接到传花的同学，心情怎样？</a:t>
            </a:r>
            <a:endParaRPr lang="zh-CN" altLang="en-US" sz="3200" b="1" dirty="0">
              <a:latin typeface="宋体" panose="02010600030101010101" pitchFamily="2" charset="-122"/>
              <a:ea typeface="宋体" panose="02010600030101010101" pitchFamily="2" charset="-122"/>
            </a:endParaRPr>
          </a:p>
        </p:txBody>
      </p:sp>
      <p:pic>
        <p:nvPicPr>
          <p:cNvPr id="23556" name="图片 7"/>
          <p:cNvPicPr>
            <a:picLocks noChangeAspect="1"/>
          </p:cNvPicPr>
          <p:nvPr/>
        </p:nvPicPr>
        <p:blipFill>
          <a:blip r:embed="rId1" cstate="email"/>
          <a:srcRect l="-369" r="-2"/>
          <a:stretch>
            <a:fillRect/>
          </a:stretch>
        </p:blipFill>
        <p:spPr bwMode="auto">
          <a:xfrm>
            <a:off x="5200650" y="3171825"/>
            <a:ext cx="3943350"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1293813" y="828675"/>
            <a:ext cx="6945312"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ts val="600"/>
              </a:spcBef>
            </a:pPr>
            <a:r>
              <a:rPr lang="en-US" altLang="zh-CN" sz="3200" b="1" dirty="0">
                <a:latin typeface="宋体" panose="02010600030101010101" pitchFamily="2" charset="-122"/>
              </a:rPr>
              <a:t>3.</a:t>
            </a:r>
            <a:r>
              <a:rPr lang="zh-CN" altLang="en-US" sz="3200" b="1" dirty="0">
                <a:latin typeface="宋体" panose="02010600030101010101" pitchFamily="2" charset="-122"/>
              </a:rPr>
              <a:t>学生交流。</a:t>
            </a:r>
            <a:endParaRPr lang="en-US" altLang="zh-CN" sz="3200" b="1" dirty="0">
              <a:latin typeface="宋体" panose="02010600030101010101" pitchFamily="2" charset="-122"/>
            </a:endParaRPr>
          </a:p>
          <a:p>
            <a:pPr eaLnBrk="1" hangingPunct="1">
              <a:lnSpc>
                <a:spcPct val="130000"/>
              </a:lnSpc>
              <a:spcBef>
                <a:spcPts val="600"/>
              </a:spcBef>
            </a:pPr>
            <a:r>
              <a:rPr lang="en-US" altLang="zh-CN" sz="3200" b="1" dirty="0">
                <a:latin typeface="宋体" panose="02010600030101010101" pitchFamily="2" charset="-122"/>
              </a:rPr>
              <a:t>4.</a:t>
            </a:r>
            <a:r>
              <a:rPr lang="zh-CN" altLang="en-US" sz="3200" b="1" dirty="0">
                <a:latin typeface="宋体" panose="02010600030101010101" pitchFamily="2" charset="-122"/>
              </a:rPr>
              <a:t>同学前后表情的变化？</a:t>
            </a:r>
            <a:endParaRPr lang="zh-CN" altLang="en-US" sz="3200" b="1" dirty="0">
              <a:latin typeface="宋体" panose="02010600030101010101" pitchFamily="2" charset="-122"/>
            </a:endParaRPr>
          </a:p>
          <a:p>
            <a:pPr eaLnBrk="1" hangingPunct="1">
              <a:lnSpc>
                <a:spcPct val="130000"/>
              </a:lnSpc>
              <a:spcBef>
                <a:spcPts val="600"/>
              </a:spcBef>
            </a:pPr>
            <a:r>
              <a:rPr lang="en-US" altLang="zh-CN" sz="3200" b="1" dirty="0">
                <a:latin typeface="宋体" panose="02010600030101010101" pitchFamily="2" charset="-122"/>
              </a:rPr>
              <a:t>5.</a:t>
            </a:r>
            <a:r>
              <a:rPr lang="zh-CN" altLang="en-US" sz="3200" b="1" dirty="0">
                <a:latin typeface="宋体" panose="02010600030101010101" pitchFamily="2" charset="-122"/>
              </a:rPr>
              <a:t>老师引导学生具体、细致、清楚地说出人物的动作、语言、神态。</a:t>
            </a:r>
            <a:endParaRPr lang="zh-CN" altLang="en-US" sz="3200" b="1" dirty="0">
              <a:latin typeface="宋体" panose="0201060003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513138" y="141288"/>
            <a:ext cx="2117725" cy="647700"/>
          </a:xfrm>
          <a:prstGeom prst="rect">
            <a:avLst/>
          </a:prstGeom>
          <a:noFill/>
          <a:ln>
            <a:noFill/>
          </a:ln>
          <a:effectLst>
            <a:outerShdw blurRad="63500" sx="102000" sy="102000" algn="ctr" rotWithShape="0">
              <a:prstClr val="black">
                <a:alpha val="40000"/>
              </a:prstClr>
            </a:outerShdw>
          </a:effectLst>
        </p:spPr>
        <p:txBody>
          <a:bodyPr>
            <a:spAutoFit/>
          </a:bodyPr>
          <a:lstStyle>
            <a:defPPr>
              <a:defRPr lang="zh-CN"/>
            </a:defPPr>
            <a:lvl1pPr>
              <a:defRPr sz="3600" b="1">
                <a:ln w="6350">
                  <a:noFill/>
                </a:ln>
                <a:solidFill>
                  <a:schemeClr val="bg1"/>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defRPr/>
            </a:pPr>
            <a:r>
              <a:rPr lang="zh-CN" altLang="en-US" dirty="0"/>
              <a:t>片段作文</a:t>
            </a:r>
            <a:endParaRPr lang="zh-CN" altLang="en-US" dirty="0"/>
          </a:p>
        </p:txBody>
      </p:sp>
      <p:sp>
        <p:nvSpPr>
          <p:cNvPr id="3" name="文本框 2"/>
          <p:cNvSpPr txBox="1">
            <a:spLocks noChangeArrowheads="1"/>
          </p:cNvSpPr>
          <p:nvPr/>
        </p:nvSpPr>
        <p:spPr bwMode="auto">
          <a:xfrm>
            <a:off x="884238" y="1422400"/>
            <a:ext cx="75311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ts val="600"/>
              </a:spcBef>
            </a:pPr>
            <a:r>
              <a:rPr lang="zh-CN" altLang="en-US" sz="3200" b="1" dirty="0">
                <a:latin typeface="宋体" panose="02010600030101010101" pitchFamily="2" charset="-122"/>
              </a:rPr>
              <a:t>    如果我们要把刚才的游戏写下来，写成一段话，那应该注意什么问题呢？</a:t>
            </a:r>
            <a:endParaRPr lang="zh-CN" altLang="en-US" sz="3200" b="1" dirty="0">
              <a:latin typeface="宋体" panose="02010600030101010101" pitchFamily="2" charset="-122"/>
            </a:endParaRPr>
          </a:p>
        </p:txBody>
      </p:sp>
      <p:sp>
        <p:nvSpPr>
          <p:cNvPr id="4" name="文本框 3"/>
          <p:cNvSpPr txBox="1">
            <a:spLocks noChangeArrowheads="1"/>
          </p:cNvSpPr>
          <p:nvPr/>
        </p:nvSpPr>
        <p:spPr bwMode="auto">
          <a:xfrm>
            <a:off x="1658938" y="2941638"/>
            <a:ext cx="6240462" cy="119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latinLnBrk="1" hangingPunct="1">
              <a:lnSpc>
                <a:spcPct val="120000"/>
              </a:lnSpc>
              <a:spcBef>
                <a:spcPts val="600"/>
              </a:spcBef>
            </a:pPr>
            <a:r>
              <a:rPr lang="zh-CN" altLang="en-US" sz="3200" b="1" dirty="0">
                <a:solidFill>
                  <a:srgbClr val="FF0000"/>
                </a:solidFill>
                <a:latin typeface="楷体" panose="02010609060101010101" pitchFamily="49" charset="-122"/>
                <a:ea typeface="楷体" panose="02010609060101010101" pitchFamily="49" charset="-122"/>
              </a:rPr>
              <a:t>    写清游戏的名称和规则，还要把游戏写得有趣。</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
          <p:cNvSpPr txBox="1">
            <a:spLocks noChangeArrowheads="1"/>
          </p:cNvSpPr>
          <p:nvPr/>
        </p:nvSpPr>
        <p:spPr bwMode="auto">
          <a:xfrm>
            <a:off x="722313" y="812800"/>
            <a:ext cx="7699375"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latinLnBrk="1" hangingPunct="1">
              <a:lnSpc>
                <a:spcPct val="120000"/>
              </a:lnSpc>
              <a:spcBef>
                <a:spcPts val="600"/>
              </a:spcBef>
            </a:pPr>
            <a:r>
              <a:rPr lang="zh-CN" altLang="en-US" sz="3200" b="1" dirty="0">
                <a:solidFill>
                  <a:srgbClr val="FF0000"/>
                </a:solidFill>
                <a:latin typeface="楷体" panose="02010609060101010101" pitchFamily="49" charset="-122"/>
                <a:ea typeface="楷体" panose="02010609060101010101" pitchFamily="49" charset="-122"/>
              </a:rPr>
              <a:t>    在写游戏的时候要抓住一两个情节重点写。还要把所写的人的表情、语言、动作、神态等等写出来，这样就不会写流水账了，更便于把事情写清楚，突出这个游戏真有趣。</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wipe(left)">
                                      <p:cBhvr>
                                        <p:cTn id="7"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1031875" y="708025"/>
            <a:ext cx="75311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ts val="600"/>
              </a:spcBef>
            </a:pPr>
            <a:r>
              <a:rPr lang="zh-CN" altLang="en-US" sz="3200" b="1" dirty="0">
                <a:latin typeface="宋体" panose="02010600030101010101" pitchFamily="2" charset="-122"/>
              </a:rPr>
              <a:t>    为了更突出这个游戏的有趣、好玩，除了把人写进去之外，还可以写什么呢？</a:t>
            </a:r>
            <a:endParaRPr lang="zh-CN" altLang="en-US" sz="3200" b="1" dirty="0">
              <a:latin typeface="宋体" panose="02010600030101010101" pitchFamily="2" charset="-122"/>
            </a:endParaRPr>
          </a:p>
        </p:txBody>
      </p:sp>
      <p:sp>
        <p:nvSpPr>
          <p:cNvPr id="3" name="文本框 2"/>
          <p:cNvSpPr txBox="1">
            <a:spLocks noChangeArrowheads="1"/>
          </p:cNvSpPr>
          <p:nvPr/>
        </p:nvSpPr>
        <p:spPr bwMode="auto">
          <a:xfrm>
            <a:off x="947738" y="2197100"/>
            <a:ext cx="7700962"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latinLnBrk="1" hangingPunct="1">
              <a:lnSpc>
                <a:spcPct val="120000"/>
              </a:lnSpc>
              <a:spcBef>
                <a:spcPts val="600"/>
              </a:spcBef>
            </a:pPr>
            <a:r>
              <a:rPr lang="zh-CN" altLang="en-US" sz="3200" b="1" dirty="0">
                <a:solidFill>
                  <a:srgbClr val="FF0000"/>
                </a:solidFill>
                <a:latin typeface="楷体" panose="02010609060101010101" pitchFamily="49" charset="-122"/>
                <a:ea typeface="楷体" panose="02010609060101010101" pitchFamily="49" charset="-122"/>
              </a:rPr>
              <a:t>    游戏环境描写，如鼓声、叫声等这些热闹的场面。</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文本框 1"/>
          <p:cNvSpPr txBox="1">
            <a:spLocks noChangeArrowheads="1"/>
          </p:cNvSpPr>
          <p:nvPr/>
        </p:nvSpPr>
        <p:spPr bwMode="auto">
          <a:xfrm>
            <a:off x="1617709" y="240110"/>
            <a:ext cx="2109560" cy="646331"/>
          </a:xfrm>
          <a:prstGeom prst="rect">
            <a:avLst/>
          </a:prstGeom>
          <a:noFill/>
          <a:ln w="9525">
            <a:noFill/>
            <a:miter lim="800000"/>
          </a:ln>
        </p:spPr>
        <p:txBody>
          <a:bodyPr>
            <a:spAutoFit/>
          </a:bodyPr>
          <a:lstStyle>
            <a:defPPr>
              <a:defRPr lang="zh-CN"/>
            </a:defPPr>
            <a:lvl1pPr>
              <a:defRPr sz="3600" b="1">
                <a:ln w="12700">
                  <a:solidFill>
                    <a:srgbClr val="297083"/>
                  </a:solidFill>
                </a:ln>
                <a:solidFill>
                  <a:srgbClr val="297083"/>
                </a:solidFill>
                <a:latin typeface="黑体" panose="02010609060101010101" pitchFamily="49" charset="-122"/>
                <a:ea typeface="黑体" panose="02010609060101010101" pitchFamily="49"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defRPr/>
            </a:pPr>
            <a:r>
              <a:rPr lang="zh-CN" altLang="en-US" dirty="0"/>
              <a:t>口头习作</a:t>
            </a:r>
            <a:endParaRPr lang="zh-CN" altLang="en-US" dirty="0"/>
          </a:p>
        </p:txBody>
      </p:sp>
      <p:pic>
        <p:nvPicPr>
          <p:cNvPr id="5" name="图片 4"/>
          <p:cNvPicPr>
            <a:picLocks noChangeAspect="1"/>
          </p:cNvPicPr>
          <p:nvPr/>
        </p:nvPicPr>
        <p:blipFill>
          <a:blip r:embed="rId1"/>
          <a:srcRect/>
          <a:stretch>
            <a:fillRect/>
          </a:stretch>
        </p:blipFill>
        <p:spPr bwMode="auto">
          <a:xfrm>
            <a:off x="1473200" y="2220913"/>
            <a:ext cx="6459538" cy="305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5"/>
          <p:cNvGrpSpPr/>
          <p:nvPr/>
        </p:nvGrpSpPr>
        <p:grpSpPr bwMode="auto">
          <a:xfrm>
            <a:off x="476250" y="1027113"/>
            <a:ext cx="5611813" cy="790575"/>
            <a:chOff x="476424" y="1026809"/>
            <a:chExt cx="6206033" cy="791530"/>
          </a:xfrm>
        </p:grpSpPr>
        <p:grpSp>
          <p:nvGrpSpPr>
            <p:cNvPr id="28677" name="组合 4"/>
            <p:cNvGrpSpPr/>
            <p:nvPr/>
          </p:nvGrpSpPr>
          <p:grpSpPr bwMode="auto">
            <a:xfrm>
              <a:off x="476424" y="1026809"/>
              <a:ext cx="6206033" cy="791530"/>
              <a:chOff x="467544" y="987016"/>
              <a:chExt cx="6206033" cy="791530"/>
            </a:xfrm>
          </p:grpSpPr>
          <p:sp>
            <p:nvSpPr>
              <p:cNvPr id="9" name="圆角矩形 8"/>
              <p:cNvSpPr/>
              <p:nvPr/>
            </p:nvSpPr>
            <p:spPr>
              <a:xfrm>
                <a:off x="704550" y="1058539"/>
                <a:ext cx="5969027" cy="720007"/>
              </a:xfrm>
              <a:prstGeom prst="roundRect">
                <a:avLst>
                  <a:gd name="adj" fmla="val 50000"/>
                </a:avLst>
              </a:prstGeom>
              <a:noFill/>
              <a:ln w="19050">
                <a:solidFill>
                  <a:srgbClr val="297083"/>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圆角矩形 9"/>
              <p:cNvSpPr/>
              <p:nvPr/>
            </p:nvSpPr>
            <p:spPr>
              <a:xfrm>
                <a:off x="467544" y="987016"/>
                <a:ext cx="6120008" cy="720006"/>
              </a:xfrm>
              <a:prstGeom prst="roundRect">
                <a:avLst>
                  <a:gd name="adj" fmla="val 50000"/>
                </a:avLst>
              </a:prstGeom>
              <a:solidFill>
                <a:srgbClr val="6BB0C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8678" name="矩形 3"/>
            <p:cNvSpPr>
              <a:spLocks noChangeArrowheads="1"/>
            </p:cNvSpPr>
            <p:nvPr/>
          </p:nvSpPr>
          <p:spPr bwMode="auto">
            <a:xfrm>
              <a:off x="827584" y="1059582"/>
              <a:ext cx="5671866" cy="585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a:solidFill>
                    <a:schemeClr val="bg1"/>
                  </a:solidFill>
                  <a:latin typeface="黑体" panose="02010609060101010101" pitchFamily="49" charset="-122"/>
                  <a:ea typeface="黑体" panose="02010609060101010101" pitchFamily="49" charset="-122"/>
                </a:rPr>
                <a:t>同桌或组内自由口头习作。</a:t>
              </a:r>
              <a:endParaRPr lang="zh-CN" altLang="en-US" sz="3200">
                <a:solidFill>
                  <a:schemeClr val="bg1"/>
                </a:solidFill>
                <a:latin typeface="黑体" panose="02010609060101010101" pitchFamily="49" charset="-122"/>
                <a:ea typeface="黑体" panose="02010609060101010101" pitchFamily="49" charset="-122"/>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8" name="组合 13"/>
          <p:cNvGrpSpPr/>
          <p:nvPr/>
        </p:nvGrpSpPr>
        <p:grpSpPr bwMode="auto">
          <a:xfrm>
            <a:off x="422275" y="1106488"/>
            <a:ext cx="3044825" cy="1060450"/>
            <a:chOff x="422891" y="1106679"/>
            <a:chExt cx="3043956" cy="1060860"/>
          </a:xfrm>
        </p:grpSpPr>
        <p:pic>
          <p:nvPicPr>
            <p:cNvPr id="29702" name="图片 5"/>
            <p:cNvPicPr>
              <a:picLocks noChangeAspect="1"/>
            </p:cNvPicPr>
            <p:nvPr/>
          </p:nvPicPr>
          <p:blipFill>
            <a:blip r:embed="rId1" cstate="email"/>
            <a:srcRect/>
            <a:stretch>
              <a:fillRect/>
            </a:stretch>
          </p:blipFill>
          <p:spPr bwMode="auto">
            <a:xfrm>
              <a:off x="422891" y="1172535"/>
              <a:ext cx="3043956" cy="995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703" name="组合 11"/>
            <p:cNvGrpSpPr/>
            <p:nvPr/>
          </p:nvGrpSpPr>
          <p:grpSpPr bwMode="auto">
            <a:xfrm>
              <a:off x="537049" y="1106679"/>
              <a:ext cx="726869" cy="532915"/>
              <a:chOff x="693741" y="1156727"/>
              <a:chExt cx="755445" cy="553865"/>
            </a:xfrm>
          </p:grpSpPr>
          <p:pic>
            <p:nvPicPr>
              <p:cNvPr id="29704" name="图片 8"/>
              <p:cNvPicPr>
                <a:picLocks noChangeAspect="1"/>
              </p:cNvPicPr>
              <p:nvPr/>
            </p:nvPicPr>
            <p:blipFill>
              <a:blip r:embed="rId2" cstate="email"/>
              <a:srcRect/>
              <a:stretch>
                <a:fillRect/>
              </a:stretch>
            </p:blipFill>
            <p:spPr bwMode="auto">
              <a:xfrm>
                <a:off x="895321" y="1156727"/>
                <a:ext cx="553865" cy="55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5" name="图片 10"/>
              <p:cNvPicPr>
                <a:picLocks noChangeAspect="1"/>
              </p:cNvPicPr>
              <p:nvPr/>
            </p:nvPicPr>
            <p:blipFill>
              <a:blip r:embed="rId3" cstate="email"/>
              <a:srcRect/>
              <a:stretch>
                <a:fillRect/>
              </a:stretch>
            </p:blipFill>
            <p:spPr bwMode="auto">
              <a:xfrm>
                <a:off x="693741" y="1618763"/>
                <a:ext cx="283591" cy="61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22530" name="文本框 1"/>
          <p:cNvSpPr txBox="1">
            <a:spLocks noChangeArrowheads="1"/>
          </p:cNvSpPr>
          <p:nvPr/>
        </p:nvSpPr>
        <p:spPr bwMode="auto">
          <a:xfrm>
            <a:off x="1612288" y="212870"/>
            <a:ext cx="2520950" cy="646331"/>
          </a:xfrm>
          <a:prstGeom prst="rect">
            <a:avLst/>
          </a:prstGeom>
          <a:noFill/>
          <a:ln w="9525">
            <a:noFill/>
            <a:miter lim="800000"/>
          </a:ln>
        </p:spPr>
        <p:txBody>
          <a:bodyPr>
            <a:spAutoFit/>
          </a:bodyPr>
          <a:lstStyle>
            <a:defPPr>
              <a:defRPr lang="zh-CN"/>
            </a:defPPr>
            <a:lvl1pPr>
              <a:defRPr sz="3200" b="1">
                <a:ln w="12700">
                  <a:solidFill>
                    <a:srgbClr val="297083"/>
                  </a:solidFill>
                </a:ln>
                <a:solidFill>
                  <a:srgbClr val="297083"/>
                </a:solidFill>
                <a:latin typeface="黑体" panose="02010609060101010101" pitchFamily="49" charset="-122"/>
                <a:ea typeface="黑体" panose="02010609060101010101" pitchFamily="49"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defRPr/>
            </a:pPr>
            <a:r>
              <a:rPr lang="zh-CN" altLang="en-US" sz="3600" dirty="0"/>
              <a:t>第</a:t>
            </a:r>
            <a:r>
              <a:rPr lang="en-US" altLang="zh-CN" sz="3600" dirty="0"/>
              <a:t>2</a:t>
            </a:r>
            <a:r>
              <a:rPr lang="zh-CN" altLang="en-US" sz="3600" dirty="0"/>
              <a:t>课时</a:t>
            </a:r>
            <a:endParaRPr lang="zh-CN" altLang="en-US" sz="3600" dirty="0"/>
          </a:p>
        </p:txBody>
      </p:sp>
      <p:sp>
        <p:nvSpPr>
          <p:cNvPr id="4" name="文本框 3"/>
          <p:cNvSpPr txBox="1">
            <a:spLocks noChangeArrowheads="1"/>
          </p:cNvSpPr>
          <p:nvPr/>
        </p:nvSpPr>
        <p:spPr bwMode="auto">
          <a:xfrm>
            <a:off x="619125" y="1976438"/>
            <a:ext cx="8255000" cy="273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ts val="600"/>
              </a:spcBef>
              <a:buFont typeface="Arial" panose="020B0604020202020204" pitchFamily="34" charset="0"/>
              <a:buAutoNum type="arabicPeriod"/>
            </a:pPr>
            <a:r>
              <a:rPr lang="zh-CN" altLang="en-US" sz="3200" b="1" dirty="0">
                <a:latin typeface="宋体" panose="02010600030101010101" pitchFamily="2" charset="-122"/>
              </a:rPr>
              <a:t>通过上节课的学习，大家都会说了，现在请写下来吧。</a:t>
            </a:r>
            <a:endParaRPr lang="zh-CN" altLang="en-US" sz="3200" b="1" dirty="0">
              <a:latin typeface="宋体" panose="02010600030101010101" pitchFamily="2" charset="-122"/>
            </a:endParaRPr>
          </a:p>
          <a:p>
            <a:pPr eaLnBrk="1" hangingPunct="1">
              <a:lnSpc>
                <a:spcPct val="130000"/>
              </a:lnSpc>
              <a:spcBef>
                <a:spcPts val="600"/>
              </a:spcBef>
              <a:buFont typeface="Arial" panose="020B0604020202020204" pitchFamily="34" charset="0"/>
              <a:buAutoNum type="arabicPeriod"/>
            </a:pPr>
            <a:r>
              <a:rPr lang="zh-CN" altLang="en-US" sz="3200" b="1" dirty="0">
                <a:latin typeface="宋体" panose="02010600030101010101" pitchFamily="2" charset="-122"/>
              </a:rPr>
              <a:t>学生作文，教师巡视指导，了解学生作文情况，做到心中有底。</a:t>
            </a:r>
            <a:endParaRPr lang="zh-CN" altLang="en-US" sz="3200" b="1" dirty="0">
              <a:latin typeface="宋体" panose="02010600030101010101" pitchFamily="2" charset="-122"/>
            </a:endParaRPr>
          </a:p>
        </p:txBody>
      </p:sp>
      <p:sp>
        <p:nvSpPr>
          <p:cNvPr id="29701" name="文本框 2"/>
          <p:cNvSpPr txBox="1">
            <a:spLocks noChangeArrowheads="1"/>
          </p:cNvSpPr>
          <p:nvPr/>
        </p:nvSpPr>
        <p:spPr bwMode="auto">
          <a:xfrm>
            <a:off x="1184275" y="1173163"/>
            <a:ext cx="1855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r>
              <a:rPr lang="zh-CN" altLang="en-US" sz="3200" b="1" dirty="0">
                <a:solidFill>
                  <a:schemeClr val="bg1"/>
                </a:solidFill>
                <a:latin typeface="黑体" panose="02010609060101010101" pitchFamily="49" charset="-122"/>
                <a:ea typeface="黑体" panose="02010609060101010101" pitchFamily="49" charset="-122"/>
              </a:rPr>
              <a:t>当堂习作</a:t>
            </a:r>
            <a:endParaRPr lang="zh-CN" altLang="en-US" sz="3200" b="1" dirty="0">
              <a:solidFill>
                <a:schemeClr val="bg1"/>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组合 68"/>
          <p:cNvGrpSpPr/>
          <p:nvPr/>
        </p:nvGrpSpPr>
        <p:grpSpPr bwMode="auto">
          <a:xfrm>
            <a:off x="-15875" y="0"/>
            <a:ext cx="4149725" cy="5159375"/>
            <a:chOff x="-15686" y="-15368"/>
            <a:chExt cx="3997136" cy="5158868"/>
          </a:xfrm>
        </p:grpSpPr>
        <p:sp>
          <p:nvSpPr>
            <p:cNvPr id="75" name="矩形 74"/>
            <p:cNvSpPr/>
            <p:nvPr/>
          </p:nvSpPr>
          <p:spPr bwMode="auto">
            <a:xfrm>
              <a:off x="-14157" y="-15368"/>
              <a:ext cx="3995607" cy="5158868"/>
            </a:xfrm>
            <a:prstGeom prst="rect">
              <a:avLst/>
            </a:prstGeom>
            <a:solidFill>
              <a:srgbClr val="93CD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宋体" panose="02010600030101010101" pitchFamily="2" charset="-122"/>
                <a:ea typeface="宋体" panose="02010600030101010101" pitchFamily="2" charset="-122"/>
              </a:endParaRPr>
            </a:p>
          </p:txBody>
        </p:sp>
        <p:pic>
          <p:nvPicPr>
            <p:cNvPr id="11290" name="图片 67"/>
            <p:cNvPicPr>
              <a:picLocks noChangeAspect="1"/>
            </p:cNvPicPr>
            <p:nvPr/>
          </p:nvPicPr>
          <p:blipFill>
            <a:blip r:embed="rId1" cstate="email"/>
            <a:srcRect/>
            <a:stretch>
              <a:fillRect/>
            </a:stretch>
          </p:blipFill>
          <p:spPr bwMode="auto">
            <a:xfrm>
              <a:off x="-15686" y="1121869"/>
              <a:ext cx="3997136" cy="4013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2" name="矩形 3">
            <a:hlinkClick r:id="rId2" action="ppaction://hlinksldjump"/>
          </p:cNvPr>
          <p:cNvSpPr>
            <a:spLocks noChangeArrowheads="1"/>
          </p:cNvSpPr>
          <p:nvPr/>
        </p:nvSpPr>
        <p:spPr bwMode="auto">
          <a:xfrm>
            <a:off x="5103813" y="1381125"/>
            <a:ext cx="33162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4000" b="1">
                <a:solidFill>
                  <a:srgbClr val="297083"/>
                </a:solidFill>
                <a:latin typeface="黑体" panose="02010609060101010101" pitchFamily="49" charset="-122"/>
                <a:ea typeface="黑体" panose="02010609060101010101" pitchFamily="49" charset="-122"/>
              </a:rPr>
              <a:t>第</a:t>
            </a:r>
            <a:r>
              <a:rPr lang="en-US" altLang="zh-CN" sz="4000" b="1">
                <a:solidFill>
                  <a:srgbClr val="297083"/>
                </a:solidFill>
                <a:latin typeface="黑体" panose="02010609060101010101" pitchFamily="49" charset="-122"/>
                <a:ea typeface="黑体" panose="02010609060101010101" pitchFamily="49" charset="-122"/>
              </a:rPr>
              <a:t>1</a:t>
            </a:r>
            <a:r>
              <a:rPr lang="zh-CN" altLang="en-US" sz="4000" b="1">
                <a:solidFill>
                  <a:srgbClr val="297083"/>
                </a:solidFill>
                <a:latin typeface="黑体" panose="02010609060101010101" pitchFamily="49" charset="-122"/>
                <a:ea typeface="黑体" panose="02010609060101010101" pitchFamily="49" charset="-122"/>
              </a:rPr>
              <a:t>课时</a:t>
            </a:r>
            <a:endParaRPr lang="zh-CN" altLang="en-US" sz="4000" b="1">
              <a:solidFill>
                <a:srgbClr val="297083"/>
              </a:solidFill>
              <a:latin typeface="黑体" panose="02010609060101010101" pitchFamily="49" charset="-122"/>
              <a:ea typeface="黑体" panose="02010609060101010101" pitchFamily="49" charset="-122"/>
            </a:endParaRPr>
          </a:p>
        </p:txBody>
      </p:sp>
      <p:sp>
        <p:nvSpPr>
          <p:cNvPr id="53" name="矩形 3">
            <a:hlinkClick r:id="rId3" action="ppaction://hlinksldjump"/>
          </p:cNvPr>
          <p:cNvSpPr>
            <a:spLocks noChangeArrowheads="1"/>
          </p:cNvSpPr>
          <p:nvPr/>
        </p:nvSpPr>
        <p:spPr bwMode="auto">
          <a:xfrm>
            <a:off x="5070475" y="2627313"/>
            <a:ext cx="3316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4000" b="1">
                <a:solidFill>
                  <a:srgbClr val="297083"/>
                </a:solidFill>
                <a:latin typeface="黑体" panose="02010609060101010101" pitchFamily="49" charset="-122"/>
                <a:ea typeface="黑体" panose="02010609060101010101" pitchFamily="49" charset="-122"/>
              </a:rPr>
              <a:t>第</a:t>
            </a:r>
            <a:r>
              <a:rPr lang="en-US" altLang="zh-CN" sz="4000" b="1">
                <a:solidFill>
                  <a:srgbClr val="297083"/>
                </a:solidFill>
                <a:latin typeface="黑体" panose="02010609060101010101" pitchFamily="49" charset="-122"/>
                <a:ea typeface="黑体" panose="02010609060101010101" pitchFamily="49" charset="-122"/>
              </a:rPr>
              <a:t>2</a:t>
            </a:r>
            <a:r>
              <a:rPr lang="zh-CN" altLang="en-US" sz="4000" b="1">
                <a:solidFill>
                  <a:srgbClr val="297083"/>
                </a:solidFill>
                <a:latin typeface="黑体" panose="02010609060101010101" pitchFamily="49" charset="-122"/>
                <a:ea typeface="黑体" panose="02010609060101010101" pitchFamily="49" charset="-122"/>
              </a:rPr>
              <a:t>课时</a:t>
            </a:r>
            <a:endParaRPr lang="zh-CN" altLang="en-US" sz="4000" b="1">
              <a:solidFill>
                <a:srgbClr val="297083"/>
              </a:solidFill>
              <a:latin typeface="黑体" panose="02010609060101010101" pitchFamily="49" charset="-122"/>
              <a:ea typeface="黑体" panose="02010609060101010101" pitchFamily="49" charset="-122"/>
            </a:endParaRPr>
          </a:p>
        </p:txBody>
      </p:sp>
      <p:grpSp>
        <p:nvGrpSpPr>
          <p:cNvPr id="3" name="组合 53"/>
          <p:cNvGrpSpPr/>
          <p:nvPr/>
        </p:nvGrpSpPr>
        <p:grpSpPr bwMode="auto">
          <a:xfrm flipV="1">
            <a:off x="0" y="677863"/>
            <a:ext cx="4373563" cy="4481512"/>
            <a:chOff x="-1" y="0"/>
            <a:chExt cx="5345001" cy="5476973"/>
          </a:xfrm>
        </p:grpSpPr>
        <p:cxnSp>
          <p:nvCxnSpPr>
            <p:cNvPr id="55" name="直接连接符 54"/>
            <p:cNvCxnSpPr/>
            <p:nvPr/>
          </p:nvCxnSpPr>
          <p:spPr>
            <a:xfrm>
              <a:off x="5345000" y="0"/>
              <a:ext cx="0" cy="5476973"/>
            </a:xfrm>
            <a:prstGeom prst="line">
              <a:avLst/>
            </a:prstGeom>
            <a:ln w="28575">
              <a:solidFill>
                <a:srgbClr val="297083"/>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1" y="5467273"/>
              <a:ext cx="5345001" cy="0"/>
            </a:xfrm>
            <a:prstGeom prst="line">
              <a:avLst/>
            </a:prstGeom>
            <a:ln w="28575">
              <a:solidFill>
                <a:srgbClr val="297083"/>
              </a:solidFill>
            </a:ln>
          </p:spPr>
          <p:style>
            <a:lnRef idx="1">
              <a:schemeClr val="accent1"/>
            </a:lnRef>
            <a:fillRef idx="0">
              <a:schemeClr val="accent1"/>
            </a:fillRef>
            <a:effectRef idx="0">
              <a:schemeClr val="accent1"/>
            </a:effectRef>
            <a:fontRef idx="minor">
              <a:schemeClr val="tx1"/>
            </a:fontRef>
          </p:style>
        </p:cxnSp>
      </p:grpSp>
      <p:grpSp>
        <p:nvGrpSpPr>
          <p:cNvPr id="4" name="组合 2"/>
          <p:cNvGrpSpPr/>
          <p:nvPr/>
        </p:nvGrpSpPr>
        <p:grpSpPr bwMode="auto">
          <a:xfrm>
            <a:off x="223838" y="481013"/>
            <a:ext cx="3670300" cy="392112"/>
            <a:chOff x="327663" y="4285456"/>
            <a:chExt cx="3670308" cy="392113"/>
          </a:xfrm>
        </p:grpSpPr>
        <p:sp>
          <p:nvSpPr>
            <p:cNvPr id="58" name="椭圆 57"/>
            <p:cNvSpPr/>
            <p:nvPr/>
          </p:nvSpPr>
          <p:spPr bwMode="auto">
            <a:xfrm>
              <a:off x="1732603" y="4287043"/>
              <a:ext cx="390526" cy="388939"/>
            </a:xfrm>
            <a:prstGeom prst="ellipse">
              <a:avLst/>
            </a:prstGeom>
            <a:solidFill>
              <a:srgbClr val="6DADC9"/>
            </a:solidFill>
            <a:ln w="28575">
              <a:solidFill>
                <a:srgbClr val="29708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ctr">
                <a:defRPr/>
              </a:pPr>
              <a:r>
                <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rPr>
                <a:t>多</a:t>
              </a:r>
              <a:endPar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endParaRPr>
            </a:p>
          </p:txBody>
        </p:sp>
        <p:sp>
          <p:nvSpPr>
            <p:cNvPr id="59" name="椭圆 58"/>
            <p:cNvSpPr/>
            <p:nvPr/>
          </p:nvSpPr>
          <p:spPr bwMode="auto">
            <a:xfrm>
              <a:off x="2202504" y="4287043"/>
              <a:ext cx="390526" cy="388939"/>
            </a:xfrm>
            <a:prstGeom prst="ellipse">
              <a:avLst/>
            </a:prstGeom>
            <a:solidFill>
              <a:srgbClr val="6DADC9"/>
            </a:solidFill>
            <a:ln w="28575">
              <a:solidFill>
                <a:srgbClr val="29708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ctr">
                <a:defRPr/>
              </a:pPr>
              <a:r>
                <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rPr>
                <a:t>彩</a:t>
              </a:r>
              <a:endPar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endParaRPr>
            </a:p>
          </p:txBody>
        </p:sp>
        <p:sp>
          <p:nvSpPr>
            <p:cNvPr id="60" name="椭圆 59"/>
            <p:cNvSpPr/>
            <p:nvPr/>
          </p:nvSpPr>
          <p:spPr bwMode="auto">
            <a:xfrm>
              <a:off x="327663" y="4285456"/>
              <a:ext cx="390526" cy="392113"/>
            </a:xfrm>
            <a:prstGeom prst="ellipse">
              <a:avLst/>
            </a:prstGeom>
            <a:solidFill>
              <a:srgbClr val="6DADC9"/>
            </a:solidFill>
            <a:ln w="28575">
              <a:solidFill>
                <a:srgbClr val="29708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ctr">
                <a:defRPr/>
              </a:pPr>
              <a:r>
                <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rPr>
                <a:t>习</a:t>
              </a:r>
              <a:endPar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endParaRPr>
            </a:p>
          </p:txBody>
        </p:sp>
        <p:sp>
          <p:nvSpPr>
            <p:cNvPr id="61" name="椭圆 60"/>
            <p:cNvSpPr/>
            <p:nvPr/>
          </p:nvSpPr>
          <p:spPr bwMode="auto">
            <a:xfrm>
              <a:off x="795976" y="4287043"/>
              <a:ext cx="390526" cy="388939"/>
            </a:xfrm>
            <a:prstGeom prst="ellipse">
              <a:avLst/>
            </a:prstGeom>
            <a:solidFill>
              <a:srgbClr val="6DADC9"/>
            </a:solidFill>
            <a:ln w="28575">
              <a:solidFill>
                <a:srgbClr val="29708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ctr">
                <a:defRPr/>
              </a:pPr>
              <a:r>
                <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rPr>
                <a:t>作</a:t>
              </a:r>
              <a:endPar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endParaRPr>
            </a:p>
          </p:txBody>
        </p:sp>
        <p:sp>
          <p:nvSpPr>
            <p:cNvPr id="62" name="椭圆 61"/>
            <p:cNvSpPr/>
            <p:nvPr/>
          </p:nvSpPr>
          <p:spPr bwMode="auto">
            <a:xfrm>
              <a:off x="2670818" y="4285456"/>
              <a:ext cx="390526" cy="392113"/>
            </a:xfrm>
            <a:prstGeom prst="ellipse">
              <a:avLst/>
            </a:prstGeom>
            <a:solidFill>
              <a:srgbClr val="6DADC9"/>
            </a:solidFill>
            <a:ln w="28575">
              <a:solidFill>
                <a:srgbClr val="29708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ctr">
                <a:defRPr/>
              </a:pPr>
              <a:r>
                <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rPr>
                <a:t>的</a:t>
              </a:r>
              <a:endPar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endParaRPr>
            </a:p>
          </p:txBody>
        </p:sp>
        <p:sp>
          <p:nvSpPr>
            <p:cNvPr id="63" name="椭圆 62"/>
            <p:cNvSpPr/>
            <p:nvPr/>
          </p:nvSpPr>
          <p:spPr bwMode="auto">
            <a:xfrm>
              <a:off x="1264290" y="4287043"/>
              <a:ext cx="390526" cy="388939"/>
            </a:xfrm>
            <a:prstGeom prst="ellipse">
              <a:avLst/>
            </a:prstGeom>
            <a:solidFill>
              <a:srgbClr val="6DADC9"/>
            </a:solidFill>
            <a:ln w="28575">
              <a:solidFill>
                <a:srgbClr val="29708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b="1" dirty="0">
                  <a:latin typeface="宋体" panose="02010600030101010101" pitchFamily="2" charset="-122"/>
                  <a:ea typeface="宋体" panose="02010600030101010101" pitchFamily="2" charset="-122"/>
                </a:rPr>
                <a:t>·</a:t>
              </a:r>
              <a:endParaRPr lang="zh-CN" altLang="en-US" sz="2400" b="1" dirty="0">
                <a:latin typeface="宋体" panose="02010600030101010101" pitchFamily="2" charset="-122"/>
                <a:ea typeface="宋体" panose="02010600030101010101" pitchFamily="2" charset="-122"/>
              </a:endParaRPr>
            </a:p>
          </p:txBody>
        </p:sp>
        <p:sp>
          <p:nvSpPr>
            <p:cNvPr id="64" name="椭圆 63"/>
            <p:cNvSpPr/>
            <p:nvPr/>
          </p:nvSpPr>
          <p:spPr bwMode="auto">
            <a:xfrm>
              <a:off x="3139131" y="4285456"/>
              <a:ext cx="390526" cy="392113"/>
            </a:xfrm>
            <a:prstGeom prst="ellipse">
              <a:avLst/>
            </a:prstGeom>
            <a:solidFill>
              <a:srgbClr val="6DADC9"/>
            </a:solidFill>
            <a:ln w="28575">
              <a:solidFill>
                <a:srgbClr val="29708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ctr">
                <a:defRPr/>
              </a:pPr>
              <a:r>
                <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rPr>
                <a:t>活</a:t>
              </a:r>
              <a:endPar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endParaRPr>
            </a:p>
          </p:txBody>
        </p:sp>
        <p:sp>
          <p:nvSpPr>
            <p:cNvPr id="65" name="椭圆 64"/>
            <p:cNvSpPr/>
            <p:nvPr/>
          </p:nvSpPr>
          <p:spPr bwMode="auto">
            <a:xfrm>
              <a:off x="3607445" y="4285456"/>
              <a:ext cx="390526" cy="392113"/>
            </a:xfrm>
            <a:prstGeom prst="ellipse">
              <a:avLst/>
            </a:prstGeom>
            <a:solidFill>
              <a:srgbClr val="6DADC9"/>
            </a:solidFill>
            <a:ln w="28575">
              <a:solidFill>
                <a:srgbClr val="29708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ctr">
                <a:defRPr/>
              </a:pPr>
              <a:r>
                <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rPr>
                <a:t>动</a:t>
              </a:r>
              <a:endParaRPr lang="zh-CN" altLang="en-US" b="1">
                <a:solidFill>
                  <a:srgbClr val="FFFFFF"/>
                </a:solidFill>
                <a:latin typeface="宋体" panose="02010600030101010101" pitchFamily="2" charset="-122"/>
                <a:ea typeface="经典长宋简" panose="02010609000101010101" pitchFamily="49" charset="-122"/>
                <a:cs typeface="经典长宋简" panose="02010609000101010101" pitchFamily="49" charset="-122"/>
              </a:endParaRPr>
            </a:p>
          </p:txBody>
        </p:sp>
      </p:grpSp>
      <p:grpSp>
        <p:nvGrpSpPr>
          <p:cNvPr id="5" name="组合 13"/>
          <p:cNvGrpSpPr/>
          <p:nvPr/>
        </p:nvGrpSpPr>
        <p:grpSpPr bwMode="auto">
          <a:xfrm>
            <a:off x="5076056" y="1386407"/>
            <a:ext cx="737635" cy="720080"/>
            <a:chOff x="2879678" y="2429301"/>
            <a:chExt cx="1440000" cy="1440000"/>
          </a:xfrm>
          <a:noFill/>
        </p:grpSpPr>
        <p:sp>
          <p:nvSpPr>
            <p:cNvPr id="68" name="矩形 67"/>
            <p:cNvSpPr/>
            <p:nvPr/>
          </p:nvSpPr>
          <p:spPr>
            <a:xfrm>
              <a:off x="2879678" y="2430116"/>
              <a:ext cx="1440000" cy="1439185"/>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bg2">
                    <a:lumMod val="50000"/>
                  </a:schemeClr>
                </a:solidFill>
                <a:latin typeface="方正清刻本悦宋简体" panose="02000000000000000000" pitchFamily="2" charset="-122"/>
                <a:ea typeface="方正清刻本悦宋简体" panose="02000000000000000000" pitchFamily="2" charset="-122"/>
              </a:endParaRPr>
            </a:p>
          </p:txBody>
        </p:sp>
        <p:cxnSp>
          <p:nvCxnSpPr>
            <p:cNvPr id="69" name="直接连接符 68"/>
            <p:cNvCxnSpPr/>
            <p:nvPr/>
          </p:nvCxnSpPr>
          <p:spPr>
            <a:xfrm>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H="1">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599678" y="2430116"/>
              <a:ext cx="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2879678" y="3150905"/>
              <a:ext cx="1425974" cy="4789"/>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6" name="组合 13"/>
          <p:cNvGrpSpPr/>
          <p:nvPr/>
        </p:nvGrpSpPr>
        <p:grpSpPr bwMode="auto">
          <a:xfrm>
            <a:off x="5935878" y="1386407"/>
            <a:ext cx="737635" cy="720080"/>
            <a:chOff x="2879678" y="2429301"/>
            <a:chExt cx="1440000" cy="1440000"/>
          </a:xfrm>
          <a:noFill/>
        </p:grpSpPr>
        <p:sp>
          <p:nvSpPr>
            <p:cNvPr id="74" name="矩形 73"/>
            <p:cNvSpPr/>
            <p:nvPr/>
          </p:nvSpPr>
          <p:spPr>
            <a:xfrm>
              <a:off x="2879678" y="2430116"/>
              <a:ext cx="1440000" cy="1439185"/>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bg2">
                    <a:lumMod val="50000"/>
                  </a:schemeClr>
                </a:solidFill>
                <a:latin typeface="方正清刻本悦宋简体" panose="02000000000000000000" pitchFamily="2" charset="-122"/>
                <a:ea typeface="方正清刻本悦宋简体" panose="02000000000000000000" pitchFamily="2" charset="-122"/>
              </a:endParaRPr>
            </a:p>
          </p:txBody>
        </p:sp>
        <p:cxnSp>
          <p:nvCxnSpPr>
            <p:cNvPr id="76" name="直接连接符 75"/>
            <p:cNvCxnSpPr/>
            <p:nvPr/>
          </p:nvCxnSpPr>
          <p:spPr>
            <a:xfrm>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3599678" y="2430116"/>
              <a:ext cx="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2879678" y="3150905"/>
              <a:ext cx="1425974" cy="4789"/>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7" name="组合 13"/>
          <p:cNvGrpSpPr/>
          <p:nvPr/>
        </p:nvGrpSpPr>
        <p:grpSpPr bwMode="auto">
          <a:xfrm>
            <a:off x="6795700" y="1386407"/>
            <a:ext cx="737635" cy="720080"/>
            <a:chOff x="2879678" y="2429301"/>
            <a:chExt cx="1440000" cy="1440000"/>
          </a:xfrm>
          <a:noFill/>
        </p:grpSpPr>
        <p:sp>
          <p:nvSpPr>
            <p:cNvPr id="81" name="矩形 80"/>
            <p:cNvSpPr/>
            <p:nvPr/>
          </p:nvSpPr>
          <p:spPr>
            <a:xfrm>
              <a:off x="2879678" y="2430116"/>
              <a:ext cx="1440000" cy="1439185"/>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bg2">
                    <a:lumMod val="50000"/>
                  </a:schemeClr>
                </a:solidFill>
                <a:latin typeface="方正清刻本悦宋简体" panose="02000000000000000000" pitchFamily="2" charset="-122"/>
                <a:ea typeface="方正清刻本悦宋简体" panose="02000000000000000000" pitchFamily="2" charset="-122"/>
              </a:endParaRPr>
            </a:p>
          </p:txBody>
        </p:sp>
        <p:cxnSp>
          <p:nvCxnSpPr>
            <p:cNvPr id="82" name="直接连接符 81"/>
            <p:cNvCxnSpPr/>
            <p:nvPr/>
          </p:nvCxnSpPr>
          <p:spPr>
            <a:xfrm>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3599678" y="2430116"/>
              <a:ext cx="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2879678" y="3150905"/>
              <a:ext cx="1425974" cy="4789"/>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8" name="组合 13"/>
          <p:cNvGrpSpPr/>
          <p:nvPr/>
        </p:nvGrpSpPr>
        <p:grpSpPr bwMode="auto">
          <a:xfrm>
            <a:off x="7655523" y="1386407"/>
            <a:ext cx="737635" cy="720080"/>
            <a:chOff x="2879678" y="2429301"/>
            <a:chExt cx="1440000" cy="1440000"/>
          </a:xfrm>
          <a:noFill/>
        </p:grpSpPr>
        <p:sp>
          <p:nvSpPr>
            <p:cNvPr id="87" name="矩形 86"/>
            <p:cNvSpPr/>
            <p:nvPr/>
          </p:nvSpPr>
          <p:spPr>
            <a:xfrm>
              <a:off x="2879678" y="2430116"/>
              <a:ext cx="1440000" cy="1439185"/>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bg2">
                    <a:lumMod val="50000"/>
                  </a:schemeClr>
                </a:solidFill>
                <a:latin typeface="方正清刻本悦宋简体" panose="02000000000000000000" pitchFamily="2" charset="-122"/>
                <a:ea typeface="方正清刻本悦宋简体" panose="02000000000000000000" pitchFamily="2" charset="-122"/>
              </a:endParaRPr>
            </a:p>
          </p:txBody>
        </p:sp>
        <p:cxnSp>
          <p:nvCxnSpPr>
            <p:cNvPr id="88" name="直接连接符 87"/>
            <p:cNvCxnSpPr/>
            <p:nvPr/>
          </p:nvCxnSpPr>
          <p:spPr>
            <a:xfrm>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H="1">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3599678" y="2430116"/>
              <a:ext cx="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2879678" y="3150905"/>
              <a:ext cx="1425974" cy="4789"/>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9" name="组合 13"/>
          <p:cNvGrpSpPr/>
          <p:nvPr/>
        </p:nvGrpSpPr>
        <p:grpSpPr bwMode="auto">
          <a:xfrm>
            <a:off x="5076056" y="2643983"/>
            <a:ext cx="737635" cy="720080"/>
            <a:chOff x="2879678" y="2429301"/>
            <a:chExt cx="1440000" cy="1440000"/>
          </a:xfrm>
          <a:noFill/>
        </p:grpSpPr>
        <p:sp>
          <p:nvSpPr>
            <p:cNvPr id="93" name="矩形 92"/>
            <p:cNvSpPr/>
            <p:nvPr/>
          </p:nvSpPr>
          <p:spPr>
            <a:xfrm>
              <a:off x="2879678" y="2430116"/>
              <a:ext cx="1440000" cy="1439185"/>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bg2">
                    <a:lumMod val="50000"/>
                  </a:schemeClr>
                </a:solidFill>
                <a:latin typeface="方正清刻本悦宋简体" panose="02000000000000000000" pitchFamily="2" charset="-122"/>
                <a:ea typeface="方正清刻本悦宋简体" panose="02000000000000000000" pitchFamily="2" charset="-122"/>
              </a:endParaRPr>
            </a:p>
          </p:txBody>
        </p:sp>
        <p:cxnSp>
          <p:nvCxnSpPr>
            <p:cNvPr id="94" name="直接连接符 93"/>
            <p:cNvCxnSpPr/>
            <p:nvPr/>
          </p:nvCxnSpPr>
          <p:spPr>
            <a:xfrm>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3599678" y="2430116"/>
              <a:ext cx="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2879678" y="3150905"/>
              <a:ext cx="1425974" cy="4789"/>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0" name="组合 13"/>
          <p:cNvGrpSpPr/>
          <p:nvPr/>
        </p:nvGrpSpPr>
        <p:grpSpPr bwMode="auto">
          <a:xfrm>
            <a:off x="5935878" y="2643983"/>
            <a:ext cx="737635" cy="720080"/>
            <a:chOff x="2879678" y="2429301"/>
            <a:chExt cx="1440000" cy="1440000"/>
          </a:xfrm>
          <a:noFill/>
        </p:grpSpPr>
        <p:sp>
          <p:nvSpPr>
            <p:cNvPr id="99" name="矩形 98"/>
            <p:cNvSpPr/>
            <p:nvPr/>
          </p:nvSpPr>
          <p:spPr>
            <a:xfrm>
              <a:off x="2879678" y="2430116"/>
              <a:ext cx="1440000" cy="1439185"/>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bg2">
                    <a:lumMod val="50000"/>
                  </a:schemeClr>
                </a:solidFill>
                <a:latin typeface="方正清刻本悦宋简体" panose="02000000000000000000" pitchFamily="2" charset="-122"/>
                <a:ea typeface="方正清刻本悦宋简体" panose="02000000000000000000" pitchFamily="2" charset="-122"/>
              </a:endParaRPr>
            </a:p>
          </p:txBody>
        </p:sp>
        <p:cxnSp>
          <p:nvCxnSpPr>
            <p:cNvPr id="100" name="直接连接符 99"/>
            <p:cNvCxnSpPr/>
            <p:nvPr/>
          </p:nvCxnSpPr>
          <p:spPr>
            <a:xfrm>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599678" y="2430116"/>
              <a:ext cx="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2879678" y="3150905"/>
              <a:ext cx="1425974" cy="4789"/>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1" name="组合 13"/>
          <p:cNvGrpSpPr/>
          <p:nvPr/>
        </p:nvGrpSpPr>
        <p:grpSpPr bwMode="auto">
          <a:xfrm>
            <a:off x="6795700" y="2643983"/>
            <a:ext cx="737635" cy="720080"/>
            <a:chOff x="2879678" y="2429301"/>
            <a:chExt cx="1440000" cy="1440000"/>
          </a:xfrm>
          <a:noFill/>
        </p:grpSpPr>
        <p:sp>
          <p:nvSpPr>
            <p:cNvPr id="105" name="矩形 104"/>
            <p:cNvSpPr/>
            <p:nvPr/>
          </p:nvSpPr>
          <p:spPr>
            <a:xfrm>
              <a:off x="2879678" y="2430116"/>
              <a:ext cx="1440000" cy="1439185"/>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bg2">
                    <a:lumMod val="50000"/>
                  </a:schemeClr>
                </a:solidFill>
                <a:latin typeface="方正清刻本悦宋简体" panose="02000000000000000000" pitchFamily="2" charset="-122"/>
                <a:ea typeface="方正清刻本悦宋简体" panose="02000000000000000000" pitchFamily="2" charset="-122"/>
              </a:endParaRPr>
            </a:p>
          </p:txBody>
        </p:sp>
        <p:cxnSp>
          <p:nvCxnSpPr>
            <p:cNvPr id="106" name="直接连接符 105"/>
            <p:cNvCxnSpPr/>
            <p:nvPr/>
          </p:nvCxnSpPr>
          <p:spPr>
            <a:xfrm>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H="1">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3599678" y="2430116"/>
              <a:ext cx="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2879678" y="3150905"/>
              <a:ext cx="1425974" cy="4789"/>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12" name="组合 13"/>
          <p:cNvGrpSpPr/>
          <p:nvPr/>
        </p:nvGrpSpPr>
        <p:grpSpPr bwMode="auto">
          <a:xfrm>
            <a:off x="7655523" y="2643983"/>
            <a:ext cx="737635" cy="720080"/>
            <a:chOff x="2879678" y="2429301"/>
            <a:chExt cx="1440000" cy="1440000"/>
          </a:xfrm>
          <a:noFill/>
        </p:grpSpPr>
        <p:sp>
          <p:nvSpPr>
            <p:cNvPr id="111" name="矩形 110"/>
            <p:cNvSpPr/>
            <p:nvPr/>
          </p:nvSpPr>
          <p:spPr>
            <a:xfrm>
              <a:off x="2879678" y="2430116"/>
              <a:ext cx="1440000" cy="1439185"/>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noProof="1">
                <a:solidFill>
                  <a:schemeClr val="bg2">
                    <a:lumMod val="50000"/>
                  </a:schemeClr>
                </a:solidFill>
                <a:latin typeface="方正清刻本悦宋简体" panose="02000000000000000000" pitchFamily="2" charset="-122"/>
                <a:ea typeface="方正清刻本悦宋简体" panose="02000000000000000000" pitchFamily="2" charset="-122"/>
              </a:endParaRPr>
            </a:p>
          </p:txBody>
        </p:sp>
        <p:cxnSp>
          <p:nvCxnSpPr>
            <p:cNvPr id="112" name="直接连接符 111"/>
            <p:cNvCxnSpPr/>
            <p:nvPr/>
          </p:nvCxnSpPr>
          <p:spPr>
            <a:xfrm>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H="1">
              <a:off x="2879678" y="2430116"/>
              <a:ext cx="144000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3599678" y="2430116"/>
              <a:ext cx="0" cy="1439185"/>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2879678" y="3150905"/>
              <a:ext cx="1425974" cy="4789"/>
            </a:xfrm>
            <a:prstGeom prst="line">
              <a:avLst/>
            </a:prstGeom>
            <a:grpFill/>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wipe(left)">
                                      <p:cBhvr>
                                        <p:cTn id="16" dur="500"/>
                                        <p:tgtEl>
                                          <p:spTgt spid="52"/>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wipe(left)">
                                      <p:cBhvr>
                                        <p:cTn id="20" dur="500"/>
                                        <p:tgtEl>
                                          <p:spTgt spid="53"/>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par>
                                <p:cTn id="28" presetID="53" presetClass="entr" presetSubtype="16"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Effect transition="in" filter="fade">
                                      <p:cBhvr>
                                        <p:cTn id="32" dur="500"/>
                                        <p:tgtEl>
                                          <p:spTgt spid="6"/>
                                        </p:tgtEl>
                                      </p:cBhvr>
                                    </p:animEffect>
                                  </p:childTnLst>
                                </p:cTn>
                              </p:par>
                              <p:par>
                                <p:cTn id="33" presetID="53" presetClass="entr" presetSubtype="16"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ppt_w</p:attrName>
                                        </p:attrNameLst>
                                      </p:cBhvr>
                                      <p:tavLst>
                                        <p:tav tm="0">
                                          <p:val>
                                            <p:fltVal val="0"/>
                                          </p:val>
                                        </p:tav>
                                        <p:tav tm="100000">
                                          <p:val>
                                            <p:strVal val="#ppt_w"/>
                                          </p:val>
                                        </p:tav>
                                      </p:tavLst>
                                    </p:anim>
                                    <p:anim calcmode="lin" valueType="num">
                                      <p:cBhvr>
                                        <p:cTn id="48" dur="500" fill="hold"/>
                                        <p:tgtEl>
                                          <p:spTgt spid="9"/>
                                        </p:tgtEl>
                                        <p:attrNameLst>
                                          <p:attrName>ppt_h</p:attrName>
                                        </p:attrNameLst>
                                      </p:cBhvr>
                                      <p:tavLst>
                                        <p:tav tm="0">
                                          <p:val>
                                            <p:fltVal val="0"/>
                                          </p:val>
                                        </p:tav>
                                        <p:tav tm="100000">
                                          <p:val>
                                            <p:strVal val="#ppt_h"/>
                                          </p:val>
                                        </p:tav>
                                      </p:tavLst>
                                    </p:anim>
                                    <p:animEffect transition="in" filter="fade">
                                      <p:cBhvr>
                                        <p:cTn id="49" dur="500"/>
                                        <p:tgtEl>
                                          <p:spTgt spid="9"/>
                                        </p:tgtEl>
                                      </p:cBhvr>
                                    </p:animEffect>
                                  </p:childTnLst>
                                </p:cTn>
                              </p:par>
                              <p:par>
                                <p:cTn id="50" presetID="53" presetClass="entr" presetSubtype="16" fill="hold"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fltVal val="0"/>
                                          </p:val>
                                        </p:tav>
                                        <p:tav tm="100000">
                                          <p:val>
                                            <p:strVal val="#ppt_w"/>
                                          </p:val>
                                        </p:tav>
                                      </p:tavLst>
                                    </p:anim>
                                    <p:anim calcmode="lin" valueType="num">
                                      <p:cBhvr>
                                        <p:cTn id="53" dur="500" fill="hold"/>
                                        <p:tgtEl>
                                          <p:spTgt spid="10"/>
                                        </p:tgtEl>
                                        <p:attrNameLst>
                                          <p:attrName>ppt_h</p:attrName>
                                        </p:attrNameLst>
                                      </p:cBhvr>
                                      <p:tavLst>
                                        <p:tav tm="0">
                                          <p:val>
                                            <p:fltVal val="0"/>
                                          </p:val>
                                        </p:tav>
                                        <p:tav tm="100000">
                                          <p:val>
                                            <p:strVal val="#ppt_h"/>
                                          </p:val>
                                        </p:tav>
                                      </p:tavLst>
                                    </p:anim>
                                    <p:animEffect transition="in" filter="fade">
                                      <p:cBhvr>
                                        <p:cTn id="54" dur="500"/>
                                        <p:tgtEl>
                                          <p:spTgt spid="10"/>
                                        </p:tgtEl>
                                      </p:cBhvr>
                                    </p:animEffect>
                                  </p:childTnLst>
                                </p:cTn>
                              </p:par>
                              <p:par>
                                <p:cTn id="55" presetID="53" presetClass="entr" presetSubtype="16"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par>
                                <p:cTn id="60" presetID="53" presetClass="entr" presetSubtype="16" fill="hold" nodeType="with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500" fill="hold"/>
                                        <p:tgtEl>
                                          <p:spTgt spid="12"/>
                                        </p:tgtEl>
                                        <p:attrNameLst>
                                          <p:attrName>ppt_w</p:attrName>
                                        </p:attrNameLst>
                                      </p:cBhvr>
                                      <p:tavLst>
                                        <p:tav tm="0">
                                          <p:val>
                                            <p:fltVal val="0"/>
                                          </p:val>
                                        </p:tav>
                                        <p:tav tm="100000">
                                          <p:val>
                                            <p:strVal val="#ppt_w"/>
                                          </p:val>
                                        </p:tav>
                                      </p:tavLst>
                                    </p:anim>
                                    <p:anim calcmode="lin" valueType="num">
                                      <p:cBhvr>
                                        <p:cTn id="63" dur="500" fill="hold"/>
                                        <p:tgtEl>
                                          <p:spTgt spid="12"/>
                                        </p:tgtEl>
                                        <p:attrNameLst>
                                          <p:attrName>ppt_h</p:attrName>
                                        </p:attrNameLst>
                                      </p:cBhvr>
                                      <p:tavLst>
                                        <p:tav tm="0">
                                          <p:val>
                                            <p:fltVal val="0"/>
                                          </p:val>
                                        </p:tav>
                                        <p:tav tm="100000">
                                          <p:val>
                                            <p:strVal val="#ppt_h"/>
                                          </p:val>
                                        </p:tav>
                                      </p:tavLst>
                                    </p:anim>
                                    <p:animEffect transition="in" filter="fade">
                                      <p:cBhvr>
                                        <p:cTn id="6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文本框 1"/>
          <p:cNvSpPr txBox="1">
            <a:spLocks noChangeArrowheads="1"/>
          </p:cNvSpPr>
          <p:nvPr/>
        </p:nvSpPr>
        <p:spPr bwMode="auto">
          <a:xfrm>
            <a:off x="1644650" y="263525"/>
            <a:ext cx="2146300" cy="646331"/>
          </a:xfrm>
          <a:prstGeom prst="rect">
            <a:avLst/>
          </a:prstGeom>
          <a:noFill/>
          <a:ln w="9525">
            <a:noFill/>
            <a:miter lim="800000"/>
          </a:ln>
        </p:spPr>
        <p:txBody>
          <a:bodyPr>
            <a:spAutoFit/>
          </a:bodyPr>
          <a:lstStyle>
            <a:defPPr>
              <a:defRPr lang="zh-CN"/>
            </a:defPPr>
            <a:lvl1pPr>
              <a:defRPr sz="3600" b="1">
                <a:ln w="12700">
                  <a:solidFill>
                    <a:srgbClr val="297083"/>
                  </a:solidFill>
                </a:ln>
                <a:solidFill>
                  <a:srgbClr val="297083"/>
                </a:solidFill>
                <a:latin typeface="黑体" panose="02010609060101010101" pitchFamily="49" charset="-122"/>
                <a:ea typeface="黑体" panose="02010609060101010101" pitchFamily="49"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defRPr/>
            </a:pPr>
            <a:r>
              <a:rPr lang="zh-CN" altLang="en-US" dirty="0"/>
              <a:t>交流评议</a:t>
            </a:r>
            <a:endParaRPr lang="zh-CN" altLang="en-US" dirty="0"/>
          </a:p>
        </p:txBody>
      </p:sp>
      <p:sp>
        <p:nvSpPr>
          <p:cNvPr id="3" name="文本框 2"/>
          <p:cNvSpPr txBox="1">
            <a:spLocks noChangeArrowheads="1"/>
          </p:cNvSpPr>
          <p:nvPr/>
        </p:nvSpPr>
        <p:spPr bwMode="auto">
          <a:xfrm>
            <a:off x="806450" y="1517650"/>
            <a:ext cx="8010525" cy="260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ts val="600"/>
              </a:spcBef>
              <a:buFont typeface="Arial" panose="020B0604020202020204" pitchFamily="34" charset="0"/>
              <a:buAutoNum type="arabicPeriod"/>
            </a:pPr>
            <a:r>
              <a:rPr lang="zh-CN" altLang="en-US" sz="3200" b="1" dirty="0">
                <a:latin typeface="宋体" panose="02010600030101010101" pitchFamily="2" charset="-122"/>
              </a:rPr>
              <a:t>指名作文写得较好的学生上台朗读。</a:t>
            </a:r>
            <a:endParaRPr lang="en-US" altLang="zh-CN" sz="3200" b="1" dirty="0">
              <a:latin typeface="宋体" panose="02010600030101010101" pitchFamily="2" charset="-122"/>
            </a:endParaRPr>
          </a:p>
          <a:p>
            <a:pPr eaLnBrk="1" hangingPunct="1">
              <a:lnSpc>
                <a:spcPct val="120000"/>
              </a:lnSpc>
              <a:spcBef>
                <a:spcPts val="600"/>
              </a:spcBef>
              <a:buFont typeface="Arial" panose="020B0604020202020204" pitchFamily="34" charset="0"/>
              <a:buAutoNum type="arabicPeriod"/>
            </a:pPr>
            <a:r>
              <a:rPr lang="zh-CN" altLang="en-US" sz="3200" b="1" dirty="0">
                <a:latin typeface="宋体" panose="02010600030101010101" pitchFamily="2" charset="-122"/>
              </a:rPr>
              <a:t>学生互相讨论，把自己的文章都改一改。</a:t>
            </a:r>
            <a:endParaRPr lang="zh-CN" altLang="en-US" sz="3200" b="1" dirty="0">
              <a:latin typeface="宋体" panose="02010600030101010101" pitchFamily="2" charset="-122"/>
            </a:endParaRPr>
          </a:p>
          <a:p>
            <a:pPr eaLnBrk="1" hangingPunct="1">
              <a:lnSpc>
                <a:spcPct val="120000"/>
              </a:lnSpc>
              <a:spcBef>
                <a:spcPts val="600"/>
              </a:spcBef>
              <a:buFont typeface="Arial" panose="020B0604020202020204" pitchFamily="34" charset="0"/>
              <a:buAutoNum type="arabicPeriod"/>
            </a:pPr>
            <a:r>
              <a:rPr lang="zh-CN" altLang="en-US" sz="3200" b="1" dirty="0">
                <a:latin typeface="宋体" panose="02010600030101010101" pitchFamily="2" charset="-122"/>
              </a:rPr>
              <a:t>学生改后交换文章看看别人的作文。</a:t>
            </a:r>
            <a:endParaRPr lang="zh-CN" altLang="en-US" sz="3200" b="1" dirty="0">
              <a:latin typeface="宋体" panose="02010600030101010101" pitchFamily="2" charset="-122"/>
            </a:endParaRPr>
          </a:p>
          <a:p>
            <a:pPr eaLnBrk="1" hangingPunct="1">
              <a:lnSpc>
                <a:spcPct val="120000"/>
              </a:lnSpc>
              <a:spcBef>
                <a:spcPts val="600"/>
              </a:spcBef>
              <a:buFont typeface="Arial" panose="020B0604020202020204" pitchFamily="34" charset="0"/>
              <a:buAutoNum type="arabicPeriod"/>
            </a:pPr>
            <a:r>
              <a:rPr lang="zh-CN" altLang="en-US" sz="3200" b="1" dirty="0">
                <a:latin typeface="宋体" panose="02010600030101010101" pitchFamily="2" charset="-122"/>
              </a:rPr>
              <a:t>给文章起个名字。</a:t>
            </a:r>
            <a:endParaRPr lang="zh-CN" altLang="en-US" sz="3200" b="1" dirty="0">
              <a:latin typeface="宋体" panose="0201060003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文本框 1"/>
          <p:cNvSpPr txBox="1">
            <a:spLocks noChangeArrowheads="1"/>
          </p:cNvSpPr>
          <p:nvPr/>
        </p:nvSpPr>
        <p:spPr bwMode="auto">
          <a:xfrm>
            <a:off x="3549650" y="187325"/>
            <a:ext cx="2044700" cy="646113"/>
          </a:xfrm>
          <a:prstGeom prst="rect">
            <a:avLst/>
          </a:prstGeom>
          <a:noFill/>
          <a:ln>
            <a:noFill/>
          </a:ln>
          <a:effectLst>
            <a:outerShdw blurRad="63500" sx="102000" sy="102000" algn="ctr" rotWithShape="0">
              <a:prstClr val="black">
                <a:alpha val="40000"/>
              </a:prstClr>
            </a:outerShdw>
          </a:effectLst>
        </p:spPr>
        <p:txBody>
          <a:bodyPr>
            <a:spAutoFit/>
          </a:bodyPr>
          <a:lstStyle>
            <a:defPPr>
              <a:defRPr lang="zh-CN"/>
            </a:defPPr>
            <a:lvl1pPr>
              <a:defRPr sz="3600" b="1">
                <a:ln w="6350">
                  <a:noFill/>
                </a:ln>
                <a:solidFill>
                  <a:schemeClr val="bg1"/>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defRPr/>
            </a:pPr>
            <a:r>
              <a:rPr lang="zh-CN" altLang="en-US" dirty="0"/>
              <a:t>作品评改</a:t>
            </a:r>
            <a:endParaRPr lang="zh-CN" altLang="en-US" dirty="0"/>
          </a:p>
        </p:txBody>
      </p:sp>
      <p:sp>
        <p:nvSpPr>
          <p:cNvPr id="3" name="文本框 2"/>
          <p:cNvSpPr txBox="1">
            <a:spLocks noChangeArrowheads="1"/>
          </p:cNvSpPr>
          <p:nvPr/>
        </p:nvSpPr>
        <p:spPr bwMode="auto">
          <a:xfrm>
            <a:off x="1068388" y="1443038"/>
            <a:ext cx="7418387" cy="265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ts val="600"/>
              </a:spcBef>
              <a:buFont typeface="Arial" panose="020B0604020202020204" pitchFamily="34" charset="0"/>
              <a:buAutoNum type="arabicPeriod"/>
            </a:pPr>
            <a:r>
              <a:rPr lang="zh-CN" altLang="en-US" sz="3200" b="1" dirty="0">
                <a:latin typeface="宋体" panose="02010600030101010101" pitchFamily="2" charset="-122"/>
              </a:rPr>
              <a:t>学生依据提示要求，自评认为写得最满意的是哪一段内容或哪一句话，其他同学评价片段描写中的优劣处，适当给出修改建议。</a:t>
            </a:r>
            <a:endParaRPr lang="zh-CN" altLang="en-US" sz="3200" b="1" dirty="0">
              <a:latin typeface="宋体" panose="0201060003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862013" y="600075"/>
            <a:ext cx="7704137"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ts val="600"/>
              </a:spcBef>
              <a:buFont typeface="Arial" panose="020B0604020202020204" pitchFamily="34" charset="0"/>
              <a:buAutoNum type="arabicPeriod" startAt="2"/>
            </a:pPr>
            <a:r>
              <a:rPr lang="zh-CN" altLang="en-US" sz="3200" b="1">
                <a:latin typeface="宋体" panose="02010600030101010101" pitchFamily="2" charset="-122"/>
              </a:rPr>
              <a:t>教师通过“加星”的方式给学生以鼓励性评价。指导学生按照“游戏前、游戏中、游戏后”的顺序，将整个游戏的过程写出来，然后上传到“班级博客”，与更多的人分享其中的快乐。</a:t>
            </a:r>
            <a:endParaRPr lang="zh-CN" altLang="en-US" sz="3200" b="1">
              <a:latin typeface="宋体" panose="0201060003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文本框 1"/>
          <p:cNvSpPr txBox="1">
            <a:spLocks noChangeArrowheads="1"/>
          </p:cNvSpPr>
          <p:nvPr/>
        </p:nvSpPr>
        <p:spPr bwMode="auto">
          <a:xfrm>
            <a:off x="3552825" y="158750"/>
            <a:ext cx="2038350" cy="646113"/>
          </a:xfrm>
          <a:prstGeom prst="rect">
            <a:avLst/>
          </a:prstGeom>
          <a:noFill/>
          <a:ln>
            <a:noFill/>
          </a:ln>
          <a:effectLst>
            <a:outerShdw blurRad="63500" sx="102000" sy="102000" algn="ctr" rotWithShape="0">
              <a:prstClr val="black">
                <a:alpha val="40000"/>
              </a:prstClr>
            </a:outerShdw>
          </a:effectLst>
        </p:spPr>
        <p:txBody>
          <a:bodyPr>
            <a:spAutoFit/>
          </a:bodyPr>
          <a:lstStyle>
            <a:defPPr>
              <a:defRPr lang="zh-CN"/>
            </a:defPPr>
            <a:lvl1pPr>
              <a:defRPr sz="3600" b="1">
                <a:ln w="6350">
                  <a:noFill/>
                </a:ln>
                <a:solidFill>
                  <a:schemeClr val="bg1"/>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defRPr/>
            </a:pPr>
            <a:r>
              <a:rPr lang="zh-CN" altLang="en-US" dirty="0"/>
              <a:t>再改提升</a:t>
            </a:r>
            <a:endParaRPr lang="zh-CN" altLang="en-US" dirty="0"/>
          </a:p>
        </p:txBody>
      </p:sp>
      <p:sp>
        <p:nvSpPr>
          <p:cNvPr id="4" name="文本框 3"/>
          <p:cNvSpPr txBox="1">
            <a:spLocks noChangeArrowheads="1"/>
          </p:cNvSpPr>
          <p:nvPr/>
        </p:nvSpPr>
        <p:spPr bwMode="auto">
          <a:xfrm>
            <a:off x="1033463" y="1333500"/>
            <a:ext cx="7077075" cy="273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ts val="600"/>
              </a:spcBef>
              <a:buFont typeface="Arial" panose="020B0604020202020204" pitchFamily="34" charset="0"/>
              <a:buAutoNum type="arabicPeriod"/>
            </a:pPr>
            <a:r>
              <a:rPr lang="zh-CN" altLang="en-US" sz="3200" b="1">
                <a:latin typeface="宋体" panose="02010600030101010101" pitchFamily="2" charset="-122"/>
              </a:rPr>
              <a:t>根据老师和同学提出的意见，再次修改习作，力求有质的飞跃。</a:t>
            </a:r>
            <a:endParaRPr lang="zh-CN" altLang="en-US" sz="3200" b="1">
              <a:latin typeface="宋体" panose="02010600030101010101" pitchFamily="2" charset="-122"/>
            </a:endParaRPr>
          </a:p>
          <a:p>
            <a:pPr eaLnBrk="1" hangingPunct="1">
              <a:lnSpc>
                <a:spcPct val="130000"/>
              </a:lnSpc>
              <a:spcBef>
                <a:spcPts val="600"/>
              </a:spcBef>
              <a:buFont typeface="Arial" panose="020B0604020202020204" pitchFamily="34" charset="0"/>
              <a:buAutoNum type="arabicPeriod"/>
            </a:pPr>
            <a:r>
              <a:rPr lang="zh-CN" altLang="en-US" sz="3200" b="1">
                <a:latin typeface="宋体" panose="02010600030101010101" pitchFamily="2" charset="-122"/>
              </a:rPr>
              <a:t>学生把修改好的习作认真地誊抄到作文本上。</a:t>
            </a:r>
            <a:endParaRPr lang="zh-CN" altLang="en-US" sz="3200" b="1">
              <a:latin typeface="宋体" panose="0201060003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文本框 2"/>
          <p:cNvSpPr txBox="1">
            <a:spLocks noChangeArrowheads="1"/>
          </p:cNvSpPr>
          <p:nvPr/>
        </p:nvSpPr>
        <p:spPr bwMode="auto">
          <a:xfrm>
            <a:off x="1477963" y="1743075"/>
            <a:ext cx="6084887"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ts val="600"/>
              </a:spcBef>
            </a:pPr>
            <a:r>
              <a:rPr lang="zh-CN" altLang="en-US" sz="3200" b="1">
                <a:latin typeface="宋体" panose="02010600030101010101" pitchFamily="2" charset="-122"/>
              </a:rPr>
              <a:t>    亲爱的同学们，打开你记忆的阀门，回忆一下，生活中我们经历了哪些活动？</a:t>
            </a:r>
            <a:endParaRPr lang="zh-CN" altLang="en-US" sz="3200" b="1">
              <a:latin typeface="宋体" panose="02010600030101010101" pitchFamily="2" charset="-122"/>
            </a:endParaRPr>
          </a:p>
        </p:txBody>
      </p:sp>
      <p:pic>
        <p:nvPicPr>
          <p:cNvPr id="4" name="图片 3"/>
          <p:cNvPicPr>
            <a:picLocks noChangeAspect="1"/>
          </p:cNvPicPr>
          <p:nvPr/>
        </p:nvPicPr>
        <p:blipFill>
          <a:blip r:embed="rId1" cstate="email"/>
          <a:srcRect/>
          <a:stretch>
            <a:fillRect/>
          </a:stretch>
        </p:blipFill>
        <p:spPr bwMode="auto">
          <a:xfrm>
            <a:off x="1400175" y="1109663"/>
            <a:ext cx="6245225" cy="351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p:nvPicPr>
        <p:blipFill>
          <a:blip r:embed="rId2" cstate="email"/>
          <a:srcRect/>
          <a:stretch>
            <a:fillRect/>
          </a:stretch>
        </p:blipFill>
        <p:spPr bwMode="auto">
          <a:xfrm>
            <a:off x="1400175" y="1101725"/>
            <a:ext cx="6245225" cy="351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p:cNvPicPr>
            <a:picLocks noChangeAspect="1"/>
          </p:cNvPicPr>
          <p:nvPr/>
        </p:nvPicPr>
        <p:blipFill>
          <a:blip r:embed="rId3" cstate="email"/>
          <a:srcRect/>
          <a:stretch>
            <a:fillRect/>
          </a:stretch>
        </p:blipFill>
        <p:spPr bwMode="auto">
          <a:xfrm>
            <a:off x="1398588" y="1101725"/>
            <a:ext cx="6242050" cy="352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图片 1"/>
          <p:cNvPicPr>
            <a:picLocks noChangeAspect="1"/>
          </p:cNvPicPr>
          <p:nvPr/>
        </p:nvPicPr>
        <p:blipFill>
          <a:blip r:embed="rId4" cstate="email"/>
          <a:srcRect/>
          <a:stretch>
            <a:fillRect/>
          </a:stretch>
        </p:blipFill>
        <p:spPr bwMode="auto">
          <a:xfrm>
            <a:off x="1400175" y="1096963"/>
            <a:ext cx="6245225" cy="351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文本框 1"/>
          <p:cNvSpPr txBox="1">
            <a:spLocks noChangeArrowheads="1"/>
          </p:cNvSpPr>
          <p:nvPr/>
        </p:nvSpPr>
        <p:spPr bwMode="auto">
          <a:xfrm>
            <a:off x="424092" y="335141"/>
            <a:ext cx="2520950" cy="646331"/>
          </a:xfrm>
          <a:prstGeom prst="rect">
            <a:avLst/>
          </a:prstGeom>
          <a:noFill/>
          <a:ln w="9525">
            <a:noFill/>
            <a:miter lim="800000"/>
          </a:ln>
        </p:spPr>
        <p:txBody>
          <a:bodyPr>
            <a:spAutoFit/>
          </a:bodyPr>
          <a:lstStyle>
            <a:defPPr>
              <a:defRPr lang="zh-CN"/>
            </a:defPPr>
            <a:lvl1pPr>
              <a:defRPr sz="3200" b="1">
                <a:ln w="12700">
                  <a:solidFill>
                    <a:srgbClr val="297083"/>
                  </a:solidFill>
                </a:ln>
                <a:solidFill>
                  <a:srgbClr val="297083"/>
                </a:solidFill>
                <a:latin typeface="黑体" panose="02010609060101010101" pitchFamily="49" charset="-122"/>
                <a:ea typeface="黑体" panose="02010609060101010101" pitchFamily="49"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lgn="ctr">
              <a:defRPr/>
            </a:pPr>
            <a:r>
              <a:rPr lang="zh-CN" altLang="en-US" sz="3600" dirty="0"/>
              <a:t>第</a:t>
            </a:r>
            <a:r>
              <a:rPr lang="en-US" altLang="zh-CN" sz="3600" dirty="0"/>
              <a:t>1</a:t>
            </a:r>
            <a:r>
              <a:rPr lang="zh-CN" altLang="en-US" sz="3600" dirty="0"/>
              <a:t>课时</a:t>
            </a:r>
            <a:endParaRPr lang="zh-CN" altLang="en-US" sz="3600" dirty="0"/>
          </a:p>
        </p:txBody>
      </p:sp>
      <p:sp>
        <p:nvSpPr>
          <p:cNvPr id="9" name="文本框 1"/>
          <p:cNvSpPr txBox="1">
            <a:spLocks noChangeArrowheads="1"/>
          </p:cNvSpPr>
          <p:nvPr/>
        </p:nvSpPr>
        <p:spPr bwMode="auto">
          <a:xfrm>
            <a:off x="3544888" y="193675"/>
            <a:ext cx="2054225" cy="646113"/>
          </a:xfrm>
          <a:prstGeom prst="rect">
            <a:avLst/>
          </a:prstGeom>
          <a:noFill/>
          <a:ln>
            <a:noFill/>
          </a:ln>
          <a:effectLst>
            <a:outerShdw blurRad="63500" sx="102000" sy="102000" algn="ctr" rotWithShape="0">
              <a:prstClr val="black">
                <a:alpha val="40000"/>
              </a:prstClr>
            </a:outerShdw>
          </a:effectLst>
        </p:spPr>
        <p:txBody>
          <a:bodyPr>
            <a:spAutoFit/>
          </a:bodyPr>
          <a:lstStyle>
            <a:defPPr>
              <a:defRPr lang="zh-CN"/>
            </a:defPPr>
            <a:lvl1pPr>
              <a:defRPr sz="3600" b="1">
                <a:ln w="6350">
                  <a:noFill/>
                </a:ln>
                <a:solidFill>
                  <a:schemeClr val="bg1"/>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defRPr/>
            </a:pPr>
            <a:r>
              <a:rPr lang="zh-CN" altLang="en-US" dirty="0"/>
              <a:t>新课导入</a:t>
            </a:r>
            <a:endParaRPr lang="zh-CN" alt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67"/>
                                        </p:tgtEl>
                                        <p:attrNameLst>
                                          <p:attrName>style.visibility</p:attrName>
                                        </p:attrNameLst>
                                      </p:cBhvr>
                                      <p:to>
                                        <p:strVal val="visible"/>
                                      </p:to>
                                    </p:set>
                                    <p:animEffect transition="in" filter="fade">
                                      <p:cBhvr>
                                        <p:cTn id="7" dur="500"/>
                                        <p:tgtEl>
                                          <p:spTgt spid="15367"/>
                                        </p:tgtEl>
                                      </p:cBhvr>
                                    </p:animEffect>
                                  </p:childTnLst>
                                </p:cTn>
                              </p:par>
                              <p:par>
                                <p:cTn id="8" presetID="6"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inVertic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1"/>
          <p:cNvSpPr txBox="1">
            <a:spLocks noChangeArrowheads="1"/>
          </p:cNvSpPr>
          <p:nvPr/>
        </p:nvSpPr>
        <p:spPr bwMode="auto">
          <a:xfrm>
            <a:off x="1652543" y="252912"/>
            <a:ext cx="1854200" cy="585788"/>
          </a:xfrm>
          <a:prstGeom prst="rect">
            <a:avLst/>
          </a:prstGeom>
          <a:noFill/>
          <a:ln>
            <a:noFill/>
          </a:ln>
        </p:spPr>
        <p:txBody>
          <a:bodyPr>
            <a:spAutoFit/>
          </a:bodyPr>
          <a:lstStyle>
            <a:defPPr>
              <a:defRPr lang="zh-CN"/>
            </a:defPPr>
            <a:lvl1pPr>
              <a:defRPr sz="3200" b="1">
                <a:solidFill>
                  <a:srgbClr val="297083"/>
                </a:solidFill>
                <a:latin typeface="黑体" panose="02010609060101010101" pitchFamily="49" charset="-122"/>
                <a:ea typeface="黑体" panose="02010609060101010101" pitchFamily="49"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eaLnBrk="0" fontAlgn="base" hangingPunct="0">
              <a:spcBef>
                <a:spcPct val="0"/>
              </a:spcBef>
              <a:spcAft>
                <a:spcPct val="0"/>
              </a:spcAft>
              <a:defRPr>
                <a:latin typeface="Calibri" panose="020F0502020204030204" pitchFamily="34" charset="0"/>
              </a:defRPr>
            </a:lvl6pPr>
            <a:lvl7pPr marL="2971800" indent="-228600" eaLnBrk="0" fontAlgn="base" hangingPunct="0">
              <a:spcBef>
                <a:spcPct val="0"/>
              </a:spcBef>
              <a:spcAft>
                <a:spcPct val="0"/>
              </a:spcAft>
              <a:defRPr>
                <a:latin typeface="Calibri" panose="020F0502020204030204" pitchFamily="34" charset="0"/>
              </a:defRPr>
            </a:lvl7pPr>
            <a:lvl8pPr marL="3429000" indent="-228600" eaLnBrk="0" fontAlgn="base" hangingPunct="0">
              <a:spcBef>
                <a:spcPct val="0"/>
              </a:spcBef>
              <a:spcAft>
                <a:spcPct val="0"/>
              </a:spcAft>
              <a:defRPr>
                <a:latin typeface="Calibri" panose="020F0502020204030204" pitchFamily="34" charset="0"/>
              </a:defRPr>
            </a:lvl8pPr>
            <a:lvl9pPr marL="3886200" indent="-228600" eaLnBrk="0" fontAlgn="base" hangingPunct="0">
              <a:spcBef>
                <a:spcPct val="0"/>
              </a:spcBef>
              <a:spcAft>
                <a:spcPct val="0"/>
              </a:spcAft>
              <a:defRPr>
                <a:latin typeface="Calibri" panose="020F0502020204030204" pitchFamily="34" charset="0"/>
              </a:defRPr>
            </a:lvl9pPr>
          </a:lstStyle>
          <a:p>
            <a:pPr>
              <a:defRPr/>
            </a:pPr>
            <a:r>
              <a:rPr lang="zh-CN" altLang="en-US" dirty="0">
                <a:ln w="12700">
                  <a:solidFill>
                    <a:srgbClr val="297083"/>
                  </a:solidFill>
                </a:ln>
              </a:rPr>
              <a:t>短文赏析</a:t>
            </a:r>
            <a:endParaRPr lang="zh-CN" altLang="en-US" dirty="0">
              <a:ln w="12700">
                <a:solidFill>
                  <a:srgbClr val="297083"/>
                </a:solidFill>
              </a:ln>
            </a:endParaRPr>
          </a:p>
        </p:txBody>
      </p:sp>
      <p:sp>
        <p:nvSpPr>
          <p:cNvPr id="14339" name="文本框 2"/>
          <p:cNvSpPr txBox="1">
            <a:spLocks noChangeArrowheads="1"/>
          </p:cNvSpPr>
          <p:nvPr/>
        </p:nvSpPr>
        <p:spPr bwMode="auto">
          <a:xfrm>
            <a:off x="3071813" y="1030288"/>
            <a:ext cx="291465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spcBef>
                <a:spcPts val="600"/>
              </a:spcBef>
            </a:pPr>
            <a:r>
              <a:rPr lang="zh-CN" altLang="en-US" sz="3200" b="1">
                <a:latin typeface="黑体" panose="02010609060101010101" pitchFamily="49" charset="-122"/>
                <a:ea typeface="黑体" panose="02010609060101010101" pitchFamily="49" charset="-122"/>
              </a:rPr>
              <a:t>场面描写</a:t>
            </a:r>
            <a:endParaRPr lang="zh-CN" altLang="en-US" sz="3200" b="1">
              <a:latin typeface="黑体" panose="02010609060101010101" pitchFamily="49" charset="-122"/>
              <a:ea typeface="黑体" panose="02010609060101010101" pitchFamily="49" charset="-122"/>
            </a:endParaRPr>
          </a:p>
        </p:txBody>
      </p:sp>
      <p:sp>
        <p:nvSpPr>
          <p:cNvPr id="4" name="文本框 3"/>
          <p:cNvSpPr txBox="1">
            <a:spLocks noChangeArrowheads="1"/>
          </p:cNvSpPr>
          <p:nvPr/>
        </p:nvSpPr>
        <p:spPr bwMode="auto">
          <a:xfrm>
            <a:off x="450850" y="1574800"/>
            <a:ext cx="8440738"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ts val="600"/>
              </a:spcBef>
            </a:pPr>
            <a:r>
              <a:rPr lang="zh-CN" altLang="en-US" sz="3200" b="1" dirty="0">
                <a:latin typeface="宋体" panose="02010600030101010101" pitchFamily="2" charset="-122"/>
              </a:rPr>
              <a:t>    场面描写就是特定的时间与地点内对许多人物活动的总体情况的描写，也就是说场面描写它包含两个方面</a:t>
            </a:r>
            <a:r>
              <a:rPr lang="en-US" altLang="zh-CN" sz="3200" b="1" dirty="0">
                <a:latin typeface="宋体" panose="02010600030101010101" pitchFamily="2" charset="-122"/>
              </a:rPr>
              <a:t>——</a:t>
            </a:r>
            <a:r>
              <a:rPr lang="zh-CN" altLang="en-US" sz="3200" b="1" dirty="0">
                <a:solidFill>
                  <a:srgbClr val="FF0000"/>
                </a:solidFill>
                <a:latin typeface="宋体" panose="02010600030101010101" pitchFamily="2" charset="-122"/>
              </a:rPr>
              <a:t>环境描写</a:t>
            </a:r>
            <a:r>
              <a:rPr lang="zh-CN" altLang="en-US" sz="3200" b="1" dirty="0">
                <a:latin typeface="宋体" panose="02010600030101010101" pitchFamily="2" charset="-122"/>
              </a:rPr>
              <a:t>和</a:t>
            </a:r>
            <a:r>
              <a:rPr lang="zh-CN" altLang="en-US" sz="3200" b="1" dirty="0">
                <a:solidFill>
                  <a:srgbClr val="FF0000"/>
                </a:solidFill>
                <a:latin typeface="宋体" panose="02010600030101010101" pitchFamily="2" charset="-122"/>
              </a:rPr>
              <a:t>人物描写</a:t>
            </a:r>
            <a:r>
              <a:rPr lang="zh-CN" altLang="en-US" sz="3200" b="1" dirty="0">
                <a:latin typeface="宋体" panose="02010600030101010101" pitchFamily="2" charset="-122"/>
              </a:rPr>
              <a:t>，换句话说，把环境描写和人物描写融为一体就是场面描写。</a:t>
            </a:r>
            <a:endParaRPr lang="zh-CN" altLang="en-US" sz="3200" b="1" dirty="0">
              <a:latin typeface="宋体" panose="0201060003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1"/>
          <p:cNvSpPr txBox="1">
            <a:spLocks noChangeArrowheads="1"/>
          </p:cNvSpPr>
          <p:nvPr/>
        </p:nvSpPr>
        <p:spPr bwMode="auto">
          <a:xfrm>
            <a:off x="217488" y="506413"/>
            <a:ext cx="8786812" cy="441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latinLnBrk="1" hangingPunct="1">
              <a:spcBef>
                <a:spcPts val="600"/>
              </a:spcBef>
            </a:pPr>
            <a:r>
              <a:rPr lang="zh-CN" altLang="en-US" sz="3200" b="1" dirty="0">
                <a:latin typeface="楷体" panose="02010609060101010101" pitchFamily="49" charset="-122"/>
                <a:ea typeface="楷体" panose="02010609060101010101" pitchFamily="49" charset="-122"/>
              </a:rPr>
              <a:t>    阅兵式完毕，已经是傍晚的</a:t>
            </a:r>
            <a:endParaRPr lang="en-US" altLang="zh-CN" sz="3200" b="1" dirty="0">
              <a:latin typeface="楷体" panose="02010609060101010101" pitchFamily="49" charset="-122"/>
              <a:ea typeface="楷体" panose="02010609060101010101" pitchFamily="49" charset="-122"/>
            </a:endParaRPr>
          </a:p>
          <a:p>
            <a:pPr eaLnBrk="1" latinLnBrk="1" hangingPunct="1">
              <a:spcBef>
                <a:spcPts val="600"/>
              </a:spcBef>
            </a:pPr>
            <a:r>
              <a:rPr lang="zh-CN" altLang="en-US" sz="3200" b="1" dirty="0">
                <a:latin typeface="楷体" panose="02010609060101010101" pitchFamily="49" charset="-122"/>
                <a:ea typeface="楷体" panose="02010609060101010101" pitchFamily="49" charset="-122"/>
              </a:rPr>
              <a:t>时候。天安门广场上的灯笼火把</a:t>
            </a:r>
            <a:endParaRPr lang="en-US" altLang="zh-CN" sz="3200" b="1" dirty="0">
              <a:latin typeface="楷体" panose="02010609060101010101" pitchFamily="49" charset="-122"/>
              <a:ea typeface="楷体" panose="02010609060101010101" pitchFamily="49" charset="-122"/>
            </a:endParaRPr>
          </a:p>
          <a:p>
            <a:pPr eaLnBrk="1" latinLnBrk="1" hangingPunct="1">
              <a:spcBef>
                <a:spcPts val="600"/>
              </a:spcBef>
            </a:pPr>
            <a:r>
              <a:rPr lang="zh-CN" altLang="en-US" sz="3200" b="1" dirty="0">
                <a:latin typeface="楷体" panose="02010609060101010101" pitchFamily="49" charset="-122"/>
                <a:ea typeface="楷体" panose="02010609060101010101" pitchFamily="49" charset="-122"/>
              </a:rPr>
              <a:t>全都点起来，一万支礼花陆续射</a:t>
            </a:r>
            <a:endParaRPr lang="en-US" altLang="zh-CN" sz="3200" b="1" dirty="0">
              <a:latin typeface="楷体" panose="02010609060101010101" pitchFamily="49" charset="-122"/>
              <a:ea typeface="楷体" panose="02010609060101010101" pitchFamily="49" charset="-122"/>
            </a:endParaRPr>
          </a:p>
          <a:p>
            <a:pPr eaLnBrk="1" latinLnBrk="1" hangingPunct="1">
              <a:spcBef>
                <a:spcPts val="600"/>
              </a:spcBef>
            </a:pPr>
            <a:r>
              <a:rPr lang="zh-CN" altLang="en-US" sz="3200" b="1" dirty="0">
                <a:latin typeface="楷体" panose="02010609060101010101" pitchFamily="49" charset="-122"/>
                <a:ea typeface="楷体" panose="02010609060101010101" pitchFamily="49" charset="-122"/>
              </a:rPr>
              <a:t>入天空。天上五颜六色的火花结</a:t>
            </a:r>
            <a:endParaRPr lang="en-US" altLang="zh-CN" sz="3200" b="1" dirty="0">
              <a:latin typeface="楷体" panose="02010609060101010101" pitchFamily="49" charset="-122"/>
              <a:ea typeface="楷体" panose="02010609060101010101" pitchFamily="49" charset="-122"/>
            </a:endParaRPr>
          </a:p>
          <a:p>
            <a:pPr eaLnBrk="1" latinLnBrk="1" hangingPunct="1">
              <a:spcBef>
                <a:spcPts val="600"/>
              </a:spcBef>
            </a:pPr>
            <a:r>
              <a:rPr lang="zh-CN" altLang="en-US" sz="3200" b="1" dirty="0">
                <a:latin typeface="楷体" panose="02010609060101010101" pitchFamily="49" charset="-122"/>
                <a:ea typeface="楷体" panose="02010609060101010101" pitchFamily="49" charset="-122"/>
              </a:rPr>
              <a:t>成彩，地上千千万万的灯火一片红。群众</a:t>
            </a:r>
            <a:endParaRPr lang="en-US" altLang="zh-CN" sz="3200" b="1" dirty="0">
              <a:latin typeface="楷体" panose="02010609060101010101" pitchFamily="49" charset="-122"/>
              <a:ea typeface="楷体" panose="02010609060101010101" pitchFamily="49" charset="-122"/>
            </a:endParaRPr>
          </a:p>
          <a:p>
            <a:pPr eaLnBrk="1" latinLnBrk="1" hangingPunct="1">
              <a:spcBef>
                <a:spcPts val="600"/>
              </a:spcBef>
            </a:pPr>
            <a:r>
              <a:rPr lang="zh-CN" altLang="en-US" sz="3200" b="1" dirty="0">
                <a:latin typeface="楷体" panose="02010609060101010101" pitchFamily="49" charset="-122"/>
                <a:ea typeface="楷体" panose="02010609060101010101" pitchFamily="49" charset="-122"/>
              </a:rPr>
              <a:t>游行就在这时候开始，游行队伍分东西两个方向出发。他们擎着灯，舞着火把，高呼“中国共产党万岁！”“中华人民共和国万岁！”</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1"/>
          <p:cNvSpPr txBox="1">
            <a:spLocks noChangeArrowheads="1"/>
          </p:cNvSpPr>
          <p:nvPr/>
        </p:nvSpPr>
        <p:spPr bwMode="auto">
          <a:xfrm>
            <a:off x="244475" y="496888"/>
            <a:ext cx="8629650" cy="441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latinLnBrk="1" hangingPunct="1">
              <a:spcBef>
                <a:spcPts val="600"/>
              </a:spcBef>
            </a:pPr>
            <a:r>
              <a:rPr lang="zh-CN" altLang="en-US" sz="3200" b="1">
                <a:latin typeface="楷体" panose="02010609060101010101" pitchFamily="49" charset="-122"/>
                <a:ea typeface="楷体" panose="02010609060101010101" pitchFamily="49" charset="-122"/>
              </a:rPr>
              <a:t>“中央人民政府万岁！”他们一</a:t>
            </a:r>
            <a:endParaRPr lang="en-US" altLang="zh-CN" sz="3200" b="1">
              <a:latin typeface="楷体" panose="02010609060101010101" pitchFamily="49" charset="-122"/>
              <a:ea typeface="楷体" panose="02010609060101010101" pitchFamily="49" charset="-122"/>
            </a:endParaRPr>
          </a:p>
          <a:p>
            <a:pPr eaLnBrk="1" latinLnBrk="1" hangingPunct="1">
              <a:spcBef>
                <a:spcPts val="600"/>
              </a:spcBef>
            </a:pPr>
            <a:r>
              <a:rPr lang="zh-CN" altLang="en-US" sz="3200" b="1">
                <a:latin typeface="楷体" panose="02010609060101010101" pitchFamily="49" charset="-122"/>
                <a:ea typeface="楷体" panose="02010609060101010101" pitchFamily="49" charset="-122"/>
              </a:rPr>
              <a:t>队一队按照次序走，走过正对天</a:t>
            </a:r>
            <a:endParaRPr lang="en-US" altLang="zh-CN" sz="3200" b="1">
              <a:latin typeface="楷体" panose="02010609060101010101" pitchFamily="49" charset="-122"/>
              <a:ea typeface="楷体" panose="02010609060101010101" pitchFamily="49" charset="-122"/>
            </a:endParaRPr>
          </a:p>
          <a:p>
            <a:pPr eaLnBrk="1" latinLnBrk="1" hangingPunct="1">
              <a:spcBef>
                <a:spcPts val="600"/>
              </a:spcBef>
            </a:pPr>
            <a:r>
              <a:rPr lang="zh-CN" altLang="en-US" sz="3200" b="1">
                <a:latin typeface="楷体" panose="02010609060101010101" pitchFamily="49" charset="-122"/>
                <a:ea typeface="楷体" panose="02010609060101010101" pitchFamily="49" charset="-122"/>
              </a:rPr>
              <a:t>安门的白石桥前，就举起灯笼火</a:t>
            </a:r>
            <a:endParaRPr lang="en-US" altLang="zh-CN" sz="3200" b="1">
              <a:latin typeface="楷体" panose="02010609060101010101" pitchFamily="49" charset="-122"/>
              <a:ea typeface="楷体" panose="02010609060101010101" pitchFamily="49" charset="-122"/>
            </a:endParaRPr>
          </a:p>
          <a:p>
            <a:pPr eaLnBrk="1" latinLnBrk="1" hangingPunct="1">
              <a:spcBef>
                <a:spcPts val="600"/>
              </a:spcBef>
            </a:pPr>
            <a:r>
              <a:rPr lang="zh-CN" altLang="en-US" sz="3200" b="1">
                <a:latin typeface="楷体" panose="02010609060101010101" pitchFamily="49" charset="-122"/>
                <a:ea typeface="楷体" panose="02010609060101010101" pitchFamily="49" charset="-122"/>
              </a:rPr>
              <a:t>把，高声欢呼“毛主席万岁！”</a:t>
            </a:r>
            <a:endParaRPr lang="en-US" altLang="zh-CN" sz="3200" b="1">
              <a:latin typeface="楷体" panose="02010609060101010101" pitchFamily="49" charset="-122"/>
              <a:ea typeface="楷体" panose="02010609060101010101" pitchFamily="49" charset="-122"/>
            </a:endParaRPr>
          </a:p>
          <a:p>
            <a:pPr eaLnBrk="1" latinLnBrk="1" hangingPunct="1">
              <a:spcBef>
                <a:spcPts val="600"/>
              </a:spcBef>
            </a:pPr>
            <a:r>
              <a:rPr lang="zh-CN" altLang="en-US" sz="3200" b="1">
                <a:latin typeface="楷体" panose="02010609060101010101" pitchFamily="49" charset="-122"/>
                <a:ea typeface="楷体" panose="02010609060101010101" pitchFamily="49" charset="-122"/>
              </a:rPr>
              <a:t>“毛主席万岁！”毛主席在城楼上主席台</a:t>
            </a:r>
            <a:endParaRPr lang="en-US" altLang="zh-CN" sz="3200" b="1">
              <a:latin typeface="楷体" panose="02010609060101010101" pitchFamily="49" charset="-122"/>
              <a:ea typeface="楷体" panose="02010609060101010101" pitchFamily="49" charset="-122"/>
            </a:endParaRPr>
          </a:p>
          <a:p>
            <a:pPr eaLnBrk="1" latinLnBrk="1" hangingPunct="1">
              <a:spcBef>
                <a:spcPts val="600"/>
              </a:spcBef>
            </a:pPr>
            <a:r>
              <a:rPr lang="zh-CN" altLang="en-US" sz="3200" b="1">
                <a:latin typeface="楷体" panose="02010609060101010101" pitchFamily="49" charset="-122"/>
                <a:ea typeface="楷体" panose="02010609060101010101" pitchFamily="49" charset="-122"/>
              </a:rPr>
              <a:t>前边，向前探着身子，不断地向群众挥手，不断地高呼“人民万岁！”“同志们万岁！”他们擎着灯，舞着火把，高呼“中国共产党</a:t>
            </a:r>
            <a:endParaRPr lang="zh-CN" altLang="en-US" sz="3200" b="1">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文本框 1"/>
          <p:cNvSpPr txBox="1">
            <a:spLocks noChangeArrowheads="1"/>
          </p:cNvSpPr>
          <p:nvPr/>
        </p:nvSpPr>
        <p:spPr bwMode="auto">
          <a:xfrm>
            <a:off x="315913" y="509588"/>
            <a:ext cx="8575675" cy="441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latinLnBrk="1" hangingPunct="1">
              <a:spcBef>
                <a:spcPts val="600"/>
              </a:spcBef>
            </a:pPr>
            <a:r>
              <a:rPr lang="zh-CN" altLang="en-US" sz="3200" b="1">
                <a:latin typeface="楷体" panose="02010609060101010101" pitchFamily="49" charset="-122"/>
                <a:ea typeface="楷体" panose="02010609060101010101" pitchFamily="49" charset="-122"/>
              </a:rPr>
              <a:t>万岁！”“中华人民共和国万</a:t>
            </a:r>
            <a:endParaRPr lang="en-US" altLang="zh-CN" sz="3200" b="1">
              <a:latin typeface="楷体" panose="02010609060101010101" pitchFamily="49" charset="-122"/>
              <a:ea typeface="楷体" panose="02010609060101010101" pitchFamily="49" charset="-122"/>
            </a:endParaRPr>
          </a:p>
          <a:p>
            <a:pPr eaLnBrk="1" latinLnBrk="1" hangingPunct="1">
              <a:spcBef>
                <a:spcPts val="600"/>
              </a:spcBef>
            </a:pPr>
            <a:r>
              <a:rPr lang="zh-CN" altLang="en-US" sz="3200" b="1">
                <a:latin typeface="楷体" panose="02010609060101010101" pitchFamily="49" charset="-122"/>
                <a:ea typeface="楷体" panose="02010609060101010101" pitchFamily="49" charset="-122"/>
              </a:rPr>
              <a:t>岁！”“中央人民政府万岁！”</a:t>
            </a:r>
            <a:endParaRPr lang="en-US" altLang="zh-CN" sz="3200" b="1">
              <a:latin typeface="楷体" panose="02010609060101010101" pitchFamily="49" charset="-122"/>
              <a:ea typeface="楷体" panose="02010609060101010101" pitchFamily="49" charset="-122"/>
            </a:endParaRPr>
          </a:p>
          <a:p>
            <a:pPr eaLnBrk="1" latinLnBrk="1" hangingPunct="1">
              <a:spcBef>
                <a:spcPts val="600"/>
              </a:spcBef>
            </a:pPr>
            <a:r>
              <a:rPr lang="zh-CN" altLang="en-US" sz="3200" b="1">
                <a:latin typeface="楷体" panose="02010609060101010101" pitchFamily="49" charset="-122"/>
                <a:ea typeface="楷体" panose="02010609060101010101" pitchFamily="49" charset="-122"/>
              </a:rPr>
              <a:t>他们一队一队按照次序走，走过</a:t>
            </a:r>
            <a:endParaRPr lang="en-US" altLang="zh-CN" sz="3200" b="1">
              <a:latin typeface="楷体" panose="02010609060101010101" pitchFamily="49" charset="-122"/>
              <a:ea typeface="楷体" panose="02010609060101010101" pitchFamily="49" charset="-122"/>
            </a:endParaRPr>
          </a:p>
          <a:p>
            <a:pPr eaLnBrk="1" latinLnBrk="1" hangingPunct="1">
              <a:spcBef>
                <a:spcPts val="600"/>
              </a:spcBef>
            </a:pPr>
            <a:r>
              <a:rPr lang="zh-CN" altLang="en-US" sz="3200" b="1">
                <a:latin typeface="楷体" panose="02010609060101010101" pitchFamily="49" charset="-122"/>
                <a:ea typeface="楷体" panose="02010609060101010101" pitchFamily="49" charset="-122"/>
              </a:rPr>
              <a:t>正对天安门的白石桥前，就举起</a:t>
            </a:r>
            <a:endParaRPr lang="en-US" altLang="zh-CN" sz="3200" b="1">
              <a:latin typeface="楷体" panose="02010609060101010101" pitchFamily="49" charset="-122"/>
              <a:ea typeface="楷体" panose="02010609060101010101" pitchFamily="49" charset="-122"/>
            </a:endParaRPr>
          </a:p>
          <a:p>
            <a:pPr eaLnBrk="1" latinLnBrk="1" hangingPunct="1">
              <a:spcBef>
                <a:spcPts val="600"/>
              </a:spcBef>
            </a:pPr>
            <a:r>
              <a:rPr lang="zh-CN" altLang="en-US" sz="3200" b="1">
                <a:latin typeface="楷体" panose="02010609060101010101" pitchFamily="49" charset="-122"/>
                <a:ea typeface="楷体" panose="02010609060101010101" pitchFamily="49" charset="-122"/>
              </a:rPr>
              <a:t>灯笼火把，高声欢呼“毛主席万岁！”</a:t>
            </a:r>
            <a:endParaRPr lang="en-US" altLang="zh-CN" sz="3200" b="1">
              <a:latin typeface="楷体" panose="02010609060101010101" pitchFamily="49" charset="-122"/>
              <a:ea typeface="楷体" panose="02010609060101010101" pitchFamily="49" charset="-122"/>
            </a:endParaRPr>
          </a:p>
          <a:p>
            <a:pPr eaLnBrk="1" latinLnBrk="1" hangingPunct="1">
              <a:spcBef>
                <a:spcPts val="600"/>
              </a:spcBef>
            </a:pPr>
            <a:r>
              <a:rPr lang="zh-CN" altLang="en-US" sz="3200" b="1">
                <a:latin typeface="楷体" panose="02010609060101010101" pitchFamily="49" charset="-122"/>
                <a:ea typeface="楷体" panose="02010609060101010101" pitchFamily="49" charset="-122"/>
              </a:rPr>
              <a:t>“毛主席万岁！”毛主席在城楼上主席台前边，向前探着身子，不断地向群众挥手，不断地高呼“人民万岁！”“同志们万岁！”</a:t>
            </a:r>
            <a:endParaRPr lang="zh-CN" altLang="en-US" sz="3200" b="1">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1027113" y="1260475"/>
            <a:ext cx="7531100"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ts val="600"/>
              </a:spcBef>
              <a:buFont typeface="Arial" panose="020B0604020202020204" pitchFamily="34" charset="0"/>
              <a:buAutoNum type="arabicPeriod"/>
            </a:pPr>
            <a:r>
              <a:rPr lang="zh-CN" altLang="en-US" sz="3200" b="1">
                <a:latin typeface="宋体" panose="02010600030101010101" pitchFamily="2" charset="-122"/>
              </a:rPr>
              <a:t>这个场面写了些什么？是怎样写的？</a:t>
            </a:r>
            <a:endParaRPr lang="en-US" altLang="zh-CN" sz="3200" b="1">
              <a:latin typeface="宋体" panose="02010600030101010101" pitchFamily="2" charset="-122"/>
            </a:endParaRPr>
          </a:p>
          <a:p>
            <a:pPr eaLnBrk="1" hangingPunct="1">
              <a:lnSpc>
                <a:spcPct val="130000"/>
              </a:lnSpc>
              <a:spcBef>
                <a:spcPts val="600"/>
              </a:spcBef>
              <a:buFont typeface="Arial" panose="020B0604020202020204" pitchFamily="34" charset="0"/>
              <a:buAutoNum type="arabicPeriod"/>
            </a:pPr>
            <a:r>
              <a:rPr lang="zh-CN" altLang="en-US" sz="3200" b="1">
                <a:latin typeface="宋体" panose="02010600030101010101" pitchFamily="2" charset="-122"/>
              </a:rPr>
              <a:t>你觉得这段场面描写得好不好？好在什么地方？</a:t>
            </a:r>
            <a:endParaRPr lang="zh-CN" altLang="en-US" sz="3200" b="1">
              <a:latin typeface="宋体" panose="0201060003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35100" y="709613"/>
            <a:ext cx="7151688" cy="2884487"/>
          </a:xfrm>
          <a:prstGeom prst="rect">
            <a:avLst/>
          </a:prstGeom>
          <a:noFill/>
        </p:spPr>
        <p:txBody>
          <a:bodyPr>
            <a:spAutoFit/>
          </a:bodyPr>
          <a:lstStyle/>
          <a:p>
            <a:pPr eaLnBrk="1" hangingPunct="1">
              <a:lnSpc>
                <a:spcPct val="130000"/>
              </a:lnSpc>
              <a:spcBef>
                <a:spcPts val="600"/>
              </a:spcBef>
              <a:defRPr/>
            </a:pPr>
            <a:r>
              <a:rPr lang="zh-CN" altLang="en-US" sz="3200" b="1" dirty="0">
                <a:latin typeface="宋体" panose="02010600030101010101" pitchFamily="2" charset="-122"/>
                <a:ea typeface="宋体" panose="02010600030101010101" pitchFamily="2" charset="-122"/>
              </a:rPr>
              <a:t>写好场面，要做到：</a:t>
            </a:r>
            <a:endParaRPr lang="zh-CN" altLang="en-US" sz="3200" b="1" dirty="0">
              <a:latin typeface="宋体" panose="02010600030101010101" pitchFamily="2" charset="-122"/>
              <a:ea typeface="宋体" panose="02010600030101010101" pitchFamily="2" charset="-122"/>
            </a:endParaRPr>
          </a:p>
          <a:p>
            <a:pPr marL="514350" indent="-514350" eaLnBrk="1" hangingPunct="1">
              <a:lnSpc>
                <a:spcPct val="130000"/>
              </a:lnSpc>
              <a:spcBef>
                <a:spcPts val="600"/>
              </a:spcBef>
              <a:buFont typeface="+mj-ea"/>
              <a:buAutoNum type="circleNumDbPlain"/>
              <a:defRPr/>
            </a:pPr>
            <a:r>
              <a:rPr lang="zh-CN" altLang="en-US" sz="3200" b="1" dirty="0">
                <a:solidFill>
                  <a:srgbClr val="FF0000"/>
                </a:solidFill>
                <a:latin typeface="宋体" panose="02010600030101010101" pitchFamily="2" charset="-122"/>
                <a:ea typeface="宋体" panose="02010600030101010101" pitchFamily="2" charset="-122"/>
              </a:rPr>
              <a:t>有人物、有环境、有情节。</a:t>
            </a:r>
            <a:endParaRPr lang="zh-CN" altLang="en-US" sz="3200" b="1" dirty="0">
              <a:solidFill>
                <a:srgbClr val="FF0000"/>
              </a:solidFill>
              <a:latin typeface="宋体" panose="02010600030101010101" pitchFamily="2" charset="-122"/>
              <a:ea typeface="宋体" panose="02010600030101010101" pitchFamily="2" charset="-122"/>
            </a:endParaRPr>
          </a:p>
          <a:p>
            <a:pPr marL="514350" indent="-514350" eaLnBrk="1" hangingPunct="1">
              <a:lnSpc>
                <a:spcPct val="130000"/>
              </a:lnSpc>
              <a:spcBef>
                <a:spcPts val="600"/>
              </a:spcBef>
              <a:buFont typeface="+mj-ea"/>
              <a:buAutoNum type="circleNumDbPlain"/>
              <a:defRPr/>
            </a:pPr>
            <a:r>
              <a:rPr lang="zh-CN" altLang="en-US" sz="3200" b="1" dirty="0">
                <a:solidFill>
                  <a:srgbClr val="FF0000"/>
                </a:solidFill>
                <a:latin typeface="宋体" panose="02010600030101010101" pitchFamily="2" charset="-122"/>
                <a:ea typeface="宋体" panose="02010600030101010101" pitchFamily="2" charset="-122"/>
              </a:rPr>
              <a:t>有“点”，有“面”，点面结合。</a:t>
            </a:r>
            <a:endParaRPr lang="zh-CN" altLang="en-US" sz="3200" b="1" dirty="0">
              <a:solidFill>
                <a:srgbClr val="FF0000"/>
              </a:solidFill>
              <a:latin typeface="宋体" panose="02010600030101010101" pitchFamily="2" charset="-122"/>
              <a:ea typeface="宋体" panose="02010600030101010101" pitchFamily="2" charset="-122"/>
            </a:endParaRPr>
          </a:p>
          <a:p>
            <a:pPr marL="514350" indent="-514350" eaLnBrk="1" hangingPunct="1">
              <a:lnSpc>
                <a:spcPct val="130000"/>
              </a:lnSpc>
              <a:spcBef>
                <a:spcPts val="600"/>
              </a:spcBef>
              <a:buFont typeface="+mj-ea"/>
              <a:buAutoNum type="circleNumDbPlain"/>
              <a:defRPr/>
            </a:pPr>
            <a:r>
              <a:rPr lang="zh-CN" altLang="en-US" sz="3200" b="1" dirty="0">
                <a:solidFill>
                  <a:srgbClr val="FF0000"/>
                </a:solidFill>
                <a:latin typeface="宋体" panose="02010600030101010101" pitchFamily="2" charset="-122"/>
                <a:ea typeface="宋体" panose="02010600030101010101" pitchFamily="2" charset="-122"/>
              </a:rPr>
              <a:t>有顺序地反映一定气氛。</a:t>
            </a:r>
            <a:endParaRPr lang="zh-CN" altLang="en-US" sz="32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p="http://schemas.openxmlformats.org/presentationml/2006/main">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1442</Words>
  <Application>WPS 演示</Application>
  <PresentationFormat>全屏显示(16:9)</PresentationFormat>
  <Paragraphs>125</Paragraphs>
  <Slides>23</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23</vt:i4>
      </vt:variant>
    </vt:vector>
  </HeadingPairs>
  <TitlesOfParts>
    <vt:vector size="38" baseType="lpstr">
      <vt:lpstr>Arial</vt:lpstr>
      <vt:lpstr>宋体</vt:lpstr>
      <vt:lpstr>Wingdings</vt:lpstr>
      <vt:lpstr>等线 Light</vt:lpstr>
      <vt:lpstr>Calibri</vt:lpstr>
      <vt:lpstr>Calibri</vt:lpstr>
      <vt:lpstr>微软雅黑</vt:lpstr>
      <vt:lpstr>黑体</vt:lpstr>
      <vt:lpstr>经典长宋简</vt:lpstr>
      <vt:lpstr>方正清刻本悦宋简体</vt:lpstr>
      <vt:lpstr>楷体</vt:lpstr>
      <vt:lpstr>Arial Unicode MS</vt:lpstr>
      <vt:lpstr>Arial</vt:lpstr>
      <vt:lpstr>等线</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第一PPT模板网-WWW.1PPT.COM</dc:creator>
  <cp:lastModifiedBy>罗</cp:lastModifiedBy>
  <cp:revision>1</cp:revision>
  <dcterms:created xsi:type="dcterms:W3CDTF">2023-10-26T02:32:42Z</dcterms:created>
  <dcterms:modified xsi:type="dcterms:W3CDTF">2023-10-26T02:32:43Z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来源">
    <vt:lpwstr>状元成才路系列</vt:lpwstr>
  </property>
  <property fmtid="{D5CDD505-2E9C-101B-9397-08002B2CF9AE}" pid="3" name="ICV">
    <vt:lpwstr>FAF98044153A4B1BB96A794CBC68F148_12</vt:lpwstr>
  </property>
  <property fmtid="{D5CDD505-2E9C-101B-9397-08002B2CF9AE}" pid="4" name="KSOProductBuildVer">
    <vt:lpwstr>2052-12.1.0.15712</vt:lpwstr>
  </property>
</Properties>
</file>