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handoutMasterIdLst>
    <p:handoutMasterId r:id="rId52"/>
  </p:handoutMasterIdLst>
  <p:sldIdLst>
    <p:sldId id="382" r:id="rId3"/>
    <p:sldId id="389" r:id="rId4"/>
    <p:sldId id="390" r:id="rId5"/>
    <p:sldId id="391" r:id="rId6"/>
    <p:sldId id="260" r:id="rId7"/>
    <p:sldId id="383" r:id="rId8"/>
    <p:sldId id="421" r:id="rId9"/>
    <p:sldId id="376" r:id="rId10"/>
    <p:sldId id="375" r:id="rId11"/>
    <p:sldId id="417" r:id="rId12"/>
    <p:sldId id="397" r:id="rId13"/>
    <p:sldId id="398" r:id="rId14"/>
    <p:sldId id="353" r:id="rId15"/>
    <p:sldId id="308" r:id="rId16"/>
    <p:sldId id="418" r:id="rId18"/>
    <p:sldId id="355" r:id="rId19"/>
    <p:sldId id="356" r:id="rId20"/>
    <p:sldId id="392" r:id="rId21"/>
    <p:sldId id="393" r:id="rId22"/>
    <p:sldId id="424" r:id="rId23"/>
    <p:sldId id="359" r:id="rId24"/>
    <p:sldId id="422" r:id="rId25"/>
    <p:sldId id="360" r:id="rId26"/>
    <p:sldId id="363" r:id="rId27"/>
    <p:sldId id="425" r:id="rId28"/>
    <p:sldId id="364" r:id="rId29"/>
    <p:sldId id="365" r:id="rId30"/>
    <p:sldId id="394" r:id="rId31"/>
    <p:sldId id="367" r:id="rId32"/>
    <p:sldId id="368" r:id="rId33"/>
    <p:sldId id="395" r:id="rId34"/>
    <p:sldId id="384" r:id="rId35"/>
    <p:sldId id="351" r:id="rId36"/>
    <p:sldId id="402" r:id="rId37"/>
    <p:sldId id="403" r:id="rId38"/>
    <p:sldId id="370" r:id="rId39"/>
    <p:sldId id="371" r:id="rId40"/>
    <p:sldId id="404" r:id="rId41"/>
    <p:sldId id="406" r:id="rId42"/>
    <p:sldId id="407" r:id="rId43"/>
    <p:sldId id="408" r:id="rId44"/>
    <p:sldId id="409" r:id="rId45"/>
    <p:sldId id="410" r:id="rId46"/>
    <p:sldId id="411" r:id="rId47"/>
    <p:sldId id="412" r:id="rId48"/>
    <p:sldId id="414" r:id="rId49"/>
    <p:sldId id="426" r:id="rId50"/>
    <p:sldId id="415" r:id="rId51"/>
  </p:sldIdLst>
  <p:sldSz cx="9144000" cy="5143500" type="screen16x9"/>
  <p:notesSz cx="6858000" cy="9144000"/>
  <p:custDataLst>
    <p:tags r:id="rId56"/>
  </p:custDataLst>
  <p:defaultTextStyle>
    <a:defPPr>
      <a:defRPr lang="zh-CN"/>
    </a:defPPr>
    <a:lvl1pPr algn="l" rtl="0" fontAlgn="base">
      <a:spcBef>
        <a:spcPct val="0"/>
      </a:spcBef>
      <a:spcAft>
        <a:spcPct val="0"/>
      </a:spcAft>
      <a:buSzPct val="100000"/>
      <a:defRPr kern="1200">
        <a:solidFill>
          <a:srgbClr val="000000"/>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SzPct val="100000"/>
      <a:defRPr kern="1200">
        <a:solidFill>
          <a:srgbClr val="000000"/>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SzPct val="100000"/>
      <a:defRPr kern="1200">
        <a:solidFill>
          <a:srgbClr val="000000"/>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SzPct val="100000"/>
      <a:defRPr kern="1200">
        <a:solidFill>
          <a:srgbClr val="000000"/>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SzPct val="100000"/>
      <a:defRPr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rgbClr val="000000"/>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09" autoAdjust="0"/>
    <p:restoredTop sz="96370" autoAdjust="0"/>
  </p:normalViewPr>
  <p:slideViewPr>
    <p:cSldViewPr>
      <p:cViewPr>
        <p:scale>
          <a:sx n="100" d="100"/>
          <a:sy n="100" d="100"/>
        </p:scale>
        <p:origin x="-1944" y="-972"/>
      </p:cViewPr>
      <p:guideLst>
        <p:guide orient="horz" pos="2160"/>
        <p:guide pos="2880"/>
      </p:guideLst>
    </p:cSldViewPr>
  </p:slideViewPr>
  <p:notesTextViewPr>
    <p:cViewPr>
      <p:scale>
        <a:sx n="100" d="100"/>
        <a:sy n="100" d="100"/>
      </p:scale>
      <p:origin x="0" y="0"/>
    </p:cViewPr>
  </p:notesTextViewPr>
  <p:notesViewPr>
    <p:cSldViewPr>
      <p:cViewPr varScale="1">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6" Type="http://schemas.openxmlformats.org/officeDocument/2006/relationships/tags" Target="tags/tag1.xml"/><Relationship Id="rId55" Type="http://schemas.openxmlformats.org/officeDocument/2006/relationships/tableStyles" Target="tableStyles.xml"/><Relationship Id="rId54" Type="http://schemas.openxmlformats.org/officeDocument/2006/relationships/viewProps" Target="viewProps.xml"/><Relationship Id="rId53" Type="http://schemas.openxmlformats.org/officeDocument/2006/relationships/presProps" Target="presProps.xml"/><Relationship Id="rId52" Type="http://schemas.openxmlformats.org/officeDocument/2006/relationships/handoutMaster" Target="handoutMasters/handoutMaster1.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notesMaster" Target="notesMasters/notesMaster1.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页眉占位符 1"/>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lvl1pPr>
              <a:defRPr sz="1200">
                <a:latin typeface="Calibri" panose="020F0502020204030204" pitchFamily="34" charset="0"/>
              </a:defRPr>
            </a:lvl1pPr>
          </a:lstStyle>
          <a:p>
            <a:r>
              <a:rPr lang="zh-CN" altLang="en-US"/>
              <a:t> </a:t>
            </a:r>
            <a:endParaRPr lang="zh-CN" altLang="en-US"/>
          </a:p>
        </p:txBody>
      </p:sp>
      <p:sp>
        <p:nvSpPr>
          <p:cNvPr id="54275" name="日期占位符 2"/>
          <p:cNvSpPr>
            <a:spLocks noGrp="1" noChangeArrowheads="1"/>
          </p:cNvSpPr>
          <p:nvPr>
            <p:ph type="dt" sz="quarter" idx="2"/>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lvl1pPr algn="r" eaLnBrk="0" hangingPunct="0">
              <a:defRPr sz="1200"/>
            </a:lvl1pPr>
          </a:lstStyle>
          <a:p>
            <a:fld id="{3CDAD1E8-0FCD-4E06-952F-56E6B618B6BD}" type="datetime1">
              <a:rPr lang="zh-CN" altLang="en-US"/>
            </a:fld>
            <a:endParaRPr lang="zh-CN" altLang="en-US"/>
          </a:p>
        </p:txBody>
      </p:sp>
      <p:sp>
        <p:nvSpPr>
          <p:cNvPr id="54276" name="页脚占位符 3"/>
          <p:cNvSpPr>
            <a:spLocks noGrp="1" noChangeArrowheads="1"/>
          </p:cNvSpPr>
          <p:nvPr>
            <p:ph type="ftr" sz="quarter" idx="3"/>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b" anchorCtr="0" compatLnSpc="1"/>
          <a:lstStyle>
            <a:lvl1pPr eaLnBrk="0" hangingPunct="0">
              <a:defRPr sz="1200"/>
            </a:lvl1pPr>
          </a:lstStyle>
          <a:p>
            <a:r>
              <a:rPr lang="zh-CN" altLang="en-US"/>
              <a:t> </a:t>
            </a:r>
            <a:endParaRPr lang="zh-CN" altLang="en-US"/>
          </a:p>
        </p:txBody>
      </p:sp>
      <p:sp>
        <p:nvSpPr>
          <p:cNvPr id="54277" name="灯片编号占位符 4"/>
          <p:cNvSpPr>
            <a:spLocks noGrp="1" noChangeArrowheads="1"/>
          </p:cNvSpPr>
          <p:nvPr>
            <p:ph type="sldNum" sz="quarter" idx="4"/>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b" anchorCtr="0" compatLnSpc="1"/>
          <a:lstStyle>
            <a:lvl1pPr algn="r" eaLnBrk="0" hangingPunct="0">
              <a:defRPr sz="1200"/>
            </a:lvl1pPr>
          </a:lstStyle>
          <a:p>
            <a:fld id="{76782F5B-EF76-41ED-85F1-8A700AD052EC}"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页眉占位符 1"/>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lvl1pPr>
              <a:defRPr sz="1200">
                <a:latin typeface="Calibri" panose="020F0502020204030204" pitchFamily="34" charset="0"/>
              </a:defRPr>
            </a:lvl1pPr>
          </a:lstStyle>
          <a:p>
            <a:r>
              <a:rPr lang="zh-CN" altLang="en-US"/>
              <a:t> </a:t>
            </a:r>
            <a:endParaRPr lang="zh-CN" altLang="en-US"/>
          </a:p>
        </p:txBody>
      </p:sp>
      <p:sp>
        <p:nvSpPr>
          <p:cNvPr id="53251" name="日期占位符 2"/>
          <p:cNvSpPr>
            <a:spLocks noGrp="1" noChangeArrowheads="1"/>
          </p:cNvSpPr>
          <p:nvPr>
            <p:ph type="dt" idx="2"/>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lvl1pPr algn="r" eaLnBrk="0" hangingPunct="0">
              <a:defRPr sz="1200"/>
            </a:lvl1pPr>
          </a:lstStyle>
          <a:p>
            <a:fld id="{B4032BAB-C5A9-482B-9F5A-BDD725F17B0C}" type="datetime1">
              <a:rPr lang="zh-CN" altLang="en-US"/>
            </a:fld>
            <a:endParaRPr lang="zh-CN" altLang="en-US"/>
          </a:p>
        </p:txBody>
      </p:sp>
      <p:sp>
        <p:nvSpPr>
          <p:cNvPr id="52228" name="幻灯片图像占位符 3"/>
          <p:cNvSpPr>
            <a:spLocks noGrp="1" noRot="1" noChangeAspect="1"/>
          </p:cNvSpPr>
          <p:nvPr>
            <p:ph type="sldImg" idx="12"/>
          </p:nvPr>
        </p:nvSpPr>
        <p:spPr>
          <a:xfrm>
            <a:off x="381000" y="685800"/>
            <a:ext cx="6096000" cy="3429000"/>
          </a:xfrm>
          <a:prstGeom prst="rect">
            <a:avLst/>
          </a:prstGeom>
          <a:noFill/>
          <a:ln w="12700">
            <a:solidFill>
              <a:prstClr val="black"/>
            </a:solidFill>
          </a:ln>
        </p:spPr>
        <p:txBody>
          <a:bodyPr vert="horz" wrap="square" lIns="91440" tIns="45720" rIns="91440" bIns="45720" numCol="1" anchor="ctr" anchorCtr="0" compatLnSpc="1"/>
          <a:lstStyle/>
          <a:p>
            <a:pPr lvl="0"/>
            <a:endParaRPr lang="zh-CN" altLang="en-US" smtClean="0"/>
          </a:p>
        </p:txBody>
      </p:sp>
      <p:sp>
        <p:nvSpPr>
          <p:cNvPr id="53253" name="备注占位符 4"/>
          <p:cNvSpPr>
            <a:spLocks noGrp="1" noChangeArrowheads="1"/>
          </p:cNvSpPr>
          <p:nvPr>
            <p:ph type="body" sz="quarter" idx="1"/>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a:p>
            <a:pPr lvl="2"/>
            <a:r>
              <a:rPr lang="zh-CN" smtClean="0"/>
              <a:t>第三级</a:t>
            </a:r>
            <a:endParaRPr lang="zh-CN" smtClean="0"/>
          </a:p>
          <a:p>
            <a:pPr lvl="3"/>
            <a:r>
              <a:rPr lang="zh-CN" smtClean="0"/>
              <a:t>第四级</a:t>
            </a:r>
            <a:endParaRPr lang="zh-CN" smtClean="0"/>
          </a:p>
          <a:p>
            <a:pPr lvl="4"/>
            <a:r>
              <a:rPr lang="zh-CN" smtClean="0"/>
              <a:t>第五级</a:t>
            </a:r>
            <a:endParaRPr lang="zh-CN" smtClean="0"/>
          </a:p>
        </p:txBody>
      </p:sp>
      <p:sp>
        <p:nvSpPr>
          <p:cNvPr id="53254" name="页脚占位符 5"/>
          <p:cNvSpPr>
            <a:spLocks noGrp="1" noChangeArrowheads="1"/>
          </p:cNvSpPr>
          <p:nvPr>
            <p:ph type="ftr" sz="quarter" idx="3"/>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b" anchorCtr="0" compatLnSpc="1"/>
          <a:lstStyle>
            <a:lvl1pPr eaLnBrk="0" hangingPunct="0">
              <a:defRPr sz="1200"/>
            </a:lvl1pPr>
          </a:lstStyle>
          <a:p>
            <a:r>
              <a:rPr lang="zh-CN" altLang="en-US"/>
              <a:t> </a:t>
            </a:r>
            <a:endParaRPr lang="zh-CN" altLang="en-US"/>
          </a:p>
        </p:txBody>
      </p:sp>
      <p:sp>
        <p:nvSpPr>
          <p:cNvPr id="53255" name="灯片编号占位符 6"/>
          <p:cNvSpPr>
            <a:spLocks noGrp="1" noChangeArrowheads="1"/>
          </p:cNvSpPr>
          <p:nvPr>
            <p:ph type="sldNum" sz="quarter" idx="4"/>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txBody>
          <a:bodyPr vert="horz" wrap="square" lIns="91440" tIns="45720" rIns="91440" bIns="45720" numCol="1" anchor="b" anchorCtr="0" compatLnSpc="1"/>
          <a:lstStyle>
            <a:lvl1pPr algn="r" eaLnBrk="0" hangingPunct="0">
              <a:defRPr sz="1200"/>
            </a:lvl1pPr>
          </a:lstStyle>
          <a:p>
            <a:fld id="{397D68F2-0B77-4086-986C-E8980D19CFAF}"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ChangeArrowheads="1" noTextEdit="1"/>
          </p:cNvSpPr>
          <p:nvPr>
            <p:ph type="sldImg" idx="2"/>
          </p:nvPr>
        </p:nvSpPr>
        <p:spPr bwMode="auto">
          <a:noFill/>
          <a:ln algn="ctr">
            <a:solidFill>
              <a:srgbClr val="000000"/>
            </a:solidFill>
            <a:miter lim="800000"/>
          </a:ln>
          <a:extLst>
            <a:ext uri="{909E8E84-426E-40DD-AFC4-6F175D3DCCD1}">
              <a14:hiddenFill xmlns:a14="http://schemas.microsoft.com/office/drawing/2010/main">
                <a:solidFill>
                  <a:srgbClr val="FFFFFF"/>
                </a:solidFill>
              </a14:hiddenFill>
            </a:ext>
          </a:extLst>
        </p:spPr>
      </p:sp>
      <p:sp>
        <p:nvSpPr>
          <p:cNvPr id="55299" name="备注占位符 2"/>
          <p:cNvSpPr>
            <a:spLocks noGrp="1" noChangeArrowheads="1"/>
          </p:cNvSpPr>
          <p:nvPr>
            <p:ph type="body" idx="1"/>
          </p:nvPr>
        </p:nvSpPr>
        <p:spPr/>
        <p:txBody>
          <a:bodyPr/>
          <a:lstStyle/>
          <a:p>
            <a:pPr defTabSz="914400">
              <a:spcBef>
                <a:spcPct val="0"/>
              </a:spcBef>
            </a:pPr>
            <a:endParaRPr lang="zh-CN" altLang="en-US">
              <a:solidFill>
                <a:srgbClr val="000000"/>
              </a:solidFill>
            </a:endParaRPr>
          </a:p>
        </p:txBody>
      </p:sp>
      <p:sp>
        <p:nvSpPr>
          <p:cNvPr id="55300" name="灯片编号占位符 3"/>
          <p:cNvSpPr>
            <a:spLocks noGrp="1" noChangeArrowheads="1"/>
          </p:cNvSpPr>
          <p:nvPr>
            <p:ph type="sldNum" sz="quarter" idx="4"/>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fld id="{0E5F0848-4149-4EC1-BA5B-6D0BABEAD9B0}" type="slidenum">
              <a:rPr lang="zh-CN" altLang="en-US"/>
            </a:fld>
            <a:endParaRPr lang="zh-CN" altLang="en-US"/>
          </a:p>
        </p:txBody>
      </p:sp>
      <p:sp>
        <p:nvSpPr>
          <p:cNvPr id="55301" name="页脚占位符 1"/>
          <p:cNvSpPr>
            <a:spLocks noGrp="1" noChangeArrowheads="1"/>
          </p:cNvSpPr>
          <p:nvPr>
            <p:ph type="ftr" sz="quarter" idx="3"/>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en-US"/>
              <a:t> </a:t>
            </a:r>
            <a:endParaRPr lang="zh-CN" altLang="en-US"/>
          </a:p>
        </p:txBody>
      </p:sp>
      <p:sp>
        <p:nvSpPr>
          <p:cNvPr id="55302" name="页眉占位符 2"/>
          <p:cNvSpPr>
            <a:spLocks noGrp="1" noChangeArrowheads="1"/>
          </p:cNvSpPr>
          <p:nvPr>
            <p:ph type="hdr" sz="quarter"/>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latin typeface="Arial" panose="020B0604020202020204" pitchFamily="34" charset="0"/>
              </a:rPr>
              <a:t> </a:t>
            </a:r>
            <a:endParaRPr lang="zh-CN"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标题幻灯片">
    <p:spTree>
      <p:nvGrpSpPr>
        <p:cNvPr id="1" name=""/>
        <p:cNvGrpSpPr/>
        <p:nvPr/>
      </p:nvGrpSpPr>
      <p:grpSpPr>
        <a:xfrm>
          <a:off x="0" y="0"/>
          <a:ext cx="0" cy="0"/>
          <a:chOff x="0" y="0"/>
          <a:chExt cx="0" cy="0"/>
        </a:xfrm>
      </p:grpSpPr>
      <p:sp>
        <p:nvSpPr>
          <p:cNvPr id="2" name="文本框 49"/>
          <p:cNvSpPr>
            <a:spLocks noChangeArrowheads="1"/>
          </p:cNvSpPr>
          <p:nvPr/>
        </p:nvSpPr>
        <p:spPr bwMode="auto">
          <a:xfrm rot="360000">
            <a:off x="10148888" y="896938"/>
            <a:ext cx="3397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buFont typeface="Arial" panose="020B0604020202020204" pitchFamily="34" charset="0"/>
              <a:buNone/>
            </a:pPr>
            <a:r>
              <a:rPr lang="zh-CN" altLang="en-US" sz="2400" b="1">
                <a:solidFill>
                  <a:srgbClr val="E6E6E6"/>
                </a:solidFill>
                <a:latin typeface="楷体" panose="02010609060101010101" pitchFamily="49" charset="-122"/>
                <a:ea typeface="楷体" panose="02010609060101010101" pitchFamily="49" charset="-122"/>
              </a:rPr>
              <a:t> </a:t>
            </a:r>
            <a:endParaRPr lang="zh-CN" altLang="zh-CN" sz="2400" b="1">
              <a:solidFill>
                <a:srgbClr val="E6E6E6"/>
              </a:solidFill>
              <a:latin typeface="楷体" panose="02010609060101010101" pitchFamily="49" charset="-122"/>
              <a:ea typeface="楷体" panose="02010609060101010101" pitchFamily="49" charset="-122"/>
            </a:endParaRPr>
          </a:p>
        </p:txBody>
      </p:sp>
      <p:sp>
        <p:nvSpPr>
          <p:cNvPr id="3" name="文本框 49"/>
          <p:cNvSpPr>
            <a:spLocks noChangeArrowheads="1"/>
          </p:cNvSpPr>
          <p:nvPr/>
        </p:nvSpPr>
        <p:spPr bwMode="auto">
          <a:xfrm rot="20640000">
            <a:off x="10328275" y="2133600"/>
            <a:ext cx="3397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buFont typeface="Arial" panose="020B0604020202020204" pitchFamily="34" charset="0"/>
              <a:buNone/>
            </a:pPr>
            <a:r>
              <a:rPr lang="zh-CN" altLang="en-US" sz="2400" b="1">
                <a:solidFill>
                  <a:srgbClr val="E6E6E6"/>
                </a:solidFill>
                <a:latin typeface="楷体" panose="02010609060101010101" pitchFamily="49" charset="-122"/>
                <a:ea typeface="楷体" panose="02010609060101010101" pitchFamily="49" charset="-122"/>
              </a:rPr>
              <a:t> </a:t>
            </a:r>
            <a:endParaRPr lang="zh-CN" altLang="zh-CN" sz="2400" b="1">
              <a:solidFill>
                <a:srgbClr val="E6E6E6"/>
              </a:solidFill>
              <a:latin typeface="楷体" panose="02010609060101010101" pitchFamily="49" charset="-122"/>
              <a:ea typeface="楷体" panose="02010609060101010101" pitchFamily="49" charset="-122"/>
            </a:endParaRPr>
          </a:p>
        </p:txBody>
      </p:sp>
      <p:sp>
        <p:nvSpPr>
          <p:cNvPr id="4" name="文本框 49"/>
          <p:cNvSpPr>
            <a:spLocks noChangeArrowheads="1"/>
          </p:cNvSpPr>
          <p:nvPr/>
        </p:nvSpPr>
        <p:spPr bwMode="auto">
          <a:xfrm rot="480000">
            <a:off x="10436225" y="3900488"/>
            <a:ext cx="3397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buFont typeface="Arial" panose="020B0604020202020204" pitchFamily="34" charset="0"/>
              <a:buNone/>
            </a:pPr>
            <a:r>
              <a:rPr lang="zh-CN" altLang="en-US" sz="2400" b="1">
                <a:solidFill>
                  <a:srgbClr val="E6E6E6"/>
                </a:solidFill>
                <a:latin typeface="楷体" panose="02010609060101010101" pitchFamily="49" charset="-122"/>
                <a:ea typeface="楷体" panose="02010609060101010101" pitchFamily="49" charset="-122"/>
              </a:rPr>
              <a:t> </a:t>
            </a:r>
            <a:endParaRPr lang="zh-CN" altLang="zh-CN" sz="2400" b="1">
              <a:solidFill>
                <a:srgbClr val="E6E6E6"/>
              </a:solidFill>
              <a:latin typeface="楷体" panose="02010609060101010101" pitchFamily="49" charset="-122"/>
              <a:ea typeface="楷体" panose="02010609060101010101" pitchFamily="49" charset="-122"/>
            </a:endParaRPr>
          </a:p>
        </p:txBody>
      </p:sp>
      <p:sp>
        <p:nvSpPr>
          <p:cNvPr id="5" name="文本框 49"/>
          <p:cNvSpPr>
            <a:spLocks noChangeArrowheads="1"/>
          </p:cNvSpPr>
          <p:nvPr/>
        </p:nvSpPr>
        <p:spPr bwMode="auto">
          <a:xfrm rot="20640000">
            <a:off x="10615613" y="5137150"/>
            <a:ext cx="3397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buFont typeface="Arial" panose="020B0604020202020204" pitchFamily="34" charset="0"/>
              <a:buNone/>
            </a:pPr>
            <a:r>
              <a:rPr lang="zh-CN" altLang="en-US" sz="2400" b="1">
                <a:solidFill>
                  <a:srgbClr val="E6E6E6"/>
                </a:solidFill>
                <a:latin typeface="楷体" panose="02010609060101010101" pitchFamily="49" charset="-122"/>
                <a:ea typeface="楷体" panose="02010609060101010101" pitchFamily="49" charset="-122"/>
              </a:rPr>
              <a:t> </a:t>
            </a:r>
            <a:endParaRPr lang="zh-CN" altLang="zh-CN" sz="2400" b="1">
              <a:solidFill>
                <a:srgbClr val="E6E6E6"/>
              </a:solidFill>
              <a:latin typeface="楷体" panose="02010609060101010101" pitchFamily="49" charset="-122"/>
              <a:ea typeface="楷体" panose="02010609060101010101" pitchFamily="49" charset="-122"/>
            </a:endParaRPr>
          </a:p>
        </p:txBody>
      </p:sp>
      <p:sp>
        <p:nvSpPr>
          <p:cNvPr id="6" name="文本框 49"/>
          <p:cNvSpPr>
            <a:spLocks noChangeArrowheads="1"/>
          </p:cNvSpPr>
          <p:nvPr/>
        </p:nvSpPr>
        <p:spPr bwMode="auto">
          <a:xfrm rot="21060000">
            <a:off x="7367588" y="5837238"/>
            <a:ext cx="3397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buFont typeface="Arial" panose="020B0604020202020204" pitchFamily="34" charset="0"/>
              <a:buNone/>
            </a:pPr>
            <a:r>
              <a:rPr lang="zh-CN" altLang="en-US" sz="2400" b="1">
                <a:solidFill>
                  <a:srgbClr val="E6E6E6"/>
                </a:solidFill>
                <a:latin typeface="楷体" panose="02010609060101010101" pitchFamily="49" charset="-122"/>
                <a:ea typeface="楷体" panose="02010609060101010101" pitchFamily="49" charset="-122"/>
              </a:rPr>
              <a:t> </a:t>
            </a:r>
            <a:endParaRPr lang="zh-CN" altLang="zh-CN" sz="2400" b="1">
              <a:solidFill>
                <a:srgbClr val="E6E6E6"/>
              </a:solidFill>
              <a:latin typeface="楷体" panose="02010609060101010101" pitchFamily="49" charset="-122"/>
              <a:ea typeface="楷体" panose="02010609060101010101" pitchFamily="49" charset="-122"/>
            </a:endParaRPr>
          </a:p>
        </p:txBody>
      </p:sp>
      <p:sp>
        <p:nvSpPr>
          <p:cNvPr id="7" name="文本框 49"/>
          <p:cNvSpPr>
            <a:spLocks noChangeArrowheads="1"/>
          </p:cNvSpPr>
          <p:nvPr/>
        </p:nvSpPr>
        <p:spPr bwMode="auto">
          <a:xfrm rot="21060000">
            <a:off x="4437063" y="6080125"/>
            <a:ext cx="3397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buFont typeface="Arial" panose="020B0604020202020204" pitchFamily="34" charset="0"/>
              <a:buNone/>
            </a:pPr>
            <a:r>
              <a:rPr lang="zh-CN" altLang="en-US" sz="2400" b="1">
                <a:solidFill>
                  <a:srgbClr val="E6E6E6"/>
                </a:solidFill>
                <a:latin typeface="楷体" panose="02010609060101010101" pitchFamily="49" charset="-122"/>
                <a:ea typeface="楷体" panose="02010609060101010101" pitchFamily="49" charset="-122"/>
              </a:rPr>
              <a:t> </a:t>
            </a:r>
            <a:endParaRPr lang="zh-CN" altLang="zh-CN" sz="2400" b="1">
              <a:solidFill>
                <a:srgbClr val="E6E6E6"/>
              </a:solidFill>
              <a:latin typeface="楷体" panose="02010609060101010101" pitchFamily="49" charset="-122"/>
              <a:ea typeface="楷体" panose="02010609060101010101" pitchFamily="49" charset="-122"/>
            </a:endParaRPr>
          </a:p>
        </p:txBody>
      </p:sp>
      <p:sp>
        <p:nvSpPr>
          <p:cNvPr id="8" name="文本框 49"/>
          <p:cNvSpPr>
            <a:spLocks noChangeArrowheads="1"/>
          </p:cNvSpPr>
          <p:nvPr/>
        </p:nvSpPr>
        <p:spPr bwMode="auto">
          <a:xfrm rot="21300000">
            <a:off x="896938" y="5837238"/>
            <a:ext cx="3397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buFont typeface="Arial" panose="020B0604020202020204" pitchFamily="34" charset="0"/>
              <a:buNone/>
            </a:pPr>
            <a:r>
              <a:rPr lang="zh-CN" altLang="en-US" sz="2400" b="1">
                <a:solidFill>
                  <a:srgbClr val="E6E6E6"/>
                </a:solidFill>
                <a:latin typeface="楷体" panose="02010609060101010101" pitchFamily="49" charset="-122"/>
                <a:ea typeface="楷体" panose="02010609060101010101" pitchFamily="49" charset="-122"/>
              </a:rPr>
              <a:t> </a:t>
            </a:r>
            <a:endParaRPr lang="zh-CN" altLang="zh-CN" sz="2400" b="1">
              <a:solidFill>
                <a:srgbClr val="E6E6E6"/>
              </a:solidFill>
              <a:latin typeface="楷体" panose="02010609060101010101" pitchFamily="49" charset="-122"/>
              <a:ea typeface="楷体" panose="02010609060101010101" pitchFamily="49" charset="-122"/>
            </a:endParaRPr>
          </a:p>
        </p:txBody>
      </p:sp>
      <p:sp>
        <p:nvSpPr>
          <p:cNvPr id="9" name="文本框 49"/>
          <p:cNvSpPr>
            <a:spLocks noChangeArrowheads="1"/>
          </p:cNvSpPr>
          <p:nvPr/>
        </p:nvSpPr>
        <p:spPr bwMode="auto">
          <a:xfrm rot="20820000">
            <a:off x="-1925638" y="4913313"/>
            <a:ext cx="3397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buFont typeface="Arial" panose="020B0604020202020204" pitchFamily="34" charset="0"/>
              <a:buNone/>
            </a:pPr>
            <a:r>
              <a:rPr lang="zh-CN" altLang="en-US" sz="2400" b="1">
                <a:solidFill>
                  <a:srgbClr val="E6E6E6"/>
                </a:solidFill>
                <a:latin typeface="楷体" panose="02010609060101010101" pitchFamily="49" charset="-122"/>
                <a:ea typeface="楷体" panose="02010609060101010101" pitchFamily="49" charset="-122"/>
              </a:rPr>
              <a:t> </a:t>
            </a:r>
            <a:endParaRPr lang="zh-CN" altLang="zh-CN" sz="2400" b="1">
              <a:solidFill>
                <a:srgbClr val="E6E6E6"/>
              </a:solidFill>
              <a:latin typeface="楷体" panose="02010609060101010101" pitchFamily="49" charset="-122"/>
              <a:ea typeface="楷体" panose="02010609060101010101" pitchFamily="49" charset="-122"/>
            </a:endParaRPr>
          </a:p>
        </p:txBody>
      </p:sp>
      <p:sp>
        <p:nvSpPr>
          <p:cNvPr id="10" name="文本框 49"/>
          <p:cNvSpPr>
            <a:spLocks noChangeArrowheads="1"/>
          </p:cNvSpPr>
          <p:nvPr/>
        </p:nvSpPr>
        <p:spPr bwMode="auto">
          <a:xfrm rot="360000">
            <a:off x="-2420938" y="2536825"/>
            <a:ext cx="3397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buFont typeface="Arial" panose="020B0604020202020204" pitchFamily="34" charset="0"/>
              <a:buNone/>
            </a:pPr>
            <a:r>
              <a:rPr lang="zh-CN" altLang="en-US" sz="2400" b="1">
                <a:solidFill>
                  <a:srgbClr val="E6E6E6"/>
                </a:solidFill>
                <a:latin typeface="楷体" panose="02010609060101010101" pitchFamily="49" charset="-122"/>
                <a:ea typeface="楷体" panose="02010609060101010101" pitchFamily="49" charset="-122"/>
              </a:rPr>
              <a:t> </a:t>
            </a:r>
            <a:endParaRPr lang="zh-CN" altLang="zh-CN" sz="2400" b="1">
              <a:solidFill>
                <a:srgbClr val="E6E6E6"/>
              </a:solidFill>
              <a:latin typeface="楷体" panose="02010609060101010101" pitchFamily="49" charset="-122"/>
              <a:ea typeface="楷体" panose="02010609060101010101" pitchFamily="49" charset="-122"/>
            </a:endParaRPr>
          </a:p>
        </p:txBody>
      </p:sp>
      <p:sp>
        <p:nvSpPr>
          <p:cNvPr id="11" name="文本框 49"/>
          <p:cNvSpPr>
            <a:spLocks noChangeArrowheads="1"/>
          </p:cNvSpPr>
          <p:nvPr/>
        </p:nvSpPr>
        <p:spPr bwMode="auto">
          <a:xfrm rot="360000">
            <a:off x="-2120900" y="773113"/>
            <a:ext cx="3397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buFont typeface="Arial" panose="020B0604020202020204" pitchFamily="34" charset="0"/>
              <a:buNone/>
            </a:pPr>
            <a:r>
              <a:rPr lang="zh-CN" altLang="en-US" sz="2400" b="1">
                <a:solidFill>
                  <a:srgbClr val="E6E6E6"/>
                </a:solidFill>
                <a:latin typeface="楷体" panose="02010609060101010101" pitchFamily="49" charset="-122"/>
                <a:ea typeface="楷体" panose="02010609060101010101" pitchFamily="49" charset="-122"/>
              </a:rPr>
              <a:t> </a:t>
            </a:r>
            <a:endParaRPr lang="zh-CN" altLang="zh-CN" sz="2400" b="1">
              <a:solidFill>
                <a:srgbClr val="E6E6E6"/>
              </a:solidFill>
              <a:latin typeface="楷体" panose="02010609060101010101" pitchFamily="49" charset="-122"/>
              <a:ea typeface="楷体" panose="02010609060101010101" pitchFamily="49" charset="-122"/>
            </a:endParaRPr>
          </a:p>
        </p:txBody>
      </p:sp>
      <p:sp>
        <p:nvSpPr>
          <p:cNvPr id="12" name="文本框 49"/>
          <p:cNvSpPr>
            <a:spLocks noChangeArrowheads="1"/>
          </p:cNvSpPr>
          <p:nvPr/>
        </p:nvSpPr>
        <p:spPr bwMode="auto">
          <a:xfrm rot="360000">
            <a:off x="-1849438" y="-989013"/>
            <a:ext cx="3397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buFont typeface="Arial" panose="020B0604020202020204" pitchFamily="34" charset="0"/>
              <a:buNone/>
            </a:pPr>
            <a:r>
              <a:rPr lang="zh-CN" altLang="en-US" sz="2400" b="1">
                <a:solidFill>
                  <a:srgbClr val="E6E6E6"/>
                </a:solidFill>
                <a:latin typeface="楷体" panose="02010609060101010101" pitchFamily="49" charset="-122"/>
                <a:ea typeface="楷体" panose="02010609060101010101" pitchFamily="49" charset="-122"/>
              </a:rPr>
              <a:t> </a:t>
            </a:r>
            <a:endParaRPr lang="zh-CN" altLang="zh-CN" sz="2400" b="1">
              <a:solidFill>
                <a:srgbClr val="E6E6E6"/>
              </a:solidFill>
              <a:latin typeface="楷体" panose="02010609060101010101" pitchFamily="49" charset="-122"/>
              <a:ea typeface="楷体" panose="02010609060101010101" pitchFamily="49" charset="-122"/>
            </a:endParaRPr>
          </a:p>
        </p:txBody>
      </p:sp>
      <p:sp>
        <p:nvSpPr>
          <p:cNvPr id="13" name="文本框 49"/>
          <p:cNvSpPr>
            <a:spLocks noChangeArrowheads="1"/>
          </p:cNvSpPr>
          <p:nvPr/>
        </p:nvSpPr>
        <p:spPr bwMode="auto">
          <a:xfrm rot="21300000">
            <a:off x="2322513" y="-1417638"/>
            <a:ext cx="3397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buFont typeface="Arial" panose="020B0604020202020204" pitchFamily="34" charset="0"/>
              <a:buNone/>
            </a:pPr>
            <a:r>
              <a:rPr lang="zh-CN" altLang="en-US" sz="2400" b="1">
                <a:solidFill>
                  <a:srgbClr val="E6E6E6"/>
                </a:solidFill>
                <a:latin typeface="楷体" panose="02010609060101010101" pitchFamily="49" charset="-122"/>
                <a:ea typeface="楷体" panose="02010609060101010101" pitchFamily="49" charset="-122"/>
              </a:rPr>
              <a:t> </a:t>
            </a:r>
            <a:endParaRPr lang="zh-CN" altLang="zh-CN" sz="2400" b="1">
              <a:solidFill>
                <a:srgbClr val="E6E6E6"/>
              </a:solidFill>
              <a:latin typeface="楷体" panose="02010609060101010101" pitchFamily="49" charset="-122"/>
              <a:ea typeface="楷体" panose="02010609060101010101" pitchFamily="49" charset="-122"/>
            </a:endParaRPr>
          </a:p>
        </p:txBody>
      </p:sp>
      <p:sp>
        <p:nvSpPr>
          <p:cNvPr id="14" name="文本框 49"/>
          <p:cNvSpPr>
            <a:spLocks noChangeArrowheads="1"/>
          </p:cNvSpPr>
          <p:nvPr/>
        </p:nvSpPr>
        <p:spPr bwMode="auto">
          <a:xfrm rot="20880000">
            <a:off x="6488113" y="-1187450"/>
            <a:ext cx="3397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buFont typeface="Arial" panose="020B0604020202020204" pitchFamily="34" charset="0"/>
              <a:buNone/>
            </a:pPr>
            <a:r>
              <a:rPr lang="zh-CN" altLang="en-US" sz="2400" b="1">
                <a:solidFill>
                  <a:srgbClr val="E6E6E6"/>
                </a:solidFill>
                <a:latin typeface="楷体" panose="02010609060101010101" pitchFamily="49" charset="-122"/>
                <a:ea typeface="楷体" panose="02010609060101010101" pitchFamily="49" charset="-122"/>
              </a:rPr>
              <a:t> </a:t>
            </a:r>
            <a:endParaRPr lang="zh-CN" altLang="zh-CN" sz="2400" b="1">
              <a:solidFill>
                <a:srgbClr val="E6E6E6"/>
              </a:solidFill>
              <a:latin typeface="楷体" panose="02010609060101010101" pitchFamily="49" charset="-122"/>
              <a:ea typeface="楷体" panose="02010609060101010101" pitchFamily="49" charset="-122"/>
            </a:endParaRP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email"/>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rtl="0" eaLnBrk="0" fontAlgn="base" hangingPunct="0">
        <a:spcBef>
          <a:spcPct val="0"/>
        </a:spcBef>
        <a:spcAft>
          <a:spcPct val="0"/>
        </a:spcAft>
        <a:buSzPct val="100000"/>
        <a:defRPr sz="4400" kern="1200">
          <a:solidFill>
            <a:srgbClr val="000000"/>
          </a:solidFill>
          <a:latin typeface="Calibri" panose="020F0502020204030204" pitchFamily="34" charset="0"/>
          <a:ea typeface="宋体" panose="02010600030101010101" pitchFamily="2" charset="-122"/>
          <a:cs typeface="+mj-cs"/>
        </a:defRPr>
      </a:lvl1pPr>
      <a:lvl2pPr algn="ctr" rtl="0" eaLnBrk="0" fontAlgn="base" hangingPunct="0">
        <a:spcBef>
          <a:spcPct val="0"/>
        </a:spcBef>
        <a:spcAft>
          <a:spcPct val="0"/>
        </a:spcAft>
        <a:buSzPct val="100000"/>
        <a:defRPr sz="4400">
          <a:solidFill>
            <a:srgbClr val="000000"/>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buSzPct val="100000"/>
        <a:defRPr sz="4400">
          <a:solidFill>
            <a:srgbClr val="000000"/>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buSzPct val="100000"/>
        <a:defRPr sz="4400">
          <a:solidFill>
            <a:srgbClr val="000000"/>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buSzPct val="100000"/>
        <a:defRPr sz="4400">
          <a:solidFill>
            <a:srgbClr val="000000"/>
          </a:solidFill>
          <a:latin typeface="Calibri" panose="020F0502020204030204" pitchFamily="34" charset="0"/>
          <a:ea typeface="宋体" panose="02010600030101010101" pitchFamily="2" charset="-122"/>
        </a:defRPr>
      </a:lvl5pPr>
      <a:lvl6pPr marL="457200" algn="ctr" rtl="0" eaLnBrk="0" fontAlgn="base" hangingPunct="0">
        <a:spcBef>
          <a:spcPct val="0"/>
        </a:spcBef>
        <a:spcAft>
          <a:spcPct val="0"/>
        </a:spcAft>
        <a:buSzPct val="100000"/>
        <a:defRPr sz="4400">
          <a:solidFill>
            <a:srgbClr val="000000"/>
          </a:solidFill>
          <a:latin typeface="Calibri" panose="020F0502020204030204" pitchFamily="34" charset="0"/>
          <a:ea typeface="宋体" panose="02010600030101010101" pitchFamily="2" charset="-122"/>
        </a:defRPr>
      </a:lvl6pPr>
      <a:lvl7pPr marL="914400" algn="ctr" rtl="0" eaLnBrk="0" fontAlgn="base" hangingPunct="0">
        <a:spcBef>
          <a:spcPct val="0"/>
        </a:spcBef>
        <a:spcAft>
          <a:spcPct val="0"/>
        </a:spcAft>
        <a:buSzPct val="100000"/>
        <a:defRPr sz="4400">
          <a:solidFill>
            <a:srgbClr val="000000"/>
          </a:solidFill>
          <a:latin typeface="Calibri" panose="020F0502020204030204" pitchFamily="34" charset="0"/>
          <a:ea typeface="宋体" panose="02010600030101010101" pitchFamily="2" charset="-122"/>
        </a:defRPr>
      </a:lvl7pPr>
      <a:lvl8pPr marL="1371600" algn="ctr" rtl="0" eaLnBrk="0" fontAlgn="base" hangingPunct="0">
        <a:spcBef>
          <a:spcPct val="0"/>
        </a:spcBef>
        <a:spcAft>
          <a:spcPct val="0"/>
        </a:spcAft>
        <a:buSzPct val="100000"/>
        <a:defRPr sz="4400">
          <a:solidFill>
            <a:srgbClr val="000000"/>
          </a:solidFill>
          <a:latin typeface="Calibri" panose="020F0502020204030204" pitchFamily="34" charset="0"/>
          <a:ea typeface="宋体" panose="02010600030101010101" pitchFamily="2" charset="-122"/>
        </a:defRPr>
      </a:lvl8pPr>
      <a:lvl9pPr marL="1828800" algn="ctr" rtl="0" eaLnBrk="0" fontAlgn="base" hangingPunct="0">
        <a:spcBef>
          <a:spcPct val="0"/>
        </a:spcBef>
        <a:spcAft>
          <a:spcPct val="0"/>
        </a:spcAft>
        <a:buSzPct val="100000"/>
        <a:defRPr sz="4400">
          <a:solidFill>
            <a:srgbClr val="000000"/>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SzPct val="100000"/>
        <a:buFont typeface="Arial" panose="020B0604020202020204" pitchFamily="34" charset="0"/>
        <a:buChar char="•"/>
        <a:defRPr sz="3200" kern="1200">
          <a:solidFill>
            <a:srgbClr val="000000"/>
          </a:solidFill>
          <a:latin typeface="+mn-lt"/>
          <a:ea typeface="+mn-ea"/>
          <a:cs typeface="+mn-cs"/>
        </a:defRPr>
      </a:lvl1pPr>
      <a:lvl2pPr marL="742950" indent="-285750" algn="l" rtl="0" eaLnBrk="0" fontAlgn="base" hangingPunct="0">
        <a:spcBef>
          <a:spcPct val="20000"/>
        </a:spcBef>
        <a:spcAft>
          <a:spcPct val="0"/>
        </a:spcAft>
        <a:buSzPct val="100000"/>
        <a:buFont typeface="Arial" panose="020B0604020202020204" pitchFamily="34" charset="0"/>
        <a:buChar char="–"/>
        <a:defRPr sz="2800" kern="1200">
          <a:solidFill>
            <a:srgbClr val="000000"/>
          </a:solidFill>
          <a:latin typeface="+mn-lt"/>
          <a:ea typeface="+mn-ea"/>
          <a:cs typeface="+mn-cs"/>
        </a:defRPr>
      </a:lvl2pPr>
      <a:lvl3pPr marL="1143000" indent="-228600" algn="l" rtl="0" eaLnBrk="0" fontAlgn="base" hangingPunct="0">
        <a:spcBef>
          <a:spcPct val="20000"/>
        </a:spcBef>
        <a:spcAft>
          <a:spcPct val="0"/>
        </a:spcAft>
        <a:buSzPct val="100000"/>
        <a:buFont typeface="Arial" panose="020B0604020202020204" pitchFamily="34" charset="0"/>
        <a:buChar char="•"/>
        <a:defRPr sz="2400" kern="1200">
          <a:solidFill>
            <a:srgbClr val="000000"/>
          </a:solidFill>
          <a:latin typeface="+mn-lt"/>
          <a:ea typeface="+mn-ea"/>
          <a:cs typeface="+mn-cs"/>
        </a:defRPr>
      </a:lvl3pPr>
      <a:lvl4pPr marL="1600200" indent="-228600" algn="l" rtl="0" eaLnBrk="0" fontAlgn="base" hangingPunct="0">
        <a:spcBef>
          <a:spcPct val="20000"/>
        </a:spcBef>
        <a:spcAft>
          <a:spcPct val="0"/>
        </a:spcAft>
        <a:buSzPct val="100000"/>
        <a:buFont typeface="Arial" panose="020B0604020202020204" pitchFamily="34" charset="0"/>
        <a:buChar char="–"/>
        <a:defRPr sz="2000" kern="1200">
          <a:solidFill>
            <a:srgbClr val="000000"/>
          </a:solidFill>
          <a:latin typeface="+mn-lt"/>
          <a:ea typeface="+mn-ea"/>
          <a:cs typeface="+mn-cs"/>
        </a:defRPr>
      </a:lvl4pPr>
      <a:lvl5pPr marL="2057400" indent="-228600" algn="l" rtl="0" eaLnBrk="0" fontAlgn="base" hangingPunct="0">
        <a:spcBef>
          <a:spcPct val="20000"/>
        </a:spcBef>
        <a:spcAft>
          <a:spcPct val="0"/>
        </a:spcAft>
        <a:buSzPct val="100000"/>
        <a:buFont typeface="Arial" panose="020B0604020202020204" pitchFamily="34" charset="0"/>
        <a:buChar char="»"/>
        <a:defRPr sz="2000" kern="1200">
          <a:solidFill>
            <a:srgbClr val="000000"/>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kumimoji="0" sz="1800" b="0" i="0" u="none" kern="1200" baseline="0">
          <a:solidFill>
            <a:schemeClr val="tx1"/>
          </a:solidFill>
          <a:effectLst/>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0.jpeg"/><Relationship Id="rId3" Type="http://schemas.openxmlformats.org/officeDocument/2006/relationships/image" Target="../media/image9.png"/><Relationship Id="rId2" Type="http://schemas.microsoft.com/office/2007/relationships/media" Target="file:///\\dz121\&#23567;&#35821;&#23457;&#25913;&#19978;&#35838;&#35838;&#20214;&#27719;&#24635;\&#23567;&#35821;&#24050;&#25913;&#19978;&#35838;&#27719;&#24635;\&#20108;&#25913;\6&#35821;&#19978;\&#31532;&#22235;&#21333;&#20803;\12%20&#26725;&#12304;&#20132;&#20114;&#29256;&#12305;\&#24223;.wmv" TargetMode="External"/><Relationship Id="rId1" Type="http://schemas.openxmlformats.org/officeDocument/2006/relationships/video" Target="file:///\\dz121\&#23567;&#35821;&#23457;&#25913;&#19978;&#35838;&#35838;&#20214;&#27719;&#24635;\&#23567;&#35821;&#24050;&#25913;&#19978;&#35838;&#27719;&#24635;\&#20108;&#25913;\6&#35821;&#19978;\&#31532;&#22235;&#21333;&#20803;\12%20&#26725;&#12304;&#20132;&#20114;&#29256;&#12305;\&#24223;.wmv"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slide" Target="slide35.xml"/><Relationship Id="rId3" Type="http://schemas.openxmlformats.org/officeDocument/2006/relationships/slide" Target="slide34.xml"/><Relationship Id="rId2" Type="http://schemas.openxmlformats.org/officeDocument/2006/relationships/image" Target="../media/image27.png"/><Relationship Id="rId1" Type="http://schemas.openxmlformats.org/officeDocument/2006/relationships/image" Target="../media/image26.jpe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slide" Target="slide33.xml"/><Relationship Id="rId1" Type="http://schemas.openxmlformats.org/officeDocument/2006/relationships/image" Target="../media/image28.png"/></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slide" Target="slide33.xml"/><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image" Target="../media/image29.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3.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 cstate="email"/>
          <a:srcRect/>
          <a:stretch>
            <a:fillRect/>
          </a:stretch>
        </a:blipFill>
        <a:effectLst/>
      </p:bgPr>
    </p:bg>
    <p:spTree>
      <p:nvGrpSpPr>
        <p:cNvPr id="1" name=""/>
        <p:cNvGrpSpPr/>
        <p:nvPr/>
      </p:nvGrpSpPr>
      <p:grpSpPr>
        <a:xfrm>
          <a:off x="0" y="0"/>
          <a:ext cx="0" cy="0"/>
          <a:chOff x="0" y="0"/>
          <a:chExt cx="0" cy="0"/>
        </a:xfrm>
      </p:grpSpPr>
      <p:sp>
        <p:nvSpPr>
          <p:cNvPr id="3074" name="矩形 1"/>
          <p:cNvSpPr/>
          <p:nvPr/>
        </p:nvSpPr>
        <p:spPr>
          <a:xfrm>
            <a:off x="0" y="4176712"/>
            <a:ext cx="9144000" cy="644525"/>
          </a:xfrm>
          <a:prstGeom prst="rect">
            <a:avLst/>
          </a:prstGeom>
          <a:solidFill>
            <a:srgbClr val="FFFFFF">
              <a:alpha val="60000"/>
            </a:srgbClr>
          </a:solidFill>
          <a:ln w="25400" cap="flat" cmpd="sng" algn="ctr">
            <a:no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pic>
        <p:nvPicPr>
          <p:cNvPr id="4099" name="图片 9"/>
          <p:cNvPicPr>
            <a:picLocks noChangeAspect="1" noChangeArrowheads="1"/>
          </p:cNvPicPr>
          <p:nvPr/>
        </p:nvPicPr>
        <p:blipFill>
          <a:blip r:embed="rId2" cstate="email"/>
          <a:srcRect/>
          <a:stretch>
            <a:fillRect/>
          </a:stretch>
        </p:blipFill>
        <p:spPr bwMode="auto">
          <a:xfrm>
            <a:off x="4424363" y="915566"/>
            <a:ext cx="408305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pic>
      <p:sp>
        <p:nvSpPr>
          <p:cNvPr id="3076" name="椭圆 10"/>
          <p:cNvSpPr>
            <a:spLocks noChangeArrowheads="1"/>
          </p:cNvSpPr>
          <p:nvPr/>
        </p:nvSpPr>
        <p:spPr bwMode="auto">
          <a:xfrm>
            <a:off x="5800725" y="1226716"/>
            <a:ext cx="766763" cy="766763"/>
          </a:xfrm>
          <a:prstGeom prst="ellipse">
            <a:avLst/>
          </a:prstGeom>
          <a:gradFill rotWithShape="1">
            <a:gsLst>
              <a:gs pos="0">
                <a:srgbClr val="9EEAFF"/>
              </a:gs>
              <a:gs pos="35001">
                <a:srgbClr val="BBEFFF"/>
              </a:gs>
              <a:gs pos="100000">
                <a:srgbClr val="E4F9FF"/>
              </a:gs>
            </a:gsLst>
            <a:lin ang="16200000" scaled="1"/>
          </a:gradFill>
          <a:ln w="9525" algn="ctr">
            <a:solidFill>
              <a:srgbClr val="46AAC5"/>
            </a:solidFill>
            <a:round/>
          </a:ln>
          <a:effectLst>
            <a:outerShdw dist="20000" dir="5400000" rotWithShape="0">
              <a:srgbClr val="000000">
                <a:alpha val="37999"/>
              </a:srgbClr>
            </a:outerShdw>
          </a:effectLst>
        </p:spPr>
        <p:txBody>
          <a:bodyPr anchor="ctr"/>
          <a:lstStyle/>
          <a:p>
            <a:pPr algn="ctr" eaLnBrk="0" hangingPunct="0"/>
            <a:endParaRPr lang="zh-CN" altLang="en-US">
              <a:latin typeface="Calibri" panose="020F0502020204030204" pitchFamily="34" charset="0"/>
            </a:endParaRPr>
          </a:p>
        </p:txBody>
      </p:sp>
      <p:sp>
        <p:nvSpPr>
          <p:cNvPr id="4101" name="标题 1"/>
          <p:cNvSpPr>
            <a:spLocks noChangeArrowheads="1"/>
          </p:cNvSpPr>
          <p:nvPr/>
        </p:nvSpPr>
        <p:spPr bwMode="auto">
          <a:xfrm>
            <a:off x="5710238" y="1215604"/>
            <a:ext cx="17145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pPr algn="ctr"/>
            <a:r>
              <a:rPr lang="en-US" altLang="zh-CN" sz="4400" b="1">
                <a:latin typeface="楷体" panose="02010609060101010101" pitchFamily="49" charset="-122"/>
                <a:ea typeface="楷体" panose="02010609060101010101" pitchFamily="49" charset="-122"/>
              </a:rPr>
              <a:t>12</a:t>
            </a:r>
            <a:r>
              <a:rPr lang="zh-CN" altLang="en-US" sz="4400" b="1">
                <a:latin typeface="楷体" panose="02010609060101010101" pitchFamily="49" charset="-122"/>
                <a:ea typeface="楷体" panose="02010609060101010101" pitchFamily="49" charset="-122"/>
              </a:rPr>
              <a:t> 桥</a:t>
            </a:r>
            <a:endParaRPr lang="zh-CN" altLang="en-US" sz="4400" b="1">
              <a:latin typeface="楷体" panose="02010609060101010101" pitchFamily="49" charset="-122"/>
              <a:ea typeface="楷体" panose="02010609060101010101" pitchFamily="49" charset="-122"/>
            </a:endParaRPr>
          </a:p>
        </p:txBody>
      </p:sp>
      <p:pic>
        <p:nvPicPr>
          <p:cNvPr id="4102" name="图片 5"/>
          <p:cNvPicPr>
            <a:picLocks noChangeAspect="1" noChangeArrowheads="1"/>
          </p:cNvPicPr>
          <p:nvPr/>
        </p:nvPicPr>
        <p:blipFill>
          <a:blip r:embed="rId3" cstate="email"/>
          <a:srcRect/>
          <a:stretch>
            <a:fillRect/>
          </a:stretch>
        </p:blipFill>
        <p:spPr bwMode="auto">
          <a:xfrm>
            <a:off x="280988" y="101600"/>
            <a:ext cx="2398712"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文本框 2"/>
          <p:cNvSpPr>
            <a:spLocks noChangeArrowheads="1"/>
          </p:cNvSpPr>
          <p:nvPr/>
        </p:nvSpPr>
        <p:spPr bwMode="auto">
          <a:xfrm>
            <a:off x="3411538" y="639763"/>
            <a:ext cx="213518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200" b="1">
                <a:latin typeface="宋体" panose="02010600030101010101" pitchFamily="2" charset="-122"/>
              </a:rPr>
              <a:t>书写指导</a:t>
            </a:r>
            <a:endParaRPr lang="zh-CN" altLang="en-US" sz="3200" b="1">
              <a:latin typeface="宋体" panose="02010600030101010101" pitchFamily="2" charset="-122"/>
            </a:endParaRPr>
          </a:p>
        </p:txBody>
      </p:sp>
      <p:sp>
        <p:nvSpPr>
          <p:cNvPr id="13315"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初读课文</a:t>
            </a:r>
            <a:endParaRPr lang="zh-CN" altLang="en-US" sz="3200" b="1">
              <a:latin typeface="黑体" panose="02010609060101010101" pitchFamily="49" charset="-122"/>
              <a:ea typeface="黑体" panose="02010609060101010101" pitchFamily="49" charset="-122"/>
            </a:endParaRPr>
          </a:p>
        </p:txBody>
      </p:sp>
      <p:pic>
        <p:nvPicPr>
          <p:cNvPr id="13316" name="废.wmv">
            <a:hlinkClick r:id="" action="ppaction://media"/>
          </p:cNvPr>
          <p:cNvPicPr>
            <a:picLocks noRot="1" noChangeAspect="1" noChangeArrowheads="1"/>
          </p:cNvPicPr>
          <p:nvPr>
            <a:videoFile r:link="rId1"/>
            <p:extLst>
              <p:ext uri="{DAA4B4D4-6D71-4841-9C94-3DE7FCFB9230}">
                <p14:media xmlns:p14="http://schemas.microsoft.com/office/powerpoint/2010/main" r:link="rId2"/>
              </p:ext>
            </p:extLst>
          </p:nvPr>
        </p:nvPicPr>
        <p:blipFill>
          <a:blip r:embed="rId3">
            <a:extLst>
              <a:ext uri="{28A0092B-C50C-407E-A947-70E740481C1C}">
                <a14:useLocalDpi xmlns:a14="http://schemas.microsoft.com/office/drawing/2010/main" val="0"/>
              </a:ext>
            </a:extLst>
          </a:blip>
          <a:srcRect/>
          <a:stretch>
            <a:fillRect/>
          </a:stretch>
        </p:blipFill>
        <p:spPr bwMode="auto">
          <a:xfrm>
            <a:off x="1428750" y="1489075"/>
            <a:ext cx="1982788" cy="198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文本框 4"/>
          <p:cNvSpPr/>
          <p:nvPr/>
        </p:nvSpPr>
        <p:spPr>
          <a:xfrm>
            <a:off x="595313" y="3616325"/>
            <a:ext cx="3651250" cy="1274763"/>
          </a:xfrm>
          <a:prstGeom prst="rect">
            <a:avLst/>
          </a:prstGeom>
          <a:noFill/>
          <a:ln>
            <a:noFill/>
            <a:miter lim="800000"/>
          </a:ln>
        </p:spPr>
        <p:txBody>
          <a:bodyPr>
            <a:spAutoFit/>
          </a:bodyPr>
          <a:lstStyle/>
          <a:p>
            <a:pPr marL="457200" indent="-457200">
              <a:lnSpc>
                <a:spcPct val="120000"/>
              </a:lnSpc>
              <a:buFont typeface="Wingdings" panose="05000000000000000000" pitchFamily="2" charset="2"/>
              <a:buChar char="Ø"/>
            </a:pPr>
            <a:r>
              <a:rPr lang="zh-CN" altLang="en-US" sz="3200" b="1"/>
              <a:t>注意里面的“发”不要写成“犮”。</a:t>
            </a:r>
            <a:endParaRPr lang="zh-CN" altLang="en-US" sz="3200" b="1"/>
          </a:p>
        </p:txBody>
      </p:sp>
      <p:pic>
        <p:nvPicPr>
          <p:cNvPr id="13318" name="图片 5"/>
          <p:cNvPicPr>
            <a:picLocks noChangeAspect="1" noChangeArrowheads="1"/>
          </p:cNvPicPr>
          <p:nvPr/>
        </p:nvPicPr>
        <p:blipFill>
          <a:blip r:embed="rId4" cstate="email"/>
          <a:srcRect/>
          <a:stretch>
            <a:fillRect/>
          </a:stretch>
        </p:blipFill>
        <p:spPr bwMode="auto">
          <a:xfrm>
            <a:off x="4648200" y="1371600"/>
            <a:ext cx="3606800" cy="2400300"/>
          </a:xfrm>
          <a:prstGeom prst="rect">
            <a:avLst/>
          </a:prstGeom>
          <a:noFill/>
          <a:ln>
            <a:noFill/>
          </a:ln>
          <a:effectLst>
            <a:outerShdw dist="139700" dir="2700000" algn="tl" rotWithShape="0">
              <a:srgbClr val="333333">
                <a:alpha val="6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文本框 2"/>
          <p:cNvSpPr/>
          <p:nvPr/>
        </p:nvSpPr>
        <p:spPr>
          <a:xfrm>
            <a:off x="5546725" y="3854450"/>
            <a:ext cx="2135188" cy="585788"/>
          </a:xfrm>
          <a:prstGeom prst="rect">
            <a:avLst/>
          </a:prstGeom>
          <a:noFill/>
          <a:ln>
            <a:noFill/>
            <a:miter lim="800000"/>
          </a:ln>
        </p:spPr>
        <p:txBody>
          <a:bodyPr>
            <a:spAutoFit/>
          </a:bodyPr>
          <a:lstStyle/>
          <a:p>
            <a:pPr algn="ctr"/>
            <a:r>
              <a:rPr lang="zh-CN" altLang="en-US" sz="3200" b="1">
                <a:latin typeface="楷体" panose="02010609060101010101" pitchFamily="49" charset="-122"/>
                <a:ea typeface="楷体" panose="02010609060101010101" pitchFamily="49" charset="-122"/>
              </a:rPr>
              <a:t>废墟</a:t>
            </a:r>
            <a:endParaRPr lang="zh-CN" altLang="en-US" sz="3200" b="1">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1331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3316"/>
                                        </p:tgtEl>
                                      </p:cBhvr>
                                    </p:cmd>
                                  </p:childTnLst>
                                </p:cTn>
                              </p:par>
                            </p:childTnLst>
                          </p:cTn>
                        </p:par>
                      </p:childTnLst>
                    </p:cTn>
                  </p:par>
                </p:childTnLst>
              </p:cTn>
              <p:nextCondLst>
                <p:cond evt="onClick" delay="0">
                  <p:tgtEl>
                    <p:spTgt spid="13316"/>
                  </p:tgtEl>
                </p:cond>
              </p:nextCondLst>
            </p:seq>
            <p:video>
              <p:cMediaNode vol="80000">
                <p:cTn id="7" fill="hold" display="0">
                  <p:stCondLst>
                    <p:cond delay="indefinite"/>
                  </p:stCondLst>
                </p:cTn>
                <p:tgtEl>
                  <p:spTgt spid="13316"/>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组合 9"/>
          <p:cNvGrpSpPr/>
          <p:nvPr/>
        </p:nvGrpSpPr>
        <p:grpSpPr bwMode="auto">
          <a:xfrm>
            <a:off x="2425700" y="3289300"/>
            <a:ext cx="4279900" cy="1577975"/>
            <a:chOff x="565531" y="1755647"/>
            <a:chExt cx="4280310" cy="1576496"/>
          </a:xfrm>
        </p:grpSpPr>
        <p:sp>
          <p:nvSpPr>
            <p:cNvPr id="14339" name="TextBox 9"/>
            <p:cNvSpPr>
              <a:spLocks noChangeArrowheads="1"/>
            </p:cNvSpPr>
            <p:nvPr/>
          </p:nvSpPr>
          <p:spPr bwMode="auto">
            <a:xfrm>
              <a:off x="565531" y="2211717"/>
              <a:ext cx="6540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en-US" sz="4000" b="1">
                  <a:solidFill>
                    <a:srgbClr val="3399FF"/>
                  </a:solidFill>
                  <a:latin typeface="楷体" panose="02010609060101010101" pitchFamily="49" charset="-122"/>
                  <a:ea typeface="楷体" panose="02010609060101010101" pitchFamily="49" charset="-122"/>
                </a:rPr>
                <a:t>奔</a:t>
              </a:r>
              <a:endParaRPr lang="zh-CN" altLang="en-US" sz="4000" b="1">
                <a:solidFill>
                  <a:srgbClr val="3399FF"/>
                </a:solidFill>
                <a:latin typeface="楷体" panose="02010609060101010101" pitchFamily="49" charset="-122"/>
                <a:ea typeface="楷体" panose="02010609060101010101" pitchFamily="49" charset="-122"/>
              </a:endParaRPr>
            </a:p>
          </p:txBody>
        </p:sp>
        <p:sp>
          <p:nvSpPr>
            <p:cNvPr id="14340" name="左大括号 4"/>
            <p:cNvSpPr>
              <a:spLocks noChangeArrowheads="1"/>
            </p:cNvSpPr>
            <p:nvPr/>
          </p:nvSpPr>
          <p:spPr bwMode="auto">
            <a:xfrm>
              <a:off x="1249810" y="1825432"/>
              <a:ext cx="203219" cy="1506711"/>
            </a:xfrm>
            <a:prstGeom prst="leftBrace">
              <a:avLst>
                <a:gd name="adj1" fmla="val 68890"/>
                <a:gd name="adj2" fmla="val 50000"/>
              </a:avLst>
            </a:prstGeom>
            <a:noFill/>
            <a:ln w="25400" algn="ctr">
              <a:solidFill>
                <a:srgbClr val="F79646"/>
              </a:solidFill>
              <a:round/>
            </a:ln>
            <a:effectLst>
              <a:outerShdw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0" hangingPunct="0"/>
              <a:endParaRPr lang="zh-CN" altLang="en-US">
                <a:latin typeface="Calibri" panose="020F0502020204030204" pitchFamily="34" charset="0"/>
              </a:endParaRPr>
            </a:p>
          </p:txBody>
        </p:sp>
        <p:sp>
          <p:nvSpPr>
            <p:cNvPr id="14341" name="TextBox 9"/>
            <p:cNvSpPr>
              <a:spLocks noChangeArrowheads="1"/>
            </p:cNvSpPr>
            <p:nvPr/>
          </p:nvSpPr>
          <p:spPr bwMode="auto">
            <a:xfrm>
              <a:off x="1486013" y="1755647"/>
              <a:ext cx="335982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4000" b="1">
                  <a:latin typeface="楷体" panose="02010609060101010101" pitchFamily="49" charset="-122"/>
                  <a:ea typeface="楷体" panose="02010609060101010101" pitchFamily="49" charset="-122"/>
                </a:rPr>
                <a:t>____</a:t>
              </a:r>
              <a:r>
                <a:rPr lang="zh-CN" altLang="en-US" sz="4000" b="1">
                  <a:latin typeface="楷体" panose="02010609060101010101" pitchFamily="49" charset="-122"/>
                  <a:ea typeface="楷体" panose="02010609060101010101" pitchFamily="49" charset="-122"/>
                </a:rPr>
                <a:t>（奔跑）</a:t>
              </a:r>
              <a:endParaRPr lang="zh-CN" altLang="en-US" sz="4000" b="1">
                <a:latin typeface="楷体" panose="02010609060101010101" pitchFamily="49" charset="-122"/>
                <a:ea typeface="楷体" panose="02010609060101010101" pitchFamily="49" charset="-122"/>
              </a:endParaRPr>
            </a:p>
          </p:txBody>
        </p:sp>
        <p:sp>
          <p:nvSpPr>
            <p:cNvPr id="14342" name="TextBox 9"/>
            <p:cNvSpPr>
              <a:spLocks noChangeArrowheads="1"/>
            </p:cNvSpPr>
            <p:nvPr/>
          </p:nvSpPr>
          <p:spPr bwMode="auto">
            <a:xfrm>
              <a:off x="1486013" y="2598646"/>
              <a:ext cx="335982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4000" b="1">
                  <a:latin typeface="楷体" panose="02010609060101010101" pitchFamily="49" charset="-122"/>
                  <a:ea typeface="楷体" panose="02010609060101010101" pitchFamily="49" charset="-122"/>
                </a:rPr>
                <a:t>____</a:t>
              </a:r>
              <a:r>
                <a:rPr lang="zh-CN" altLang="en-US" sz="4000" b="1">
                  <a:latin typeface="楷体" panose="02010609060101010101" pitchFamily="49" charset="-122"/>
                  <a:ea typeface="楷体" panose="02010609060101010101" pitchFamily="49" charset="-122"/>
                </a:rPr>
                <a:t>（投奔）</a:t>
              </a:r>
              <a:endParaRPr lang="zh-CN" altLang="en-US" sz="4000" b="1">
                <a:latin typeface="楷体" panose="02010609060101010101" pitchFamily="49" charset="-122"/>
                <a:ea typeface="楷体" panose="02010609060101010101" pitchFamily="49" charset="-122"/>
              </a:endParaRPr>
            </a:p>
          </p:txBody>
        </p:sp>
      </p:grpSp>
      <p:sp>
        <p:nvSpPr>
          <p:cNvPr id="13315" name="TextBox 9"/>
          <p:cNvSpPr txBox="1">
            <a:spLocks noChangeArrowheads="1"/>
          </p:cNvSpPr>
          <p:nvPr/>
        </p:nvSpPr>
        <p:spPr bwMode="auto">
          <a:xfrm>
            <a:off x="3340100" y="3236913"/>
            <a:ext cx="1243013" cy="708025"/>
          </a:xfrm>
          <a:prstGeom prst="rect">
            <a:avLst/>
          </a:prstGeom>
          <a:noFill/>
          <a:ln>
            <a:noFill/>
          </a:ln>
        </p:spPr>
        <p:txBody>
          <a:bodyPr>
            <a:spAutoFit/>
          </a:bodyPr>
          <a:lstStyle/>
          <a:p>
            <a:pPr algn="ctr" eaLnBrk="0" hangingPunct="0"/>
            <a:r>
              <a:rPr lang="en-US" altLang="zh-CN" sz="4000" b="1">
                <a:solidFill>
                  <a:srgbClr val="3399FF"/>
                </a:solidFill>
                <a:latin typeface="宋体" panose="02010600030101010101" pitchFamily="2" charset="-122"/>
              </a:rPr>
              <a:t>bēn</a:t>
            </a:r>
            <a:endParaRPr lang="zh-CN" altLang="en-US" sz="4000" b="1">
              <a:solidFill>
                <a:srgbClr val="3399FF"/>
              </a:solidFill>
              <a:latin typeface="宋体" panose="02010600030101010101" pitchFamily="2" charset="-122"/>
            </a:endParaRPr>
          </a:p>
        </p:txBody>
      </p:sp>
      <p:sp>
        <p:nvSpPr>
          <p:cNvPr id="13316" name="TextBox 9"/>
          <p:cNvSpPr txBox="1">
            <a:spLocks noChangeArrowheads="1"/>
          </p:cNvSpPr>
          <p:nvPr/>
        </p:nvSpPr>
        <p:spPr bwMode="auto">
          <a:xfrm>
            <a:off x="3340100" y="4114800"/>
            <a:ext cx="1243013" cy="708025"/>
          </a:xfrm>
          <a:prstGeom prst="rect">
            <a:avLst/>
          </a:prstGeom>
          <a:noFill/>
          <a:ln>
            <a:noFill/>
          </a:ln>
        </p:spPr>
        <p:txBody>
          <a:bodyPr>
            <a:spAutoFit/>
          </a:bodyPr>
          <a:lstStyle/>
          <a:p>
            <a:pPr algn="ctr" eaLnBrk="0" hangingPunct="0"/>
            <a:r>
              <a:rPr lang="en-US" altLang="zh-CN" sz="4000" b="1">
                <a:solidFill>
                  <a:srgbClr val="3399FF"/>
                </a:solidFill>
                <a:latin typeface="宋体" panose="02010600030101010101" pitchFamily="2" charset="-122"/>
              </a:rPr>
              <a:t>bèn</a:t>
            </a:r>
            <a:endParaRPr lang="zh-CN" altLang="en-US" sz="4000" b="1">
              <a:solidFill>
                <a:srgbClr val="3399FF"/>
              </a:solidFill>
              <a:latin typeface="宋体" panose="02010600030101010101" pitchFamily="2" charset="-122"/>
            </a:endParaRPr>
          </a:p>
        </p:txBody>
      </p:sp>
      <p:grpSp>
        <p:nvGrpSpPr>
          <p:cNvPr id="14345" name="组合 15"/>
          <p:cNvGrpSpPr/>
          <p:nvPr/>
        </p:nvGrpSpPr>
        <p:grpSpPr bwMode="auto">
          <a:xfrm>
            <a:off x="468313" y="1509713"/>
            <a:ext cx="8201025" cy="1485900"/>
            <a:chOff x="4999191" y="931153"/>
            <a:chExt cx="3585250" cy="3460203"/>
          </a:xfrm>
        </p:grpSpPr>
        <p:sp>
          <p:nvSpPr>
            <p:cNvPr id="13322" name="矩形: 圆角 14"/>
            <p:cNvSpPr/>
            <p:nvPr/>
          </p:nvSpPr>
          <p:spPr>
            <a:xfrm>
              <a:off x="5001967" y="931153"/>
              <a:ext cx="3582474" cy="3460203"/>
            </a:xfrm>
            <a:prstGeom prst="roundRect">
              <a:avLst/>
            </a:prstGeom>
            <a:noFill/>
            <a:ln w="38100" cap="flat" cmpd="sng" algn="ctr">
              <a:solidFill>
                <a:srgbClr val="FF9933"/>
              </a:solidFill>
              <a:prstDash val="lgDashDotDot"/>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14347" name="TextBox 9"/>
            <p:cNvSpPr>
              <a:spLocks noChangeArrowheads="1"/>
            </p:cNvSpPr>
            <p:nvPr/>
          </p:nvSpPr>
          <p:spPr bwMode="auto">
            <a:xfrm>
              <a:off x="4999191" y="1066175"/>
              <a:ext cx="3582465" cy="3220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3600" b="1">
                  <a:latin typeface="楷体" panose="02010609060101010101" pitchFamily="49" charset="-122"/>
                  <a:ea typeface="楷体" panose="02010609060101010101" pitchFamily="49" charset="-122"/>
                </a:rPr>
                <a:t>    一听说可以投</a:t>
              </a:r>
              <a:r>
                <a:rPr lang="zh-CN" altLang="en-US" sz="3600" b="1">
                  <a:solidFill>
                    <a:srgbClr val="3399FF"/>
                  </a:solidFill>
                  <a:latin typeface="楷体" panose="02010609060101010101" pitchFamily="49" charset="-122"/>
                  <a:ea typeface="楷体" panose="02010609060101010101" pitchFamily="49" charset="-122"/>
                </a:rPr>
                <a:t>奔</a:t>
              </a:r>
              <a:r>
                <a:rPr lang="zh-CN" altLang="en-US" sz="3600" b="1">
                  <a:latin typeface="楷体" panose="02010609060101010101" pitchFamily="49" charset="-122"/>
                  <a:ea typeface="楷体" panose="02010609060101010101" pitchFamily="49" charset="-122"/>
                </a:rPr>
                <a:t>（    ）远方的姑姑，他兴奋地</a:t>
              </a:r>
              <a:r>
                <a:rPr lang="zh-CN" altLang="en-US" sz="3600" b="1">
                  <a:solidFill>
                    <a:srgbClr val="3399FF"/>
                  </a:solidFill>
                  <a:latin typeface="楷体" panose="02010609060101010101" pitchFamily="49" charset="-122"/>
                  <a:ea typeface="楷体" panose="02010609060101010101" pitchFamily="49" charset="-122"/>
                </a:rPr>
                <a:t>奔</a:t>
              </a:r>
              <a:r>
                <a:rPr lang="zh-CN" altLang="en-US" sz="3600" b="1">
                  <a:latin typeface="楷体" panose="02010609060101010101" pitchFamily="49" charset="-122"/>
                  <a:ea typeface="楷体" panose="02010609060101010101" pitchFamily="49" charset="-122"/>
                </a:rPr>
                <a:t>（    ）跑了起来。</a:t>
              </a:r>
              <a:endParaRPr lang="zh-CN" altLang="en-US" sz="3600" b="1">
                <a:latin typeface="楷体" panose="02010609060101010101" pitchFamily="49" charset="-122"/>
                <a:ea typeface="楷体" panose="02010609060101010101" pitchFamily="49" charset="-122"/>
              </a:endParaRPr>
            </a:p>
          </p:txBody>
        </p:sp>
      </p:grpSp>
      <p:sp>
        <p:nvSpPr>
          <p:cNvPr id="13318" name="TextBox 9"/>
          <p:cNvSpPr txBox="1">
            <a:spLocks noChangeArrowheads="1"/>
          </p:cNvSpPr>
          <p:nvPr/>
        </p:nvSpPr>
        <p:spPr bwMode="auto">
          <a:xfrm>
            <a:off x="5029200" y="1543050"/>
            <a:ext cx="1243013" cy="708025"/>
          </a:xfrm>
          <a:prstGeom prst="rect">
            <a:avLst/>
          </a:prstGeom>
          <a:noFill/>
          <a:ln>
            <a:noFill/>
          </a:ln>
        </p:spPr>
        <p:txBody>
          <a:bodyPr>
            <a:spAutoFit/>
          </a:bodyPr>
          <a:lstStyle/>
          <a:p>
            <a:pPr algn="ctr" eaLnBrk="0" hangingPunct="0"/>
            <a:r>
              <a:rPr lang="en-US" altLang="zh-CN" sz="4000" b="1">
                <a:solidFill>
                  <a:srgbClr val="3399FF"/>
                </a:solidFill>
                <a:latin typeface="宋体" panose="02010600030101010101" pitchFamily="2" charset="-122"/>
              </a:rPr>
              <a:t>bèn</a:t>
            </a:r>
            <a:endParaRPr lang="zh-CN" altLang="en-US" sz="4000" b="1">
              <a:solidFill>
                <a:srgbClr val="3399FF"/>
              </a:solidFill>
              <a:latin typeface="宋体" panose="02010600030101010101" pitchFamily="2" charset="-122"/>
            </a:endParaRPr>
          </a:p>
        </p:txBody>
      </p:sp>
      <p:sp>
        <p:nvSpPr>
          <p:cNvPr id="13319" name="TextBox 9"/>
          <p:cNvSpPr txBox="1">
            <a:spLocks noChangeArrowheads="1"/>
          </p:cNvSpPr>
          <p:nvPr/>
        </p:nvSpPr>
        <p:spPr bwMode="auto">
          <a:xfrm>
            <a:off x="4092575" y="2246313"/>
            <a:ext cx="1243013" cy="708025"/>
          </a:xfrm>
          <a:prstGeom prst="rect">
            <a:avLst/>
          </a:prstGeom>
          <a:noFill/>
          <a:ln>
            <a:noFill/>
          </a:ln>
        </p:spPr>
        <p:txBody>
          <a:bodyPr>
            <a:spAutoFit/>
          </a:bodyPr>
          <a:lstStyle/>
          <a:p>
            <a:pPr algn="ctr" eaLnBrk="0" hangingPunct="0"/>
            <a:r>
              <a:rPr lang="en-US" altLang="zh-CN" sz="4000" b="1">
                <a:solidFill>
                  <a:srgbClr val="3399FF"/>
                </a:solidFill>
                <a:latin typeface="宋体" panose="02010600030101010101" pitchFamily="2" charset="-122"/>
              </a:rPr>
              <a:t>bēn</a:t>
            </a:r>
            <a:endParaRPr lang="zh-CN" altLang="en-US" sz="4000" b="1">
              <a:solidFill>
                <a:srgbClr val="3399FF"/>
              </a:solidFill>
              <a:latin typeface="宋体" panose="02010600030101010101" pitchFamily="2" charset="-122"/>
            </a:endParaRPr>
          </a:p>
        </p:txBody>
      </p:sp>
      <p:sp>
        <p:nvSpPr>
          <p:cNvPr id="14350"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初读课文</a:t>
            </a:r>
            <a:endParaRPr lang="zh-CN" altLang="en-US" sz="3200" b="1">
              <a:latin typeface="黑体" panose="02010609060101010101" pitchFamily="49" charset="-122"/>
              <a:ea typeface="黑体" panose="02010609060101010101" pitchFamily="49" charset="-122"/>
            </a:endParaRPr>
          </a:p>
        </p:txBody>
      </p:sp>
      <p:sp>
        <p:nvSpPr>
          <p:cNvPr id="14351" name="文本框 2"/>
          <p:cNvSpPr>
            <a:spLocks noChangeArrowheads="1"/>
          </p:cNvSpPr>
          <p:nvPr/>
        </p:nvSpPr>
        <p:spPr bwMode="auto">
          <a:xfrm>
            <a:off x="2965450" y="400050"/>
            <a:ext cx="21351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200" b="1">
                <a:latin typeface="黑体" panose="02010609060101010101" pitchFamily="49" charset="-122"/>
                <a:ea typeface="黑体" panose="02010609060101010101" pitchFamily="49" charset="-122"/>
              </a:rPr>
              <a:t>多音字</a:t>
            </a:r>
            <a:endParaRPr lang="zh-CN" altLang="en-US" sz="3200" b="1">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43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14338"/>
                                        </p:tgtEl>
                                        <p:attrNameLst>
                                          <p:attrName>style.visibility</p:attrName>
                                        </p:attrNameLst>
                                      </p:cBhvr>
                                      <p:to>
                                        <p:strVal val="visible"/>
                                      </p:to>
                                    </p:set>
                                    <p:animEffect transition="in" filter="barn(inVertical)">
                                      <p:cBhvr>
                                        <p:cTn id="11"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组合 9"/>
          <p:cNvGrpSpPr/>
          <p:nvPr/>
        </p:nvGrpSpPr>
        <p:grpSpPr bwMode="auto">
          <a:xfrm>
            <a:off x="2347913" y="3219450"/>
            <a:ext cx="4279900" cy="1576388"/>
            <a:chOff x="565531" y="1755647"/>
            <a:chExt cx="4280310" cy="1576496"/>
          </a:xfrm>
        </p:grpSpPr>
        <p:sp>
          <p:nvSpPr>
            <p:cNvPr id="15363" name="TextBox 9"/>
            <p:cNvSpPr>
              <a:spLocks noChangeArrowheads="1"/>
            </p:cNvSpPr>
            <p:nvPr/>
          </p:nvSpPr>
          <p:spPr bwMode="auto">
            <a:xfrm>
              <a:off x="565531" y="2211717"/>
              <a:ext cx="6540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en-US" sz="4000" b="1">
                  <a:solidFill>
                    <a:srgbClr val="3399FF"/>
                  </a:solidFill>
                  <a:latin typeface="楷体" panose="02010609060101010101" pitchFamily="49" charset="-122"/>
                  <a:ea typeface="楷体" panose="02010609060101010101" pitchFamily="49" charset="-122"/>
                </a:rPr>
                <a:t>当</a:t>
              </a:r>
              <a:endParaRPr lang="zh-CN" altLang="en-US" sz="4000" b="1">
                <a:solidFill>
                  <a:srgbClr val="3399FF"/>
                </a:solidFill>
                <a:latin typeface="楷体" panose="02010609060101010101" pitchFamily="49" charset="-122"/>
                <a:ea typeface="楷体" panose="02010609060101010101" pitchFamily="49" charset="-122"/>
              </a:endParaRPr>
            </a:p>
          </p:txBody>
        </p:sp>
        <p:sp>
          <p:nvSpPr>
            <p:cNvPr id="15364" name="左大括号 4"/>
            <p:cNvSpPr>
              <a:spLocks noChangeArrowheads="1"/>
            </p:cNvSpPr>
            <p:nvPr/>
          </p:nvSpPr>
          <p:spPr bwMode="auto">
            <a:xfrm>
              <a:off x="1249809" y="1825502"/>
              <a:ext cx="203219" cy="1506641"/>
            </a:xfrm>
            <a:prstGeom prst="leftBrace">
              <a:avLst>
                <a:gd name="adj1" fmla="val 68887"/>
                <a:gd name="adj2" fmla="val 50000"/>
              </a:avLst>
            </a:prstGeom>
            <a:noFill/>
            <a:ln w="25400" algn="ctr">
              <a:solidFill>
                <a:srgbClr val="F79646"/>
              </a:solidFill>
              <a:round/>
            </a:ln>
            <a:effectLst>
              <a:outerShdw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ctr" eaLnBrk="0" hangingPunct="0"/>
              <a:endParaRPr lang="zh-CN" altLang="en-US">
                <a:latin typeface="Calibri" panose="020F0502020204030204" pitchFamily="34" charset="0"/>
              </a:endParaRPr>
            </a:p>
          </p:txBody>
        </p:sp>
        <p:sp>
          <p:nvSpPr>
            <p:cNvPr id="15365" name="TextBox 9"/>
            <p:cNvSpPr>
              <a:spLocks noChangeArrowheads="1"/>
            </p:cNvSpPr>
            <p:nvPr/>
          </p:nvSpPr>
          <p:spPr bwMode="auto">
            <a:xfrm>
              <a:off x="1486013" y="1755647"/>
              <a:ext cx="335982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4000" b="1">
                  <a:latin typeface="楷体" panose="02010609060101010101" pitchFamily="49" charset="-122"/>
                  <a:ea typeface="楷体" panose="02010609060101010101" pitchFamily="49" charset="-122"/>
                </a:rPr>
                <a:t>____</a:t>
              </a:r>
              <a:r>
                <a:rPr lang="zh-CN" altLang="en-US" sz="4000" b="1">
                  <a:latin typeface="楷体" panose="02010609060101010101" pitchFamily="49" charset="-122"/>
                  <a:ea typeface="楷体" panose="02010609060101010101" pitchFamily="49" charset="-122"/>
                </a:rPr>
                <a:t>（当下）</a:t>
              </a:r>
              <a:endParaRPr lang="zh-CN" altLang="en-US" sz="4000" b="1">
                <a:latin typeface="楷体" panose="02010609060101010101" pitchFamily="49" charset="-122"/>
                <a:ea typeface="楷体" panose="02010609060101010101" pitchFamily="49" charset="-122"/>
              </a:endParaRPr>
            </a:p>
          </p:txBody>
        </p:sp>
        <p:sp>
          <p:nvSpPr>
            <p:cNvPr id="15366" name="TextBox 9"/>
            <p:cNvSpPr>
              <a:spLocks noChangeArrowheads="1"/>
            </p:cNvSpPr>
            <p:nvPr/>
          </p:nvSpPr>
          <p:spPr bwMode="auto">
            <a:xfrm>
              <a:off x="1486013" y="2598646"/>
              <a:ext cx="335982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4000" b="1">
                  <a:latin typeface="楷体" panose="02010609060101010101" pitchFamily="49" charset="-122"/>
                  <a:ea typeface="楷体" panose="02010609060101010101" pitchFamily="49" charset="-122"/>
                </a:rPr>
                <a:t>____</a:t>
              </a:r>
              <a:r>
                <a:rPr lang="zh-CN" altLang="en-US" sz="4000" b="1">
                  <a:latin typeface="楷体" panose="02010609060101010101" pitchFamily="49" charset="-122"/>
                  <a:ea typeface="楷体" panose="02010609060101010101" pitchFamily="49" charset="-122"/>
                </a:rPr>
                <a:t>（恰当）</a:t>
              </a:r>
              <a:endParaRPr lang="zh-CN" altLang="en-US" sz="4000" b="1">
                <a:latin typeface="楷体" panose="02010609060101010101" pitchFamily="49" charset="-122"/>
                <a:ea typeface="楷体" panose="02010609060101010101" pitchFamily="49" charset="-122"/>
              </a:endParaRPr>
            </a:p>
          </p:txBody>
        </p:sp>
      </p:grpSp>
      <p:sp>
        <p:nvSpPr>
          <p:cNvPr id="14339" name="TextBox 9"/>
          <p:cNvSpPr txBox="1">
            <a:spLocks noChangeArrowheads="1"/>
          </p:cNvSpPr>
          <p:nvPr/>
        </p:nvSpPr>
        <p:spPr bwMode="auto">
          <a:xfrm>
            <a:off x="3181350" y="3187700"/>
            <a:ext cx="1381125" cy="708025"/>
          </a:xfrm>
          <a:prstGeom prst="rect">
            <a:avLst/>
          </a:prstGeom>
          <a:noFill/>
          <a:ln>
            <a:noFill/>
          </a:ln>
        </p:spPr>
        <p:txBody>
          <a:bodyPr>
            <a:spAutoFit/>
          </a:bodyPr>
          <a:lstStyle/>
          <a:p>
            <a:pPr algn="ctr" eaLnBrk="0" hangingPunct="0"/>
            <a:r>
              <a:rPr lang="en-US" altLang="zh-CN" sz="4000" b="1">
                <a:solidFill>
                  <a:srgbClr val="3399FF"/>
                </a:solidFill>
                <a:latin typeface="宋体" panose="02010600030101010101" pitchFamily="2" charset="-122"/>
              </a:rPr>
              <a:t>dānɡ</a:t>
            </a:r>
            <a:endParaRPr lang="zh-CN" altLang="en-US" sz="4000" b="1">
              <a:solidFill>
                <a:srgbClr val="3399FF"/>
              </a:solidFill>
              <a:latin typeface="宋体" panose="02010600030101010101" pitchFamily="2" charset="-122"/>
            </a:endParaRPr>
          </a:p>
        </p:txBody>
      </p:sp>
      <p:sp>
        <p:nvSpPr>
          <p:cNvPr id="14340" name="TextBox 9"/>
          <p:cNvSpPr txBox="1">
            <a:spLocks noChangeArrowheads="1"/>
          </p:cNvSpPr>
          <p:nvPr/>
        </p:nvSpPr>
        <p:spPr bwMode="auto">
          <a:xfrm>
            <a:off x="3181350" y="4030663"/>
            <a:ext cx="1381125" cy="708025"/>
          </a:xfrm>
          <a:prstGeom prst="rect">
            <a:avLst/>
          </a:prstGeom>
          <a:noFill/>
          <a:ln>
            <a:noFill/>
          </a:ln>
        </p:spPr>
        <p:txBody>
          <a:bodyPr>
            <a:spAutoFit/>
          </a:bodyPr>
          <a:lstStyle/>
          <a:p>
            <a:pPr algn="ctr" eaLnBrk="0" hangingPunct="0"/>
            <a:r>
              <a:rPr lang="en-US" altLang="zh-CN" sz="4000" b="1">
                <a:solidFill>
                  <a:srgbClr val="3399FF"/>
                </a:solidFill>
                <a:latin typeface="宋体" panose="02010600030101010101" pitchFamily="2" charset="-122"/>
              </a:rPr>
              <a:t>dànɡ</a:t>
            </a:r>
            <a:endParaRPr lang="zh-CN" altLang="en-US" sz="4000" b="1">
              <a:solidFill>
                <a:srgbClr val="3399FF"/>
              </a:solidFill>
              <a:latin typeface="宋体" panose="02010600030101010101" pitchFamily="2" charset="-122"/>
            </a:endParaRPr>
          </a:p>
        </p:txBody>
      </p:sp>
      <p:grpSp>
        <p:nvGrpSpPr>
          <p:cNvPr id="15369" name="组合 15"/>
          <p:cNvGrpSpPr/>
          <p:nvPr/>
        </p:nvGrpSpPr>
        <p:grpSpPr bwMode="auto">
          <a:xfrm>
            <a:off x="412750" y="955675"/>
            <a:ext cx="8318500" cy="2205038"/>
            <a:chOff x="5001976" y="877162"/>
            <a:chExt cx="3582465" cy="3514194"/>
          </a:xfrm>
        </p:grpSpPr>
        <p:sp>
          <p:nvSpPr>
            <p:cNvPr id="14346" name="矩形: 圆角 14"/>
            <p:cNvSpPr/>
            <p:nvPr/>
          </p:nvSpPr>
          <p:spPr>
            <a:xfrm>
              <a:off x="5001976" y="930293"/>
              <a:ext cx="3582465" cy="3461063"/>
            </a:xfrm>
            <a:prstGeom prst="roundRect">
              <a:avLst/>
            </a:prstGeom>
            <a:noFill/>
            <a:ln w="38100" cap="flat" cmpd="sng" algn="ctr">
              <a:solidFill>
                <a:srgbClr val="FF9933"/>
              </a:solidFill>
              <a:prstDash val="lgDashDotDot"/>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15371" name="TextBox 9"/>
            <p:cNvSpPr>
              <a:spLocks noChangeArrowheads="1"/>
            </p:cNvSpPr>
            <p:nvPr/>
          </p:nvSpPr>
          <p:spPr bwMode="auto">
            <a:xfrm>
              <a:off x="5066904" y="877162"/>
              <a:ext cx="3454878" cy="345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3600" b="1">
                  <a:latin typeface="楷体" panose="02010609060101010101" pitchFamily="49" charset="-122"/>
                  <a:ea typeface="楷体" panose="02010609060101010101" pitchFamily="49" charset="-122"/>
                </a:rPr>
                <a:t>    </a:t>
              </a:r>
              <a:r>
                <a:rPr lang="zh-CN" altLang="en-US" sz="3600" b="1">
                  <a:solidFill>
                    <a:srgbClr val="3399FF"/>
                  </a:solidFill>
                  <a:latin typeface="楷体" panose="02010609060101010101" pitchFamily="49" charset="-122"/>
                  <a:ea typeface="楷体" panose="02010609060101010101" pitchFamily="49" charset="-122"/>
                </a:rPr>
                <a:t>当</a:t>
              </a:r>
              <a:r>
                <a:rPr lang="zh-CN" altLang="en-US" sz="3600" b="1">
                  <a:latin typeface="楷体" panose="02010609060101010101" pitchFamily="49" charset="-122"/>
                  <a:ea typeface="楷体" panose="02010609060101010101" pitchFamily="49" charset="-122"/>
                </a:rPr>
                <a:t>（    ）下不是你解释误会的好时候，你还是事后找个恰</a:t>
              </a:r>
              <a:r>
                <a:rPr lang="zh-CN" altLang="en-US" sz="3600" b="1">
                  <a:solidFill>
                    <a:srgbClr val="3399FF"/>
                  </a:solidFill>
                  <a:latin typeface="楷体" panose="02010609060101010101" pitchFamily="49" charset="-122"/>
                  <a:ea typeface="楷体" panose="02010609060101010101" pitchFamily="49" charset="-122"/>
                </a:rPr>
                <a:t>当</a:t>
              </a:r>
              <a:r>
                <a:rPr lang="zh-CN" altLang="en-US" sz="3600" b="1">
                  <a:latin typeface="楷体" panose="02010609060101010101" pitchFamily="49" charset="-122"/>
                  <a:ea typeface="楷体" panose="02010609060101010101" pitchFamily="49" charset="-122"/>
                </a:rPr>
                <a:t>（    ）的时机再说吧。</a:t>
              </a:r>
              <a:endParaRPr lang="en-US" altLang="zh-CN" sz="3600" b="1">
                <a:latin typeface="楷体" panose="02010609060101010101" pitchFamily="49" charset="-122"/>
                <a:ea typeface="楷体" panose="02010609060101010101" pitchFamily="49" charset="-122"/>
              </a:endParaRPr>
            </a:p>
          </p:txBody>
        </p:sp>
      </p:grpSp>
      <p:sp>
        <p:nvSpPr>
          <p:cNvPr id="14342" name="TextBox 9"/>
          <p:cNvSpPr txBox="1">
            <a:spLocks noChangeArrowheads="1"/>
          </p:cNvSpPr>
          <p:nvPr/>
        </p:nvSpPr>
        <p:spPr bwMode="auto">
          <a:xfrm>
            <a:off x="2254250" y="930275"/>
            <a:ext cx="1382713" cy="706438"/>
          </a:xfrm>
          <a:prstGeom prst="rect">
            <a:avLst/>
          </a:prstGeom>
          <a:noFill/>
          <a:ln>
            <a:noFill/>
          </a:ln>
        </p:spPr>
        <p:txBody>
          <a:bodyPr>
            <a:spAutoFit/>
          </a:bodyPr>
          <a:lstStyle/>
          <a:p>
            <a:pPr algn="ctr" eaLnBrk="0" hangingPunct="0"/>
            <a:r>
              <a:rPr lang="en-US" altLang="zh-CN" sz="4000" b="1">
                <a:solidFill>
                  <a:srgbClr val="3399FF"/>
                </a:solidFill>
                <a:latin typeface="宋体" panose="02010600030101010101" pitchFamily="2" charset="-122"/>
              </a:rPr>
              <a:t>dānɡ</a:t>
            </a:r>
            <a:endParaRPr lang="zh-CN" altLang="en-US" sz="4000" b="1">
              <a:solidFill>
                <a:srgbClr val="3399FF"/>
              </a:solidFill>
              <a:latin typeface="宋体" panose="02010600030101010101" pitchFamily="2" charset="-122"/>
            </a:endParaRPr>
          </a:p>
        </p:txBody>
      </p:sp>
      <p:sp>
        <p:nvSpPr>
          <p:cNvPr id="14343" name="TextBox 9"/>
          <p:cNvSpPr txBox="1">
            <a:spLocks noChangeArrowheads="1"/>
          </p:cNvSpPr>
          <p:nvPr/>
        </p:nvSpPr>
        <p:spPr bwMode="auto">
          <a:xfrm>
            <a:off x="6389688" y="1636713"/>
            <a:ext cx="1381125" cy="708025"/>
          </a:xfrm>
          <a:prstGeom prst="rect">
            <a:avLst/>
          </a:prstGeom>
          <a:noFill/>
          <a:ln>
            <a:noFill/>
          </a:ln>
        </p:spPr>
        <p:txBody>
          <a:bodyPr>
            <a:spAutoFit/>
          </a:bodyPr>
          <a:lstStyle/>
          <a:p>
            <a:pPr algn="ctr" eaLnBrk="0" hangingPunct="0"/>
            <a:r>
              <a:rPr lang="en-US" altLang="zh-CN" sz="4000" b="1">
                <a:solidFill>
                  <a:srgbClr val="3399FF"/>
                </a:solidFill>
                <a:latin typeface="宋体" panose="02010600030101010101" pitchFamily="2" charset="-122"/>
              </a:rPr>
              <a:t>dànɡ</a:t>
            </a:r>
            <a:endParaRPr lang="zh-CN" altLang="en-US" sz="4000" b="1">
              <a:solidFill>
                <a:srgbClr val="3399FF"/>
              </a:solidFill>
              <a:latin typeface="宋体" panose="02010600030101010101" pitchFamily="2" charset="-122"/>
            </a:endParaRPr>
          </a:p>
        </p:txBody>
      </p:sp>
      <p:sp>
        <p:nvSpPr>
          <p:cNvPr id="15374" name="文本框 2"/>
          <p:cNvSpPr>
            <a:spLocks noChangeArrowheads="1"/>
          </p:cNvSpPr>
          <p:nvPr/>
        </p:nvSpPr>
        <p:spPr bwMode="auto">
          <a:xfrm>
            <a:off x="2965450" y="400050"/>
            <a:ext cx="21351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200" b="1">
                <a:latin typeface="黑体" panose="02010609060101010101" pitchFamily="49" charset="-122"/>
                <a:ea typeface="黑体" panose="02010609060101010101" pitchFamily="49" charset="-122"/>
              </a:rPr>
              <a:t>多音字</a:t>
            </a:r>
            <a:endParaRPr lang="zh-CN" altLang="en-US" sz="3200" b="1">
              <a:latin typeface="黑体" panose="02010609060101010101" pitchFamily="49" charset="-122"/>
              <a:ea typeface="黑体" panose="02010609060101010101" pitchFamily="49" charset="-122"/>
            </a:endParaRPr>
          </a:p>
        </p:txBody>
      </p:sp>
      <p:sp>
        <p:nvSpPr>
          <p:cNvPr id="15375"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初读课文</a:t>
            </a:r>
            <a:endParaRPr lang="zh-CN" altLang="en-US" sz="3200" b="1">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53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15362"/>
                                        </p:tgtEl>
                                        <p:attrNameLst>
                                          <p:attrName>style.visibility</p:attrName>
                                        </p:attrNameLst>
                                      </p:cBhvr>
                                      <p:to>
                                        <p:strVal val="visible"/>
                                      </p:to>
                                    </p:set>
                                    <p:animEffect transition="in" filter="barn(inVertical)">
                                      <p:cBhvr>
                                        <p:cTn id="11" dur="5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框 2"/>
          <p:cNvSpPr>
            <a:spLocks noChangeArrowheads="1"/>
          </p:cNvSpPr>
          <p:nvPr/>
        </p:nvSpPr>
        <p:spPr bwMode="auto">
          <a:xfrm>
            <a:off x="2965450" y="400050"/>
            <a:ext cx="21351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200" b="1">
                <a:latin typeface="黑体" panose="02010609060101010101" pitchFamily="49" charset="-122"/>
                <a:ea typeface="黑体" panose="02010609060101010101" pitchFamily="49" charset="-122"/>
              </a:rPr>
              <a:t>词语解释</a:t>
            </a:r>
            <a:endParaRPr lang="zh-CN" altLang="en-US" sz="3200" b="1">
              <a:latin typeface="黑体" panose="02010609060101010101" pitchFamily="49" charset="-122"/>
              <a:ea typeface="黑体" panose="02010609060101010101" pitchFamily="49" charset="-122"/>
            </a:endParaRPr>
          </a:p>
        </p:txBody>
      </p:sp>
      <p:sp>
        <p:nvSpPr>
          <p:cNvPr id="16387" name="TextBox 3"/>
          <p:cNvSpPr>
            <a:spLocks noChangeArrowheads="1"/>
          </p:cNvSpPr>
          <p:nvPr/>
        </p:nvSpPr>
        <p:spPr bwMode="auto">
          <a:xfrm>
            <a:off x="357188" y="1522413"/>
            <a:ext cx="17303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3000" b="1">
                <a:latin typeface="楷体" panose="02010609060101010101" pitchFamily="49" charset="-122"/>
                <a:ea typeface="楷体" panose="02010609060101010101" pitchFamily="49" charset="-122"/>
              </a:rPr>
              <a:t>势不可当</a:t>
            </a:r>
            <a:endParaRPr lang="zh-CN" altLang="en-US" sz="3000" b="1">
              <a:latin typeface="楷体" panose="02010609060101010101" pitchFamily="49" charset="-122"/>
              <a:ea typeface="楷体" panose="02010609060101010101" pitchFamily="49" charset="-122"/>
            </a:endParaRPr>
          </a:p>
        </p:txBody>
      </p:sp>
      <p:sp>
        <p:nvSpPr>
          <p:cNvPr id="16388" name="TextBox 5"/>
          <p:cNvSpPr>
            <a:spLocks noChangeArrowheads="1"/>
          </p:cNvSpPr>
          <p:nvPr/>
        </p:nvSpPr>
        <p:spPr bwMode="auto">
          <a:xfrm>
            <a:off x="782638" y="2333625"/>
            <a:ext cx="9572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3000" b="1">
                <a:latin typeface="楷体" panose="02010609060101010101" pitchFamily="49" charset="-122"/>
                <a:ea typeface="楷体" panose="02010609060101010101" pitchFamily="49" charset="-122"/>
              </a:rPr>
              <a:t>狞笑</a:t>
            </a:r>
            <a:endParaRPr lang="zh-CN" altLang="en-US" sz="3000" b="1">
              <a:latin typeface="楷体" panose="02010609060101010101" pitchFamily="49" charset="-122"/>
              <a:ea typeface="楷体" panose="02010609060101010101" pitchFamily="49" charset="-122"/>
            </a:endParaRPr>
          </a:p>
        </p:txBody>
      </p:sp>
      <p:sp>
        <p:nvSpPr>
          <p:cNvPr id="16389" name="TextBox 6"/>
          <p:cNvSpPr>
            <a:spLocks noChangeArrowheads="1"/>
          </p:cNvSpPr>
          <p:nvPr/>
        </p:nvSpPr>
        <p:spPr bwMode="auto">
          <a:xfrm>
            <a:off x="782638" y="3124200"/>
            <a:ext cx="95726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3000" b="1">
                <a:latin typeface="楷体" panose="02010609060101010101" pitchFamily="49" charset="-122"/>
                <a:ea typeface="楷体" panose="02010609060101010101" pitchFamily="49" charset="-122"/>
              </a:rPr>
              <a:t>咆哮</a:t>
            </a:r>
            <a:endParaRPr lang="zh-CN" altLang="en-US" sz="3000" b="1">
              <a:latin typeface="楷体" panose="02010609060101010101" pitchFamily="49" charset="-122"/>
              <a:ea typeface="楷体" panose="02010609060101010101" pitchFamily="49" charset="-122"/>
            </a:endParaRPr>
          </a:p>
        </p:txBody>
      </p:sp>
      <p:sp>
        <p:nvSpPr>
          <p:cNvPr id="16390" name="TextBox 7"/>
          <p:cNvSpPr>
            <a:spLocks noChangeArrowheads="1"/>
          </p:cNvSpPr>
          <p:nvPr/>
        </p:nvSpPr>
        <p:spPr bwMode="auto">
          <a:xfrm>
            <a:off x="782638" y="3890963"/>
            <a:ext cx="957262"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3000" b="1">
                <a:latin typeface="楷体" panose="02010609060101010101" pitchFamily="49" charset="-122"/>
                <a:ea typeface="楷体" panose="02010609060101010101" pitchFamily="49" charset="-122"/>
              </a:rPr>
              <a:t>呻吟</a:t>
            </a:r>
            <a:endParaRPr lang="zh-CN" altLang="en-US" sz="3000" b="1">
              <a:latin typeface="楷体" panose="02010609060101010101" pitchFamily="49" charset="-122"/>
              <a:ea typeface="楷体" panose="02010609060101010101" pitchFamily="49" charset="-122"/>
            </a:endParaRPr>
          </a:p>
        </p:txBody>
      </p:sp>
      <p:sp>
        <p:nvSpPr>
          <p:cNvPr id="16391" name="TextBox 8"/>
          <p:cNvSpPr>
            <a:spLocks noChangeArrowheads="1"/>
          </p:cNvSpPr>
          <p:nvPr/>
        </p:nvSpPr>
        <p:spPr bwMode="auto">
          <a:xfrm>
            <a:off x="4191000" y="860425"/>
            <a:ext cx="4210050"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nSpc>
                <a:spcPct val="120000"/>
              </a:lnSpc>
              <a:buFont typeface="Wingdings" panose="05000000000000000000" pitchFamily="2" charset="2"/>
              <a:buChar char="l"/>
            </a:pPr>
            <a:r>
              <a:rPr lang="zh-CN" altLang="en-US" sz="3000" b="1">
                <a:solidFill>
                  <a:srgbClr val="0033CC"/>
                </a:solidFill>
                <a:latin typeface="宋体" panose="02010600030101010101" pitchFamily="2" charset="-122"/>
              </a:rPr>
              <a:t>文中指木桥在洪水的冲击下发出的响声。</a:t>
            </a:r>
            <a:endParaRPr lang="zh-CN" altLang="en-US" sz="3000" b="1">
              <a:solidFill>
                <a:srgbClr val="0033CC"/>
              </a:solidFill>
              <a:latin typeface="宋体" panose="02010600030101010101" pitchFamily="2" charset="-122"/>
            </a:endParaRPr>
          </a:p>
        </p:txBody>
      </p:sp>
      <p:sp>
        <p:nvSpPr>
          <p:cNvPr id="16392" name="TextBox 9"/>
          <p:cNvSpPr>
            <a:spLocks noChangeArrowheads="1"/>
          </p:cNvSpPr>
          <p:nvPr/>
        </p:nvSpPr>
        <p:spPr bwMode="auto">
          <a:xfrm>
            <a:off x="4191000" y="2017713"/>
            <a:ext cx="4510088"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457200" indent="-457200">
              <a:lnSpc>
                <a:spcPct val="120000"/>
              </a:lnSpc>
              <a:buFont typeface="Wingdings" panose="05000000000000000000" pitchFamily="2" charset="2"/>
              <a:buChar char="l"/>
            </a:pPr>
            <a:r>
              <a:rPr lang="zh-CN" altLang="en-US" sz="3000" b="1">
                <a:solidFill>
                  <a:srgbClr val="0033CC"/>
                </a:solidFill>
                <a:latin typeface="宋体" panose="02010600030101010101" pitchFamily="2" charset="-122"/>
              </a:rPr>
              <a:t>来势凶猛，不可阻挡。</a:t>
            </a:r>
            <a:endParaRPr lang="zh-CN" altLang="en-US" sz="3000" b="1">
              <a:solidFill>
                <a:srgbClr val="0033CC"/>
              </a:solidFill>
              <a:latin typeface="宋体" panose="02010600030101010101" pitchFamily="2" charset="-122"/>
            </a:endParaRPr>
          </a:p>
        </p:txBody>
      </p:sp>
      <p:sp>
        <p:nvSpPr>
          <p:cNvPr id="16393" name="TextBox 11"/>
          <p:cNvSpPr>
            <a:spLocks noChangeArrowheads="1"/>
          </p:cNvSpPr>
          <p:nvPr/>
        </p:nvSpPr>
        <p:spPr bwMode="auto">
          <a:xfrm>
            <a:off x="4191000" y="2676525"/>
            <a:ext cx="4352925"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nSpc>
                <a:spcPct val="120000"/>
              </a:lnSpc>
              <a:buFont typeface="Wingdings" panose="05000000000000000000" pitchFamily="2" charset="2"/>
              <a:buChar char="l"/>
            </a:pPr>
            <a:r>
              <a:rPr lang="zh-CN" altLang="en-US" sz="3000" b="1">
                <a:solidFill>
                  <a:srgbClr val="0033CC"/>
                </a:solidFill>
                <a:latin typeface="宋体" panose="02010600030101010101" pitchFamily="2" charset="-122"/>
              </a:rPr>
              <a:t>凶恶的笑。文中形容洪水的凶猛、可憎。</a:t>
            </a:r>
            <a:endParaRPr lang="zh-CN" altLang="en-US" sz="3000" b="1">
              <a:solidFill>
                <a:srgbClr val="0033CC"/>
              </a:solidFill>
              <a:latin typeface="宋体" panose="02010600030101010101" pitchFamily="2" charset="-122"/>
            </a:endParaRPr>
          </a:p>
        </p:txBody>
      </p:sp>
      <p:sp>
        <p:nvSpPr>
          <p:cNvPr id="16394" name="TextBox 12"/>
          <p:cNvSpPr>
            <a:spLocks noChangeArrowheads="1"/>
          </p:cNvSpPr>
          <p:nvPr/>
        </p:nvSpPr>
        <p:spPr bwMode="auto">
          <a:xfrm>
            <a:off x="4191000" y="3887788"/>
            <a:ext cx="4352925"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nSpc>
                <a:spcPct val="120000"/>
              </a:lnSpc>
              <a:buFont typeface="Wingdings" panose="05000000000000000000" pitchFamily="2" charset="2"/>
              <a:buChar char="l"/>
            </a:pPr>
            <a:r>
              <a:rPr lang="zh-CN" altLang="en-US" sz="3000" b="1">
                <a:solidFill>
                  <a:srgbClr val="0033CC"/>
                </a:solidFill>
                <a:latin typeface="宋体" panose="02010600030101010101" pitchFamily="2" charset="-122"/>
              </a:rPr>
              <a:t>形容水流的奔腾轰鸣，也形容人的暴怒喊叫。</a:t>
            </a:r>
            <a:endParaRPr lang="zh-CN" altLang="en-US" sz="3000" b="1">
              <a:solidFill>
                <a:srgbClr val="0033CC"/>
              </a:solidFill>
              <a:latin typeface="宋体" panose="02010600030101010101" pitchFamily="2" charset="-122"/>
            </a:endParaRPr>
          </a:p>
        </p:txBody>
      </p:sp>
      <p:cxnSp>
        <p:nvCxnSpPr>
          <p:cNvPr id="16395" name="直接连接符 14"/>
          <p:cNvCxnSpPr>
            <a:cxnSpLocks noChangeShapeType="1"/>
            <a:stCxn id="16387" idx="3"/>
            <a:endCxn id="16392" idx="1"/>
          </p:cNvCxnSpPr>
          <p:nvPr/>
        </p:nvCxnSpPr>
        <p:spPr bwMode="auto">
          <a:xfrm>
            <a:off x="2087563" y="1800225"/>
            <a:ext cx="2103437" cy="504825"/>
          </a:xfrm>
          <a:prstGeom prst="line">
            <a:avLst/>
          </a:prstGeom>
          <a:noFill/>
          <a:ln w="19050" algn="ctr">
            <a:solidFill>
              <a:srgbClr val="FF0000"/>
            </a:solidFill>
            <a:round/>
          </a:ln>
          <a:extLst>
            <a:ext uri="{909E8E84-426E-40DD-AFC4-6F175D3DCCD1}">
              <a14:hiddenFill xmlns:a14="http://schemas.microsoft.com/office/drawing/2010/main">
                <a:noFill/>
              </a14:hiddenFill>
            </a:ext>
          </a:extLst>
        </p:spPr>
      </p:cxnSp>
      <p:cxnSp>
        <p:nvCxnSpPr>
          <p:cNvPr id="16396" name="直接连接符 17"/>
          <p:cNvCxnSpPr>
            <a:cxnSpLocks noChangeShapeType="1"/>
            <a:stCxn id="16388" idx="3"/>
            <a:endCxn id="16392" idx="1"/>
          </p:cNvCxnSpPr>
          <p:nvPr/>
        </p:nvCxnSpPr>
        <p:spPr bwMode="auto">
          <a:xfrm>
            <a:off x="1739900" y="2611438"/>
            <a:ext cx="2451100" cy="358775"/>
          </a:xfrm>
          <a:prstGeom prst="line">
            <a:avLst/>
          </a:prstGeom>
          <a:noFill/>
          <a:ln w="19050" algn="ctr">
            <a:solidFill>
              <a:srgbClr val="FF0000"/>
            </a:solidFill>
            <a:round/>
          </a:ln>
          <a:extLst>
            <a:ext uri="{909E8E84-426E-40DD-AFC4-6F175D3DCCD1}">
              <a14:hiddenFill xmlns:a14="http://schemas.microsoft.com/office/drawing/2010/main">
                <a:noFill/>
              </a14:hiddenFill>
            </a:ext>
          </a:extLst>
        </p:spPr>
      </p:cxnSp>
      <p:cxnSp>
        <p:nvCxnSpPr>
          <p:cNvPr id="16397" name="直接连接符 19"/>
          <p:cNvCxnSpPr>
            <a:cxnSpLocks noChangeShapeType="1"/>
            <a:stCxn id="16389" idx="3"/>
            <a:endCxn id="16392" idx="1"/>
          </p:cNvCxnSpPr>
          <p:nvPr/>
        </p:nvCxnSpPr>
        <p:spPr bwMode="auto">
          <a:xfrm>
            <a:off x="1739900" y="3400425"/>
            <a:ext cx="2511425" cy="798513"/>
          </a:xfrm>
          <a:prstGeom prst="line">
            <a:avLst/>
          </a:prstGeom>
          <a:noFill/>
          <a:ln w="19050" algn="ctr">
            <a:solidFill>
              <a:srgbClr val="FF0000"/>
            </a:solidFill>
            <a:round/>
          </a:ln>
          <a:extLst>
            <a:ext uri="{909E8E84-426E-40DD-AFC4-6F175D3DCCD1}">
              <a14:hiddenFill xmlns:a14="http://schemas.microsoft.com/office/drawing/2010/main">
                <a:noFill/>
              </a14:hiddenFill>
            </a:ext>
          </a:extLst>
        </p:spPr>
      </p:cxnSp>
      <p:cxnSp>
        <p:nvCxnSpPr>
          <p:cNvPr id="16398" name="直接连接符 21"/>
          <p:cNvCxnSpPr>
            <a:cxnSpLocks noChangeShapeType="1"/>
            <a:stCxn id="16390" idx="3"/>
            <a:endCxn id="16392" idx="1"/>
          </p:cNvCxnSpPr>
          <p:nvPr/>
        </p:nvCxnSpPr>
        <p:spPr bwMode="auto">
          <a:xfrm flipV="1">
            <a:off x="1739900" y="1155700"/>
            <a:ext cx="2451100" cy="3013075"/>
          </a:xfrm>
          <a:prstGeom prst="line">
            <a:avLst/>
          </a:prstGeom>
          <a:noFill/>
          <a:ln w="19050" algn="ctr">
            <a:solidFill>
              <a:srgbClr val="FF0000"/>
            </a:solidFill>
            <a:round/>
          </a:ln>
          <a:extLst>
            <a:ext uri="{909E8E84-426E-40DD-AFC4-6F175D3DCCD1}">
              <a14:hiddenFill xmlns:a14="http://schemas.microsoft.com/office/drawing/2010/main">
                <a:noFill/>
              </a14:hiddenFill>
            </a:ext>
          </a:extLst>
        </p:spPr>
      </p:cxnSp>
      <p:sp>
        <p:nvSpPr>
          <p:cNvPr id="16399"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初读课文</a:t>
            </a:r>
            <a:endParaRPr lang="zh-CN" altLang="en-US" sz="3200" b="1">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395"/>
                                        </p:tgtEl>
                                        <p:attrNameLst>
                                          <p:attrName>style.visibility</p:attrName>
                                        </p:attrNameLst>
                                      </p:cBhvr>
                                      <p:to>
                                        <p:strVal val="visible"/>
                                      </p:to>
                                    </p:set>
                                    <p:animEffect transition="in" filter="wipe(left)">
                                      <p:cBhvr>
                                        <p:cTn id="7" dur="500" fill="hold"/>
                                        <p:tgtEl>
                                          <p:spTgt spid="1639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6396"/>
                                        </p:tgtEl>
                                        <p:attrNameLst>
                                          <p:attrName>style.visibility</p:attrName>
                                        </p:attrNameLst>
                                      </p:cBhvr>
                                      <p:to>
                                        <p:strVal val="visible"/>
                                      </p:to>
                                    </p:set>
                                    <p:animEffect transition="in" filter="wipe(left)">
                                      <p:cBhvr>
                                        <p:cTn id="12" dur="500" fill="hold"/>
                                        <p:tgtEl>
                                          <p:spTgt spid="1639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6397"/>
                                        </p:tgtEl>
                                        <p:attrNameLst>
                                          <p:attrName>style.visibility</p:attrName>
                                        </p:attrNameLst>
                                      </p:cBhvr>
                                      <p:to>
                                        <p:strVal val="visible"/>
                                      </p:to>
                                    </p:set>
                                    <p:animEffect transition="in" filter="wipe(left)">
                                      <p:cBhvr>
                                        <p:cTn id="17" dur="500" fill="hold"/>
                                        <p:tgtEl>
                                          <p:spTgt spid="1639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6398"/>
                                        </p:tgtEl>
                                        <p:attrNameLst>
                                          <p:attrName>style.visibility</p:attrName>
                                        </p:attrNameLst>
                                      </p:cBhvr>
                                      <p:to>
                                        <p:strVal val="visible"/>
                                      </p:to>
                                    </p:set>
                                    <p:animEffect transition="in" filter="wipe(left)">
                                      <p:cBhvr>
                                        <p:cTn id="22" dur="500" fill="hold"/>
                                        <p:tgtEl>
                                          <p:spTgt spid="163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5"/>
          <p:cNvSpPr>
            <a:spLocks noChangeArrowheads="1"/>
          </p:cNvSpPr>
          <p:nvPr/>
        </p:nvSpPr>
        <p:spPr bwMode="auto">
          <a:xfrm>
            <a:off x="735013" y="1068388"/>
            <a:ext cx="7654925" cy="127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20000"/>
              </a:lnSpc>
            </a:pPr>
            <a:r>
              <a:rPr lang="zh-CN" altLang="en-US" sz="3200" b="1">
                <a:latin typeface="宋体" panose="02010600030101010101" pitchFamily="2" charset="-122"/>
              </a:rPr>
              <a:t>    自由读课文，想一想：课文的哪几个自然段写了故事的起因、经过、结果？</a:t>
            </a:r>
            <a:endParaRPr lang="zh-CN" altLang="en-US" sz="3200" b="1">
              <a:latin typeface="宋体" panose="02010600030101010101" pitchFamily="2" charset="-122"/>
            </a:endParaRPr>
          </a:p>
        </p:txBody>
      </p:sp>
      <p:sp>
        <p:nvSpPr>
          <p:cNvPr id="17411"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品读课文</a:t>
            </a:r>
            <a:endParaRPr lang="zh-CN" altLang="en-US" sz="3200" b="1">
              <a:latin typeface="黑体" panose="02010609060101010101" pitchFamily="49" charset="-122"/>
              <a:ea typeface="黑体" panose="02010609060101010101" pitchFamily="49" charset="-122"/>
            </a:endParaRPr>
          </a:p>
        </p:txBody>
      </p:sp>
      <p:pic>
        <p:nvPicPr>
          <p:cNvPr id="17412" name="图片 1"/>
          <p:cNvPicPr>
            <a:picLocks noChangeAspect="1" noChangeArrowheads="1"/>
          </p:cNvPicPr>
          <p:nvPr/>
        </p:nvPicPr>
        <p:blipFill>
          <a:blip r:embed="rId1" cstate="email"/>
          <a:srcRect/>
          <a:stretch>
            <a:fillRect/>
          </a:stretch>
        </p:blipFill>
        <p:spPr bwMode="auto">
          <a:xfrm>
            <a:off x="2554288" y="2389188"/>
            <a:ext cx="4017962" cy="237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组合 32"/>
          <p:cNvGrpSpPr/>
          <p:nvPr/>
        </p:nvGrpSpPr>
        <p:grpSpPr bwMode="auto">
          <a:xfrm>
            <a:off x="119063" y="774700"/>
            <a:ext cx="8932862" cy="4116388"/>
            <a:chOff x="118944" y="774230"/>
            <a:chExt cx="8932677" cy="4117490"/>
          </a:xfrm>
        </p:grpSpPr>
        <p:grpSp>
          <p:nvGrpSpPr>
            <p:cNvPr id="18435" name="组合 4"/>
            <p:cNvGrpSpPr/>
            <p:nvPr/>
          </p:nvGrpSpPr>
          <p:grpSpPr bwMode="auto">
            <a:xfrm>
              <a:off x="118944" y="774230"/>
              <a:ext cx="8932677" cy="4117490"/>
              <a:chOff x="-232748" y="435327"/>
              <a:chExt cx="9680143" cy="4462032"/>
            </a:xfrm>
          </p:grpSpPr>
          <p:pic>
            <p:nvPicPr>
              <p:cNvPr id="18436" name="图片 1"/>
              <p:cNvPicPr>
                <a:picLocks noChangeAspect="1" noChangeArrowheads="1"/>
              </p:cNvPicPr>
              <p:nvPr/>
            </p:nvPicPr>
            <p:blipFill>
              <a:blip r:embed="rId1" cstate="email"/>
              <a:srcRect/>
              <a:stretch>
                <a:fillRect/>
              </a:stretch>
            </p:blipFill>
            <p:spPr bwMode="auto">
              <a:xfrm>
                <a:off x="-232748" y="435327"/>
                <a:ext cx="3240227" cy="4462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图片 2"/>
              <p:cNvPicPr>
                <a:picLocks noChangeAspect="1" noChangeArrowheads="1"/>
              </p:cNvPicPr>
              <p:nvPr/>
            </p:nvPicPr>
            <p:blipFill>
              <a:blip r:embed="rId2" cstate="email"/>
              <a:srcRect/>
              <a:stretch>
                <a:fillRect/>
              </a:stretch>
            </p:blipFill>
            <p:spPr bwMode="auto">
              <a:xfrm>
                <a:off x="2952280" y="435327"/>
                <a:ext cx="3264664" cy="4462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图片 3"/>
              <p:cNvPicPr>
                <a:picLocks noChangeAspect="1" noChangeArrowheads="1"/>
              </p:cNvPicPr>
              <p:nvPr/>
            </p:nvPicPr>
            <p:blipFill>
              <a:blip r:embed="rId3" cstate="email"/>
              <a:srcRect/>
              <a:stretch>
                <a:fillRect/>
              </a:stretch>
            </p:blipFill>
            <p:spPr bwMode="auto">
              <a:xfrm>
                <a:off x="6192507" y="435327"/>
                <a:ext cx="3254888" cy="4457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439" name="文本框 5"/>
            <p:cNvSpPr>
              <a:spLocks noChangeArrowheads="1"/>
            </p:cNvSpPr>
            <p:nvPr/>
          </p:nvSpPr>
          <p:spPr bwMode="auto">
            <a:xfrm>
              <a:off x="281354" y="1502686"/>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a:t>
              </a:r>
              <a:endParaRPr lang="zh-CN" altLang="en-US" sz="1200" b="1">
                <a:solidFill>
                  <a:srgbClr val="FF00FF"/>
                </a:solidFill>
                <a:latin typeface="宋体" panose="02010600030101010101" pitchFamily="2" charset="-122"/>
              </a:endParaRPr>
            </a:p>
          </p:txBody>
        </p:sp>
        <p:sp>
          <p:nvSpPr>
            <p:cNvPr id="18440" name="文本框 6"/>
            <p:cNvSpPr>
              <a:spLocks noChangeArrowheads="1"/>
            </p:cNvSpPr>
            <p:nvPr/>
          </p:nvSpPr>
          <p:spPr bwMode="auto">
            <a:xfrm>
              <a:off x="281354" y="1641185"/>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a:t>
              </a:r>
              <a:endParaRPr lang="zh-CN" altLang="en-US" sz="1200" b="1">
                <a:solidFill>
                  <a:srgbClr val="FF00FF"/>
                </a:solidFill>
                <a:latin typeface="宋体" panose="02010600030101010101" pitchFamily="2" charset="-122"/>
              </a:endParaRPr>
            </a:p>
          </p:txBody>
        </p:sp>
        <p:sp>
          <p:nvSpPr>
            <p:cNvPr id="18441" name="文本框 7"/>
            <p:cNvSpPr>
              <a:spLocks noChangeArrowheads="1"/>
            </p:cNvSpPr>
            <p:nvPr/>
          </p:nvSpPr>
          <p:spPr bwMode="auto">
            <a:xfrm>
              <a:off x="281354" y="1948119"/>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3</a:t>
              </a:r>
              <a:endParaRPr lang="zh-CN" altLang="en-US" sz="1200" b="1">
                <a:solidFill>
                  <a:srgbClr val="FF00FF"/>
                </a:solidFill>
                <a:latin typeface="宋体" panose="02010600030101010101" pitchFamily="2" charset="-122"/>
              </a:endParaRPr>
            </a:p>
          </p:txBody>
        </p:sp>
        <p:sp>
          <p:nvSpPr>
            <p:cNvPr id="18442" name="文本框 8"/>
            <p:cNvSpPr>
              <a:spLocks noChangeArrowheads="1"/>
            </p:cNvSpPr>
            <p:nvPr/>
          </p:nvSpPr>
          <p:spPr bwMode="auto">
            <a:xfrm>
              <a:off x="281354" y="2395217"/>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4</a:t>
              </a:r>
              <a:endParaRPr lang="zh-CN" altLang="en-US" sz="1200" b="1">
                <a:solidFill>
                  <a:srgbClr val="FF00FF"/>
                </a:solidFill>
                <a:latin typeface="宋体" panose="02010600030101010101" pitchFamily="2" charset="-122"/>
              </a:endParaRPr>
            </a:p>
          </p:txBody>
        </p:sp>
        <p:sp>
          <p:nvSpPr>
            <p:cNvPr id="18443" name="文本框 9"/>
            <p:cNvSpPr>
              <a:spLocks noChangeArrowheads="1"/>
            </p:cNvSpPr>
            <p:nvPr/>
          </p:nvSpPr>
          <p:spPr bwMode="auto">
            <a:xfrm>
              <a:off x="281354" y="2552898"/>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5</a:t>
              </a:r>
              <a:endParaRPr lang="zh-CN" altLang="en-US" sz="1200" b="1">
                <a:solidFill>
                  <a:srgbClr val="FF00FF"/>
                </a:solidFill>
                <a:latin typeface="宋体" panose="02010600030101010101" pitchFamily="2" charset="-122"/>
              </a:endParaRPr>
            </a:p>
          </p:txBody>
        </p:sp>
        <p:sp>
          <p:nvSpPr>
            <p:cNvPr id="18444" name="文本框 10"/>
            <p:cNvSpPr>
              <a:spLocks noChangeArrowheads="1"/>
            </p:cNvSpPr>
            <p:nvPr/>
          </p:nvSpPr>
          <p:spPr bwMode="auto">
            <a:xfrm>
              <a:off x="281354" y="2699322"/>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6</a:t>
              </a:r>
              <a:endParaRPr lang="zh-CN" altLang="en-US" sz="1200" b="1">
                <a:solidFill>
                  <a:srgbClr val="FF00FF"/>
                </a:solidFill>
                <a:latin typeface="宋体" panose="02010600030101010101" pitchFamily="2" charset="-122"/>
              </a:endParaRPr>
            </a:p>
          </p:txBody>
        </p:sp>
        <p:sp>
          <p:nvSpPr>
            <p:cNvPr id="18445" name="文本框 11"/>
            <p:cNvSpPr>
              <a:spLocks noChangeArrowheads="1"/>
            </p:cNvSpPr>
            <p:nvPr/>
          </p:nvSpPr>
          <p:spPr bwMode="auto">
            <a:xfrm>
              <a:off x="3337880" y="889705"/>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7</a:t>
              </a:r>
              <a:endParaRPr lang="zh-CN" altLang="en-US" sz="1200" b="1">
                <a:solidFill>
                  <a:srgbClr val="FF00FF"/>
                </a:solidFill>
                <a:latin typeface="宋体" panose="02010600030101010101" pitchFamily="2" charset="-122"/>
              </a:endParaRPr>
            </a:p>
          </p:txBody>
        </p:sp>
        <p:sp>
          <p:nvSpPr>
            <p:cNvPr id="18446" name="文本框 12"/>
            <p:cNvSpPr>
              <a:spLocks noChangeArrowheads="1"/>
            </p:cNvSpPr>
            <p:nvPr/>
          </p:nvSpPr>
          <p:spPr bwMode="auto">
            <a:xfrm>
              <a:off x="3337880" y="1187323"/>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8</a:t>
              </a:r>
              <a:endParaRPr lang="zh-CN" altLang="en-US" sz="1200" b="1">
                <a:solidFill>
                  <a:srgbClr val="FF00FF"/>
                </a:solidFill>
                <a:latin typeface="宋体" panose="02010600030101010101" pitchFamily="2" charset="-122"/>
              </a:endParaRPr>
            </a:p>
          </p:txBody>
        </p:sp>
        <p:sp>
          <p:nvSpPr>
            <p:cNvPr id="18447" name="文本框 13"/>
            <p:cNvSpPr>
              <a:spLocks noChangeArrowheads="1"/>
            </p:cNvSpPr>
            <p:nvPr/>
          </p:nvSpPr>
          <p:spPr bwMode="auto">
            <a:xfrm>
              <a:off x="3337880" y="1475073"/>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9</a:t>
              </a:r>
              <a:endParaRPr lang="zh-CN" altLang="en-US" sz="1200" b="1">
                <a:solidFill>
                  <a:srgbClr val="FF00FF"/>
                </a:solidFill>
                <a:latin typeface="宋体" panose="02010600030101010101" pitchFamily="2" charset="-122"/>
              </a:endParaRPr>
            </a:p>
          </p:txBody>
        </p:sp>
        <p:sp>
          <p:nvSpPr>
            <p:cNvPr id="18448" name="文本框 14"/>
            <p:cNvSpPr>
              <a:spLocks noChangeArrowheads="1"/>
            </p:cNvSpPr>
            <p:nvPr/>
          </p:nvSpPr>
          <p:spPr bwMode="auto">
            <a:xfrm>
              <a:off x="3267542" y="1637111"/>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10</a:t>
              </a:r>
              <a:endParaRPr lang="zh-CN" altLang="en-US" sz="1200" b="1">
                <a:solidFill>
                  <a:srgbClr val="FF00FF"/>
                </a:solidFill>
                <a:latin typeface="宋体" panose="02010600030101010101" pitchFamily="2" charset="-122"/>
              </a:endParaRPr>
            </a:p>
          </p:txBody>
        </p:sp>
        <p:sp>
          <p:nvSpPr>
            <p:cNvPr id="18449" name="文本框 15"/>
            <p:cNvSpPr>
              <a:spLocks noChangeArrowheads="1"/>
            </p:cNvSpPr>
            <p:nvPr/>
          </p:nvSpPr>
          <p:spPr bwMode="auto">
            <a:xfrm>
              <a:off x="3267542" y="1773438"/>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11</a:t>
              </a:r>
              <a:endParaRPr lang="zh-CN" altLang="en-US" sz="1200" b="1">
                <a:solidFill>
                  <a:srgbClr val="FF00FF"/>
                </a:solidFill>
                <a:latin typeface="宋体" panose="02010600030101010101" pitchFamily="2" charset="-122"/>
              </a:endParaRPr>
            </a:p>
          </p:txBody>
        </p:sp>
        <p:sp>
          <p:nvSpPr>
            <p:cNvPr id="18450" name="文本框 16"/>
            <p:cNvSpPr>
              <a:spLocks noChangeArrowheads="1"/>
            </p:cNvSpPr>
            <p:nvPr/>
          </p:nvSpPr>
          <p:spPr bwMode="auto">
            <a:xfrm>
              <a:off x="3267542" y="1933303"/>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12</a:t>
              </a:r>
              <a:endParaRPr lang="zh-CN" altLang="en-US" sz="1200" b="1">
                <a:solidFill>
                  <a:srgbClr val="FF00FF"/>
                </a:solidFill>
                <a:latin typeface="宋体" panose="02010600030101010101" pitchFamily="2" charset="-122"/>
              </a:endParaRPr>
            </a:p>
          </p:txBody>
        </p:sp>
        <p:sp>
          <p:nvSpPr>
            <p:cNvPr id="18451" name="文本框 17"/>
            <p:cNvSpPr>
              <a:spLocks noChangeArrowheads="1"/>
            </p:cNvSpPr>
            <p:nvPr/>
          </p:nvSpPr>
          <p:spPr bwMode="auto">
            <a:xfrm>
              <a:off x="3267542" y="2073986"/>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13</a:t>
              </a:r>
              <a:endParaRPr lang="zh-CN" altLang="en-US" sz="1200" b="1">
                <a:solidFill>
                  <a:srgbClr val="FF00FF"/>
                </a:solidFill>
                <a:latin typeface="宋体" panose="02010600030101010101" pitchFamily="2" charset="-122"/>
              </a:endParaRPr>
            </a:p>
          </p:txBody>
        </p:sp>
        <p:sp>
          <p:nvSpPr>
            <p:cNvPr id="18452" name="文本框 18"/>
            <p:cNvSpPr>
              <a:spLocks noChangeArrowheads="1"/>
            </p:cNvSpPr>
            <p:nvPr/>
          </p:nvSpPr>
          <p:spPr bwMode="auto">
            <a:xfrm>
              <a:off x="3267542" y="2216852"/>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14</a:t>
              </a:r>
              <a:endParaRPr lang="zh-CN" altLang="en-US" sz="1200" b="1">
                <a:solidFill>
                  <a:srgbClr val="FF00FF"/>
                </a:solidFill>
                <a:latin typeface="宋体" panose="02010600030101010101" pitchFamily="2" charset="-122"/>
              </a:endParaRPr>
            </a:p>
          </p:txBody>
        </p:sp>
        <p:sp>
          <p:nvSpPr>
            <p:cNvPr id="18453" name="文本框 19"/>
            <p:cNvSpPr>
              <a:spLocks noChangeArrowheads="1"/>
            </p:cNvSpPr>
            <p:nvPr/>
          </p:nvSpPr>
          <p:spPr bwMode="auto">
            <a:xfrm>
              <a:off x="3267542" y="2378311"/>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15</a:t>
              </a:r>
              <a:endParaRPr lang="zh-CN" altLang="en-US" sz="1200" b="1">
                <a:solidFill>
                  <a:srgbClr val="FF00FF"/>
                </a:solidFill>
                <a:latin typeface="宋体" panose="02010600030101010101" pitchFamily="2" charset="-122"/>
              </a:endParaRPr>
            </a:p>
          </p:txBody>
        </p:sp>
        <p:sp>
          <p:nvSpPr>
            <p:cNvPr id="18454" name="文本框 20"/>
            <p:cNvSpPr>
              <a:spLocks noChangeArrowheads="1"/>
            </p:cNvSpPr>
            <p:nvPr/>
          </p:nvSpPr>
          <p:spPr bwMode="auto">
            <a:xfrm>
              <a:off x="6160134" y="885025"/>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16</a:t>
              </a:r>
              <a:endParaRPr lang="zh-CN" altLang="en-US" sz="1200" b="1">
                <a:solidFill>
                  <a:srgbClr val="FF00FF"/>
                </a:solidFill>
                <a:latin typeface="宋体" panose="02010600030101010101" pitchFamily="2" charset="-122"/>
              </a:endParaRPr>
            </a:p>
          </p:txBody>
        </p:sp>
        <p:sp>
          <p:nvSpPr>
            <p:cNvPr id="18455" name="文本框 21"/>
            <p:cNvSpPr>
              <a:spLocks noChangeArrowheads="1"/>
            </p:cNvSpPr>
            <p:nvPr/>
          </p:nvSpPr>
          <p:spPr bwMode="auto">
            <a:xfrm>
              <a:off x="6160134" y="1044890"/>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17</a:t>
              </a:r>
              <a:endParaRPr lang="zh-CN" altLang="en-US" sz="1200" b="1">
                <a:solidFill>
                  <a:srgbClr val="FF00FF"/>
                </a:solidFill>
                <a:latin typeface="宋体" panose="02010600030101010101" pitchFamily="2" charset="-122"/>
              </a:endParaRPr>
            </a:p>
          </p:txBody>
        </p:sp>
        <p:sp>
          <p:nvSpPr>
            <p:cNvPr id="18456" name="文本框 22"/>
            <p:cNvSpPr>
              <a:spLocks noChangeArrowheads="1"/>
            </p:cNvSpPr>
            <p:nvPr/>
          </p:nvSpPr>
          <p:spPr bwMode="auto">
            <a:xfrm>
              <a:off x="6160134" y="1185573"/>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18</a:t>
              </a:r>
              <a:endParaRPr lang="zh-CN" altLang="en-US" sz="1200" b="1">
                <a:solidFill>
                  <a:srgbClr val="FF00FF"/>
                </a:solidFill>
                <a:latin typeface="宋体" panose="02010600030101010101" pitchFamily="2" charset="-122"/>
              </a:endParaRPr>
            </a:p>
          </p:txBody>
        </p:sp>
        <p:sp>
          <p:nvSpPr>
            <p:cNvPr id="18457" name="文本框 23"/>
            <p:cNvSpPr>
              <a:spLocks noChangeArrowheads="1"/>
            </p:cNvSpPr>
            <p:nvPr/>
          </p:nvSpPr>
          <p:spPr bwMode="auto">
            <a:xfrm>
              <a:off x="6160134" y="1328439"/>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19</a:t>
              </a:r>
              <a:endParaRPr lang="zh-CN" altLang="en-US" sz="1200" b="1">
                <a:solidFill>
                  <a:srgbClr val="FF00FF"/>
                </a:solidFill>
                <a:latin typeface="宋体" panose="02010600030101010101" pitchFamily="2" charset="-122"/>
              </a:endParaRPr>
            </a:p>
          </p:txBody>
        </p:sp>
        <p:sp>
          <p:nvSpPr>
            <p:cNvPr id="18458" name="文本框 24"/>
            <p:cNvSpPr>
              <a:spLocks noChangeArrowheads="1"/>
            </p:cNvSpPr>
            <p:nvPr/>
          </p:nvSpPr>
          <p:spPr bwMode="auto">
            <a:xfrm>
              <a:off x="6160134" y="1489898"/>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20</a:t>
              </a:r>
              <a:endParaRPr lang="zh-CN" altLang="en-US" sz="1200" b="1">
                <a:solidFill>
                  <a:srgbClr val="FF00FF"/>
                </a:solidFill>
                <a:latin typeface="宋体" panose="02010600030101010101" pitchFamily="2" charset="-122"/>
              </a:endParaRPr>
            </a:p>
          </p:txBody>
        </p:sp>
        <p:sp>
          <p:nvSpPr>
            <p:cNvPr id="18459" name="文本框 25"/>
            <p:cNvSpPr>
              <a:spLocks noChangeArrowheads="1"/>
            </p:cNvSpPr>
            <p:nvPr/>
          </p:nvSpPr>
          <p:spPr bwMode="auto">
            <a:xfrm>
              <a:off x="6160134" y="1634805"/>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21</a:t>
              </a:r>
              <a:endParaRPr lang="zh-CN" altLang="en-US" sz="1200" b="1">
                <a:solidFill>
                  <a:srgbClr val="FF00FF"/>
                </a:solidFill>
                <a:latin typeface="宋体" panose="02010600030101010101" pitchFamily="2" charset="-122"/>
              </a:endParaRPr>
            </a:p>
          </p:txBody>
        </p:sp>
        <p:sp>
          <p:nvSpPr>
            <p:cNvPr id="18460" name="文本框 26"/>
            <p:cNvSpPr>
              <a:spLocks noChangeArrowheads="1"/>
            </p:cNvSpPr>
            <p:nvPr/>
          </p:nvSpPr>
          <p:spPr bwMode="auto">
            <a:xfrm>
              <a:off x="6160134" y="1794670"/>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22</a:t>
              </a:r>
              <a:endParaRPr lang="zh-CN" altLang="en-US" sz="1200" b="1">
                <a:solidFill>
                  <a:srgbClr val="FF00FF"/>
                </a:solidFill>
                <a:latin typeface="宋体" panose="02010600030101010101" pitchFamily="2" charset="-122"/>
              </a:endParaRPr>
            </a:p>
          </p:txBody>
        </p:sp>
        <p:sp>
          <p:nvSpPr>
            <p:cNvPr id="18461" name="文本框 27"/>
            <p:cNvSpPr>
              <a:spLocks noChangeArrowheads="1"/>
            </p:cNvSpPr>
            <p:nvPr/>
          </p:nvSpPr>
          <p:spPr bwMode="auto">
            <a:xfrm>
              <a:off x="6160134" y="1935353"/>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23</a:t>
              </a:r>
              <a:endParaRPr lang="zh-CN" altLang="en-US" sz="1200" b="1">
                <a:solidFill>
                  <a:srgbClr val="FF00FF"/>
                </a:solidFill>
                <a:latin typeface="宋体" panose="02010600030101010101" pitchFamily="2" charset="-122"/>
              </a:endParaRPr>
            </a:p>
          </p:txBody>
        </p:sp>
        <p:sp>
          <p:nvSpPr>
            <p:cNvPr id="18462" name="文本框 28"/>
            <p:cNvSpPr>
              <a:spLocks noChangeArrowheads="1"/>
            </p:cNvSpPr>
            <p:nvPr/>
          </p:nvSpPr>
          <p:spPr bwMode="auto">
            <a:xfrm>
              <a:off x="6160134" y="2078219"/>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24</a:t>
              </a:r>
              <a:endParaRPr lang="zh-CN" altLang="en-US" sz="1200" b="1">
                <a:solidFill>
                  <a:srgbClr val="FF00FF"/>
                </a:solidFill>
                <a:latin typeface="宋体" panose="02010600030101010101" pitchFamily="2" charset="-122"/>
              </a:endParaRPr>
            </a:p>
          </p:txBody>
        </p:sp>
        <p:sp>
          <p:nvSpPr>
            <p:cNvPr id="18463" name="文本框 29"/>
            <p:cNvSpPr>
              <a:spLocks noChangeArrowheads="1"/>
            </p:cNvSpPr>
            <p:nvPr/>
          </p:nvSpPr>
          <p:spPr bwMode="auto">
            <a:xfrm>
              <a:off x="6160134" y="2239678"/>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25</a:t>
              </a:r>
              <a:endParaRPr lang="zh-CN" altLang="en-US" sz="1200" b="1">
                <a:solidFill>
                  <a:srgbClr val="FF00FF"/>
                </a:solidFill>
                <a:latin typeface="宋体" panose="02010600030101010101" pitchFamily="2" charset="-122"/>
              </a:endParaRPr>
            </a:p>
          </p:txBody>
        </p:sp>
        <p:sp>
          <p:nvSpPr>
            <p:cNvPr id="18464" name="文本框 30"/>
            <p:cNvSpPr>
              <a:spLocks noChangeArrowheads="1"/>
            </p:cNvSpPr>
            <p:nvPr/>
          </p:nvSpPr>
          <p:spPr bwMode="auto">
            <a:xfrm>
              <a:off x="6160134" y="2372257"/>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26</a:t>
              </a:r>
              <a:endParaRPr lang="zh-CN" altLang="en-US" sz="1200" b="1">
                <a:solidFill>
                  <a:srgbClr val="FF00FF"/>
                </a:solidFill>
                <a:latin typeface="宋体" panose="02010600030101010101" pitchFamily="2" charset="-122"/>
              </a:endParaRPr>
            </a:p>
          </p:txBody>
        </p:sp>
        <p:sp>
          <p:nvSpPr>
            <p:cNvPr id="18465" name="文本框 31"/>
            <p:cNvSpPr>
              <a:spLocks noChangeArrowheads="1"/>
            </p:cNvSpPr>
            <p:nvPr/>
          </p:nvSpPr>
          <p:spPr bwMode="auto">
            <a:xfrm>
              <a:off x="6160134" y="2533716"/>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27</a:t>
              </a:r>
              <a:endParaRPr lang="zh-CN" altLang="en-US" sz="1200" b="1">
                <a:solidFill>
                  <a:srgbClr val="FF00FF"/>
                </a:solidFill>
                <a:latin typeface="宋体" panose="02010600030101010101" pitchFamily="2" charset="-122"/>
              </a:endParaRPr>
            </a:p>
          </p:txBody>
        </p:sp>
      </p:grpSp>
      <p:sp>
        <p:nvSpPr>
          <p:cNvPr id="17411" name="矩形 33"/>
          <p:cNvSpPr/>
          <p:nvPr/>
        </p:nvSpPr>
        <p:spPr>
          <a:xfrm>
            <a:off x="280988" y="1503363"/>
            <a:ext cx="2617787" cy="1473200"/>
          </a:xfrm>
          <a:prstGeom prst="rect">
            <a:avLst/>
          </a:prstGeom>
          <a:noFill/>
          <a:ln w="25400" cap="flat" cmpd="sng" algn="ctr">
            <a:solidFill>
              <a:srgbClr val="FFC000"/>
            </a:solid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grpSp>
        <p:nvGrpSpPr>
          <p:cNvPr id="18467" name="组合 36"/>
          <p:cNvGrpSpPr/>
          <p:nvPr/>
        </p:nvGrpSpPr>
        <p:grpSpPr bwMode="auto">
          <a:xfrm>
            <a:off x="165100" y="3086100"/>
            <a:ext cx="2803525" cy="523875"/>
            <a:chOff x="165076" y="3086337"/>
            <a:chExt cx="2803440" cy="523220"/>
          </a:xfrm>
        </p:grpSpPr>
        <p:sp>
          <p:nvSpPr>
            <p:cNvPr id="17422" name="圆角矩形 35"/>
            <p:cNvSpPr/>
            <p:nvPr/>
          </p:nvSpPr>
          <p:spPr>
            <a:xfrm>
              <a:off x="187300" y="3114876"/>
              <a:ext cx="2781216" cy="478826"/>
            </a:xfrm>
            <a:prstGeom prst="roundRect">
              <a:avLst/>
            </a:prstGeom>
            <a:solidFill>
              <a:srgbClr val="FCD5B5"/>
            </a:solidFill>
            <a:ln w="25400" cap="flat" cmpd="sng" algn="ctr">
              <a:no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18469" name="TextBox 5"/>
            <p:cNvSpPr>
              <a:spLocks noChangeArrowheads="1"/>
            </p:cNvSpPr>
            <p:nvPr/>
          </p:nvSpPr>
          <p:spPr bwMode="auto">
            <a:xfrm>
              <a:off x="165076" y="3086337"/>
              <a:ext cx="28034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2800" b="1">
                  <a:latin typeface="楷体" panose="02010609060101010101" pitchFamily="49" charset="-122"/>
                  <a:ea typeface="楷体" panose="02010609060101010101" pitchFamily="49" charset="-122"/>
                </a:rPr>
                <a:t>起因：山洪暴发</a:t>
              </a:r>
              <a:endParaRPr lang="zh-CN" altLang="en-US" sz="2800" b="1">
                <a:latin typeface="楷体" panose="02010609060101010101" pitchFamily="49" charset="-122"/>
                <a:ea typeface="楷体" panose="02010609060101010101" pitchFamily="49" charset="-122"/>
              </a:endParaRPr>
            </a:p>
          </p:txBody>
        </p:sp>
      </p:grpSp>
      <p:sp>
        <p:nvSpPr>
          <p:cNvPr id="17413" name="矩形 37"/>
          <p:cNvSpPr/>
          <p:nvPr/>
        </p:nvSpPr>
        <p:spPr>
          <a:xfrm>
            <a:off x="3267075" y="898525"/>
            <a:ext cx="2617788" cy="1863725"/>
          </a:xfrm>
          <a:prstGeom prst="rect">
            <a:avLst/>
          </a:prstGeom>
          <a:noFill/>
          <a:ln w="25400" cap="flat" cmpd="sng" algn="ctr">
            <a:solidFill>
              <a:srgbClr val="00B0F0"/>
            </a:solid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17414" name="矩形 38"/>
          <p:cNvSpPr/>
          <p:nvPr/>
        </p:nvSpPr>
        <p:spPr>
          <a:xfrm>
            <a:off x="6115050" y="898525"/>
            <a:ext cx="2617788" cy="1262063"/>
          </a:xfrm>
          <a:prstGeom prst="rect">
            <a:avLst/>
          </a:prstGeom>
          <a:noFill/>
          <a:ln w="25400" cap="flat" cmpd="sng" algn="ctr">
            <a:solidFill>
              <a:srgbClr val="00B0F0"/>
            </a:solid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grpSp>
        <p:nvGrpSpPr>
          <p:cNvPr id="18472" name="组合 39"/>
          <p:cNvGrpSpPr/>
          <p:nvPr/>
        </p:nvGrpSpPr>
        <p:grpSpPr bwMode="auto">
          <a:xfrm>
            <a:off x="3217863" y="3095625"/>
            <a:ext cx="2803525" cy="523875"/>
            <a:chOff x="182539" y="3095849"/>
            <a:chExt cx="2803440" cy="523220"/>
          </a:xfrm>
        </p:grpSpPr>
        <p:sp>
          <p:nvSpPr>
            <p:cNvPr id="17420" name="圆角矩形 40"/>
            <p:cNvSpPr/>
            <p:nvPr/>
          </p:nvSpPr>
          <p:spPr>
            <a:xfrm>
              <a:off x="187301" y="3114875"/>
              <a:ext cx="2781216" cy="478826"/>
            </a:xfrm>
            <a:prstGeom prst="roundRect">
              <a:avLst/>
            </a:prstGeom>
            <a:solidFill>
              <a:srgbClr val="B7DEE8"/>
            </a:solidFill>
            <a:ln w="25400" cap="flat" cmpd="sng" algn="ctr">
              <a:no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18474" name="TextBox 5"/>
            <p:cNvSpPr>
              <a:spLocks noChangeArrowheads="1"/>
            </p:cNvSpPr>
            <p:nvPr/>
          </p:nvSpPr>
          <p:spPr bwMode="auto">
            <a:xfrm>
              <a:off x="182539" y="3095849"/>
              <a:ext cx="28034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2800" b="1">
                  <a:latin typeface="楷体" panose="02010609060101010101" pitchFamily="49" charset="-122"/>
                  <a:ea typeface="楷体" panose="02010609060101010101" pitchFamily="49" charset="-122"/>
                </a:rPr>
                <a:t>经过：疏导撤离</a:t>
              </a:r>
              <a:endParaRPr lang="zh-CN" altLang="en-US" sz="2800" b="1">
                <a:latin typeface="楷体" panose="02010609060101010101" pitchFamily="49" charset="-122"/>
                <a:ea typeface="楷体" panose="02010609060101010101" pitchFamily="49" charset="-122"/>
              </a:endParaRPr>
            </a:p>
          </p:txBody>
        </p:sp>
      </p:grpSp>
      <p:sp>
        <p:nvSpPr>
          <p:cNvPr id="17416" name="矩形 42"/>
          <p:cNvSpPr/>
          <p:nvPr/>
        </p:nvSpPr>
        <p:spPr>
          <a:xfrm>
            <a:off x="6115050" y="2162175"/>
            <a:ext cx="2617788" cy="600075"/>
          </a:xfrm>
          <a:prstGeom prst="rect">
            <a:avLst/>
          </a:prstGeom>
          <a:noFill/>
          <a:ln w="25400" cap="flat" cmpd="sng" algn="ctr">
            <a:solidFill>
              <a:srgbClr val="00B050"/>
            </a:solid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grpSp>
        <p:nvGrpSpPr>
          <p:cNvPr id="18476" name="组合 43"/>
          <p:cNvGrpSpPr/>
          <p:nvPr/>
        </p:nvGrpSpPr>
        <p:grpSpPr bwMode="auto">
          <a:xfrm>
            <a:off x="6021388" y="3095625"/>
            <a:ext cx="2803525" cy="523875"/>
            <a:chOff x="165076" y="3095638"/>
            <a:chExt cx="2803440" cy="523220"/>
          </a:xfrm>
        </p:grpSpPr>
        <p:sp>
          <p:nvSpPr>
            <p:cNvPr id="17418" name="圆角矩形 44"/>
            <p:cNvSpPr/>
            <p:nvPr/>
          </p:nvSpPr>
          <p:spPr>
            <a:xfrm>
              <a:off x="187300" y="3114664"/>
              <a:ext cx="2781216" cy="478826"/>
            </a:xfrm>
            <a:prstGeom prst="roundRect">
              <a:avLst/>
            </a:prstGeom>
            <a:solidFill>
              <a:srgbClr val="D7E4BD"/>
            </a:solidFill>
            <a:ln w="25400" cap="flat" cmpd="sng" algn="ctr">
              <a:no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18478" name="TextBox 5"/>
            <p:cNvSpPr>
              <a:spLocks noChangeArrowheads="1"/>
            </p:cNvSpPr>
            <p:nvPr/>
          </p:nvSpPr>
          <p:spPr bwMode="auto">
            <a:xfrm>
              <a:off x="165076" y="3095638"/>
              <a:ext cx="28034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2800" b="1">
                  <a:latin typeface="楷体" panose="02010609060101010101" pitchFamily="49" charset="-122"/>
                  <a:ea typeface="楷体" panose="02010609060101010101" pitchFamily="49" charset="-122"/>
                </a:rPr>
                <a:t>结果：英勇殉职</a:t>
              </a:r>
              <a:endParaRPr lang="zh-CN" altLang="en-US" sz="2800" b="1">
                <a:latin typeface="楷体" panose="02010609060101010101" pitchFamily="49" charset="-122"/>
                <a:ea typeface="楷体" panose="02010609060101010101" pitchFamily="49"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84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1847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184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1"/>
          <p:cNvPicPr>
            <a:picLocks noChangeAspect="1" noChangeArrowheads="1"/>
          </p:cNvPicPr>
          <p:nvPr/>
        </p:nvPicPr>
        <p:blipFill>
          <a:blip r:embed="rId1" cstate="email"/>
          <a:srcRect t="8611" b="11958"/>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 Box 8"/>
          <p:cNvSpPr>
            <a:spLocks noChangeArrowheads="1"/>
          </p:cNvSpPr>
          <p:nvPr/>
        </p:nvSpPr>
        <p:spPr bwMode="auto">
          <a:xfrm>
            <a:off x="0" y="1706563"/>
            <a:ext cx="9144000" cy="2012950"/>
          </a:xfrm>
          <a:prstGeom prst="rect">
            <a:avLst/>
          </a:prstGeom>
          <a:gradFill rotWithShape="1">
            <a:gsLst>
              <a:gs pos="0">
                <a:srgbClr val="9EEAFF"/>
              </a:gs>
              <a:gs pos="35001">
                <a:srgbClr val="BBEFFF"/>
              </a:gs>
              <a:gs pos="100000">
                <a:srgbClr val="E4F9FF"/>
              </a:gs>
            </a:gsLst>
            <a:lin ang="16200000" scaled="1"/>
          </a:gradFill>
          <a:ln w="9525" algn="ctr">
            <a:solidFill>
              <a:srgbClr val="46AAC5"/>
            </a:solidFill>
            <a:miter lim="800000"/>
          </a:ln>
          <a:effectLst>
            <a:outerShdw dist="20000" dir="5400000" rotWithShape="0">
              <a:srgbClr val="000000">
                <a:alpha val="37999"/>
              </a:srgbClr>
            </a:outerShdw>
          </a:effectLst>
        </p:spPr>
        <p:txBody>
          <a:bodyPr>
            <a:spAutoFit/>
          </a:bodyPr>
          <a:lstStyle/>
          <a:p>
            <a:pPr>
              <a:lnSpc>
                <a:spcPct val="130000"/>
              </a:lnSpc>
              <a:spcBef>
                <a:spcPct val="50000"/>
              </a:spcBef>
            </a:pPr>
            <a:r>
              <a:rPr lang="zh-CN" altLang="en-US" sz="3200" b="1" dirty="0">
                <a:latin typeface="宋体" panose="02010600030101010101" pitchFamily="2" charset="-122"/>
              </a:rPr>
              <a:t>    文章有很多环境描写的句子，找出来在课本上划上横线，并说说这些句子有什么特点，在文章中起什么作用？</a:t>
            </a:r>
            <a:endParaRPr lang="zh-CN" altLang="en-US" sz="3200" b="1" dirty="0">
              <a:latin typeface="宋体" panose="02010600030101010101" pitchFamily="2" charset="-122"/>
            </a:endParaRPr>
          </a:p>
        </p:txBody>
      </p:sp>
      <p:sp>
        <p:nvSpPr>
          <p:cNvPr id="19460"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品读课文</a:t>
            </a:r>
            <a:endParaRPr lang="zh-CN" altLang="en-US" sz="3200" b="1">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wipe(down)">
                                      <p:cBhvr>
                                        <p:cTn id="7" dur="580" fill="hold">
                                          <p:stCondLst>
                                            <p:cond delay="0"/>
                                          </p:stCondLst>
                                        </p:cTn>
                                        <p:tgtEl>
                                          <p:spTgt spid="18435"/>
                                        </p:tgtEl>
                                      </p:cBhvr>
                                    </p:animEffect>
                                    <p:anim calcmode="lin" valueType="num">
                                      <p:cBhvr>
                                        <p:cTn id="8" dur="1822" tmFilter="0,0; 0.14,0.36; 0.43,0.73; 0.71,0.91; 1.0,1.0" fill="hold">
                                          <p:stCondLst>
                                            <p:cond delay="0"/>
                                          </p:stCondLst>
                                        </p:cTn>
                                        <p:tgtEl>
                                          <p:spTgt spid="18435"/>
                                        </p:tgtEl>
                                        <p:attrNameLst>
                                          <p:attrName>ppt_x</p:attrName>
                                        </p:attrNameLst>
                                      </p:cBhvr>
                                      <p:tavLst>
                                        <p:tav tm="0">
                                          <p:val>
                                            <p:strVal val="#ppt_x-0.25"/>
                                          </p:val>
                                        </p:tav>
                                        <p:tav tm="100000">
                                          <p:val>
                                            <p:strVal val="#ppt_x"/>
                                          </p:val>
                                        </p:tav>
                                      </p:tavLst>
                                    </p:anim>
                                    <p:anim calcmode="lin" valueType="num">
                                      <p:cBhvr>
                                        <p:cTn id="9" dur="664" tmFilter="0.0,0.0; 0.25,0.07; 0.50,0.2; 0.75,0.467; 1.0,1.0" fill="hold">
                                          <p:stCondLst>
                                            <p:cond delay="0"/>
                                          </p:stCondLst>
                                        </p:cTn>
                                        <p:tgtEl>
                                          <p:spTgt spid="1843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fill="hold">
                                          <p:stCondLst>
                                            <p:cond delay="664"/>
                                          </p:stCondLst>
                                        </p:cTn>
                                        <p:tgtEl>
                                          <p:spTgt spid="1843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fill="hold">
                                          <p:stCondLst>
                                            <p:cond delay="1324"/>
                                          </p:stCondLst>
                                        </p:cTn>
                                        <p:tgtEl>
                                          <p:spTgt spid="1843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fill="hold">
                                          <p:stCondLst>
                                            <p:cond delay="1656"/>
                                          </p:stCondLst>
                                        </p:cTn>
                                        <p:tgtEl>
                                          <p:spTgt spid="18435"/>
                                        </p:tgtEl>
                                        <p:attrNameLst>
                                          <p:attrName>ppt_y</p:attrName>
                                        </p:attrNameLst>
                                      </p:cBhvr>
                                      <p:tavLst>
                                        <p:tav tm="0" fmla="#ppt_y-sin(pi*$)/81">
                                          <p:val>
                                            <p:fltVal val="0"/>
                                          </p:val>
                                        </p:tav>
                                        <p:tav tm="100000">
                                          <p:val>
                                            <p:fltVal val="1"/>
                                          </p:val>
                                        </p:tav>
                                      </p:tavLst>
                                    </p:anim>
                                    <p:animScale>
                                      <p:cBhvr>
                                        <p:cTn id="13" dur="26" fill="hold">
                                          <p:stCondLst>
                                            <p:cond delay="650"/>
                                          </p:stCondLst>
                                        </p:cTn>
                                        <p:tgtEl>
                                          <p:spTgt spid="18435"/>
                                        </p:tgtEl>
                                      </p:cBhvr>
                                      <p:to x="100000" y="60000"/>
                                    </p:animScale>
                                    <p:animScale>
                                      <p:cBhvr>
                                        <p:cTn id="14" dur="166" decel="50000" fill="hold">
                                          <p:stCondLst>
                                            <p:cond delay="676"/>
                                          </p:stCondLst>
                                        </p:cTn>
                                        <p:tgtEl>
                                          <p:spTgt spid="18435"/>
                                        </p:tgtEl>
                                      </p:cBhvr>
                                      <p:to x="100000" y="100000"/>
                                    </p:animScale>
                                    <p:animScale>
                                      <p:cBhvr>
                                        <p:cTn id="15" dur="26" fill="hold">
                                          <p:stCondLst>
                                            <p:cond delay="1312"/>
                                          </p:stCondLst>
                                        </p:cTn>
                                        <p:tgtEl>
                                          <p:spTgt spid="18435"/>
                                        </p:tgtEl>
                                      </p:cBhvr>
                                      <p:to x="100000" y="80000"/>
                                    </p:animScale>
                                    <p:animScale>
                                      <p:cBhvr>
                                        <p:cTn id="16" dur="166" decel="50000" fill="hold">
                                          <p:stCondLst>
                                            <p:cond delay="1338"/>
                                          </p:stCondLst>
                                        </p:cTn>
                                        <p:tgtEl>
                                          <p:spTgt spid="18435"/>
                                        </p:tgtEl>
                                      </p:cBhvr>
                                      <p:to x="100000" y="100000"/>
                                    </p:animScale>
                                    <p:animScale>
                                      <p:cBhvr>
                                        <p:cTn id="17" dur="26" fill="hold">
                                          <p:stCondLst>
                                            <p:cond delay="1642"/>
                                          </p:stCondLst>
                                        </p:cTn>
                                        <p:tgtEl>
                                          <p:spTgt spid="18435"/>
                                        </p:tgtEl>
                                      </p:cBhvr>
                                      <p:to x="100000" y="90000"/>
                                    </p:animScale>
                                    <p:animScale>
                                      <p:cBhvr>
                                        <p:cTn id="18" dur="166" decel="50000" fill="hold">
                                          <p:stCondLst>
                                            <p:cond delay="1668"/>
                                          </p:stCondLst>
                                        </p:cTn>
                                        <p:tgtEl>
                                          <p:spTgt spid="18435"/>
                                        </p:tgtEl>
                                      </p:cBhvr>
                                      <p:to x="100000" y="100000"/>
                                    </p:animScale>
                                    <p:animScale>
                                      <p:cBhvr>
                                        <p:cTn id="19" dur="26" fill="hold">
                                          <p:stCondLst>
                                            <p:cond delay="1808"/>
                                          </p:stCondLst>
                                        </p:cTn>
                                        <p:tgtEl>
                                          <p:spTgt spid="18435"/>
                                        </p:tgtEl>
                                      </p:cBhvr>
                                      <p:to x="100000" y="95000"/>
                                    </p:animScale>
                                    <p:animScale>
                                      <p:cBhvr>
                                        <p:cTn id="20" dur="166" decel="50000" fill="hold">
                                          <p:stCondLst>
                                            <p:cond delay="1834"/>
                                          </p:stCondLst>
                                        </p:cTn>
                                        <p:tgtEl>
                                          <p:spTgt spid="1843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6"/>
          <p:cNvSpPr/>
          <p:nvPr/>
        </p:nvSpPr>
        <p:spPr>
          <a:xfrm>
            <a:off x="611188" y="889000"/>
            <a:ext cx="8110537" cy="4202113"/>
          </a:xfrm>
          <a:prstGeom prst="rect">
            <a:avLst/>
          </a:prstGeom>
          <a:noFill/>
          <a:ln>
            <a:noFill/>
            <a:miter lim="800000"/>
          </a:ln>
        </p:spPr>
        <p:txBody>
          <a:bodyPr>
            <a:spAutoFit/>
          </a:bodyPr>
          <a:lstStyle/>
          <a:p>
            <a:pPr marL="457200" indent="-457200">
              <a:lnSpc>
                <a:spcPct val="110000"/>
              </a:lnSpc>
              <a:spcBef>
                <a:spcPts val="600"/>
              </a:spcBef>
              <a:buFont typeface="Wingdings" panose="05000000000000000000" pitchFamily="2" charset="2"/>
              <a:buChar char="l"/>
            </a:pPr>
            <a:r>
              <a:rPr lang="zh-CN" altLang="en-US" sz="3200" b="1" dirty="0">
                <a:latin typeface="楷体" panose="02010609060101010101" pitchFamily="49" charset="-122"/>
                <a:ea typeface="楷体" panose="02010609060101010101" pitchFamily="49" charset="-122"/>
              </a:rPr>
              <a:t>黎明的时候，雨</a:t>
            </a:r>
            <a:r>
              <a:rPr lang="zh-CN" altLang="en-US" sz="3200" b="1" dirty="0">
                <a:solidFill>
                  <a:srgbClr val="0033CC"/>
                </a:solidFill>
                <a:latin typeface="楷体" panose="02010609060101010101" pitchFamily="49" charset="-122"/>
                <a:ea typeface="楷体" panose="02010609060101010101" pitchFamily="49" charset="-122"/>
              </a:rPr>
              <a:t>突然</a:t>
            </a:r>
            <a:r>
              <a:rPr lang="zh-CN" altLang="en-US" sz="3200" b="1" dirty="0">
                <a:latin typeface="楷体" panose="02010609060101010101" pitchFamily="49" charset="-122"/>
                <a:ea typeface="楷体" panose="02010609060101010101" pitchFamily="49" charset="-122"/>
              </a:rPr>
              <a:t>大了。</a:t>
            </a:r>
            <a:r>
              <a:rPr lang="zh-CN" altLang="en-US" sz="3200" b="1" dirty="0">
                <a:solidFill>
                  <a:srgbClr val="0033CC"/>
                </a:solidFill>
                <a:latin typeface="楷体" panose="02010609060101010101" pitchFamily="49" charset="-122"/>
                <a:ea typeface="楷体" panose="02010609060101010101" pitchFamily="49" charset="-122"/>
              </a:rPr>
              <a:t>像泼</a:t>
            </a:r>
            <a:r>
              <a:rPr lang="zh-CN" altLang="en-US" sz="3200" b="1" dirty="0">
                <a:latin typeface="楷体" panose="02010609060101010101" pitchFamily="49" charset="-122"/>
                <a:ea typeface="楷体" panose="02010609060101010101" pitchFamily="49" charset="-122"/>
              </a:rPr>
              <a:t>。</a:t>
            </a:r>
            <a:r>
              <a:rPr lang="zh-CN" altLang="en-US" sz="3200" b="1" dirty="0">
                <a:solidFill>
                  <a:srgbClr val="0033CC"/>
                </a:solidFill>
                <a:latin typeface="楷体" panose="02010609060101010101" pitchFamily="49" charset="-122"/>
                <a:ea typeface="楷体" panose="02010609060101010101" pitchFamily="49" charset="-122"/>
              </a:rPr>
              <a:t>像倒</a:t>
            </a:r>
            <a:r>
              <a:rPr lang="zh-CN" altLang="en-US" sz="3200" b="1" dirty="0">
                <a:latin typeface="楷体" panose="02010609060101010101" pitchFamily="49" charset="-122"/>
                <a:ea typeface="楷体" panose="02010609060101010101" pitchFamily="49" charset="-122"/>
              </a:rPr>
              <a:t>。</a:t>
            </a:r>
            <a:endParaRPr lang="en-US" altLang="zh-CN" sz="3200" b="1" dirty="0">
              <a:latin typeface="楷体" panose="02010609060101010101" pitchFamily="49" charset="-122"/>
              <a:ea typeface="楷体" panose="02010609060101010101" pitchFamily="49" charset="-122"/>
            </a:endParaRPr>
          </a:p>
          <a:p>
            <a:pPr marL="457200" indent="-457200">
              <a:lnSpc>
                <a:spcPct val="110000"/>
              </a:lnSpc>
              <a:spcBef>
                <a:spcPts val="600"/>
              </a:spcBef>
              <a:buFont typeface="Wingdings" panose="05000000000000000000" pitchFamily="2" charset="2"/>
              <a:buChar char="l"/>
            </a:pPr>
            <a:r>
              <a:rPr lang="zh-CN" altLang="en-US" sz="3200" b="1" dirty="0">
                <a:latin typeface="楷体" panose="02010609060101010101" pitchFamily="49" charset="-122"/>
                <a:ea typeface="楷体" panose="02010609060101010101" pitchFamily="49" charset="-122"/>
              </a:rPr>
              <a:t>山洪</a:t>
            </a:r>
            <a:r>
              <a:rPr lang="zh-CN" altLang="en-US" sz="3200" b="1" dirty="0">
                <a:solidFill>
                  <a:srgbClr val="0033CC"/>
                </a:solidFill>
                <a:latin typeface="楷体" panose="02010609060101010101" pitchFamily="49" charset="-122"/>
                <a:ea typeface="楷体" panose="02010609060101010101" pitchFamily="49" charset="-122"/>
              </a:rPr>
              <a:t>咆哮</a:t>
            </a:r>
            <a:r>
              <a:rPr lang="zh-CN" altLang="en-US" sz="3200" b="1" dirty="0">
                <a:latin typeface="楷体" panose="02010609060101010101" pitchFamily="49" charset="-122"/>
                <a:ea typeface="楷体" panose="02010609060101010101" pitchFamily="49" charset="-122"/>
              </a:rPr>
              <a:t>着，像一群</a:t>
            </a:r>
            <a:r>
              <a:rPr lang="zh-CN" altLang="en-US" sz="3200" b="1" dirty="0">
                <a:solidFill>
                  <a:srgbClr val="0033CC"/>
                </a:solidFill>
                <a:latin typeface="楷体" panose="02010609060101010101" pitchFamily="49" charset="-122"/>
                <a:ea typeface="楷体" panose="02010609060101010101" pitchFamily="49" charset="-122"/>
              </a:rPr>
              <a:t>受惊的野马</a:t>
            </a:r>
            <a:r>
              <a:rPr lang="zh-CN" altLang="en-US" sz="3200" b="1" dirty="0">
                <a:latin typeface="楷体" panose="02010609060101010101" pitchFamily="49" charset="-122"/>
                <a:ea typeface="楷体" panose="02010609060101010101" pitchFamily="49" charset="-122"/>
              </a:rPr>
              <a:t>，从山谷里</a:t>
            </a:r>
            <a:r>
              <a:rPr lang="zh-CN" altLang="en-US" sz="3200" b="1" dirty="0">
                <a:solidFill>
                  <a:srgbClr val="0033CC"/>
                </a:solidFill>
                <a:latin typeface="楷体" panose="02010609060101010101" pitchFamily="49" charset="-122"/>
                <a:ea typeface="楷体" panose="02010609060101010101" pitchFamily="49" charset="-122"/>
              </a:rPr>
              <a:t>狂奔</a:t>
            </a:r>
            <a:r>
              <a:rPr lang="zh-CN" altLang="en-US" sz="3200" b="1" dirty="0">
                <a:latin typeface="楷体" panose="02010609060101010101" pitchFamily="49" charset="-122"/>
                <a:ea typeface="楷体" panose="02010609060101010101" pitchFamily="49" charset="-122"/>
              </a:rPr>
              <a:t>而来，</a:t>
            </a:r>
            <a:r>
              <a:rPr lang="zh-CN" altLang="en-US" sz="3200" b="1" dirty="0">
                <a:solidFill>
                  <a:srgbClr val="0033CC"/>
                </a:solidFill>
                <a:latin typeface="楷体" panose="02010609060101010101" pitchFamily="49" charset="-122"/>
                <a:ea typeface="楷体" panose="02010609060101010101" pitchFamily="49" charset="-122"/>
              </a:rPr>
              <a:t>势不可当</a:t>
            </a:r>
            <a:r>
              <a:rPr lang="zh-CN" altLang="en-US" sz="3200" b="1" dirty="0">
                <a:latin typeface="楷体" panose="02010609060101010101" pitchFamily="49" charset="-122"/>
                <a:ea typeface="楷体" panose="02010609060101010101" pitchFamily="49" charset="-122"/>
              </a:rPr>
              <a:t>。</a:t>
            </a:r>
            <a:endParaRPr lang="en-US" altLang="zh-CN" sz="3200" b="1" dirty="0">
              <a:latin typeface="楷体" panose="02010609060101010101" pitchFamily="49" charset="-122"/>
              <a:ea typeface="楷体" panose="02010609060101010101" pitchFamily="49" charset="-122"/>
            </a:endParaRPr>
          </a:p>
          <a:p>
            <a:pPr marL="457200" indent="-457200">
              <a:lnSpc>
                <a:spcPct val="110000"/>
              </a:lnSpc>
              <a:spcBef>
                <a:spcPts val="600"/>
              </a:spcBef>
              <a:buClr>
                <a:srgbClr val="000000"/>
              </a:buClr>
              <a:buFont typeface="Wingdings" panose="05000000000000000000" pitchFamily="2" charset="2"/>
              <a:buChar char="l"/>
            </a:pPr>
            <a:r>
              <a:rPr lang="zh-CN" altLang="en-US" sz="3200" b="1" dirty="0">
                <a:solidFill>
                  <a:srgbClr val="0033CC"/>
                </a:solidFill>
                <a:latin typeface="楷体" panose="02010609060101010101" pitchFamily="49" charset="-122"/>
                <a:ea typeface="楷体" panose="02010609060101010101" pitchFamily="49" charset="-122"/>
              </a:rPr>
              <a:t>近一米高</a:t>
            </a:r>
            <a:r>
              <a:rPr lang="zh-CN" altLang="en-US" sz="3200" b="1" dirty="0">
                <a:latin typeface="楷体" panose="02010609060101010101" pitchFamily="49" charset="-122"/>
                <a:ea typeface="楷体" panose="02010609060101010101" pitchFamily="49" charset="-122"/>
              </a:rPr>
              <a:t>的洪水已经在路面上</a:t>
            </a:r>
            <a:r>
              <a:rPr lang="zh-CN" altLang="en-US" sz="3200" b="1" dirty="0">
                <a:solidFill>
                  <a:srgbClr val="0033CC"/>
                </a:solidFill>
                <a:latin typeface="楷体" panose="02010609060101010101" pitchFamily="49" charset="-122"/>
                <a:ea typeface="楷体" panose="02010609060101010101" pitchFamily="49" charset="-122"/>
              </a:rPr>
              <a:t>跳舞</a:t>
            </a:r>
            <a:r>
              <a:rPr lang="zh-CN" altLang="en-US" sz="3200" b="1" dirty="0">
                <a:latin typeface="楷体" panose="02010609060101010101" pitchFamily="49" charset="-122"/>
                <a:ea typeface="楷体" panose="02010609060101010101" pitchFamily="49" charset="-122"/>
              </a:rPr>
              <a:t>了。</a:t>
            </a:r>
            <a:endParaRPr lang="en-US" altLang="zh-CN" sz="3200" b="1" dirty="0">
              <a:latin typeface="楷体" panose="02010609060101010101" pitchFamily="49" charset="-122"/>
              <a:ea typeface="楷体" panose="02010609060101010101" pitchFamily="49" charset="-122"/>
            </a:endParaRPr>
          </a:p>
          <a:p>
            <a:pPr marL="457200" indent="-457200">
              <a:lnSpc>
                <a:spcPct val="110000"/>
              </a:lnSpc>
              <a:spcBef>
                <a:spcPts val="600"/>
              </a:spcBef>
              <a:buFont typeface="Wingdings" panose="05000000000000000000" pitchFamily="2" charset="2"/>
              <a:buChar char="l"/>
            </a:pPr>
            <a:r>
              <a:rPr lang="zh-CN" altLang="en-US" sz="3200" b="1" dirty="0">
                <a:latin typeface="楷体" panose="02010609060101010101" pitchFamily="49" charset="-122"/>
                <a:ea typeface="楷体" panose="02010609060101010101" pitchFamily="49" charset="-122"/>
              </a:rPr>
              <a:t>死亡在洪水的</a:t>
            </a:r>
            <a:r>
              <a:rPr lang="zh-CN" altLang="en-US" sz="3200" b="1" dirty="0">
                <a:solidFill>
                  <a:srgbClr val="0033CC"/>
                </a:solidFill>
                <a:latin typeface="楷体" panose="02010609060101010101" pitchFamily="49" charset="-122"/>
                <a:ea typeface="楷体" panose="02010609060101010101" pitchFamily="49" charset="-122"/>
              </a:rPr>
              <a:t>狞笑</a:t>
            </a:r>
            <a:r>
              <a:rPr lang="zh-CN" altLang="en-US" sz="3200" b="1" dirty="0">
                <a:latin typeface="楷体" panose="02010609060101010101" pitchFamily="49" charset="-122"/>
                <a:ea typeface="楷体" panose="02010609060101010101" pitchFamily="49" charset="-122"/>
              </a:rPr>
              <a:t>声中逼近。</a:t>
            </a:r>
            <a:endParaRPr lang="en-US" altLang="zh-CN" sz="3200" b="1" dirty="0">
              <a:latin typeface="楷体" panose="02010609060101010101" pitchFamily="49" charset="-122"/>
              <a:ea typeface="楷体" panose="02010609060101010101" pitchFamily="49" charset="-122"/>
            </a:endParaRPr>
          </a:p>
          <a:p>
            <a:pPr marL="457200" indent="-457200">
              <a:lnSpc>
                <a:spcPct val="110000"/>
              </a:lnSpc>
              <a:spcBef>
                <a:spcPts val="600"/>
              </a:spcBef>
              <a:buFont typeface="Wingdings" panose="05000000000000000000" pitchFamily="2" charset="2"/>
              <a:buChar char="l"/>
            </a:pPr>
            <a:r>
              <a:rPr lang="zh-CN" altLang="en-US" sz="3200" b="1" dirty="0">
                <a:latin typeface="楷体" panose="02010609060101010101" pitchFamily="49" charset="-122"/>
                <a:ea typeface="楷体" panose="02010609060101010101" pitchFamily="49" charset="-122"/>
              </a:rPr>
              <a:t>水渐渐</a:t>
            </a:r>
            <a:r>
              <a:rPr lang="zh-CN" altLang="en-US" sz="3200" b="1" dirty="0">
                <a:solidFill>
                  <a:srgbClr val="0033CC"/>
                </a:solidFill>
                <a:latin typeface="楷体" panose="02010609060101010101" pitchFamily="49" charset="-122"/>
                <a:ea typeface="楷体" panose="02010609060101010101" pitchFamily="49" charset="-122"/>
              </a:rPr>
              <a:t>蹿</a:t>
            </a:r>
            <a:r>
              <a:rPr lang="zh-CN" altLang="en-US" sz="3200" b="1" dirty="0">
                <a:latin typeface="楷体" panose="02010609060101010101" pitchFamily="49" charset="-122"/>
                <a:ea typeface="楷体" panose="02010609060101010101" pitchFamily="49" charset="-122"/>
              </a:rPr>
              <a:t>上来，</a:t>
            </a:r>
            <a:r>
              <a:rPr lang="zh-CN" altLang="en-US" sz="3200" b="1" dirty="0">
                <a:solidFill>
                  <a:srgbClr val="0033CC"/>
                </a:solidFill>
                <a:latin typeface="楷体" panose="02010609060101010101" pitchFamily="49" charset="-122"/>
                <a:ea typeface="楷体" panose="02010609060101010101" pitchFamily="49" charset="-122"/>
              </a:rPr>
              <a:t>放肆</a:t>
            </a:r>
            <a:r>
              <a:rPr lang="zh-CN" altLang="en-US" sz="3200" b="1" dirty="0">
                <a:latin typeface="楷体" panose="02010609060101010101" pitchFamily="49" charset="-122"/>
                <a:ea typeface="楷体" panose="02010609060101010101" pitchFamily="49" charset="-122"/>
              </a:rPr>
              <a:t>地舔着人们的</a:t>
            </a:r>
            <a:r>
              <a:rPr lang="zh-CN" altLang="en-US" sz="3200" b="1" dirty="0">
                <a:solidFill>
                  <a:srgbClr val="0033CC"/>
                </a:solidFill>
                <a:latin typeface="楷体" panose="02010609060101010101" pitchFamily="49" charset="-122"/>
                <a:ea typeface="楷体" panose="02010609060101010101" pitchFamily="49" charset="-122"/>
              </a:rPr>
              <a:t>腰</a:t>
            </a:r>
            <a:r>
              <a:rPr lang="zh-CN" altLang="en-US" sz="3200" b="1" dirty="0">
                <a:latin typeface="楷体" panose="02010609060101010101" pitchFamily="49" charset="-122"/>
                <a:ea typeface="楷体" panose="02010609060101010101" pitchFamily="49" charset="-122"/>
              </a:rPr>
              <a:t>。</a:t>
            </a:r>
            <a:endParaRPr lang="zh-CN" altLang="en-US" sz="3200" b="1" dirty="0">
              <a:latin typeface="楷体" panose="02010609060101010101" pitchFamily="49" charset="-122"/>
              <a:ea typeface="楷体" panose="02010609060101010101" pitchFamily="49" charset="-122"/>
            </a:endParaRPr>
          </a:p>
          <a:p>
            <a:pPr marL="457200" indent="-457200">
              <a:lnSpc>
                <a:spcPct val="110000"/>
              </a:lnSpc>
              <a:spcBef>
                <a:spcPts val="600"/>
              </a:spcBef>
              <a:buFont typeface="Wingdings" panose="05000000000000000000" pitchFamily="2" charset="2"/>
              <a:buChar char="l"/>
            </a:pPr>
            <a:r>
              <a:rPr lang="zh-CN" altLang="en-US" sz="3200" b="1" dirty="0">
                <a:latin typeface="楷体" panose="02010609060101010101" pitchFamily="49" charset="-122"/>
                <a:ea typeface="楷体" panose="02010609060101010101" pitchFamily="49" charset="-122"/>
              </a:rPr>
              <a:t>水，</a:t>
            </a:r>
            <a:r>
              <a:rPr lang="zh-CN" altLang="en-US" sz="3200" b="1" dirty="0">
                <a:solidFill>
                  <a:srgbClr val="0033CC"/>
                </a:solidFill>
                <a:latin typeface="楷体" panose="02010609060101010101" pitchFamily="49" charset="-122"/>
                <a:ea typeface="楷体" panose="02010609060101010101" pitchFamily="49" charset="-122"/>
              </a:rPr>
              <a:t>爬上</a:t>
            </a:r>
            <a:r>
              <a:rPr lang="zh-CN" altLang="en-US" sz="3200" b="1" dirty="0">
                <a:latin typeface="楷体" panose="02010609060101010101" pitchFamily="49" charset="-122"/>
                <a:ea typeface="楷体" panose="02010609060101010101" pitchFamily="49" charset="-122"/>
              </a:rPr>
              <a:t>了老汉的</a:t>
            </a:r>
            <a:r>
              <a:rPr lang="zh-CN" altLang="en-US" sz="3200" b="1" dirty="0">
                <a:solidFill>
                  <a:srgbClr val="0033CC"/>
                </a:solidFill>
                <a:latin typeface="楷体" panose="02010609060101010101" pitchFamily="49" charset="-122"/>
                <a:ea typeface="楷体" panose="02010609060101010101" pitchFamily="49" charset="-122"/>
              </a:rPr>
              <a:t>胸膛</a:t>
            </a:r>
            <a:r>
              <a:rPr lang="zh-CN" altLang="en-US" sz="3200" b="1" dirty="0">
                <a:latin typeface="楷体" panose="02010609060101010101" pitchFamily="49" charset="-122"/>
                <a:ea typeface="楷体" panose="02010609060101010101" pitchFamily="49" charset="-122"/>
              </a:rPr>
              <a:t>。</a:t>
            </a:r>
            <a:endParaRPr lang="zh-CN" altLang="en-US" sz="3200" b="1" dirty="0">
              <a:latin typeface="楷体" panose="02010609060101010101" pitchFamily="49" charset="-122"/>
              <a:ea typeface="楷体" panose="02010609060101010101" pitchFamily="49" charset="-122"/>
            </a:endParaRPr>
          </a:p>
        </p:txBody>
      </p:sp>
      <p:sp>
        <p:nvSpPr>
          <p:cNvPr id="20483"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品读课文</a:t>
            </a:r>
            <a:endParaRPr lang="zh-CN" altLang="en-US" sz="3200" b="1">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animEffect transition="in" filter="randombar(horizontal)">
                                      <p:cBhvr>
                                        <p:cTn id="7" dur="500" fill="hold"/>
                                        <p:tgtEl>
                                          <p:spTgt spid="1945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9458">
                                            <p:txEl>
                                              <p:pRg st="1" end="1"/>
                                            </p:txEl>
                                          </p:spTgt>
                                        </p:tgtEl>
                                        <p:attrNameLst>
                                          <p:attrName>style.visibility</p:attrName>
                                        </p:attrNameLst>
                                      </p:cBhvr>
                                      <p:to>
                                        <p:strVal val="visible"/>
                                      </p:to>
                                    </p:set>
                                    <p:animEffect transition="in" filter="randombar(horizontal)">
                                      <p:cBhvr>
                                        <p:cTn id="12" dur="500" fill="hold"/>
                                        <p:tgtEl>
                                          <p:spTgt spid="1945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9458">
                                            <p:txEl>
                                              <p:pRg st="2" end="2"/>
                                            </p:txEl>
                                          </p:spTgt>
                                        </p:tgtEl>
                                        <p:attrNameLst>
                                          <p:attrName>style.visibility</p:attrName>
                                        </p:attrNameLst>
                                      </p:cBhvr>
                                      <p:to>
                                        <p:strVal val="visible"/>
                                      </p:to>
                                    </p:set>
                                    <p:animEffect transition="in" filter="randombar(horizontal)">
                                      <p:cBhvr>
                                        <p:cTn id="17" dur="500" fill="hold"/>
                                        <p:tgtEl>
                                          <p:spTgt spid="1945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9458">
                                            <p:txEl>
                                              <p:pRg st="3" end="3"/>
                                            </p:txEl>
                                          </p:spTgt>
                                        </p:tgtEl>
                                        <p:attrNameLst>
                                          <p:attrName>style.visibility</p:attrName>
                                        </p:attrNameLst>
                                      </p:cBhvr>
                                      <p:to>
                                        <p:strVal val="visible"/>
                                      </p:to>
                                    </p:set>
                                    <p:animEffect transition="in" filter="randombar(horizontal)">
                                      <p:cBhvr>
                                        <p:cTn id="22" dur="500" fill="hold"/>
                                        <p:tgtEl>
                                          <p:spTgt spid="1945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19458">
                                            <p:txEl>
                                              <p:pRg st="4" end="4"/>
                                            </p:txEl>
                                          </p:spTgt>
                                        </p:tgtEl>
                                        <p:attrNameLst>
                                          <p:attrName>style.visibility</p:attrName>
                                        </p:attrNameLst>
                                      </p:cBhvr>
                                      <p:to>
                                        <p:strVal val="visible"/>
                                      </p:to>
                                    </p:set>
                                    <p:animEffect transition="in" filter="randombar(horizontal)">
                                      <p:cBhvr>
                                        <p:cTn id="27" dur="500" fill="hold"/>
                                        <p:tgtEl>
                                          <p:spTgt spid="1945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19458">
                                            <p:txEl>
                                              <p:pRg st="5" end="5"/>
                                            </p:txEl>
                                          </p:spTgt>
                                        </p:tgtEl>
                                        <p:attrNameLst>
                                          <p:attrName>style.visibility</p:attrName>
                                        </p:attrNameLst>
                                      </p:cBhvr>
                                      <p:to>
                                        <p:strVal val="visible"/>
                                      </p:to>
                                    </p:set>
                                    <p:animEffect transition="in" filter="randombar(horizontal)">
                                      <p:cBhvr>
                                        <p:cTn id="32" dur="500" fill="hold"/>
                                        <p:tgtEl>
                                          <p:spTgt spid="1945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22"/>
          <p:cNvPicPr>
            <a:picLocks noChangeAspect="1" noChangeArrowheads="1"/>
          </p:cNvPicPr>
          <p:nvPr/>
        </p:nvPicPr>
        <p:blipFill>
          <a:blip r:embed="rId1" cstate="email"/>
          <a:srcRect/>
          <a:stretch>
            <a:fillRect/>
          </a:stretch>
        </p:blipFill>
        <p:spPr bwMode="auto">
          <a:xfrm>
            <a:off x="5151438" y="1390650"/>
            <a:ext cx="3127375" cy="179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pic>
      <p:sp>
        <p:nvSpPr>
          <p:cNvPr id="20483" name="矩形 23"/>
          <p:cNvSpPr/>
          <p:nvPr/>
        </p:nvSpPr>
        <p:spPr>
          <a:xfrm>
            <a:off x="690563" y="3468688"/>
            <a:ext cx="7762875" cy="1274762"/>
          </a:xfrm>
          <a:prstGeom prst="rect">
            <a:avLst/>
          </a:prstGeom>
          <a:noFill/>
          <a:ln w="9525" cap="flat" cmpd="sng" algn="ctr">
            <a:noFill/>
            <a:prstDash val="solid"/>
            <a:round/>
            <a:headEnd type="none" w="med" len="med"/>
            <a:tailEnd type="none" w="med" len="med"/>
          </a:ln>
        </p:spPr>
        <p:txBody>
          <a:bodyPr>
            <a:spAutoFit/>
          </a:bodyPr>
          <a:lstStyle/>
          <a:p>
            <a:pPr>
              <a:lnSpc>
                <a:spcPct val="120000"/>
              </a:lnSpc>
              <a:spcBef>
                <a:spcPct val="50000"/>
              </a:spcBef>
            </a:pPr>
            <a:r>
              <a:rPr lang="zh-CN" altLang="en-US" sz="3200" b="1">
                <a:solidFill>
                  <a:srgbClr val="C00000"/>
                </a:solidFill>
                <a:latin typeface="宋体" panose="02010600030101010101" pitchFamily="2" charset="-122"/>
              </a:rPr>
              <a:t>    作用：</a:t>
            </a:r>
            <a:r>
              <a:rPr lang="zh-CN" altLang="en-US" sz="3200" b="1">
                <a:solidFill>
                  <a:srgbClr val="0033CC"/>
                </a:solidFill>
                <a:latin typeface="宋体" panose="02010600030101010101" pitchFamily="2" charset="-122"/>
              </a:rPr>
              <a:t>突出了暴雨、山洪的突如其来和形势危急，渲染了紧张的气氛。</a:t>
            </a:r>
            <a:endParaRPr lang="zh-CN" altLang="en-US" sz="3200" b="1">
              <a:solidFill>
                <a:srgbClr val="0033CC"/>
              </a:solidFill>
              <a:latin typeface="宋体" panose="02010600030101010101" pitchFamily="2" charset="-122"/>
            </a:endParaRPr>
          </a:p>
        </p:txBody>
      </p:sp>
      <p:sp>
        <p:nvSpPr>
          <p:cNvPr id="20484" name="矩形 18"/>
          <p:cNvSpPr/>
          <p:nvPr/>
        </p:nvSpPr>
        <p:spPr>
          <a:xfrm>
            <a:off x="685800" y="1319213"/>
            <a:ext cx="4471988" cy="1865312"/>
          </a:xfrm>
          <a:prstGeom prst="rect">
            <a:avLst/>
          </a:prstGeom>
          <a:noFill/>
          <a:ln w="9525" cap="flat" cmpd="sng" algn="ctr">
            <a:noFill/>
            <a:prstDash val="solid"/>
            <a:round/>
            <a:headEnd type="none" w="med" len="med"/>
            <a:tailEnd type="none" w="med" len="med"/>
          </a:ln>
        </p:spPr>
        <p:txBody>
          <a:bodyPr>
            <a:spAutoFit/>
          </a:bodyPr>
          <a:lstStyle/>
          <a:p>
            <a:pPr>
              <a:lnSpc>
                <a:spcPct val="120000"/>
              </a:lnSpc>
              <a:spcBef>
                <a:spcPct val="50000"/>
              </a:spcBef>
            </a:pPr>
            <a:r>
              <a:rPr lang="zh-CN" altLang="en-US" sz="3200" b="1">
                <a:solidFill>
                  <a:srgbClr val="C00000"/>
                </a:solidFill>
                <a:latin typeface="宋体" panose="02010600030101010101" pitchFamily="2" charset="-122"/>
              </a:rPr>
              <a:t>    特点：</a:t>
            </a:r>
            <a:r>
              <a:rPr lang="zh-CN" altLang="en-US" sz="3200" b="1">
                <a:solidFill>
                  <a:srgbClr val="0033CC"/>
                </a:solidFill>
                <a:latin typeface="宋体" panose="02010600030101010101" pitchFamily="2" charset="-122"/>
              </a:rPr>
              <a:t>多采用拟人或比喻的修辞手法，句式简洁、精练。</a:t>
            </a:r>
            <a:endParaRPr lang="zh-CN" altLang="en-US" sz="3200" b="1">
              <a:solidFill>
                <a:srgbClr val="0033CC"/>
              </a:solidFill>
              <a:latin typeface="宋体" panose="02010600030101010101" pitchFamily="2" charset="-122"/>
            </a:endParaRPr>
          </a:p>
        </p:txBody>
      </p:sp>
      <p:sp>
        <p:nvSpPr>
          <p:cNvPr id="21509"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品读课文</a:t>
            </a:r>
            <a:endParaRPr lang="zh-CN" altLang="en-US" sz="3200" b="1">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fade">
                                      <p:cBhvr>
                                        <p:cTn id="7" dur="1000" fill="hold"/>
                                        <p:tgtEl>
                                          <p:spTgt spid="21506"/>
                                        </p:tgtEl>
                                      </p:cBhvr>
                                    </p:animEffect>
                                    <p:anim calcmode="lin" valueType="num">
                                      <p:cBhvr>
                                        <p:cTn id="8" dur="1000" fill="hold"/>
                                        <p:tgtEl>
                                          <p:spTgt spid="21506"/>
                                        </p:tgtEl>
                                        <p:attrNameLst>
                                          <p:attrName>ppt_x</p:attrName>
                                        </p:attrNameLst>
                                      </p:cBhvr>
                                      <p:tavLst>
                                        <p:tav tm="0">
                                          <p:val>
                                            <p:strVal val="#ppt_x"/>
                                          </p:val>
                                        </p:tav>
                                        <p:tav tm="100000">
                                          <p:val>
                                            <p:strVal val="#ppt_x"/>
                                          </p:val>
                                        </p:tav>
                                      </p:tavLst>
                                    </p:anim>
                                    <p:anim calcmode="lin" valueType="num">
                                      <p:cBhvr>
                                        <p:cTn id="9" dur="1000" fill="hold"/>
                                        <p:tgtEl>
                                          <p:spTgt spid="2150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0484"/>
                                        </p:tgtEl>
                                        <p:attrNameLst>
                                          <p:attrName>style.visibility</p:attrName>
                                        </p:attrNameLst>
                                      </p:cBhvr>
                                      <p:to>
                                        <p:strVal val="visible"/>
                                      </p:to>
                                    </p:set>
                                    <p:animEffect transition="in" filter="randombar(horizontal)">
                                      <p:cBhvr>
                                        <p:cTn id="14" dur="500" fill="hold"/>
                                        <p:tgtEl>
                                          <p:spTgt spid="20484"/>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20483"/>
                                        </p:tgtEl>
                                        <p:attrNameLst>
                                          <p:attrName>style.visibility</p:attrName>
                                        </p:attrNameLst>
                                      </p:cBhvr>
                                      <p:to>
                                        <p:strVal val="visible"/>
                                      </p:to>
                                    </p:set>
                                    <p:animEffect transition="in" filter="randombar(horizontal)">
                                      <p:cBhvr>
                                        <p:cTn id="19" dur="500" fill="hold"/>
                                        <p:tgtEl>
                                          <p:spTgt spid="20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animBg="1"/>
      <p:bldP spid="2048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品读课文</a:t>
            </a:r>
            <a:endParaRPr lang="zh-CN" altLang="en-US" sz="3200" b="1">
              <a:latin typeface="黑体" panose="02010609060101010101" pitchFamily="49" charset="-122"/>
              <a:ea typeface="黑体" panose="02010609060101010101" pitchFamily="49" charset="-122"/>
            </a:endParaRPr>
          </a:p>
        </p:txBody>
      </p:sp>
      <p:sp>
        <p:nvSpPr>
          <p:cNvPr id="21507" name="TextBox 5"/>
          <p:cNvSpPr/>
          <p:nvPr/>
        </p:nvSpPr>
        <p:spPr>
          <a:xfrm>
            <a:off x="676275" y="790575"/>
            <a:ext cx="7654925" cy="604838"/>
          </a:xfrm>
          <a:prstGeom prst="rect">
            <a:avLst/>
          </a:prstGeom>
          <a:noFill/>
          <a:ln>
            <a:noFill/>
            <a:miter lim="800000"/>
          </a:ln>
        </p:spPr>
        <p:txBody>
          <a:bodyPr>
            <a:spAutoFit/>
          </a:bodyPr>
          <a:lstStyle/>
          <a:p>
            <a:pPr eaLnBrk="0" hangingPunct="0">
              <a:lnSpc>
                <a:spcPct val="120000"/>
              </a:lnSpc>
            </a:pPr>
            <a:r>
              <a:rPr lang="zh-CN" altLang="en-US" sz="3200" b="1">
                <a:latin typeface="宋体" panose="02010600030101010101" pitchFamily="2" charset="-122"/>
              </a:rPr>
              <a:t>故事围绕“木桥”产生了哪些矛盾冲突？</a:t>
            </a:r>
            <a:endParaRPr lang="zh-CN" altLang="en-US" sz="3200" b="1">
              <a:latin typeface="宋体" panose="02010600030101010101" pitchFamily="2" charset="-122"/>
            </a:endParaRPr>
          </a:p>
        </p:txBody>
      </p:sp>
      <p:grpSp>
        <p:nvGrpSpPr>
          <p:cNvPr id="22532" name="组合 32"/>
          <p:cNvGrpSpPr/>
          <p:nvPr/>
        </p:nvGrpSpPr>
        <p:grpSpPr bwMode="auto">
          <a:xfrm>
            <a:off x="476250" y="1395413"/>
            <a:ext cx="8443913" cy="3708400"/>
            <a:chOff x="118944" y="774230"/>
            <a:chExt cx="8932677" cy="3924474"/>
          </a:xfrm>
        </p:grpSpPr>
        <p:grpSp>
          <p:nvGrpSpPr>
            <p:cNvPr id="22533" name="组合 4"/>
            <p:cNvGrpSpPr/>
            <p:nvPr/>
          </p:nvGrpSpPr>
          <p:grpSpPr bwMode="auto">
            <a:xfrm>
              <a:off x="118944" y="774230"/>
              <a:ext cx="8932677" cy="3924474"/>
              <a:chOff x="-232748" y="435327"/>
              <a:chExt cx="9680143" cy="4252865"/>
            </a:xfrm>
          </p:grpSpPr>
          <p:pic>
            <p:nvPicPr>
              <p:cNvPr id="22534" name="图片 1"/>
              <p:cNvPicPr>
                <a:picLocks noChangeAspect="1" noChangeArrowheads="1"/>
              </p:cNvPicPr>
              <p:nvPr/>
            </p:nvPicPr>
            <p:blipFill>
              <a:blip r:embed="rId1" cstate="email"/>
              <a:srcRect/>
              <a:stretch>
                <a:fillRect/>
              </a:stretch>
            </p:blipFill>
            <p:spPr bwMode="auto">
              <a:xfrm>
                <a:off x="-232748" y="435327"/>
                <a:ext cx="3240227" cy="4252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图片 2"/>
              <p:cNvPicPr>
                <a:picLocks noChangeAspect="1" noChangeArrowheads="1"/>
              </p:cNvPicPr>
              <p:nvPr/>
            </p:nvPicPr>
            <p:blipFill>
              <a:blip r:embed="rId2" cstate="email"/>
              <a:srcRect/>
              <a:stretch>
                <a:fillRect/>
              </a:stretch>
            </p:blipFill>
            <p:spPr bwMode="auto">
              <a:xfrm>
                <a:off x="2952280" y="435327"/>
                <a:ext cx="3264664" cy="4252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图片 3"/>
              <p:cNvPicPr>
                <a:picLocks noChangeAspect="1" noChangeArrowheads="1"/>
              </p:cNvPicPr>
              <p:nvPr/>
            </p:nvPicPr>
            <p:blipFill>
              <a:blip r:embed="rId3" cstate="email"/>
              <a:srcRect/>
              <a:stretch>
                <a:fillRect/>
              </a:stretch>
            </p:blipFill>
            <p:spPr bwMode="auto">
              <a:xfrm>
                <a:off x="6192507" y="435327"/>
                <a:ext cx="3254888" cy="4252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537" name="文本框 5"/>
            <p:cNvSpPr>
              <a:spLocks noChangeArrowheads="1"/>
            </p:cNvSpPr>
            <p:nvPr/>
          </p:nvSpPr>
          <p:spPr bwMode="auto">
            <a:xfrm>
              <a:off x="281354" y="1502686"/>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a:t>
              </a:r>
              <a:endParaRPr lang="zh-CN" altLang="en-US" sz="1200" b="1">
                <a:solidFill>
                  <a:srgbClr val="FF00FF"/>
                </a:solidFill>
                <a:latin typeface="宋体" panose="02010600030101010101" pitchFamily="2" charset="-122"/>
              </a:endParaRPr>
            </a:p>
          </p:txBody>
        </p:sp>
        <p:sp>
          <p:nvSpPr>
            <p:cNvPr id="22538" name="文本框 6"/>
            <p:cNvSpPr>
              <a:spLocks noChangeArrowheads="1"/>
            </p:cNvSpPr>
            <p:nvPr/>
          </p:nvSpPr>
          <p:spPr bwMode="auto">
            <a:xfrm>
              <a:off x="281354" y="1641185"/>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a:t>
              </a:r>
              <a:endParaRPr lang="zh-CN" altLang="en-US" sz="1200" b="1">
                <a:solidFill>
                  <a:srgbClr val="FF00FF"/>
                </a:solidFill>
                <a:latin typeface="宋体" panose="02010600030101010101" pitchFamily="2" charset="-122"/>
              </a:endParaRPr>
            </a:p>
          </p:txBody>
        </p:sp>
        <p:sp>
          <p:nvSpPr>
            <p:cNvPr id="22539" name="文本框 7"/>
            <p:cNvSpPr>
              <a:spLocks noChangeArrowheads="1"/>
            </p:cNvSpPr>
            <p:nvPr/>
          </p:nvSpPr>
          <p:spPr bwMode="auto">
            <a:xfrm>
              <a:off x="281354" y="1948119"/>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3</a:t>
              </a:r>
              <a:endParaRPr lang="zh-CN" altLang="en-US" sz="1200" b="1">
                <a:solidFill>
                  <a:srgbClr val="FF00FF"/>
                </a:solidFill>
                <a:latin typeface="宋体" panose="02010600030101010101" pitchFamily="2" charset="-122"/>
              </a:endParaRPr>
            </a:p>
          </p:txBody>
        </p:sp>
        <p:sp>
          <p:nvSpPr>
            <p:cNvPr id="22540" name="文本框 8"/>
            <p:cNvSpPr>
              <a:spLocks noChangeArrowheads="1"/>
            </p:cNvSpPr>
            <p:nvPr/>
          </p:nvSpPr>
          <p:spPr bwMode="auto">
            <a:xfrm>
              <a:off x="281354" y="2395217"/>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4</a:t>
              </a:r>
              <a:endParaRPr lang="zh-CN" altLang="en-US" sz="1200" b="1">
                <a:solidFill>
                  <a:srgbClr val="FF00FF"/>
                </a:solidFill>
                <a:latin typeface="宋体" panose="02010600030101010101" pitchFamily="2" charset="-122"/>
              </a:endParaRPr>
            </a:p>
          </p:txBody>
        </p:sp>
        <p:sp>
          <p:nvSpPr>
            <p:cNvPr id="22541" name="文本框 9"/>
            <p:cNvSpPr>
              <a:spLocks noChangeArrowheads="1"/>
            </p:cNvSpPr>
            <p:nvPr/>
          </p:nvSpPr>
          <p:spPr bwMode="auto">
            <a:xfrm>
              <a:off x="281354" y="2552898"/>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5</a:t>
              </a:r>
              <a:endParaRPr lang="zh-CN" altLang="en-US" sz="1200" b="1">
                <a:solidFill>
                  <a:srgbClr val="FF00FF"/>
                </a:solidFill>
                <a:latin typeface="宋体" panose="02010600030101010101" pitchFamily="2" charset="-122"/>
              </a:endParaRPr>
            </a:p>
          </p:txBody>
        </p:sp>
        <p:sp>
          <p:nvSpPr>
            <p:cNvPr id="22542" name="文本框 10"/>
            <p:cNvSpPr>
              <a:spLocks noChangeArrowheads="1"/>
            </p:cNvSpPr>
            <p:nvPr/>
          </p:nvSpPr>
          <p:spPr bwMode="auto">
            <a:xfrm>
              <a:off x="281354" y="2699322"/>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6</a:t>
              </a:r>
              <a:endParaRPr lang="zh-CN" altLang="en-US" sz="1200" b="1">
                <a:solidFill>
                  <a:srgbClr val="FF00FF"/>
                </a:solidFill>
                <a:latin typeface="宋体" panose="02010600030101010101" pitchFamily="2" charset="-122"/>
              </a:endParaRPr>
            </a:p>
          </p:txBody>
        </p:sp>
        <p:sp>
          <p:nvSpPr>
            <p:cNvPr id="22543" name="文本框 11"/>
            <p:cNvSpPr>
              <a:spLocks noChangeArrowheads="1"/>
            </p:cNvSpPr>
            <p:nvPr/>
          </p:nvSpPr>
          <p:spPr bwMode="auto">
            <a:xfrm>
              <a:off x="3337880" y="889705"/>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7</a:t>
              </a:r>
              <a:endParaRPr lang="zh-CN" altLang="en-US" sz="1200" b="1">
                <a:solidFill>
                  <a:srgbClr val="FF00FF"/>
                </a:solidFill>
                <a:latin typeface="宋体" panose="02010600030101010101" pitchFamily="2" charset="-122"/>
              </a:endParaRPr>
            </a:p>
          </p:txBody>
        </p:sp>
        <p:sp>
          <p:nvSpPr>
            <p:cNvPr id="22544" name="文本框 12"/>
            <p:cNvSpPr>
              <a:spLocks noChangeArrowheads="1"/>
            </p:cNvSpPr>
            <p:nvPr/>
          </p:nvSpPr>
          <p:spPr bwMode="auto">
            <a:xfrm>
              <a:off x="3337880" y="1187323"/>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8</a:t>
              </a:r>
              <a:endParaRPr lang="zh-CN" altLang="en-US" sz="1200" b="1">
                <a:solidFill>
                  <a:srgbClr val="FF00FF"/>
                </a:solidFill>
                <a:latin typeface="宋体" panose="02010600030101010101" pitchFamily="2" charset="-122"/>
              </a:endParaRPr>
            </a:p>
          </p:txBody>
        </p:sp>
        <p:sp>
          <p:nvSpPr>
            <p:cNvPr id="22545" name="文本框 13"/>
            <p:cNvSpPr>
              <a:spLocks noChangeArrowheads="1"/>
            </p:cNvSpPr>
            <p:nvPr/>
          </p:nvSpPr>
          <p:spPr bwMode="auto">
            <a:xfrm>
              <a:off x="3337880" y="1475073"/>
              <a:ext cx="2941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9</a:t>
              </a:r>
              <a:endParaRPr lang="zh-CN" altLang="en-US" sz="1200" b="1">
                <a:solidFill>
                  <a:srgbClr val="FF00FF"/>
                </a:solidFill>
                <a:latin typeface="宋体" panose="02010600030101010101" pitchFamily="2" charset="-122"/>
              </a:endParaRPr>
            </a:p>
          </p:txBody>
        </p:sp>
        <p:sp>
          <p:nvSpPr>
            <p:cNvPr id="22546" name="文本框 14"/>
            <p:cNvSpPr>
              <a:spLocks noChangeArrowheads="1"/>
            </p:cNvSpPr>
            <p:nvPr/>
          </p:nvSpPr>
          <p:spPr bwMode="auto">
            <a:xfrm>
              <a:off x="3267542" y="1637111"/>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10</a:t>
              </a:r>
              <a:endParaRPr lang="zh-CN" altLang="en-US" sz="1200" b="1">
                <a:solidFill>
                  <a:srgbClr val="FF00FF"/>
                </a:solidFill>
                <a:latin typeface="宋体" panose="02010600030101010101" pitchFamily="2" charset="-122"/>
              </a:endParaRPr>
            </a:p>
          </p:txBody>
        </p:sp>
        <p:sp>
          <p:nvSpPr>
            <p:cNvPr id="22547" name="文本框 15"/>
            <p:cNvSpPr>
              <a:spLocks noChangeArrowheads="1"/>
            </p:cNvSpPr>
            <p:nvPr/>
          </p:nvSpPr>
          <p:spPr bwMode="auto">
            <a:xfrm>
              <a:off x="3267542" y="1773438"/>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11</a:t>
              </a:r>
              <a:endParaRPr lang="zh-CN" altLang="en-US" sz="1200" b="1">
                <a:solidFill>
                  <a:srgbClr val="FF00FF"/>
                </a:solidFill>
                <a:latin typeface="宋体" panose="02010600030101010101" pitchFamily="2" charset="-122"/>
              </a:endParaRPr>
            </a:p>
          </p:txBody>
        </p:sp>
        <p:sp>
          <p:nvSpPr>
            <p:cNvPr id="22548" name="文本框 16"/>
            <p:cNvSpPr>
              <a:spLocks noChangeArrowheads="1"/>
            </p:cNvSpPr>
            <p:nvPr/>
          </p:nvSpPr>
          <p:spPr bwMode="auto">
            <a:xfrm>
              <a:off x="3267542" y="1933303"/>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12</a:t>
              </a:r>
              <a:endParaRPr lang="zh-CN" altLang="en-US" sz="1200" b="1">
                <a:solidFill>
                  <a:srgbClr val="FF00FF"/>
                </a:solidFill>
                <a:latin typeface="宋体" panose="02010600030101010101" pitchFamily="2" charset="-122"/>
              </a:endParaRPr>
            </a:p>
          </p:txBody>
        </p:sp>
        <p:sp>
          <p:nvSpPr>
            <p:cNvPr id="22549" name="文本框 17"/>
            <p:cNvSpPr>
              <a:spLocks noChangeArrowheads="1"/>
            </p:cNvSpPr>
            <p:nvPr/>
          </p:nvSpPr>
          <p:spPr bwMode="auto">
            <a:xfrm>
              <a:off x="3267542" y="2073986"/>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13</a:t>
              </a:r>
              <a:endParaRPr lang="zh-CN" altLang="en-US" sz="1200" b="1">
                <a:solidFill>
                  <a:srgbClr val="FF00FF"/>
                </a:solidFill>
                <a:latin typeface="宋体" panose="02010600030101010101" pitchFamily="2" charset="-122"/>
              </a:endParaRPr>
            </a:p>
          </p:txBody>
        </p:sp>
        <p:sp>
          <p:nvSpPr>
            <p:cNvPr id="22550" name="文本框 18"/>
            <p:cNvSpPr>
              <a:spLocks noChangeArrowheads="1"/>
            </p:cNvSpPr>
            <p:nvPr/>
          </p:nvSpPr>
          <p:spPr bwMode="auto">
            <a:xfrm>
              <a:off x="3267542" y="2216852"/>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14</a:t>
              </a:r>
              <a:endParaRPr lang="zh-CN" altLang="en-US" sz="1200" b="1">
                <a:solidFill>
                  <a:srgbClr val="FF00FF"/>
                </a:solidFill>
                <a:latin typeface="宋体" panose="02010600030101010101" pitchFamily="2" charset="-122"/>
              </a:endParaRPr>
            </a:p>
          </p:txBody>
        </p:sp>
        <p:sp>
          <p:nvSpPr>
            <p:cNvPr id="22551" name="文本框 19"/>
            <p:cNvSpPr>
              <a:spLocks noChangeArrowheads="1"/>
            </p:cNvSpPr>
            <p:nvPr/>
          </p:nvSpPr>
          <p:spPr bwMode="auto">
            <a:xfrm>
              <a:off x="3267542" y="2378311"/>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15</a:t>
              </a:r>
              <a:endParaRPr lang="zh-CN" altLang="en-US" sz="1200" b="1">
                <a:solidFill>
                  <a:srgbClr val="FF00FF"/>
                </a:solidFill>
                <a:latin typeface="宋体" panose="02010600030101010101" pitchFamily="2" charset="-122"/>
              </a:endParaRPr>
            </a:p>
          </p:txBody>
        </p:sp>
        <p:sp>
          <p:nvSpPr>
            <p:cNvPr id="22552" name="文本框 20"/>
            <p:cNvSpPr>
              <a:spLocks noChangeArrowheads="1"/>
            </p:cNvSpPr>
            <p:nvPr/>
          </p:nvSpPr>
          <p:spPr bwMode="auto">
            <a:xfrm>
              <a:off x="6160134" y="885025"/>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16</a:t>
              </a:r>
              <a:endParaRPr lang="zh-CN" altLang="en-US" sz="1200" b="1">
                <a:solidFill>
                  <a:srgbClr val="FF00FF"/>
                </a:solidFill>
                <a:latin typeface="宋体" panose="02010600030101010101" pitchFamily="2" charset="-122"/>
              </a:endParaRPr>
            </a:p>
          </p:txBody>
        </p:sp>
        <p:sp>
          <p:nvSpPr>
            <p:cNvPr id="22553" name="文本框 21"/>
            <p:cNvSpPr>
              <a:spLocks noChangeArrowheads="1"/>
            </p:cNvSpPr>
            <p:nvPr/>
          </p:nvSpPr>
          <p:spPr bwMode="auto">
            <a:xfrm>
              <a:off x="6160134" y="1044890"/>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17</a:t>
              </a:r>
              <a:endParaRPr lang="zh-CN" altLang="en-US" sz="1200" b="1">
                <a:solidFill>
                  <a:srgbClr val="FF00FF"/>
                </a:solidFill>
                <a:latin typeface="宋体" panose="02010600030101010101" pitchFamily="2" charset="-122"/>
              </a:endParaRPr>
            </a:p>
          </p:txBody>
        </p:sp>
        <p:sp>
          <p:nvSpPr>
            <p:cNvPr id="22554" name="文本框 22"/>
            <p:cNvSpPr>
              <a:spLocks noChangeArrowheads="1"/>
            </p:cNvSpPr>
            <p:nvPr/>
          </p:nvSpPr>
          <p:spPr bwMode="auto">
            <a:xfrm>
              <a:off x="6160134" y="1185573"/>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18</a:t>
              </a:r>
              <a:endParaRPr lang="zh-CN" altLang="en-US" sz="1200" b="1">
                <a:solidFill>
                  <a:srgbClr val="FF00FF"/>
                </a:solidFill>
                <a:latin typeface="宋体" panose="02010600030101010101" pitchFamily="2" charset="-122"/>
              </a:endParaRPr>
            </a:p>
          </p:txBody>
        </p:sp>
        <p:sp>
          <p:nvSpPr>
            <p:cNvPr id="22555" name="文本框 23"/>
            <p:cNvSpPr>
              <a:spLocks noChangeArrowheads="1"/>
            </p:cNvSpPr>
            <p:nvPr/>
          </p:nvSpPr>
          <p:spPr bwMode="auto">
            <a:xfrm>
              <a:off x="6160134" y="1328439"/>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19</a:t>
              </a:r>
              <a:endParaRPr lang="zh-CN" altLang="en-US" sz="1200" b="1">
                <a:solidFill>
                  <a:srgbClr val="FF00FF"/>
                </a:solidFill>
                <a:latin typeface="宋体" panose="02010600030101010101" pitchFamily="2" charset="-122"/>
              </a:endParaRPr>
            </a:p>
          </p:txBody>
        </p:sp>
        <p:sp>
          <p:nvSpPr>
            <p:cNvPr id="22556" name="文本框 24"/>
            <p:cNvSpPr>
              <a:spLocks noChangeArrowheads="1"/>
            </p:cNvSpPr>
            <p:nvPr/>
          </p:nvSpPr>
          <p:spPr bwMode="auto">
            <a:xfrm>
              <a:off x="6160134" y="1489898"/>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20</a:t>
              </a:r>
              <a:endParaRPr lang="zh-CN" altLang="en-US" sz="1200" b="1">
                <a:solidFill>
                  <a:srgbClr val="FF00FF"/>
                </a:solidFill>
                <a:latin typeface="宋体" panose="02010600030101010101" pitchFamily="2" charset="-122"/>
              </a:endParaRPr>
            </a:p>
          </p:txBody>
        </p:sp>
        <p:sp>
          <p:nvSpPr>
            <p:cNvPr id="22557" name="文本框 25"/>
            <p:cNvSpPr>
              <a:spLocks noChangeArrowheads="1"/>
            </p:cNvSpPr>
            <p:nvPr/>
          </p:nvSpPr>
          <p:spPr bwMode="auto">
            <a:xfrm>
              <a:off x="6160134" y="1634805"/>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21</a:t>
              </a:r>
              <a:endParaRPr lang="zh-CN" altLang="en-US" sz="1200" b="1">
                <a:solidFill>
                  <a:srgbClr val="FF00FF"/>
                </a:solidFill>
                <a:latin typeface="宋体" panose="02010600030101010101" pitchFamily="2" charset="-122"/>
              </a:endParaRPr>
            </a:p>
          </p:txBody>
        </p:sp>
        <p:sp>
          <p:nvSpPr>
            <p:cNvPr id="22558" name="文本框 26"/>
            <p:cNvSpPr>
              <a:spLocks noChangeArrowheads="1"/>
            </p:cNvSpPr>
            <p:nvPr/>
          </p:nvSpPr>
          <p:spPr bwMode="auto">
            <a:xfrm>
              <a:off x="6160134" y="1794670"/>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22</a:t>
              </a:r>
              <a:endParaRPr lang="zh-CN" altLang="en-US" sz="1200" b="1">
                <a:solidFill>
                  <a:srgbClr val="FF00FF"/>
                </a:solidFill>
                <a:latin typeface="宋体" panose="02010600030101010101" pitchFamily="2" charset="-122"/>
              </a:endParaRPr>
            </a:p>
          </p:txBody>
        </p:sp>
        <p:sp>
          <p:nvSpPr>
            <p:cNvPr id="22559" name="文本框 27"/>
            <p:cNvSpPr>
              <a:spLocks noChangeArrowheads="1"/>
            </p:cNvSpPr>
            <p:nvPr/>
          </p:nvSpPr>
          <p:spPr bwMode="auto">
            <a:xfrm>
              <a:off x="6160134" y="1935353"/>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23</a:t>
              </a:r>
              <a:endParaRPr lang="zh-CN" altLang="en-US" sz="1200" b="1">
                <a:solidFill>
                  <a:srgbClr val="FF00FF"/>
                </a:solidFill>
                <a:latin typeface="宋体" panose="02010600030101010101" pitchFamily="2" charset="-122"/>
              </a:endParaRPr>
            </a:p>
          </p:txBody>
        </p:sp>
        <p:sp>
          <p:nvSpPr>
            <p:cNvPr id="22560" name="文本框 28"/>
            <p:cNvSpPr>
              <a:spLocks noChangeArrowheads="1"/>
            </p:cNvSpPr>
            <p:nvPr/>
          </p:nvSpPr>
          <p:spPr bwMode="auto">
            <a:xfrm>
              <a:off x="6160134" y="2078219"/>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24</a:t>
              </a:r>
              <a:endParaRPr lang="zh-CN" altLang="en-US" sz="1200" b="1">
                <a:solidFill>
                  <a:srgbClr val="FF00FF"/>
                </a:solidFill>
                <a:latin typeface="宋体" panose="02010600030101010101" pitchFamily="2" charset="-122"/>
              </a:endParaRPr>
            </a:p>
          </p:txBody>
        </p:sp>
        <p:sp>
          <p:nvSpPr>
            <p:cNvPr id="22561" name="文本框 29"/>
            <p:cNvSpPr>
              <a:spLocks noChangeArrowheads="1"/>
            </p:cNvSpPr>
            <p:nvPr/>
          </p:nvSpPr>
          <p:spPr bwMode="auto">
            <a:xfrm>
              <a:off x="6160134" y="2239678"/>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25</a:t>
              </a:r>
              <a:endParaRPr lang="zh-CN" altLang="en-US" sz="1200" b="1">
                <a:solidFill>
                  <a:srgbClr val="FF00FF"/>
                </a:solidFill>
                <a:latin typeface="宋体" panose="02010600030101010101" pitchFamily="2" charset="-122"/>
              </a:endParaRPr>
            </a:p>
          </p:txBody>
        </p:sp>
        <p:sp>
          <p:nvSpPr>
            <p:cNvPr id="22562" name="文本框 30"/>
            <p:cNvSpPr>
              <a:spLocks noChangeArrowheads="1"/>
            </p:cNvSpPr>
            <p:nvPr/>
          </p:nvSpPr>
          <p:spPr bwMode="auto">
            <a:xfrm>
              <a:off x="6160134" y="2372257"/>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26</a:t>
              </a:r>
              <a:endParaRPr lang="zh-CN" altLang="en-US" sz="1200" b="1">
                <a:solidFill>
                  <a:srgbClr val="FF00FF"/>
                </a:solidFill>
                <a:latin typeface="宋体" panose="02010600030101010101" pitchFamily="2" charset="-122"/>
              </a:endParaRPr>
            </a:p>
          </p:txBody>
        </p:sp>
        <p:sp>
          <p:nvSpPr>
            <p:cNvPr id="22563" name="文本框 31"/>
            <p:cNvSpPr>
              <a:spLocks noChangeArrowheads="1"/>
            </p:cNvSpPr>
            <p:nvPr/>
          </p:nvSpPr>
          <p:spPr bwMode="auto">
            <a:xfrm>
              <a:off x="6160134" y="2533716"/>
              <a:ext cx="434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200" b="1">
                  <a:solidFill>
                    <a:srgbClr val="FF00FF"/>
                  </a:solidFill>
                  <a:latin typeface="宋体" panose="02010600030101010101" pitchFamily="2" charset="-122"/>
                </a:rPr>
                <a:t>27</a:t>
              </a:r>
              <a:endParaRPr lang="zh-CN" altLang="en-US" sz="1200" b="1">
                <a:solidFill>
                  <a:srgbClr val="FF00FF"/>
                </a:solidFill>
                <a:latin typeface="宋体" panose="02010600030101010101" pitchFamily="2" charset="-122"/>
              </a:endParaRPr>
            </a:p>
          </p:txBody>
        </p:sp>
      </p:grpSp>
      <p:sp>
        <p:nvSpPr>
          <p:cNvPr id="21509" name="矩形 59"/>
          <p:cNvSpPr/>
          <p:nvPr/>
        </p:nvSpPr>
        <p:spPr>
          <a:xfrm>
            <a:off x="528638" y="2082800"/>
            <a:ext cx="2617787" cy="1393825"/>
          </a:xfrm>
          <a:prstGeom prst="rect">
            <a:avLst/>
          </a:prstGeom>
          <a:noFill/>
          <a:ln w="25400" cap="flat" cmpd="sng" algn="ctr">
            <a:solidFill>
              <a:srgbClr val="FFC000"/>
            </a:solid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21510" name="矩形 60"/>
          <p:cNvSpPr/>
          <p:nvPr/>
        </p:nvSpPr>
        <p:spPr>
          <a:xfrm>
            <a:off x="3400425" y="1500188"/>
            <a:ext cx="2617788" cy="646112"/>
          </a:xfrm>
          <a:prstGeom prst="rect">
            <a:avLst/>
          </a:prstGeom>
          <a:noFill/>
          <a:ln w="25400" cap="flat" cmpd="sng" algn="ctr">
            <a:solidFill>
              <a:srgbClr val="FFC000"/>
            </a:solid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21511" name="矩形 61"/>
          <p:cNvSpPr/>
          <p:nvPr/>
        </p:nvSpPr>
        <p:spPr>
          <a:xfrm>
            <a:off x="3400425" y="2251075"/>
            <a:ext cx="2617788" cy="581025"/>
          </a:xfrm>
          <a:prstGeom prst="rect">
            <a:avLst/>
          </a:prstGeom>
          <a:noFill/>
          <a:ln w="25400" cap="flat" cmpd="sng" algn="ctr">
            <a:solidFill>
              <a:srgbClr val="00B0F0"/>
            </a:solid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21512" name="矩形 62"/>
          <p:cNvSpPr/>
          <p:nvPr/>
        </p:nvSpPr>
        <p:spPr>
          <a:xfrm>
            <a:off x="3400425" y="2963863"/>
            <a:ext cx="2617788" cy="296862"/>
          </a:xfrm>
          <a:prstGeom prst="rect">
            <a:avLst/>
          </a:prstGeom>
          <a:noFill/>
          <a:ln w="25400" cap="flat" cmpd="sng" algn="ctr">
            <a:solidFill>
              <a:srgbClr val="FF0000"/>
            </a:solid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21513" name="矩形 63"/>
          <p:cNvSpPr/>
          <p:nvPr/>
        </p:nvSpPr>
        <p:spPr>
          <a:xfrm>
            <a:off x="6197600" y="1990725"/>
            <a:ext cx="2617788" cy="296863"/>
          </a:xfrm>
          <a:prstGeom prst="rect">
            <a:avLst/>
          </a:prstGeom>
          <a:noFill/>
          <a:ln w="25400" cap="flat" cmpd="sng" algn="ctr">
            <a:solidFill>
              <a:srgbClr val="00B050"/>
            </a:solid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22569" name="矩形 1"/>
          <p:cNvSpPr>
            <a:spLocks noChangeArrowheads="1"/>
          </p:cNvSpPr>
          <p:nvPr/>
        </p:nvSpPr>
        <p:spPr bwMode="auto">
          <a:xfrm>
            <a:off x="3783013" y="141288"/>
            <a:ext cx="17224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a:latin typeface="楷体" panose="02010609060101010101" pitchFamily="49" charset="-122"/>
                <a:ea typeface="楷体" panose="02010609060101010101" pitchFamily="49" charset="-122"/>
              </a:rPr>
              <a:t>第</a:t>
            </a:r>
            <a:r>
              <a:rPr lang="en-US" altLang="zh-CN" sz="3200" b="1">
                <a:latin typeface="楷体" panose="02010609060101010101" pitchFamily="49" charset="-122"/>
                <a:ea typeface="楷体" panose="02010609060101010101" pitchFamily="49" charset="-122"/>
              </a:rPr>
              <a:t>2</a:t>
            </a:r>
            <a:r>
              <a:rPr lang="zh-CN" altLang="en-US" sz="3200" b="1">
                <a:latin typeface="楷体" panose="02010609060101010101" pitchFamily="49" charset="-122"/>
                <a:ea typeface="楷体" panose="02010609060101010101" pitchFamily="49" charset="-122"/>
              </a:rPr>
              <a:t>课时</a:t>
            </a:r>
            <a:endParaRPr lang="en-US" altLang="zh-CN" sz="3200" b="1">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509"/>
                                        </p:tgtEl>
                                        <p:attrNameLst>
                                          <p:attrName>style.visibility</p:attrName>
                                        </p:attrNameLst>
                                      </p:cBhvr>
                                      <p:to>
                                        <p:strVal val="visible"/>
                                      </p:to>
                                    </p:set>
                                    <p:animEffect transition="in" filter="wipe(down)">
                                      <p:cBhvr>
                                        <p:cTn id="7" dur="500" fill="hold"/>
                                        <p:tgtEl>
                                          <p:spTgt spid="2150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1510"/>
                                        </p:tgtEl>
                                        <p:attrNameLst>
                                          <p:attrName>style.visibility</p:attrName>
                                        </p:attrNameLst>
                                      </p:cBhvr>
                                      <p:to>
                                        <p:strVal val="visible"/>
                                      </p:to>
                                    </p:set>
                                    <p:animEffect transition="in" filter="wipe(down)">
                                      <p:cBhvr>
                                        <p:cTn id="10" dur="500" fill="hold"/>
                                        <p:tgtEl>
                                          <p:spTgt spid="215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1511"/>
                                        </p:tgtEl>
                                        <p:attrNameLst>
                                          <p:attrName>style.visibility</p:attrName>
                                        </p:attrNameLst>
                                      </p:cBhvr>
                                      <p:to>
                                        <p:strVal val="visible"/>
                                      </p:to>
                                    </p:set>
                                    <p:animEffect transition="in" filter="wipe(down)">
                                      <p:cBhvr>
                                        <p:cTn id="15" dur="500" fill="hold"/>
                                        <p:tgtEl>
                                          <p:spTgt spid="2151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21512"/>
                                        </p:tgtEl>
                                        <p:attrNameLst>
                                          <p:attrName>style.visibility</p:attrName>
                                        </p:attrNameLst>
                                      </p:cBhvr>
                                      <p:to>
                                        <p:strVal val="visible"/>
                                      </p:to>
                                    </p:set>
                                    <p:animEffect transition="in" filter="wipe(down)">
                                      <p:cBhvr>
                                        <p:cTn id="20" dur="500" fill="hold"/>
                                        <p:tgtEl>
                                          <p:spTgt spid="2151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21513"/>
                                        </p:tgtEl>
                                        <p:attrNameLst>
                                          <p:attrName>style.visibility</p:attrName>
                                        </p:attrNameLst>
                                      </p:cBhvr>
                                      <p:to>
                                        <p:strVal val="visible"/>
                                      </p:to>
                                    </p:set>
                                    <p:animEffect transition="in" filter="wipe(down)">
                                      <p:cBhvr>
                                        <p:cTn id="25" dur="500" fill="hold"/>
                                        <p:tgtEl>
                                          <p:spTgt spid="215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 grpId="0" animBg="1"/>
      <p:bldP spid="21510" grpId="0" animBg="1"/>
      <p:bldP spid="21511" grpId="0" animBg="1"/>
      <p:bldP spid="21512" grpId="0" animBg="1"/>
      <p:bldP spid="215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2"/>
          <p:cNvPicPr>
            <a:picLocks noChangeAspect="1" noChangeArrowheads="1"/>
          </p:cNvPicPr>
          <p:nvPr/>
        </p:nvPicPr>
        <p:blipFill>
          <a:blip r:embed="rId1" cstate="email"/>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extBox 4"/>
          <p:cNvSpPr/>
          <p:nvPr/>
        </p:nvSpPr>
        <p:spPr>
          <a:xfrm>
            <a:off x="2087563" y="3822700"/>
            <a:ext cx="6176962" cy="1238250"/>
          </a:xfrm>
          <a:prstGeom prst="rect">
            <a:avLst/>
          </a:prstGeom>
          <a:noFill/>
          <a:ln>
            <a:noFill/>
            <a:miter lim="800000"/>
          </a:ln>
        </p:spPr>
        <p:txBody>
          <a:bodyPr>
            <a:spAutoFit/>
          </a:bodyPr>
          <a:lstStyle/>
          <a:p>
            <a:pPr>
              <a:lnSpc>
                <a:spcPct val="125000"/>
              </a:lnSpc>
            </a:pPr>
            <a:r>
              <a:rPr lang="zh-CN" altLang="en-US" sz="3200" b="1">
                <a:solidFill>
                  <a:srgbClr val="FFFFFF"/>
                </a:solidFill>
                <a:latin typeface="楷体" panose="02010609060101010101" pitchFamily="49" charset="-122"/>
                <a:ea typeface="楷体" panose="02010609060101010101" pitchFamily="49" charset="-122"/>
              </a:rPr>
              <a:t>    我们学过</a:t>
            </a:r>
            <a:r>
              <a:rPr lang="en-US" altLang="zh-CN" sz="3200" b="1">
                <a:solidFill>
                  <a:srgbClr val="FF0000"/>
                </a:solidFill>
                <a:latin typeface="楷体" panose="02010609060101010101" pitchFamily="49" charset="-122"/>
                <a:ea typeface="楷体" panose="02010609060101010101" pitchFamily="49" charset="-122"/>
              </a:rPr>
              <a:t>《</a:t>
            </a:r>
            <a:r>
              <a:rPr lang="zh-CN" altLang="en-US" sz="3200" b="1">
                <a:solidFill>
                  <a:srgbClr val="FF0000"/>
                </a:solidFill>
                <a:latin typeface="楷体" panose="02010609060101010101" pitchFamily="49" charset="-122"/>
                <a:ea typeface="楷体" panose="02010609060101010101" pitchFamily="49" charset="-122"/>
              </a:rPr>
              <a:t>赵州桥</a:t>
            </a:r>
            <a:r>
              <a:rPr lang="en-US" altLang="zh-CN" sz="3200" b="1">
                <a:solidFill>
                  <a:srgbClr val="FF0000"/>
                </a:solidFill>
                <a:latin typeface="楷体" panose="02010609060101010101" pitchFamily="49" charset="-122"/>
                <a:ea typeface="楷体" panose="02010609060101010101" pitchFamily="49" charset="-122"/>
              </a:rPr>
              <a:t>》</a:t>
            </a:r>
            <a:r>
              <a:rPr lang="zh-CN" altLang="en-US" sz="3200" b="1">
                <a:solidFill>
                  <a:srgbClr val="FFFFFF"/>
                </a:solidFill>
                <a:latin typeface="楷体" panose="02010609060101010101" pitchFamily="49" charset="-122"/>
                <a:ea typeface="楷体" panose="02010609060101010101" pitchFamily="49" charset="-122"/>
              </a:rPr>
              <a:t>介绍的是赵州桥的雄伟、坚固、美观。</a:t>
            </a:r>
            <a:endParaRPr lang="zh-CN" altLang="en-US" sz="3200" b="1">
              <a:latin typeface="楷体" panose="02010609060101010101" pitchFamily="49" charset="-122"/>
              <a:ea typeface="楷体" panose="02010609060101010101" pitchFamily="49" charset="-122"/>
            </a:endParaRPr>
          </a:p>
        </p:txBody>
      </p:sp>
      <p:sp>
        <p:nvSpPr>
          <p:cNvPr id="5124" name="矩形 1"/>
          <p:cNvSpPr>
            <a:spLocks noChangeArrowheads="1"/>
          </p:cNvSpPr>
          <p:nvPr/>
        </p:nvSpPr>
        <p:spPr bwMode="auto">
          <a:xfrm>
            <a:off x="3783013" y="-4763"/>
            <a:ext cx="1722437"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3200" b="1">
                <a:latin typeface="楷体" panose="02010609060101010101" pitchFamily="49" charset="-122"/>
                <a:ea typeface="楷体" panose="02010609060101010101" pitchFamily="49" charset="-122"/>
              </a:rPr>
              <a:t>第</a:t>
            </a:r>
            <a:r>
              <a:rPr lang="en-US" altLang="zh-CN" sz="3200" b="1">
                <a:latin typeface="楷体" panose="02010609060101010101" pitchFamily="49" charset="-122"/>
                <a:ea typeface="楷体" panose="02010609060101010101" pitchFamily="49" charset="-122"/>
              </a:rPr>
              <a:t>1</a:t>
            </a:r>
            <a:r>
              <a:rPr lang="zh-CN" altLang="en-US" sz="3200" b="1">
                <a:latin typeface="楷体" panose="02010609060101010101" pitchFamily="49" charset="-122"/>
                <a:ea typeface="楷体" panose="02010609060101010101" pitchFamily="49" charset="-122"/>
              </a:rPr>
              <a:t>课时</a:t>
            </a:r>
            <a:endParaRPr lang="en-US" altLang="zh-CN" sz="3200" b="1">
              <a:latin typeface="楷体" panose="02010609060101010101" pitchFamily="49" charset="-122"/>
              <a:ea typeface="楷体" panose="02010609060101010101" pitchFamily="49" charset="-122"/>
            </a:endParaRPr>
          </a:p>
        </p:txBody>
      </p:sp>
      <p:sp>
        <p:nvSpPr>
          <p:cNvPr id="5125"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新课导入</a:t>
            </a:r>
            <a:endParaRPr lang="zh-CN" altLang="en-US" sz="3200" b="1">
              <a:latin typeface="黑体" panose="02010609060101010101" pitchFamily="49" charset="-122"/>
              <a:ea typeface="黑体" panose="02010609060101010101" pitchFamily="49"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additive="base">
                                        <p:cTn id="7" dur="500" fill="hold"/>
                                        <p:tgtEl>
                                          <p:spTgt spid="4099"/>
                                        </p:tgtEl>
                                        <p:attrNameLst>
                                          <p:attrName>ppt_x</p:attrName>
                                        </p:attrNameLst>
                                      </p:cBhvr>
                                      <p:tavLst>
                                        <p:tav tm="0">
                                          <p:val>
                                            <p:strVal val="#ppt_x"/>
                                          </p:val>
                                        </p:tav>
                                        <p:tav tm="100000">
                                          <p:val>
                                            <p:strVal val="#ppt_x"/>
                                          </p:val>
                                        </p:tav>
                                      </p:tavLst>
                                    </p:anim>
                                    <p:anim calcmode="lin" valueType="num">
                                      <p:cBhvr additive="base">
                                        <p:cTn id="8" dur="500" fill="hold"/>
                                        <p:tgtEl>
                                          <p:spTgt spid="40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矩形 1"/>
          <p:cNvSpPr/>
          <p:nvPr/>
        </p:nvSpPr>
        <p:spPr>
          <a:xfrm>
            <a:off x="352425" y="752475"/>
            <a:ext cx="8559800" cy="4311650"/>
          </a:xfrm>
          <a:prstGeom prst="rect">
            <a:avLst/>
          </a:prstGeom>
          <a:noFill/>
          <a:ln>
            <a:noFill/>
            <a:miter lim="800000"/>
          </a:ln>
        </p:spPr>
        <p:txBody>
          <a:bodyPr>
            <a:spAutoFit/>
          </a:bodyPr>
          <a:lstStyle/>
          <a:p>
            <a:pPr>
              <a:lnSpc>
                <a:spcPct val="120000"/>
              </a:lnSpc>
              <a:spcBef>
                <a:spcPts val="600"/>
              </a:spcBef>
            </a:pPr>
            <a:r>
              <a:rPr lang="zh-CN" altLang="en-US" sz="2700" b="1" dirty="0">
                <a:solidFill>
                  <a:srgbClr val="0033CC"/>
                </a:solidFill>
                <a:latin typeface="宋体" panose="02010600030101010101" pitchFamily="2" charset="-122"/>
              </a:rPr>
              <a:t>    第一次冲突</a:t>
            </a:r>
            <a:r>
              <a:rPr lang="en-US" altLang="zh-CN" sz="2700" b="1" dirty="0">
                <a:solidFill>
                  <a:srgbClr val="0033CC"/>
                </a:solidFill>
                <a:latin typeface="黑体" panose="02010609060101010101" pitchFamily="49" charset="-122"/>
                <a:ea typeface="黑体" panose="02010609060101010101" pitchFamily="49" charset="-122"/>
              </a:rPr>
              <a:t>——</a:t>
            </a:r>
            <a:r>
              <a:rPr lang="zh-CN" altLang="en-US" sz="2700" b="1" dirty="0">
                <a:solidFill>
                  <a:srgbClr val="0033CC"/>
                </a:solidFill>
                <a:latin typeface="宋体" panose="02010600030101010101" pitchFamily="2" charset="-122"/>
              </a:rPr>
              <a:t>村民们慌不择路“逃”向木桥，与老支书如山般地“站”在桥前的情形冲突。</a:t>
            </a:r>
            <a:endParaRPr lang="zh-CN" altLang="en-US" sz="2700" b="1" dirty="0">
              <a:solidFill>
                <a:srgbClr val="0033CC"/>
              </a:solidFill>
              <a:latin typeface="宋体" panose="02010600030101010101" pitchFamily="2" charset="-122"/>
            </a:endParaRPr>
          </a:p>
          <a:p>
            <a:pPr>
              <a:lnSpc>
                <a:spcPct val="120000"/>
              </a:lnSpc>
              <a:spcBef>
                <a:spcPts val="600"/>
              </a:spcBef>
            </a:pPr>
            <a:r>
              <a:rPr lang="zh-CN" altLang="en-US" sz="2700" b="1" dirty="0">
                <a:solidFill>
                  <a:srgbClr val="0033CC"/>
                </a:solidFill>
                <a:latin typeface="宋体" panose="02010600030101010101" pitchFamily="2" charset="-122"/>
              </a:rPr>
              <a:t>    第二次冲突</a:t>
            </a:r>
            <a:r>
              <a:rPr lang="en-US" altLang="zh-CN" sz="2700" b="1" dirty="0">
                <a:solidFill>
                  <a:srgbClr val="0033CC"/>
                </a:solidFill>
                <a:latin typeface="黑体" panose="02010609060101010101" pitchFamily="49" charset="-122"/>
                <a:ea typeface="黑体" panose="02010609060101010101" pitchFamily="49" charset="-122"/>
              </a:rPr>
              <a:t>——</a:t>
            </a:r>
            <a:r>
              <a:rPr lang="zh-CN" altLang="en-US" sz="2700" b="1" dirty="0">
                <a:solidFill>
                  <a:srgbClr val="0033CC"/>
                </a:solidFill>
                <a:latin typeface="宋体" panose="02010600030101010101" pitchFamily="2" charset="-122"/>
              </a:rPr>
              <a:t>其他党员发出“党员也是人”的抱怨，与老支书“一切为了群众”的党性原则冲突。</a:t>
            </a:r>
            <a:endParaRPr lang="zh-CN" altLang="en-US" sz="2700" b="1" dirty="0">
              <a:solidFill>
                <a:srgbClr val="0033CC"/>
              </a:solidFill>
              <a:latin typeface="宋体" panose="02010600030101010101" pitchFamily="2" charset="-122"/>
            </a:endParaRPr>
          </a:p>
          <a:p>
            <a:pPr>
              <a:lnSpc>
                <a:spcPct val="120000"/>
              </a:lnSpc>
              <a:spcBef>
                <a:spcPts val="600"/>
              </a:spcBef>
            </a:pPr>
            <a:r>
              <a:rPr lang="zh-CN" altLang="en-US" sz="2700" b="1" dirty="0">
                <a:solidFill>
                  <a:srgbClr val="0033CC"/>
                </a:solidFill>
                <a:latin typeface="宋体" panose="02010600030101010101" pitchFamily="2" charset="-122"/>
              </a:rPr>
              <a:t>    第三次冲突</a:t>
            </a:r>
            <a:r>
              <a:rPr lang="en-US" altLang="zh-CN" sz="2700" b="1" dirty="0">
                <a:solidFill>
                  <a:srgbClr val="0033CC"/>
                </a:solidFill>
                <a:latin typeface="黑体" panose="02010609060101010101" pitchFamily="49" charset="-122"/>
                <a:ea typeface="黑体" panose="02010609060101010101" pitchFamily="49" charset="-122"/>
              </a:rPr>
              <a:t>——</a:t>
            </a:r>
            <a:r>
              <a:rPr lang="zh-CN" altLang="en-US" sz="2700" b="1" dirty="0">
                <a:solidFill>
                  <a:srgbClr val="0033CC"/>
                </a:solidFill>
                <a:latin typeface="宋体" panose="02010600030101010101" pitchFamily="2" charset="-122"/>
              </a:rPr>
              <a:t>众人排队过桥时，老支书再次因党性原则，“揪”出了抢在队伍前列的一个党员小伙子。</a:t>
            </a:r>
            <a:endParaRPr lang="zh-CN" altLang="en-US" sz="2700" b="1" dirty="0">
              <a:solidFill>
                <a:srgbClr val="0033CC"/>
              </a:solidFill>
              <a:latin typeface="宋体" panose="02010600030101010101" pitchFamily="2" charset="-122"/>
            </a:endParaRPr>
          </a:p>
          <a:p>
            <a:pPr>
              <a:lnSpc>
                <a:spcPct val="120000"/>
              </a:lnSpc>
              <a:spcBef>
                <a:spcPts val="600"/>
              </a:spcBef>
            </a:pPr>
            <a:r>
              <a:rPr lang="zh-CN" altLang="en-US" sz="2700" b="1" dirty="0">
                <a:solidFill>
                  <a:srgbClr val="0033CC"/>
                </a:solidFill>
                <a:latin typeface="宋体" panose="02010600030101010101" pitchFamily="2" charset="-122"/>
              </a:rPr>
              <a:t>    第四次冲突</a:t>
            </a:r>
            <a:r>
              <a:rPr lang="en-US" altLang="zh-CN" sz="2700" b="1" dirty="0">
                <a:solidFill>
                  <a:srgbClr val="0033CC"/>
                </a:solidFill>
                <a:latin typeface="黑体" panose="02010609060101010101" pitchFamily="49" charset="-122"/>
                <a:ea typeface="黑体" panose="02010609060101010101" pitchFamily="49" charset="-122"/>
              </a:rPr>
              <a:t>——</a:t>
            </a:r>
            <a:r>
              <a:rPr lang="zh-CN" altLang="en-US" sz="2700" b="1" dirty="0">
                <a:solidFill>
                  <a:srgbClr val="0033CC"/>
                </a:solidFill>
                <a:latin typeface="宋体" panose="02010600030101010101" pitchFamily="2" charset="-122"/>
              </a:rPr>
              <a:t>在木桥摇摇欲坠时，老支书与小伙子为推让对方过桥而再次冲突，但都不幸遇难。</a:t>
            </a:r>
            <a:endParaRPr lang="zh-CN" altLang="en-US" sz="2700" b="1" dirty="0">
              <a:solidFill>
                <a:srgbClr val="0033CC"/>
              </a:solidFill>
              <a:latin typeface="宋体" panose="02010600030101010101" pitchFamily="2" charset="-122"/>
            </a:endParaRPr>
          </a:p>
        </p:txBody>
      </p:sp>
      <p:sp>
        <p:nvSpPr>
          <p:cNvPr id="23555"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dirty="0">
                <a:latin typeface="黑体" panose="02010609060101010101" pitchFamily="49" charset="-122"/>
                <a:ea typeface="黑体" panose="02010609060101010101" pitchFamily="49" charset="-122"/>
              </a:rPr>
              <a:t>品读课文</a:t>
            </a:r>
            <a:endParaRPr lang="zh-CN" altLang="en-US" sz="3200" b="1" dirty="0">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randombar(horizontal)">
                                      <p:cBhvr>
                                        <p:cTn id="7" dur="500" fill="hold"/>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p:nvPr/>
        </p:nvSpPr>
        <p:spPr>
          <a:xfrm>
            <a:off x="542925" y="863600"/>
            <a:ext cx="4338638" cy="3933825"/>
          </a:xfrm>
          <a:prstGeom prst="rect">
            <a:avLst/>
          </a:prstGeom>
          <a:noFill/>
          <a:ln>
            <a:noFill/>
            <a:miter lim="800000"/>
          </a:ln>
        </p:spPr>
        <p:txBody>
          <a:bodyPr>
            <a:spAutoFit/>
          </a:bodyPr>
          <a:lstStyle/>
          <a:p>
            <a:pPr>
              <a:lnSpc>
                <a:spcPct val="130000"/>
              </a:lnSpc>
              <a:spcBef>
                <a:spcPct val="50000"/>
              </a:spcBef>
            </a:pPr>
            <a:r>
              <a:rPr lang="en-US" altLang="zh-CN" sz="3200" b="1" dirty="0">
                <a:latin typeface="宋体" panose="02010600030101010101" pitchFamily="2" charset="-122"/>
              </a:rPr>
              <a:t>    </a:t>
            </a:r>
            <a:r>
              <a:rPr lang="zh-CN" altLang="en-US" sz="3200" b="1" dirty="0">
                <a:latin typeface="宋体" panose="02010600030101010101" pitchFamily="2" charset="-122"/>
              </a:rPr>
              <a:t>在混乱的情形下，老支书是怎样指挥人们逃生的？找一找作者对老支书进行的描写，说说从中能看出老支书是个怎样的人。</a:t>
            </a:r>
            <a:endParaRPr lang="zh-CN" altLang="en-US" sz="3200" b="1" dirty="0">
              <a:latin typeface="宋体" panose="02010600030101010101" pitchFamily="2" charset="-122"/>
            </a:endParaRPr>
          </a:p>
        </p:txBody>
      </p:sp>
      <p:pic>
        <p:nvPicPr>
          <p:cNvPr id="24579" name="Picture 7"/>
          <p:cNvPicPr>
            <a:picLocks noChangeAspect="1" noChangeArrowheads="1"/>
          </p:cNvPicPr>
          <p:nvPr/>
        </p:nvPicPr>
        <p:blipFill>
          <a:blip r:embed="rId1" cstate="email"/>
          <a:srcRect/>
          <a:stretch>
            <a:fillRect/>
          </a:stretch>
        </p:blipFill>
        <p:spPr bwMode="auto">
          <a:xfrm>
            <a:off x="4876800" y="1249363"/>
            <a:ext cx="3859213"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pic>
      <p:sp>
        <p:nvSpPr>
          <p:cNvPr id="24580"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品读课文</a:t>
            </a:r>
            <a:endParaRPr lang="zh-CN" altLang="en-US" sz="3200" b="1">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randombar(horizontal)">
                                      <p:cBhvr>
                                        <p:cTn id="7" dur="500" fill="hold"/>
                                        <p:tgtEl>
                                          <p:spTgt spid="23554"/>
                                        </p:tgtEl>
                                      </p:cBhvr>
                                    </p:animEffect>
                                  </p:childTnLst>
                                </p:cTn>
                              </p:par>
                              <p:par>
                                <p:cTn id="8" presetID="14" presetClass="entr" presetSubtype="10" fill="hold" nodeType="withEffect">
                                  <p:stCondLst>
                                    <p:cond delay="0"/>
                                  </p:stCondLst>
                                  <p:childTnLst>
                                    <p:set>
                                      <p:cBhvr>
                                        <p:cTn id="9" dur="1" fill="hold">
                                          <p:stCondLst>
                                            <p:cond delay="0"/>
                                          </p:stCondLst>
                                        </p:cTn>
                                        <p:tgtEl>
                                          <p:spTgt spid="24579"/>
                                        </p:tgtEl>
                                        <p:attrNameLst>
                                          <p:attrName>style.visibility</p:attrName>
                                        </p:attrNameLst>
                                      </p:cBhvr>
                                      <p:to>
                                        <p:strVal val="visible"/>
                                      </p:to>
                                    </p:set>
                                    <p:animEffect transition="in" filter="randombar(horizontal)">
                                      <p:cBhvr>
                                        <p:cTn id="10" dur="500" fill="hold"/>
                                        <p:tgtEl>
                                          <p:spTgt spid="24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p:nvPr/>
        </p:nvSpPr>
        <p:spPr>
          <a:xfrm>
            <a:off x="852488" y="1393825"/>
            <a:ext cx="7519987" cy="1835150"/>
          </a:xfrm>
          <a:prstGeom prst="rect">
            <a:avLst/>
          </a:prstGeom>
          <a:noFill/>
          <a:ln>
            <a:noFill/>
            <a:miter lim="800000"/>
          </a:ln>
        </p:spPr>
        <p:txBody>
          <a:bodyPr/>
          <a:lstStyle/>
          <a:p>
            <a:pPr>
              <a:lnSpc>
                <a:spcPct val="114000"/>
              </a:lnSpc>
            </a:pPr>
            <a:r>
              <a:rPr lang="en-US" altLang="zh-CN" sz="3200" b="1">
                <a:latin typeface="楷体" panose="02010609060101010101" pitchFamily="49" charset="-122"/>
                <a:ea typeface="楷体" panose="02010609060101010101" pitchFamily="49" charset="-122"/>
              </a:rPr>
              <a:t>    </a:t>
            </a:r>
            <a:r>
              <a:rPr lang="zh-CN" altLang="en-US" sz="3200" b="1">
                <a:latin typeface="楷体" panose="02010609060101010101" pitchFamily="49" charset="-122"/>
                <a:ea typeface="楷体" panose="02010609060101010101" pitchFamily="49" charset="-122"/>
              </a:rPr>
              <a:t>村庄惊醒了。人们翻身下床，却一脚踩进水里。是谁惊慌地喊了一嗓子，一百多号人你拥我挤地往南跑。</a:t>
            </a:r>
            <a:endParaRPr lang="zh-CN" altLang="en-US" sz="3200">
              <a:latin typeface="楷体" panose="02010609060101010101" pitchFamily="49" charset="-122"/>
              <a:ea typeface="楷体" panose="02010609060101010101" pitchFamily="49" charset="-122"/>
            </a:endParaRPr>
          </a:p>
        </p:txBody>
      </p:sp>
      <p:sp>
        <p:nvSpPr>
          <p:cNvPr id="24579" name="矩形 3"/>
          <p:cNvSpPr/>
          <p:nvPr/>
        </p:nvSpPr>
        <p:spPr>
          <a:xfrm>
            <a:off x="3973513" y="1922463"/>
            <a:ext cx="1284287" cy="623887"/>
          </a:xfrm>
          <a:prstGeom prst="rect">
            <a:avLst/>
          </a:prstGeom>
          <a:noFill/>
          <a:ln>
            <a:noFill/>
            <a:miter lim="800000"/>
          </a:ln>
        </p:spPr>
        <p:txBody>
          <a:bodyPr/>
          <a:lstStyle/>
          <a:p>
            <a:pPr algn="ctr">
              <a:lnSpc>
                <a:spcPct val="120000"/>
              </a:lnSpc>
            </a:pPr>
            <a:r>
              <a:rPr lang="zh-CN" altLang="en-US" sz="3200" b="1">
                <a:solidFill>
                  <a:srgbClr val="FF0000"/>
                </a:solidFill>
                <a:latin typeface="楷体" panose="02010609060101010101" pitchFamily="49" charset="-122"/>
                <a:ea typeface="楷体" panose="02010609060101010101" pitchFamily="49" charset="-122"/>
              </a:rPr>
              <a:t>惊慌</a:t>
            </a:r>
            <a:endParaRPr lang="zh-CN" altLang="en-US" sz="3200" b="1">
              <a:solidFill>
                <a:srgbClr val="FF0000"/>
              </a:solidFill>
              <a:latin typeface="楷体" panose="02010609060101010101" pitchFamily="49" charset="-122"/>
              <a:ea typeface="楷体" panose="02010609060101010101" pitchFamily="49" charset="-122"/>
            </a:endParaRPr>
          </a:p>
        </p:txBody>
      </p:sp>
      <p:sp>
        <p:nvSpPr>
          <p:cNvPr id="24580" name="矩形 4"/>
          <p:cNvSpPr/>
          <p:nvPr/>
        </p:nvSpPr>
        <p:spPr>
          <a:xfrm>
            <a:off x="2647950" y="2479675"/>
            <a:ext cx="2309813" cy="623888"/>
          </a:xfrm>
          <a:prstGeom prst="rect">
            <a:avLst/>
          </a:prstGeom>
          <a:noFill/>
          <a:ln>
            <a:noFill/>
            <a:miter lim="800000"/>
          </a:ln>
        </p:spPr>
        <p:txBody>
          <a:bodyPr/>
          <a:lstStyle/>
          <a:p>
            <a:pPr algn="ctr">
              <a:lnSpc>
                <a:spcPct val="120000"/>
              </a:lnSpc>
            </a:pPr>
            <a:r>
              <a:rPr lang="zh-CN" altLang="en-US" sz="3200" b="1">
                <a:solidFill>
                  <a:srgbClr val="FF0000"/>
                </a:solidFill>
                <a:latin typeface="楷体" panose="02010609060101010101" pitchFamily="49" charset="-122"/>
                <a:ea typeface="楷体" panose="02010609060101010101" pitchFamily="49" charset="-122"/>
              </a:rPr>
              <a:t>你拥我挤</a:t>
            </a:r>
            <a:endParaRPr lang="zh-CN" altLang="en-US" sz="3200" b="1">
              <a:solidFill>
                <a:srgbClr val="FF0000"/>
              </a:solidFill>
              <a:latin typeface="楷体" panose="02010609060101010101" pitchFamily="49" charset="-122"/>
              <a:ea typeface="楷体" panose="02010609060101010101" pitchFamily="49" charset="-122"/>
            </a:endParaRPr>
          </a:p>
        </p:txBody>
      </p:sp>
      <p:sp>
        <p:nvSpPr>
          <p:cNvPr id="24581" name="矩形 5"/>
          <p:cNvSpPr/>
          <p:nvPr/>
        </p:nvSpPr>
        <p:spPr>
          <a:xfrm>
            <a:off x="4816475" y="2479675"/>
            <a:ext cx="1636713" cy="625475"/>
          </a:xfrm>
          <a:prstGeom prst="rect">
            <a:avLst/>
          </a:prstGeom>
          <a:noFill/>
          <a:ln>
            <a:noFill/>
            <a:miter lim="800000"/>
          </a:ln>
        </p:spPr>
        <p:txBody>
          <a:bodyPr/>
          <a:lstStyle/>
          <a:p>
            <a:pPr algn="ctr">
              <a:lnSpc>
                <a:spcPct val="120000"/>
              </a:lnSpc>
            </a:pPr>
            <a:r>
              <a:rPr lang="zh-CN" altLang="en-US" sz="3200" b="1">
                <a:solidFill>
                  <a:srgbClr val="FF0000"/>
                </a:solidFill>
                <a:latin typeface="楷体" panose="02010609060101010101" pitchFamily="49" charset="-122"/>
                <a:ea typeface="楷体" panose="02010609060101010101" pitchFamily="49" charset="-122"/>
              </a:rPr>
              <a:t>往南跑</a:t>
            </a:r>
            <a:endParaRPr lang="zh-CN" altLang="en-US" sz="3200" b="1">
              <a:solidFill>
                <a:srgbClr val="FF0000"/>
              </a:solidFill>
              <a:latin typeface="楷体" panose="02010609060101010101" pitchFamily="49" charset="-122"/>
              <a:ea typeface="楷体" panose="02010609060101010101" pitchFamily="49" charset="-122"/>
            </a:endParaRPr>
          </a:p>
        </p:txBody>
      </p:sp>
      <p:sp>
        <p:nvSpPr>
          <p:cNvPr id="24582" name="矩形 6"/>
          <p:cNvSpPr/>
          <p:nvPr/>
        </p:nvSpPr>
        <p:spPr>
          <a:xfrm>
            <a:off x="852488" y="3076575"/>
            <a:ext cx="7519987" cy="1211263"/>
          </a:xfrm>
          <a:prstGeom prst="rect">
            <a:avLst/>
          </a:prstGeom>
          <a:noFill/>
          <a:ln>
            <a:noFill/>
            <a:miter lim="800000"/>
          </a:ln>
        </p:spPr>
        <p:txBody>
          <a:bodyPr/>
          <a:lstStyle/>
          <a:p>
            <a:pPr>
              <a:lnSpc>
                <a:spcPct val="114000"/>
              </a:lnSpc>
            </a:pPr>
            <a:r>
              <a:rPr lang="zh-CN" altLang="en-US" sz="3200" b="1">
                <a:latin typeface="楷体" panose="02010609060101010101" pitchFamily="49" charset="-122"/>
                <a:ea typeface="楷体" panose="02010609060101010101" pitchFamily="49" charset="-122"/>
              </a:rPr>
              <a:t>    东面、西面没有路。只有北面有座窄窄的木桥。</a:t>
            </a:r>
            <a:endParaRPr lang="zh-CN" altLang="en-US" sz="3200" b="1">
              <a:latin typeface="楷体" panose="02010609060101010101" pitchFamily="49" charset="-122"/>
              <a:ea typeface="楷体" panose="02010609060101010101" pitchFamily="49" charset="-122"/>
            </a:endParaRPr>
          </a:p>
        </p:txBody>
      </p:sp>
      <p:sp>
        <p:nvSpPr>
          <p:cNvPr id="24583" name="矩形 7"/>
          <p:cNvSpPr/>
          <p:nvPr/>
        </p:nvSpPr>
        <p:spPr>
          <a:xfrm>
            <a:off x="5340350" y="3051175"/>
            <a:ext cx="3098800" cy="623888"/>
          </a:xfrm>
          <a:prstGeom prst="rect">
            <a:avLst/>
          </a:prstGeom>
          <a:noFill/>
          <a:ln>
            <a:noFill/>
            <a:miter lim="800000"/>
          </a:ln>
        </p:spPr>
        <p:txBody>
          <a:bodyPr/>
          <a:lstStyle/>
          <a:p>
            <a:pPr>
              <a:lnSpc>
                <a:spcPct val="120000"/>
              </a:lnSpc>
            </a:pPr>
            <a:r>
              <a:rPr lang="zh-CN" altLang="en-US" sz="3200" b="1">
                <a:solidFill>
                  <a:srgbClr val="FF0000"/>
                </a:solidFill>
                <a:latin typeface="楷体" panose="02010609060101010101" pitchFamily="49" charset="-122"/>
                <a:ea typeface="楷体" panose="02010609060101010101" pitchFamily="49" charset="-122"/>
              </a:rPr>
              <a:t>只有北面有座</a:t>
            </a:r>
            <a:endParaRPr lang="zh-CN" altLang="en-US" sz="3200" b="1">
              <a:solidFill>
                <a:srgbClr val="FF0000"/>
              </a:solidFill>
              <a:latin typeface="楷体" panose="02010609060101010101" pitchFamily="49" charset="-122"/>
              <a:ea typeface="楷体" panose="02010609060101010101" pitchFamily="49" charset="-122"/>
            </a:endParaRPr>
          </a:p>
        </p:txBody>
      </p:sp>
      <p:sp>
        <p:nvSpPr>
          <p:cNvPr id="24584" name="矩形 8"/>
          <p:cNvSpPr/>
          <p:nvPr/>
        </p:nvSpPr>
        <p:spPr>
          <a:xfrm>
            <a:off x="855663" y="3602038"/>
            <a:ext cx="2711450" cy="623887"/>
          </a:xfrm>
          <a:prstGeom prst="rect">
            <a:avLst/>
          </a:prstGeom>
          <a:noFill/>
          <a:ln>
            <a:noFill/>
            <a:miter lim="800000"/>
          </a:ln>
        </p:spPr>
        <p:txBody>
          <a:bodyPr/>
          <a:lstStyle/>
          <a:p>
            <a:pPr>
              <a:lnSpc>
                <a:spcPct val="120000"/>
              </a:lnSpc>
            </a:pPr>
            <a:r>
              <a:rPr lang="zh-CN" altLang="en-US" sz="3200" b="1">
                <a:solidFill>
                  <a:srgbClr val="FF0000"/>
                </a:solidFill>
                <a:latin typeface="楷体" panose="02010609060101010101" pitchFamily="49" charset="-122"/>
                <a:ea typeface="楷体" panose="02010609060101010101" pitchFamily="49" charset="-122"/>
              </a:rPr>
              <a:t>窄窄的木桥</a:t>
            </a:r>
            <a:endParaRPr lang="zh-CN" altLang="en-US" sz="3200" b="1">
              <a:solidFill>
                <a:srgbClr val="FF0000"/>
              </a:solidFill>
              <a:latin typeface="楷体" panose="02010609060101010101" pitchFamily="49" charset="-122"/>
              <a:ea typeface="楷体" panose="02010609060101010101" pitchFamily="49" charset="-122"/>
            </a:endParaRPr>
          </a:p>
        </p:txBody>
      </p:sp>
      <p:sp>
        <p:nvSpPr>
          <p:cNvPr id="24585" name="矩形 9"/>
          <p:cNvSpPr/>
          <p:nvPr/>
        </p:nvSpPr>
        <p:spPr>
          <a:xfrm>
            <a:off x="852488" y="4162425"/>
            <a:ext cx="7519987" cy="565150"/>
          </a:xfrm>
          <a:prstGeom prst="rect">
            <a:avLst/>
          </a:prstGeom>
          <a:noFill/>
          <a:ln>
            <a:noFill/>
            <a:miter lim="800000"/>
          </a:ln>
        </p:spPr>
        <p:txBody>
          <a:bodyPr/>
          <a:lstStyle/>
          <a:p>
            <a:pPr>
              <a:lnSpc>
                <a:spcPct val="120000"/>
              </a:lnSpc>
            </a:pPr>
            <a:r>
              <a:rPr lang="zh-CN" altLang="en-US" sz="3200" b="1">
                <a:latin typeface="楷体" panose="02010609060101010101" pitchFamily="49" charset="-122"/>
                <a:ea typeface="楷体" panose="02010609060101010101" pitchFamily="49" charset="-122"/>
              </a:rPr>
              <a:t>    人们又疯了似的折回来。</a:t>
            </a:r>
            <a:endParaRPr lang="zh-CN" altLang="en-US" sz="3200" b="1">
              <a:latin typeface="楷体" panose="02010609060101010101" pitchFamily="49" charset="-122"/>
              <a:ea typeface="楷体" panose="02010609060101010101" pitchFamily="49" charset="-122"/>
            </a:endParaRPr>
          </a:p>
        </p:txBody>
      </p:sp>
      <p:sp>
        <p:nvSpPr>
          <p:cNvPr id="24586" name="矩形 10"/>
          <p:cNvSpPr/>
          <p:nvPr/>
        </p:nvSpPr>
        <p:spPr>
          <a:xfrm>
            <a:off x="2903538" y="4162425"/>
            <a:ext cx="3549650" cy="625475"/>
          </a:xfrm>
          <a:prstGeom prst="rect">
            <a:avLst/>
          </a:prstGeom>
          <a:noFill/>
          <a:ln>
            <a:noFill/>
            <a:miter lim="800000"/>
          </a:ln>
        </p:spPr>
        <p:txBody>
          <a:bodyPr/>
          <a:lstStyle/>
          <a:p>
            <a:pPr>
              <a:lnSpc>
                <a:spcPct val="120000"/>
              </a:lnSpc>
            </a:pPr>
            <a:r>
              <a:rPr lang="zh-CN" altLang="en-US" sz="3200" b="1">
                <a:solidFill>
                  <a:srgbClr val="FF0000"/>
                </a:solidFill>
                <a:latin typeface="楷体" panose="02010609060101010101" pitchFamily="49" charset="-122"/>
                <a:ea typeface="楷体" panose="02010609060101010101" pitchFamily="49" charset="-122"/>
              </a:rPr>
              <a:t>疯了似的折回来</a:t>
            </a:r>
            <a:endParaRPr lang="zh-CN" altLang="en-US" sz="3200" b="1">
              <a:solidFill>
                <a:srgbClr val="FF0000"/>
              </a:solidFill>
              <a:latin typeface="楷体" panose="02010609060101010101" pitchFamily="49" charset="-122"/>
              <a:ea typeface="楷体" panose="02010609060101010101" pitchFamily="49" charset="-122"/>
            </a:endParaRPr>
          </a:p>
        </p:txBody>
      </p:sp>
      <p:sp>
        <p:nvSpPr>
          <p:cNvPr id="24587" name="Text Box 5"/>
          <p:cNvSpPr>
            <a:spLocks noChangeArrowheads="1"/>
          </p:cNvSpPr>
          <p:nvPr/>
        </p:nvSpPr>
        <p:spPr bwMode="auto">
          <a:xfrm>
            <a:off x="6173788" y="3627438"/>
            <a:ext cx="2060575" cy="641350"/>
          </a:xfrm>
          <a:prstGeom prst="rect">
            <a:avLst/>
          </a:prstGeom>
          <a:gradFill rotWithShape="1">
            <a:gsLst>
              <a:gs pos="0">
                <a:srgbClr val="9EEAFF"/>
              </a:gs>
              <a:gs pos="35001">
                <a:srgbClr val="BBEFFF"/>
              </a:gs>
              <a:gs pos="100000">
                <a:srgbClr val="E4F9FF"/>
              </a:gs>
            </a:gsLst>
            <a:lin ang="16200000" scaled="1"/>
          </a:gradFill>
          <a:ln w="9525" algn="ctr">
            <a:solidFill>
              <a:srgbClr val="46AAC5"/>
            </a:solidFill>
            <a:miter lim="800000"/>
          </a:ln>
          <a:effectLst>
            <a:outerShdw dist="20000" dir="5400000" rotWithShape="0">
              <a:srgbClr val="000000">
                <a:alpha val="37999"/>
              </a:srgbClr>
            </a:outerShdw>
          </a:effectLst>
        </p:spPr>
        <p:txBody>
          <a:bodyPr>
            <a:spAutoFit/>
          </a:bodyPr>
          <a:lstStyle/>
          <a:p>
            <a:pPr algn="ctr">
              <a:spcBef>
                <a:spcPct val="50000"/>
              </a:spcBef>
            </a:pPr>
            <a:r>
              <a:rPr lang="zh-CN" altLang="en-US" sz="3600" b="1">
                <a:solidFill>
                  <a:srgbClr val="0033CC"/>
                </a:solidFill>
                <a:latin typeface="宋体" panose="02010600030101010101" pitchFamily="2" charset="-122"/>
              </a:rPr>
              <a:t>慌不择路</a:t>
            </a:r>
            <a:endParaRPr lang="zh-CN" altLang="en-US" sz="3600" b="1">
              <a:solidFill>
                <a:srgbClr val="0033CC"/>
              </a:solidFill>
              <a:latin typeface="宋体" panose="02010600030101010101" pitchFamily="2" charset="-122"/>
            </a:endParaRPr>
          </a:p>
        </p:txBody>
      </p:sp>
      <p:sp>
        <p:nvSpPr>
          <p:cNvPr id="24588" name="Text Box 5"/>
          <p:cNvSpPr>
            <a:spLocks noChangeArrowheads="1"/>
          </p:cNvSpPr>
          <p:nvPr/>
        </p:nvSpPr>
        <p:spPr bwMode="auto">
          <a:xfrm>
            <a:off x="6173788" y="4373563"/>
            <a:ext cx="2060575" cy="641350"/>
          </a:xfrm>
          <a:prstGeom prst="rect">
            <a:avLst/>
          </a:prstGeom>
          <a:gradFill rotWithShape="1">
            <a:gsLst>
              <a:gs pos="0">
                <a:srgbClr val="9EEAFF"/>
              </a:gs>
              <a:gs pos="35001">
                <a:srgbClr val="BBEFFF"/>
              </a:gs>
              <a:gs pos="100000">
                <a:srgbClr val="E4F9FF"/>
              </a:gs>
            </a:gsLst>
            <a:lin ang="16200000" scaled="1"/>
          </a:gradFill>
          <a:ln w="9525" algn="ctr">
            <a:solidFill>
              <a:srgbClr val="46AAC5"/>
            </a:solidFill>
            <a:miter lim="800000"/>
          </a:ln>
          <a:effectLst>
            <a:outerShdw dist="20000" dir="5400000" rotWithShape="0">
              <a:srgbClr val="000000">
                <a:alpha val="37999"/>
              </a:srgbClr>
            </a:outerShdw>
          </a:effectLst>
        </p:spPr>
        <p:txBody>
          <a:bodyPr>
            <a:spAutoFit/>
          </a:bodyPr>
          <a:lstStyle/>
          <a:p>
            <a:pPr algn="ctr">
              <a:spcBef>
                <a:spcPct val="50000"/>
              </a:spcBef>
            </a:pPr>
            <a:r>
              <a:rPr lang="zh-CN" altLang="en-US" sz="3600" b="1">
                <a:solidFill>
                  <a:srgbClr val="0033CC"/>
                </a:solidFill>
                <a:latin typeface="宋体" panose="02010600030101010101" pitchFamily="2" charset="-122"/>
              </a:rPr>
              <a:t>场面混乱</a:t>
            </a:r>
            <a:endParaRPr lang="zh-CN" altLang="en-US" sz="3600" b="1">
              <a:solidFill>
                <a:srgbClr val="0033CC"/>
              </a:solidFill>
              <a:latin typeface="宋体" panose="02010600030101010101" pitchFamily="2" charset="-122"/>
            </a:endParaRPr>
          </a:p>
        </p:txBody>
      </p:sp>
      <p:sp>
        <p:nvSpPr>
          <p:cNvPr id="25613"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品读课文</a:t>
            </a:r>
            <a:endParaRPr lang="zh-CN" altLang="en-US" sz="3200" b="1">
              <a:latin typeface="黑体" panose="02010609060101010101" pitchFamily="49" charset="-122"/>
              <a:ea typeface="黑体" panose="02010609060101010101" pitchFamily="49" charset="-122"/>
            </a:endParaRPr>
          </a:p>
        </p:txBody>
      </p:sp>
      <p:grpSp>
        <p:nvGrpSpPr>
          <p:cNvPr id="25614" name="组合 13"/>
          <p:cNvGrpSpPr/>
          <p:nvPr/>
        </p:nvGrpSpPr>
        <p:grpSpPr bwMode="auto">
          <a:xfrm>
            <a:off x="5713413" y="1103313"/>
            <a:ext cx="3098800" cy="1298575"/>
            <a:chOff x="4890268" y="2545788"/>
            <a:chExt cx="3099031" cy="1297858"/>
          </a:xfrm>
        </p:grpSpPr>
        <p:sp>
          <p:nvSpPr>
            <p:cNvPr id="24592" name="思想气泡: 云 13"/>
            <p:cNvSpPr>
              <a:spLocks noChangeArrowheads="1"/>
            </p:cNvSpPr>
            <p:nvPr/>
          </p:nvSpPr>
          <p:spPr bwMode="auto">
            <a:xfrm>
              <a:off x="4890268" y="2545788"/>
              <a:ext cx="3099031" cy="1297858"/>
            </a:xfrm>
            <a:prstGeom prst="cloudCallout">
              <a:avLst>
                <a:gd name="adj1" fmla="val -46523"/>
                <a:gd name="adj2" fmla="val 69167"/>
              </a:avLst>
            </a:prstGeom>
            <a:gradFill rotWithShape="1">
              <a:gsLst>
                <a:gs pos="0">
                  <a:srgbClr val="DAFDA7"/>
                </a:gs>
                <a:gs pos="35001">
                  <a:srgbClr val="E4FDC2"/>
                </a:gs>
                <a:gs pos="100000">
                  <a:srgbClr val="F5FFE6"/>
                </a:gs>
              </a:gsLst>
              <a:lin ang="16200000" scaled="1"/>
            </a:gradFill>
            <a:ln w="9525" algn="ctr">
              <a:solidFill>
                <a:srgbClr val="98B954"/>
              </a:solidFill>
              <a:round/>
            </a:ln>
            <a:effectLst>
              <a:outerShdw dist="20000" dir="5400000" rotWithShape="0">
                <a:srgbClr val="000000">
                  <a:alpha val="37999"/>
                </a:srgbClr>
              </a:outerShdw>
            </a:effectLst>
          </p:spPr>
          <p:txBody>
            <a:bodyPr anchor="ctr"/>
            <a:lstStyle/>
            <a:p>
              <a:pPr algn="ctr" eaLnBrk="0" hangingPunct="0"/>
              <a:endParaRPr lang="zh-CN" altLang="en-US" sz="3000">
                <a:solidFill>
                  <a:srgbClr val="FF0000"/>
                </a:solidFill>
                <a:latin typeface="Calibri" panose="020F0502020204030204" pitchFamily="34" charset="0"/>
              </a:endParaRPr>
            </a:p>
          </p:txBody>
        </p:sp>
        <p:sp>
          <p:nvSpPr>
            <p:cNvPr id="25616" name="Text Box 8"/>
            <p:cNvSpPr>
              <a:spLocks noChangeArrowheads="1"/>
            </p:cNvSpPr>
            <p:nvPr/>
          </p:nvSpPr>
          <p:spPr bwMode="auto">
            <a:xfrm>
              <a:off x="5161371" y="2833334"/>
              <a:ext cx="2827928" cy="645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spcBef>
                  <a:spcPct val="50000"/>
                </a:spcBef>
              </a:pPr>
              <a:r>
                <a:rPr lang="zh-CN" altLang="en-US" sz="3000" b="1">
                  <a:solidFill>
                    <a:srgbClr val="FF0000"/>
                  </a:solidFill>
                  <a:latin typeface="宋体" panose="02010600030101010101" pitchFamily="2" charset="-122"/>
                </a:rPr>
                <a:t>出路在南边吗？</a:t>
              </a:r>
              <a:endParaRPr lang="zh-CN" altLang="en-US" sz="3000" b="1">
                <a:solidFill>
                  <a:srgbClr val="FF0000"/>
                </a:solidFill>
                <a:latin typeface="宋体" panose="02010600030101010101" pitchFamily="2" charset="-122"/>
              </a:endParaRPr>
            </a:p>
          </p:txBody>
        </p:sp>
      </p:grpSp>
      <p:sp>
        <p:nvSpPr>
          <p:cNvPr id="25617" name="矩形 18"/>
          <p:cNvSpPr>
            <a:spLocks noChangeArrowheads="1"/>
          </p:cNvSpPr>
          <p:nvPr/>
        </p:nvSpPr>
        <p:spPr bwMode="auto">
          <a:xfrm>
            <a:off x="3203575" y="539750"/>
            <a:ext cx="2817813" cy="69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nSpc>
                <a:spcPct val="130000"/>
              </a:lnSpc>
              <a:spcBef>
                <a:spcPct val="50000"/>
              </a:spcBef>
              <a:buFont typeface="Wingdings" panose="05000000000000000000" pitchFamily="2" charset="2"/>
              <a:buChar char="u"/>
            </a:pPr>
            <a:r>
              <a:rPr lang="zh-CN" altLang="en-US" sz="3000" b="1">
                <a:solidFill>
                  <a:srgbClr val="FF00FF"/>
                </a:solidFill>
                <a:latin typeface="宋体" panose="02010600030101010101" pitchFamily="2" charset="-122"/>
              </a:rPr>
              <a:t>第一次冲突</a:t>
            </a:r>
            <a:endParaRPr lang="zh-CN" altLang="en-US" sz="3000" b="1">
              <a:solidFill>
                <a:srgbClr val="FF00FF"/>
              </a:solidFill>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5614"/>
                                        </p:tgtEl>
                                        <p:attrNameLst>
                                          <p:attrName>style.visibility</p:attrName>
                                        </p:attrNameLst>
                                      </p:cBhvr>
                                      <p:to>
                                        <p:strVal val="visible"/>
                                      </p:to>
                                    </p:set>
                                    <p:animEffect transition="in" filter="wipe(left)">
                                      <p:cBhvr>
                                        <p:cTn id="7" dur="500"/>
                                        <p:tgtEl>
                                          <p:spTgt spid="256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a:spLocks noChangeArrowheads="1"/>
          </p:cNvSpPr>
          <p:nvPr/>
        </p:nvSpPr>
        <p:spPr bwMode="auto">
          <a:xfrm>
            <a:off x="577850" y="842963"/>
            <a:ext cx="7823200" cy="119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spcBef>
                <a:spcPct val="50000"/>
              </a:spcBef>
            </a:pPr>
            <a:r>
              <a:rPr lang="zh-CN" altLang="en-US" sz="3200" b="1">
                <a:latin typeface="楷体" panose="02010609060101010101" pitchFamily="49" charset="-122"/>
                <a:ea typeface="楷体" panose="02010609060101010101" pitchFamily="49" charset="-122"/>
              </a:rPr>
              <a:t>    老汉清瘦的脸上淌着雨水。他不说话，盯着乱哄哄的人们。他像</a:t>
            </a:r>
            <a:r>
              <a:rPr lang="zh-CN" altLang="en-US" sz="3200" b="1">
                <a:solidFill>
                  <a:srgbClr val="FF0000"/>
                </a:solidFill>
                <a:latin typeface="楷体" panose="02010609060101010101" pitchFamily="49" charset="-122"/>
                <a:ea typeface="楷体" panose="02010609060101010101" pitchFamily="49" charset="-122"/>
              </a:rPr>
              <a:t>一座山</a:t>
            </a:r>
            <a:r>
              <a:rPr lang="zh-CN" altLang="en-US" sz="3200" b="1">
                <a:latin typeface="楷体" panose="02010609060101010101" pitchFamily="49" charset="-122"/>
                <a:ea typeface="楷体" panose="02010609060101010101" pitchFamily="49" charset="-122"/>
              </a:rPr>
              <a:t>。</a:t>
            </a:r>
            <a:endParaRPr lang="zh-CN" altLang="en-US" sz="3200" b="1">
              <a:latin typeface="楷体" panose="02010609060101010101" pitchFamily="49" charset="-122"/>
              <a:ea typeface="楷体" panose="02010609060101010101" pitchFamily="49" charset="-122"/>
            </a:endParaRPr>
          </a:p>
        </p:txBody>
      </p:sp>
      <p:pic>
        <p:nvPicPr>
          <p:cNvPr id="26627" name="Picture 5"/>
          <p:cNvPicPr>
            <a:picLocks noChangeAspect="1" noChangeArrowheads="1"/>
          </p:cNvPicPr>
          <p:nvPr/>
        </p:nvPicPr>
        <p:blipFill>
          <a:blip r:embed="rId1" cstate="email"/>
          <a:srcRect/>
          <a:stretch>
            <a:fillRect/>
          </a:stretch>
        </p:blipFill>
        <p:spPr bwMode="auto">
          <a:xfrm>
            <a:off x="6108700" y="1889125"/>
            <a:ext cx="2462213" cy="278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pic>
      <p:sp>
        <p:nvSpPr>
          <p:cNvPr id="25604" name="Rectangle 7"/>
          <p:cNvSpPr/>
          <p:nvPr/>
        </p:nvSpPr>
        <p:spPr>
          <a:xfrm>
            <a:off x="1535113" y="3055938"/>
            <a:ext cx="1146175" cy="541337"/>
          </a:xfrm>
          <a:prstGeom prst="rect">
            <a:avLst/>
          </a:prstGeom>
          <a:noFill/>
          <a:ln>
            <a:noFill/>
            <a:miter lim="800000"/>
          </a:ln>
        </p:spPr>
        <p:txBody>
          <a:bodyPr>
            <a:spAutoFit/>
          </a:bodyPr>
          <a:lstStyle/>
          <a:p>
            <a:pPr>
              <a:lnSpc>
                <a:spcPts val="3500"/>
              </a:lnSpc>
              <a:spcBef>
                <a:spcPct val="50000"/>
              </a:spcBef>
            </a:pPr>
            <a:r>
              <a:rPr lang="zh-CN" altLang="en-US" sz="3200" b="1">
                <a:latin typeface="楷体" panose="02010609060101010101" pitchFamily="49" charset="-122"/>
                <a:ea typeface="楷体" panose="02010609060101010101" pitchFamily="49" charset="-122"/>
              </a:rPr>
              <a:t>老汉</a:t>
            </a:r>
            <a:endParaRPr lang="zh-CN" altLang="en-US" sz="3200" b="1">
              <a:latin typeface="楷体" panose="02010609060101010101" pitchFamily="49" charset="-122"/>
              <a:ea typeface="楷体" panose="02010609060101010101" pitchFamily="49" charset="-122"/>
            </a:endParaRPr>
          </a:p>
        </p:txBody>
      </p:sp>
      <p:sp>
        <p:nvSpPr>
          <p:cNvPr id="25605" name="Rectangle 7"/>
          <p:cNvSpPr/>
          <p:nvPr/>
        </p:nvSpPr>
        <p:spPr>
          <a:xfrm>
            <a:off x="3795713" y="3041650"/>
            <a:ext cx="1689100" cy="541338"/>
          </a:xfrm>
          <a:prstGeom prst="rect">
            <a:avLst/>
          </a:prstGeom>
          <a:noFill/>
          <a:ln>
            <a:noFill/>
            <a:miter lim="800000"/>
          </a:ln>
        </p:spPr>
        <p:txBody>
          <a:bodyPr>
            <a:spAutoFit/>
          </a:bodyPr>
          <a:lstStyle/>
          <a:p>
            <a:pPr>
              <a:lnSpc>
                <a:spcPts val="3500"/>
              </a:lnSpc>
              <a:spcBef>
                <a:spcPct val="50000"/>
              </a:spcBef>
            </a:pPr>
            <a:r>
              <a:rPr lang="zh-CN" altLang="en-US" sz="3200" b="1">
                <a:latin typeface="楷体" panose="02010609060101010101" pitchFamily="49" charset="-122"/>
                <a:ea typeface="楷体" panose="02010609060101010101" pitchFamily="49" charset="-122"/>
              </a:rPr>
              <a:t>一座山</a:t>
            </a:r>
            <a:endParaRPr lang="zh-CN" altLang="en-US" sz="3200" b="1">
              <a:latin typeface="楷体" panose="02010609060101010101" pitchFamily="49" charset="-122"/>
              <a:ea typeface="楷体" panose="02010609060101010101" pitchFamily="49" charset="-122"/>
            </a:endParaRPr>
          </a:p>
        </p:txBody>
      </p:sp>
      <p:cxnSp>
        <p:nvCxnSpPr>
          <p:cNvPr id="26630" name="直接箭头连接符 2"/>
          <p:cNvCxnSpPr>
            <a:cxnSpLocks noChangeShapeType="1"/>
          </p:cNvCxnSpPr>
          <p:nvPr/>
        </p:nvCxnSpPr>
        <p:spPr bwMode="auto">
          <a:xfrm flipV="1">
            <a:off x="2454275" y="3305175"/>
            <a:ext cx="1384300" cy="14288"/>
          </a:xfrm>
          <a:prstGeom prst="line">
            <a:avLst/>
          </a:prstGeom>
          <a:noFill/>
          <a:ln w="28575" algn="ctr">
            <a:solidFill>
              <a:srgbClr val="FF0000"/>
            </a:solidFill>
            <a:round/>
            <a:tailEnd type="arrow" w="med" len="med"/>
          </a:ln>
          <a:extLst>
            <a:ext uri="{909E8E84-426E-40DD-AFC4-6F175D3DCCD1}">
              <a14:hiddenFill xmlns:a14="http://schemas.microsoft.com/office/drawing/2010/main">
                <a:noFill/>
              </a14:hiddenFill>
            </a:ext>
          </a:extLst>
        </p:spPr>
      </p:cxnSp>
      <p:sp>
        <p:nvSpPr>
          <p:cNvPr id="25607" name="Rectangle 7"/>
          <p:cNvSpPr/>
          <p:nvPr/>
        </p:nvSpPr>
        <p:spPr>
          <a:xfrm>
            <a:off x="2454275" y="2811463"/>
            <a:ext cx="1341438" cy="541337"/>
          </a:xfrm>
          <a:prstGeom prst="rect">
            <a:avLst/>
          </a:prstGeom>
          <a:noFill/>
          <a:ln>
            <a:noFill/>
            <a:miter lim="800000"/>
          </a:ln>
        </p:spPr>
        <p:txBody>
          <a:bodyPr>
            <a:spAutoFit/>
          </a:bodyPr>
          <a:lstStyle/>
          <a:p>
            <a:pPr algn="ctr">
              <a:lnSpc>
                <a:spcPts val="3500"/>
              </a:lnSpc>
              <a:spcBef>
                <a:spcPct val="50000"/>
              </a:spcBef>
            </a:pPr>
            <a:r>
              <a:rPr lang="zh-CN" altLang="en-US" sz="3200" b="1">
                <a:solidFill>
                  <a:srgbClr val="FF0000"/>
                </a:solidFill>
                <a:latin typeface="楷体" panose="02010609060101010101" pitchFamily="49" charset="-122"/>
                <a:ea typeface="楷体" panose="02010609060101010101" pitchFamily="49" charset="-122"/>
              </a:rPr>
              <a:t>比喻</a:t>
            </a:r>
            <a:endParaRPr lang="zh-CN" altLang="en-US" sz="3200" b="1">
              <a:solidFill>
                <a:srgbClr val="FF0000"/>
              </a:solidFill>
              <a:latin typeface="楷体" panose="02010609060101010101" pitchFamily="49" charset="-122"/>
              <a:ea typeface="楷体" panose="02010609060101010101" pitchFamily="49" charset="-122"/>
            </a:endParaRPr>
          </a:p>
        </p:txBody>
      </p:sp>
      <p:sp>
        <p:nvSpPr>
          <p:cNvPr id="25608" name="Text Box 5"/>
          <p:cNvSpPr/>
          <p:nvPr/>
        </p:nvSpPr>
        <p:spPr>
          <a:xfrm>
            <a:off x="577850" y="3813175"/>
            <a:ext cx="6269038" cy="714375"/>
          </a:xfrm>
          <a:prstGeom prst="rect">
            <a:avLst/>
          </a:prstGeom>
          <a:noFill/>
          <a:ln>
            <a:noFill/>
            <a:miter lim="800000"/>
          </a:ln>
        </p:spPr>
        <p:txBody>
          <a:bodyPr>
            <a:spAutoFit/>
          </a:bodyPr>
          <a:lstStyle/>
          <a:p>
            <a:pPr>
              <a:lnSpc>
                <a:spcPct val="150000"/>
              </a:lnSpc>
              <a:spcBef>
                <a:spcPct val="50000"/>
              </a:spcBef>
            </a:pPr>
            <a:r>
              <a:rPr lang="zh-CN" altLang="en-US" sz="3200" b="1">
                <a:latin typeface="宋体" panose="02010600030101010101" pitchFamily="2" charset="-122"/>
              </a:rPr>
              <a:t>这是一个</a:t>
            </a:r>
            <a:r>
              <a:rPr lang="zh-CN" altLang="en-US" sz="3200" b="1" u="sng">
                <a:latin typeface="宋体" panose="02010600030101010101" pitchFamily="2" charset="-122"/>
              </a:rPr>
              <a:t>           </a:t>
            </a:r>
            <a:r>
              <a:rPr lang="zh-CN" altLang="en-US" sz="3200" b="1">
                <a:latin typeface="宋体" panose="02010600030101010101" pitchFamily="2" charset="-122"/>
              </a:rPr>
              <a:t>的老汉！</a:t>
            </a:r>
            <a:endParaRPr lang="zh-CN" altLang="en-US" sz="3200" b="1">
              <a:latin typeface="宋体" panose="02010600030101010101" pitchFamily="2" charset="-122"/>
            </a:endParaRPr>
          </a:p>
        </p:txBody>
      </p:sp>
      <p:sp>
        <p:nvSpPr>
          <p:cNvPr id="25609" name="Text Box 6"/>
          <p:cNvSpPr/>
          <p:nvPr/>
        </p:nvSpPr>
        <p:spPr>
          <a:xfrm>
            <a:off x="2038350" y="3887788"/>
            <a:ext cx="2803525" cy="585787"/>
          </a:xfrm>
          <a:prstGeom prst="rect">
            <a:avLst/>
          </a:prstGeom>
          <a:noFill/>
          <a:ln>
            <a:noFill/>
            <a:miter lim="800000"/>
          </a:ln>
        </p:spPr>
        <p:txBody>
          <a:bodyPr>
            <a:spAutoFit/>
          </a:bodyPr>
          <a:lstStyle/>
          <a:p>
            <a:pPr algn="ctr">
              <a:spcBef>
                <a:spcPct val="50000"/>
              </a:spcBef>
            </a:pPr>
            <a:r>
              <a:rPr lang="zh-CN" altLang="en-US" sz="3200" b="1">
                <a:solidFill>
                  <a:srgbClr val="FF0000"/>
                </a:solidFill>
                <a:latin typeface="楷体" panose="02010609060101010101" pitchFamily="49" charset="-122"/>
                <a:ea typeface="楷体" panose="02010609060101010101" pitchFamily="49" charset="-122"/>
              </a:rPr>
              <a:t>沉着、镇定</a:t>
            </a:r>
            <a:endParaRPr lang="zh-CN" altLang="en-US" sz="3200" b="1">
              <a:solidFill>
                <a:srgbClr val="FF0000"/>
              </a:solidFill>
              <a:latin typeface="楷体" panose="02010609060101010101" pitchFamily="49" charset="-122"/>
              <a:ea typeface="楷体" panose="02010609060101010101" pitchFamily="49" charset="-122"/>
            </a:endParaRPr>
          </a:p>
        </p:txBody>
      </p:sp>
      <p:sp>
        <p:nvSpPr>
          <p:cNvPr id="26634"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品读课文</a:t>
            </a:r>
            <a:endParaRPr lang="zh-CN" altLang="en-US" sz="3200" b="1">
              <a:latin typeface="黑体" panose="02010609060101010101" pitchFamily="49" charset="-122"/>
              <a:ea typeface="黑体" panose="02010609060101010101" pitchFamily="49" charset="-122"/>
            </a:endParaRPr>
          </a:p>
        </p:txBody>
      </p:sp>
      <p:sp>
        <p:nvSpPr>
          <p:cNvPr id="25611" name="Rectangle 7"/>
          <p:cNvSpPr/>
          <p:nvPr/>
        </p:nvSpPr>
        <p:spPr>
          <a:xfrm>
            <a:off x="1673225" y="2087563"/>
            <a:ext cx="3714750" cy="541337"/>
          </a:xfrm>
          <a:prstGeom prst="rect">
            <a:avLst/>
          </a:prstGeom>
          <a:noFill/>
          <a:ln>
            <a:noFill/>
            <a:miter lim="800000"/>
          </a:ln>
        </p:spPr>
        <p:txBody>
          <a:bodyPr>
            <a:spAutoFit/>
          </a:bodyPr>
          <a:lstStyle/>
          <a:p>
            <a:pPr algn="ctr">
              <a:lnSpc>
                <a:spcPts val="3500"/>
              </a:lnSpc>
              <a:spcBef>
                <a:spcPct val="50000"/>
              </a:spcBef>
            </a:pPr>
            <a:r>
              <a:rPr lang="zh-CN" altLang="en-US" sz="3200" b="1">
                <a:solidFill>
                  <a:srgbClr val="FF0000"/>
                </a:solidFill>
                <a:latin typeface="黑体" panose="02010609060101010101" pitchFamily="49" charset="-122"/>
                <a:ea typeface="黑体" panose="02010609060101010101" pitchFamily="49" charset="-122"/>
              </a:rPr>
              <a:t>神态、动作描写</a:t>
            </a:r>
            <a:endParaRPr lang="zh-CN" altLang="en-US" sz="3200" b="1">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6627"/>
                                        </p:tgtEl>
                                        <p:attrNameLst>
                                          <p:attrName>style.visibility</p:attrName>
                                        </p:attrNameLst>
                                      </p:cBhvr>
                                      <p:to>
                                        <p:strVal val="visible"/>
                                      </p:to>
                                    </p:set>
                                    <p:animEffect transition="in" filter="randombar(horizontal)">
                                      <p:cBhvr>
                                        <p:cTn id="7" dur="500" fill="hold"/>
                                        <p:tgtEl>
                                          <p:spTgt spid="2662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56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560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26630"/>
                                        </p:tgtEl>
                                        <p:attrNameLst>
                                          <p:attrName>style.visibility</p:attrName>
                                        </p:attrNameLst>
                                      </p:cBhvr>
                                      <p:to>
                                        <p:strVal val="visible"/>
                                      </p:to>
                                    </p:set>
                                    <p:animEffect transition="in" filter="fade">
                                      <p:cBhvr>
                                        <p:cTn id="20" dur="1000" fill="hold"/>
                                        <p:tgtEl>
                                          <p:spTgt spid="26630"/>
                                        </p:tgtEl>
                                      </p:cBhvr>
                                    </p:animEffect>
                                    <p:anim calcmode="lin" valueType="num">
                                      <p:cBhvr>
                                        <p:cTn id="21" dur="1000" fill="hold"/>
                                        <p:tgtEl>
                                          <p:spTgt spid="26630"/>
                                        </p:tgtEl>
                                        <p:attrNameLst>
                                          <p:attrName>ppt_x</p:attrName>
                                        </p:attrNameLst>
                                      </p:cBhvr>
                                      <p:tavLst>
                                        <p:tav tm="0">
                                          <p:val>
                                            <p:strVal val="#ppt_x"/>
                                          </p:val>
                                        </p:tav>
                                        <p:tav tm="100000">
                                          <p:val>
                                            <p:strVal val="#ppt_x"/>
                                          </p:val>
                                        </p:tav>
                                      </p:tavLst>
                                    </p:anim>
                                    <p:anim calcmode="lin" valueType="num">
                                      <p:cBhvr>
                                        <p:cTn id="22" dur="1000" fill="hold"/>
                                        <p:tgtEl>
                                          <p:spTgt spid="26630"/>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60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60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nodeType="clickEffect">
                                  <p:stCondLst>
                                    <p:cond delay="0"/>
                                  </p:stCondLst>
                                  <p:childTnLst>
                                    <p:set>
                                      <p:cBhvr>
                                        <p:cTn id="34" dur="1" fill="hold">
                                          <p:stCondLst>
                                            <p:cond delay="0"/>
                                          </p:stCondLst>
                                        </p:cTn>
                                        <p:tgtEl>
                                          <p:spTgt spid="25608">
                                            <p:txEl>
                                              <p:pRg st="0" end="0"/>
                                            </p:txEl>
                                          </p:spTgt>
                                        </p:tgtEl>
                                        <p:attrNameLst>
                                          <p:attrName>style.visibility</p:attrName>
                                        </p:attrNameLst>
                                      </p:cBhvr>
                                      <p:to>
                                        <p:strVal val="visible"/>
                                      </p:to>
                                    </p:set>
                                    <p:animEffect transition="in" filter="diamond(in)">
                                      <p:cBhvr>
                                        <p:cTn id="35" dur="2000" fill="hold"/>
                                        <p:tgtEl>
                                          <p:spTgt spid="25608">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25609"/>
                                        </p:tgtEl>
                                        <p:attrNameLst>
                                          <p:attrName>style.visibility</p:attrName>
                                        </p:attrNameLst>
                                      </p:cBhvr>
                                      <p:to>
                                        <p:strVal val="visible"/>
                                      </p:to>
                                    </p:set>
                                    <p:anim calcmode="lin" valueType="num">
                                      <p:cBhvr additive="base">
                                        <p:cTn id="40" dur="500" fill="hold"/>
                                        <p:tgtEl>
                                          <p:spTgt spid="25609"/>
                                        </p:tgtEl>
                                        <p:attrNameLst>
                                          <p:attrName>ppt_x</p:attrName>
                                        </p:attrNameLst>
                                      </p:cBhvr>
                                      <p:tavLst>
                                        <p:tav tm="0">
                                          <p:val>
                                            <p:strVal val="#ppt_x"/>
                                          </p:val>
                                        </p:tav>
                                        <p:tav tm="100000">
                                          <p:val>
                                            <p:strVal val="#ppt_x"/>
                                          </p:val>
                                        </p:tav>
                                      </p:tavLst>
                                    </p:anim>
                                    <p:anim calcmode="lin" valueType="num">
                                      <p:cBhvr additive="base">
                                        <p:cTn id="41" dur="500" fill="hold"/>
                                        <p:tgtEl>
                                          <p:spTgt spid="2560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animBg="1"/>
      <p:bldP spid="25605" grpId="0" animBg="1"/>
      <p:bldP spid="25607" grpId="0" animBg="1"/>
      <p:bldP spid="25609" grpId="0" animBg="1"/>
      <p:bldP spid="256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
          <p:cNvSpPr>
            <a:spLocks noChangeArrowheads="1"/>
          </p:cNvSpPr>
          <p:nvPr/>
        </p:nvSpPr>
        <p:spPr bwMode="auto">
          <a:xfrm>
            <a:off x="628650" y="954088"/>
            <a:ext cx="8029575" cy="1177925"/>
          </a:xfrm>
          <a:prstGeom prst="rect">
            <a:avLst/>
          </a:prstGeom>
          <a:noFill/>
          <a:ln>
            <a:noFill/>
          </a:ln>
          <a:effectLst/>
        </p:spPr>
        <p:txBody>
          <a:bodyPr/>
          <a:lstStyle/>
          <a:p>
            <a:pPr>
              <a:lnSpc>
                <a:spcPct val="120000"/>
              </a:lnSpc>
            </a:pPr>
            <a:r>
              <a:rPr lang="en-US" altLang="zh-CN" sz="3200" b="1">
                <a:effectLst>
                  <a:outerShdw blurRad="38100" dist="38100" dir="2700000" algn="tl">
                    <a:srgbClr val="C0C0C0"/>
                  </a:outerShdw>
                </a:effectLst>
                <a:latin typeface="楷体" panose="02010609060101010101" pitchFamily="49" charset="-122"/>
                <a:ea typeface="楷体" panose="02010609060101010101" pitchFamily="49" charset="-122"/>
              </a:rPr>
              <a:t>    </a:t>
            </a:r>
            <a:r>
              <a:rPr lang="zh-CN" altLang="en-US" sz="3200" b="1">
                <a:latin typeface="楷体" panose="02010609060101010101" pitchFamily="49" charset="-122"/>
                <a:ea typeface="楷体" panose="02010609060101010101" pitchFamily="49" charset="-122"/>
              </a:rPr>
              <a:t>老汉</a:t>
            </a:r>
            <a:r>
              <a:rPr lang="zh-CN" altLang="en-US" sz="3200" b="1">
                <a:solidFill>
                  <a:srgbClr val="FF0000"/>
                </a:solidFill>
                <a:latin typeface="楷体" panose="02010609060101010101" pitchFamily="49" charset="-122"/>
                <a:ea typeface="楷体" panose="02010609060101010101" pitchFamily="49" charset="-122"/>
              </a:rPr>
              <a:t>沙哑地喊话</a:t>
            </a:r>
            <a:r>
              <a:rPr lang="zh-CN" altLang="en-US" sz="3200" b="1">
                <a:latin typeface="楷体" panose="02010609060101010101" pitchFamily="49" charset="-122"/>
                <a:ea typeface="楷体" panose="02010609060101010101" pitchFamily="49" charset="-122"/>
              </a:rPr>
              <a:t>：</a:t>
            </a:r>
            <a:r>
              <a:rPr lang="en-US" altLang="zh-CN" sz="3200" b="1">
                <a:latin typeface="楷体" panose="02010609060101010101" pitchFamily="49" charset="-122"/>
                <a:ea typeface="楷体" panose="02010609060101010101" pitchFamily="49" charset="-122"/>
              </a:rPr>
              <a:t>“</a:t>
            </a:r>
            <a:r>
              <a:rPr lang="zh-CN" altLang="en-US" sz="3200" b="1">
                <a:latin typeface="楷体" panose="02010609060101010101" pitchFamily="49" charset="-122"/>
                <a:ea typeface="楷体" panose="02010609060101010101" pitchFamily="49" charset="-122"/>
              </a:rPr>
              <a:t>桥窄！排成一队，不要挤！党员排在后边！</a:t>
            </a:r>
            <a:r>
              <a:rPr lang="en-US" altLang="zh-CN" sz="3200" b="1">
                <a:latin typeface="楷体" panose="02010609060101010101" pitchFamily="49" charset="-122"/>
                <a:ea typeface="楷体" panose="02010609060101010101" pitchFamily="49" charset="-122"/>
              </a:rPr>
              <a:t>”</a:t>
            </a:r>
            <a:endParaRPr lang="en-US" altLang="zh-CN" sz="3200" b="1">
              <a:latin typeface="楷体" panose="02010609060101010101" pitchFamily="49" charset="-122"/>
              <a:ea typeface="楷体" panose="02010609060101010101" pitchFamily="49" charset="-122"/>
            </a:endParaRPr>
          </a:p>
        </p:txBody>
      </p:sp>
      <p:sp>
        <p:nvSpPr>
          <p:cNvPr id="26627" name="Text Box 11"/>
          <p:cNvSpPr/>
          <p:nvPr/>
        </p:nvSpPr>
        <p:spPr>
          <a:xfrm>
            <a:off x="628650" y="2173288"/>
            <a:ext cx="8229600" cy="1920875"/>
          </a:xfrm>
          <a:prstGeom prst="rect">
            <a:avLst/>
          </a:prstGeom>
          <a:noFill/>
          <a:ln>
            <a:noFill/>
            <a:miter lim="800000"/>
          </a:ln>
        </p:spPr>
        <p:txBody>
          <a:bodyPr>
            <a:spAutoFit/>
          </a:bodyPr>
          <a:lstStyle/>
          <a:p>
            <a:pPr>
              <a:lnSpc>
                <a:spcPct val="130000"/>
              </a:lnSpc>
            </a:pPr>
            <a:r>
              <a:rPr lang="zh-CN" altLang="en-US" sz="3200" b="1">
                <a:solidFill>
                  <a:srgbClr val="0033CC"/>
                </a:solidFill>
                <a:latin typeface="宋体" panose="02010600030101010101" pitchFamily="2" charset="-122"/>
              </a:rPr>
              <a:t>    他以严格的先人后己的党纪控制了局面，组织大家有序地撤离。号召党员排在后面，体现了党的先进性。</a:t>
            </a:r>
            <a:endParaRPr lang="zh-CN" altLang="en-US" sz="3200" b="1">
              <a:solidFill>
                <a:srgbClr val="0033CC"/>
              </a:solidFill>
              <a:latin typeface="宋体" panose="02010600030101010101" pitchFamily="2" charset="-122"/>
            </a:endParaRPr>
          </a:p>
        </p:txBody>
      </p:sp>
      <p:sp>
        <p:nvSpPr>
          <p:cNvPr id="26628" name="Rectangle 12"/>
          <p:cNvSpPr/>
          <p:nvPr/>
        </p:nvSpPr>
        <p:spPr>
          <a:xfrm>
            <a:off x="1558925" y="4200525"/>
            <a:ext cx="6169025" cy="585788"/>
          </a:xfrm>
          <a:prstGeom prst="rect">
            <a:avLst/>
          </a:prstGeom>
          <a:noFill/>
          <a:ln>
            <a:noFill/>
            <a:miter lim="800000"/>
          </a:ln>
        </p:spPr>
        <p:txBody>
          <a:bodyPr wrap="none">
            <a:spAutoFit/>
          </a:bodyPr>
          <a:lstStyle/>
          <a:p>
            <a:pPr eaLnBrk="0" hangingPunct="0">
              <a:spcBef>
                <a:spcPct val="50000"/>
              </a:spcBef>
            </a:pPr>
            <a:r>
              <a:rPr lang="zh-CN" altLang="en-US" sz="3200" b="1">
                <a:latin typeface="宋体" panose="02010600030101010101" pitchFamily="2" charset="-122"/>
              </a:rPr>
              <a:t>这是一个</a:t>
            </a:r>
            <a:r>
              <a:rPr lang="zh-CN" altLang="en-US" sz="3200" b="1" u="sng">
                <a:latin typeface="宋体" panose="02010600030101010101" pitchFamily="2" charset="-122"/>
              </a:rPr>
              <a:t>            </a:t>
            </a:r>
            <a:r>
              <a:rPr lang="zh-CN" altLang="en-US" sz="3200" b="1">
                <a:latin typeface="宋体" panose="02010600030101010101" pitchFamily="2" charset="-122"/>
              </a:rPr>
              <a:t>的党员！</a:t>
            </a:r>
            <a:endParaRPr lang="zh-CN" altLang="en-US" sz="3200" b="1">
              <a:latin typeface="宋体" panose="02010600030101010101" pitchFamily="2" charset="-122"/>
            </a:endParaRPr>
          </a:p>
        </p:txBody>
      </p:sp>
      <p:sp>
        <p:nvSpPr>
          <p:cNvPr id="26629" name="Text Box 13"/>
          <p:cNvSpPr/>
          <p:nvPr/>
        </p:nvSpPr>
        <p:spPr>
          <a:xfrm>
            <a:off x="3357563" y="4138613"/>
            <a:ext cx="2303462" cy="584200"/>
          </a:xfrm>
          <a:prstGeom prst="rect">
            <a:avLst/>
          </a:prstGeom>
          <a:noFill/>
          <a:ln>
            <a:noFill/>
            <a:miter lim="800000"/>
          </a:ln>
        </p:spPr>
        <p:txBody>
          <a:bodyPr>
            <a:spAutoFit/>
          </a:bodyPr>
          <a:lstStyle/>
          <a:p>
            <a:pPr algn="ctr">
              <a:spcBef>
                <a:spcPct val="50000"/>
              </a:spcBef>
            </a:pPr>
            <a:r>
              <a:rPr lang="zh-CN" altLang="en-US" sz="3200" b="1">
                <a:solidFill>
                  <a:srgbClr val="FF0000"/>
                </a:solidFill>
                <a:latin typeface="楷体" panose="02010609060101010101" pitchFamily="49" charset="-122"/>
                <a:ea typeface="楷体" panose="02010609060101010101" pitchFamily="49" charset="-122"/>
              </a:rPr>
              <a:t>舍己为人</a:t>
            </a:r>
            <a:endParaRPr lang="zh-CN" altLang="en-US" sz="3200" b="1">
              <a:solidFill>
                <a:srgbClr val="FF0000"/>
              </a:solidFill>
              <a:latin typeface="楷体" panose="02010609060101010101" pitchFamily="49" charset="-122"/>
              <a:ea typeface="楷体" panose="02010609060101010101" pitchFamily="49" charset="-122"/>
            </a:endParaRPr>
          </a:p>
        </p:txBody>
      </p:sp>
      <p:sp>
        <p:nvSpPr>
          <p:cNvPr id="27654"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品读课文</a:t>
            </a:r>
            <a:endParaRPr lang="zh-CN" altLang="en-US" sz="3200" b="1">
              <a:latin typeface="黑体" panose="02010609060101010101" pitchFamily="49" charset="-122"/>
              <a:ea typeface="黑体" panose="02010609060101010101" pitchFamily="49" charset="-122"/>
            </a:endParaRPr>
          </a:p>
        </p:txBody>
      </p:sp>
      <p:sp>
        <p:nvSpPr>
          <p:cNvPr id="26631" name="Rectangle 7"/>
          <p:cNvSpPr/>
          <p:nvPr/>
        </p:nvSpPr>
        <p:spPr>
          <a:xfrm>
            <a:off x="5699125" y="1609725"/>
            <a:ext cx="2306638" cy="541338"/>
          </a:xfrm>
          <a:prstGeom prst="rect">
            <a:avLst/>
          </a:prstGeom>
          <a:noFill/>
          <a:ln>
            <a:noFill/>
            <a:miter lim="800000"/>
          </a:ln>
        </p:spPr>
        <p:txBody>
          <a:bodyPr>
            <a:spAutoFit/>
          </a:bodyPr>
          <a:lstStyle/>
          <a:p>
            <a:pPr algn="ctr">
              <a:lnSpc>
                <a:spcPts val="3500"/>
              </a:lnSpc>
              <a:spcBef>
                <a:spcPct val="50000"/>
              </a:spcBef>
            </a:pPr>
            <a:r>
              <a:rPr lang="zh-CN" altLang="en-US" sz="3200" b="1">
                <a:solidFill>
                  <a:srgbClr val="FF0000"/>
                </a:solidFill>
                <a:latin typeface="黑体" panose="02010609060101010101" pitchFamily="49" charset="-122"/>
                <a:ea typeface="黑体" panose="02010609060101010101" pitchFamily="49" charset="-122"/>
              </a:rPr>
              <a:t>语言描写</a:t>
            </a:r>
            <a:endParaRPr lang="zh-CN" altLang="en-US" sz="3200" b="1">
              <a:solidFill>
                <a:srgbClr val="FF0000"/>
              </a:solidFill>
              <a:latin typeface="黑体" panose="02010609060101010101" pitchFamily="49" charset="-122"/>
              <a:ea typeface="黑体" panose="02010609060101010101" pitchFamily="49" charset="-122"/>
            </a:endParaRPr>
          </a:p>
        </p:txBody>
      </p:sp>
      <p:sp>
        <p:nvSpPr>
          <p:cNvPr id="27656" name="矩形 8"/>
          <p:cNvSpPr>
            <a:spLocks noChangeArrowheads="1"/>
          </p:cNvSpPr>
          <p:nvPr/>
        </p:nvSpPr>
        <p:spPr bwMode="auto">
          <a:xfrm>
            <a:off x="3233738" y="292100"/>
            <a:ext cx="2819400"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nSpc>
                <a:spcPct val="130000"/>
              </a:lnSpc>
              <a:spcBef>
                <a:spcPct val="50000"/>
              </a:spcBef>
              <a:buFont typeface="Wingdings" panose="05000000000000000000" pitchFamily="2" charset="2"/>
              <a:buChar char="u"/>
            </a:pPr>
            <a:r>
              <a:rPr lang="zh-CN" altLang="en-US" sz="3000" b="1">
                <a:solidFill>
                  <a:srgbClr val="FF00FF"/>
                </a:solidFill>
                <a:latin typeface="宋体" panose="02010600030101010101" pitchFamily="2" charset="-122"/>
              </a:rPr>
              <a:t>第二次冲突</a:t>
            </a:r>
            <a:endParaRPr lang="zh-CN" altLang="en-US" sz="3000" b="1">
              <a:solidFill>
                <a:srgbClr val="FF00FF"/>
              </a:solidFill>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26627"/>
                                        </p:tgtEl>
                                        <p:attrNameLst>
                                          <p:attrName>style.visibility</p:attrName>
                                        </p:attrNameLst>
                                      </p:cBhvr>
                                      <p:to>
                                        <p:strVal val="visible"/>
                                      </p:to>
                                    </p:set>
                                    <p:animEffect transition="in" filter="wipe(down)">
                                      <p:cBhvr>
                                        <p:cTn id="11" dur="500" fill="hold"/>
                                        <p:tgtEl>
                                          <p:spTgt spid="26627"/>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grpId="0" nodeType="clickEffect">
                                  <p:stCondLst>
                                    <p:cond delay="0"/>
                                  </p:stCondLst>
                                  <p:childTnLst>
                                    <p:set>
                                      <p:cBhvr>
                                        <p:cTn id="15" dur="1" fill="hold">
                                          <p:stCondLst>
                                            <p:cond delay="0"/>
                                          </p:stCondLst>
                                        </p:cTn>
                                        <p:tgtEl>
                                          <p:spTgt spid="26628"/>
                                        </p:tgtEl>
                                        <p:attrNameLst>
                                          <p:attrName>style.visibility</p:attrName>
                                        </p:attrNameLst>
                                      </p:cBhvr>
                                      <p:to>
                                        <p:strVal val="visible"/>
                                      </p:to>
                                    </p:set>
                                    <p:animEffect transition="in" filter="fade">
                                      <p:cBhvr>
                                        <p:cTn id="16" dur="1000" fill="hold"/>
                                        <p:tgtEl>
                                          <p:spTgt spid="26628"/>
                                        </p:tgtEl>
                                      </p:cBhvr>
                                    </p:animEffect>
                                    <p:anim calcmode="lin" valueType="num">
                                      <p:cBhvr>
                                        <p:cTn id="17" dur="1000" fill="hold"/>
                                        <p:tgtEl>
                                          <p:spTgt spid="26628"/>
                                        </p:tgtEl>
                                        <p:attrNameLst>
                                          <p:attrName>ppt_x</p:attrName>
                                        </p:attrNameLst>
                                      </p:cBhvr>
                                      <p:tavLst>
                                        <p:tav tm="0">
                                          <p:val>
                                            <p:strVal val="#ppt_x"/>
                                          </p:val>
                                        </p:tav>
                                        <p:tav tm="100000">
                                          <p:val>
                                            <p:strVal val="#ppt_x"/>
                                          </p:val>
                                        </p:tav>
                                      </p:tavLst>
                                    </p:anim>
                                    <p:anim calcmode="lin" valueType="num">
                                      <p:cBhvr>
                                        <p:cTn id="18" dur="1000" fill="hold"/>
                                        <p:tgtEl>
                                          <p:spTgt spid="26628"/>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7" presetClass="entr" presetSubtype="0" fill="hold" grpId="0" nodeType="clickEffect">
                                  <p:stCondLst>
                                    <p:cond delay="0"/>
                                  </p:stCondLst>
                                  <p:iterate type="lt">
                                    <p:tmPct val="50000"/>
                                  </p:iterate>
                                  <p:childTnLst>
                                    <p:set>
                                      <p:cBhvr>
                                        <p:cTn id="22" dur="1" fill="hold">
                                          <p:stCondLst>
                                            <p:cond delay="0"/>
                                          </p:stCondLst>
                                        </p:cTn>
                                        <p:tgtEl>
                                          <p:spTgt spid="26629"/>
                                        </p:tgtEl>
                                        <p:attrNameLst>
                                          <p:attrName>style.visibility</p:attrName>
                                        </p:attrNameLst>
                                      </p:cBhvr>
                                      <p:to>
                                        <p:strVal val="visible"/>
                                      </p:to>
                                    </p:set>
                                    <p:anim calcmode="discrete" valueType="clr">
                                      <p:cBhvr>
                                        <p:cTn id="23" dur="80" fill="hold"/>
                                        <p:tgtEl>
                                          <p:spTgt spid="26629"/>
                                        </p:tgtEl>
                                        <p:attrNameLst>
                                          <p:attrName>style.color</p:attrName>
                                        </p:attrNameLst>
                                      </p:cBhvr>
                                      <p:tavLst>
                                        <p:tav tm="0">
                                          <p:val>
                                            <p:clrVal>
                                              <a:schemeClr val="accent2"/>
                                            </p:clrVal>
                                          </p:val>
                                        </p:tav>
                                        <p:tav tm="50000">
                                          <p:val>
                                            <p:clrVal>
                                              <a:schemeClr val="hlink"/>
                                            </p:clrVal>
                                          </p:val>
                                        </p:tav>
                                      </p:tavLst>
                                    </p:anim>
                                    <p:anim calcmode="discrete" valueType="clr">
                                      <p:cBhvr>
                                        <p:cTn id="24" dur="80" fill="hold"/>
                                        <p:tgtEl>
                                          <p:spTgt spid="26629"/>
                                        </p:tgtEl>
                                        <p:attrNameLst>
                                          <p:attrName>fillcolor</p:attrName>
                                        </p:attrNameLst>
                                      </p:cBhvr>
                                      <p:tavLst>
                                        <p:tav tm="0">
                                          <p:val>
                                            <p:clrVal>
                                              <a:schemeClr val="accent2"/>
                                            </p:clrVal>
                                          </p:val>
                                        </p:tav>
                                        <p:tav tm="50000">
                                          <p:val>
                                            <p:clrVal>
                                              <a:schemeClr val="hlink"/>
                                            </p:clrVal>
                                          </p:val>
                                        </p:tav>
                                      </p:tavLst>
                                    </p:anim>
                                    <p:set>
                                      <p:cBhvr>
                                        <p:cTn id="25" dur="80" fill="hold"/>
                                        <p:tgtEl>
                                          <p:spTgt spid="2662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animBg="1"/>
      <p:bldP spid="26628" grpId="0" animBg="1"/>
      <p:bldP spid="26629" grpId="0" animBg="1"/>
      <p:bldP spid="2663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品读课文</a:t>
            </a:r>
            <a:endParaRPr lang="zh-CN" altLang="en-US" sz="3200" b="1">
              <a:latin typeface="黑体" panose="02010609060101010101" pitchFamily="49" charset="-122"/>
              <a:ea typeface="黑体" panose="02010609060101010101" pitchFamily="49" charset="-122"/>
            </a:endParaRPr>
          </a:p>
        </p:txBody>
      </p:sp>
      <p:sp>
        <p:nvSpPr>
          <p:cNvPr id="27651" name="Rectangle 2"/>
          <p:cNvSpPr/>
          <p:nvPr/>
        </p:nvSpPr>
        <p:spPr>
          <a:xfrm>
            <a:off x="862013" y="811213"/>
            <a:ext cx="7589837" cy="2403475"/>
          </a:xfrm>
          <a:prstGeom prst="rect">
            <a:avLst/>
          </a:prstGeom>
          <a:noFill/>
          <a:ln>
            <a:noFill/>
            <a:miter lim="800000"/>
          </a:ln>
        </p:spPr>
        <p:txBody>
          <a:bodyPr/>
          <a:lstStyle/>
          <a:p>
            <a:pPr>
              <a:lnSpc>
                <a:spcPct val="120000"/>
              </a:lnSpc>
            </a:pPr>
            <a:r>
              <a:rPr lang="zh-CN" altLang="en-US" sz="3200" b="1">
                <a:latin typeface="楷体" panose="02010609060101010101" pitchFamily="49" charset="-122"/>
                <a:ea typeface="楷体" panose="02010609060101010101" pitchFamily="49" charset="-122"/>
              </a:rPr>
              <a:t>    有人喊了一声：“党员也是人。”</a:t>
            </a:r>
            <a:endParaRPr lang="en-US" altLang="zh-CN" sz="3200" b="1">
              <a:latin typeface="楷体" panose="02010609060101010101" pitchFamily="49" charset="-122"/>
              <a:ea typeface="楷体" panose="02010609060101010101" pitchFamily="49" charset="-122"/>
            </a:endParaRPr>
          </a:p>
          <a:p>
            <a:pPr>
              <a:lnSpc>
                <a:spcPct val="120000"/>
              </a:lnSpc>
            </a:pPr>
            <a:r>
              <a:rPr lang="zh-CN" altLang="en-US" sz="3200" b="1">
                <a:latin typeface="楷体" panose="02010609060101010101" pitchFamily="49" charset="-122"/>
                <a:ea typeface="楷体" panose="02010609060101010101" pitchFamily="49" charset="-122"/>
              </a:rPr>
              <a:t>    老汉</a:t>
            </a:r>
            <a:r>
              <a:rPr lang="zh-CN" altLang="en-US" sz="3200" b="1">
                <a:solidFill>
                  <a:srgbClr val="FF0000"/>
                </a:solidFill>
                <a:latin typeface="楷体" panose="02010609060101010101" pitchFamily="49" charset="-122"/>
                <a:ea typeface="楷体" panose="02010609060101010101" pitchFamily="49" charset="-122"/>
              </a:rPr>
              <a:t>冷冷地说</a:t>
            </a:r>
            <a:r>
              <a:rPr lang="zh-CN" altLang="en-US" sz="3200" b="1">
                <a:latin typeface="楷体" panose="02010609060101010101" pitchFamily="49" charset="-122"/>
                <a:ea typeface="楷体" panose="02010609060101010101" pitchFamily="49" charset="-122"/>
              </a:rPr>
              <a:t>：</a:t>
            </a:r>
            <a:r>
              <a:rPr lang="en-US" altLang="zh-CN" sz="3200" b="1">
                <a:latin typeface="楷体" panose="02010609060101010101" pitchFamily="49" charset="-122"/>
                <a:ea typeface="楷体" panose="02010609060101010101" pitchFamily="49" charset="-122"/>
              </a:rPr>
              <a:t>“</a:t>
            </a:r>
            <a:r>
              <a:rPr lang="zh-CN" altLang="en-US" sz="3200" b="1">
                <a:latin typeface="楷体" panose="02010609060101010101" pitchFamily="49" charset="-122"/>
                <a:ea typeface="楷体" panose="02010609060101010101" pitchFamily="49" charset="-122"/>
              </a:rPr>
              <a:t>可以退党，到我这儿报名。”</a:t>
            </a:r>
            <a:endParaRPr lang="en-US" altLang="zh-CN" sz="3200" b="1">
              <a:latin typeface="楷体" panose="02010609060101010101" pitchFamily="49" charset="-122"/>
              <a:ea typeface="楷体" panose="02010609060101010101" pitchFamily="49" charset="-122"/>
            </a:endParaRPr>
          </a:p>
          <a:p>
            <a:pPr>
              <a:lnSpc>
                <a:spcPct val="120000"/>
              </a:lnSpc>
            </a:pPr>
            <a:r>
              <a:rPr lang="en-US" altLang="zh-CN" sz="3200" b="1">
                <a:latin typeface="楷体" panose="02010609060101010101" pitchFamily="49" charset="-122"/>
                <a:ea typeface="楷体" panose="02010609060101010101" pitchFamily="49" charset="-122"/>
              </a:rPr>
              <a:t>    </a:t>
            </a:r>
            <a:r>
              <a:rPr lang="zh-CN" altLang="en-US" sz="3200" b="1">
                <a:latin typeface="楷体" panose="02010609060101010101" pitchFamily="49" charset="-122"/>
                <a:ea typeface="楷体" panose="02010609060101010101" pitchFamily="49" charset="-122"/>
              </a:rPr>
              <a:t>竟没人再喊。</a:t>
            </a:r>
            <a:endParaRPr lang="en-US" altLang="zh-CN" sz="3200" b="1">
              <a:latin typeface="楷体" panose="02010609060101010101" pitchFamily="49" charset="-122"/>
              <a:ea typeface="楷体" panose="02010609060101010101" pitchFamily="49" charset="-122"/>
            </a:endParaRPr>
          </a:p>
        </p:txBody>
      </p:sp>
      <p:sp>
        <p:nvSpPr>
          <p:cNvPr id="27652" name="Text Box 11"/>
          <p:cNvSpPr/>
          <p:nvPr/>
        </p:nvSpPr>
        <p:spPr>
          <a:xfrm>
            <a:off x="862013" y="3070225"/>
            <a:ext cx="7716837" cy="2012950"/>
          </a:xfrm>
          <a:prstGeom prst="rect">
            <a:avLst/>
          </a:prstGeom>
          <a:noFill/>
          <a:ln>
            <a:noFill/>
            <a:miter lim="800000"/>
          </a:ln>
        </p:spPr>
        <p:txBody>
          <a:bodyPr>
            <a:spAutoFit/>
          </a:bodyPr>
          <a:lstStyle/>
          <a:p>
            <a:pPr>
              <a:lnSpc>
                <a:spcPct val="130000"/>
              </a:lnSpc>
            </a:pPr>
            <a:r>
              <a:rPr lang="zh-CN" altLang="en-US" sz="3200" b="1">
                <a:solidFill>
                  <a:srgbClr val="0033CC"/>
                </a:solidFill>
                <a:latin typeface="宋体" panose="02010600030101010101" pitchFamily="2" charset="-122"/>
              </a:rPr>
              <a:t>    老汉自己就是党员，他自己率先示范，用人格魅力感染了其他党员，所以“没人再喊”。</a:t>
            </a:r>
            <a:endParaRPr lang="zh-CN" altLang="en-US" sz="3200" b="1">
              <a:solidFill>
                <a:srgbClr val="0033CC"/>
              </a:solidFill>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wipe(down)">
                                      <p:cBhvr>
                                        <p:cTn id="7" dur="500" fill="hold"/>
                                        <p:tgtEl>
                                          <p:spTgt spid="27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p:nvPr/>
        </p:nvSpPr>
        <p:spPr>
          <a:xfrm>
            <a:off x="708025" y="1041400"/>
            <a:ext cx="5548313" cy="2389188"/>
          </a:xfrm>
          <a:prstGeom prst="rect">
            <a:avLst/>
          </a:prstGeom>
          <a:noFill/>
          <a:ln>
            <a:noFill/>
            <a:miter lim="800000"/>
          </a:ln>
        </p:spPr>
        <p:txBody>
          <a:bodyPr/>
          <a:lstStyle/>
          <a:p>
            <a:pPr>
              <a:lnSpc>
                <a:spcPct val="120000"/>
              </a:lnSpc>
            </a:pPr>
            <a:r>
              <a:rPr lang="en-US" altLang="zh-CN" sz="3200" b="1">
                <a:latin typeface="楷体" panose="02010609060101010101" pitchFamily="49" charset="-122"/>
                <a:ea typeface="楷体" panose="02010609060101010101" pitchFamily="49" charset="-122"/>
              </a:rPr>
              <a:t>    </a:t>
            </a:r>
            <a:r>
              <a:rPr lang="zh-CN" altLang="en-US" sz="3200" b="1">
                <a:latin typeface="楷体" panose="02010609060101010101" pitchFamily="49" charset="-122"/>
                <a:ea typeface="楷体" panose="02010609060101010101" pitchFamily="49" charset="-122"/>
              </a:rPr>
              <a:t>老汉突然</a:t>
            </a:r>
            <a:r>
              <a:rPr lang="zh-CN" altLang="en-US" sz="3200" b="1">
                <a:solidFill>
                  <a:srgbClr val="FF0000"/>
                </a:solidFill>
                <a:latin typeface="楷体" panose="02010609060101010101" pitchFamily="49" charset="-122"/>
                <a:ea typeface="楷体" panose="02010609060101010101" pitchFamily="49" charset="-122"/>
              </a:rPr>
              <a:t>冲</a:t>
            </a:r>
            <a:r>
              <a:rPr lang="zh-CN" altLang="en-US" sz="3200" b="1">
                <a:latin typeface="楷体" panose="02010609060101010101" pitchFamily="49" charset="-122"/>
                <a:ea typeface="楷体" panose="02010609060101010101" pitchFamily="49" charset="-122"/>
              </a:rPr>
              <a:t>上前，从队伍里</a:t>
            </a:r>
            <a:r>
              <a:rPr lang="zh-CN" altLang="en-US" sz="3200" b="1">
                <a:solidFill>
                  <a:srgbClr val="FF0000"/>
                </a:solidFill>
                <a:latin typeface="楷体" panose="02010609060101010101" pitchFamily="49" charset="-122"/>
                <a:ea typeface="楷体" panose="02010609060101010101" pitchFamily="49" charset="-122"/>
              </a:rPr>
              <a:t>揪</a:t>
            </a:r>
            <a:r>
              <a:rPr lang="zh-CN" altLang="en-US" sz="3200" b="1">
                <a:latin typeface="楷体" panose="02010609060101010101" pitchFamily="49" charset="-122"/>
                <a:ea typeface="楷体" panose="02010609060101010101" pitchFamily="49" charset="-122"/>
              </a:rPr>
              <a:t>出一个小伙子，</a:t>
            </a:r>
            <a:r>
              <a:rPr lang="zh-CN" altLang="en-US" sz="3200" b="1">
                <a:solidFill>
                  <a:srgbClr val="FF0000"/>
                </a:solidFill>
                <a:latin typeface="楷体" panose="02010609060101010101" pitchFamily="49" charset="-122"/>
                <a:ea typeface="楷体" panose="02010609060101010101" pitchFamily="49" charset="-122"/>
              </a:rPr>
              <a:t>吼</a:t>
            </a:r>
            <a:r>
              <a:rPr lang="zh-CN" altLang="en-US" sz="3200" b="1">
                <a:latin typeface="楷体" panose="02010609060101010101" pitchFamily="49" charset="-122"/>
                <a:ea typeface="楷体" panose="02010609060101010101" pitchFamily="49" charset="-122"/>
              </a:rPr>
              <a:t>道：“你还算是个党员吗？排到后面去！”老汉</a:t>
            </a:r>
            <a:r>
              <a:rPr lang="zh-CN" altLang="en-US" sz="3200" b="1">
                <a:solidFill>
                  <a:srgbClr val="FF0000"/>
                </a:solidFill>
                <a:latin typeface="楷体" panose="02010609060101010101" pitchFamily="49" charset="-122"/>
                <a:ea typeface="楷体" panose="02010609060101010101" pitchFamily="49" charset="-122"/>
              </a:rPr>
              <a:t>凶得像只豹子</a:t>
            </a:r>
            <a:r>
              <a:rPr lang="zh-CN" altLang="en-US" sz="3200" b="1">
                <a:latin typeface="楷体" panose="02010609060101010101" pitchFamily="49" charset="-122"/>
                <a:ea typeface="楷体" panose="02010609060101010101" pitchFamily="49" charset="-122"/>
              </a:rPr>
              <a:t>。</a:t>
            </a:r>
            <a:endParaRPr lang="zh-CN" altLang="en-US" sz="3200" b="1">
              <a:latin typeface="楷体" panose="02010609060101010101" pitchFamily="49" charset="-122"/>
              <a:ea typeface="楷体" panose="02010609060101010101" pitchFamily="49" charset="-122"/>
            </a:endParaRPr>
          </a:p>
        </p:txBody>
      </p:sp>
      <p:sp>
        <p:nvSpPr>
          <p:cNvPr id="28675" name="Rectangle 6"/>
          <p:cNvSpPr/>
          <p:nvPr/>
        </p:nvSpPr>
        <p:spPr>
          <a:xfrm>
            <a:off x="1695450" y="4254500"/>
            <a:ext cx="5548313" cy="584200"/>
          </a:xfrm>
          <a:prstGeom prst="rect">
            <a:avLst/>
          </a:prstGeom>
          <a:noFill/>
          <a:ln>
            <a:noFill/>
            <a:miter lim="800000"/>
          </a:ln>
        </p:spPr>
        <p:txBody>
          <a:bodyPr wrap="none">
            <a:spAutoFit/>
          </a:bodyPr>
          <a:lstStyle/>
          <a:p>
            <a:pPr algn="ctr" eaLnBrk="0" hangingPunct="0">
              <a:spcBef>
                <a:spcPct val="50000"/>
              </a:spcBef>
            </a:pPr>
            <a:r>
              <a:rPr lang="zh-CN" altLang="en-US" sz="3200" b="1">
                <a:latin typeface="宋体" panose="02010600030101010101" pitchFamily="2" charset="-122"/>
              </a:rPr>
              <a:t>这是一个</a:t>
            </a:r>
            <a:r>
              <a:rPr lang="zh-CN" altLang="en-US" sz="3200" b="1" u="sng">
                <a:latin typeface="宋体" panose="02010600030101010101" pitchFamily="2" charset="-122"/>
              </a:rPr>
              <a:t>          </a:t>
            </a:r>
            <a:r>
              <a:rPr lang="zh-CN" altLang="en-US" sz="3200" b="1">
                <a:latin typeface="宋体" panose="02010600030101010101" pitchFamily="2" charset="-122"/>
              </a:rPr>
              <a:t>的老汉！</a:t>
            </a:r>
            <a:endParaRPr lang="zh-CN" altLang="en-US" sz="3200" b="1">
              <a:latin typeface="宋体" panose="02010600030101010101" pitchFamily="2" charset="-122"/>
            </a:endParaRPr>
          </a:p>
        </p:txBody>
      </p:sp>
      <p:sp>
        <p:nvSpPr>
          <p:cNvPr id="28676" name="Text Box 7"/>
          <p:cNvSpPr/>
          <p:nvPr/>
        </p:nvSpPr>
        <p:spPr>
          <a:xfrm>
            <a:off x="3375025" y="4198938"/>
            <a:ext cx="2187575" cy="585787"/>
          </a:xfrm>
          <a:prstGeom prst="rect">
            <a:avLst/>
          </a:prstGeom>
          <a:noFill/>
          <a:ln>
            <a:noFill/>
            <a:miter lim="800000"/>
          </a:ln>
        </p:spPr>
        <p:txBody>
          <a:bodyPr>
            <a:spAutoFit/>
          </a:bodyPr>
          <a:lstStyle/>
          <a:p>
            <a:pPr algn="ctr">
              <a:spcBef>
                <a:spcPct val="50000"/>
              </a:spcBef>
            </a:pPr>
            <a:r>
              <a:rPr lang="zh-CN" altLang="en-US" sz="3200" b="1">
                <a:solidFill>
                  <a:srgbClr val="FF0000"/>
                </a:solidFill>
                <a:latin typeface="楷体" panose="02010609060101010101" pitchFamily="49" charset="-122"/>
                <a:ea typeface="楷体" panose="02010609060101010101" pitchFamily="49" charset="-122"/>
              </a:rPr>
              <a:t>不徇私情</a:t>
            </a:r>
            <a:endParaRPr lang="zh-CN" altLang="en-US" sz="3200" b="1">
              <a:solidFill>
                <a:srgbClr val="FF0000"/>
              </a:solidFill>
              <a:latin typeface="楷体" panose="02010609060101010101" pitchFamily="49" charset="-122"/>
              <a:ea typeface="楷体" panose="02010609060101010101" pitchFamily="49" charset="-122"/>
            </a:endParaRPr>
          </a:p>
        </p:txBody>
      </p:sp>
      <p:pic>
        <p:nvPicPr>
          <p:cNvPr id="29701" name="Picture 4"/>
          <p:cNvPicPr>
            <a:picLocks noChangeAspect="1" noChangeArrowheads="1"/>
          </p:cNvPicPr>
          <p:nvPr/>
        </p:nvPicPr>
        <p:blipFill>
          <a:blip r:embed="rId1" cstate="email"/>
          <a:srcRect/>
          <a:stretch>
            <a:fillRect/>
          </a:stretch>
        </p:blipFill>
        <p:spPr bwMode="auto">
          <a:xfrm>
            <a:off x="6248400" y="1384300"/>
            <a:ext cx="2609850" cy="185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pic>
      <p:sp>
        <p:nvSpPr>
          <p:cNvPr id="29702"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品读课文</a:t>
            </a:r>
            <a:endParaRPr lang="zh-CN" altLang="en-US" sz="3200" b="1">
              <a:latin typeface="黑体" panose="02010609060101010101" pitchFamily="49" charset="-122"/>
              <a:ea typeface="黑体" panose="02010609060101010101" pitchFamily="49" charset="-122"/>
            </a:endParaRPr>
          </a:p>
        </p:txBody>
      </p:sp>
      <p:sp>
        <p:nvSpPr>
          <p:cNvPr id="28679" name="Rectangle 7"/>
          <p:cNvSpPr/>
          <p:nvPr/>
        </p:nvSpPr>
        <p:spPr>
          <a:xfrm>
            <a:off x="946150" y="3502025"/>
            <a:ext cx="4841875" cy="541338"/>
          </a:xfrm>
          <a:prstGeom prst="rect">
            <a:avLst/>
          </a:prstGeom>
          <a:noFill/>
          <a:ln>
            <a:noFill/>
            <a:miter lim="800000"/>
          </a:ln>
        </p:spPr>
        <p:txBody>
          <a:bodyPr>
            <a:spAutoFit/>
          </a:bodyPr>
          <a:lstStyle/>
          <a:p>
            <a:pPr algn="ctr">
              <a:lnSpc>
                <a:spcPts val="3500"/>
              </a:lnSpc>
              <a:spcBef>
                <a:spcPct val="50000"/>
              </a:spcBef>
            </a:pPr>
            <a:r>
              <a:rPr lang="zh-CN" altLang="en-US" sz="3200" b="1">
                <a:solidFill>
                  <a:srgbClr val="FF0000"/>
                </a:solidFill>
                <a:latin typeface="黑体" panose="02010609060101010101" pitchFamily="49" charset="-122"/>
                <a:ea typeface="黑体" panose="02010609060101010101" pitchFamily="49" charset="-122"/>
              </a:rPr>
              <a:t>语言、动作、神态描写</a:t>
            </a:r>
            <a:endParaRPr lang="zh-CN" altLang="en-US" sz="3200" b="1">
              <a:solidFill>
                <a:srgbClr val="FF0000"/>
              </a:solidFill>
              <a:latin typeface="黑体" panose="02010609060101010101" pitchFamily="49" charset="-122"/>
              <a:ea typeface="黑体" panose="02010609060101010101" pitchFamily="49" charset="-122"/>
            </a:endParaRPr>
          </a:p>
        </p:txBody>
      </p:sp>
      <p:sp>
        <p:nvSpPr>
          <p:cNvPr id="29704" name="矩形 8"/>
          <p:cNvSpPr>
            <a:spLocks noChangeArrowheads="1"/>
          </p:cNvSpPr>
          <p:nvPr/>
        </p:nvSpPr>
        <p:spPr bwMode="auto">
          <a:xfrm>
            <a:off x="3233738" y="292100"/>
            <a:ext cx="2819400" cy="69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nSpc>
                <a:spcPct val="130000"/>
              </a:lnSpc>
              <a:spcBef>
                <a:spcPct val="50000"/>
              </a:spcBef>
              <a:buFont typeface="Wingdings" panose="05000000000000000000" pitchFamily="2" charset="2"/>
              <a:buChar char="u"/>
            </a:pPr>
            <a:r>
              <a:rPr lang="zh-CN" altLang="en-US" sz="3000" b="1">
                <a:solidFill>
                  <a:srgbClr val="FF00FF"/>
                </a:solidFill>
                <a:latin typeface="宋体" panose="02010600030101010101" pitchFamily="2" charset="-122"/>
              </a:rPr>
              <a:t>第三次冲突</a:t>
            </a:r>
            <a:endParaRPr lang="zh-CN" altLang="en-US" sz="3000" b="1">
              <a:solidFill>
                <a:srgbClr val="FF00FF"/>
              </a:solidFill>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9701"/>
                                        </p:tgtEl>
                                        <p:attrNameLst>
                                          <p:attrName>style.visibility</p:attrName>
                                        </p:attrNameLst>
                                      </p:cBhvr>
                                      <p:to>
                                        <p:strVal val="visible"/>
                                      </p:to>
                                    </p:set>
                                    <p:animEffect transition="in" filter="randombar(horizontal)">
                                      <p:cBhvr>
                                        <p:cTn id="7" dur="500" fill="hold"/>
                                        <p:tgtEl>
                                          <p:spTgt spid="2970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867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28675"/>
                                        </p:tgtEl>
                                        <p:attrNameLst>
                                          <p:attrName>style.visibility</p:attrName>
                                        </p:attrNameLst>
                                      </p:cBhvr>
                                      <p:to>
                                        <p:strVal val="visible"/>
                                      </p:to>
                                    </p:set>
                                    <p:animEffect transition="in" filter="wipe(down)">
                                      <p:cBhvr>
                                        <p:cTn id="16" dur="500" fill="hold"/>
                                        <p:tgtEl>
                                          <p:spTgt spid="28675"/>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28676"/>
                                        </p:tgtEl>
                                        <p:attrNameLst>
                                          <p:attrName>style.visibility</p:attrName>
                                        </p:attrNameLst>
                                      </p:cBhvr>
                                      <p:to>
                                        <p:strVal val="visible"/>
                                      </p:to>
                                    </p:set>
                                    <p:animEffect transition="in" filter="barn(inVertical)">
                                      <p:cBhvr>
                                        <p:cTn id="21" dur="500" fill="hold"/>
                                        <p:tgtEl>
                                          <p:spTgt spid="28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animBg="1"/>
      <p:bldP spid="28676" grpId="0" animBg="1"/>
      <p:bldP spid="2867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6"/>
          <p:cNvSpPr/>
          <p:nvPr/>
        </p:nvSpPr>
        <p:spPr>
          <a:xfrm>
            <a:off x="557213" y="1042988"/>
            <a:ext cx="7967662" cy="1173162"/>
          </a:xfrm>
          <a:prstGeom prst="rect">
            <a:avLst/>
          </a:prstGeom>
          <a:noFill/>
          <a:ln>
            <a:noFill/>
            <a:miter lim="800000"/>
          </a:ln>
        </p:spPr>
        <p:txBody>
          <a:bodyPr lIns="68580" tIns="34290" rIns="68580" bIns="34290">
            <a:spAutoFit/>
          </a:bodyPr>
          <a:lstStyle/>
          <a:p>
            <a:pPr>
              <a:lnSpc>
                <a:spcPct val="120000"/>
              </a:lnSpc>
            </a:pPr>
            <a:r>
              <a:rPr lang="en-US" altLang="zh-CN" sz="3200" b="1">
                <a:latin typeface="楷体" panose="02010609060101010101" pitchFamily="49" charset="-122"/>
                <a:ea typeface="楷体" panose="02010609060101010101" pitchFamily="49" charset="-122"/>
              </a:rPr>
              <a:t>    </a:t>
            </a:r>
            <a:r>
              <a:rPr lang="zh-CN" altLang="en-US" sz="3200" b="1">
                <a:latin typeface="楷体" panose="02010609060101010101" pitchFamily="49" charset="-122"/>
                <a:ea typeface="楷体" panose="02010609060101010101" pitchFamily="49" charset="-122"/>
              </a:rPr>
              <a:t>老汉</a:t>
            </a:r>
            <a:r>
              <a:rPr lang="zh-CN" altLang="en-US" sz="3200" b="1">
                <a:solidFill>
                  <a:srgbClr val="FF0000"/>
                </a:solidFill>
                <a:latin typeface="楷体" panose="02010609060101010101" pitchFamily="49" charset="-122"/>
                <a:ea typeface="楷体" panose="02010609060101010101" pitchFamily="49" charset="-122"/>
              </a:rPr>
              <a:t>吼</a:t>
            </a:r>
            <a:r>
              <a:rPr lang="zh-CN" altLang="en-US" sz="3200" b="1">
                <a:latin typeface="楷体" panose="02010609060101010101" pitchFamily="49" charset="-122"/>
                <a:ea typeface="楷体" panose="02010609060101010101" pitchFamily="49" charset="-122"/>
              </a:rPr>
              <a:t>道：“少废话，快走。”他用力把小伙子</a:t>
            </a:r>
            <a:r>
              <a:rPr lang="zh-CN" altLang="en-US" sz="3200" b="1">
                <a:solidFill>
                  <a:srgbClr val="FF0000"/>
                </a:solidFill>
                <a:latin typeface="楷体" panose="02010609060101010101" pitchFamily="49" charset="-122"/>
                <a:ea typeface="楷体" panose="02010609060101010101" pitchFamily="49" charset="-122"/>
              </a:rPr>
              <a:t>推</a:t>
            </a:r>
            <a:r>
              <a:rPr lang="zh-CN" altLang="en-US" sz="3200" b="1">
                <a:latin typeface="楷体" panose="02010609060101010101" pitchFamily="49" charset="-122"/>
                <a:ea typeface="楷体" panose="02010609060101010101" pitchFamily="49" charset="-122"/>
              </a:rPr>
              <a:t>上木桥。</a:t>
            </a:r>
            <a:endParaRPr lang="zh-CN" altLang="en-US" sz="3200" b="1">
              <a:latin typeface="楷体" panose="02010609060101010101" pitchFamily="49" charset="-122"/>
              <a:ea typeface="楷体" panose="02010609060101010101" pitchFamily="49" charset="-122"/>
            </a:endParaRPr>
          </a:p>
        </p:txBody>
      </p:sp>
      <p:sp>
        <p:nvSpPr>
          <p:cNvPr id="29699" name="Text Box 11"/>
          <p:cNvSpPr/>
          <p:nvPr/>
        </p:nvSpPr>
        <p:spPr>
          <a:xfrm>
            <a:off x="557213" y="2484438"/>
            <a:ext cx="8029575" cy="1281112"/>
          </a:xfrm>
          <a:prstGeom prst="rect">
            <a:avLst/>
          </a:prstGeom>
          <a:noFill/>
          <a:ln>
            <a:noFill/>
            <a:miter lim="800000"/>
          </a:ln>
        </p:spPr>
        <p:txBody>
          <a:bodyPr>
            <a:spAutoFit/>
          </a:bodyPr>
          <a:lstStyle/>
          <a:p>
            <a:pPr>
              <a:lnSpc>
                <a:spcPct val="130000"/>
              </a:lnSpc>
            </a:pPr>
            <a:r>
              <a:rPr lang="zh-CN" altLang="en-US" sz="3200" b="1">
                <a:solidFill>
                  <a:srgbClr val="0033CC"/>
                </a:solidFill>
                <a:latin typeface="宋体" panose="02010600030101010101" pitchFamily="2" charset="-122"/>
              </a:rPr>
              <a:t>    在自己和小伙子面前，老支书把生的希望留给了小伙子，体现了他伟大的父爱。</a:t>
            </a:r>
            <a:endParaRPr lang="zh-CN" altLang="en-US" sz="3200" b="1">
              <a:solidFill>
                <a:srgbClr val="0033CC"/>
              </a:solidFill>
              <a:latin typeface="宋体" panose="02010600030101010101" pitchFamily="2" charset="-122"/>
            </a:endParaRPr>
          </a:p>
        </p:txBody>
      </p:sp>
      <p:sp>
        <p:nvSpPr>
          <p:cNvPr id="29700" name="Rectangle 6"/>
          <p:cNvSpPr/>
          <p:nvPr/>
        </p:nvSpPr>
        <p:spPr>
          <a:xfrm>
            <a:off x="1350963" y="3997325"/>
            <a:ext cx="5548312" cy="584200"/>
          </a:xfrm>
          <a:prstGeom prst="rect">
            <a:avLst/>
          </a:prstGeom>
          <a:noFill/>
          <a:ln>
            <a:noFill/>
            <a:miter lim="800000"/>
          </a:ln>
        </p:spPr>
        <p:txBody>
          <a:bodyPr wrap="none">
            <a:spAutoFit/>
          </a:bodyPr>
          <a:lstStyle/>
          <a:p>
            <a:pPr algn="ctr" eaLnBrk="0" hangingPunct="0">
              <a:spcBef>
                <a:spcPct val="50000"/>
              </a:spcBef>
            </a:pPr>
            <a:r>
              <a:rPr lang="zh-CN" altLang="en-US" sz="3200" b="1">
                <a:latin typeface="宋体" panose="02010600030101010101" pitchFamily="2" charset="-122"/>
              </a:rPr>
              <a:t>这是一个</a:t>
            </a:r>
            <a:r>
              <a:rPr lang="zh-CN" altLang="en-US" sz="3200" b="1" u="sng">
                <a:latin typeface="宋体" panose="02010600030101010101" pitchFamily="2" charset="-122"/>
              </a:rPr>
              <a:t>          </a:t>
            </a:r>
            <a:r>
              <a:rPr lang="zh-CN" altLang="en-US" sz="3200" b="1">
                <a:latin typeface="宋体" panose="02010600030101010101" pitchFamily="2" charset="-122"/>
              </a:rPr>
              <a:t>的老汉！</a:t>
            </a:r>
            <a:endParaRPr lang="zh-CN" altLang="en-US" sz="3200" b="1">
              <a:latin typeface="宋体" panose="02010600030101010101" pitchFamily="2" charset="-122"/>
            </a:endParaRPr>
          </a:p>
        </p:txBody>
      </p:sp>
      <p:sp>
        <p:nvSpPr>
          <p:cNvPr id="29701" name="Text Box 7"/>
          <p:cNvSpPr/>
          <p:nvPr/>
        </p:nvSpPr>
        <p:spPr>
          <a:xfrm>
            <a:off x="3032125" y="3959225"/>
            <a:ext cx="2187575" cy="584200"/>
          </a:xfrm>
          <a:prstGeom prst="rect">
            <a:avLst/>
          </a:prstGeom>
          <a:noFill/>
          <a:ln>
            <a:noFill/>
            <a:miter lim="800000"/>
          </a:ln>
        </p:spPr>
        <p:txBody>
          <a:bodyPr>
            <a:spAutoFit/>
          </a:bodyPr>
          <a:lstStyle/>
          <a:p>
            <a:pPr algn="ctr">
              <a:spcBef>
                <a:spcPct val="50000"/>
              </a:spcBef>
            </a:pPr>
            <a:r>
              <a:rPr lang="zh-CN" altLang="en-US" sz="3200" b="1">
                <a:solidFill>
                  <a:srgbClr val="FF0000"/>
                </a:solidFill>
                <a:latin typeface="楷体" panose="02010609060101010101" pitchFamily="49" charset="-122"/>
                <a:ea typeface="楷体" panose="02010609060101010101" pitchFamily="49" charset="-122"/>
              </a:rPr>
              <a:t>无私无畏</a:t>
            </a:r>
            <a:endParaRPr lang="zh-CN" altLang="en-US" sz="3200" b="1">
              <a:solidFill>
                <a:srgbClr val="FF0000"/>
              </a:solidFill>
              <a:latin typeface="楷体" panose="02010609060101010101" pitchFamily="49" charset="-122"/>
              <a:ea typeface="楷体" panose="02010609060101010101" pitchFamily="49" charset="-122"/>
            </a:endParaRPr>
          </a:p>
        </p:txBody>
      </p:sp>
      <p:sp>
        <p:nvSpPr>
          <p:cNvPr id="30726"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品读课文</a:t>
            </a:r>
            <a:endParaRPr lang="zh-CN" altLang="en-US" sz="3200" b="1">
              <a:latin typeface="黑体" panose="02010609060101010101" pitchFamily="49" charset="-122"/>
              <a:ea typeface="黑体" panose="02010609060101010101" pitchFamily="49" charset="-122"/>
            </a:endParaRPr>
          </a:p>
        </p:txBody>
      </p:sp>
      <p:sp>
        <p:nvSpPr>
          <p:cNvPr id="29703" name="Rectangle 7"/>
          <p:cNvSpPr/>
          <p:nvPr/>
        </p:nvSpPr>
        <p:spPr>
          <a:xfrm>
            <a:off x="4583113" y="1711325"/>
            <a:ext cx="3638550" cy="541338"/>
          </a:xfrm>
          <a:prstGeom prst="rect">
            <a:avLst/>
          </a:prstGeom>
          <a:noFill/>
          <a:ln>
            <a:noFill/>
            <a:miter lim="800000"/>
          </a:ln>
        </p:spPr>
        <p:txBody>
          <a:bodyPr>
            <a:spAutoFit/>
          </a:bodyPr>
          <a:lstStyle/>
          <a:p>
            <a:pPr algn="ctr">
              <a:lnSpc>
                <a:spcPts val="3500"/>
              </a:lnSpc>
              <a:spcBef>
                <a:spcPct val="50000"/>
              </a:spcBef>
            </a:pPr>
            <a:r>
              <a:rPr lang="zh-CN" altLang="en-US" sz="3200" b="1">
                <a:solidFill>
                  <a:srgbClr val="FF0000"/>
                </a:solidFill>
                <a:latin typeface="黑体" panose="02010609060101010101" pitchFamily="49" charset="-122"/>
                <a:ea typeface="黑体" panose="02010609060101010101" pitchFamily="49" charset="-122"/>
              </a:rPr>
              <a:t>语言、动作描写</a:t>
            </a:r>
            <a:endParaRPr lang="zh-CN" altLang="en-US" sz="3200" b="1">
              <a:solidFill>
                <a:srgbClr val="FF0000"/>
              </a:solidFill>
              <a:latin typeface="黑体" panose="02010609060101010101" pitchFamily="49" charset="-122"/>
              <a:ea typeface="黑体" panose="02010609060101010101" pitchFamily="49" charset="-122"/>
            </a:endParaRPr>
          </a:p>
        </p:txBody>
      </p:sp>
      <p:sp>
        <p:nvSpPr>
          <p:cNvPr id="30728" name="矩形 7"/>
          <p:cNvSpPr>
            <a:spLocks noChangeArrowheads="1"/>
          </p:cNvSpPr>
          <p:nvPr/>
        </p:nvSpPr>
        <p:spPr bwMode="auto">
          <a:xfrm>
            <a:off x="3233738" y="292100"/>
            <a:ext cx="2819400" cy="69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nSpc>
                <a:spcPct val="130000"/>
              </a:lnSpc>
              <a:spcBef>
                <a:spcPct val="50000"/>
              </a:spcBef>
              <a:buFont typeface="Wingdings" panose="05000000000000000000" pitchFamily="2" charset="2"/>
              <a:buChar char="u"/>
            </a:pPr>
            <a:r>
              <a:rPr lang="zh-CN" altLang="en-US" sz="3000" b="1">
                <a:solidFill>
                  <a:srgbClr val="FF00FF"/>
                </a:solidFill>
                <a:latin typeface="宋体" panose="02010600030101010101" pitchFamily="2" charset="-122"/>
              </a:rPr>
              <a:t>第四次冲突</a:t>
            </a:r>
            <a:endParaRPr lang="zh-CN" altLang="en-US" sz="3000" b="1">
              <a:solidFill>
                <a:srgbClr val="FF00FF"/>
              </a:solidFill>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7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29699"/>
                                        </p:tgtEl>
                                        <p:attrNameLst>
                                          <p:attrName>style.visibility</p:attrName>
                                        </p:attrNameLst>
                                      </p:cBhvr>
                                      <p:to>
                                        <p:strVal val="visible"/>
                                      </p:to>
                                    </p:set>
                                    <p:animEffect transition="in" filter="wipe(down)">
                                      <p:cBhvr>
                                        <p:cTn id="11" dur="500" fill="hold"/>
                                        <p:tgtEl>
                                          <p:spTgt spid="29699"/>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29700"/>
                                        </p:tgtEl>
                                        <p:attrNameLst>
                                          <p:attrName>style.visibility</p:attrName>
                                        </p:attrNameLst>
                                      </p:cBhvr>
                                      <p:to>
                                        <p:strVal val="visible"/>
                                      </p:to>
                                    </p:set>
                                    <p:animEffect transition="in" filter="fade">
                                      <p:cBhvr>
                                        <p:cTn id="16" dur="1000" fill="hold"/>
                                        <p:tgtEl>
                                          <p:spTgt spid="29700"/>
                                        </p:tgtEl>
                                      </p:cBhvr>
                                    </p:animEffect>
                                    <p:anim calcmode="lin" valueType="num">
                                      <p:cBhvr>
                                        <p:cTn id="17" dur="1000" fill="hold"/>
                                        <p:tgtEl>
                                          <p:spTgt spid="29700"/>
                                        </p:tgtEl>
                                        <p:attrNameLst>
                                          <p:attrName>ppt_x</p:attrName>
                                        </p:attrNameLst>
                                      </p:cBhvr>
                                      <p:tavLst>
                                        <p:tav tm="0">
                                          <p:val>
                                            <p:strVal val="#ppt_x"/>
                                          </p:val>
                                        </p:tav>
                                        <p:tav tm="100000">
                                          <p:val>
                                            <p:strVal val="#ppt_x"/>
                                          </p:val>
                                        </p:tav>
                                      </p:tavLst>
                                    </p:anim>
                                    <p:anim calcmode="lin" valueType="num">
                                      <p:cBhvr>
                                        <p:cTn id="18" dur="1000" fill="hold"/>
                                        <p:tgtEl>
                                          <p:spTgt spid="29700"/>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29701"/>
                                        </p:tgtEl>
                                        <p:attrNameLst>
                                          <p:attrName>style.visibility</p:attrName>
                                        </p:attrNameLst>
                                      </p:cBhvr>
                                      <p:to>
                                        <p:strVal val="visible"/>
                                      </p:to>
                                    </p:set>
                                    <p:animEffect transition="in" filter="barn(inVertical)">
                                      <p:cBhvr>
                                        <p:cTn id="23" dur="500" fill="hold"/>
                                        <p:tgtEl>
                                          <p:spTgt spid="297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animBg="1"/>
      <p:bldP spid="29700" grpId="0" animBg="1"/>
      <p:bldP spid="29701" grpId="0" animBg="1"/>
      <p:bldP spid="2970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矩形 1"/>
          <p:cNvSpPr>
            <a:spLocks noChangeArrowheads="1"/>
          </p:cNvSpPr>
          <p:nvPr/>
        </p:nvSpPr>
        <p:spPr bwMode="auto">
          <a:xfrm>
            <a:off x="569913" y="882650"/>
            <a:ext cx="8042275" cy="117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20000"/>
              </a:lnSpc>
            </a:pPr>
            <a:r>
              <a:rPr lang="zh-CN" altLang="en-US" sz="3200" b="1">
                <a:latin typeface="楷体" panose="02010609060101010101" pitchFamily="49" charset="-122"/>
                <a:ea typeface="楷体" panose="02010609060101010101" pitchFamily="49" charset="-122"/>
              </a:rPr>
              <a:t>    老汉</a:t>
            </a:r>
            <a:r>
              <a:rPr lang="zh-CN" altLang="en-US" sz="3200" b="1">
                <a:solidFill>
                  <a:srgbClr val="FF0000"/>
                </a:solidFill>
                <a:latin typeface="楷体" panose="02010609060101010101" pitchFamily="49" charset="-122"/>
                <a:ea typeface="楷体" panose="02010609060101010101" pitchFamily="49" charset="-122"/>
              </a:rPr>
              <a:t>似乎要喊什么</a:t>
            </a:r>
            <a:r>
              <a:rPr lang="zh-CN" altLang="en-US" sz="3200" b="1">
                <a:latin typeface="楷体" panose="02010609060101010101" pitchFamily="49" charset="-122"/>
                <a:ea typeface="楷体" panose="02010609060101010101" pitchFamily="49" charset="-122"/>
              </a:rPr>
              <a:t>，猛然间，一个浪头也吞没了他。</a:t>
            </a:r>
            <a:endParaRPr lang="zh-CN" altLang="en-US" sz="3200" b="1">
              <a:latin typeface="楷体" panose="02010609060101010101" pitchFamily="49" charset="-122"/>
              <a:ea typeface="楷体" panose="02010609060101010101" pitchFamily="49" charset="-122"/>
            </a:endParaRPr>
          </a:p>
        </p:txBody>
      </p:sp>
      <p:sp>
        <p:nvSpPr>
          <p:cNvPr id="30723" name="矩形 6"/>
          <p:cNvSpPr/>
          <p:nvPr/>
        </p:nvSpPr>
        <p:spPr>
          <a:xfrm>
            <a:off x="569913" y="2144713"/>
            <a:ext cx="8042275" cy="1922462"/>
          </a:xfrm>
          <a:prstGeom prst="rect">
            <a:avLst/>
          </a:prstGeom>
          <a:noFill/>
          <a:ln>
            <a:noFill/>
          </a:ln>
          <a:effectLst/>
        </p:spPr>
        <p:txBody>
          <a:bodyPr>
            <a:spAutoFit/>
          </a:bodyPr>
          <a:lstStyle/>
          <a:p>
            <a:pPr>
              <a:lnSpc>
                <a:spcPct val="130000"/>
              </a:lnSpc>
            </a:pPr>
            <a:r>
              <a:rPr lang="zh-CN" altLang="en-US" sz="3200" b="1" dirty="0">
                <a:solidFill>
                  <a:srgbClr val="0033CC"/>
                </a:solidFill>
                <a:latin typeface="宋体" panose="02010600030101010101" pitchFamily="2" charset="-122"/>
              </a:rPr>
              <a:t>    作为一个父亲，他多么希望自己的儿子能活下来。看到自己的儿子被洪水吞噬，他的内心无比痛苦，对儿子感到无比愧疚。</a:t>
            </a:r>
            <a:endParaRPr lang="zh-CN" altLang="en-US" sz="3200" b="1" dirty="0">
              <a:solidFill>
                <a:srgbClr val="0033CC"/>
              </a:solidFill>
              <a:latin typeface="宋体" panose="02010600030101010101" pitchFamily="2" charset="-122"/>
            </a:endParaRPr>
          </a:p>
        </p:txBody>
      </p:sp>
      <p:sp>
        <p:nvSpPr>
          <p:cNvPr id="30724" name="Rectangle 6"/>
          <p:cNvSpPr/>
          <p:nvPr/>
        </p:nvSpPr>
        <p:spPr>
          <a:xfrm>
            <a:off x="1420813" y="4197350"/>
            <a:ext cx="5548312" cy="585788"/>
          </a:xfrm>
          <a:prstGeom prst="rect">
            <a:avLst/>
          </a:prstGeom>
          <a:noFill/>
          <a:ln>
            <a:noFill/>
            <a:miter lim="800000"/>
          </a:ln>
        </p:spPr>
        <p:txBody>
          <a:bodyPr wrap="none">
            <a:spAutoFit/>
          </a:bodyPr>
          <a:lstStyle/>
          <a:p>
            <a:pPr algn="ctr" eaLnBrk="0" hangingPunct="0">
              <a:spcBef>
                <a:spcPct val="50000"/>
              </a:spcBef>
            </a:pPr>
            <a:r>
              <a:rPr lang="zh-CN" altLang="en-US" sz="3200" b="1">
                <a:latin typeface="宋体" panose="02010600030101010101" pitchFamily="2" charset="-122"/>
              </a:rPr>
              <a:t>这是一个</a:t>
            </a:r>
            <a:r>
              <a:rPr lang="zh-CN" altLang="en-US" sz="3200" b="1" u="sng">
                <a:latin typeface="宋体" panose="02010600030101010101" pitchFamily="2" charset="-122"/>
              </a:rPr>
              <a:t>          </a:t>
            </a:r>
            <a:r>
              <a:rPr lang="zh-CN" altLang="en-US" sz="3200" b="1">
                <a:latin typeface="宋体" panose="02010600030101010101" pitchFamily="2" charset="-122"/>
              </a:rPr>
              <a:t>的老汉！</a:t>
            </a:r>
            <a:endParaRPr lang="zh-CN" altLang="en-US" sz="3200" b="1">
              <a:latin typeface="宋体" panose="02010600030101010101" pitchFamily="2" charset="-122"/>
            </a:endParaRPr>
          </a:p>
        </p:txBody>
      </p:sp>
      <p:sp>
        <p:nvSpPr>
          <p:cNvPr id="30725" name="Text Box 7"/>
          <p:cNvSpPr/>
          <p:nvPr/>
        </p:nvSpPr>
        <p:spPr>
          <a:xfrm>
            <a:off x="3098800" y="4151313"/>
            <a:ext cx="2187575" cy="585787"/>
          </a:xfrm>
          <a:prstGeom prst="rect">
            <a:avLst/>
          </a:prstGeom>
          <a:noFill/>
          <a:ln>
            <a:noFill/>
            <a:miter lim="800000"/>
          </a:ln>
        </p:spPr>
        <p:txBody>
          <a:bodyPr>
            <a:spAutoFit/>
          </a:bodyPr>
          <a:lstStyle/>
          <a:p>
            <a:pPr algn="ctr">
              <a:spcBef>
                <a:spcPct val="50000"/>
              </a:spcBef>
            </a:pPr>
            <a:r>
              <a:rPr lang="zh-CN" altLang="en-US" sz="3200" b="1">
                <a:solidFill>
                  <a:srgbClr val="FF0000"/>
                </a:solidFill>
                <a:latin typeface="楷体" panose="02010609060101010101" pitchFamily="49" charset="-122"/>
                <a:ea typeface="楷体" panose="02010609060101010101" pitchFamily="49" charset="-122"/>
              </a:rPr>
              <a:t>英勇献身</a:t>
            </a:r>
            <a:endParaRPr lang="zh-CN" altLang="en-US" sz="3200" b="1">
              <a:solidFill>
                <a:srgbClr val="FF0000"/>
              </a:solidFill>
              <a:latin typeface="楷体" panose="02010609060101010101" pitchFamily="49" charset="-122"/>
              <a:ea typeface="楷体" panose="02010609060101010101" pitchFamily="49" charset="-122"/>
            </a:endParaRPr>
          </a:p>
        </p:txBody>
      </p:sp>
      <p:sp>
        <p:nvSpPr>
          <p:cNvPr id="31750"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品读课文</a:t>
            </a:r>
            <a:endParaRPr lang="zh-CN" altLang="en-US" sz="3200" b="1">
              <a:latin typeface="黑体" panose="02010609060101010101" pitchFamily="49" charset="-122"/>
              <a:ea typeface="黑体" panose="02010609060101010101" pitchFamily="49" charset="-122"/>
            </a:endParaRPr>
          </a:p>
        </p:txBody>
      </p:sp>
      <p:sp>
        <p:nvSpPr>
          <p:cNvPr id="30727" name="Rectangle 7"/>
          <p:cNvSpPr/>
          <p:nvPr/>
        </p:nvSpPr>
        <p:spPr>
          <a:xfrm>
            <a:off x="3349625" y="1579563"/>
            <a:ext cx="2482850" cy="541337"/>
          </a:xfrm>
          <a:prstGeom prst="rect">
            <a:avLst/>
          </a:prstGeom>
          <a:noFill/>
          <a:ln>
            <a:noFill/>
            <a:miter lim="800000"/>
          </a:ln>
        </p:spPr>
        <p:txBody>
          <a:bodyPr>
            <a:spAutoFit/>
          </a:bodyPr>
          <a:lstStyle/>
          <a:p>
            <a:pPr algn="ctr">
              <a:lnSpc>
                <a:spcPts val="3500"/>
              </a:lnSpc>
              <a:spcBef>
                <a:spcPct val="50000"/>
              </a:spcBef>
            </a:pPr>
            <a:r>
              <a:rPr lang="zh-CN" altLang="en-US" sz="3200" b="1">
                <a:solidFill>
                  <a:srgbClr val="FF0000"/>
                </a:solidFill>
                <a:latin typeface="黑体" panose="02010609060101010101" pitchFamily="49" charset="-122"/>
                <a:ea typeface="黑体" panose="02010609060101010101" pitchFamily="49" charset="-122"/>
              </a:rPr>
              <a:t>神态描写</a:t>
            </a:r>
            <a:endParaRPr lang="zh-CN" altLang="en-US" sz="3200" b="1">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30723"/>
                                        </p:tgtEl>
                                        <p:attrNameLst>
                                          <p:attrName>style.visibility</p:attrName>
                                        </p:attrNameLst>
                                      </p:cBhvr>
                                      <p:to>
                                        <p:strVal val="visible"/>
                                      </p:to>
                                    </p:set>
                                    <p:animEffect transition="in" filter="wipe(down)">
                                      <p:cBhvr>
                                        <p:cTn id="11" dur="500" fill="hold"/>
                                        <p:tgtEl>
                                          <p:spTgt spid="30723"/>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30724"/>
                                        </p:tgtEl>
                                        <p:attrNameLst>
                                          <p:attrName>style.visibility</p:attrName>
                                        </p:attrNameLst>
                                      </p:cBhvr>
                                      <p:to>
                                        <p:strVal val="visible"/>
                                      </p:to>
                                    </p:set>
                                    <p:animEffect transition="in" filter="fade">
                                      <p:cBhvr>
                                        <p:cTn id="16" dur="1000" fill="hold"/>
                                        <p:tgtEl>
                                          <p:spTgt spid="30724"/>
                                        </p:tgtEl>
                                      </p:cBhvr>
                                    </p:animEffect>
                                    <p:anim calcmode="lin" valueType="num">
                                      <p:cBhvr>
                                        <p:cTn id="17" dur="1000" fill="hold"/>
                                        <p:tgtEl>
                                          <p:spTgt spid="30724"/>
                                        </p:tgtEl>
                                        <p:attrNameLst>
                                          <p:attrName>ppt_x</p:attrName>
                                        </p:attrNameLst>
                                      </p:cBhvr>
                                      <p:tavLst>
                                        <p:tav tm="0">
                                          <p:val>
                                            <p:strVal val="#ppt_x"/>
                                          </p:val>
                                        </p:tav>
                                        <p:tav tm="100000">
                                          <p:val>
                                            <p:strVal val="#ppt_x"/>
                                          </p:val>
                                        </p:tav>
                                      </p:tavLst>
                                    </p:anim>
                                    <p:anim calcmode="lin" valueType="num">
                                      <p:cBhvr>
                                        <p:cTn id="18" dur="1000" fill="hold"/>
                                        <p:tgtEl>
                                          <p:spTgt spid="30724"/>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30725"/>
                                        </p:tgtEl>
                                        <p:attrNameLst>
                                          <p:attrName>style.visibility</p:attrName>
                                        </p:attrNameLst>
                                      </p:cBhvr>
                                      <p:to>
                                        <p:strVal val="visible"/>
                                      </p:to>
                                    </p:set>
                                    <p:anim calcmode="lin" valueType="num">
                                      <p:cBhvr>
                                        <p:cTn id="23" dur="500" fill="hold"/>
                                        <p:tgtEl>
                                          <p:spTgt spid="30725"/>
                                        </p:tgtEl>
                                        <p:attrNameLst>
                                          <p:attrName>ppt_w</p:attrName>
                                        </p:attrNameLst>
                                      </p:cBhvr>
                                      <p:tavLst>
                                        <p:tav tm="0">
                                          <p:val>
                                            <p:fltVal val="0"/>
                                          </p:val>
                                        </p:tav>
                                        <p:tav tm="100000">
                                          <p:val>
                                            <p:strVal val="#ppt_w"/>
                                          </p:val>
                                        </p:tav>
                                      </p:tavLst>
                                    </p:anim>
                                    <p:anim calcmode="lin" valueType="num">
                                      <p:cBhvr>
                                        <p:cTn id="24" dur="500" fill="hold"/>
                                        <p:tgtEl>
                                          <p:spTgt spid="30725"/>
                                        </p:tgtEl>
                                        <p:attrNameLst>
                                          <p:attrName>ppt_h</p:attrName>
                                        </p:attrNameLst>
                                      </p:cBhvr>
                                      <p:tavLst>
                                        <p:tav tm="0">
                                          <p:val>
                                            <p:fltVal val="0"/>
                                          </p:val>
                                        </p:tav>
                                        <p:tav tm="100000">
                                          <p:val>
                                            <p:strVal val="#ppt_h"/>
                                          </p:val>
                                        </p:tav>
                                      </p:tavLst>
                                    </p:anim>
                                    <p:animEffect transition="in" filter="fade">
                                      <p:cBhvr>
                                        <p:cTn id="25" dur="500" fill="hold"/>
                                        <p:tgtEl>
                                          <p:spTgt spid="307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animBg="1"/>
      <p:bldP spid="30724" grpId="0" animBg="1"/>
      <p:bldP spid="30725" grpId="0" animBg="1"/>
      <p:bldP spid="3072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ChangeArrowheads="1"/>
          </p:cNvSpPr>
          <p:nvPr/>
        </p:nvSpPr>
        <p:spPr bwMode="auto">
          <a:xfrm>
            <a:off x="422275" y="895350"/>
            <a:ext cx="73787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zh-CN" altLang="en-US" sz="3200" b="1">
                <a:latin typeface="宋体" panose="02010600030101010101" pitchFamily="2" charset="-122"/>
              </a:rPr>
              <a:t>说一说老汉是个怎样的人？</a:t>
            </a:r>
            <a:endParaRPr lang="zh-CN" altLang="en-US" sz="3200" b="1">
              <a:latin typeface="宋体" panose="02010600030101010101" pitchFamily="2" charset="-122"/>
            </a:endParaRPr>
          </a:p>
        </p:txBody>
      </p:sp>
      <p:pic>
        <p:nvPicPr>
          <p:cNvPr id="32771" name="图片 1"/>
          <p:cNvPicPr>
            <a:picLocks noChangeAspect="1" noChangeArrowheads="1"/>
          </p:cNvPicPr>
          <p:nvPr/>
        </p:nvPicPr>
        <p:blipFill>
          <a:blip r:embed="rId1" cstate="email">
            <a:clrChange>
              <a:clrFrom>
                <a:srgbClr val="FFFFFF"/>
              </a:clrFrom>
              <a:clrTo>
                <a:srgbClr val="FFFFFF">
                  <a:alpha val="0"/>
                </a:srgbClr>
              </a:clrTo>
            </a:clrChange>
          </a:blip>
          <a:srcRect/>
          <a:stretch>
            <a:fillRect/>
          </a:stretch>
        </p:blipFill>
        <p:spPr bwMode="auto">
          <a:xfrm>
            <a:off x="6557963" y="1973263"/>
            <a:ext cx="2395537" cy="251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8" name="流程图: 过程 4"/>
          <p:cNvSpPr>
            <a:spLocks noChangeArrowheads="1"/>
          </p:cNvSpPr>
          <p:nvPr/>
        </p:nvSpPr>
        <p:spPr bwMode="auto">
          <a:xfrm>
            <a:off x="1187450" y="1662113"/>
            <a:ext cx="2406650" cy="585787"/>
          </a:xfrm>
          <a:prstGeom prst="flowChartProcess">
            <a:avLst/>
          </a:prstGeom>
          <a:gradFill rotWithShape="1">
            <a:gsLst>
              <a:gs pos="0">
                <a:srgbClr val="A3C4FF"/>
              </a:gs>
              <a:gs pos="35001">
                <a:srgbClr val="BFD5FF"/>
              </a:gs>
              <a:gs pos="100000">
                <a:srgbClr val="E5EEFF"/>
              </a:gs>
            </a:gsLst>
            <a:lin ang="16200000" scaled="1"/>
          </a:gradFill>
          <a:ln w="9525" algn="ctr">
            <a:solidFill>
              <a:srgbClr val="4A7EBB"/>
            </a:solidFill>
            <a:miter lim="800000"/>
          </a:ln>
          <a:effectLst>
            <a:outerShdw dist="20000" dir="5400000" rotWithShape="0">
              <a:srgbClr val="000000">
                <a:alpha val="37999"/>
              </a:srgbClr>
            </a:outerShdw>
          </a:effectLst>
        </p:spPr>
        <p:txBody>
          <a:bodyPr anchor="ctr"/>
          <a:lstStyle/>
          <a:p>
            <a:pPr algn="ctr" eaLnBrk="0" hangingPunct="0"/>
            <a:r>
              <a:rPr lang="zh-CN" altLang="en-US" sz="3200" b="1">
                <a:latin typeface="宋体" panose="02010600030101010101" pitchFamily="2" charset="-122"/>
              </a:rPr>
              <a:t>威信极高</a:t>
            </a:r>
            <a:endParaRPr lang="zh-CN" altLang="en-US" sz="3200" b="1">
              <a:latin typeface="宋体" panose="02010600030101010101" pitchFamily="2" charset="-122"/>
            </a:endParaRPr>
          </a:p>
        </p:txBody>
      </p:sp>
      <p:sp>
        <p:nvSpPr>
          <p:cNvPr id="32773" name="五边形 6"/>
          <p:cNvSpPr>
            <a:spLocks noChangeArrowheads="1"/>
          </p:cNvSpPr>
          <p:nvPr/>
        </p:nvSpPr>
        <p:spPr bwMode="auto">
          <a:xfrm>
            <a:off x="3979863" y="2446338"/>
            <a:ext cx="1981200" cy="585787"/>
          </a:xfrm>
          <a:prstGeom prst="homePlate">
            <a:avLst>
              <a:gd name="adj" fmla="val 0"/>
            </a:avLst>
          </a:prstGeom>
          <a:gradFill rotWithShape="1">
            <a:gsLst>
              <a:gs pos="0">
                <a:srgbClr val="FFBE86"/>
              </a:gs>
              <a:gs pos="35001">
                <a:srgbClr val="FFD0AA"/>
              </a:gs>
              <a:gs pos="100000">
                <a:srgbClr val="FFEBDB"/>
              </a:gs>
            </a:gsLst>
            <a:lin ang="16200000" scaled="1"/>
          </a:gradFill>
          <a:ln w="9525" algn="ctr">
            <a:solidFill>
              <a:srgbClr val="F69240"/>
            </a:solidFill>
            <a:miter lim="800000"/>
          </a:ln>
          <a:effectLst>
            <a:outerShdw dist="20000" dir="5400000" rotWithShape="0">
              <a:srgbClr val="000000">
                <a:alpha val="37999"/>
              </a:srgbClr>
            </a:outerShdw>
          </a:effectLst>
        </p:spPr>
        <p:txBody>
          <a:bodyPr anchor="ctr"/>
          <a:lstStyle/>
          <a:p>
            <a:pPr algn="ctr" eaLnBrk="0" hangingPunct="0"/>
            <a:r>
              <a:rPr lang="zh-CN" altLang="en-US" sz="3200" b="1">
                <a:solidFill>
                  <a:srgbClr val="6600FF"/>
                </a:solidFill>
                <a:latin typeface="宋体" panose="02010600030101010101" pitchFamily="2" charset="-122"/>
              </a:rPr>
              <a:t>舍己为人</a:t>
            </a:r>
            <a:endParaRPr lang="zh-CN" altLang="en-US" sz="3200" b="1">
              <a:solidFill>
                <a:srgbClr val="6600FF"/>
              </a:solidFill>
              <a:latin typeface="宋体" panose="02010600030101010101" pitchFamily="2" charset="-122"/>
            </a:endParaRPr>
          </a:p>
        </p:txBody>
      </p:sp>
      <p:sp>
        <p:nvSpPr>
          <p:cNvPr id="32774"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品读课文</a:t>
            </a:r>
            <a:endParaRPr lang="zh-CN" altLang="en-US" sz="3200" b="1">
              <a:latin typeface="黑体" panose="02010609060101010101" pitchFamily="49" charset="-122"/>
              <a:ea typeface="黑体" panose="02010609060101010101" pitchFamily="49" charset="-122"/>
            </a:endParaRPr>
          </a:p>
        </p:txBody>
      </p:sp>
      <p:sp>
        <p:nvSpPr>
          <p:cNvPr id="31751" name="流程图: 过程 11"/>
          <p:cNvSpPr>
            <a:spLocks noChangeArrowheads="1"/>
          </p:cNvSpPr>
          <p:nvPr/>
        </p:nvSpPr>
        <p:spPr bwMode="auto">
          <a:xfrm>
            <a:off x="3979863" y="1662113"/>
            <a:ext cx="1981200" cy="585787"/>
          </a:xfrm>
          <a:prstGeom prst="flowChartProcess">
            <a:avLst/>
          </a:prstGeom>
          <a:gradFill rotWithShape="1">
            <a:gsLst>
              <a:gs pos="0">
                <a:srgbClr val="A3C4FF"/>
              </a:gs>
              <a:gs pos="35001">
                <a:srgbClr val="BFD5FF"/>
              </a:gs>
              <a:gs pos="100000">
                <a:srgbClr val="E5EEFF"/>
              </a:gs>
            </a:gsLst>
            <a:lin ang="16200000" scaled="1"/>
          </a:gradFill>
          <a:ln w="9525" algn="ctr">
            <a:solidFill>
              <a:srgbClr val="4A7EBB"/>
            </a:solidFill>
            <a:miter lim="800000"/>
          </a:ln>
          <a:effectLst>
            <a:outerShdw dist="20000" dir="5400000" rotWithShape="0">
              <a:srgbClr val="000000">
                <a:alpha val="37999"/>
              </a:srgbClr>
            </a:outerShdw>
          </a:effectLst>
        </p:spPr>
        <p:txBody>
          <a:bodyPr anchor="ctr"/>
          <a:lstStyle/>
          <a:p>
            <a:pPr algn="ctr" eaLnBrk="0" hangingPunct="0"/>
            <a:r>
              <a:rPr lang="zh-CN" altLang="en-US" sz="3200" b="1">
                <a:latin typeface="宋体" panose="02010600030101010101" pitchFamily="2" charset="-122"/>
              </a:rPr>
              <a:t>忠于职守</a:t>
            </a:r>
            <a:endParaRPr lang="zh-CN" altLang="en-US" sz="3200" b="1">
              <a:latin typeface="宋体" panose="02010600030101010101" pitchFamily="2" charset="-122"/>
            </a:endParaRPr>
          </a:p>
        </p:txBody>
      </p:sp>
      <p:sp>
        <p:nvSpPr>
          <p:cNvPr id="32776" name="五边形 6"/>
          <p:cNvSpPr>
            <a:spLocks noChangeArrowheads="1"/>
          </p:cNvSpPr>
          <p:nvPr/>
        </p:nvSpPr>
        <p:spPr bwMode="auto">
          <a:xfrm>
            <a:off x="1187450" y="2446338"/>
            <a:ext cx="2406650" cy="585787"/>
          </a:xfrm>
          <a:prstGeom prst="homePlate">
            <a:avLst>
              <a:gd name="adj" fmla="val 0"/>
            </a:avLst>
          </a:prstGeom>
          <a:gradFill rotWithShape="1">
            <a:gsLst>
              <a:gs pos="0">
                <a:srgbClr val="FFBE86"/>
              </a:gs>
              <a:gs pos="35001">
                <a:srgbClr val="FFD0AA"/>
              </a:gs>
              <a:gs pos="100000">
                <a:srgbClr val="FFEBDB"/>
              </a:gs>
            </a:gsLst>
            <a:lin ang="16200000" scaled="1"/>
          </a:gradFill>
          <a:ln w="9525" algn="ctr">
            <a:solidFill>
              <a:srgbClr val="F69240"/>
            </a:solidFill>
            <a:miter lim="800000"/>
          </a:ln>
          <a:effectLst>
            <a:outerShdw dist="20000" dir="5400000" rotWithShape="0">
              <a:srgbClr val="000000">
                <a:alpha val="37999"/>
              </a:srgbClr>
            </a:outerShdw>
          </a:effectLst>
        </p:spPr>
        <p:txBody>
          <a:bodyPr anchor="ctr"/>
          <a:lstStyle/>
          <a:p>
            <a:pPr algn="ctr" eaLnBrk="0" hangingPunct="0"/>
            <a:r>
              <a:rPr lang="zh-CN" altLang="en-US" sz="3200" b="1">
                <a:solidFill>
                  <a:srgbClr val="6600FF"/>
                </a:solidFill>
                <a:latin typeface="宋体" panose="02010600030101010101" pitchFamily="2" charset="-122"/>
              </a:rPr>
              <a:t>镇定、睿智</a:t>
            </a:r>
            <a:endParaRPr lang="zh-CN" altLang="en-US" sz="3200" b="1">
              <a:solidFill>
                <a:srgbClr val="6600FF"/>
              </a:solidFill>
              <a:latin typeface="宋体" panose="02010600030101010101" pitchFamily="2" charset="-122"/>
            </a:endParaRPr>
          </a:p>
        </p:txBody>
      </p:sp>
      <p:sp>
        <p:nvSpPr>
          <p:cNvPr id="31753" name="流程图: 过程 13"/>
          <p:cNvSpPr>
            <a:spLocks noChangeArrowheads="1"/>
          </p:cNvSpPr>
          <p:nvPr/>
        </p:nvSpPr>
        <p:spPr bwMode="auto">
          <a:xfrm>
            <a:off x="1187450" y="3230563"/>
            <a:ext cx="2406650" cy="585787"/>
          </a:xfrm>
          <a:prstGeom prst="flowChartProcess">
            <a:avLst/>
          </a:prstGeom>
          <a:gradFill rotWithShape="1">
            <a:gsLst>
              <a:gs pos="0">
                <a:srgbClr val="A3C4FF"/>
              </a:gs>
              <a:gs pos="35001">
                <a:srgbClr val="BFD5FF"/>
              </a:gs>
              <a:gs pos="100000">
                <a:srgbClr val="E5EEFF"/>
              </a:gs>
            </a:gsLst>
            <a:lin ang="16200000" scaled="1"/>
          </a:gradFill>
          <a:ln w="9525" algn="ctr">
            <a:solidFill>
              <a:srgbClr val="4A7EBB"/>
            </a:solidFill>
            <a:miter lim="800000"/>
          </a:ln>
          <a:effectLst>
            <a:outerShdw dist="20000" dir="5400000" rotWithShape="0">
              <a:srgbClr val="000000">
                <a:alpha val="37999"/>
              </a:srgbClr>
            </a:outerShdw>
          </a:effectLst>
        </p:spPr>
        <p:txBody>
          <a:bodyPr anchor="ctr"/>
          <a:lstStyle/>
          <a:p>
            <a:pPr algn="ctr" eaLnBrk="0" hangingPunct="0"/>
            <a:r>
              <a:rPr lang="zh-CN" altLang="en-US" sz="3200" b="1">
                <a:latin typeface="宋体" panose="02010600030101010101" pitchFamily="2" charset="-122"/>
              </a:rPr>
              <a:t>不徇私情</a:t>
            </a:r>
            <a:endParaRPr lang="zh-CN" altLang="en-US" sz="3200" b="1">
              <a:latin typeface="宋体" panose="02010600030101010101" pitchFamily="2" charset="-122"/>
            </a:endParaRPr>
          </a:p>
        </p:txBody>
      </p:sp>
      <p:sp>
        <p:nvSpPr>
          <p:cNvPr id="31754" name="流程图: 过程 14"/>
          <p:cNvSpPr>
            <a:spLocks noChangeArrowheads="1"/>
          </p:cNvSpPr>
          <p:nvPr/>
        </p:nvSpPr>
        <p:spPr bwMode="auto">
          <a:xfrm>
            <a:off x="3979863" y="3230563"/>
            <a:ext cx="1981200" cy="585787"/>
          </a:xfrm>
          <a:prstGeom prst="flowChartProcess">
            <a:avLst/>
          </a:prstGeom>
          <a:gradFill rotWithShape="1">
            <a:gsLst>
              <a:gs pos="0">
                <a:srgbClr val="A3C4FF"/>
              </a:gs>
              <a:gs pos="35001">
                <a:srgbClr val="BFD5FF"/>
              </a:gs>
              <a:gs pos="100000">
                <a:srgbClr val="E5EEFF"/>
              </a:gs>
            </a:gsLst>
            <a:lin ang="16200000" scaled="1"/>
          </a:gradFill>
          <a:ln w="9525" algn="ctr">
            <a:solidFill>
              <a:srgbClr val="4A7EBB"/>
            </a:solidFill>
            <a:miter lim="800000"/>
          </a:ln>
          <a:effectLst>
            <a:outerShdw dist="20000" dir="5400000" rotWithShape="0">
              <a:srgbClr val="000000">
                <a:alpha val="37999"/>
              </a:srgbClr>
            </a:outerShdw>
          </a:effectLst>
        </p:spPr>
        <p:txBody>
          <a:bodyPr anchor="ctr"/>
          <a:lstStyle/>
          <a:p>
            <a:pPr algn="ctr" eaLnBrk="0" hangingPunct="0"/>
            <a:r>
              <a:rPr lang="zh-CN" altLang="en-US" sz="3200" b="1">
                <a:latin typeface="宋体" panose="02010600030101010101" pitchFamily="2" charset="-122"/>
              </a:rPr>
              <a:t>无私无畏</a:t>
            </a:r>
            <a:endParaRPr lang="zh-CN" altLang="en-US" sz="3200" b="1">
              <a:latin typeface="宋体" panose="02010600030101010101" pitchFamily="2" charset="-122"/>
            </a:endParaRPr>
          </a:p>
        </p:txBody>
      </p:sp>
      <p:sp>
        <p:nvSpPr>
          <p:cNvPr id="32779" name="五边形 6"/>
          <p:cNvSpPr>
            <a:spLocks noChangeArrowheads="1"/>
          </p:cNvSpPr>
          <p:nvPr/>
        </p:nvSpPr>
        <p:spPr bwMode="auto">
          <a:xfrm>
            <a:off x="3979863" y="4013200"/>
            <a:ext cx="1981200" cy="585788"/>
          </a:xfrm>
          <a:prstGeom prst="homePlate">
            <a:avLst>
              <a:gd name="adj" fmla="val 0"/>
            </a:avLst>
          </a:prstGeom>
          <a:gradFill rotWithShape="1">
            <a:gsLst>
              <a:gs pos="0">
                <a:srgbClr val="FFBE86"/>
              </a:gs>
              <a:gs pos="35001">
                <a:srgbClr val="FFD0AA"/>
              </a:gs>
              <a:gs pos="100000">
                <a:srgbClr val="FFEBDB"/>
              </a:gs>
            </a:gsLst>
            <a:lin ang="16200000" scaled="1"/>
          </a:gradFill>
          <a:ln w="9525" algn="ctr">
            <a:solidFill>
              <a:srgbClr val="F69240"/>
            </a:solidFill>
            <a:miter lim="800000"/>
          </a:ln>
          <a:effectLst>
            <a:outerShdw dist="20000" dir="5400000" rotWithShape="0">
              <a:srgbClr val="000000">
                <a:alpha val="37999"/>
              </a:srgbClr>
            </a:outerShdw>
          </a:effectLst>
        </p:spPr>
        <p:txBody>
          <a:bodyPr anchor="ctr"/>
          <a:lstStyle/>
          <a:p>
            <a:pPr algn="ctr" eaLnBrk="0" hangingPunct="0"/>
            <a:r>
              <a:rPr lang="en-US" altLang="zh-CN" sz="3200" b="1">
                <a:solidFill>
                  <a:srgbClr val="6600FF"/>
                </a:solidFill>
                <a:latin typeface="宋体" panose="02010600030101010101" pitchFamily="2" charset="-122"/>
              </a:rPr>
              <a:t>……</a:t>
            </a:r>
            <a:endParaRPr lang="zh-CN" altLang="en-US" sz="3200" b="1">
              <a:solidFill>
                <a:srgbClr val="6600FF"/>
              </a:solidFill>
              <a:latin typeface="宋体" panose="02010600030101010101" pitchFamily="2" charset="-122"/>
            </a:endParaRPr>
          </a:p>
        </p:txBody>
      </p:sp>
      <p:sp>
        <p:nvSpPr>
          <p:cNvPr id="32780" name="五边形 6"/>
          <p:cNvSpPr>
            <a:spLocks noChangeArrowheads="1"/>
          </p:cNvSpPr>
          <p:nvPr/>
        </p:nvSpPr>
        <p:spPr bwMode="auto">
          <a:xfrm>
            <a:off x="1187450" y="4013200"/>
            <a:ext cx="2406650" cy="585788"/>
          </a:xfrm>
          <a:prstGeom prst="homePlate">
            <a:avLst>
              <a:gd name="adj" fmla="val 0"/>
            </a:avLst>
          </a:prstGeom>
          <a:gradFill rotWithShape="1">
            <a:gsLst>
              <a:gs pos="0">
                <a:srgbClr val="FFBE86"/>
              </a:gs>
              <a:gs pos="35001">
                <a:srgbClr val="FFD0AA"/>
              </a:gs>
              <a:gs pos="100000">
                <a:srgbClr val="FFEBDB"/>
              </a:gs>
            </a:gsLst>
            <a:lin ang="16200000" scaled="1"/>
          </a:gradFill>
          <a:ln w="9525" algn="ctr">
            <a:solidFill>
              <a:srgbClr val="F69240"/>
            </a:solidFill>
            <a:miter lim="800000"/>
          </a:ln>
          <a:effectLst>
            <a:outerShdw dist="20000" dir="5400000" rotWithShape="0">
              <a:srgbClr val="000000">
                <a:alpha val="37999"/>
              </a:srgbClr>
            </a:outerShdw>
          </a:effectLst>
        </p:spPr>
        <p:txBody>
          <a:bodyPr anchor="ctr"/>
          <a:lstStyle/>
          <a:p>
            <a:pPr algn="ctr" eaLnBrk="0" hangingPunct="0"/>
            <a:r>
              <a:rPr lang="zh-CN" altLang="en-US" sz="3200" b="1">
                <a:solidFill>
                  <a:srgbClr val="6600FF"/>
                </a:solidFill>
                <a:latin typeface="宋体" panose="02010600030101010101" pitchFamily="2" charset="-122"/>
              </a:rPr>
              <a:t>英勇献身</a:t>
            </a:r>
            <a:endParaRPr lang="zh-CN" altLang="en-US" sz="3200" b="1">
              <a:solidFill>
                <a:srgbClr val="6600FF"/>
              </a:solidFill>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1748"/>
                                        </p:tgtEl>
                                        <p:attrNameLst>
                                          <p:attrName>style.visibility</p:attrName>
                                        </p:attrNameLst>
                                      </p:cBhvr>
                                      <p:to>
                                        <p:strVal val="visible"/>
                                      </p:to>
                                    </p:set>
                                    <p:animEffect transition="in" filter="barn(inVertical)">
                                      <p:cBhvr>
                                        <p:cTn id="7" dur="500" fill="hold"/>
                                        <p:tgtEl>
                                          <p:spTgt spid="3174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1751"/>
                                        </p:tgtEl>
                                        <p:attrNameLst>
                                          <p:attrName>style.visibility</p:attrName>
                                        </p:attrNameLst>
                                      </p:cBhvr>
                                      <p:to>
                                        <p:strVal val="visible"/>
                                      </p:to>
                                    </p:set>
                                    <p:animEffect transition="in" filter="barn(inVertical)">
                                      <p:cBhvr>
                                        <p:cTn id="12" dur="500" fill="hold"/>
                                        <p:tgtEl>
                                          <p:spTgt spid="3175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2776"/>
                                        </p:tgtEl>
                                        <p:attrNameLst>
                                          <p:attrName>style.visibility</p:attrName>
                                        </p:attrNameLst>
                                      </p:cBhvr>
                                      <p:to>
                                        <p:strVal val="visible"/>
                                      </p:to>
                                    </p:set>
                                    <p:anim calcmode="lin" valueType="num">
                                      <p:cBhvr additive="base">
                                        <p:cTn id="17" dur="500" fill="hold"/>
                                        <p:tgtEl>
                                          <p:spTgt spid="32776"/>
                                        </p:tgtEl>
                                        <p:attrNameLst>
                                          <p:attrName>ppt_x</p:attrName>
                                        </p:attrNameLst>
                                      </p:cBhvr>
                                      <p:tavLst>
                                        <p:tav tm="0">
                                          <p:val>
                                            <p:strVal val="#ppt_x"/>
                                          </p:val>
                                        </p:tav>
                                        <p:tav tm="100000">
                                          <p:val>
                                            <p:strVal val="#ppt_x"/>
                                          </p:val>
                                        </p:tav>
                                      </p:tavLst>
                                    </p:anim>
                                    <p:anim calcmode="lin" valueType="num">
                                      <p:cBhvr additive="base">
                                        <p:cTn id="18" dur="500" fill="hold"/>
                                        <p:tgtEl>
                                          <p:spTgt spid="3277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2773"/>
                                        </p:tgtEl>
                                        <p:attrNameLst>
                                          <p:attrName>style.visibility</p:attrName>
                                        </p:attrNameLst>
                                      </p:cBhvr>
                                      <p:to>
                                        <p:strVal val="visible"/>
                                      </p:to>
                                    </p:set>
                                    <p:anim calcmode="lin" valueType="num">
                                      <p:cBhvr additive="base">
                                        <p:cTn id="23" dur="500" fill="hold"/>
                                        <p:tgtEl>
                                          <p:spTgt spid="32773"/>
                                        </p:tgtEl>
                                        <p:attrNameLst>
                                          <p:attrName>ppt_x</p:attrName>
                                        </p:attrNameLst>
                                      </p:cBhvr>
                                      <p:tavLst>
                                        <p:tav tm="0">
                                          <p:val>
                                            <p:strVal val="#ppt_x"/>
                                          </p:val>
                                        </p:tav>
                                        <p:tav tm="100000">
                                          <p:val>
                                            <p:strVal val="#ppt_x"/>
                                          </p:val>
                                        </p:tav>
                                      </p:tavLst>
                                    </p:anim>
                                    <p:anim calcmode="lin" valueType="num">
                                      <p:cBhvr additive="base">
                                        <p:cTn id="24" dur="500" fill="hold"/>
                                        <p:tgtEl>
                                          <p:spTgt spid="3277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31753"/>
                                        </p:tgtEl>
                                        <p:attrNameLst>
                                          <p:attrName>style.visibility</p:attrName>
                                        </p:attrNameLst>
                                      </p:cBhvr>
                                      <p:to>
                                        <p:strVal val="visible"/>
                                      </p:to>
                                    </p:set>
                                    <p:animEffect transition="in" filter="barn(inVertical)">
                                      <p:cBhvr>
                                        <p:cTn id="29" dur="500" fill="hold"/>
                                        <p:tgtEl>
                                          <p:spTgt spid="31753"/>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31754"/>
                                        </p:tgtEl>
                                        <p:attrNameLst>
                                          <p:attrName>style.visibility</p:attrName>
                                        </p:attrNameLst>
                                      </p:cBhvr>
                                      <p:to>
                                        <p:strVal val="visible"/>
                                      </p:to>
                                    </p:set>
                                    <p:animEffect transition="in" filter="barn(inVertical)">
                                      <p:cBhvr>
                                        <p:cTn id="34" dur="500" fill="hold"/>
                                        <p:tgtEl>
                                          <p:spTgt spid="31754"/>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2780"/>
                                        </p:tgtEl>
                                        <p:attrNameLst>
                                          <p:attrName>style.visibility</p:attrName>
                                        </p:attrNameLst>
                                      </p:cBhvr>
                                      <p:to>
                                        <p:strVal val="visible"/>
                                      </p:to>
                                    </p:set>
                                    <p:anim calcmode="lin" valueType="num">
                                      <p:cBhvr additive="base">
                                        <p:cTn id="39" dur="500" fill="hold"/>
                                        <p:tgtEl>
                                          <p:spTgt spid="32780"/>
                                        </p:tgtEl>
                                        <p:attrNameLst>
                                          <p:attrName>ppt_x</p:attrName>
                                        </p:attrNameLst>
                                      </p:cBhvr>
                                      <p:tavLst>
                                        <p:tav tm="0">
                                          <p:val>
                                            <p:strVal val="#ppt_x"/>
                                          </p:val>
                                        </p:tav>
                                        <p:tav tm="100000">
                                          <p:val>
                                            <p:strVal val="#ppt_x"/>
                                          </p:val>
                                        </p:tav>
                                      </p:tavLst>
                                    </p:anim>
                                    <p:anim calcmode="lin" valueType="num">
                                      <p:cBhvr additive="base">
                                        <p:cTn id="40" dur="500" fill="hold"/>
                                        <p:tgtEl>
                                          <p:spTgt spid="32780"/>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2779"/>
                                        </p:tgtEl>
                                        <p:attrNameLst>
                                          <p:attrName>style.visibility</p:attrName>
                                        </p:attrNameLst>
                                      </p:cBhvr>
                                      <p:to>
                                        <p:strVal val="visible"/>
                                      </p:to>
                                    </p:set>
                                    <p:anim calcmode="lin" valueType="num">
                                      <p:cBhvr additive="base">
                                        <p:cTn id="45" dur="500" fill="hold"/>
                                        <p:tgtEl>
                                          <p:spTgt spid="32779"/>
                                        </p:tgtEl>
                                        <p:attrNameLst>
                                          <p:attrName>ppt_x</p:attrName>
                                        </p:attrNameLst>
                                      </p:cBhvr>
                                      <p:tavLst>
                                        <p:tav tm="0">
                                          <p:val>
                                            <p:strVal val="#ppt_x"/>
                                          </p:val>
                                        </p:tav>
                                        <p:tav tm="100000">
                                          <p:val>
                                            <p:strVal val="#ppt_x"/>
                                          </p:val>
                                        </p:tav>
                                      </p:tavLst>
                                    </p:anim>
                                    <p:anim calcmode="lin" valueType="num">
                                      <p:cBhvr additive="base">
                                        <p:cTn id="46" dur="500" fill="hold"/>
                                        <p:tgtEl>
                                          <p:spTgt spid="327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animBg="1"/>
      <p:bldP spid="32773" grpId="0" animBg="1"/>
      <p:bldP spid="31751" grpId="0" animBg="1"/>
      <p:bldP spid="32776" grpId="0" animBg="1"/>
      <p:bldP spid="31753" grpId="0" animBg="1"/>
      <p:bldP spid="31754" grpId="0" animBg="1"/>
      <p:bldP spid="32779" grpId="0" animBg="1"/>
      <p:bldP spid="3278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图片 5"/>
          <p:cNvPicPr>
            <a:picLocks noChangeAspect="1" noChangeArrowheads="1"/>
          </p:cNvPicPr>
          <p:nvPr/>
        </p:nvPicPr>
        <p:blipFill>
          <a:blip r:embed="rId1" cstate="email"/>
          <a:srcRect/>
          <a:stretch>
            <a:fillRect/>
          </a:stretch>
        </p:blipFill>
        <p:spPr bwMode="auto">
          <a:xfrm>
            <a:off x="0" y="0"/>
            <a:ext cx="9142413"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Box 4"/>
          <p:cNvSpPr/>
          <p:nvPr/>
        </p:nvSpPr>
        <p:spPr>
          <a:xfrm>
            <a:off x="889000" y="982663"/>
            <a:ext cx="6032500" cy="2654300"/>
          </a:xfrm>
          <a:prstGeom prst="rect">
            <a:avLst/>
          </a:prstGeom>
          <a:noFill/>
          <a:ln>
            <a:noFill/>
            <a:miter lim="800000"/>
          </a:ln>
        </p:spPr>
        <p:txBody>
          <a:bodyPr>
            <a:spAutoFit/>
          </a:bodyPr>
          <a:lstStyle/>
          <a:p>
            <a:pPr>
              <a:lnSpc>
                <a:spcPct val="135000"/>
              </a:lnSpc>
            </a:pPr>
            <a:r>
              <a:rPr lang="zh-CN" altLang="en-US" sz="3200" b="1" dirty="0">
                <a:latin typeface="楷体" panose="02010609060101010101" pitchFamily="49" charset="-122"/>
                <a:ea typeface="楷体" panose="02010609060101010101" pitchFamily="49" charset="-122"/>
              </a:rPr>
              <a:t>    我们还学过</a:t>
            </a: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跨越海峡两岸的生命桥</a:t>
            </a: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写的是海峡两岸人民用爱心共同救助一位大陆白血病患者的感人故事。</a:t>
            </a:r>
            <a:endParaRPr lang="zh-CN" altLang="en-US" sz="3200" b="1" dirty="0">
              <a:latin typeface="楷体" panose="02010609060101010101" pitchFamily="49" charset="-122"/>
              <a:ea typeface="楷体" panose="02010609060101010101" pitchFamily="49" charset="-122"/>
            </a:endParaRPr>
          </a:p>
        </p:txBody>
      </p:sp>
      <p:sp>
        <p:nvSpPr>
          <p:cNvPr id="6148" name="标题 1"/>
          <p:cNvSpPr>
            <a:spLocks noChangeArrowheads="1"/>
          </p:cNvSpPr>
          <p:nvPr/>
        </p:nvSpPr>
        <p:spPr bwMode="auto">
          <a:xfrm>
            <a:off x="683568" y="195486"/>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dirty="0">
                <a:latin typeface="黑体" panose="02010609060101010101" pitchFamily="49" charset="-122"/>
                <a:ea typeface="黑体" panose="02010609060101010101" pitchFamily="49" charset="-122"/>
              </a:rPr>
              <a:t>新课导入</a:t>
            </a:r>
            <a:endParaRPr lang="zh-CN" altLang="en-US" sz="3200" b="1" dirty="0">
              <a:latin typeface="黑体" panose="02010609060101010101" pitchFamily="49" charset="-122"/>
              <a:ea typeface="黑体" panose="02010609060101010101" pitchFamily="49"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wheel(1)">
                                      <p:cBhvr>
                                        <p:cTn id="7" dur="2000" fill="hold"/>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582613" y="695325"/>
            <a:ext cx="6448425"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45000"/>
              </a:lnSpc>
            </a:pPr>
            <a:r>
              <a:rPr lang="zh-CN" altLang="en-US" sz="3200" b="1">
                <a:latin typeface="宋体" panose="02010600030101010101" pitchFamily="2" charset="-122"/>
              </a:rPr>
              <a:t>再读课文，想想：</a:t>
            </a:r>
            <a:br>
              <a:rPr lang="zh-CN" altLang="en-US" sz="3200" b="1">
                <a:latin typeface="宋体" panose="02010600030101010101" pitchFamily="2" charset="-122"/>
              </a:rPr>
            </a:br>
            <a:r>
              <a:rPr lang="zh-CN" altLang="en-US" sz="3200" b="1">
                <a:latin typeface="宋体" panose="02010600030101010101" pitchFamily="2" charset="-122"/>
              </a:rPr>
              <a:t>    这究竟是一座什么样的桥？</a:t>
            </a:r>
            <a:endParaRPr lang="zh-CN" altLang="en-US" sz="3200">
              <a:latin typeface="宋体" panose="02010600030101010101" pitchFamily="2" charset="-122"/>
            </a:endParaRPr>
          </a:p>
        </p:txBody>
      </p:sp>
      <p:sp>
        <p:nvSpPr>
          <p:cNvPr id="32771" name="Rectangle 5"/>
          <p:cNvSpPr/>
          <p:nvPr/>
        </p:nvSpPr>
        <p:spPr>
          <a:xfrm>
            <a:off x="1416050" y="2297113"/>
            <a:ext cx="4160838" cy="2151062"/>
          </a:xfrm>
          <a:prstGeom prst="rect">
            <a:avLst/>
          </a:prstGeom>
          <a:noFill/>
          <a:ln>
            <a:noFill/>
            <a:miter lim="800000"/>
          </a:ln>
        </p:spPr>
        <p:txBody>
          <a:bodyPr>
            <a:spAutoFit/>
          </a:bodyPr>
          <a:lstStyle/>
          <a:p>
            <a:pPr eaLnBrk="0" hangingPunct="0">
              <a:lnSpc>
                <a:spcPct val="130000"/>
              </a:lnSpc>
            </a:pPr>
            <a:r>
              <a:rPr lang="zh-CN" altLang="en-US" sz="3600" b="1">
                <a:solidFill>
                  <a:srgbClr val="FF0000"/>
                </a:solidFill>
                <a:latin typeface="楷体" panose="02010609060101010101" pitchFamily="49" charset="-122"/>
                <a:ea typeface="楷体" panose="02010609060101010101" pitchFamily="49" charset="-122"/>
              </a:rPr>
              <a:t>生死桥   逃命桥   </a:t>
            </a:r>
            <a:endParaRPr lang="zh-CN" altLang="en-US" sz="3600" b="1">
              <a:solidFill>
                <a:srgbClr val="FF0000"/>
              </a:solidFill>
              <a:latin typeface="楷体" panose="02010609060101010101" pitchFamily="49" charset="-122"/>
              <a:ea typeface="楷体" panose="02010609060101010101" pitchFamily="49" charset="-122"/>
            </a:endParaRPr>
          </a:p>
          <a:p>
            <a:pPr eaLnBrk="0" hangingPunct="0">
              <a:lnSpc>
                <a:spcPct val="130000"/>
              </a:lnSpc>
            </a:pPr>
            <a:r>
              <a:rPr lang="zh-CN" altLang="en-US" sz="3600" b="1">
                <a:solidFill>
                  <a:srgbClr val="FF0000"/>
                </a:solidFill>
                <a:latin typeface="楷体" panose="02010609060101010101" pitchFamily="49" charset="-122"/>
                <a:ea typeface="楷体" panose="02010609060101010101" pitchFamily="49" charset="-122"/>
              </a:rPr>
              <a:t>生命桥   救命桥  </a:t>
            </a:r>
            <a:endParaRPr lang="zh-CN" altLang="en-US" sz="3600" b="1">
              <a:solidFill>
                <a:srgbClr val="FF0000"/>
              </a:solidFill>
              <a:latin typeface="楷体" panose="02010609060101010101" pitchFamily="49" charset="-122"/>
              <a:ea typeface="楷体" panose="02010609060101010101" pitchFamily="49" charset="-122"/>
            </a:endParaRPr>
          </a:p>
          <a:p>
            <a:pPr eaLnBrk="0" hangingPunct="0">
              <a:lnSpc>
                <a:spcPct val="130000"/>
              </a:lnSpc>
            </a:pPr>
            <a:r>
              <a:rPr lang="zh-CN" altLang="en-US" sz="3600" b="1">
                <a:solidFill>
                  <a:srgbClr val="FF0000"/>
                </a:solidFill>
                <a:latin typeface="楷体" panose="02010609060101010101" pitchFamily="49" charset="-122"/>
                <a:ea typeface="楷体" panose="02010609060101010101" pitchFamily="49" charset="-122"/>
              </a:rPr>
              <a:t>希望桥</a:t>
            </a:r>
            <a:r>
              <a:rPr lang="en-US" altLang="zh-CN" sz="3600" b="1">
                <a:solidFill>
                  <a:srgbClr val="FF0000"/>
                </a:solidFill>
                <a:latin typeface="楷体" panose="02010609060101010101" pitchFamily="49" charset="-122"/>
                <a:ea typeface="楷体" panose="02010609060101010101" pitchFamily="49" charset="-122"/>
              </a:rPr>
              <a:t>……</a:t>
            </a:r>
            <a:r>
              <a:rPr lang="en-US" altLang="zh-CN" sz="3600">
                <a:solidFill>
                  <a:srgbClr val="FF0000"/>
                </a:solidFill>
                <a:latin typeface="楷体" panose="02010609060101010101" pitchFamily="49" charset="-122"/>
                <a:ea typeface="楷体" panose="02010609060101010101" pitchFamily="49" charset="-122"/>
              </a:rPr>
              <a:t> </a:t>
            </a:r>
            <a:endParaRPr lang="en-US" altLang="zh-CN" sz="3600">
              <a:solidFill>
                <a:srgbClr val="FF0000"/>
              </a:solidFill>
              <a:latin typeface="楷体" panose="02010609060101010101" pitchFamily="49" charset="-122"/>
              <a:ea typeface="楷体" panose="02010609060101010101" pitchFamily="49" charset="-122"/>
            </a:endParaRPr>
          </a:p>
        </p:txBody>
      </p:sp>
      <p:pic>
        <p:nvPicPr>
          <p:cNvPr id="33796" name="图片 8"/>
          <p:cNvPicPr>
            <a:picLocks noChangeAspect="1" noChangeArrowheads="1"/>
          </p:cNvPicPr>
          <p:nvPr/>
        </p:nvPicPr>
        <p:blipFill>
          <a:blip r:embed="rId1" cstate="email"/>
          <a:srcRect/>
          <a:stretch>
            <a:fillRect/>
          </a:stretch>
        </p:blipFill>
        <p:spPr bwMode="auto">
          <a:xfrm>
            <a:off x="4906963" y="2271713"/>
            <a:ext cx="3906837" cy="250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品读课文</a:t>
            </a:r>
            <a:endParaRPr lang="zh-CN" altLang="en-US" sz="3200" b="1">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27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277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autoUpdateAnimBg="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图片 6"/>
          <p:cNvPicPr>
            <a:picLocks noChangeAspect="1" noChangeArrowheads="1"/>
          </p:cNvPicPr>
          <p:nvPr/>
        </p:nvPicPr>
        <p:blipFill>
          <a:blip r:embed="rId1" cstate="email"/>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矩形 5"/>
          <p:cNvSpPr/>
          <p:nvPr/>
        </p:nvSpPr>
        <p:spPr bwMode="auto">
          <a:xfrm>
            <a:off x="0" y="0"/>
            <a:ext cx="9144000" cy="5143500"/>
          </a:xfrm>
          <a:prstGeom prst="rect">
            <a:avLst/>
          </a:prstGeom>
          <a:solidFill>
            <a:srgbClr val="FFFFFF">
              <a:alpha val="69804"/>
            </a:srgbClr>
          </a:solidFill>
          <a:ln w="25400" cap="flat" cmpd="sng" algn="ctr">
            <a:noFill/>
            <a:prstDash val="solid"/>
            <a:round/>
            <a:headEnd type="none" w="med" len="med"/>
            <a:tailEnd type="none" w="med" len="med"/>
          </a:ln>
        </p:spPr>
        <p:txBody>
          <a:bodyPr anchor="ctr"/>
          <a:lstStyle/>
          <a:p>
            <a:pPr algn="ctr" eaLnBrk="0" hangingPunct="0"/>
            <a:endParaRPr lang="zh-CN" altLang="en-US" sz="1600">
              <a:solidFill>
                <a:srgbClr val="FFFFFF"/>
              </a:solidFill>
              <a:latin typeface="Calibri" panose="020F0502020204030204" pitchFamily="34" charset="0"/>
            </a:endParaRPr>
          </a:p>
        </p:txBody>
      </p:sp>
      <p:sp>
        <p:nvSpPr>
          <p:cNvPr id="33796" name="矩形 6"/>
          <p:cNvSpPr/>
          <p:nvPr/>
        </p:nvSpPr>
        <p:spPr bwMode="auto">
          <a:xfrm>
            <a:off x="517525" y="2239963"/>
            <a:ext cx="8108950" cy="2378075"/>
          </a:xfrm>
          <a:prstGeom prst="rect">
            <a:avLst/>
          </a:prstGeom>
          <a:noFill/>
          <a:ln>
            <a:noFill/>
          </a:ln>
          <a:effectLst/>
        </p:spPr>
        <p:txBody>
          <a:bodyPr>
            <a:spAutoFit/>
          </a:bodyPr>
          <a:lstStyle/>
          <a:p>
            <a:pPr>
              <a:lnSpc>
                <a:spcPct val="120000"/>
              </a:lnSpc>
            </a:pPr>
            <a:r>
              <a:rPr lang="zh-CN" altLang="en-US" sz="3200" b="1" dirty="0">
                <a:solidFill>
                  <a:srgbClr val="0033CC"/>
                </a:solidFill>
                <a:latin typeface="宋体" panose="02010600030101010101" pitchFamily="2" charset="-122"/>
              </a:rPr>
              <a:t>    让人感到在“意料之外”，但联系前文仔细想想，又觉得在“情理之中”。这样安排结构，达到了震撼人心的艺术效果，加强了故事的悲壮色彩，让人不禁为之动容。</a:t>
            </a:r>
            <a:endParaRPr lang="zh-CN" altLang="en-US" sz="3200" b="1" dirty="0">
              <a:solidFill>
                <a:srgbClr val="0033CC"/>
              </a:solidFill>
              <a:latin typeface="宋体" panose="02010600030101010101" pitchFamily="2" charset="-122"/>
            </a:endParaRPr>
          </a:p>
        </p:txBody>
      </p:sp>
      <p:sp>
        <p:nvSpPr>
          <p:cNvPr id="34821" name="TextBox 5"/>
          <p:cNvSpPr>
            <a:spLocks noChangeArrowheads="1"/>
          </p:cNvSpPr>
          <p:nvPr/>
        </p:nvSpPr>
        <p:spPr bwMode="auto">
          <a:xfrm>
            <a:off x="517525" y="982663"/>
            <a:ext cx="8277225" cy="119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3200" b="1">
                <a:latin typeface="宋体" panose="02010600030101010101" pitchFamily="2" charset="-122"/>
              </a:rPr>
              <a:t>    小说最后才点明老支书和小伙子的关系，和同学讨论这样写有什么好处。</a:t>
            </a:r>
            <a:endParaRPr lang="zh-CN" altLang="en-US" sz="3200" b="1">
              <a:latin typeface="宋体" panose="02010600030101010101" pitchFamily="2" charset="-122"/>
            </a:endParaRPr>
          </a:p>
        </p:txBody>
      </p:sp>
      <p:sp>
        <p:nvSpPr>
          <p:cNvPr id="34822"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品读课文</a:t>
            </a:r>
            <a:endParaRPr lang="zh-CN" altLang="en-US" sz="3200" b="1">
              <a:latin typeface="黑体" panose="02010609060101010101" pitchFamily="49" charset="-122"/>
              <a:ea typeface="黑体" panose="02010609060101010101" pitchFamily="49"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3796"/>
                                        </p:tgtEl>
                                        <p:attrNameLst>
                                          <p:attrName>style.visibility</p:attrName>
                                        </p:attrNameLst>
                                      </p:cBhvr>
                                      <p:to>
                                        <p:strVal val="visible"/>
                                      </p:to>
                                    </p:set>
                                    <p:animEffect transition="in" filter="randombar(horizontal)">
                                      <p:cBhvr>
                                        <p:cTn id="7" dur="500" fill="hold"/>
                                        <p:tgtEl>
                                          <p:spTgt spid="33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文本框 3"/>
          <p:cNvSpPr>
            <a:spLocks noChangeArrowheads="1"/>
          </p:cNvSpPr>
          <p:nvPr/>
        </p:nvSpPr>
        <p:spPr bwMode="auto">
          <a:xfrm>
            <a:off x="2886075" y="563563"/>
            <a:ext cx="771525"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en-US" sz="3600" b="1">
                <a:solidFill>
                  <a:srgbClr val="FF0000"/>
                </a:solidFill>
                <a:latin typeface="楷体" panose="02010609060101010101" pitchFamily="49" charset="-122"/>
                <a:ea typeface="楷体" panose="02010609060101010101" pitchFamily="49" charset="-122"/>
              </a:rPr>
              <a:t>桥</a:t>
            </a:r>
            <a:endParaRPr lang="en-US" altLang="en-US" sz="3600" b="1">
              <a:solidFill>
                <a:srgbClr val="FF0000"/>
              </a:solidFill>
              <a:latin typeface="楷体" panose="02010609060101010101" pitchFamily="49" charset="-122"/>
              <a:ea typeface="楷体" panose="02010609060101010101" pitchFamily="49" charset="-122"/>
            </a:endParaRPr>
          </a:p>
        </p:txBody>
      </p:sp>
      <p:sp>
        <p:nvSpPr>
          <p:cNvPr id="34819" name="文本框 3"/>
          <p:cNvSpPr/>
          <p:nvPr/>
        </p:nvSpPr>
        <p:spPr>
          <a:xfrm>
            <a:off x="3732213" y="1096963"/>
            <a:ext cx="2997200" cy="1574800"/>
          </a:xfrm>
          <a:prstGeom prst="rect">
            <a:avLst/>
          </a:prstGeom>
          <a:noFill/>
          <a:ln>
            <a:noFill/>
            <a:miter lim="800000"/>
          </a:ln>
        </p:spPr>
        <p:txBody>
          <a:bodyPr>
            <a:spAutoFit/>
          </a:bodyPr>
          <a:lstStyle/>
          <a:p>
            <a:pPr eaLnBrk="0" hangingPunct="0">
              <a:lnSpc>
                <a:spcPct val="120000"/>
              </a:lnSpc>
            </a:pPr>
            <a:r>
              <a:rPr lang="en-US" altLang="en-US" sz="2800" b="1">
                <a:solidFill>
                  <a:srgbClr val="0000FF"/>
                </a:solidFill>
                <a:latin typeface="楷体" panose="02010609060101010101" pitchFamily="49" charset="-122"/>
                <a:ea typeface="楷体" panose="02010609060101010101" pitchFamily="49" charset="-122"/>
              </a:rPr>
              <a:t>突遇山洪</a:t>
            </a:r>
            <a:endParaRPr lang="en-US" altLang="zh-CN" sz="2800" b="1">
              <a:solidFill>
                <a:srgbClr val="0000FF"/>
              </a:solidFill>
              <a:latin typeface="楷体" panose="02010609060101010101" pitchFamily="49" charset="-122"/>
              <a:ea typeface="楷体" panose="02010609060101010101" pitchFamily="49" charset="-122"/>
            </a:endParaRPr>
          </a:p>
          <a:p>
            <a:pPr eaLnBrk="0" hangingPunct="0">
              <a:lnSpc>
                <a:spcPct val="120000"/>
              </a:lnSpc>
            </a:pPr>
            <a:r>
              <a:rPr lang="en-US" altLang="en-US" sz="2800" b="1">
                <a:latin typeface="楷体" panose="02010609060101010101" pitchFamily="49" charset="-122"/>
                <a:ea typeface="楷体" panose="02010609060101010101" pitchFamily="49" charset="-122"/>
              </a:rPr>
              <a:t>雨水：像泼 像倒</a:t>
            </a:r>
            <a:endParaRPr lang="en-US" altLang="zh-CN" sz="2800" b="1">
              <a:latin typeface="楷体" panose="02010609060101010101" pitchFamily="49" charset="-122"/>
              <a:ea typeface="楷体" panose="02010609060101010101" pitchFamily="49" charset="-122"/>
            </a:endParaRPr>
          </a:p>
          <a:p>
            <a:pPr eaLnBrk="0" hangingPunct="0">
              <a:lnSpc>
                <a:spcPct val="120000"/>
              </a:lnSpc>
            </a:pPr>
            <a:r>
              <a:rPr lang="en-US" altLang="en-US" sz="2800" b="1">
                <a:latin typeface="楷体" panose="02010609060101010101" pitchFamily="49" charset="-122"/>
                <a:ea typeface="楷体" panose="02010609060101010101" pitchFamily="49" charset="-122"/>
              </a:rPr>
              <a:t>人们：惊慌失措</a:t>
            </a:r>
            <a:endParaRPr lang="en-US" altLang="en-US" sz="2800" b="1">
              <a:latin typeface="楷体" panose="02010609060101010101" pitchFamily="49" charset="-122"/>
              <a:ea typeface="楷体" panose="02010609060101010101" pitchFamily="49" charset="-122"/>
            </a:endParaRPr>
          </a:p>
        </p:txBody>
      </p:sp>
      <p:sp>
        <p:nvSpPr>
          <p:cNvPr id="34820" name="文本框 3"/>
          <p:cNvSpPr/>
          <p:nvPr/>
        </p:nvSpPr>
        <p:spPr>
          <a:xfrm>
            <a:off x="349250" y="1603375"/>
            <a:ext cx="3394075" cy="2608263"/>
          </a:xfrm>
          <a:prstGeom prst="rect">
            <a:avLst/>
          </a:prstGeom>
          <a:noFill/>
          <a:ln>
            <a:noFill/>
            <a:miter lim="800000"/>
          </a:ln>
        </p:spPr>
        <p:txBody>
          <a:bodyPr>
            <a:spAutoFit/>
          </a:bodyPr>
          <a:lstStyle/>
          <a:p>
            <a:pPr eaLnBrk="0" hangingPunct="0">
              <a:lnSpc>
                <a:spcPct val="120000"/>
              </a:lnSpc>
            </a:pPr>
            <a:r>
              <a:rPr lang="en-US" altLang="en-US" sz="2800" b="1">
                <a:solidFill>
                  <a:srgbClr val="0000FF"/>
                </a:solidFill>
                <a:latin typeface="楷体" panose="02010609060101010101" pitchFamily="49" charset="-122"/>
                <a:ea typeface="楷体" panose="02010609060101010101" pitchFamily="49" charset="-122"/>
              </a:rPr>
              <a:t>疏导撤离</a:t>
            </a:r>
            <a:endParaRPr lang="en-US" altLang="zh-CN" sz="2800" b="1">
              <a:solidFill>
                <a:srgbClr val="0000FF"/>
              </a:solidFill>
              <a:latin typeface="楷体" panose="02010609060101010101" pitchFamily="49" charset="-122"/>
              <a:ea typeface="楷体" panose="02010609060101010101" pitchFamily="49" charset="-122"/>
            </a:endParaRPr>
          </a:p>
          <a:p>
            <a:pPr eaLnBrk="0" hangingPunct="0">
              <a:lnSpc>
                <a:spcPct val="120000"/>
              </a:lnSpc>
            </a:pPr>
            <a:r>
              <a:rPr lang="en-US" altLang="en-US" sz="2800" b="1">
                <a:latin typeface="楷体" panose="02010609060101010101" pitchFamily="49" charset="-122"/>
                <a:ea typeface="楷体" panose="02010609060101010101" pitchFamily="49" charset="-122"/>
              </a:rPr>
              <a:t>人们：乱哄哄</a:t>
            </a:r>
            <a:endParaRPr lang="en-US" altLang="zh-CN" sz="2800" b="1">
              <a:latin typeface="楷体" panose="02010609060101010101" pitchFamily="49" charset="-122"/>
              <a:ea typeface="楷体" panose="02010609060101010101" pitchFamily="49" charset="-122"/>
            </a:endParaRPr>
          </a:p>
          <a:p>
            <a:pPr eaLnBrk="0" hangingPunct="0">
              <a:lnSpc>
                <a:spcPct val="120000"/>
              </a:lnSpc>
            </a:pPr>
            <a:r>
              <a:rPr lang="en-US" altLang="en-US" sz="2800" b="1">
                <a:latin typeface="楷体" panose="02010609060101010101" pitchFamily="49" charset="-122"/>
                <a:ea typeface="楷体" panose="02010609060101010101" pitchFamily="49" charset="-122"/>
              </a:rPr>
              <a:t>桥：呻吟 垮塌</a:t>
            </a:r>
            <a:endParaRPr lang="en-US" altLang="zh-CN" sz="2800" b="1">
              <a:latin typeface="楷体" panose="02010609060101010101" pitchFamily="49" charset="-122"/>
              <a:ea typeface="楷体" panose="02010609060101010101" pitchFamily="49" charset="-122"/>
            </a:endParaRPr>
          </a:p>
          <a:p>
            <a:pPr eaLnBrk="0" hangingPunct="0">
              <a:lnSpc>
                <a:spcPct val="120000"/>
              </a:lnSpc>
            </a:pPr>
            <a:r>
              <a:rPr lang="en-US" altLang="en-US" sz="2800" b="1">
                <a:latin typeface="楷体" panose="02010609060101010101" pitchFamily="49" charset="-122"/>
                <a:ea typeface="楷体" panose="02010609060101010101" pitchFamily="49" charset="-122"/>
              </a:rPr>
              <a:t>老汉：临危不乱、指挥撤离</a:t>
            </a:r>
            <a:endParaRPr lang="en-US" altLang="en-US" sz="2800" b="1">
              <a:latin typeface="楷体" panose="02010609060101010101" pitchFamily="49" charset="-122"/>
              <a:ea typeface="楷体" panose="02010609060101010101" pitchFamily="49" charset="-122"/>
            </a:endParaRPr>
          </a:p>
        </p:txBody>
      </p:sp>
      <p:sp>
        <p:nvSpPr>
          <p:cNvPr id="34821" name="文本框 3"/>
          <p:cNvSpPr/>
          <p:nvPr/>
        </p:nvSpPr>
        <p:spPr>
          <a:xfrm>
            <a:off x="3743325" y="3027363"/>
            <a:ext cx="2997200" cy="1574800"/>
          </a:xfrm>
          <a:prstGeom prst="rect">
            <a:avLst/>
          </a:prstGeom>
          <a:noFill/>
          <a:ln>
            <a:noFill/>
            <a:miter lim="800000"/>
          </a:ln>
        </p:spPr>
        <p:txBody>
          <a:bodyPr>
            <a:spAutoFit/>
          </a:bodyPr>
          <a:lstStyle/>
          <a:p>
            <a:pPr eaLnBrk="0" hangingPunct="0">
              <a:lnSpc>
                <a:spcPct val="120000"/>
              </a:lnSpc>
            </a:pPr>
            <a:r>
              <a:rPr lang="en-US" altLang="en-US" sz="2800" b="1">
                <a:solidFill>
                  <a:srgbClr val="0000FF"/>
                </a:solidFill>
                <a:latin typeface="楷体" panose="02010609060101010101" pitchFamily="49" charset="-122"/>
                <a:ea typeface="楷体" panose="02010609060101010101" pitchFamily="49" charset="-122"/>
              </a:rPr>
              <a:t>英勇殉职</a:t>
            </a:r>
            <a:endParaRPr lang="en-US" altLang="zh-CN" sz="2800" b="1">
              <a:solidFill>
                <a:srgbClr val="0000FF"/>
              </a:solidFill>
              <a:latin typeface="楷体" panose="02010609060101010101" pitchFamily="49" charset="-122"/>
              <a:ea typeface="楷体" panose="02010609060101010101" pitchFamily="49" charset="-122"/>
            </a:endParaRPr>
          </a:p>
          <a:p>
            <a:pPr eaLnBrk="0" hangingPunct="0">
              <a:lnSpc>
                <a:spcPct val="120000"/>
              </a:lnSpc>
            </a:pPr>
            <a:r>
              <a:rPr lang="en-US" altLang="en-US" sz="2800" b="1">
                <a:latin typeface="楷体" panose="02010609060101010101" pitchFamily="49" charset="-122"/>
                <a:ea typeface="楷体" panose="02010609060101010101" pitchFamily="49" charset="-122"/>
              </a:rPr>
              <a:t>老太太：祭奠丈夫和儿子</a:t>
            </a:r>
            <a:endParaRPr lang="en-US" altLang="zh-CN" sz="2800" b="1">
              <a:latin typeface="楷体" panose="02010609060101010101" pitchFamily="49" charset="-122"/>
              <a:ea typeface="楷体" panose="02010609060101010101" pitchFamily="49" charset="-122"/>
            </a:endParaRPr>
          </a:p>
        </p:txBody>
      </p:sp>
      <p:sp>
        <p:nvSpPr>
          <p:cNvPr id="34822" name="文本框 3"/>
          <p:cNvSpPr/>
          <p:nvPr/>
        </p:nvSpPr>
        <p:spPr>
          <a:xfrm>
            <a:off x="6611938" y="2032000"/>
            <a:ext cx="2209800" cy="1754188"/>
          </a:xfrm>
          <a:prstGeom prst="rect">
            <a:avLst/>
          </a:prstGeom>
          <a:noFill/>
          <a:ln>
            <a:noFill/>
            <a:miter lim="800000"/>
          </a:ln>
        </p:spPr>
        <p:txBody>
          <a:bodyPr>
            <a:spAutoFit/>
          </a:bodyPr>
          <a:lstStyle/>
          <a:p>
            <a:pPr algn="ctr" eaLnBrk="0" hangingPunct="0"/>
            <a:r>
              <a:rPr lang="en-US" altLang="en-US" sz="3600" b="1">
                <a:solidFill>
                  <a:srgbClr val="FF0000"/>
                </a:solidFill>
                <a:latin typeface="楷体" panose="02010609060101010101" pitchFamily="49" charset="-122"/>
                <a:ea typeface="楷体" panose="02010609060101010101" pitchFamily="49" charset="-122"/>
              </a:rPr>
              <a:t>无私无畏</a:t>
            </a:r>
            <a:endParaRPr lang="en-US" altLang="zh-CN" sz="3600" b="1">
              <a:solidFill>
                <a:srgbClr val="FF0000"/>
              </a:solidFill>
              <a:latin typeface="楷体" panose="02010609060101010101" pitchFamily="49" charset="-122"/>
              <a:ea typeface="楷体" panose="02010609060101010101" pitchFamily="49" charset="-122"/>
            </a:endParaRPr>
          </a:p>
          <a:p>
            <a:pPr algn="ctr" eaLnBrk="0" hangingPunct="0"/>
            <a:r>
              <a:rPr lang="en-US" altLang="en-US" sz="3600" b="1">
                <a:solidFill>
                  <a:srgbClr val="FF0000"/>
                </a:solidFill>
                <a:latin typeface="楷体" panose="02010609060101010101" pitchFamily="49" charset="-122"/>
                <a:ea typeface="楷体" panose="02010609060101010101" pitchFamily="49" charset="-122"/>
              </a:rPr>
              <a:t>不徇私情</a:t>
            </a:r>
            <a:endParaRPr lang="en-US" altLang="zh-CN" sz="3600" b="1">
              <a:solidFill>
                <a:srgbClr val="FF0000"/>
              </a:solidFill>
              <a:latin typeface="楷体" panose="02010609060101010101" pitchFamily="49" charset="-122"/>
              <a:ea typeface="楷体" panose="02010609060101010101" pitchFamily="49" charset="-122"/>
            </a:endParaRPr>
          </a:p>
          <a:p>
            <a:pPr algn="ctr" eaLnBrk="0" hangingPunct="0"/>
            <a:r>
              <a:rPr lang="en-US" altLang="en-US" sz="3600" b="1">
                <a:solidFill>
                  <a:srgbClr val="FF0000"/>
                </a:solidFill>
                <a:latin typeface="楷体" panose="02010609060101010101" pitchFamily="49" charset="-122"/>
                <a:ea typeface="楷体" panose="02010609060101010101" pitchFamily="49" charset="-122"/>
              </a:rPr>
              <a:t>英勇献身</a:t>
            </a:r>
            <a:endParaRPr lang="en-US" altLang="en-US" sz="3600" b="1">
              <a:solidFill>
                <a:srgbClr val="FF0000"/>
              </a:solidFill>
              <a:latin typeface="楷体" panose="02010609060101010101" pitchFamily="49" charset="-122"/>
              <a:ea typeface="楷体" panose="02010609060101010101" pitchFamily="49" charset="-122"/>
            </a:endParaRPr>
          </a:p>
        </p:txBody>
      </p:sp>
      <p:sp>
        <p:nvSpPr>
          <p:cNvPr id="35847"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结构梳理</a:t>
            </a:r>
            <a:endParaRPr lang="zh-CN" altLang="en-US" sz="3200" b="1">
              <a:latin typeface="黑体" panose="02010609060101010101" pitchFamily="49" charset="-122"/>
              <a:ea typeface="黑体" panose="02010609060101010101" pitchFamily="49" charset="-122"/>
            </a:endParaRPr>
          </a:p>
        </p:txBody>
      </p:sp>
      <p:cxnSp>
        <p:nvCxnSpPr>
          <p:cNvPr id="35848" name="直接箭头连接符 2"/>
          <p:cNvCxnSpPr>
            <a:cxnSpLocks noChangeShapeType="1"/>
          </p:cNvCxnSpPr>
          <p:nvPr/>
        </p:nvCxnSpPr>
        <p:spPr bwMode="auto">
          <a:xfrm flipH="1">
            <a:off x="2959100" y="2246313"/>
            <a:ext cx="784225" cy="544512"/>
          </a:xfrm>
          <a:prstGeom prst="line">
            <a:avLst/>
          </a:prstGeom>
          <a:noFill/>
          <a:ln w="38100" algn="ctr">
            <a:solidFill>
              <a:srgbClr val="F79646"/>
            </a:solidFill>
            <a:round/>
            <a:tailEnd type="triangle" w="med" len="med"/>
          </a:ln>
          <a:effectLst>
            <a:outerShdw dist="23000" dir="5400000" rotWithShape="0">
              <a:srgbClr val="000000">
                <a:alpha val="34999"/>
              </a:srgbClr>
            </a:outerShdw>
          </a:effectLst>
          <a:extLst>
            <a:ext uri="{909E8E84-426E-40DD-AFC4-6F175D3DCCD1}">
              <a14:hiddenFill xmlns:a14="http://schemas.microsoft.com/office/drawing/2010/main">
                <a:noFill/>
              </a14:hiddenFill>
            </a:ext>
          </a:extLst>
        </p:spPr>
      </p:cxnSp>
      <p:cxnSp>
        <p:nvCxnSpPr>
          <p:cNvPr id="35849" name="直接箭头连接符 11"/>
          <p:cNvCxnSpPr>
            <a:cxnSpLocks noChangeShapeType="1"/>
          </p:cNvCxnSpPr>
          <p:nvPr/>
        </p:nvCxnSpPr>
        <p:spPr bwMode="auto">
          <a:xfrm>
            <a:off x="3073400" y="3178175"/>
            <a:ext cx="725488" cy="500063"/>
          </a:xfrm>
          <a:prstGeom prst="line">
            <a:avLst/>
          </a:prstGeom>
          <a:noFill/>
          <a:ln w="38100" algn="ctr">
            <a:solidFill>
              <a:srgbClr val="F79646"/>
            </a:solidFill>
            <a:round/>
            <a:tailEnd type="triangle" w="med" len="med"/>
          </a:ln>
          <a:effectLst>
            <a:outerShdw dist="23000" dir="5400000" rotWithShape="0">
              <a:srgbClr val="000000">
                <a:alpha val="34999"/>
              </a:srgbClr>
            </a:outerShdw>
          </a:effectLst>
          <a:extLst>
            <a:ext uri="{909E8E84-426E-40DD-AFC4-6F175D3DCCD1}">
              <a14:hiddenFill xmlns:a14="http://schemas.microsoft.com/office/drawing/2010/main">
                <a:noFill/>
              </a14:hiddenFill>
            </a:ext>
          </a:extLst>
        </p:spPr>
      </p:cxnSp>
      <p:cxnSp>
        <p:nvCxnSpPr>
          <p:cNvPr id="35850" name="直接箭头连接符 15"/>
          <p:cNvCxnSpPr>
            <a:cxnSpLocks noChangeShapeType="1"/>
          </p:cNvCxnSpPr>
          <p:nvPr/>
        </p:nvCxnSpPr>
        <p:spPr bwMode="auto">
          <a:xfrm flipV="1">
            <a:off x="6137275" y="2952750"/>
            <a:ext cx="660400" cy="447675"/>
          </a:xfrm>
          <a:prstGeom prst="line">
            <a:avLst/>
          </a:prstGeom>
          <a:noFill/>
          <a:ln w="38100" algn="ctr">
            <a:solidFill>
              <a:srgbClr val="F79646"/>
            </a:solidFill>
            <a:round/>
            <a:tailEnd type="triangle" w="med" len="med"/>
          </a:ln>
          <a:effectLst>
            <a:outerShdw dist="23000" dir="5400000" rotWithShape="0">
              <a:srgbClr val="000000">
                <a:alpha val="34999"/>
              </a:srgbClr>
            </a:outerShdw>
          </a:effectLst>
          <a:extLst>
            <a:ext uri="{909E8E84-426E-40DD-AFC4-6F175D3DCCD1}">
              <a14:hiddenFill xmlns:a14="http://schemas.microsoft.com/office/drawing/2010/main">
                <a:noFill/>
              </a14:hiddenFill>
            </a:ext>
          </a:extLst>
        </p:spPr>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4819"/>
                                        </p:tgtEl>
                                        <p:attrNameLst>
                                          <p:attrName>style.visibility</p:attrName>
                                        </p:attrNameLst>
                                      </p:cBhvr>
                                      <p:to>
                                        <p:strVal val="visible"/>
                                      </p:to>
                                    </p:set>
                                    <p:animEffect transition="in" filter="randombar(horizontal)">
                                      <p:cBhvr>
                                        <p:cTn id="7" dur="500" fill="hold"/>
                                        <p:tgtEl>
                                          <p:spTgt spid="34819"/>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35848"/>
                                        </p:tgtEl>
                                        <p:attrNameLst>
                                          <p:attrName>style.visibility</p:attrName>
                                        </p:attrNameLst>
                                      </p:cBhvr>
                                      <p:to>
                                        <p:strVal val="visible"/>
                                      </p:to>
                                    </p:set>
                                    <p:animEffect transition="in" filter="wipe(right)">
                                      <p:cBhvr>
                                        <p:cTn id="11" dur="500" fill="hold"/>
                                        <p:tgtEl>
                                          <p:spTgt spid="35848"/>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34820"/>
                                        </p:tgtEl>
                                        <p:attrNameLst>
                                          <p:attrName>style.visibility</p:attrName>
                                        </p:attrNameLst>
                                      </p:cBhvr>
                                      <p:to>
                                        <p:strVal val="visible"/>
                                      </p:to>
                                    </p:set>
                                    <p:animEffect transition="in" filter="randombar(horizontal)">
                                      <p:cBhvr>
                                        <p:cTn id="16" dur="500" fill="hold"/>
                                        <p:tgtEl>
                                          <p:spTgt spid="34820"/>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35849"/>
                                        </p:tgtEl>
                                        <p:attrNameLst>
                                          <p:attrName>style.visibility</p:attrName>
                                        </p:attrNameLst>
                                      </p:cBhvr>
                                      <p:to>
                                        <p:strVal val="visible"/>
                                      </p:to>
                                    </p:set>
                                    <p:animEffect transition="in" filter="wipe(left)">
                                      <p:cBhvr>
                                        <p:cTn id="20" dur="500" fill="hold"/>
                                        <p:tgtEl>
                                          <p:spTgt spid="35849"/>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34821"/>
                                        </p:tgtEl>
                                        <p:attrNameLst>
                                          <p:attrName>style.visibility</p:attrName>
                                        </p:attrNameLst>
                                      </p:cBhvr>
                                      <p:to>
                                        <p:strVal val="visible"/>
                                      </p:to>
                                    </p:set>
                                    <p:animEffect transition="in" filter="randombar(horizontal)">
                                      <p:cBhvr>
                                        <p:cTn id="25" dur="500" fill="hold"/>
                                        <p:tgtEl>
                                          <p:spTgt spid="34821"/>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35850"/>
                                        </p:tgtEl>
                                        <p:attrNameLst>
                                          <p:attrName>style.visibility</p:attrName>
                                        </p:attrNameLst>
                                      </p:cBhvr>
                                      <p:to>
                                        <p:strVal val="visible"/>
                                      </p:to>
                                    </p:set>
                                    <p:animEffect transition="in" filter="wipe(left)">
                                      <p:cBhvr>
                                        <p:cTn id="30" dur="500" fill="hold"/>
                                        <p:tgtEl>
                                          <p:spTgt spid="35850"/>
                                        </p:tgtEl>
                                      </p:cBhvr>
                                    </p:animEffect>
                                  </p:childTnLst>
                                </p:cTn>
                              </p:par>
                            </p:childTnLst>
                          </p:cTn>
                        </p:par>
                        <p:par>
                          <p:cTn id="31" fill="hold">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34822"/>
                                        </p:tgtEl>
                                        <p:attrNameLst>
                                          <p:attrName>style.visibility</p:attrName>
                                        </p:attrNameLst>
                                      </p:cBhvr>
                                      <p:to>
                                        <p:strVal val="visible"/>
                                      </p:to>
                                    </p:set>
                                    <p:animEffect transition="in" filter="wipe(left)">
                                      <p:cBhvr>
                                        <p:cTn id="34" dur="500" fill="hold"/>
                                        <p:tgtEl>
                                          <p:spTgt spid="348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animBg="1"/>
      <p:bldP spid="34820" grpId="0" animBg="1"/>
      <p:bldP spid="34821" grpId="0" animBg="1"/>
      <p:bldP spid="3482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图片 2"/>
          <p:cNvPicPr>
            <a:picLocks noChangeAspect="1" noChangeArrowheads="1"/>
          </p:cNvPicPr>
          <p:nvPr/>
        </p:nvPicPr>
        <p:blipFill>
          <a:blip r:embed="rId1" cstate="email"/>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7" name="图片 1"/>
          <p:cNvPicPr>
            <a:picLocks noChangeAspect="1" noChangeArrowheads="1"/>
          </p:cNvPicPr>
          <p:nvPr/>
        </p:nvPicPr>
        <p:blipFill>
          <a:blip r:embed="rId2" cstate="email"/>
          <a:srcRect/>
          <a:stretch>
            <a:fillRect/>
          </a:stretch>
        </p:blipFill>
        <p:spPr bwMode="auto">
          <a:xfrm>
            <a:off x="255588" y="255588"/>
            <a:ext cx="2506662"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pic>
      <p:grpSp>
        <p:nvGrpSpPr>
          <p:cNvPr id="36868" name="组合 9"/>
          <p:cNvGrpSpPr/>
          <p:nvPr/>
        </p:nvGrpSpPr>
        <p:grpSpPr bwMode="auto">
          <a:xfrm>
            <a:off x="1584325" y="3556000"/>
            <a:ext cx="2276475" cy="631825"/>
            <a:chOff x="1717674" y="3555936"/>
            <a:chExt cx="2276475" cy="631762"/>
          </a:xfrm>
        </p:grpSpPr>
        <p:sp>
          <p:nvSpPr>
            <p:cNvPr id="35849" name="流程图: 可选过程 10"/>
            <p:cNvSpPr>
              <a:spLocks noChangeArrowheads="1"/>
            </p:cNvSpPr>
            <p:nvPr/>
          </p:nvSpPr>
          <p:spPr bwMode="auto">
            <a:xfrm>
              <a:off x="1790699" y="3574984"/>
              <a:ext cx="2120900" cy="612714"/>
            </a:xfrm>
            <a:prstGeom prst="flowChartAlternateProcess">
              <a:avLst/>
            </a:prstGeom>
            <a:gradFill rotWithShape="1">
              <a:gsLst>
                <a:gs pos="0">
                  <a:srgbClr val="DAFDA7"/>
                </a:gs>
                <a:gs pos="35001">
                  <a:srgbClr val="E4FDC2"/>
                </a:gs>
                <a:gs pos="100000">
                  <a:srgbClr val="F5FFE6"/>
                </a:gs>
              </a:gsLst>
              <a:lin ang="16200000" scaled="1"/>
            </a:gradFill>
            <a:ln w="9525" algn="ctr">
              <a:solidFill>
                <a:srgbClr val="98B954"/>
              </a:solidFill>
              <a:miter lim="800000"/>
            </a:ln>
            <a:effectLst>
              <a:outerShdw dist="20000" dir="5400000" rotWithShape="0">
                <a:srgbClr val="000000">
                  <a:alpha val="37999"/>
                </a:srgbClr>
              </a:outerShdw>
            </a:effectLst>
          </p:spPr>
          <p:txBody>
            <a:bodyPr anchor="ctr"/>
            <a:lstStyle/>
            <a:p>
              <a:pPr algn="ctr" eaLnBrk="0" hangingPunct="0"/>
              <a:endParaRPr lang="zh-CN" altLang="en-US">
                <a:latin typeface="楷体" panose="02010609060101010101" pitchFamily="49" charset="-122"/>
                <a:ea typeface="楷体" panose="02010609060101010101" pitchFamily="49" charset="-122"/>
              </a:endParaRPr>
            </a:p>
          </p:txBody>
        </p:sp>
        <p:sp>
          <p:nvSpPr>
            <p:cNvPr id="36870" name="标题 1">
              <a:hlinkClick r:id="rId3" action="ppaction://hlinksldjump"/>
            </p:cNvPr>
            <p:cNvSpPr>
              <a:spLocks noChangeArrowheads="1"/>
            </p:cNvSpPr>
            <p:nvPr/>
          </p:nvSpPr>
          <p:spPr bwMode="auto">
            <a:xfrm>
              <a:off x="1717674" y="3555936"/>
              <a:ext cx="2276475" cy="631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pPr algn="ctr"/>
              <a:r>
                <a:rPr lang="zh-CN" altLang="en-US" sz="3600" b="1">
                  <a:latin typeface="楷体" panose="02010609060101010101" pitchFamily="49" charset="-122"/>
                  <a:ea typeface="楷体" panose="02010609060101010101" pitchFamily="49" charset="-122"/>
                </a:rPr>
                <a:t>拓展一</a:t>
              </a:r>
              <a:endParaRPr lang="zh-CN" altLang="en-US" sz="3600" b="1">
                <a:latin typeface="楷体" panose="02010609060101010101" pitchFamily="49" charset="-122"/>
                <a:ea typeface="楷体" panose="02010609060101010101" pitchFamily="49" charset="-122"/>
              </a:endParaRPr>
            </a:p>
          </p:txBody>
        </p:sp>
      </p:grpSp>
      <p:grpSp>
        <p:nvGrpSpPr>
          <p:cNvPr id="36871" name="组合 12"/>
          <p:cNvGrpSpPr/>
          <p:nvPr/>
        </p:nvGrpSpPr>
        <p:grpSpPr bwMode="auto">
          <a:xfrm>
            <a:off x="5476875" y="3556000"/>
            <a:ext cx="2276475" cy="631825"/>
            <a:chOff x="5610224" y="3555935"/>
            <a:chExt cx="2276475" cy="631763"/>
          </a:xfrm>
        </p:grpSpPr>
        <p:sp>
          <p:nvSpPr>
            <p:cNvPr id="35847" name="流程图: 可选过程 13"/>
            <p:cNvSpPr>
              <a:spLocks noChangeArrowheads="1"/>
            </p:cNvSpPr>
            <p:nvPr/>
          </p:nvSpPr>
          <p:spPr bwMode="auto">
            <a:xfrm>
              <a:off x="5699124" y="3574983"/>
              <a:ext cx="2120900" cy="612715"/>
            </a:xfrm>
            <a:prstGeom prst="flowChartAlternateProcess">
              <a:avLst/>
            </a:prstGeom>
            <a:gradFill rotWithShape="1">
              <a:gsLst>
                <a:gs pos="0">
                  <a:srgbClr val="C9B5E8"/>
                </a:gs>
                <a:gs pos="35001">
                  <a:srgbClr val="D9CBEE"/>
                </a:gs>
                <a:gs pos="100000">
                  <a:srgbClr val="F0EAF9"/>
                </a:gs>
              </a:gsLst>
              <a:lin ang="16200000" scaled="1"/>
            </a:gradFill>
            <a:ln w="9525" algn="ctr">
              <a:solidFill>
                <a:srgbClr val="7D60A0"/>
              </a:solidFill>
              <a:miter lim="800000"/>
            </a:ln>
            <a:effectLst>
              <a:outerShdw dist="20000" dir="5400000" rotWithShape="0">
                <a:srgbClr val="000000">
                  <a:alpha val="37999"/>
                </a:srgbClr>
              </a:outerShdw>
            </a:effectLst>
          </p:spPr>
          <p:txBody>
            <a:bodyPr anchor="ctr"/>
            <a:lstStyle/>
            <a:p>
              <a:pPr algn="ctr" eaLnBrk="0" hangingPunct="0"/>
              <a:endParaRPr lang="zh-CN" altLang="en-US">
                <a:latin typeface="楷体" panose="02010609060101010101" pitchFamily="49" charset="-122"/>
                <a:ea typeface="楷体" panose="02010609060101010101" pitchFamily="49" charset="-122"/>
              </a:endParaRPr>
            </a:p>
          </p:txBody>
        </p:sp>
        <p:sp>
          <p:nvSpPr>
            <p:cNvPr id="36873" name="标题 1">
              <a:hlinkClick r:id="rId4" action="ppaction://hlinksldjump"/>
            </p:cNvPr>
            <p:cNvSpPr>
              <a:spLocks noChangeArrowheads="1"/>
            </p:cNvSpPr>
            <p:nvPr/>
          </p:nvSpPr>
          <p:spPr bwMode="auto">
            <a:xfrm>
              <a:off x="5610224" y="3555935"/>
              <a:ext cx="2276475" cy="631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pPr algn="ctr"/>
              <a:r>
                <a:rPr lang="zh-CN" altLang="en-US" sz="3600" b="1">
                  <a:latin typeface="楷体" panose="02010609060101010101" pitchFamily="49" charset="-122"/>
                  <a:ea typeface="楷体" panose="02010609060101010101" pitchFamily="49" charset="-122"/>
                </a:rPr>
                <a:t>拓展二</a:t>
              </a:r>
              <a:endParaRPr lang="zh-CN" altLang="en-US" sz="3600" b="1">
                <a:latin typeface="楷体" panose="02010609060101010101" pitchFamily="49" charset="-122"/>
                <a:ea typeface="楷体" panose="02010609060101010101" pitchFamily="49" charset="-122"/>
              </a:endParaRPr>
            </a:p>
          </p:txBody>
        </p:sp>
      </p:grpSp>
      <p:sp>
        <p:nvSpPr>
          <p:cNvPr id="36874"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拓展延伸</a:t>
            </a:r>
            <a:endParaRPr lang="zh-CN" altLang="en-US" sz="3200" b="1">
              <a:latin typeface="黑体" panose="02010609060101010101" pitchFamily="49" charset="-122"/>
              <a:ea typeface="黑体" panose="02010609060101010101" pitchFamily="49" charset="-122"/>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4"/>
          <p:cNvSpPr>
            <a:spLocks noChangeArrowheads="1"/>
          </p:cNvSpPr>
          <p:nvPr/>
        </p:nvSpPr>
        <p:spPr bwMode="auto">
          <a:xfrm>
            <a:off x="698500" y="1339850"/>
            <a:ext cx="4391025"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30000"/>
              </a:lnSpc>
            </a:pPr>
            <a:r>
              <a:rPr lang="zh-CN" altLang="en-US" sz="3200" b="1">
                <a:solidFill>
                  <a:srgbClr val="0033CC"/>
                </a:solidFill>
                <a:latin typeface="楷体" panose="02010609060101010101" pitchFamily="49" charset="-122"/>
                <a:ea typeface="楷体" panose="02010609060101010101" pitchFamily="49" charset="-122"/>
              </a:rPr>
              <a:t>    想象一下，此时此刻，在儿子被吞没的一刹那，老汉如果能喊，他要喊的可能是什么？</a:t>
            </a:r>
            <a:endParaRPr lang="zh-CN" altLang="en-US" sz="3200" b="1">
              <a:solidFill>
                <a:srgbClr val="0033CC"/>
              </a:solidFill>
              <a:latin typeface="楷体" panose="02010609060101010101" pitchFamily="49" charset="-122"/>
              <a:ea typeface="楷体" panose="02010609060101010101" pitchFamily="49" charset="-122"/>
            </a:endParaRPr>
          </a:p>
        </p:txBody>
      </p:sp>
      <p:pic>
        <p:nvPicPr>
          <p:cNvPr id="37891" name="Picture 10"/>
          <p:cNvPicPr>
            <a:picLocks noChangeAspect="1" noChangeArrowheads="1"/>
          </p:cNvPicPr>
          <p:nvPr/>
        </p:nvPicPr>
        <p:blipFill>
          <a:blip r:embed="rId1" cstate="email"/>
          <a:srcRect/>
          <a:stretch>
            <a:fillRect/>
          </a:stretch>
        </p:blipFill>
        <p:spPr bwMode="auto">
          <a:xfrm>
            <a:off x="5084763" y="1487488"/>
            <a:ext cx="3260725" cy="231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pic>
      <p:grpSp>
        <p:nvGrpSpPr>
          <p:cNvPr id="37892" name="组合 3"/>
          <p:cNvGrpSpPr/>
          <p:nvPr/>
        </p:nvGrpSpPr>
        <p:grpSpPr bwMode="auto">
          <a:xfrm>
            <a:off x="212725" y="214313"/>
            <a:ext cx="1771650" cy="631825"/>
            <a:chOff x="1717674" y="3562286"/>
            <a:chExt cx="2276475" cy="631761"/>
          </a:xfrm>
        </p:grpSpPr>
        <p:sp>
          <p:nvSpPr>
            <p:cNvPr id="36872" name="流程图: 可选过程 4"/>
            <p:cNvSpPr>
              <a:spLocks noChangeArrowheads="1"/>
            </p:cNvSpPr>
            <p:nvPr/>
          </p:nvSpPr>
          <p:spPr bwMode="auto">
            <a:xfrm>
              <a:off x="1791109" y="3574985"/>
              <a:ext cx="2121446" cy="612713"/>
            </a:xfrm>
            <a:prstGeom prst="flowChartAlternateProcess">
              <a:avLst/>
            </a:prstGeom>
            <a:gradFill rotWithShape="1">
              <a:gsLst>
                <a:gs pos="0">
                  <a:srgbClr val="DAFDA7"/>
                </a:gs>
                <a:gs pos="35001">
                  <a:srgbClr val="E4FDC2"/>
                </a:gs>
                <a:gs pos="100000">
                  <a:srgbClr val="F5FFE6"/>
                </a:gs>
              </a:gsLst>
              <a:lin ang="16200000" scaled="1"/>
            </a:gradFill>
            <a:ln w="9525" algn="ctr">
              <a:solidFill>
                <a:srgbClr val="98B954"/>
              </a:solidFill>
              <a:miter lim="800000"/>
            </a:ln>
            <a:effectLst>
              <a:outerShdw dist="20000" dir="5400000" rotWithShape="0">
                <a:srgbClr val="000000">
                  <a:alpha val="37999"/>
                </a:srgbClr>
              </a:outerShdw>
            </a:effectLst>
          </p:spPr>
          <p:txBody>
            <a:bodyPr anchor="ctr"/>
            <a:lstStyle/>
            <a:p>
              <a:pPr algn="ctr" eaLnBrk="0" hangingPunct="0"/>
              <a:endParaRPr lang="zh-CN" altLang="en-US">
                <a:latin typeface="楷体" panose="02010609060101010101" pitchFamily="49" charset="-122"/>
                <a:ea typeface="楷体" panose="02010609060101010101" pitchFamily="49" charset="-122"/>
              </a:endParaRPr>
            </a:p>
          </p:txBody>
        </p:sp>
        <p:sp>
          <p:nvSpPr>
            <p:cNvPr id="37894" name="标题 1"/>
            <p:cNvSpPr>
              <a:spLocks noChangeArrowheads="1"/>
            </p:cNvSpPr>
            <p:nvPr/>
          </p:nvSpPr>
          <p:spPr bwMode="auto">
            <a:xfrm>
              <a:off x="1717674" y="3562286"/>
              <a:ext cx="2276475" cy="631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pPr algn="ctr"/>
              <a:r>
                <a:rPr lang="zh-CN" altLang="en-US" sz="3600" b="1">
                  <a:latin typeface="楷体" panose="02010609060101010101" pitchFamily="49" charset="-122"/>
                  <a:ea typeface="楷体" panose="02010609060101010101" pitchFamily="49" charset="-122"/>
                </a:rPr>
                <a:t>拓展一</a:t>
              </a:r>
              <a:endParaRPr lang="zh-CN" altLang="en-US" sz="3600" b="1">
                <a:latin typeface="楷体" panose="02010609060101010101" pitchFamily="49" charset="-122"/>
                <a:ea typeface="楷体" panose="02010609060101010101" pitchFamily="49" charset="-122"/>
              </a:endParaRPr>
            </a:p>
          </p:txBody>
        </p:sp>
      </p:grpSp>
      <p:grpSp>
        <p:nvGrpSpPr>
          <p:cNvPr id="37895" name="组合 6"/>
          <p:cNvGrpSpPr/>
          <p:nvPr/>
        </p:nvGrpSpPr>
        <p:grpSpPr bwMode="auto">
          <a:xfrm>
            <a:off x="7212013" y="4316413"/>
            <a:ext cx="1519237" cy="631825"/>
            <a:chOff x="1717674" y="3562286"/>
            <a:chExt cx="2276475" cy="631761"/>
          </a:xfrm>
        </p:grpSpPr>
        <p:sp>
          <p:nvSpPr>
            <p:cNvPr id="36870" name="流程图: 可选过程 7"/>
            <p:cNvSpPr>
              <a:spLocks noChangeArrowheads="1"/>
            </p:cNvSpPr>
            <p:nvPr/>
          </p:nvSpPr>
          <p:spPr bwMode="auto">
            <a:xfrm>
              <a:off x="1791415" y="3574985"/>
              <a:ext cx="2119478" cy="612713"/>
            </a:xfrm>
            <a:prstGeom prst="flowChartAlternateProcess">
              <a:avLst/>
            </a:prstGeom>
            <a:gradFill rotWithShape="1">
              <a:gsLst>
                <a:gs pos="0">
                  <a:srgbClr val="DAFDA7"/>
                </a:gs>
                <a:gs pos="35001">
                  <a:srgbClr val="E4FDC2"/>
                </a:gs>
                <a:gs pos="100000">
                  <a:srgbClr val="F5FFE6"/>
                </a:gs>
              </a:gsLst>
              <a:lin ang="16200000" scaled="1"/>
            </a:gradFill>
            <a:ln w="9525" algn="ctr">
              <a:solidFill>
                <a:srgbClr val="98B954"/>
              </a:solidFill>
              <a:miter lim="800000"/>
            </a:ln>
            <a:effectLst>
              <a:outerShdw dist="20000" dir="5400000" rotWithShape="0">
                <a:srgbClr val="000000">
                  <a:alpha val="37999"/>
                </a:srgbClr>
              </a:outerShdw>
            </a:effectLst>
          </p:spPr>
          <p:txBody>
            <a:bodyPr anchor="ctr"/>
            <a:lstStyle/>
            <a:p>
              <a:pPr algn="ctr" eaLnBrk="0" hangingPunct="0"/>
              <a:endParaRPr lang="zh-CN" altLang="en-US">
                <a:latin typeface="楷体" panose="02010609060101010101" pitchFamily="49" charset="-122"/>
                <a:ea typeface="楷体" panose="02010609060101010101" pitchFamily="49" charset="-122"/>
              </a:endParaRPr>
            </a:p>
          </p:txBody>
        </p:sp>
        <p:sp>
          <p:nvSpPr>
            <p:cNvPr id="37897" name="标题 1">
              <a:hlinkClick r:id="rId2" action="ppaction://hlinksldjump"/>
            </p:cNvPr>
            <p:cNvSpPr>
              <a:spLocks noChangeArrowheads="1"/>
            </p:cNvSpPr>
            <p:nvPr/>
          </p:nvSpPr>
          <p:spPr bwMode="auto">
            <a:xfrm>
              <a:off x="1717674" y="3562286"/>
              <a:ext cx="2276475" cy="631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pPr algn="ctr"/>
              <a:r>
                <a:rPr lang="zh-CN" altLang="en-US" sz="3600" b="1">
                  <a:latin typeface="楷体" panose="02010609060101010101" pitchFamily="49" charset="-122"/>
                  <a:ea typeface="楷体" panose="02010609060101010101" pitchFamily="49" charset="-122"/>
                </a:rPr>
                <a:t>返回</a:t>
              </a:r>
              <a:endParaRPr lang="zh-CN" altLang="en-US" sz="3600" b="1">
                <a:latin typeface="楷体" panose="02010609060101010101" pitchFamily="49" charset="-122"/>
                <a:ea typeface="楷体" panose="02010609060101010101" pitchFamily="49" charset="-122"/>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7891"/>
                                        </p:tgtEl>
                                        <p:attrNameLst>
                                          <p:attrName>style.visibility</p:attrName>
                                        </p:attrNameLst>
                                      </p:cBhvr>
                                      <p:to>
                                        <p:strVal val="visible"/>
                                      </p:to>
                                    </p:set>
                                    <p:animEffect transition="in" filter="randombar(horizontal)">
                                      <p:cBhvr>
                                        <p:cTn id="7" dur="500" fill="hold"/>
                                        <p:tgtEl>
                                          <p:spTgt spid="37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矩形 1"/>
          <p:cNvSpPr>
            <a:spLocks noChangeArrowheads="1"/>
          </p:cNvSpPr>
          <p:nvPr/>
        </p:nvSpPr>
        <p:spPr bwMode="auto">
          <a:xfrm>
            <a:off x="728663" y="1611313"/>
            <a:ext cx="7686675"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30000"/>
              </a:lnSpc>
            </a:pPr>
            <a:r>
              <a:rPr lang="zh-CN" altLang="en-US" sz="3200" b="1">
                <a:solidFill>
                  <a:srgbClr val="0000FF"/>
                </a:solidFill>
                <a:latin typeface="楷体" panose="02010609060101010101" pitchFamily="49" charset="-122"/>
                <a:ea typeface="楷体" panose="02010609060101010101" pitchFamily="49" charset="-122"/>
              </a:rPr>
              <a:t>    在我们身边有很多无私奉献的人为人民群众架起了一座座生命桥、连心桥！说说你还知道哪些类似的事？</a:t>
            </a:r>
            <a:endParaRPr lang="zh-CN" altLang="en-US" sz="3200" b="1">
              <a:solidFill>
                <a:srgbClr val="0000FF"/>
              </a:solidFill>
              <a:latin typeface="楷体" panose="02010609060101010101" pitchFamily="49" charset="-122"/>
              <a:ea typeface="楷体" panose="02010609060101010101" pitchFamily="49" charset="-122"/>
            </a:endParaRPr>
          </a:p>
        </p:txBody>
      </p:sp>
      <p:pic>
        <p:nvPicPr>
          <p:cNvPr id="38915" name="图片 10"/>
          <p:cNvPicPr>
            <a:picLocks noChangeAspect="1" noChangeArrowheads="1"/>
          </p:cNvPicPr>
          <p:nvPr/>
        </p:nvPicPr>
        <p:blipFill>
          <a:blip r:embed="rId1" cstate="email"/>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6" name="图片 11"/>
          <p:cNvPicPr>
            <a:picLocks noChangeAspect="1" noChangeArrowheads="1"/>
          </p:cNvPicPr>
          <p:nvPr/>
        </p:nvPicPr>
        <p:blipFill>
          <a:blip r:embed="rId2" cstate="email"/>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7" name="图片 12"/>
          <p:cNvPicPr>
            <a:picLocks noChangeAspect="1" noChangeArrowheads="1"/>
          </p:cNvPicPr>
          <p:nvPr/>
        </p:nvPicPr>
        <p:blipFill>
          <a:blip r:embed="rId3" cstate="email"/>
          <a:srcRect/>
          <a:stretch>
            <a:fillRect/>
          </a:stretch>
        </p:blipFill>
        <p:spPr bwMode="auto">
          <a:xfrm>
            <a:off x="0" y="0"/>
            <a:ext cx="9144000" cy="514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18" name="组合 13"/>
          <p:cNvGrpSpPr/>
          <p:nvPr/>
        </p:nvGrpSpPr>
        <p:grpSpPr bwMode="auto">
          <a:xfrm>
            <a:off x="4572000" y="2451100"/>
            <a:ext cx="3960813" cy="1571625"/>
            <a:chOff x="4471147" y="2919307"/>
            <a:chExt cx="3960163" cy="1571885"/>
          </a:xfrm>
        </p:grpSpPr>
        <p:sp>
          <p:nvSpPr>
            <p:cNvPr id="37901" name="矩形: 圆角 14"/>
            <p:cNvSpPr/>
            <p:nvPr/>
          </p:nvSpPr>
          <p:spPr>
            <a:xfrm>
              <a:off x="4642569" y="2971704"/>
              <a:ext cx="3617319" cy="1398818"/>
            </a:xfrm>
            <a:prstGeom prst="roundRect">
              <a:avLst/>
            </a:prstGeom>
            <a:solidFill>
              <a:srgbClr val="FFFFFF">
                <a:alpha val="60000"/>
              </a:srgbClr>
            </a:solidFill>
            <a:ln w="25400" cap="flat" cmpd="sng" algn="ctr">
              <a:no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38920" name="标题 1"/>
            <p:cNvSpPr>
              <a:spLocks noChangeArrowheads="1"/>
            </p:cNvSpPr>
            <p:nvPr/>
          </p:nvSpPr>
          <p:spPr bwMode="auto">
            <a:xfrm>
              <a:off x="4471147" y="2919307"/>
              <a:ext cx="3960163" cy="1571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pPr algn="ctr"/>
              <a:r>
                <a:rPr lang="zh-CN" altLang="en-US" sz="4400" b="1">
                  <a:solidFill>
                    <a:srgbClr val="0033CC"/>
                  </a:solidFill>
                  <a:latin typeface="楷体" panose="02010609060101010101" pitchFamily="49" charset="-122"/>
                  <a:ea typeface="楷体" panose="02010609060101010101" pitchFamily="49" charset="-122"/>
                </a:rPr>
                <a:t>汶川大地震后的搜救场面</a:t>
              </a:r>
              <a:endParaRPr lang="zh-CN" altLang="en-US" sz="4400" b="1">
                <a:solidFill>
                  <a:srgbClr val="0033CC"/>
                </a:solidFill>
                <a:latin typeface="楷体" panose="02010609060101010101" pitchFamily="49" charset="-122"/>
                <a:ea typeface="楷体" panose="02010609060101010101" pitchFamily="49" charset="-122"/>
              </a:endParaRPr>
            </a:p>
          </p:txBody>
        </p:sp>
      </p:grpSp>
      <p:grpSp>
        <p:nvGrpSpPr>
          <p:cNvPr id="38921" name="组合 4"/>
          <p:cNvGrpSpPr/>
          <p:nvPr/>
        </p:nvGrpSpPr>
        <p:grpSpPr bwMode="auto">
          <a:xfrm>
            <a:off x="7212013" y="4302125"/>
            <a:ext cx="1519237" cy="639763"/>
            <a:chOff x="1717674" y="3548563"/>
            <a:chExt cx="2276475" cy="639135"/>
          </a:xfrm>
        </p:grpSpPr>
        <p:sp>
          <p:nvSpPr>
            <p:cNvPr id="37899" name="流程图: 可选过程 5"/>
            <p:cNvSpPr>
              <a:spLocks noChangeArrowheads="1"/>
            </p:cNvSpPr>
            <p:nvPr/>
          </p:nvSpPr>
          <p:spPr bwMode="auto">
            <a:xfrm>
              <a:off x="1791415" y="3575525"/>
              <a:ext cx="2119478" cy="612173"/>
            </a:xfrm>
            <a:prstGeom prst="flowChartAlternateProcess">
              <a:avLst/>
            </a:prstGeom>
            <a:gradFill rotWithShape="1">
              <a:gsLst>
                <a:gs pos="0">
                  <a:srgbClr val="C9B5E8"/>
                </a:gs>
                <a:gs pos="35001">
                  <a:srgbClr val="D9CBEE"/>
                </a:gs>
                <a:gs pos="100000">
                  <a:srgbClr val="F0EAF9"/>
                </a:gs>
              </a:gsLst>
              <a:lin ang="16200000" scaled="1"/>
            </a:gradFill>
            <a:ln w="9525" algn="ctr">
              <a:solidFill>
                <a:srgbClr val="7D60A0"/>
              </a:solidFill>
              <a:miter lim="800000"/>
            </a:ln>
            <a:effectLst>
              <a:outerShdw dist="20000" dir="5400000" rotWithShape="0">
                <a:srgbClr val="000000">
                  <a:alpha val="37999"/>
                </a:srgbClr>
              </a:outerShdw>
            </a:effectLst>
          </p:spPr>
          <p:txBody>
            <a:bodyPr anchor="ctr"/>
            <a:lstStyle/>
            <a:p>
              <a:pPr algn="ctr" eaLnBrk="0" hangingPunct="0"/>
              <a:endParaRPr lang="zh-CN" altLang="en-US">
                <a:latin typeface="楷体" panose="02010609060101010101" pitchFamily="49" charset="-122"/>
                <a:ea typeface="楷体" panose="02010609060101010101" pitchFamily="49" charset="-122"/>
              </a:endParaRPr>
            </a:p>
          </p:txBody>
        </p:sp>
        <p:sp>
          <p:nvSpPr>
            <p:cNvPr id="38923" name="标题 1">
              <a:hlinkClick r:id="rId4" action="ppaction://hlinksldjump"/>
            </p:cNvPr>
            <p:cNvSpPr>
              <a:spLocks noChangeArrowheads="1"/>
            </p:cNvSpPr>
            <p:nvPr/>
          </p:nvSpPr>
          <p:spPr bwMode="auto">
            <a:xfrm>
              <a:off x="1717674" y="3548563"/>
              <a:ext cx="2276475" cy="631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pPr algn="ctr"/>
              <a:r>
                <a:rPr lang="zh-CN" altLang="en-US" sz="3600" b="1">
                  <a:latin typeface="楷体" panose="02010609060101010101" pitchFamily="49" charset="-122"/>
                  <a:ea typeface="楷体" panose="02010609060101010101" pitchFamily="49" charset="-122"/>
                </a:rPr>
                <a:t>返回</a:t>
              </a:r>
              <a:endParaRPr lang="zh-CN" altLang="en-US" sz="3600" b="1">
                <a:latin typeface="楷体" panose="02010609060101010101" pitchFamily="49" charset="-122"/>
                <a:ea typeface="楷体" panose="02010609060101010101" pitchFamily="49" charset="-122"/>
              </a:endParaRPr>
            </a:p>
          </p:txBody>
        </p:sp>
      </p:grpSp>
      <p:grpSp>
        <p:nvGrpSpPr>
          <p:cNvPr id="38924" name="组合 1"/>
          <p:cNvGrpSpPr/>
          <p:nvPr/>
        </p:nvGrpSpPr>
        <p:grpSpPr bwMode="auto">
          <a:xfrm>
            <a:off x="212725" y="215900"/>
            <a:ext cx="1771650" cy="631825"/>
            <a:chOff x="1717674" y="3563311"/>
            <a:chExt cx="2276475" cy="631761"/>
          </a:xfrm>
        </p:grpSpPr>
        <p:sp>
          <p:nvSpPr>
            <p:cNvPr id="37897" name="流程图: 可选过程 2"/>
            <p:cNvSpPr>
              <a:spLocks noChangeArrowheads="1"/>
            </p:cNvSpPr>
            <p:nvPr/>
          </p:nvSpPr>
          <p:spPr bwMode="auto">
            <a:xfrm>
              <a:off x="1791109" y="3574423"/>
              <a:ext cx="2121446" cy="612713"/>
            </a:xfrm>
            <a:prstGeom prst="flowChartAlternateProcess">
              <a:avLst/>
            </a:prstGeom>
            <a:gradFill rotWithShape="1">
              <a:gsLst>
                <a:gs pos="0">
                  <a:srgbClr val="C9B5E8"/>
                </a:gs>
                <a:gs pos="35001">
                  <a:srgbClr val="D9CBEE"/>
                </a:gs>
                <a:gs pos="100000">
                  <a:srgbClr val="F0EAF9"/>
                </a:gs>
              </a:gsLst>
              <a:lin ang="16200000" scaled="1"/>
            </a:gradFill>
            <a:ln w="9525" algn="ctr">
              <a:solidFill>
                <a:srgbClr val="7D60A0"/>
              </a:solidFill>
              <a:miter lim="800000"/>
            </a:ln>
            <a:effectLst>
              <a:outerShdw dist="20000" dir="5400000" rotWithShape="0">
                <a:srgbClr val="000000">
                  <a:alpha val="37999"/>
                </a:srgbClr>
              </a:outerShdw>
            </a:effectLst>
          </p:spPr>
          <p:txBody>
            <a:bodyPr anchor="ctr"/>
            <a:lstStyle/>
            <a:p>
              <a:pPr algn="ctr" eaLnBrk="0" hangingPunct="0"/>
              <a:endParaRPr lang="zh-CN" altLang="en-US">
                <a:latin typeface="楷体" panose="02010609060101010101" pitchFamily="49" charset="-122"/>
                <a:ea typeface="楷体" panose="02010609060101010101" pitchFamily="49" charset="-122"/>
              </a:endParaRPr>
            </a:p>
          </p:txBody>
        </p:sp>
        <p:sp>
          <p:nvSpPr>
            <p:cNvPr id="38926" name="标题 1"/>
            <p:cNvSpPr>
              <a:spLocks noChangeArrowheads="1"/>
            </p:cNvSpPr>
            <p:nvPr/>
          </p:nvSpPr>
          <p:spPr bwMode="auto">
            <a:xfrm>
              <a:off x="1717674" y="3563311"/>
              <a:ext cx="2276475" cy="631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pPr algn="ctr"/>
              <a:r>
                <a:rPr lang="zh-CN" altLang="en-US" sz="3600" b="1">
                  <a:latin typeface="楷体" panose="02010609060101010101" pitchFamily="49" charset="-122"/>
                  <a:ea typeface="楷体" panose="02010609060101010101" pitchFamily="49" charset="-122"/>
                </a:rPr>
                <a:t>拓展二</a:t>
              </a:r>
              <a:endParaRPr lang="zh-CN" altLang="en-US" sz="3600" b="1">
                <a:latin typeface="楷体" panose="02010609060101010101" pitchFamily="49" charset="-122"/>
                <a:ea typeface="楷体" panose="02010609060101010101" pitchFamily="49" charset="-122"/>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8918"/>
                                        </p:tgtEl>
                                        <p:attrNameLst>
                                          <p:attrName>style.visibility</p:attrName>
                                        </p:attrNameLst>
                                      </p:cBhvr>
                                      <p:to>
                                        <p:strVal val="visible"/>
                                      </p:to>
                                    </p:set>
                                    <p:animEffect transition="in" filter="randombar(horizontal)">
                                      <p:cBhvr>
                                        <p:cTn id="7" dur="500"/>
                                        <p:tgtEl>
                                          <p:spTgt spid="389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12"/>
          <p:cNvSpPr>
            <a:spLocks noChangeArrowheads="1"/>
          </p:cNvSpPr>
          <p:nvPr/>
        </p:nvSpPr>
        <p:spPr bwMode="auto">
          <a:xfrm>
            <a:off x="333375" y="1016000"/>
            <a:ext cx="8477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a:latin typeface="宋体" panose="02010600030101010101" pitchFamily="2" charset="-122"/>
              </a:rPr>
              <a:t>一、下列加点字的读音有误的一项是（   ）</a:t>
            </a:r>
            <a:endParaRPr lang="zh-CN" altLang="en-US" sz="3200" b="1">
              <a:latin typeface="宋体" panose="02010600030101010101" pitchFamily="2" charset="-122"/>
            </a:endParaRPr>
          </a:p>
        </p:txBody>
      </p:sp>
      <p:sp>
        <p:nvSpPr>
          <p:cNvPr id="38915" name="TextBox 6"/>
          <p:cNvSpPr/>
          <p:nvPr/>
        </p:nvSpPr>
        <p:spPr>
          <a:xfrm>
            <a:off x="1146175" y="1630363"/>
            <a:ext cx="7208838" cy="584200"/>
          </a:xfrm>
          <a:prstGeom prst="rect">
            <a:avLst/>
          </a:prstGeom>
          <a:noFill/>
          <a:ln>
            <a:noFill/>
            <a:miter lim="800000"/>
          </a:ln>
        </p:spPr>
        <p:txBody>
          <a:bodyPr>
            <a:spAutoFit/>
          </a:bodyPr>
          <a:lstStyle/>
          <a:p>
            <a:pPr eaLnBrk="0" hangingPunct="0"/>
            <a:r>
              <a:rPr lang="en-US" altLang="zh-CN" sz="3200" b="1">
                <a:latin typeface="宋体" panose="02010600030101010101" pitchFamily="2" charset="-122"/>
              </a:rPr>
              <a:t>A.</a:t>
            </a:r>
            <a:r>
              <a:rPr lang="zh-CN" altLang="en-US" sz="3200" b="1">
                <a:latin typeface="宋体" panose="02010600030101010101" pitchFamily="2" charset="-122"/>
              </a:rPr>
              <a:t>狞笑（</a:t>
            </a:r>
            <a:r>
              <a:rPr lang="en-US" altLang="zh-CN" sz="3200" b="1">
                <a:latin typeface="宋体" panose="02010600030101010101" pitchFamily="2" charset="-122"/>
              </a:rPr>
              <a:t>nínɡ</a:t>
            </a:r>
            <a:r>
              <a:rPr lang="zh-CN" altLang="en-US" sz="3200" b="1">
                <a:latin typeface="宋体" panose="02010600030101010101" pitchFamily="2" charset="-122"/>
              </a:rPr>
              <a:t>）    胸膛（</a:t>
            </a:r>
            <a:r>
              <a:rPr lang="en-US" altLang="zh-CN" sz="3200" b="1">
                <a:latin typeface="宋体" panose="02010600030101010101" pitchFamily="2" charset="-122"/>
              </a:rPr>
              <a:t>tánɡ</a:t>
            </a:r>
            <a:r>
              <a:rPr lang="zh-CN" altLang="en-US" sz="3200" b="1">
                <a:latin typeface="宋体" panose="02010600030101010101" pitchFamily="2" charset="-122"/>
              </a:rPr>
              <a:t>）</a:t>
            </a:r>
            <a:endParaRPr lang="zh-CN" altLang="en-US" sz="3200" b="1">
              <a:latin typeface="宋体" panose="02010600030101010101" pitchFamily="2" charset="-122"/>
            </a:endParaRPr>
          </a:p>
        </p:txBody>
      </p:sp>
      <p:sp>
        <p:nvSpPr>
          <p:cNvPr id="38916" name="TextBox 7"/>
          <p:cNvSpPr/>
          <p:nvPr/>
        </p:nvSpPr>
        <p:spPr>
          <a:xfrm>
            <a:off x="1146175" y="2384425"/>
            <a:ext cx="7326313" cy="584200"/>
          </a:xfrm>
          <a:prstGeom prst="rect">
            <a:avLst/>
          </a:prstGeom>
          <a:noFill/>
          <a:ln>
            <a:noFill/>
            <a:miter lim="800000"/>
          </a:ln>
        </p:spPr>
        <p:txBody>
          <a:bodyPr>
            <a:spAutoFit/>
          </a:bodyPr>
          <a:lstStyle/>
          <a:p>
            <a:pPr eaLnBrk="0" hangingPunct="0"/>
            <a:r>
              <a:rPr lang="en-US" altLang="zh-CN" sz="3200" b="1">
                <a:latin typeface="宋体" panose="02010600030101010101" pitchFamily="2" charset="-122"/>
              </a:rPr>
              <a:t>B.</a:t>
            </a:r>
            <a:r>
              <a:rPr lang="zh-CN" altLang="en-US" sz="3200" b="1">
                <a:latin typeface="宋体" panose="02010600030101010101" pitchFamily="2" charset="-122"/>
              </a:rPr>
              <a:t>祭奠（</a:t>
            </a:r>
            <a:r>
              <a:rPr lang="en-US" altLang="zh-CN" sz="3200" b="1">
                <a:latin typeface="宋体" panose="02010600030101010101" pitchFamily="2" charset="-122"/>
              </a:rPr>
              <a:t>dàn</a:t>
            </a:r>
            <a:r>
              <a:rPr lang="zh-CN" altLang="en-US" sz="3200" b="1">
                <a:latin typeface="宋体" panose="02010600030101010101" pitchFamily="2" charset="-122"/>
              </a:rPr>
              <a:t>）     蹿上来（</a:t>
            </a:r>
            <a:r>
              <a:rPr lang="en-US" altLang="zh-CN" sz="3200" b="1">
                <a:latin typeface="宋体" panose="02010600030101010101" pitchFamily="2" charset="-122"/>
              </a:rPr>
              <a:t>cuàn</a:t>
            </a:r>
            <a:r>
              <a:rPr lang="zh-CN" altLang="en-US" sz="3200" b="1">
                <a:latin typeface="宋体" panose="02010600030101010101" pitchFamily="2" charset="-122"/>
              </a:rPr>
              <a:t>）</a:t>
            </a:r>
            <a:endParaRPr lang="zh-CN" altLang="en-US" sz="3200" b="1">
              <a:latin typeface="宋体" panose="02010600030101010101" pitchFamily="2" charset="-122"/>
            </a:endParaRPr>
          </a:p>
        </p:txBody>
      </p:sp>
      <p:sp>
        <p:nvSpPr>
          <p:cNvPr id="38917" name="TextBox 8"/>
          <p:cNvSpPr/>
          <p:nvPr/>
        </p:nvSpPr>
        <p:spPr>
          <a:xfrm>
            <a:off x="1146175" y="3136900"/>
            <a:ext cx="7142163" cy="584200"/>
          </a:xfrm>
          <a:prstGeom prst="rect">
            <a:avLst/>
          </a:prstGeom>
          <a:noFill/>
          <a:ln>
            <a:noFill/>
            <a:miter lim="800000"/>
          </a:ln>
        </p:spPr>
        <p:txBody>
          <a:bodyPr>
            <a:spAutoFit/>
          </a:bodyPr>
          <a:lstStyle/>
          <a:p>
            <a:pPr eaLnBrk="0" hangingPunct="0"/>
            <a:r>
              <a:rPr lang="en-US" altLang="zh-CN" sz="3200" b="1">
                <a:latin typeface="宋体" panose="02010600030101010101" pitchFamily="2" charset="-122"/>
              </a:rPr>
              <a:t>C.</a:t>
            </a:r>
            <a:r>
              <a:rPr lang="zh-CN" altLang="en-US" sz="3200" b="1">
                <a:latin typeface="宋体" panose="02010600030101010101" pitchFamily="2" charset="-122"/>
              </a:rPr>
              <a:t>揪出（</a:t>
            </a:r>
            <a:r>
              <a:rPr lang="en-US" altLang="zh-CN" sz="3200" b="1">
                <a:latin typeface="宋体" panose="02010600030101010101" pitchFamily="2" charset="-122"/>
              </a:rPr>
              <a:t>jiū</a:t>
            </a:r>
            <a:r>
              <a:rPr lang="zh-CN" altLang="en-US" sz="3200" b="1">
                <a:latin typeface="宋体" panose="02010600030101010101" pitchFamily="2" charset="-122"/>
              </a:rPr>
              <a:t>）     乱哄哄（</a:t>
            </a:r>
            <a:r>
              <a:rPr lang="en-US" altLang="zh-CN" sz="3200" b="1">
                <a:latin typeface="宋体" panose="02010600030101010101" pitchFamily="2" charset="-122"/>
              </a:rPr>
              <a:t>hōnɡ</a:t>
            </a:r>
            <a:r>
              <a:rPr lang="zh-CN" altLang="en-US" sz="3200" b="1">
                <a:latin typeface="宋体" panose="02010600030101010101" pitchFamily="2" charset="-122"/>
              </a:rPr>
              <a:t>）</a:t>
            </a:r>
            <a:endParaRPr lang="zh-CN" altLang="en-US" sz="3200" b="1">
              <a:latin typeface="宋体" panose="02010600030101010101" pitchFamily="2" charset="-122"/>
            </a:endParaRPr>
          </a:p>
        </p:txBody>
      </p:sp>
      <p:sp>
        <p:nvSpPr>
          <p:cNvPr id="38918" name="TextBox 9"/>
          <p:cNvSpPr/>
          <p:nvPr/>
        </p:nvSpPr>
        <p:spPr>
          <a:xfrm>
            <a:off x="1146175" y="3889375"/>
            <a:ext cx="7142163" cy="584200"/>
          </a:xfrm>
          <a:prstGeom prst="rect">
            <a:avLst/>
          </a:prstGeom>
          <a:noFill/>
          <a:ln>
            <a:noFill/>
            <a:miter lim="800000"/>
          </a:ln>
        </p:spPr>
        <p:txBody>
          <a:bodyPr>
            <a:spAutoFit/>
          </a:bodyPr>
          <a:lstStyle/>
          <a:p>
            <a:pPr eaLnBrk="0" hangingPunct="0"/>
            <a:r>
              <a:rPr lang="en-US" altLang="zh-CN" sz="3200" b="1">
                <a:latin typeface="宋体" panose="02010600030101010101" pitchFamily="2" charset="-122"/>
              </a:rPr>
              <a:t>D.</a:t>
            </a:r>
            <a:r>
              <a:rPr lang="zh-CN" altLang="en-US" sz="3200" b="1">
                <a:latin typeface="宋体" panose="02010600030101010101" pitchFamily="2" charset="-122"/>
              </a:rPr>
              <a:t>放肆（</a:t>
            </a:r>
            <a:r>
              <a:rPr lang="en-US" altLang="zh-CN" sz="3200" b="1">
                <a:latin typeface="宋体" panose="02010600030101010101" pitchFamily="2" charset="-122"/>
              </a:rPr>
              <a:t>sì</a:t>
            </a:r>
            <a:r>
              <a:rPr lang="zh-CN" altLang="en-US" sz="3200" b="1">
                <a:latin typeface="宋体" panose="02010600030101010101" pitchFamily="2" charset="-122"/>
              </a:rPr>
              <a:t>）      废话（</a:t>
            </a:r>
            <a:r>
              <a:rPr lang="en-US" altLang="zh-CN" sz="3200" b="1">
                <a:latin typeface="宋体" panose="02010600030101010101" pitchFamily="2" charset="-122"/>
              </a:rPr>
              <a:t>fèi</a:t>
            </a:r>
            <a:r>
              <a:rPr lang="zh-CN" altLang="en-US" sz="3200" b="1">
                <a:latin typeface="宋体" panose="02010600030101010101" pitchFamily="2" charset="-122"/>
              </a:rPr>
              <a:t>）</a:t>
            </a:r>
            <a:endParaRPr lang="zh-CN" altLang="en-US" sz="3200" b="1">
              <a:latin typeface="宋体" panose="02010600030101010101" pitchFamily="2" charset="-122"/>
            </a:endParaRPr>
          </a:p>
        </p:txBody>
      </p:sp>
      <p:sp>
        <p:nvSpPr>
          <p:cNvPr id="38919" name="椭圆 2"/>
          <p:cNvSpPr/>
          <p:nvPr/>
        </p:nvSpPr>
        <p:spPr>
          <a:xfrm>
            <a:off x="1776413" y="2174875"/>
            <a:ext cx="141287" cy="139700"/>
          </a:xfrm>
          <a:prstGeom prst="ellipse">
            <a:avLst/>
          </a:prstGeom>
          <a:solidFill>
            <a:srgbClr val="FF0000"/>
          </a:solidFill>
          <a:ln w="25400" cap="flat" cmpd="sng" algn="ctr">
            <a:no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38920" name="椭圆 19"/>
          <p:cNvSpPr/>
          <p:nvPr/>
        </p:nvSpPr>
        <p:spPr>
          <a:xfrm>
            <a:off x="5449888" y="2174875"/>
            <a:ext cx="139700" cy="139700"/>
          </a:xfrm>
          <a:prstGeom prst="ellipse">
            <a:avLst/>
          </a:prstGeom>
          <a:solidFill>
            <a:srgbClr val="FF0000"/>
          </a:solidFill>
          <a:ln w="25400" cap="flat" cmpd="sng" algn="ctr">
            <a:no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38921" name="椭圆 20"/>
          <p:cNvSpPr/>
          <p:nvPr/>
        </p:nvSpPr>
        <p:spPr>
          <a:xfrm>
            <a:off x="2197100" y="2921000"/>
            <a:ext cx="141288" cy="139700"/>
          </a:xfrm>
          <a:prstGeom prst="ellipse">
            <a:avLst/>
          </a:prstGeom>
          <a:solidFill>
            <a:srgbClr val="FF0000"/>
          </a:solidFill>
          <a:ln w="25400" cap="flat" cmpd="sng" algn="ctr">
            <a:no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38922" name="椭圆 21"/>
          <p:cNvSpPr/>
          <p:nvPr/>
        </p:nvSpPr>
        <p:spPr>
          <a:xfrm>
            <a:off x="5059363" y="2921000"/>
            <a:ext cx="139700" cy="139700"/>
          </a:xfrm>
          <a:prstGeom prst="ellipse">
            <a:avLst/>
          </a:prstGeom>
          <a:solidFill>
            <a:srgbClr val="FF0000"/>
          </a:solidFill>
          <a:ln w="25400" cap="flat" cmpd="sng" algn="ctr">
            <a:no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38923" name="椭圆 22"/>
          <p:cNvSpPr/>
          <p:nvPr/>
        </p:nvSpPr>
        <p:spPr>
          <a:xfrm>
            <a:off x="1776413" y="3694113"/>
            <a:ext cx="141287" cy="141287"/>
          </a:xfrm>
          <a:prstGeom prst="ellipse">
            <a:avLst/>
          </a:prstGeom>
          <a:solidFill>
            <a:srgbClr val="FF0000"/>
          </a:solidFill>
          <a:ln w="25400" cap="flat" cmpd="sng" algn="ctr">
            <a:no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38924" name="椭圆 23"/>
          <p:cNvSpPr/>
          <p:nvPr/>
        </p:nvSpPr>
        <p:spPr>
          <a:xfrm>
            <a:off x="5483225" y="3694113"/>
            <a:ext cx="139700" cy="141287"/>
          </a:xfrm>
          <a:prstGeom prst="ellipse">
            <a:avLst/>
          </a:prstGeom>
          <a:solidFill>
            <a:srgbClr val="FF0000"/>
          </a:solidFill>
          <a:ln w="25400" cap="flat" cmpd="sng" algn="ctr">
            <a:no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38925" name="椭圆 24"/>
          <p:cNvSpPr/>
          <p:nvPr/>
        </p:nvSpPr>
        <p:spPr>
          <a:xfrm>
            <a:off x="2168525" y="4435475"/>
            <a:ext cx="139700" cy="141288"/>
          </a:xfrm>
          <a:prstGeom prst="ellipse">
            <a:avLst/>
          </a:prstGeom>
          <a:solidFill>
            <a:srgbClr val="FF0000"/>
          </a:solidFill>
          <a:ln w="25400" cap="flat" cmpd="sng" algn="ctr">
            <a:no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38926" name="椭圆 25"/>
          <p:cNvSpPr/>
          <p:nvPr/>
        </p:nvSpPr>
        <p:spPr>
          <a:xfrm>
            <a:off x="5059363" y="4435475"/>
            <a:ext cx="139700" cy="141288"/>
          </a:xfrm>
          <a:prstGeom prst="ellipse">
            <a:avLst/>
          </a:prstGeom>
          <a:solidFill>
            <a:srgbClr val="FF0000"/>
          </a:solidFill>
          <a:ln w="25400" cap="flat" cmpd="sng" algn="ctr">
            <a:no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38927" name="TextBox 2"/>
          <p:cNvSpPr/>
          <p:nvPr/>
        </p:nvSpPr>
        <p:spPr>
          <a:xfrm>
            <a:off x="7491413" y="1016000"/>
            <a:ext cx="671512" cy="584200"/>
          </a:xfrm>
          <a:prstGeom prst="rect">
            <a:avLst/>
          </a:prstGeom>
          <a:noFill/>
          <a:ln>
            <a:noFill/>
            <a:miter lim="800000"/>
          </a:ln>
        </p:spPr>
        <p:txBody>
          <a:bodyPr>
            <a:spAutoFit/>
          </a:bodyPr>
          <a:lstStyle/>
          <a:p>
            <a:pPr eaLnBrk="0" hangingPunct="0"/>
            <a:r>
              <a:rPr lang="en-US" altLang="zh-CN" sz="3200" b="1">
                <a:solidFill>
                  <a:srgbClr val="FF00FF"/>
                </a:solidFill>
                <a:latin typeface="楷体" panose="02010609060101010101" pitchFamily="49" charset="-122"/>
                <a:ea typeface="楷体" panose="02010609060101010101" pitchFamily="49" charset="-122"/>
              </a:rPr>
              <a:t>B</a:t>
            </a:r>
            <a:endParaRPr lang="zh-CN" altLang="en-US" sz="3200" b="1">
              <a:solidFill>
                <a:srgbClr val="FF00FF"/>
              </a:solidFill>
              <a:latin typeface="楷体" panose="02010609060101010101" pitchFamily="49" charset="-122"/>
              <a:ea typeface="楷体" panose="02010609060101010101" pitchFamily="49" charset="-122"/>
            </a:endParaRPr>
          </a:p>
        </p:txBody>
      </p:sp>
      <p:sp>
        <p:nvSpPr>
          <p:cNvPr id="39952"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随堂练习</a:t>
            </a:r>
            <a:endParaRPr lang="zh-CN" altLang="en-US" sz="3200" b="1">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8927"/>
                                        </p:tgtEl>
                                        <p:attrNameLst>
                                          <p:attrName>style.visibility</p:attrName>
                                        </p:attrNameLst>
                                      </p:cBhvr>
                                      <p:to>
                                        <p:strVal val="visible"/>
                                      </p:to>
                                    </p:set>
                                    <p:animEffect transition="in" filter="randombar(horizontal)">
                                      <p:cBhvr>
                                        <p:cTn id="7" dur="500" fill="hold"/>
                                        <p:tgtEl>
                                          <p:spTgt spid="389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2"/>
          <p:cNvSpPr>
            <a:spLocks noChangeArrowheads="1"/>
          </p:cNvSpPr>
          <p:nvPr/>
        </p:nvSpPr>
        <p:spPr bwMode="auto">
          <a:xfrm>
            <a:off x="690563" y="847725"/>
            <a:ext cx="76374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en-US" sz="3200" b="1">
                <a:latin typeface="宋体" panose="02010600030101010101" pitchFamily="2" charset="-122"/>
              </a:rPr>
              <a:t>二、给句子中加点的字选择正确的解释。</a:t>
            </a:r>
            <a:endParaRPr lang="zh-CN" altLang="en-US" sz="3200" b="1">
              <a:latin typeface="宋体" panose="02010600030101010101" pitchFamily="2" charset="-122"/>
            </a:endParaRPr>
          </a:p>
        </p:txBody>
      </p:sp>
      <p:sp>
        <p:nvSpPr>
          <p:cNvPr id="39939" name="TextBox 2"/>
          <p:cNvSpPr/>
          <p:nvPr/>
        </p:nvSpPr>
        <p:spPr>
          <a:xfrm>
            <a:off x="741363" y="1373188"/>
            <a:ext cx="7734300" cy="604837"/>
          </a:xfrm>
          <a:prstGeom prst="rect">
            <a:avLst/>
          </a:prstGeom>
          <a:noFill/>
          <a:ln>
            <a:noFill/>
            <a:miter lim="800000"/>
          </a:ln>
        </p:spPr>
        <p:txBody>
          <a:bodyPr>
            <a:spAutoFit/>
          </a:bodyPr>
          <a:lstStyle/>
          <a:p>
            <a:pPr algn="ctr" eaLnBrk="0" hangingPunct="0">
              <a:lnSpc>
                <a:spcPct val="120000"/>
              </a:lnSpc>
            </a:pPr>
            <a:r>
              <a:rPr lang="zh-CN" altLang="en-US" sz="3200" b="1">
                <a:latin typeface="楷体" panose="02010609060101010101" pitchFamily="49" charset="-122"/>
                <a:ea typeface="楷体" panose="02010609060101010101" pitchFamily="49" charset="-122"/>
              </a:rPr>
              <a:t>①抱；②聚到一块；③拥护。</a:t>
            </a:r>
            <a:endParaRPr lang="zh-CN" altLang="en-US" sz="3200" b="1">
              <a:latin typeface="楷体" panose="02010609060101010101" pitchFamily="49" charset="-122"/>
              <a:ea typeface="楷体" panose="02010609060101010101" pitchFamily="49" charset="-122"/>
            </a:endParaRPr>
          </a:p>
        </p:txBody>
      </p:sp>
      <p:sp>
        <p:nvSpPr>
          <p:cNvPr id="40964" name="TextBox 2"/>
          <p:cNvSpPr>
            <a:spLocks noChangeArrowheads="1"/>
          </p:cNvSpPr>
          <p:nvPr/>
        </p:nvSpPr>
        <p:spPr bwMode="auto">
          <a:xfrm>
            <a:off x="701675" y="2046288"/>
            <a:ext cx="7734300"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514350" indent="-514350" eaLnBrk="0" hangingPunct="0">
              <a:lnSpc>
                <a:spcPct val="120000"/>
              </a:lnSpc>
              <a:buFont typeface="Calibri" panose="020F0502020204030204" pitchFamily="34" charset="0"/>
              <a:buAutoNum type="arabicPeriod"/>
            </a:pPr>
            <a:r>
              <a:rPr lang="zh-CN" altLang="en-US" sz="3200" b="1">
                <a:latin typeface="楷体" panose="02010609060101010101" pitchFamily="49" charset="-122"/>
                <a:ea typeface="楷体" panose="02010609060101010101" pitchFamily="49" charset="-122"/>
              </a:rPr>
              <a:t>一百多号人一拥而入，瞬间挤满了这家小店。（    ）</a:t>
            </a:r>
            <a:endParaRPr lang="zh-CN" altLang="en-US" sz="3200" b="1">
              <a:latin typeface="楷体" panose="02010609060101010101" pitchFamily="49" charset="-122"/>
              <a:ea typeface="楷体" panose="02010609060101010101" pitchFamily="49" charset="-122"/>
            </a:endParaRPr>
          </a:p>
        </p:txBody>
      </p:sp>
      <p:sp>
        <p:nvSpPr>
          <p:cNvPr id="40965" name="TextBox 2"/>
          <p:cNvSpPr>
            <a:spLocks noChangeArrowheads="1"/>
          </p:cNvSpPr>
          <p:nvPr/>
        </p:nvSpPr>
        <p:spPr bwMode="auto">
          <a:xfrm>
            <a:off x="701675" y="3235325"/>
            <a:ext cx="7734300" cy="119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514350" indent="-514350" eaLnBrk="0" hangingPunct="0">
              <a:lnSpc>
                <a:spcPct val="120000"/>
              </a:lnSpc>
              <a:buFont typeface="Calibri" panose="020F0502020204030204" pitchFamily="34" charset="0"/>
              <a:buAutoNum type="arabicPeriod" startAt="2"/>
            </a:pPr>
            <a:r>
              <a:rPr lang="zh-CN" altLang="en-US" sz="3200" b="1">
                <a:latin typeface="楷体" panose="02010609060101010101" pitchFamily="49" charset="-122"/>
                <a:ea typeface="楷体" panose="02010609060101010101" pitchFamily="49" charset="-122"/>
              </a:rPr>
              <a:t>木桥前站着的是全村人都拥戴的老汉。（    ）</a:t>
            </a:r>
            <a:endParaRPr lang="zh-CN" altLang="en-US" sz="3200" b="1">
              <a:latin typeface="楷体" panose="02010609060101010101" pitchFamily="49" charset="-122"/>
              <a:ea typeface="楷体" panose="02010609060101010101" pitchFamily="49" charset="-122"/>
            </a:endParaRPr>
          </a:p>
        </p:txBody>
      </p:sp>
      <p:sp>
        <p:nvSpPr>
          <p:cNvPr id="40966" name="TextBox 2"/>
          <p:cNvSpPr>
            <a:spLocks noChangeArrowheads="1"/>
          </p:cNvSpPr>
          <p:nvPr/>
        </p:nvSpPr>
        <p:spPr bwMode="auto">
          <a:xfrm>
            <a:off x="701675" y="4443413"/>
            <a:ext cx="8110538"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514350" indent="-514350" eaLnBrk="0" hangingPunct="0">
              <a:lnSpc>
                <a:spcPct val="120000"/>
              </a:lnSpc>
              <a:buFont typeface="Calibri" panose="020F0502020204030204" pitchFamily="34" charset="0"/>
              <a:buAutoNum type="arabicPeriod" startAt="3"/>
            </a:pPr>
            <a:r>
              <a:rPr lang="zh-CN" altLang="en-US" sz="3200" b="1">
                <a:latin typeface="楷体" panose="02010609060101010101" pitchFamily="49" charset="-122"/>
                <a:ea typeface="楷体" panose="02010609060101010101" pitchFamily="49" charset="-122"/>
              </a:rPr>
              <a:t>那两个老人紧紧地拥抱在一起。（    ）</a:t>
            </a:r>
            <a:endParaRPr lang="zh-CN" altLang="en-US" sz="3200" b="1">
              <a:latin typeface="楷体" panose="02010609060101010101" pitchFamily="49" charset="-122"/>
              <a:ea typeface="楷体" panose="02010609060101010101" pitchFamily="49" charset="-122"/>
            </a:endParaRPr>
          </a:p>
        </p:txBody>
      </p:sp>
      <p:sp>
        <p:nvSpPr>
          <p:cNvPr id="39943" name="椭圆 30"/>
          <p:cNvSpPr/>
          <p:nvPr/>
        </p:nvSpPr>
        <p:spPr>
          <a:xfrm>
            <a:off x="5965825" y="3787775"/>
            <a:ext cx="139700" cy="139700"/>
          </a:xfrm>
          <a:prstGeom prst="ellipse">
            <a:avLst/>
          </a:prstGeom>
          <a:solidFill>
            <a:srgbClr val="FF0000"/>
          </a:solidFill>
          <a:ln w="25400" cap="flat" cmpd="sng" algn="ctr">
            <a:no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39944" name="椭圆 31"/>
          <p:cNvSpPr/>
          <p:nvPr/>
        </p:nvSpPr>
        <p:spPr>
          <a:xfrm>
            <a:off x="4735513" y="4981575"/>
            <a:ext cx="139700" cy="139700"/>
          </a:xfrm>
          <a:prstGeom prst="ellipse">
            <a:avLst/>
          </a:prstGeom>
          <a:solidFill>
            <a:srgbClr val="FF0000"/>
          </a:solidFill>
          <a:ln w="25400" cap="flat" cmpd="sng" algn="ctr">
            <a:no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39945" name="椭圆 29"/>
          <p:cNvSpPr/>
          <p:nvPr/>
        </p:nvSpPr>
        <p:spPr>
          <a:xfrm>
            <a:off x="3900488" y="2592388"/>
            <a:ext cx="141287" cy="139700"/>
          </a:xfrm>
          <a:prstGeom prst="ellipse">
            <a:avLst/>
          </a:prstGeom>
          <a:solidFill>
            <a:srgbClr val="FF0000"/>
          </a:solidFill>
          <a:ln w="25400" cap="flat" cmpd="sng" algn="ctr">
            <a:no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39946" name="TextBox 2"/>
          <p:cNvSpPr/>
          <p:nvPr/>
        </p:nvSpPr>
        <p:spPr>
          <a:xfrm>
            <a:off x="3062288" y="2630488"/>
            <a:ext cx="757237" cy="585787"/>
          </a:xfrm>
          <a:prstGeom prst="rect">
            <a:avLst/>
          </a:prstGeom>
          <a:noFill/>
          <a:ln>
            <a:noFill/>
            <a:miter lim="800000"/>
          </a:ln>
        </p:spPr>
        <p:txBody>
          <a:bodyPr>
            <a:spAutoFit/>
          </a:bodyPr>
          <a:lstStyle/>
          <a:p>
            <a:pPr eaLnBrk="0" hangingPunct="0"/>
            <a:r>
              <a:rPr lang="zh-CN" altLang="en-US" sz="3200" b="1">
                <a:solidFill>
                  <a:srgbClr val="FF00FF"/>
                </a:solidFill>
                <a:latin typeface="楷体" panose="02010609060101010101" pitchFamily="49" charset="-122"/>
                <a:ea typeface="楷体" panose="02010609060101010101" pitchFamily="49" charset="-122"/>
              </a:rPr>
              <a:t>②</a:t>
            </a:r>
            <a:endParaRPr lang="zh-CN" altLang="en-US" sz="3200" b="1">
              <a:solidFill>
                <a:srgbClr val="FF00FF"/>
              </a:solidFill>
              <a:latin typeface="楷体" panose="02010609060101010101" pitchFamily="49" charset="-122"/>
              <a:ea typeface="楷体" panose="02010609060101010101" pitchFamily="49" charset="-122"/>
            </a:endParaRPr>
          </a:p>
        </p:txBody>
      </p:sp>
      <p:sp>
        <p:nvSpPr>
          <p:cNvPr id="39947" name="TextBox 2"/>
          <p:cNvSpPr/>
          <p:nvPr/>
        </p:nvSpPr>
        <p:spPr>
          <a:xfrm>
            <a:off x="1838325" y="3846513"/>
            <a:ext cx="757238" cy="584200"/>
          </a:xfrm>
          <a:prstGeom prst="rect">
            <a:avLst/>
          </a:prstGeom>
          <a:noFill/>
          <a:ln>
            <a:noFill/>
            <a:miter lim="800000"/>
          </a:ln>
        </p:spPr>
        <p:txBody>
          <a:bodyPr>
            <a:spAutoFit/>
          </a:bodyPr>
          <a:lstStyle/>
          <a:p>
            <a:pPr eaLnBrk="0" hangingPunct="0"/>
            <a:r>
              <a:rPr lang="zh-CN" altLang="en-US" sz="3200" b="1">
                <a:solidFill>
                  <a:srgbClr val="FF00FF"/>
                </a:solidFill>
                <a:latin typeface="楷体" panose="02010609060101010101" pitchFamily="49" charset="-122"/>
                <a:ea typeface="楷体" panose="02010609060101010101" pitchFamily="49" charset="-122"/>
              </a:rPr>
              <a:t>③</a:t>
            </a:r>
            <a:endParaRPr lang="zh-CN" altLang="en-US" sz="3200" b="1">
              <a:solidFill>
                <a:srgbClr val="FF00FF"/>
              </a:solidFill>
              <a:latin typeface="楷体" panose="02010609060101010101" pitchFamily="49" charset="-122"/>
              <a:ea typeface="楷体" panose="02010609060101010101" pitchFamily="49" charset="-122"/>
            </a:endParaRPr>
          </a:p>
        </p:txBody>
      </p:sp>
      <p:sp>
        <p:nvSpPr>
          <p:cNvPr id="39948" name="TextBox 2"/>
          <p:cNvSpPr/>
          <p:nvPr/>
        </p:nvSpPr>
        <p:spPr>
          <a:xfrm>
            <a:off x="7566025" y="4454525"/>
            <a:ext cx="757238" cy="585788"/>
          </a:xfrm>
          <a:prstGeom prst="rect">
            <a:avLst/>
          </a:prstGeom>
          <a:noFill/>
          <a:ln>
            <a:noFill/>
            <a:miter lim="800000"/>
          </a:ln>
        </p:spPr>
        <p:txBody>
          <a:bodyPr>
            <a:spAutoFit/>
          </a:bodyPr>
          <a:lstStyle/>
          <a:p>
            <a:pPr eaLnBrk="0" hangingPunct="0"/>
            <a:r>
              <a:rPr lang="zh-CN" altLang="en-US" sz="3200" b="1">
                <a:solidFill>
                  <a:srgbClr val="FF00FF"/>
                </a:solidFill>
                <a:latin typeface="楷体" panose="02010609060101010101" pitchFamily="49" charset="-122"/>
                <a:ea typeface="楷体" panose="02010609060101010101" pitchFamily="49" charset="-122"/>
              </a:rPr>
              <a:t>①</a:t>
            </a:r>
            <a:endParaRPr lang="zh-CN" altLang="en-US" sz="3200" b="1">
              <a:solidFill>
                <a:srgbClr val="FF00FF"/>
              </a:solidFill>
              <a:latin typeface="楷体" panose="02010609060101010101" pitchFamily="49" charset="-122"/>
              <a:ea typeface="楷体" panose="02010609060101010101" pitchFamily="49" charset="-122"/>
            </a:endParaRPr>
          </a:p>
        </p:txBody>
      </p:sp>
      <p:sp>
        <p:nvSpPr>
          <p:cNvPr id="40973"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随堂练习</a:t>
            </a:r>
            <a:endParaRPr lang="zh-CN" altLang="en-US" sz="3200" b="1">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9946"/>
                                        </p:tgtEl>
                                        <p:attrNameLst>
                                          <p:attrName>style.visibility</p:attrName>
                                        </p:attrNameLst>
                                      </p:cBhvr>
                                      <p:to>
                                        <p:strVal val="visible"/>
                                      </p:to>
                                    </p:set>
                                    <p:animEffect transition="in" filter="randombar(horizontal)">
                                      <p:cBhvr>
                                        <p:cTn id="7" dur="500" fill="hold"/>
                                        <p:tgtEl>
                                          <p:spTgt spid="3994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9947"/>
                                        </p:tgtEl>
                                        <p:attrNameLst>
                                          <p:attrName>style.visibility</p:attrName>
                                        </p:attrNameLst>
                                      </p:cBhvr>
                                      <p:to>
                                        <p:strVal val="visible"/>
                                      </p:to>
                                    </p:set>
                                    <p:animEffect transition="in" filter="randombar(horizontal)">
                                      <p:cBhvr>
                                        <p:cTn id="12" dur="500" fill="hold"/>
                                        <p:tgtEl>
                                          <p:spTgt spid="3994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9948"/>
                                        </p:tgtEl>
                                        <p:attrNameLst>
                                          <p:attrName>style.visibility</p:attrName>
                                        </p:attrNameLst>
                                      </p:cBhvr>
                                      <p:to>
                                        <p:strVal val="visible"/>
                                      </p:to>
                                    </p:set>
                                    <p:animEffect transition="in" filter="randombar(horizontal)">
                                      <p:cBhvr>
                                        <p:cTn id="17" dur="500" fill="hold"/>
                                        <p:tgtEl>
                                          <p:spTgt spid="399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6" grpId="0" animBg="1"/>
      <p:bldP spid="39947" grpId="0" animBg="1"/>
      <p:bldP spid="3994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文本框 4"/>
          <p:cNvSpPr>
            <a:spLocks noChangeArrowheads="1"/>
          </p:cNvSpPr>
          <p:nvPr/>
        </p:nvSpPr>
        <p:spPr bwMode="auto">
          <a:xfrm>
            <a:off x="1136650" y="1179513"/>
            <a:ext cx="6877050"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3500"/>
              </a:lnSpc>
            </a:pPr>
            <a:r>
              <a:rPr lang="zh-CN" altLang="en-US" sz="3200" b="1">
                <a:latin typeface="宋体" panose="02010600030101010101" pitchFamily="2" charset="-122"/>
              </a:rPr>
              <a:t>有感情地朗读课文，注意读好短句。</a:t>
            </a:r>
            <a:endParaRPr lang="zh-CN" altLang="en-US" sz="3200" b="1">
              <a:latin typeface="宋体" panose="02010600030101010101" pitchFamily="2" charset="-122"/>
            </a:endParaRPr>
          </a:p>
        </p:txBody>
      </p:sp>
      <p:sp>
        <p:nvSpPr>
          <p:cNvPr id="40963" name="文本框 5"/>
          <p:cNvSpPr/>
          <p:nvPr/>
        </p:nvSpPr>
        <p:spPr>
          <a:xfrm>
            <a:off x="1047750" y="1943100"/>
            <a:ext cx="7723188" cy="2378075"/>
          </a:xfrm>
          <a:prstGeom prst="rect">
            <a:avLst/>
          </a:prstGeom>
          <a:noFill/>
          <a:ln>
            <a:noFill/>
            <a:miter lim="800000"/>
          </a:ln>
        </p:spPr>
        <p:txBody>
          <a:bodyPr>
            <a:spAutoFit/>
          </a:bodyPr>
          <a:lstStyle/>
          <a:p>
            <a:pPr>
              <a:lnSpc>
                <a:spcPct val="120000"/>
              </a:lnSpc>
            </a:pPr>
            <a:r>
              <a:rPr lang="en-US" altLang="zh-CN" sz="3200" b="1">
                <a:solidFill>
                  <a:srgbClr val="FF0000"/>
                </a:solidFill>
                <a:latin typeface="楷体" panose="02010609060101010101" pitchFamily="49" charset="-122"/>
                <a:ea typeface="楷体" panose="02010609060101010101" pitchFamily="49" charset="-122"/>
              </a:rPr>
              <a:t>    </a:t>
            </a:r>
            <a:r>
              <a:rPr lang="zh-CN" altLang="en-US" sz="3200" b="1">
                <a:solidFill>
                  <a:srgbClr val="FF0000"/>
                </a:solidFill>
                <a:latin typeface="楷体" panose="02010609060101010101" pitchFamily="49" charset="-122"/>
                <a:ea typeface="楷体" panose="02010609060101010101" pitchFamily="49" charset="-122"/>
              </a:rPr>
              <a:t>朗读指导：本文短句多，朗读时需注意不宜孤立地进行单句练习，而应结合故事情节发展，处理好语气的轻重和语速的快慢。</a:t>
            </a:r>
            <a:endParaRPr lang="zh-CN" altLang="en-US" sz="3200" b="1">
              <a:solidFill>
                <a:srgbClr val="FF0000"/>
              </a:solidFill>
              <a:latin typeface="楷体" panose="02010609060101010101" pitchFamily="49" charset="-122"/>
              <a:ea typeface="楷体" panose="02010609060101010101" pitchFamily="49" charset="-122"/>
            </a:endParaRPr>
          </a:p>
        </p:txBody>
      </p:sp>
      <p:pic>
        <p:nvPicPr>
          <p:cNvPr id="41988" name="图片 1"/>
          <p:cNvPicPr>
            <a:picLocks noChangeAspect="1" noChangeArrowheads="1"/>
          </p:cNvPicPr>
          <p:nvPr/>
        </p:nvPicPr>
        <p:blipFill>
          <a:blip r:embed="rId1" cstate="email">
            <a:clrChange>
              <a:clrFrom>
                <a:srgbClr val="FFFFFF"/>
              </a:clrFrom>
              <a:clrTo>
                <a:srgbClr val="FFFFFF">
                  <a:alpha val="0"/>
                </a:srgbClr>
              </a:clrTo>
            </a:clrChange>
          </a:blip>
          <a:srcRect/>
          <a:stretch>
            <a:fillRect/>
          </a:stretch>
        </p:blipFill>
        <p:spPr bwMode="auto">
          <a:xfrm>
            <a:off x="704850" y="1231900"/>
            <a:ext cx="4318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标题 1"/>
          <p:cNvSpPr>
            <a:spLocks noChangeArrowheads="1"/>
          </p:cNvSpPr>
          <p:nvPr/>
        </p:nvSpPr>
        <p:spPr bwMode="auto">
          <a:xfrm>
            <a:off x="422275" y="322263"/>
            <a:ext cx="4721225"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课后习题参考答案</a:t>
            </a:r>
            <a:endParaRPr lang="zh-CN" altLang="en-US" sz="3200" b="1">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0963"/>
                                        </p:tgtEl>
                                        <p:attrNameLst>
                                          <p:attrName>style.visibility</p:attrName>
                                        </p:attrNameLst>
                                      </p:cBhvr>
                                      <p:to>
                                        <p:strVal val="visible"/>
                                      </p:to>
                                    </p:set>
                                    <p:animEffect transition="in" filter="randombar(horizontal)">
                                      <p:cBhvr>
                                        <p:cTn id="7" dur="500" fill="hold"/>
                                        <p:tgtEl>
                                          <p:spTgt spid="409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文本框 4"/>
          <p:cNvSpPr>
            <a:spLocks noChangeArrowheads="1"/>
          </p:cNvSpPr>
          <p:nvPr/>
        </p:nvSpPr>
        <p:spPr bwMode="auto">
          <a:xfrm>
            <a:off x="1116013" y="977900"/>
            <a:ext cx="7583487" cy="186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3200" b="1">
                <a:latin typeface="宋体" panose="02010600030101010101" pitchFamily="2" charset="-122"/>
              </a:rPr>
              <a:t>这篇小说写了一位怎样的老支书？找出写老支书动作、语言、神态的句子，结合相关情节说说你的理解。</a:t>
            </a:r>
            <a:endParaRPr lang="en-US" altLang="zh-CN" sz="3200" b="1">
              <a:latin typeface="宋体" panose="02010600030101010101" pitchFamily="2" charset="-122"/>
            </a:endParaRPr>
          </a:p>
        </p:txBody>
      </p:sp>
      <p:sp>
        <p:nvSpPr>
          <p:cNvPr id="41987" name="文本框 5"/>
          <p:cNvSpPr/>
          <p:nvPr/>
        </p:nvSpPr>
        <p:spPr>
          <a:xfrm>
            <a:off x="1116013" y="2997200"/>
            <a:ext cx="7642225" cy="1195388"/>
          </a:xfrm>
          <a:prstGeom prst="rect">
            <a:avLst/>
          </a:prstGeom>
          <a:noFill/>
          <a:ln>
            <a:noFill/>
            <a:miter lim="800000"/>
          </a:ln>
        </p:spPr>
        <p:txBody>
          <a:bodyPr>
            <a:spAutoFit/>
          </a:bodyPr>
          <a:lstStyle/>
          <a:p>
            <a:pPr>
              <a:lnSpc>
                <a:spcPct val="120000"/>
              </a:lnSpc>
            </a:pPr>
            <a:r>
              <a:rPr lang="zh-CN" altLang="en-US" sz="3200" b="1">
                <a:solidFill>
                  <a:srgbClr val="FF0000"/>
                </a:solidFill>
                <a:latin typeface="楷体" panose="02010609060101010101" pitchFamily="49" charset="-122"/>
                <a:ea typeface="楷体" panose="02010609060101010101" pitchFamily="49" charset="-122"/>
              </a:rPr>
              <a:t>    参考答案：（</a:t>
            </a:r>
            <a:r>
              <a:rPr lang="en-US" altLang="zh-CN" sz="3200" b="1">
                <a:solidFill>
                  <a:srgbClr val="FF0000"/>
                </a:solidFill>
                <a:latin typeface="楷体" panose="02010609060101010101" pitchFamily="49" charset="-122"/>
                <a:ea typeface="楷体" panose="02010609060101010101" pitchFamily="49" charset="-122"/>
              </a:rPr>
              <a:t>1</a:t>
            </a:r>
            <a:r>
              <a:rPr lang="zh-CN" altLang="en-US" sz="3200" b="1">
                <a:solidFill>
                  <a:srgbClr val="FF0000"/>
                </a:solidFill>
                <a:latin typeface="楷体" panose="02010609060101010101" pitchFamily="49" charset="-122"/>
                <a:ea typeface="楷体" panose="02010609060101010101" pitchFamily="49" charset="-122"/>
              </a:rPr>
              <a:t>）这篇小说写了一位无私无畏、不徇私情、英勇献身的老支书。</a:t>
            </a:r>
            <a:endParaRPr lang="en-US" altLang="zh-CN" sz="3200" b="1">
              <a:solidFill>
                <a:srgbClr val="FF0000"/>
              </a:solidFill>
              <a:latin typeface="楷体" panose="02010609060101010101" pitchFamily="49" charset="-122"/>
              <a:ea typeface="楷体" panose="02010609060101010101" pitchFamily="49" charset="-122"/>
              <a:sym typeface="Wingdings" panose="05000000000000000000" pitchFamily="2" charset="2"/>
            </a:endParaRPr>
          </a:p>
        </p:txBody>
      </p:sp>
      <p:pic>
        <p:nvPicPr>
          <p:cNvPr id="43012" name="图片 1"/>
          <p:cNvPicPr>
            <a:picLocks noChangeAspect="1" noChangeArrowheads="1"/>
          </p:cNvPicPr>
          <p:nvPr/>
        </p:nvPicPr>
        <p:blipFill>
          <a:blip r:embed="rId1" cstate="email">
            <a:clrChange>
              <a:clrFrom>
                <a:srgbClr val="FFFFFF"/>
              </a:clrFrom>
              <a:clrTo>
                <a:srgbClr val="FFFFFF">
                  <a:alpha val="0"/>
                </a:srgbClr>
              </a:clrTo>
            </a:clrChange>
          </a:blip>
          <a:srcRect/>
          <a:stretch>
            <a:fillRect/>
          </a:stretch>
        </p:blipFill>
        <p:spPr bwMode="auto">
          <a:xfrm>
            <a:off x="684213" y="1131888"/>
            <a:ext cx="4318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1987"/>
                                        </p:tgtEl>
                                        <p:attrNameLst>
                                          <p:attrName>style.visibility</p:attrName>
                                        </p:attrNameLst>
                                      </p:cBhvr>
                                      <p:to>
                                        <p:strVal val="visible"/>
                                      </p:to>
                                    </p:set>
                                    <p:animEffect transition="in" filter="wipe(down)">
                                      <p:cBhvr>
                                        <p:cTn id="7" dur="500" fill="hold"/>
                                        <p:tgtEl>
                                          <p:spTgt spid="419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3"/>
          <p:cNvPicPr>
            <a:picLocks noChangeAspect="1" noChangeArrowheads="1"/>
          </p:cNvPicPr>
          <p:nvPr/>
        </p:nvPicPr>
        <p:blipFill>
          <a:blip r:embed="rId1" cstate="email"/>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Box 4"/>
          <p:cNvSpPr/>
          <p:nvPr/>
        </p:nvSpPr>
        <p:spPr>
          <a:xfrm>
            <a:off x="769938" y="1900238"/>
            <a:ext cx="7604125" cy="1239837"/>
          </a:xfrm>
          <a:prstGeom prst="rect">
            <a:avLst/>
          </a:prstGeom>
          <a:solidFill>
            <a:srgbClr val="FFFFFF">
              <a:alpha val="59999"/>
            </a:srgbClr>
          </a:solidFill>
          <a:ln>
            <a:noFill/>
            <a:miter lim="800000"/>
          </a:ln>
        </p:spPr>
        <p:txBody>
          <a:bodyPr>
            <a:spAutoFit/>
          </a:bodyPr>
          <a:lstStyle/>
          <a:p>
            <a:pPr>
              <a:lnSpc>
                <a:spcPct val="125000"/>
              </a:lnSpc>
            </a:pPr>
            <a:r>
              <a:rPr lang="zh-CN" altLang="en-US" sz="3200" b="1" dirty="0">
                <a:latin typeface="楷体" panose="02010609060101010101" pitchFamily="49" charset="-122"/>
                <a:ea typeface="楷体" panose="02010609060101010101" pitchFamily="49" charset="-122"/>
              </a:rPr>
              <a:t>    这篇课文仅用一个字“</a:t>
            </a:r>
            <a:r>
              <a:rPr lang="zh-CN" altLang="en-US" sz="3200" b="1" dirty="0">
                <a:solidFill>
                  <a:srgbClr val="FF0000"/>
                </a:solidFill>
                <a:latin typeface="楷体" panose="02010609060101010101" pitchFamily="49" charset="-122"/>
                <a:ea typeface="楷体" panose="02010609060101010101" pitchFamily="49" charset="-122"/>
              </a:rPr>
              <a:t>桥</a:t>
            </a:r>
            <a:r>
              <a:rPr lang="zh-CN" altLang="en-US" sz="3200" b="1" dirty="0">
                <a:latin typeface="楷体" panose="02010609060101010101" pitchFamily="49" charset="-122"/>
                <a:ea typeface="楷体" panose="02010609060101010101" pitchFamily="49" charset="-122"/>
              </a:rPr>
              <a:t>”做题目，这又是一座什么样的桥呢？</a:t>
            </a:r>
            <a:endParaRPr lang="zh-CN" altLang="en-US" sz="3200" b="1" dirty="0">
              <a:latin typeface="楷体" panose="02010609060101010101" pitchFamily="49" charset="-122"/>
              <a:ea typeface="楷体" panose="02010609060101010101" pitchFamily="49" charset="-122"/>
            </a:endParaRPr>
          </a:p>
        </p:txBody>
      </p:sp>
      <p:sp>
        <p:nvSpPr>
          <p:cNvPr id="7172"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dirty="0">
                <a:latin typeface="黑体" panose="02010609060101010101" pitchFamily="49" charset="-122"/>
                <a:ea typeface="黑体" panose="02010609060101010101" pitchFamily="49" charset="-122"/>
              </a:rPr>
              <a:t>新课导入</a:t>
            </a:r>
            <a:endParaRPr lang="zh-CN" altLang="en-US" sz="3200" b="1" dirty="0">
              <a:latin typeface="黑体" panose="02010609060101010101" pitchFamily="49" charset="-122"/>
              <a:ea typeface="黑体" panose="02010609060101010101" pitchFamily="49"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barn(inVertical)">
                                      <p:cBhvr>
                                        <p:cTn id="7" dur="500" fill="hold"/>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文本框 5"/>
          <p:cNvSpPr/>
          <p:nvPr/>
        </p:nvSpPr>
        <p:spPr>
          <a:xfrm>
            <a:off x="561975" y="792163"/>
            <a:ext cx="8115300" cy="3559175"/>
          </a:xfrm>
          <a:prstGeom prst="rect">
            <a:avLst/>
          </a:prstGeom>
          <a:noFill/>
          <a:ln>
            <a:noFill/>
            <a:miter lim="800000"/>
          </a:ln>
        </p:spPr>
        <p:txBody>
          <a:bodyPr>
            <a:spAutoFit/>
          </a:bodyPr>
          <a:lstStyle/>
          <a:p>
            <a:pPr>
              <a:lnSpc>
                <a:spcPct val="120000"/>
              </a:lnSpc>
            </a:pPr>
            <a:r>
              <a:rPr lang="zh-CN" altLang="en-US" sz="3200" b="1">
                <a:solidFill>
                  <a:srgbClr val="FF0000"/>
                </a:solidFill>
                <a:latin typeface="楷体" panose="02010609060101010101" pitchFamily="49" charset="-122"/>
                <a:ea typeface="楷体" panose="02010609060101010101" pitchFamily="49" charset="-122"/>
              </a:rPr>
              <a:t>（</a:t>
            </a:r>
            <a:r>
              <a:rPr lang="en-US" altLang="zh-CN" sz="3200" b="1">
                <a:solidFill>
                  <a:srgbClr val="FF0000"/>
                </a:solidFill>
                <a:latin typeface="楷体" panose="02010609060101010101" pitchFamily="49" charset="-122"/>
                <a:ea typeface="楷体" panose="02010609060101010101" pitchFamily="49" charset="-122"/>
              </a:rPr>
              <a:t>2</a:t>
            </a:r>
            <a:r>
              <a:rPr lang="zh-CN" altLang="en-US" sz="3200" b="1">
                <a:solidFill>
                  <a:srgbClr val="FF0000"/>
                </a:solidFill>
                <a:latin typeface="楷体" panose="02010609060101010101" pitchFamily="49" charset="-122"/>
                <a:ea typeface="楷体" panose="02010609060101010101" pitchFamily="49" charset="-122"/>
              </a:rPr>
              <a:t>）</a:t>
            </a:r>
            <a:r>
              <a:rPr lang="en-US" altLang="zh-CN" sz="3200" b="1">
                <a:solidFill>
                  <a:srgbClr val="FF0000"/>
                </a:solidFill>
                <a:latin typeface="楷体" panose="02010609060101010101" pitchFamily="49" charset="-122"/>
                <a:ea typeface="楷体" panose="02010609060101010101" pitchFamily="49" charset="-122"/>
              </a:rPr>
              <a:t>①“</a:t>
            </a:r>
            <a:r>
              <a:rPr lang="zh-CN" altLang="en-US" sz="3200" b="1">
                <a:solidFill>
                  <a:srgbClr val="FF0000"/>
                </a:solidFill>
                <a:latin typeface="楷体" panose="02010609060101010101" pitchFamily="49" charset="-122"/>
                <a:ea typeface="楷体" panose="02010609060101010101" pitchFamily="49" charset="-122"/>
              </a:rPr>
              <a:t>老汉沙哑地喊话：</a:t>
            </a:r>
            <a:r>
              <a:rPr lang="en-US" altLang="zh-CN" sz="3200" b="1">
                <a:solidFill>
                  <a:srgbClr val="FF0000"/>
                </a:solidFill>
                <a:latin typeface="楷体" panose="02010609060101010101" pitchFamily="49" charset="-122"/>
                <a:ea typeface="楷体" panose="02010609060101010101" pitchFamily="49" charset="-122"/>
              </a:rPr>
              <a:t>‘</a:t>
            </a:r>
            <a:r>
              <a:rPr lang="zh-CN" altLang="en-US" sz="3200" b="1">
                <a:solidFill>
                  <a:srgbClr val="FF0000"/>
                </a:solidFill>
                <a:latin typeface="楷体" panose="02010609060101010101" pitchFamily="49" charset="-122"/>
                <a:ea typeface="楷体" panose="02010609060101010101" pitchFamily="49" charset="-122"/>
              </a:rPr>
              <a:t>桥窄！排成一队，不要挤！党员排在后边！</a:t>
            </a:r>
            <a:r>
              <a:rPr lang="en-US" altLang="zh-CN" sz="3200" b="1">
                <a:solidFill>
                  <a:srgbClr val="FF0000"/>
                </a:solidFill>
                <a:latin typeface="楷体" panose="02010609060101010101" pitchFamily="49" charset="-122"/>
                <a:ea typeface="楷体" panose="02010609060101010101" pitchFamily="49" charset="-122"/>
              </a:rPr>
              <a:t>’”</a:t>
            </a:r>
            <a:r>
              <a:rPr lang="zh-CN" altLang="en-US" sz="3200" b="1">
                <a:solidFill>
                  <a:srgbClr val="FF0000"/>
                </a:solidFill>
                <a:latin typeface="楷体" panose="02010609060101010101" pitchFamily="49" charset="-122"/>
                <a:ea typeface="楷体" panose="02010609060101010101" pitchFamily="49" charset="-122"/>
              </a:rPr>
              <a:t>语言描写，写出了在肆虐的洪水面前，老支书发扬了共产党员的高贵品质</a:t>
            </a:r>
            <a:r>
              <a:rPr lang="en-US" altLang="zh-CN" sz="3200" b="1">
                <a:solidFill>
                  <a:srgbClr val="FF0000"/>
                </a:solidFill>
                <a:latin typeface="楷体" panose="02010609060101010101" pitchFamily="49" charset="-122"/>
                <a:ea typeface="楷体" panose="02010609060101010101" pitchFamily="49" charset="-122"/>
              </a:rPr>
              <a:t>——</a:t>
            </a:r>
            <a:r>
              <a:rPr lang="zh-CN" altLang="en-US" sz="3200" b="1">
                <a:solidFill>
                  <a:srgbClr val="FF0000"/>
                </a:solidFill>
                <a:latin typeface="楷体" panose="02010609060101010101" pitchFamily="49" charset="-122"/>
                <a:ea typeface="楷体" panose="02010609060101010101" pitchFamily="49" charset="-122"/>
              </a:rPr>
              <a:t>舍己为人。②“老汉冷冷地说：</a:t>
            </a:r>
            <a:r>
              <a:rPr lang="en-US" altLang="zh-CN" sz="3200" b="1">
                <a:solidFill>
                  <a:srgbClr val="FF0000"/>
                </a:solidFill>
                <a:latin typeface="楷体" panose="02010609060101010101" pitchFamily="49" charset="-122"/>
                <a:ea typeface="楷体" panose="02010609060101010101" pitchFamily="49" charset="-122"/>
              </a:rPr>
              <a:t>‘</a:t>
            </a:r>
            <a:r>
              <a:rPr lang="zh-CN" altLang="en-US" sz="3200" b="1">
                <a:solidFill>
                  <a:srgbClr val="FF0000"/>
                </a:solidFill>
                <a:latin typeface="楷体" panose="02010609060101010101" pitchFamily="49" charset="-122"/>
                <a:ea typeface="楷体" panose="02010609060101010101" pitchFamily="49" charset="-122"/>
              </a:rPr>
              <a:t>可以退党，到我这儿报名。’”“老汉突然冲上前，从队伍里揪出</a:t>
            </a:r>
            <a:endParaRPr lang="en-US" altLang="zh-CN" sz="3200" b="1">
              <a:solidFill>
                <a:srgbClr val="FF0000"/>
              </a:solidFill>
              <a:latin typeface="楷体" panose="02010609060101010101" pitchFamily="49" charset="-122"/>
              <a:ea typeface="楷体" panose="02010609060101010101" pitchFamily="49" charset="-122"/>
              <a:sym typeface="Wingdings" panose="05000000000000000000" pitchFamily="2"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wipe(down)">
                                      <p:cBhvr>
                                        <p:cTn id="7" dur="500" fill="hold"/>
                                        <p:tgtEl>
                                          <p:spTgt spid="430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文本框 5"/>
          <p:cNvSpPr/>
          <p:nvPr/>
        </p:nvSpPr>
        <p:spPr>
          <a:xfrm>
            <a:off x="544513" y="792163"/>
            <a:ext cx="8054975" cy="3559175"/>
          </a:xfrm>
          <a:prstGeom prst="rect">
            <a:avLst/>
          </a:prstGeom>
          <a:noFill/>
          <a:ln>
            <a:noFill/>
            <a:miter lim="800000"/>
          </a:ln>
        </p:spPr>
        <p:txBody>
          <a:bodyPr>
            <a:spAutoFit/>
          </a:bodyPr>
          <a:lstStyle/>
          <a:p>
            <a:pPr>
              <a:lnSpc>
                <a:spcPct val="120000"/>
              </a:lnSpc>
            </a:pPr>
            <a:r>
              <a:rPr lang="zh-CN" altLang="en-US" sz="3200" b="1">
                <a:solidFill>
                  <a:srgbClr val="FF0000"/>
                </a:solidFill>
                <a:latin typeface="楷体" panose="02010609060101010101" pitchFamily="49" charset="-122"/>
                <a:ea typeface="楷体" panose="02010609060101010101" pitchFamily="49" charset="-122"/>
              </a:rPr>
              <a:t>一个小伙子，吼道：</a:t>
            </a:r>
            <a:r>
              <a:rPr lang="en-US" altLang="zh-CN" sz="3200" b="1">
                <a:solidFill>
                  <a:srgbClr val="FF0000"/>
                </a:solidFill>
                <a:latin typeface="楷体" panose="02010609060101010101" pitchFamily="49" charset="-122"/>
                <a:ea typeface="楷体" panose="02010609060101010101" pitchFamily="49" charset="-122"/>
              </a:rPr>
              <a:t>‘</a:t>
            </a:r>
            <a:r>
              <a:rPr lang="zh-CN" altLang="en-US" sz="3200" b="1">
                <a:solidFill>
                  <a:srgbClr val="FF0000"/>
                </a:solidFill>
                <a:latin typeface="楷体" panose="02010609060101010101" pitchFamily="49" charset="-122"/>
                <a:ea typeface="楷体" panose="02010609060101010101" pitchFamily="49" charset="-122"/>
              </a:rPr>
              <a:t>你还算是个党员吗？排到后面去！</a:t>
            </a:r>
            <a:r>
              <a:rPr lang="en-US" altLang="zh-CN" sz="3200" b="1">
                <a:solidFill>
                  <a:srgbClr val="FF0000"/>
                </a:solidFill>
                <a:latin typeface="楷体" panose="02010609060101010101" pitchFamily="49" charset="-122"/>
                <a:ea typeface="楷体" panose="02010609060101010101" pitchFamily="49" charset="-122"/>
              </a:rPr>
              <a:t>’</a:t>
            </a:r>
            <a:r>
              <a:rPr lang="zh-CN" altLang="en-US" sz="3200" b="1">
                <a:solidFill>
                  <a:srgbClr val="FF0000"/>
                </a:solidFill>
                <a:latin typeface="楷体" panose="02010609060101010101" pitchFamily="49" charset="-122"/>
                <a:ea typeface="楷体" panose="02010609060101010101" pitchFamily="49" charset="-122"/>
              </a:rPr>
              <a:t>老汉凶得像只豹子。”动作和语言描写，写了老汉严厉地训斥了一个违反纪律的党员。“冲、揪、吼”这几个动词极其生动地表现了老支书不徇私情的高贵品质。③“老汉吼道：</a:t>
            </a:r>
            <a:r>
              <a:rPr lang="en-US" altLang="zh-CN" sz="3200" b="1">
                <a:solidFill>
                  <a:srgbClr val="FF0000"/>
                </a:solidFill>
                <a:latin typeface="楷体" panose="02010609060101010101" pitchFamily="49" charset="-122"/>
                <a:ea typeface="楷体" panose="02010609060101010101" pitchFamily="49" charset="-122"/>
              </a:rPr>
              <a:t>‘</a:t>
            </a:r>
            <a:r>
              <a:rPr lang="zh-CN" altLang="en-US" sz="3200" b="1">
                <a:solidFill>
                  <a:srgbClr val="FF0000"/>
                </a:solidFill>
                <a:latin typeface="楷体" panose="02010609060101010101" pitchFamily="49" charset="-122"/>
                <a:ea typeface="楷体" panose="02010609060101010101" pitchFamily="49" charset="-122"/>
              </a:rPr>
              <a:t>少废话，快走。’他</a:t>
            </a:r>
            <a:endParaRPr lang="en-US" altLang="zh-CN" sz="3200" b="1">
              <a:solidFill>
                <a:srgbClr val="FF0000"/>
              </a:solidFill>
              <a:latin typeface="楷体" panose="02010609060101010101" pitchFamily="49" charset="-122"/>
              <a:ea typeface="楷体" panose="02010609060101010101" pitchFamily="49" charset="-122"/>
              <a:sym typeface="Wingdings" panose="05000000000000000000" pitchFamily="2" charset="2"/>
            </a:endParaRP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文本框 5"/>
          <p:cNvSpPr/>
          <p:nvPr/>
        </p:nvSpPr>
        <p:spPr>
          <a:xfrm>
            <a:off x="514350" y="858838"/>
            <a:ext cx="8115300" cy="3559175"/>
          </a:xfrm>
          <a:prstGeom prst="rect">
            <a:avLst/>
          </a:prstGeom>
          <a:noFill/>
          <a:ln>
            <a:noFill/>
            <a:miter lim="800000"/>
          </a:ln>
        </p:spPr>
        <p:txBody>
          <a:bodyPr>
            <a:spAutoFit/>
          </a:bodyPr>
          <a:lstStyle/>
          <a:p>
            <a:pPr>
              <a:lnSpc>
                <a:spcPct val="120000"/>
              </a:lnSpc>
            </a:pPr>
            <a:r>
              <a:rPr lang="zh-CN" altLang="en-US" sz="3200" b="1">
                <a:solidFill>
                  <a:srgbClr val="FF0000"/>
                </a:solidFill>
                <a:latin typeface="楷体" panose="02010609060101010101" pitchFamily="49" charset="-122"/>
                <a:ea typeface="楷体" panose="02010609060101010101" pitchFamily="49" charset="-122"/>
              </a:rPr>
              <a:t>用力把小伙子推上木桥。”这是动作描写和语言描写，在自己和小伙子面前，老支书把生的希望留给了小伙子，说明他很爱自己的孩子。④“老汉似乎要喊什么，猛然间，一个浪头也吞没了他。”这是神态描写，写为了乡亲们，老支书英勇献身。</a:t>
            </a:r>
            <a:endParaRPr lang="zh-CN" altLang="en-US" sz="3200" b="1">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文本框 5"/>
          <p:cNvSpPr>
            <a:spLocks noChangeArrowheads="1"/>
          </p:cNvSpPr>
          <p:nvPr/>
        </p:nvSpPr>
        <p:spPr bwMode="auto">
          <a:xfrm>
            <a:off x="514350" y="879475"/>
            <a:ext cx="8115300" cy="355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3200" b="1">
                <a:solidFill>
                  <a:srgbClr val="FF0000"/>
                </a:solidFill>
                <a:latin typeface="楷体" panose="02010609060101010101" pitchFamily="49" charset="-122"/>
                <a:ea typeface="楷体" panose="02010609060101010101" pitchFamily="49" charset="-122"/>
              </a:rPr>
              <a:t>    这些动作、语言和神态描写，生动地塑造出一个忠于职守、舍己为人、大公无私，想群众所想、急群众所急，在亲人和群众面前以身作则，又爱子心切，在对人民群众的大爱之中，也深藏着一个父亲对儿子的真爱的优秀共产党员形象。</a:t>
            </a:r>
            <a:endParaRPr lang="en-US" altLang="zh-CN" sz="3200" b="1">
              <a:solidFill>
                <a:srgbClr val="FF0000"/>
              </a:solidFill>
              <a:latin typeface="楷体" panose="02010609060101010101" pitchFamily="49" charset="-122"/>
              <a:ea typeface="楷体" panose="02010609060101010101" pitchFamily="49" charset="-122"/>
              <a:sym typeface="Wingdings" panose="05000000000000000000" pitchFamily="2" charset="2"/>
            </a:endParaRP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文本框 4"/>
          <p:cNvSpPr>
            <a:spLocks noChangeArrowheads="1"/>
          </p:cNvSpPr>
          <p:nvPr/>
        </p:nvSpPr>
        <p:spPr bwMode="auto">
          <a:xfrm>
            <a:off x="822325" y="519113"/>
            <a:ext cx="7727950" cy="178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3200" b="1">
                <a:latin typeface="宋体" panose="02010600030101010101" pitchFamily="2" charset="-122"/>
              </a:rPr>
              <a:t>画出描写雨、洪水和桥的句子读一读。再联系老支书在洪水中的表现，说说这些描写对表现人物的作用。</a:t>
            </a:r>
            <a:endParaRPr lang="en-US" altLang="zh-CN" sz="3200" b="1">
              <a:latin typeface="宋体" panose="02010600030101010101" pitchFamily="2" charset="-122"/>
            </a:endParaRPr>
          </a:p>
        </p:txBody>
      </p:sp>
      <p:sp>
        <p:nvSpPr>
          <p:cNvPr id="47107" name="矩形 1"/>
          <p:cNvSpPr/>
          <p:nvPr/>
        </p:nvSpPr>
        <p:spPr>
          <a:xfrm>
            <a:off x="822325" y="2246313"/>
            <a:ext cx="7870825" cy="2735262"/>
          </a:xfrm>
          <a:prstGeom prst="rect">
            <a:avLst/>
          </a:prstGeom>
          <a:noFill/>
          <a:ln>
            <a:noFill/>
            <a:miter lim="800000"/>
          </a:ln>
        </p:spPr>
        <p:txBody>
          <a:bodyPr>
            <a:spAutoFit/>
          </a:bodyPr>
          <a:lstStyle/>
          <a:p>
            <a:pPr>
              <a:lnSpc>
                <a:spcPct val="110000"/>
              </a:lnSpc>
            </a:pPr>
            <a:r>
              <a:rPr lang="zh-CN" altLang="en-US" sz="3200" b="1">
                <a:solidFill>
                  <a:srgbClr val="FF0000"/>
                </a:solidFill>
                <a:latin typeface="楷体" panose="02010609060101010101" pitchFamily="49" charset="-122"/>
                <a:ea typeface="楷体" panose="02010609060101010101" pitchFamily="49" charset="-122"/>
              </a:rPr>
              <a:t>    参考答案：描写雨、洪水和桥的句子，像一根线串联起整个故事。如，开头用五</a:t>
            </a:r>
            <a:endParaRPr lang="zh-CN" altLang="en-US" sz="3200" b="1">
              <a:solidFill>
                <a:srgbClr val="FF0000"/>
              </a:solidFill>
              <a:latin typeface="楷体" panose="02010609060101010101" pitchFamily="49" charset="-122"/>
              <a:ea typeface="楷体" panose="02010609060101010101" pitchFamily="49" charset="-122"/>
            </a:endParaRPr>
          </a:p>
          <a:p>
            <a:pPr>
              <a:lnSpc>
                <a:spcPct val="110000"/>
              </a:lnSpc>
            </a:pPr>
            <a:r>
              <a:rPr lang="zh-CN" altLang="en-US" sz="3200" b="1">
                <a:solidFill>
                  <a:srgbClr val="FF0000"/>
                </a:solidFill>
                <a:latin typeface="楷体" panose="02010609060101010101" pitchFamily="49" charset="-122"/>
                <a:ea typeface="楷体" panose="02010609060101010101" pitchFamily="49" charset="-122"/>
              </a:rPr>
              <a:t>个自然段描写故事发生的环境。“像泼。像倒”“近一米高的洪水已经在路面上跳舞了”“死亡在洪水的狞笑声中逼近”等，</a:t>
            </a:r>
            <a:endParaRPr lang="zh-CN" altLang="en-US" sz="3200" b="1">
              <a:solidFill>
                <a:srgbClr val="FF0000"/>
              </a:solidFill>
              <a:latin typeface="楷体" panose="02010609060101010101" pitchFamily="49" charset="-122"/>
              <a:ea typeface="楷体" panose="02010609060101010101" pitchFamily="49" charset="-122"/>
            </a:endParaRPr>
          </a:p>
        </p:txBody>
      </p:sp>
      <p:pic>
        <p:nvPicPr>
          <p:cNvPr id="48132" name="图片 1"/>
          <p:cNvPicPr>
            <a:picLocks noChangeAspect="1" noChangeArrowheads="1"/>
          </p:cNvPicPr>
          <p:nvPr/>
        </p:nvPicPr>
        <p:blipFill>
          <a:blip r:embed="rId1" cstate="email">
            <a:clrChange>
              <a:clrFrom>
                <a:srgbClr val="FFFFFF"/>
              </a:clrFrom>
              <a:clrTo>
                <a:srgbClr val="FFFFFF">
                  <a:alpha val="0"/>
                </a:srgbClr>
              </a:clrTo>
            </a:clrChange>
          </a:blip>
          <a:srcRect/>
          <a:stretch>
            <a:fillRect/>
          </a:stretch>
        </p:blipFill>
        <p:spPr bwMode="auto">
          <a:xfrm>
            <a:off x="390525" y="658813"/>
            <a:ext cx="4318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7107"/>
                                        </p:tgtEl>
                                        <p:attrNameLst>
                                          <p:attrName>style.visibility</p:attrName>
                                        </p:attrNameLst>
                                      </p:cBhvr>
                                      <p:to>
                                        <p:strVal val="visible"/>
                                      </p:to>
                                    </p:set>
                                    <p:animEffect transition="in" filter="randombar(horizontal)">
                                      <p:cBhvr>
                                        <p:cTn id="7" dur="500" fill="hold"/>
                                        <p:tgtEl>
                                          <p:spTgt spid="47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矩形 1"/>
          <p:cNvSpPr/>
          <p:nvPr/>
        </p:nvSpPr>
        <p:spPr>
          <a:xfrm>
            <a:off x="582613" y="715963"/>
            <a:ext cx="7978775" cy="4149725"/>
          </a:xfrm>
          <a:prstGeom prst="rect">
            <a:avLst/>
          </a:prstGeom>
          <a:noFill/>
          <a:ln>
            <a:noFill/>
            <a:miter lim="800000"/>
          </a:ln>
        </p:spPr>
        <p:txBody>
          <a:bodyPr>
            <a:spAutoFit/>
          </a:bodyPr>
          <a:lstStyle/>
          <a:p>
            <a:pPr>
              <a:lnSpc>
                <a:spcPct val="120000"/>
              </a:lnSpc>
            </a:pPr>
            <a:r>
              <a:rPr lang="zh-CN" altLang="en-US" sz="3200" b="1">
                <a:solidFill>
                  <a:srgbClr val="FF0000"/>
                </a:solidFill>
                <a:latin typeface="楷体" panose="02010609060101010101" pitchFamily="49" charset="-122"/>
                <a:ea typeface="楷体" panose="02010609060101010101" pitchFamily="49" charset="-122"/>
              </a:rPr>
              <a:t>这些环境描写营造出死亡步步逼近的危机感，也为下文人物的牺牲埋下伏笔。再如，“水渐渐蹿上来</a:t>
            </a:r>
            <a:r>
              <a:rPr lang="en-US" altLang="zh-CN" sz="3200" b="1">
                <a:solidFill>
                  <a:srgbClr val="FF0000"/>
                </a:solidFill>
                <a:latin typeface="楷体" panose="02010609060101010101" pitchFamily="49" charset="-122"/>
                <a:ea typeface="楷体" panose="02010609060101010101" pitchFamily="49" charset="-122"/>
              </a:rPr>
              <a:t>……</a:t>
            </a:r>
            <a:r>
              <a:rPr lang="zh-CN" altLang="en-US" sz="3200" b="1">
                <a:solidFill>
                  <a:srgbClr val="FF0000"/>
                </a:solidFill>
                <a:latin typeface="楷体" panose="02010609060101010101" pitchFamily="49" charset="-122"/>
                <a:ea typeface="楷体" panose="02010609060101010101" pitchFamily="49" charset="-122"/>
              </a:rPr>
              <a:t>”“木桥开始发抖</a:t>
            </a:r>
            <a:r>
              <a:rPr lang="en-US" altLang="zh-CN" sz="3200" b="1">
                <a:solidFill>
                  <a:srgbClr val="FF0000"/>
                </a:solidFill>
                <a:latin typeface="楷体" panose="02010609060101010101" pitchFamily="49" charset="-122"/>
                <a:ea typeface="楷体" panose="02010609060101010101" pitchFamily="49" charset="-122"/>
              </a:rPr>
              <a:t>……</a:t>
            </a:r>
            <a:r>
              <a:rPr lang="zh-CN" altLang="en-US" sz="3200" b="1">
                <a:solidFill>
                  <a:srgbClr val="FF0000"/>
                </a:solidFill>
                <a:latin typeface="楷体" panose="02010609060101010101" pitchFamily="49" charset="-122"/>
                <a:ea typeface="楷体" panose="02010609060101010101" pitchFamily="49" charset="-122"/>
              </a:rPr>
              <a:t>”运用拟人的修辞手法，渲染紧张的气氛，更加衬托出老支书的镇定。“一片白茫茫的世界”暗示着人物的命运，也为人物忠于职守、舍己为人的光辉形象做了背景铺垫。</a:t>
            </a:r>
            <a:endParaRPr lang="zh-CN" altLang="en-US" sz="3200" b="1">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矩形 1"/>
          <p:cNvSpPr>
            <a:spLocks noChangeArrowheads="1"/>
          </p:cNvSpPr>
          <p:nvPr/>
        </p:nvSpPr>
        <p:spPr bwMode="auto">
          <a:xfrm>
            <a:off x="958850" y="677863"/>
            <a:ext cx="7372350" cy="127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3200" b="1">
                <a:latin typeface="宋体" panose="02010600030101010101" pitchFamily="2" charset="-122"/>
              </a:rPr>
              <a:t>小说最后才点明老支书和小伙子的关系，和同学讨论这样写有什么好处。</a:t>
            </a:r>
            <a:endParaRPr lang="zh-CN" altLang="en-US" sz="3200" b="1">
              <a:latin typeface="宋体" panose="02010600030101010101" pitchFamily="2" charset="-122"/>
            </a:endParaRPr>
          </a:p>
        </p:txBody>
      </p:sp>
      <p:sp>
        <p:nvSpPr>
          <p:cNvPr id="49155" name="矩形 2"/>
          <p:cNvSpPr/>
          <p:nvPr/>
        </p:nvSpPr>
        <p:spPr>
          <a:xfrm>
            <a:off x="903288" y="1885950"/>
            <a:ext cx="7626350" cy="2968625"/>
          </a:xfrm>
          <a:prstGeom prst="rect">
            <a:avLst/>
          </a:prstGeom>
          <a:noFill/>
          <a:ln>
            <a:noFill/>
            <a:miter lim="800000"/>
          </a:ln>
        </p:spPr>
        <p:txBody>
          <a:bodyPr>
            <a:spAutoFit/>
          </a:bodyPr>
          <a:lstStyle/>
          <a:p>
            <a:pPr>
              <a:lnSpc>
                <a:spcPct val="120000"/>
              </a:lnSpc>
            </a:pPr>
            <a:r>
              <a:rPr lang="zh-CN" altLang="en-US" sz="3200" b="1">
                <a:solidFill>
                  <a:srgbClr val="FF0000"/>
                </a:solidFill>
                <a:latin typeface="楷体" panose="02010609060101010101" pitchFamily="49" charset="-122"/>
                <a:ea typeface="楷体" panose="02010609060101010101" pitchFamily="49" charset="-122"/>
              </a:rPr>
              <a:t>    参考答案：结尾写一个老太太来祭奠她的丈夫和儿子，故事到这里戛然而止，但人们却恍然大悟，小伙子不仅仅是党员，更是党支部书记的儿子。他们之所以有如此的胸怀和牺牲精神，正因为他们都是党</a:t>
            </a:r>
            <a:endParaRPr lang="zh-CN" altLang="en-US" sz="3200" b="1">
              <a:solidFill>
                <a:srgbClr val="FF0000"/>
              </a:solidFill>
              <a:latin typeface="楷体" panose="02010609060101010101" pitchFamily="49" charset="-122"/>
              <a:ea typeface="楷体" panose="02010609060101010101" pitchFamily="49" charset="-122"/>
            </a:endParaRPr>
          </a:p>
        </p:txBody>
      </p:sp>
      <p:pic>
        <p:nvPicPr>
          <p:cNvPr id="50180" name="图片 1"/>
          <p:cNvPicPr>
            <a:picLocks noChangeAspect="1" noChangeArrowheads="1"/>
          </p:cNvPicPr>
          <p:nvPr/>
        </p:nvPicPr>
        <p:blipFill>
          <a:blip r:embed="rId1" cstate="email">
            <a:clrChange>
              <a:clrFrom>
                <a:srgbClr val="FFFFFF"/>
              </a:clrFrom>
              <a:clrTo>
                <a:srgbClr val="FFFFFF">
                  <a:alpha val="0"/>
                </a:srgbClr>
              </a:clrTo>
            </a:clrChange>
          </a:blip>
          <a:srcRect/>
          <a:stretch>
            <a:fillRect/>
          </a:stretch>
        </p:blipFill>
        <p:spPr bwMode="auto">
          <a:xfrm>
            <a:off x="587375" y="801688"/>
            <a:ext cx="4318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9155"/>
                                        </p:tgtEl>
                                        <p:attrNameLst>
                                          <p:attrName>style.visibility</p:attrName>
                                        </p:attrNameLst>
                                      </p:cBhvr>
                                      <p:to>
                                        <p:strVal val="visible"/>
                                      </p:to>
                                    </p:set>
                                    <p:animEffect transition="in" filter="randombar(horizontal)">
                                      <p:cBhvr>
                                        <p:cTn id="7" dur="500" fill="hold"/>
                                        <p:tgtEl>
                                          <p:spTgt spid="49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矩形 2"/>
          <p:cNvSpPr/>
          <p:nvPr/>
        </p:nvSpPr>
        <p:spPr>
          <a:xfrm>
            <a:off x="758825" y="1300163"/>
            <a:ext cx="7626350" cy="2376487"/>
          </a:xfrm>
          <a:prstGeom prst="rect">
            <a:avLst/>
          </a:prstGeom>
          <a:noFill/>
          <a:ln>
            <a:noFill/>
            <a:miter lim="800000"/>
          </a:ln>
        </p:spPr>
        <p:txBody>
          <a:bodyPr>
            <a:spAutoFit/>
          </a:bodyPr>
          <a:lstStyle/>
          <a:p>
            <a:pPr>
              <a:lnSpc>
                <a:spcPct val="120000"/>
              </a:lnSpc>
            </a:pPr>
            <a:r>
              <a:rPr lang="zh-CN" altLang="en-US" sz="3200" b="1">
                <a:solidFill>
                  <a:srgbClr val="FF0000"/>
                </a:solidFill>
                <a:latin typeface="楷体" panose="02010609060101010101" pitchFamily="49" charset="-122"/>
                <a:ea typeface="楷体" panose="02010609060101010101" pitchFamily="49" charset="-122"/>
              </a:rPr>
              <a:t>员！这虽让人感到意料之外，但联系前文仔细想想，又觉得在情理之中。这样的结尾，达到了震撼人心的艺术效果，加强了故事的悲壮色彩，让人不禁为之动容。</a:t>
            </a:r>
            <a:endParaRPr lang="zh-CN" altLang="en-US" sz="3200" b="1">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0178"/>
                                        </p:tgtEl>
                                        <p:attrNameLst>
                                          <p:attrName>style.visibility</p:attrName>
                                        </p:attrNameLst>
                                      </p:cBhvr>
                                      <p:to>
                                        <p:strVal val="visible"/>
                                      </p:to>
                                    </p:set>
                                    <p:animEffect transition="in" filter="randombar(horizontal)">
                                      <p:cBhvr>
                                        <p:cTn id="7" dur="500" fill="hold"/>
                                        <p:tgtEl>
                                          <p:spTgt spid="50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8"/>
          <p:cNvSpPr>
            <a:spLocks noChangeArrowheads="1"/>
          </p:cNvSpPr>
          <p:nvPr/>
        </p:nvSpPr>
        <p:spPr bwMode="auto">
          <a:xfrm>
            <a:off x="769938" y="1593850"/>
            <a:ext cx="7658100" cy="216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514350" indent="-514350">
              <a:lnSpc>
                <a:spcPct val="130000"/>
              </a:lnSpc>
              <a:spcBef>
                <a:spcPts val="1200"/>
              </a:spcBef>
              <a:buFont typeface="Calibri" panose="020F0502020204030204" pitchFamily="34" charset="0"/>
              <a:buAutoNum type="arabicPeriod"/>
            </a:pPr>
            <a:r>
              <a:rPr lang="zh-CN" altLang="en-US" sz="3200" b="1">
                <a:latin typeface="宋体" panose="02010600030101010101" pitchFamily="2" charset="-122"/>
              </a:rPr>
              <a:t>写一篇简短的读后感。</a:t>
            </a:r>
            <a:endParaRPr lang="en-US" altLang="zh-CN" sz="3200" b="1">
              <a:latin typeface="宋体" panose="02010600030101010101" pitchFamily="2" charset="-122"/>
            </a:endParaRPr>
          </a:p>
          <a:p>
            <a:pPr marL="514350" indent="-514350">
              <a:lnSpc>
                <a:spcPct val="130000"/>
              </a:lnSpc>
              <a:spcBef>
                <a:spcPts val="1200"/>
              </a:spcBef>
              <a:buFont typeface="Calibri" panose="020F0502020204030204" pitchFamily="34" charset="0"/>
              <a:buAutoNum type="arabicPeriod"/>
            </a:pPr>
            <a:r>
              <a:rPr lang="zh-CN" altLang="en-US" sz="3200" b="1">
                <a:latin typeface="宋体" panose="02010600030101010101" pitchFamily="2" charset="-122"/>
              </a:rPr>
              <a:t>搜集具有崇高精神的共产党员的名字和事迹并与同学们交流。</a:t>
            </a:r>
            <a:endParaRPr lang="en-US" altLang="zh-CN" sz="3200" b="1">
              <a:latin typeface="宋体" panose="02010600030101010101" pitchFamily="2" charset="-122"/>
            </a:endParaRPr>
          </a:p>
        </p:txBody>
      </p:sp>
      <p:sp>
        <p:nvSpPr>
          <p:cNvPr id="52227"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课后作业</a:t>
            </a:r>
            <a:endParaRPr lang="zh-CN" altLang="en-US" sz="3200" b="1">
              <a:latin typeface="黑体" panose="02010609060101010101" pitchFamily="49" charset="-122"/>
              <a:ea typeface="黑体" panose="02010609060101010101" pitchFamily="49" charset="-122"/>
            </a:endParaRPr>
          </a:p>
        </p:txBody>
      </p:sp>
      <p:pic>
        <p:nvPicPr>
          <p:cNvPr id="52228" name="New picture"/>
          <p:cNvPicPr>
            <a:picLocks noChangeAspect="1" noChangeArrowheads="1"/>
          </p:cNvPicPr>
          <p:nvPr/>
        </p:nvPicPr>
        <p:blipFill>
          <a:blip r:embed="rId1"/>
          <a:srcRect/>
          <a:stretch>
            <a:fillRect/>
          </a:stretch>
        </p:blipFill>
        <p:spPr bwMode="auto">
          <a:xfrm>
            <a:off x="12395200" y="10198100"/>
            <a:ext cx="3683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round/>
                <a:headEnd type="none" w="med" len="med"/>
                <a:tailEnd type="none" w="med" len="med"/>
              </a14:hiddenLine>
            </a:ext>
          </a:extLst>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1"/>
          <p:cNvSpPr/>
          <p:nvPr/>
        </p:nvSpPr>
        <p:spPr>
          <a:xfrm>
            <a:off x="482600" y="955675"/>
            <a:ext cx="6635750" cy="2378075"/>
          </a:xfrm>
          <a:prstGeom prst="rect">
            <a:avLst/>
          </a:prstGeom>
          <a:noFill/>
          <a:ln>
            <a:noFill/>
            <a:miter lim="800000"/>
          </a:ln>
        </p:spPr>
        <p:txBody>
          <a:bodyPr>
            <a:spAutoFit/>
          </a:bodyPr>
          <a:lstStyle/>
          <a:p>
            <a:pPr>
              <a:lnSpc>
                <a:spcPct val="120000"/>
              </a:lnSpc>
            </a:pPr>
            <a:r>
              <a:rPr lang="zh-CN" altLang="en-US" sz="3200" b="1" dirty="0">
                <a:latin typeface="楷体" panose="02010609060101010101" pitchFamily="49" charset="-122"/>
                <a:ea typeface="楷体" panose="02010609060101010101" pitchFamily="49" charset="-122"/>
              </a:rPr>
              <a:t>    </a:t>
            </a:r>
            <a:r>
              <a:rPr lang="zh-CN" altLang="en-US" sz="3200" b="1" dirty="0">
                <a:solidFill>
                  <a:srgbClr val="FF0000"/>
                </a:solidFill>
                <a:latin typeface="楷体" panose="02010609060101010101" pitchFamily="49" charset="-122"/>
                <a:ea typeface="楷体" panose="02010609060101010101" pitchFamily="49" charset="-122"/>
              </a:rPr>
              <a:t>谈歌</a:t>
            </a:r>
            <a:r>
              <a:rPr lang="zh-CN" altLang="en-US" sz="3200" b="1" dirty="0">
                <a:latin typeface="楷体" panose="02010609060101010101" pitchFamily="49" charset="-122"/>
                <a:ea typeface="楷体" panose="02010609060101010101" pitchFamily="49" charset="-122"/>
              </a:rPr>
              <a:t>，</a:t>
            </a:r>
            <a:r>
              <a:rPr lang="en-US" altLang="zh-CN" sz="3200" b="1" dirty="0">
                <a:latin typeface="楷体" panose="02010609060101010101" pitchFamily="49" charset="-122"/>
                <a:ea typeface="楷体" panose="02010609060101010101" pitchFamily="49" charset="-122"/>
              </a:rPr>
              <a:t>1954</a:t>
            </a:r>
            <a:r>
              <a:rPr lang="zh-CN" altLang="en-US" sz="3200" b="1" dirty="0">
                <a:latin typeface="楷体" panose="02010609060101010101" pitchFamily="49" charset="-122"/>
                <a:ea typeface="楷体" panose="02010609060101010101" pitchFamily="49" charset="-122"/>
              </a:rPr>
              <a:t>年出生，毕业于河北师范大学。现任河北省作家协会副主席。其作品曾获</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人民文学</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十月</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当代</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等期刊文学奖。</a:t>
            </a:r>
            <a:endParaRPr lang="zh-CN" altLang="en-US" sz="3200" b="1" dirty="0">
              <a:solidFill>
                <a:srgbClr val="FF0000"/>
              </a:solidFill>
              <a:latin typeface="楷体" panose="02010609060101010101" pitchFamily="49" charset="-122"/>
              <a:ea typeface="楷体" panose="02010609060101010101" pitchFamily="49" charset="-122"/>
            </a:endParaRPr>
          </a:p>
        </p:txBody>
      </p:sp>
      <p:pic>
        <p:nvPicPr>
          <p:cNvPr id="8195" name="Picture 7"/>
          <p:cNvPicPr>
            <a:picLocks noChangeAspect="1" noChangeArrowheads="1"/>
          </p:cNvPicPr>
          <p:nvPr/>
        </p:nvPicPr>
        <p:blipFill>
          <a:blip r:embed="rId1" cstate="email"/>
          <a:srcRect/>
          <a:stretch>
            <a:fillRect/>
          </a:stretch>
        </p:blipFill>
        <p:spPr bwMode="auto">
          <a:xfrm>
            <a:off x="7016750" y="950913"/>
            <a:ext cx="1517650" cy="230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olid"/>
                <a:miter lim="800000"/>
                <a:headEnd type="none" w="med" len="med"/>
                <a:tailEnd type="none" w="med" len="med"/>
              </a14:hiddenLine>
            </a:ext>
          </a:extLst>
        </p:spPr>
      </p:pic>
      <p:sp>
        <p:nvSpPr>
          <p:cNvPr id="8196"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dirty="0">
                <a:latin typeface="黑体" panose="02010609060101010101" pitchFamily="49" charset="-122"/>
                <a:ea typeface="黑体" panose="02010609060101010101" pitchFamily="49" charset="-122"/>
              </a:rPr>
              <a:t>作者简介</a:t>
            </a:r>
            <a:endParaRPr lang="zh-CN" altLang="en-US" sz="3200" b="1" dirty="0">
              <a:latin typeface="黑体" panose="02010609060101010101" pitchFamily="49" charset="-122"/>
              <a:ea typeface="黑体" panose="02010609060101010101" pitchFamily="49" charset="-122"/>
            </a:endParaRPr>
          </a:p>
        </p:txBody>
      </p:sp>
      <p:sp>
        <p:nvSpPr>
          <p:cNvPr id="7173" name="矩形 1"/>
          <p:cNvSpPr/>
          <p:nvPr/>
        </p:nvSpPr>
        <p:spPr>
          <a:xfrm>
            <a:off x="622300" y="3471863"/>
            <a:ext cx="8337550" cy="1195387"/>
          </a:xfrm>
          <a:prstGeom prst="rect">
            <a:avLst/>
          </a:prstGeom>
          <a:noFill/>
          <a:ln>
            <a:noFill/>
            <a:miter lim="800000"/>
          </a:ln>
        </p:spPr>
        <p:txBody>
          <a:bodyPr>
            <a:spAutoFit/>
          </a:bodyPr>
          <a:lstStyle/>
          <a:p>
            <a:pPr>
              <a:lnSpc>
                <a:spcPct val="120000"/>
              </a:lnSpc>
            </a:pPr>
            <a:r>
              <a:rPr lang="zh-CN" altLang="en-US" sz="3200" b="1" dirty="0">
                <a:latin typeface="楷体" panose="02010609060101010101" pitchFamily="49" charset="-122"/>
                <a:ea typeface="楷体" panose="02010609060101010101" pitchFamily="49" charset="-122"/>
              </a:rPr>
              <a:t>    主要作品：</a:t>
            </a:r>
            <a:r>
              <a:rPr lang="zh-CN" altLang="en-US" sz="3200" b="1" u="sng" dirty="0">
                <a:solidFill>
                  <a:srgbClr val="FF0000"/>
                </a:solidFill>
                <a:latin typeface="楷体" panose="02010609060101010101" pitchFamily="49" charset="-122"/>
                <a:ea typeface="楷体" panose="02010609060101010101" pitchFamily="49" charset="-122"/>
              </a:rPr>
              <a:t>长篇小说</a:t>
            </a:r>
            <a:r>
              <a:rPr lang="en-US" altLang="zh-CN" sz="3200" b="1" u="sng" dirty="0">
                <a:solidFill>
                  <a:srgbClr val="FF0000"/>
                </a:solidFill>
                <a:latin typeface="楷体" panose="02010609060101010101" pitchFamily="49" charset="-122"/>
                <a:ea typeface="楷体" panose="02010609060101010101" pitchFamily="49" charset="-122"/>
              </a:rPr>
              <a:t>《</a:t>
            </a:r>
            <a:r>
              <a:rPr lang="zh-CN" altLang="en-US" sz="3200" b="1" u="sng" dirty="0">
                <a:solidFill>
                  <a:srgbClr val="FF0000"/>
                </a:solidFill>
                <a:latin typeface="楷体" panose="02010609060101010101" pitchFamily="49" charset="-122"/>
                <a:ea typeface="楷体" panose="02010609060101010101" pitchFamily="49" charset="-122"/>
              </a:rPr>
              <a:t>家园笔记</a:t>
            </a:r>
            <a:r>
              <a:rPr lang="en-US" altLang="zh-CN" sz="3200" b="1" u="sng" dirty="0">
                <a:solidFill>
                  <a:srgbClr val="FF0000"/>
                </a:solidFill>
                <a:latin typeface="楷体" panose="02010609060101010101" pitchFamily="49" charset="-122"/>
                <a:ea typeface="楷体" panose="02010609060101010101" pitchFamily="49" charset="-122"/>
              </a:rPr>
              <a:t>》</a:t>
            </a:r>
            <a:r>
              <a:rPr lang="zh-CN" altLang="en-US" sz="3200" b="1" u="sng" dirty="0">
                <a:solidFill>
                  <a:srgbClr val="FF0000"/>
                </a:solidFill>
                <a:latin typeface="楷体" panose="02010609060101010101" pitchFamily="49" charset="-122"/>
                <a:ea typeface="楷体" panose="02010609060101010101" pitchFamily="49" charset="-122"/>
              </a:rPr>
              <a:t>，中篇小说集</a:t>
            </a:r>
            <a:r>
              <a:rPr lang="en-US" altLang="zh-CN" sz="3200" b="1" u="sng" dirty="0">
                <a:solidFill>
                  <a:srgbClr val="FF0000"/>
                </a:solidFill>
                <a:latin typeface="楷体" panose="02010609060101010101" pitchFamily="49" charset="-122"/>
                <a:ea typeface="楷体" panose="02010609060101010101" pitchFamily="49" charset="-122"/>
              </a:rPr>
              <a:t>《</a:t>
            </a:r>
            <a:r>
              <a:rPr lang="zh-CN" altLang="en-US" sz="3200" b="1" u="sng" dirty="0">
                <a:solidFill>
                  <a:srgbClr val="FF0000"/>
                </a:solidFill>
                <a:latin typeface="楷体" panose="02010609060101010101" pitchFamily="49" charset="-122"/>
                <a:ea typeface="楷体" panose="02010609060101010101" pitchFamily="49" charset="-122"/>
              </a:rPr>
              <a:t>大厂</a:t>
            </a:r>
            <a:r>
              <a:rPr lang="en-US" altLang="zh-CN" sz="3200" b="1" u="sng" dirty="0">
                <a:solidFill>
                  <a:srgbClr val="FF0000"/>
                </a:solidFill>
                <a:latin typeface="楷体" panose="02010609060101010101" pitchFamily="49" charset="-122"/>
                <a:ea typeface="楷体" panose="02010609060101010101" pitchFamily="49" charset="-122"/>
              </a:rPr>
              <a:t>》</a:t>
            </a:r>
            <a:r>
              <a:rPr lang="zh-CN" altLang="en-US" sz="3200" b="1" u="sng" dirty="0">
                <a:solidFill>
                  <a:srgbClr val="FF0000"/>
                </a:solidFill>
                <a:latin typeface="楷体" panose="02010609060101010101" pitchFamily="49" charset="-122"/>
                <a:ea typeface="楷体" panose="02010609060101010101" pitchFamily="49" charset="-122"/>
              </a:rPr>
              <a:t>，短篇小说集</a:t>
            </a:r>
            <a:r>
              <a:rPr lang="en-US" altLang="zh-CN" sz="3200" b="1" u="sng" dirty="0">
                <a:solidFill>
                  <a:srgbClr val="FF0000"/>
                </a:solidFill>
                <a:latin typeface="楷体" panose="02010609060101010101" pitchFamily="49" charset="-122"/>
                <a:ea typeface="楷体" panose="02010609060101010101" pitchFamily="49" charset="-122"/>
              </a:rPr>
              <a:t>《</a:t>
            </a:r>
            <a:r>
              <a:rPr lang="zh-CN" altLang="en-US" sz="3200" b="1" u="sng" dirty="0">
                <a:solidFill>
                  <a:srgbClr val="FF0000"/>
                </a:solidFill>
                <a:latin typeface="楷体" panose="02010609060101010101" pitchFamily="49" charset="-122"/>
                <a:ea typeface="楷体" panose="02010609060101010101" pitchFamily="49" charset="-122"/>
              </a:rPr>
              <a:t>绝唱</a:t>
            </a:r>
            <a:r>
              <a:rPr lang="en-US" altLang="zh-CN" sz="3200" b="1" u="sng" dirty="0">
                <a:solidFill>
                  <a:srgbClr val="FF0000"/>
                </a:solidFill>
                <a:latin typeface="楷体" panose="02010609060101010101" pitchFamily="49" charset="-122"/>
                <a:ea typeface="楷体" panose="02010609060101010101" pitchFamily="49" charset="-122"/>
              </a:rPr>
              <a:t>》</a:t>
            </a:r>
            <a:r>
              <a:rPr lang="zh-CN" altLang="en-US" sz="3200" b="1" u="sng" dirty="0">
                <a:solidFill>
                  <a:srgbClr val="FF0000"/>
                </a:solidFill>
                <a:latin typeface="楷体" panose="02010609060101010101" pitchFamily="49" charset="-122"/>
                <a:ea typeface="楷体" panose="02010609060101010101" pitchFamily="49" charset="-122"/>
              </a:rPr>
              <a:t>等。</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170">
                                            <p:txEl>
                                              <p:pRg st="0" end="0"/>
                                            </p:txEl>
                                          </p:spTgt>
                                        </p:tgtEl>
                                        <p:attrNameLst>
                                          <p:attrName>style.visibility</p:attrName>
                                        </p:attrNameLst>
                                      </p:cBhvr>
                                      <p:to>
                                        <p:strVal val="visible"/>
                                      </p:to>
                                    </p:set>
                                    <p:animEffect transition="in" filter="randombar(horizontal)">
                                      <p:cBhvr>
                                        <p:cTn id="7" dur="500" fill="hold"/>
                                        <p:tgtEl>
                                          <p:spTgt spid="7170">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8195"/>
                                        </p:tgtEl>
                                        <p:attrNameLst>
                                          <p:attrName>style.visibility</p:attrName>
                                        </p:attrNameLst>
                                      </p:cBhvr>
                                      <p:to>
                                        <p:strVal val="visible"/>
                                      </p:to>
                                    </p:set>
                                    <p:animEffect transition="in" filter="randombar(horizontal)">
                                      <p:cBhvr>
                                        <p:cTn id="10" dur="500" fill="hold"/>
                                        <p:tgtEl>
                                          <p:spTgt spid="8195"/>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7173">
                                            <p:txEl>
                                              <p:pRg st="0" end="0"/>
                                            </p:txEl>
                                          </p:spTgt>
                                        </p:tgtEl>
                                        <p:attrNameLst>
                                          <p:attrName>style.visibility</p:attrName>
                                        </p:attrNameLst>
                                      </p:cBhvr>
                                      <p:to>
                                        <p:strVal val="visible"/>
                                      </p:to>
                                    </p:set>
                                    <p:animEffect transition="in" filter="barn(inVertical)">
                                      <p:cBhvr>
                                        <p:cTn id="15" dur="500" fill="hold"/>
                                        <p:tgtEl>
                                          <p:spTgt spid="717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4"/>
          <p:cNvSpPr/>
          <p:nvPr/>
        </p:nvSpPr>
        <p:spPr>
          <a:xfrm>
            <a:off x="528638" y="895350"/>
            <a:ext cx="7953375" cy="1808163"/>
          </a:xfrm>
          <a:prstGeom prst="rect">
            <a:avLst/>
          </a:prstGeom>
          <a:noFill/>
          <a:ln>
            <a:noFill/>
            <a:miter lim="800000"/>
          </a:ln>
        </p:spPr>
        <p:txBody>
          <a:bodyPr>
            <a:spAutoFit/>
          </a:bodyPr>
          <a:lstStyle/>
          <a:p>
            <a:pPr>
              <a:lnSpc>
                <a:spcPct val="130000"/>
              </a:lnSpc>
            </a:pPr>
            <a:r>
              <a:rPr lang="zh-CN" altLang="en-US" sz="3000" b="1" dirty="0">
                <a:latin typeface="宋体" panose="02010600030101010101" pitchFamily="2" charset="-122"/>
              </a:rPr>
              <a:t>    这篇文章仅用一个“桥”字做题目，文章会写些什么内容呢？带着对题目的思考自由地朗读课文！</a:t>
            </a:r>
            <a:endParaRPr lang="zh-CN" altLang="en-US" sz="3000" b="1" dirty="0">
              <a:latin typeface="宋体" panose="02010600030101010101" pitchFamily="2" charset="-122"/>
            </a:endParaRPr>
          </a:p>
        </p:txBody>
      </p:sp>
      <p:sp>
        <p:nvSpPr>
          <p:cNvPr id="9219"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初读课文</a:t>
            </a:r>
            <a:endParaRPr lang="zh-CN" altLang="en-US" sz="3200" b="1">
              <a:latin typeface="黑体" panose="02010609060101010101" pitchFamily="49" charset="-122"/>
              <a:ea typeface="黑体" panose="02010609060101010101" pitchFamily="49" charset="-122"/>
            </a:endParaRPr>
          </a:p>
        </p:txBody>
      </p:sp>
      <p:sp>
        <p:nvSpPr>
          <p:cNvPr id="8196" name="矩形 7"/>
          <p:cNvSpPr/>
          <p:nvPr/>
        </p:nvSpPr>
        <p:spPr>
          <a:xfrm>
            <a:off x="528638" y="2703513"/>
            <a:ext cx="8008937" cy="2308225"/>
          </a:xfrm>
          <a:prstGeom prst="rect">
            <a:avLst/>
          </a:prstGeom>
          <a:noFill/>
          <a:ln>
            <a:noFill/>
            <a:miter lim="800000"/>
          </a:ln>
        </p:spPr>
        <p:txBody>
          <a:bodyPr>
            <a:spAutoFit/>
          </a:bodyPr>
          <a:lstStyle/>
          <a:p>
            <a:pPr>
              <a:lnSpc>
                <a:spcPct val="120000"/>
              </a:lnSpc>
              <a:spcBef>
                <a:spcPts val="600"/>
              </a:spcBef>
            </a:pPr>
            <a:r>
              <a:rPr lang="zh-CN" altLang="en-US" sz="3000" b="1" dirty="0">
                <a:solidFill>
                  <a:srgbClr val="0033CC"/>
                </a:solidFill>
                <a:latin typeface="宋体" panose="02010600030101010101" pitchFamily="2" charset="-122"/>
              </a:rPr>
              <a:t>    文章叙述了一位村党支部书记面对山洪暴发，以自己的威信、忠于职守的信念和沉稳果决的指挥，将村民们送上了跨越死亡的生命桥。老支书和他的儿子却牺牲了。</a:t>
            </a:r>
            <a:endParaRPr lang="zh-CN" altLang="en-US" sz="3000" b="1" dirty="0">
              <a:solidFill>
                <a:srgbClr val="0033CC"/>
              </a:solidFill>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p:cTn id="7" dur="1" fill="hold"/>
                                        <p:tgtEl>
                                          <p:spTgt spid="8194"/>
                                        </p:tgtEl>
                                      </p:cBhvr>
                                    </p:anim>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196"/>
                                        </p:tgtEl>
                                        <p:attrNameLst>
                                          <p:attrName>style.visibility</p:attrName>
                                        </p:attrNameLst>
                                      </p:cBhvr>
                                      <p:to>
                                        <p:strVal val="visible"/>
                                      </p:to>
                                    </p:set>
                                    <p:animEffect transition="in" filter="randombar(horizontal)">
                                      <p:cBhvr>
                                        <p:cTn id="12" dur="500" fill="hold"/>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p:bldP spid="819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4"/>
          <p:cNvSpPr/>
          <p:nvPr/>
        </p:nvSpPr>
        <p:spPr>
          <a:xfrm>
            <a:off x="542925" y="1135063"/>
            <a:ext cx="7953375" cy="1281112"/>
          </a:xfrm>
          <a:prstGeom prst="rect">
            <a:avLst/>
          </a:prstGeom>
          <a:noFill/>
          <a:ln>
            <a:noFill/>
            <a:miter lim="800000"/>
          </a:ln>
        </p:spPr>
        <p:txBody>
          <a:bodyPr>
            <a:spAutoFit/>
          </a:bodyPr>
          <a:lstStyle/>
          <a:p>
            <a:pPr>
              <a:lnSpc>
                <a:spcPct val="130000"/>
              </a:lnSpc>
            </a:pPr>
            <a:r>
              <a:rPr lang="zh-CN" altLang="en-US" sz="3200" b="1">
                <a:latin typeface="宋体" panose="02010600030101010101" pitchFamily="2" charset="-122"/>
              </a:rPr>
              <a:t>    说一说：老支书给你留下的初步印象是什么样的？</a:t>
            </a:r>
            <a:endParaRPr lang="zh-CN" altLang="en-US" sz="3200" b="1">
              <a:latin typeface="宋体" panose="02010600030101010101" pitchFamily="2" charset="-122"/>
            </a:endParaRPr>
          </a:p>
        </p:txBody>
      </p:sp>
      <p:sp>
        <p:nvSpPr>
          <p:cNvPr id="9219" name="Text Box 5"/>
          <p:cNvSpPr>
            <a:spLocks noChangeArrowheads="1"/>
          </p:cNvSpPr>
          <p:nvPr/>
        </p:nvSpPr>
        <p:spPr bwMode="auto">
          <a:xfrm>
            <a:off x="1787525" y="2624138"/>
            <a:ext cx="1868488" cy="584200"/>
          </a:xfrm>
          <a:prstGeom prst="rect">
            <a:avLst/>
          </a:prstGeom>
          <a:gradFill rotWithShape="1">
            <a:gsLst>
              <a:gs pos="0">
                <a:srgbClr val="9EEAFF"/>
              </a:gs>
              <a:gs pos="35001">
                <a:srgbClr val="BBEFFF"/>
              </a:gs>
              <a:gs pos="100000">
                <a:srgbClr val="E4F9FF"/>
              </a:gs>
            </a:gsLst>
            <a:lin ang="16200000" scaled="1"/>
          </a:gradFill>
          <a:ln w="9525" algn="ctr">
            <a:solidFill>
              <a:srgbClr val="46AAC5"/>
            </a:solidFill>
            <a:miter lim="800000"/>
          </a:ln>
          <a:effectLst>
            <a:outerShdw dist="20000" dir="5400000" rotWithShape="0">
              <a:srgbClr val="000000">
                <a:alpha val="37999"/>
              </a:srgbClr>
            </a:outerShdw>
          </a:effectLst>
        </p:spPr>
        <p:txBody>
          <a:bodyPr anchor="ctr" anchorCtr="1">
            <a:spAutoFit/>
          </a:bodyPr>
          <a:lstStyle/>
          <a:p>
            <a:pPr algn="ctr">
              <a:spcBef>
                <a:spcPct val="50000"/>
              </a:spcBef>
            </a:pPr>
            <a:r>
              <a:rPr lang="zh-CN" altLang="en-US" sz="3200" b="1">
                <a:solidFill>
                  <a:srgbClr val="0000FF"/>
                </a:solidFill>
                <a:latin typeface="楷体" panose="02010609060101010101" pitchFamily="49" charset="-122"/>
                <a:ea typeface="楷体" panose="02010609060101010101" pitchFamily="49" charset="-122"/>
              </a:rPr>
              <a:t>舍己为人</a:t>
            </a:r>
            <a:endParaRPr lang="zh-CN" altLang="en-US" sz="3200" b="1">
              <a:solidFill>
                <a:srgbClr val="0000FF"/>
              </a:solidFill>
              <a:latin typeface="楷体" panose="02010609060101010101" pitchFamily="49" charset="-122"/>
              <a:ea typeface="楷体" panose="02010609060101010101" pitchFamily="49" charset="-122"/>
            </a:endParaRPr>
          </a:p>
        </p:txBody>
      </p:sp>
      <p:sp>
        <p:nvSpPr>
          <p:cNvPr id="9220" name="Text Box 5"/>
          <p:cNvSpPr>
            <a:spLocks noChangeArrowheads="1"/>
          </p:cNvSpPr>
          <p:nvPr/>
        </p:nvSpPr>
        <p:spPr bwMode="auto">
          <a:xfrm>
            <a:off x="5062538" y="2624138"/>
            <a:ext cx="1866900" cy="584200"/>
          </a:xfrm>
          <a:prstGeom prst="rect">
            <a:avLst/>
          </a:prstGeom>
          <a:gradFill rotWithShape="1">
            <a:gsLst>
              <a:gs pos="0">
                <a:srgbClr val="FFBE86"/>
              </a:gs>
              <a:gs pos="35001">
                <a:srgbClr val="FFD0AA"/>
              </a:gs>
              <a:gs pos="100000">
                <a:srgbClr val="FFEBDB"/>
              </a:gs>
            </a:gsLst>
            <a:lin ang="16200000" scaled="1"/>
          </a:gradFill>
          <a:ln w="9525" algn="ctr">
            <a:solidFill>
              <a:srgbClr val="F69240"/>
            </a:solidFill>
            <a:miter lim="800000"/>
          </a:ln>
          <a:effectLst>
            <a:outerShdw dist="20000" dir="5400000" rotWithShape="0">
              <a:srgbClr val="000000">
                <a:alpha val="37999"/>
              </a:srgbClr>
            </a:outerShdw>
          </a:effectLst>
        </p:spPr>
        <p:txBody>
          <a:bodyPr anchor="ctr" anchorCtr="1">
            <a:spAutoFit/>
          </a:bodyPr>
          <a:lstStyle/>
          <a:p>
            <a:pPr algn="ctr">
              <a:spcBef>
                <a:spcPct val="50000"/>
              </a:spcBef>
            </a:pPr>
            <a:r>
              <a:rPr lang="zh-CN" altLang="en-US" sz="3200" b="1">
                <a:solidFill>
                  <a:srgbClr val="0000FF"/>
                </a:solidFill>
                <a:latin typeface="楷体" panose="02010609060101010101" pitchFamily="49" charset="-122"/>
                <a:ea typeface="楷体" panose="02010609060101010101" pitchFamily="49" charset="-122"/>
              </a:rPr>
              <a:t>沉着冷静</a:t>
            </a:r>
            <a:endParaRPr lang="zh-CN" altLang="en-US" sz="3200" b="1">
              <a:solidFill>
                <a:srgbClr val="0000FF"/>
              </a:solidFill>
              <a:latin typeface="楷体" panose="02010609060101010101" pitchFamily="49" charset="-122"/>
              <a:ea typeface="楷体" panose="02010609060101010101" pitchFamily="49" charset="-122"/>
            </a:endParaRPr>
          </a:p>
        </p:txBody>
      </p:sp>
      <p:sp>
        <p:nvSpPr>
          <p:cNvPr id="9221" name="Text Box 5"/>
          <p:cNvSpPr>
            <a:spLocks noChangeArrowheads="1"/>
          </p:cNvSpPr>
          <p:nvPr/>
        </p:nvSpPr>
        <p:spPr bwMode="auto">
          <a:xfrm>
            <a:off x="1787525" y="3624263"/>
            <a:ext cx="1868488" cy="584200"/>
          </a:xfrm>
          <a:prstGeom prst="rect">
            <a:avLst/>
          </a:prstGeom>
          <a:gradFill rotWithShape="1">
            <a:gsLst>
              <a:gs pos="0">
                <a:srgbClr val="C9B5E8"/>
              </a:gs>
              <a:gs pos="35001">
                <a:srgbClr val="D9CBEE"/>
              </a:gs>
              <a:gs pos="100000">
                <a:srgbClr val="F0EAF9"/>
              </a:gs>
            </a:gsLst>
            <a:lin ang="16200000" scaled="1"/>
          </a:gradFill>
          <a:ln w="9525" algn="ctr">
            <a:solidFill>
              <a:srgbClr val="7D60A0"/>
            </a:solidFill>
            <a:miter lim="800000"/>
          </a:ln>
          <a:effectLst>
            <a:outerShdw dist="20000" dir="5400000" rotWithShape="0">
              <a:srgbClr val="000000">
                <a:alpha val="37999"/>
              </a:srgbClr>
            </a:outerShdw>
          </a:effectLst>
        </p:spPr>
        <p:txBody>
          <a:bodyPr anchor="ctr" anchorCtr="1">
            <a:spAutoFit/>
          </a:bodyPr>
          <a:lstStyle/>
          <a:p>
            <a:pPr algn="ctr">
              <a:spcBef>
                <a:spcPct val="50000"/>
              </a:spcBef>
            </a:pPr>
            <a:r>
              <a:rPr lang="zh-CN" altLang="en-US" sz="3200" b="1">
                <a:solidFill>
                  <a:srgbClr val="0000FF"/>
                </a:solidFill>
                <a:latin typeface="楷体" panose="02010609060101010101" pitchFamily="49" charset="-122"/>
                <a:ea typeface="楷体" panose="02010609060101010101" pitchFamily="49" charset="-122"/>
              </a:rPr>
              <a:t>大公无私</a:t>
            </a:r>
            <a:endParaRPr lang="zh-CN" altLang="en-US" sz="3200" b="1">
              <a:solidFill>
                <a:srgbClr val="0000FF"/>
              </a:solidFill>
              <a:latin typeface="楷体" panose="02010609060101010101" pitchFamily="49" charset="-122"/>
              <a:ea typeface="楷体" panose="02010609060101010101" pitchFamily="49" charset="-122"/>
            </a:endParaRPr>
          </a:p>
        </p:txBody>
      </p:sp>
      <p:sp>
        <p:nvSpPr>
          <p:cNvPr id="9222" name="Text Box 5"/>
          <p:cNvSpPr>
            <a:spLocks noChangeArrowheads="1"/>
          </p:cNvSpPr>
          <p:nvPr/>
        </p:nvSpPr>
        <p:spPr bwMode="auto">
          <a:xfrm>
            <a:off x="5062538" y="3611563"/>
            <a:ext cx="1866900" cy="584200"/>
          </a:xfrm>
          <a:prstGeom prst="rect">
            <a:avLst/>
          </a:prstGeom>
          <a:gradFill rotWithShape="1">
            <a:gsLst>
              <a:gs pos="0">
                <a:srgbClr val="FFA2A1"/>
              </a:gs>
              <a:gs pos="35001">
                <a:srgbClr val="FFBEBD"/>
              </a:gs>
              <a:gs pos="100000">
                <a:srgbClr val="FFE5E5"/>
              </a:gs>
            </a:gsLst>
            <a:lin ang="16200000" scaled="1"/>
          </a:gradFill>
          <a:ln w="9525" algn="ctr">
            <a:solidFill>
              <a:srgbClr val="BE4B48"/>
            </a:solidFill>
            <a:miter lim="800000"/>
          </a:ln>
          <a:effectLst>
            <a:outerShdw dist="20000" dir="5400000" rotWithShape="0">
              <a:srgbClr val="000000">
                <a:alpha val="37999"/>
              </a:srgbClr>
            </a:outerShdw>
          </a:effectLst>
        </p:spPr>
        <p:txBody>
          <a:bodyPr anchor="ctr" anchorCtr="1">
            <a:spAutoFit/>
          </a:bodyPr>
          <a:lstStyle/>
          <a:p>
            <a:pPr algn="ctr">
              <a:spcBef>
                <a:spcPct val="50000"/>
              </a:spcBef>
            </a:pPr>
            <a:r>
              <a:rPr lang="en-US" altLang="zh-CN" sz="3200" b="1">
                <a:solidFill>
                  <a:srgbClr val="0000FF"/>
                </a:solidFill>
                <a:latin typeface="楷体" panose="02010609060101010101" pitchFamily="49" charset="-122"/>
                <a:ea typeface="楷体" panose="02010609060101010101" pitchFamily="49" charset="-122"/>
              </a:rPr>
              <a:t>……</a:t>
            </a:r>
            <a:endParaRPr lang="zh-CN" altLang="en-US" sz="3200" b="1">
              <a:solidFill>
                <a:srgbClr val="0000FF"/>
              </a:solidFill>
              <a:latin typeface="楷体" panose="02010609060101010101" pitchFamily="49" charset="-122"/>
              <a:ea typeface="楷体" panose="02010609060101010101" pitchFamily="49" charset="-122"/>
            </a:endParaRPr>
          </a:p>
        </p:txBody>
      </p:sp>
      <p:sp>
        <p:nvSpPr>
          <p:cNvPr id="10247"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初读课文</a:t>
            </a:r>
            <a:endParaRPr lang="zh-CN" altLang="en-US" sz="3200" b="1">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1" fill="hold"/>
                                        <p:tgtEl>
                                          <p:spTgt spid="9218"/>
                                        </p:tgtEl>
                                      </p:cBhvr>
                                    </p:anim>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9219"/>
                                        </p:tgtEl>
                                        <p:attrNameLst>
                                          <p:attrName>style.visibility</p:attrName>
                                        </p:attrNameLst>
                                      </p:cBhvr>
                                      <p:to>
                                        <p:strVal val="visible"/>
                                      </p:to>
                                    </p:set>
                                    <p:anim calcmode="discrete" valueType="clr">
                                      <p:cBhvr>
                                        <p:cTn id="12" dur="80" fill="hold"/>
                                        <p:tgtEl>
                                          <p:spTgt spid="9219"/>
                                        </p:tgtEl>
                                        <p:attrNameLst>
                                          <p:attrName>style.color</p:attrName>
                                        </p:attrNameLst>
                                      </p:cBhvr>
                                      <p:tavLst>
                                        <p:tav tm="0">
                                          <p:val>
                                            <p:clrVal>
                                              <a:schemeClr val="accent2"/>
                                            </p:clrVal>
                                          </p:val>
                                        </p:tav>
                                        <p:tav tm="50000">
                                          <p:val>
                                            <p:clrVal>
                                              <a:schemeClr val="hlink"/>
                                            </p:clrVal>
                                          </p:val>
                                        </p:tav>
                                      </p:tavLst>
                                    </p:anim>
                                    <p:anim calcmode="discrete" valueType="clr">
                                      <p:cBhvr>
                                        <p:cTn id="13" dur="80" fill="hold"/>
                                        <p:tgtEl>
                                          <p:spTgt spid="9219"/>
                                        </p:tgtEl>
                                        <p:attrNameLst>
                                          <p:attrName>fillcolor</p:attrName>
                                        </p:attrNameLst>
                                      </p:cBhvr>
                                      <p:tavLst>
                                        <p:tav tm="0">
                                          <p:val>
                                            <p:clrVal>
                                              <a:schemeClr val="accent2"/>
                                            </p:clrVal>
                                          </p:val>
                                        </p:tav>
                                        <p:tav tm="50000">
                                          <p:val>
                                            <p:clrVal>
                                              <a:schemeClr val="hlink"/>
                                            </p:clrVal>
                                          </p:val>
                                        </p:tav>
                                      </p:tavLst>
                                    </p:anim>
                                    <p:set>
                                      <p:cBhvr>
                                        <p:cTn id="14" dur="80" fill="hold"/>
                                        <p:tgtEl>
                                          <p:spTgt spid="9219"/>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grpId="0" nodeType="clickEffect">
                                  <p:stCondLst>
                                    <p:cond delay="0"/>
                                  </p:stCondLst>
                                  <p:iterate type="lt">
                                    <p:tmPct val="50000"/>
                                  </p:iterate>
                                  <p:childTnLst>
                                    <p:set>
                                      <p:cBhvr>
                                        <p:cTn id="18" dur="1" fill="hold">
                                          <p:stCondLst>
                                            <p:cond delay="0"/>
                                          </p:stCondLst>
                                        </p:cTn>
                                        <p:tgtEl>
                                          <p:spTgt spid="9220"/>
                                        </p:tgtEl>
                                        <p:attrNameLst>
                                          <p:attrName>style.visibility</p:attrName>
                                        </p:attrNameLst>
                                      </p:cBhvr>
                                      <p:to>
                                        <p:strVal val="visible"/>
                                      </p:to>
                                    </p:set>
                                    <p:anim calcmode="discrete" valueType="clr">
                                      <p:cBhvr>
                                        <p:cTn id="19" dur="80" fill="hold"/>
                                        <p:tgtEl>
                                          <p:spTgt spid="9220"/>
                                        </p:tgtEl>
                                        <p:attrNameLst>
                                          <p:attrName>style.color</p:attrName>
                                        </p:attrNameLst>
                                      </p:cBhvr>
                                      <p:tavLst>
                                        <p:tav tm="0">
                                          <p:val>
                                            <p:clrVal>
                                              <a:schemeClr val="accent2"/>
                                            </p:clrVal>
                                          </p:val>
                                        </p:tav>
                                        <p:tav tm="50000">
                                          <p:val>
                                            <p:clrVal>
                                              <a:schemeClr val="hlink"/>
                                            </p:clrVal>
                                          </p:val>
                                        </p:tav>
                                      </p:tavLst>
                                    </p:anim>
                                    <p:anim calcmode="discrete" valueType="clr">
                                      <p:cBhvr>
                                        <p:cTn id="20" dur="80" fill="hold"/>
                                        <p:tgtEl>
                                          <p:spTgt spid="9220"/>
                                        </p:tgtEl>
                                        <p:attrNameLst>
                                          <p:attrName>fillcolor</p:attrName>
                                        </p:attrNameLst>
                                      </p:cBhvr>
                                      <p:tavLst>
                                        <p:tav tm="0">
                                          <p:val>
                                            <p:clrVal>
                                              <a:schemeClr val="accent2"/>
                                            </p:clrVal>
                                          </p:val>
                                        </p:tav>
                                        <p:tav tm="50000">
                                          <p:val>
                                            <p:clrVal>
                                              <a:schemeClr val="hlink"/>
                                            </p:clrVal>
                                          </p:val>
                                        </p:tav>
                                      </p:tavLst>
                                    </p:anim>
                                    <p:set>
                                      <p:cBhvr>
                                        <p:cTn id="21" dur="80" fill="hold"/>
                                        <p:tgtEl>
                                          <p:spTgt spid="9220"/>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7" presetClass="entr" presetSubtype="0" fill="hold" grpId="0" nodeType="clickEffect">
                                  <p:stCondLst>
                                    <p:cond delay="0"/>
                                  </p:stCondLst>
                                  <p:iterate type="lt">
                                    <p:tmPct val="50000"/>
                                  </p:iterate>
                                  <p:childTnLst>
                                    <p:set>
                                      <p:cBhvr>
                                        <p:cTn id="25" dur="1" fill="hold">
                                          <p:stCondLst>
                                            <p:cond delay="0"/>
                                          </p:stCondLst>
                                        </p:cTn>
                                        <p:tgtEl>
                                          <p:spTgt spid="9221"/>
                                        </p:tgtEl>
                                        <p:attrNameLst>
                                          <p:attrName>style.visibility</p:attrName>
                                        </p:attrNameLst>
                                      </p:cBhvr>
                                      <p:to>
                                        <p:strVal val="visible"/>
                                      </p:to>
                                    </p:set>
                                    <p:anim calcmode="discrete" valueType="clr">
                                      <p:cBhvr>
                                        <p:cTn id="26" dur="80" fill="hold"/>
                                        <p:tgtEl>
                                          <p:spTgt spid="9221"/>
                                        </p:tgtEl>
                                        <p:attrNameLst>
                                          <p:attrName>style.color</p:attrName>
                                        </p:attrNameLst>
                                      </p:cBhvr>
                                      <p:tavLst>
                                        <p:tav tm="0">
                                          <p:val>
                                            <p:clrVal>
                                              <a:schemeClr val="accent2"/>
                                            </p:clrVal>
                                          </p:val>
                                        </p:tav>
                                        <p:tav tm="50000">
                                          <p:val>
                                            <p:clrVal>
                                              <a:schemeClr val="hlink"/>
                                            </p:clrVal>
                                          </p:val>
                                        </p:tav>
                                      </p:tavLst>
                                    </p:anim>
                                    <p:anim calcmode="discrete" valueType="clr">
                                      <p:cBhvr>
                                        <p:cTn id="27" dur="80" fill="hold"/>
                                        <p:tgtEl>
                                          <p:spTgt spid="9221"/>
                                        </p:tgtEl>
                                        <p:attrNameLst>
                                          <p:attrName>fillcolor</p:attrName>
                                        </p:attrNameLst>
                                      </p:cBhvr>
                                      <p:tavLst>
                                        <p:tav tm="0">
                                          <p:val>
                                            <p:clrVal>
                                              <a:schemeClr val="accent2"/>
                                            </p:clrVal>
                                          </p:val>
                                        </p:tav>
                                        <p:tav tm="50000">
                                          <p:val>
                                            <p:clrVal>
                                              <a:schemeClr val="hlink"/>
                                            </p:clrVal>
                                          </p:val>
                                        </p:tav>
                                      </p:tavLst>
                                    </p:anim>
                                    <p:set>
                                      <p:cBhvr>
                                        <p:cTn id="28" dur="80" fill="hold"/>
                                        <p:tgtEl>
                                          <p:spTgt spid="9221"/>
                                        </p:tgtEl>
                                        <p:attrNameLst>
                                          <p:attrName>fill.type</p:attrName>
                                        </p:attrNameLst>
                                      </p:cBhvr>
                                      <p:to>
                                        <p:strVal val="solid"/>
                                      </p:to>
                                    </p:set>
                                  </p:childTnLst>
                                </p:cTn>
                              </p:par>
                            </p:childTnLst>
                          </p:cTn>
                        </p:par>
                      </p:childTnLst>
                    </p:cTn>
                  </p:par>
                  <p:par>
                    <p:cTn id="29" fill="hold">
                      <p:stCondLst>
                        <p:cond delay="indefinite"/>
                      </p:stCondLst>
                      <p:childTnLst>
                        <p:par>
                          <p:cTn id="30" fill="hold">
                            <p:stCondLst>
                              <p:cond delay="0"/>
                            </p:stCondLst>
                            <p:childTnLst>
                              <p:par>
                                <p:cTn id="31" presetID="27" presetClass="entr" presetSubtype="0" fill="hold" grpId="0" nodeType="clickEffect">
                                  <p:stCondLst>
                                    <p:cond delay="0"/>
                                  </p:stCondLst>
                                  <p:iterate type="lt">
                                    <p:tmPct val="50000"/>
                                  </p:iterate>
                                  <p:childTnLst>
                                    <p:set>
                                      <p:cBhvr>
                                        <p:cTn id="32" dur="1" fill="hold">
                                          <p:stCondLst>
                                            <p:cond delay="0"/>
                                          </p:stCondLst>
                                        </p:cTn>
                                        <p:tgtEl>
                                          <p:spTgt spid="9222"/>
                                        </p:tgtEl>
                                        <p:attrNameLst>
                                          <p:attrName>style.visibility</p:attrName>
                                        </p:attrNameLst>
                                      </p:cBhvr>
                                      <p:to>
                                        <p:strVal val="visible"/>
                                      </p:to>
                                    </p:set>
                                    <p:anim calcmode="discrete" valueType="clr">
                                      <p:cBhvr>
                                        <p:cTn id="33" dur="80" fill="hold"/>
                                        <p:tgtEl>
                                          <p:spTgt spid="9222"/>
                                        </p:tgtEl>
                                        <p:attrNameLst>
                                          <p:attrName>style.color</p:attrName>
                                        </p:attrNameLst>
                                      </p:cBhvr>
                                      <p:tavLst>
                                        <p:tav tm="0">
                                          <p:val>
                                            <p:clrVal>
                                              <a:schemeClr val="accent2"/>
                                            </p:clrVal>
                                          </p:val>
                                        </p:tav>
                                        <p:tav tm="50000">
                                          <p:val>
                                            <p:clrVal>
                                              <a:schemeClr val="hlink"/>
                                            </p:clrVal>
                                          </p:val>
                                        </p:tav>
                                      </p:tavLst>
                                    </p:anim>
                                    <p:anim calcmode="discrete" valueType="clr">
                                      <p:cBhvr>
                                        <p:cTn id="34" dur="80" fill="hold"/>
                                        <p:tgtEl>
                                          <p:spTgt spid="9222"/>
                                        </p:tgtEl>
                                        <p:attrNameLst>
                                          <p:attrName>fillcolor</p:attrName>
                                        </p:attrNameLst>
                                      </p:cBhvr>
                                      <p:tavLst>
                                        <p:tav tm="0">
                                          <p:val>
                                            <p:clrVal>
                                              <a:schemeClr val="accent2"/>
                                            </p:clrVal>
                                          </p:val>
                                        </p:tav>
                                        <p:tav tm="50000">
                                          <p:val>
                                            <p:clrVal>
                                              <a:schemeClr val="hlink"/>
                                            </p:clrVal>
                                          </p:val>
                                        </p:tav>
                                      </p:tavLst>
                                    </p:anim>
                                    <p:set>
                                      <p:cBhvr>
                                        <p:cTn id="35" dur="80" fill="hold"/>
                                        <p:tgtEl>
                                          <p:spTgt spid="922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9219" grpId="0" animBg="1"/>
      <p:bldP spid="9220" grpId="0" animBg="1"/>
      <p:bldP spid="9221" grpId="0" animBg="1"/>
      <p:bldP spid="92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1"/>
          <p:cNvSpPr>
            <a:spLocks noChangeArrowheads="1"/>
          </p:cNvSpPr>
          <p:nvPr/>
        </p:nvSpPr>
        <p:spPr bwMode="auto">
          <a:xfrm>
            <a:off x="354013" y="969963"/>
            <a:ext cx="8435975"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60000"/>
              </a:lnSpc>
            </a:pPr>
            <a:r>
              <a:rPr lang="zh-CN" altLang="en-US" sz="4800" b="1">
                <a:latin typeface="楷体" panose="02010609060101010101" pitchFamily="49" charset="-122"/>
                <a:ea typeface="楷体" panose="02010609060101010101" pitchFamily="49" charset="-122"/>
              </a:rPr>
              <a:t>狞笑</a:t>
            </a:r>
            <a:r>
              <a:rPr lang="en-US" altLang="zh-CN" sz="4800" b="1">
                <a:latin typeface="楷体" panose="02010609060101010101" pitchFamily="49" charset="-122"/>
                <a:ea typeface="楷体" panose="02010609060101010101" pitchFamily="49" charset="-122"/>
              </a:rPr>
              <a:t>    </a:t>
            </a:r>
            <a:r>
              <a:rPr lang="zh-CN" altLang="en-US" sz="4800" b="1">
                <a:latin typeface="楷体" panose="02010609060101010101" pitchFamily="49" charset="-122"/>
                <a:ea typeface="楷体" panose="02010609060101010101" pitchFamily="49" charset="-122"/>
              </a:rPr>
              <a:t>搀扶</a:t>
            </a:r>
            <a:r>
              <a:rPr lang="en-US" altLang="zh-CN" sz="4800" b="1">
                <a:latin typeface="楷体" panose="02010609060101010101" pitchFamily="49" charset="-122"/>
                <a:ea typeface="楷体" panose="02010609060101010101" pitchFamily="49" charset="-122"/>
              </a:rPr>
              <a:t>    </a:t>
            </a:r>
            <a:r>
              <a:rPr lang="zh-CN" altLang="en-US" sz="4800" b="1">
                <a:latin typeface="楷体" panose="02010609060101010101" pitchFamily="49" charset="-122"/>
                <a:ea typeface="楷体" panose="02010609060101010101" pitchFamily="49" charset="-122"/>
              </a:rPr>
              <a:t>祭奠</a:t>
            </a:r>
            <a:endParaRPr lang="en-US" altLang="zh-CN" sz="4800" b="1">
              <a:latin typeface="楷体" panose="02010609060101010101" pitchFamily="49" charset="-122"/>
              <a:ea typeface="楷体" panose="02010609060101010101" pitchFamily="49" charset="-122"/>
            </a:endParaRPr>
          </a:p>
          <a:p>
            <a:pPr algn="ctr">
              <a:lnSpc>
                <a:spcPct val="160000"/>
              </a:lnSpc>
            </a:pPr>
            <a:r>
              <a:rPr lang="zh-CN" altLang="en-US" sz="4800" b="1">
                <a:latin typeface="楷体" panose="02010609060101010101" pitchFamily="49" charset="-122"/>
                <a:ea typeface="楷体" panose="02010609060101010101" pitchFamily="49" charset="-122"/>
              </a:rPr>
              <a:t>蹿   咆哮   嗓子   流淌</a:t>
            </a:r>
            <a:endParaRPr lang="zh-CN" altLang="en-US" sz="4800" b="1">
              <a:latin typeface="楷体" panose="02010609060101010101" pitchFamily="49" charset="-122"/>
              <a:ea typeface="楷体" panose="02010609060101010101" pitchFamily="49" charset="-122"/>
            </a:endParaRPr>
          </a:p>
          <a:p>
            <a:pPr algn="ctr">
              <a:lnSpc>
                <a:spcPct val="160000"/>
              </a:lnSpc>
            </a:pPr>
            <a:r>
              <a:rPr lang="zh-CN" altLang="en-US" sz="4800" b="1">
                <a:latin typeface="楷体" panose="02010609060101010101" pitchFamily="49" charset="-122"/>
                <a:ea typeface="楷体" panose="02010609060101010101" pitchFamily="49" charset="-122"/>
              </a:rPr>
              <a:t>沙哑   揪出   呻吟   废话</a:t>
            </a:r>
            <a:endParaRPr lang="zh-CN" altLang="en-US" sz="4800" b="1">
              <a:latin typeface="楷体" panose="02010609060101010101" pitchFamily="49" charset="-122"/>
              <a:ea typeface="楷体" panose="02010609060101010101" pitchFamily="49" charset="-122"/>
            </a:endParaRPr>
          </a:p>
        </p:txBody>
      </p:sp>
      <p:sp>
        <p:nvSpPr>
          <p:cNvPr id="10243" name="TextBox 1"/>
          <p:cNvSpPr/>
          <p:nvPr/>
        </p:nvSpPr>
        <p:spPr>
          <a:xfrm>
            <a:off x="352425" y="969963"/>
            <a:ext cx="8437563" cy="3444875"/>
          </a:xfrm>
          <a:prstGeom prst="rect">
            <a:avLst/>
          </a:prstGeom>
          <a:noFill/>
          <a:ln>
            <a:noFill/>
            <a:miter lim="800000"/>
          </a:ln>
        </p:spPr>
        <p:txBody>
          <a:bodyPr>
            <a:spAutoFit/>
          </a:bodyPr>
          <a:lstStyle/>
          <a:p>
            <a:pPr algn="ctr">
              <a:lnSpc>
                <a:spcPct val="160000"/>
              </a:lnSpc>
            </a:pPr>
            <a:r>
              <a:rPr lang="zh-CN" altLang="en-US" sz="4800" b="1">
                <a:solidFill>
                  <a:srgbClr val="FF0000"/>
                </a:solidFill>
                <a:latin typeface="楷体" panose="02010609060101010101" pitchFamily="49" charset="-122"/>
                <a:ea typeface="楷体" panose="02010609060101010101" pitchFamily="49" charset="-122"/>
              </a:rPr>
              <a:t>狞</a:t>
            </a:r>
            <a:r>
              <a:rPr lang="zh-CN" altLang="en-US" sz="4800" b="1">
                <a:latin typeface="楷体" panose="02010609060101010101" pitchFamily="49" charset="-122"/>
                <a:ea typeface="楷体" panose="02010609060101010101" pitchFamily="49" charset="-122"/>
              </a:rPr>
              <a:t>笑</a:t>
            </a:r>
            <a:r>
              <a:rPr lang="en-US" altLang="zh-CN" sz="4800" b="1">
                <a:latin typeface="楷体" panose="02010609060101010101" pitchFamily="49" charset="-122"/>
                <a:ea typeface="楷体" panose="02010609060101010101" pitchFamily="49" charset="-122"/>
              </a:rPr>
              <a:t>    </a:t>
            </a:r>
            <a:r>
              <a:rPr lang="zh-CN" altLang="en-US" sz="4800" b="1">
                <a:solidFill>
                  <a:srgbClr val="FF0000"/>
                </a:solidFill>
                <a:latin typeface="楷体" panose="02010609060101010101" pitchFamily="49" charset="-122"/>
                <a:ea typeface="楷体" panose="02010609060101010101" pitchFamily="49" charset="-122"/>
              </a:rPr>
              <a:t>搀</a:t>
            </a:r>
            <a:r>
              <a:rPr lang="zh-CN" altLang="en-US" sz="4800" b="1">
                <a:latin typeface="楷体" panose="02010609060101010101" pitchFamily="49" charset="-122"/>
                <a:ea typeface="楷体" panose="02010609060101010101" pitchFamily="49" charset="-122"/>
              </a:rPr>
              <a:t>扶</a:t>
            </a:r>
            <a:r>
              <a:rPr lang="en-US" altLang="zh-CN" sz="4800" b="1">
                <a:latin typeface="楷体" panose="02010609060101010101" pitchFamily="49" charset="-122"/>
                <a:ea typeface="楷体" panose="02010609060101010101" pitchFamily="49" charset="-122"/>
              </a:rPr>
              <a:t>    </a:t>
            </a:r>
            <a:r>
              <a:rPr lang="zh-CN" altLang="en-US" sz="4800" b="1">
                <a:latin typeface="楷体" panose="02010609060101010101" pitchFamily="49" charset="-122"/>
                <a:ea typeface="楷体" panose="02010609060101010101" pitchFamily="49" charset="-122"/>
              </a:rPr>
              <a:t>祭</a:t>
            </a:r>
            <a:r>
              <a:rPr lang="zh-CN" altLang="en-US" sz="4800" b="1">
                <a:solidFill>
                  <a:srgbClr val="FF0000"/>
                </a:solidFill>
                <a:latin typeface="楷体" panose="02010609060101010101" pitchFamily="49" charset="-122"/>
                <a:ea typeface="楷体" panose="02010609060101010101" pitchFamily="49" charset="-122"/>
              </a:rPr>
              <a:t>奠</a:t>
            </a:r>
            <a:endParaRPr lang="en-US" altLang="zh-CN" sz="4800" b="1">
              <a:solidFill>
                <a:srgbClr val="FF0000"/>
              </a:solidFill>
              <a:latin typeface="楷体" panose="02010609060101010101" pitchFamily="49" charset="-122"/>
              <a:ea typeface="楷体" panose="02010609060101010101" pitchFamily="49" charset="-122"/>
            </a:endParaRPr>
          </a:p>
          <a:p>
            <a:pPr algn="ctr">
              <a:lnSpc>
                <a:spcPct val="160000"/>
              </a:lnSpc>
            </a:pPr>
            <a:r>
              <a:rPr lang="zh-CN" altLang="en-US" sz="4800" b="1">
                <a:solidFill>
                  <a:srgbClr val="FF0000"/>
                </a:solidFill>
                <a:latin typeface="楷体" panose="02010609060101010101" pitchFamily="49" charset="-122"/>
                <a:ea typeface="楷体" panose="02010609060101010101" pitchFamily="49" charset="-122"/>
              </a:rPr>
              <a:t>蹿   咆哮</a:t>
            </a:r>
            <a:r>
              <a:rPr lang="zh-CN" altLang="en-US" sz="4800" b="1">
                <a:latin typeface="楷体" panose="02010609060101010101" pitchFamily="49" charset="-122"/>
                <a:ea typeface="楷体" panose="02010609060101010101" pitchFamily="49" charset="-122"/>
              </a:rPr>
              <a:t>   </a:t>
            </a:r>
            <a:r>
              <a:rPr lang="zh-CN" altLang="en-US" sz="4800" b="1">
                <a:solidFill>
                  <a:srgbClr val="FF0000"/>
                </a:solidFill>
                <a:latin typeface="楷体" panose="02010609060101010101" pitchFamily="49" charset="-122"/>
                <a:ea typeface="楷体" panose="02010609060101010101" pitchFamily="49" charset="-122"/>
              </a:rPr>
              <a:t>嗓</a:t>
            </a:r>
            <a:r>
              <a:rPr lang="zh-CN" altLang="en-US" sz="4800" b="1">
                <a:latin typeface="楷体" panose="02010609060101010101" pitchFamily="49" charset="-122"/>
                <a:ea typeface="楷体" panose="02010609060101010101" pitchFamily="49" charset="-122"/>
              </a:rPr>
              <a:t>子   流</a:t>
            </a:r>
            <a:r>
              <a:rPr lang="zh-CN" altLang="en-US" sz="4800" b="1">
                <a:solidFill>
                  <a:srgbClr val="FF0000"/>
                </a:solidFill>
                <a:latin typeface="楷体" panose="02010609060101010101" pitchFamily="49" charset="-122"/>
                <a:ea typeface="楷体" panose="02010609060101010101" pitchFamily="49" charset="-122"/>
              </a:rPr>
              <a:t>淌</a:t>
            </a:r>
            <a:endParaRPr lang="zh-CN" altLang="en-US" sz="4800" b="1">
              <a:solidFill>
                <a:srgbClr val="FF0000"/>
              </a:solidFill>
              <a:latin typeface="楷体" panose="02010609060101010101" pitchFamily="49" charset="-122"/>
              <a:ea typeface="楷体" panose="02010609060101010101" pitchFamily="49" charset="-122"/>
            </a:endParaRPr>
          </a:p>
          <a:p>
            <a:pPr algn="ctr">
              <a:lnSpc>
                <a:spcPct val="160000"/>
              </a:lnSpc>
            </a:pPr>
            <a:r>
              <a:rPr lang="zh-CN" altLang="en-US" sz="4800" b="1">
                <a:latin typeface="楷体" panose="02010609060101010101" pitchFamily="49" charset="-122"/>
                <a:ea typeface="楷体" panose="02010609060101010101" pitchFamily="49" charset="-122"/>
              </a:rPr>
              <a:t>沙</a:t>
            </a:r>
            <a:r>
              <a:rPr lang="zh-CN" altLang="en-US" sz="4800" b="1">
                <a:solidFill>
                  <a:srgbClr val="FF0000"/>
                </a:solidFill>
                <a:latin typeface="楷体" panose="02010609060101010101" pitchFamily="49" charset="-122"/>
                <a:ea typeface="楷体" panose="02010609060101010101" pitchFamily="49" charset="-122"/>
              </a:rPr>
              <a:t>哑</a:t>
            </a:r>
            <a:r>
              <a:rPr lang="zh-CN" altLang="en-US" sz="4800" b="1">
                <a:latin typeface="楷体" panose="02010609060101010101" pitchFamily="49" charset="-122"/>
                <a:ea typeface="楷体" panose="02010609060101010101" pitchFamily="49" charset="-122"/>
              </a:rPr>
              <a:t>   </a:t>
            </a:r>
            <a:r>
              <a:rPr lang="zh-CN" altLang="en-US" sz="4800" b="1">
                <a:solidFill>
                  <a:srgbClr val="FF0000"/>
                </a:solidFill>
                <a:latin typeface="楷体" panose="02010609060101010101" pitchFamily="49" charset="-122"/>
                <a:ea typeface="楷体" panose="02010609060101010101" pitchFamily="49" charset="-122"/>
              </a:rPr>
              <a:t>揪</a:t>
            </a:r>
            <a:r>
              <a:rPr lang="zh-CN" altLang="en-US" sz="4800" b="1">
                <a:latin typeface="楷体" panose="02010609060101010101" pitchFamily="49" charset="-122"/>
                <a:ea typeface="楷体" panose="02010609060101010101" pitchFamily="49" charset="-122"/>
              </a:rPr>
              <a:t>出   </a:t>
            </a:r>
            <a:r>
              <a:rPr lang="zh-CN" altLang="en-US" sz="4800" b="1">
                <a:solidFill>
                  <a:srgbClr val="FF0000"/>
                </a:solidFill>
                <a:latin typeface="楷体" panose="02010609060101010101" pitchFamily="49" charset="-122"/>
                <a:ea typeface="楷体" panose="02010609060101010101" pitchFamily="49" charset="-122"/>
              </a:rPr>
              <a:t>呻</a:t>
            </a:r>
            <a:r>
              <a:rPr lang="zh-CN" altLang="en-US" sz="4800" b="1">
                <a:latin typeface="楷体" panose="02010609060101010101" pitchFamily="49" charset="-122"/>
                <a:ea typeface="楷体" panose="02010609060101010101" pitchFamily="49" charset="-122"/>
              </a:rPr>
              <a:t>吟   </a:t>
            </a:r>
            <a:r>
              <a:rPr lang="zh-CN" altLang="en-US" sz="4800" b="1">
                <a:solidFill>
                  <a:srgbClr val="FF0000"/>
                </a:solidFill>
                <a:latin typeface="楷体" panose="02010609060101010101" pitchFamily="49" charset="-122"/>
                <a:ea typeface="楷体" panose="02010609060101010101" pitchFamily="49" charset="-122"/>
              </a:rPr>
              <a:t>废</a:t>
            </a:r>
            <a:r>
              <a:rPr lang="zh-CN" altLang="en-US" sz="4800" b="1">
                <a:latin typeface="楷体" panose="02010609060101010101" pitchFamily="49" charset="-122"/>
                <a:ea typeface="楷体" panose="02010609060101010101" pitchFamily="49" charset="-122"/>
              </a:rPr>
              <a:t>话</a:t>
            </a:r>
            <a:endParaRPr lang="zh-CN" altLang="en-US" sz="4800" b="1">
              <a:latin typeface="楷体" panose="02010609060101010101" pitchFamily="49" charset="-122"/>
              <a:ea typeface="楷体" panose="02010609060101010101" pitchFamily="49" charset="-122"/>
            </a:endParaRPr>
          </a:p>
        </p:txBody>
      </p:sp>
      <p:sp>
        <p:nvSpPr>
          <p:cNvPr id="10244" name="矩形 6"/>
          <p:cNvSpPr/>
          <p:nvPr/>
        </p:nvSpPr>
        <p:spPr>
          <a:xfrm>
            <a:off x="1339850" y="823913"/>
            <a:ext cx="1012825" cy="584200"/>
          </a:xfrm>
          <a:prstGeom prst="rect">
            <a:avLst/>
          </a:prstGeom>
          <a:noFill/>
          <a:ln w="9525" cap="flat" cmpd="sng" algn="ctr">
            <a:noFill/>
            <a:prstDash val="solid"/>
            <a:round/>
            <a:headEnd type="none" w="med" len="med"/>
            <a:tailEnd type="none" w="med" len="med"/>
          </a:ln>
        </p:spPr>
        <p:txBody>
          <a:bodyPr wrap="none">
            <a:spAutoFit/>
          </a:bodyPr>
          <a:lstStyle/>
          <a:p>
            <a:pPr eaLnBrk="0" hangingPunct="0"/>
            <a:r>
              <a:rPr lang="en-US" altLang="zh-CN" sz="3200" b="1">
                <a:solidFill>
                  <a:srgbClr val="0000FF"/>
                </a:solidFill>
                <a:latin typeface="宋体" panose="02010600030101010101" pitchFamily="2" charset="-122"/>
              </a:rPr>
              <a:t>nínɡ</a:t>
            </a:r>
            <a:endParaRPr lang="en-US" altLang="zh-CN" sz="3200" b="1">
              <a:solidFill>
                <a:srgbClr val="0000FF"/>
              </a:solidFill>
              <a:latin typeface="宋体" panose="02010600030101010101" pitchFamily="2" charset="-122"/>
            </a:endParaRPr>
          </a:p>
        </p:txBody>
      </p:sp>
      <p:sp>
        <p:nvSpPr>
          <p:cNvPr id="10245" name="矩形 7"/>
          <p:cNvSpPr/>
          <p:nvPr/>
        </p:nvSpPr>
        <p:spPr>
          <a:xfrm>
            <a:off x="3743325" y="823913"/>
            <a:ext cx="1011238" cy="584200"/>
          </a:xfrm>
          <a:prstGeom prst="rect">
            <a:avLst/>
          </a:prstGeom>
          <a:noFill/>
          <a:ln w="9525" cap="flat" cmpd="sng" algn="ctr">
            <a:noFill/>
            <a:prstDash val="solid"/>
            <a:round/>
            <a:headEnd type="none" w="med" len="med"/>
            <a:tailEnd type="none" w="med" len="med"/>
          </a:ln>
        </p:spPr>
        <p:txBody>
          <a:bodyPr wrap="none">
            <a:spAutoFit/>
          </a:bodyPr>
          <a:lstStyle/>
          <a:p>
            <a:pPr eaLnBrk="0" hangingPunct="0"/>
            <a:r>
              <a:rPr lang="en-US" altLang="zh-CN" sz="3200" b="1">
                <a:solidFill>
                  <a:srgbClr val="0000FF"/>
                </a:solidFill>
                <a:latin typeface="宋体" panose="02010600030101010101" pitchFamily="2" charset="-122"/>
              </a:rPr>
              <a:t>chān</a:t>
            </a:r>
            <a:endParaRPr lang="en-US" altLang="zh-CN" sz="3200" b="1">
              <a:solidFill>
                <a:srgbClr val="0000FF"/>
              </a:solidFill>
              <a:latin typeface="宋体" panose="02010600030101010101" pitchFamily="2" charset="-122"/>
            </a:endParaRPr>
          </a:p>
        </p:txBody>
      </p:sp>
      <p:sp>
        <p:nvSpPr>
          <p:cNvPr id="10246" name="矩形 8"/>
          <p:cNvSpPr/>
          <p:nvPr/>
        </p:nvSpPr>
        <p:spPr>
          <a:xfrm>
            <a:off x="6831013" y="823913"/>
            <a:ext cx="1011237" cy="584200"/>
          </a:xfrm>
          <a:prstGeom prst="rect">
            <a:avLst/>
          </a:prstGeom>
          <a:noFill/>
          <a:ln w="9525" cap="flat" cmpd="sng" algn="ctr">
            <a:noFill/>
            <a:prstDash val="solid"/>
            <a:round/>
            <a:headEnd type="none" w="med" len="med"/>
            <a:tailEnd type="none" w="med" len="med"/>
          </a:ln>
        </p:spPr>
        <p:txBody>
          <a:bodyPr wrap="none">
            <a:spAutoFit/>
          </a:bodyPr>
          <a:lstStyle/>
          <a:p>
            <a:pPr eaLnBrk="0" hangingPunct="0"/>
            <a:r>
              <a:rPr lang="en-US" altLang="zh-CN" sz="3200" b="1">
                <a:solidFill>
                  <a:srgbClr val="0000FF"/>
                </a:solidFill>
                <a:latin typeface="宋体" panose="02010600030101010101" pitchFamily="2" charset="-122"/>
              </a:rPr>
              <a:t>diàn</a:t>
            </a:r>
            <a:endParaRPr lang="en-US" altLang="zh-CN" sz="3200" b="1">
              <a:solidFill>
                <a:srgbClr val="0000FF"/>
              </a:solidFill>
              <a:latin typeface="宋体" panose="02010600030101010101" pitchFamily="2" charset="-122"/>
            </a:endParaRPr>
          </a:p>
        </p:txBody>
      </p:sp>
      <p:sp>
        <p:nvSpPr>
          <p:cNvPr id="11271" name="标题 1"/>
          <p:cNvSpPr>
            <a:spLocks noChangeArrowheads="1"/>
          </p:cNvSpPr>
          <p:nvPr/>
        </p:nvSpPr>
        <p:spPr bwMode="auto">
          <a:xfrm>
            <a:off x="422275" y="322263"/>
            <a:ext cx="22161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初读课文</a:t>
            </a:r>
            <a:endParaRPr lang="zh-CN" altLang="en-US" sz="3200" b="1">
              <a:latin typeface="黑体" panose="02010609060101010101" pitchFamily="49" charset="-122"/>
              <a:ea typeface="黑体" panose="02010609060101010101" pitchFamily="49" charset="-122"/>
            </a:endParaRPr>
          </a:p>
        </p:txBody>
      </p:sp>
      <p:sp>
        <p:nvSpPr>
          <p:cNvPr id="11272" name="文本框 2"/>
          <p:cNvSpPr>
            <a:spLocks noChangeArrowheads="1"/>
          </p:cNvSpPr>
          <p:nvPr/>
        </p:nvSpPr>
        <p:spPr bwMode="auto">
          <a:xfrm>
            <a:off x="3503613" y="385763"/>
            <a:ext cx="21351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200" b="1">
                <a:latin typeface="宋体" panose="02010600030101010101" pitchFamily="2" charset="-122"/>
              </a:rPr>
              <a:t>我会认</a:t>
            </a:r>
            <a:endParaRPr lang="zh-CN" altLang="en-US" sz="3200" b="1">
              <a:latin typeface="宋体" panose="02010600030101010101" pitchFamily="2" charset="-122"/>
            </a:endParaRPr>
          </a:p>
        </p:txBody>
      </p:sp>
      <p:sp>
        <p:nvSpPr>
          <p:cNvPr id="10249" name="矩形 9"/>
          <p:cNvSpPr/>
          <p:nvPr/>
        </p:nvSpPr>
        <p:spPr>
          <a:xfrm>
            <a:off x="909638" y="1992313"/>
            <a:ext cx="1011237" cy="584200"/>
          </a:xfrm>
          <a:prstGeom prst="rect">
            <a:avLst/>
          </a:prstGeom>
          <a:noFill/>
          <a:ln w="9525" cap="flat" cmpd="sng" algn="ctr">
            <a:noFill/>
            <a:prstDash val="solid"/>
            <a:round/>
            <a:headEnd type="none" w="med" len="med"/>
            <a:tailEnd type="none" w="med" len="med"/>
          </a:ln>
        </p:spPr>
        <p:txBody>
          <a:bodyPr wrap="none">
            <a:spAutoFit/>
          </a:bodyPr>
          <a:lstStyle/>
          <a:p>
            <a:pPr eaLnBrk="0" hangingPunct="0"/>
            <a:r>
              <a:rPr lang="en-US" altLang="zh-CN" sz="3200" b="1">
                <a:solidFill>
                  <a:srgbClr val="0000FF"/>
                </a:solidFill>
                <a:latin typeface="宋体" panose="02010600030101010101" pitchFamily="2" charset="-122"/>
              </a:rPr>
              <a:t>cuān</a:t>
            </a:r>
            <a:endParaRPr lang="en-US" altLang="zh-CN" sz="3200" b="1">
              <a:solidFill>
                <a:srgbClr val="0000FF"/>
              </a:solidFill>
              <a:latin typeface="宋体" panose="02010600030101010101" pitchFamily="2" charset="-122"/>
            </a:endParaRPr>
          </a:p>
        </p:txBody>
      </p:sp>
      <p:sp>
        <p:nvSpPr>
          <p:cNvPr id="10250" name="矩形 10"/>
          <p:cNvSpPr/>
          <p:nvPr/>
        </p:nvSpPr>
        <p:spPr>
          <a:xfrm>
            <a:off x="2352675" y="1992313"/>
            <a:ext cx="1838325" cy="584200"/>
          </a:xfrm>
          <a:prstGeom prst="rect">
            <a:avLst/>
          </a:prstGeom>
          <a:noFill/>
          <a:ln w="9525" cap="flat" cmpd="sng" algn="ctr">
            <a:noFill/>
            <a:prstDash val="solid"/>
            <a:round/>
            <a:headEnd type="none" w="med" len="med"/>
            <a:tailEnd type="none" w="med" len="med"/>
          </a:ln>
        </p:spPr>
        <p:txBody>
          <a:bodyPr wrap="none">
            <a:spAutoFit/>
          </a:bodyPr>
          <a:lstStyle/>
          <a:p>
            <a:pPr eaLnBrk="0" hangingPunct="0"/>
            <a:r>
              <a:rPr lang="en-US" altLang="zh-CN" sz="3200" b="1">
                <a:solidFill>
                  <a:srgbClr val="0000FF"/>
                </a:solidFill>
                <a:latin typeface="宋体" panose="02010600030101010101" pitchFamily="2" charset="-122"/>
              </a:rPr>
              <a:t>páo xiào</a:t>
            </a:r>
            <a:endParaRPr lang="en-US" altLang="zh-CN" sz="3200" b="1">
              <a:solidFill>
                <a:srgbClr val="0000FF"/>
              </a:solidFill>
              <a:latin typeface="宋体" panose="02010600030101010101" pitchFamily="2" charset="-122"/>
            </a:endParaRPr>
          </a:p>
        </p:txBody>
      </p:sp>
      <p:sp>
        <p:nvSpPr>
          <p:cNvPr id="10251" name="矩形 11"/>
          <p:cNvSpPr/>
          <p:nvPr/>
        </p:nvSpPr>
        <p:spPr>
          <a:xfrm>
            <a:off x="4506913" y="1987550"/>
            <a:ext cx="1012825" cy="584200"/>
          </a:xfrm>
          <a:prstGeom prst="rect">
            <a:avLst/>
          </a:prstGeom>
          <a:noFill/>
          <a:ln w="9525" cap="flat" cmpd="sng" algn="ctr">
            <a:noFill/>
            <a:prstDash val="solid"/>
            <a:round/>
            <a:headEnd type="none" w="med" len="med"/>
            <a:tailEnd type="none" w="med" len="med"/>
          </a:ln>
        </p:spPr>
        <p:txBody>
          <a:bodyPr wrap="none">
            <a:spAutoFit/>
          </a:bodyPr>
          <a:lstStyle/>
          <a:p>
            <a:pPr eaLnBrk="0" hangingPunct="0"/>
            <a:r>
              <a:rPr lang="en-US" altLang="zh-CN" sz="3200" b="1">
                <a:solidFill>
                  <a:srgbClr val="0000FF"/>
                </a:solidFill>
                <a:latin typeface="宋体" panose="02010600030101010101" pitchFamily="2" charset="-122"/>
              </a:rPr>
              <a:t>sǎnɡ</a:t>
            </a:r>
            <a:endParaRPr lang="en-US" altLang="zh-CN" sz="3200" b="1">
              <a:solidFill>
                <a:srgbClr val="0000FF"/>
              </a:solidFill>
              <a:latin typeface="宋体" panose="02010600030101010101" pitchFamily="2" charset="-122"/>
            </a:endParaRPr>
          </a:p>
        </p:txBody>
      </p:sp>
      <p:sp>
        <p:nvSpPr>
          <p:cNvPr id="10252" name="矩形 12"/>
          <p:cNvSpPr/>
          <p:nvPr/>
        </p:nvSpPr>
        <p:spPr>
          <a:xfrm>
            <a:off x="7332663" y="1987550"/>
            <a:ext cx="1012825" cy="584200"/>
          </a:xfrm>
          <a:prstGeom prst="rect">
            <a:avLst/>
          </a:prstGeom>
          <a:noFill/>
          <a:ln w="9525" cap="flat" cmpd="sng" algn="ctr">
            <a:noFill/>
            <a:prstDash val="solid"/>
            <a:round/>
            <a:headEnd type="none" w="med" len="med"/>
            <a:tailEnd type="none" w="med" len="med"/>
          </a:ln>
        </p:spPr>
        <p:txBody>
          <a:bodyPr wrap="none">
            <a:spAutoFit/>
          </a:bodyPr>
          <a:lstStyle/>
          <a:p>
            <a:pPr eaLnBrk="0" hangingPunct="0"/>
            <a:r>
              <a:rPr lang="en-US" altLang="zh-CN" sz="3200" b="1">
                <a:solidFill>
                  <a:srgbClr val="0000FF"/>
                </a:solidFill>
                <a:latin typeface="宋体" panose="02010600030101010101" pitchFamily="2" charset="-122"/>
              </a:rPr>
              <a:t>tǎnɡ</a:t>
            </a:r>
            <a:endParaRPr lang="en-US" altLang="zh-CN" sz="3200" b="1">
              <a:solidFill>
                <a:srgbClr val="0000FF"/>
              </a:solidFill>
              <a:latin typeface="宋体" panose="02010600030101010101" pitchFamily="2" charset="-122"/>
            </a:endParaRPr>
          </a:p>
        </p:txBody>
      </p:sp>
      <p:sp>
        <p:nvSpPr>
          <p:cNvPr id="10253" name="矩形 13"/>
          <p:cNvSpPr/>
          <p:nvPr/>
        </p:nvSpPr>
        <p:spPr>
          <a:xfrm>
            <a:off x="1344613" y="3195638"/>
            <a:ext cx="598487" cy="585787"/>
          </a:xfrm>
          <a:prstGeom prst="rect">
            <a:avLst/>
          </a:prstGeom>
          <a:noFill/>
          <a:ln w="9525" cap="flat" cmpd="sng" algn="ctr">
            <a:noFill/>
            <a:prstDash val="solid"/>
            <a:round/>
            <a:headEnd type="none" w="med" len="med"/>
            <a:tailEnd type="none" w="med" len="med"/>
          </a:ln>
        </p:spPr>
        <p:txBody>
          <a:bodyPr wrap="none">
            <a:spAutoFit/>
          </a:bodyPr>
          <a:lstStyle/>
          <a:p>
            <a:pPr eaLnBrk="0" hangingPunct="0"/>
            <a:r>
              <a:rPr lang="en-US" altLang="zh-CN" sz="3200" b="1">
                <a:solidFill>
                  <a:srgbClr val="0000FF"/>
                </a:solidFill>
                <a:latin typeface="宋体" panose="02010600030101010101" pitchFamily="2" charset="-122"/>
              </a:rPr>
              <a:t>yǎ</a:t>
            </a:r>
            <a:endParaRPr lang="en-US" altLang="zh-CN" sz="3200" b="1">
              <a:solidFill>
                <a:srgbClr val="0000FF"/>
              </a:solidFill>
              <a:latin typeface="宋体" panose="02010600030101010101" pitchFamily="2" charset="-122"/>
            </a:endParaRPr>
          </a:p>
        </p:txBody>
      </p:sp>
      <p:sp>
        <p:nvSpPr>
          <p:cNvPr id="10254" name="矩形 14"/>
          <p:cNvSpPr/>
          <p:nvPr/>
        </p:nvSpPr>
        <p:spPr>
          <a:xfrm>
            <a:off x="2790825" y="3160713"/>
            <a:ext cx="804863" cy="585787"/>
          </a:xfrm>
          <a:prstGeom prst="rect">
            <a:avLst/>
          </a:prstGeom>
          <a:noFill/>
          <a:ln w="9525" cap="flat" cmpd="sng" algn="ctr">
            <a:noFill/>
            <a:prstDash val="solid"/>
            <a:round/>
            <a:headEnd type="none" w="med" len="med"/>
            <a:tailEnd type="none" w="med" len="med"/>
          </a:ln>
        </p:spPr>
        <p:txBody>
          <a:bodyPr wrap="none">
            <a:spAutoFit/>
          </a:bodyPr>
          <a:lstStyle/>
          <a:p>
            <a:pPr eaLnBrk="0" hangingPunct="0"/>
            <a:r>
              <a:rPr lang="en-US" altLang="zh-CN" sz="3200" b="1">
                <a:solidFill>
                  <a:srgbClr val="0000FF"/>
                </a:solidFill>
                <a:latin typeface="宋体" panose="02010600030101010101" pitchFamily="2" charset="-122"/>
              </a:rPr>
              <a:t>jīu</a:t>
            </a:r>
            <a:endParaRPr lang="en-US" altLang="zh-CN" sz="3200" b="1">
              <a:solidFill>
                <a:srgbClr val="0000FF"/>
              </a:solidFill>
              <a:latin typeface="宋体" panose="02010600030101010101" pitchFamily="2" charset="-122"/>
            </a:endParaRPr>
          </a:p>
        </p:txBody>
      </p:sp>
      <p:sp>
        <p:nvSpPr>
          <p:cNvPr id="10255" name="矩形 15"/>
          <p:cNvSpPr/>
          <p:nvPr/>
        </p:nvSpPr>
        <p:spPr>
          <a:xfrm>
            <a:off x="4860925" y="3151188"/>
            <a:ext cx="1011238" cy="584200"/>
          </a:xfrm>
          <a:prstGeom prst="rect">
            <a:avLst/>
          </a:prstGeom>
          <a:noFill/>
          <a:ln w="9525" cap="flat" cmpd="sng" algn="ctr">
            <a:noFill/>
            <a:prstDash val="solid"/>
            <a:round/>
            <a:headEnd type="none" w="med" len="med"/>
            <a:tailEnd type="none" w="med" len="med"/>
          </a:ln>
        </p:spPr>
        <p:txBody>
          <a:bodyPr wrap="none">
            <a:spAutoFit/>
          </a:bodyPr>
          <a:lstStyle/>
          <a:p>
            <a:pPr eaLnBrk="0" hangingPunct="0"/>
            <a:r>
              <a:rPr lang="en-US" altLang="zh-CN" sz="3200" b="1">
                <a:solidFill>
                  <a:srgbClr val="0000FF"/>
                </a:solidFill>
                <a:latin typeface="宋体" panose="02010600030101010101" pitchFamily="2" charset="-122"/>
              </a:rPr>
              <a:t>shēn</a:t>
            </a:r>
            <a:endParaRPr lang="en-US" altLang="zh-CN" sz="3200" b="1">
              <a:solidFill>
                <a:srgbClr val="0000FF"/>
              </a:solidFill>
              <a:latin typeface="宋体" panose="02010600030101010101" pitchFamily="2" charset="-122"/>
            </a:endParaRPr>
          </a:p>
        </p:txBody>
      </p:sp>
      <p:sp>
        <p:nvSpPr>
          <p:cNvPr id="10256" name="矩形 16"/>
          <p:cNvSpPr/>
          <p:nvPr/>
        </p:nvSpPr>
        <p:spPr>
          <a:xfrm>
            <a:off x="7034213" y="3151188"/>
            <a:ext cx="804862" cy="584200"/>
          </a:xfrm>
          <a:prstGeom prst="rect">
            <a:avLst/>
          </a:prstGeom>
          <a:noFill/>
          <a:ln w="9525" cap="flat" cmpd="sng" algn="ctr">
            <a:noFill/>
            <a:prstDash val="solid"/>
            <a:round/>
            <a:headEnd type="none" w="med" len="med"/>
            <a:tailEnd type="none" w="med" len="med"/>
          </a:ln>
        </p:spPr>
        <p:txBody>
          <a:bodyPr wrap="none">
            <a:spAutoFit/>
          </a:bodyPr>
          <a:lstStyle/>
          <a:p>
            <a:pPr eaLnBrk="0" hangingPunct="0"/>
            <a:r>
              <a:rPr lang="en-US" altLang="zh-CN" sz="3200" b="1">
                <a:solidFill>
                  <a:srgbClr val="0000FF"/>
                </a:solidFill>
                <a:latin typeface="宋体" panose="02010600030101010101" pitchFamily="2" charset="-122"/>
              </a:rPr>
              <a:t>fèi</a:t>
            </a:r>
            <a:endParaRPr lang="en-US" altLang="zh-CN" sz="3200" b="1">
              <a:solidFill>
                <a:srgbClr val="0000FF"/>
              </a:solidFill>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randombar(horizontal)">
                                      <p:cBhvr>
                                        <p:cTn id="7" dur="500" fill="hold"/>
                                        <p:tgtEl>
                                          <p:spTgt spid="1024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244"/>
                                        </p:tgtEl>
                                        <p:attrNameLst>
                                          <p:attrName>style.visibility</p:attrName>
                                        </p:attrNameLst>
                                      </p:cBhvr>
                                      <p:to>
                                        <p:strVal val="visible"/>
                                      </p:to>
                                    </p:set>
                                    <p:animEffect transition="in" filter="barn(inVertical)">
                                      <p:cBhvr>
                                        <p:cTn id="12" dur="500" fill="hold"/>
                                        <p:tgtEl>
                                          <p:spTgt spid="1024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245"/>
                                        </p:tgtEl>
                                        <p:attrNameLst>
                                          <p:attrName>style.visibility</p:attrName>
                                        </p:attrNameLst>
                                      </p:cBhvr>
                                      <p:to>
                                        <p:strVal val="visible"/>
                                      </p:to>
                                    </p:set>
                                    <p:animEffect transition="in" filter="barn(inVertical)">
                                      <p:cBhvr>
                                        <p:cTn id="17" dur="500" fill="hold"/>
                                        <p:tgtEl>
                                          <p:spTgt spid="1024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0246"/>
                                        </p:tgtEl>
                                        <p:attrNameLst>
                                          <p:attrName>style.visibility</p:attrName>
                                        </p:attrNameLst>
                                      </p:cBhvr>
                                      <p:to>
                                        <p:strVal val="visible"/>
                                      </p:to>
                                    </p:set>
                                    <p:animEffect transition="in" filter="barn(inVertical)">
                                      <p:cBhvr>
                                        <p:cTn id="22" dur="500" fill="hold"/>
                                        <p:tgtEl>
                                          <p:spTgt spid="1024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0249"/>
                                        </p:tgtEl>
                                        <p:attrNameLst>
                                          <p:attrName>style.visibility</p:attrName>
                                        </p:attrNameLst>
                                      </p:cBhvr>
                                      <p:to>
                                        <p:strVal val="visible"/>
                                      </p:to>
                                    </p:set>
                                    <p:animEffect transition="in" filter="barn(inVertical)">
                                      <p:cBhvr>
                                        <p:cTn id="27" dur="500" fill="hold"/>
                                        <p:tgtEl>
                                          <p:spTgt spid="10249"/>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0250"/>
                                        </p:tgtEl>
                                        <p:attrNameLst>
                                          <p:attrName>style.visibility</p:attrName>
                                        </p:attrNameLst>
                                      </p:cBhvr>
                                      <p:to>
                                        <p:strVal val="visible"/>
                                      </p:to>
                                    </p:set>
                                    <p:animEffect transition="in" filter="barn(inVertical)">
                                      <p:cBhvr>
                                        <p:cTn id="32" dur="500" fill="hold"/>
                                        <p:tgtEl>
                                          <p:spTgt spid="10250"/>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0251"/>
                                        </p:tgtEl>
                                        <p:attrNameLst>
                                          <p:attrName>style.visibility</p:attrName>
                                        </p:attrNameLst>
                                      </p:cBhvr>
                                      <p:to>
                                        <p:strVal val="visible"/>
                                      </p:to>
                                    </p:set>
                                    <p:animEffect transition="in" filter="barn(inVertical)">
                                      <p:cBhvr>
                                        <p:cTn id="37" dur="500" fill="hold"/>
                                        <p:tgtEl>
                                          <p:spTgt spid="10251"/>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10252"/>
                                        </p:tgtEl>
                                        <p:attrNameLst>
                                          <p:attrName>style.visibility</p:attrName>
                                        </p:attrNameLst>
                                      </p:cBhvr>
                                      <p:to>
                                        <p:strVal val="visible"/>
                                      </p:to>
                                    </p:set>
                                    <p:animEffect transition="in" filter="barn(inVertical)">
                                      <p:cBhvr>
                                        <p:cTn id="42" dur="500" fill="hold"/>
                                        <p:tgtEl>
                                          <p:spTgt spid="10252"/>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10253"/>
                                        </p:tgtEl>
                                        <p:attrNameLst>
                                          <p:attrName>style.visibility</p:attrName>
                                        </p:attrNameLst>
                                      </p:cBhvr>
                                      <p:to>
                                        <p:strVal val="visible"/>
                                      </p:to>
                                    </p:set>
                                    <p:animEffect transition="in" filter="barn(inVertical)">
                                      <p:cBhvr>
                                        <p:cTn id="47" dur="500" fill="hold"/>
                                        <p:tgtEl>
                                          <p:spTgt spid="10253"/>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10254"/>
                                        </p:tgtEl>
                                        <p:attrNameLst>
                                          <p:attrName>style.visibility</p:attrName>
                                        </p:attrNameLst>
                                      </p:cBhvr>
                                      <p:to>
                                        <p:strVal val="visible"/>
                                      </p:to>
                                    </p:set>
                                    <p:animEffect transition="in" filter="barn(inVertical)">
                                      <p:cBhvr>
                                        <p:cTn id="52" dur="500" fill="hold"/>
                                        <p:tgtEl>
                                          <p:spTgt spid="10254"/>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10255"/>
                                        </p:tgtEl>
                                        <p:attrNameLst>
                                          <p:attrName>style.visibility</p:attrName>
                                        </p:attrNameLst>
                                      </p:cBhvr>
                                      <p:to>
                                        <p:strVal val="visible"/>
                                      </p:to>
                                    </p:set>
                                    <p:animEffect transition="in" filter="barn(inVertical)">
                                      <p:cBhvr>
                                        <p:cTn id="57" dur="500" fill="hold"/>
                                        <p:tgtEl>
                                          <p:spTgt spid="10255"/>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10256"/>
                                        </p:tgtEl>
                                        <p:attrNameLst>
                                          <p:attrName>style.visibility</p:attrName>
                                        </p:attrNameLst>
                                      </p:cBhvr>
                                      <p:to>
                                        <p:strVal val="visible"/>
                                      </p:to>
                                    </p:set>
                                    <p:animEffect transition="in" filter="barn(inVertical)">
                                      <p:cBhvr>
                                        <p:cTn id="62" dur="500" fill="hold"/>
                                        <p:tgtEl>
                                          <p:spTgt spid="10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nimBg="1"/>
      <p:bldP spid="10244" grpId="0" animBg="1"/>
      <p:bldP spid="10245" grpId="0" animBg="1"/>
      <p:bldP spid="10246" grpId="0" animBg="1"/>
      <p:bldP spid="10249" grpId="0" animBg="1"/>
      <p:bldP spid="10250" grpId="0" animBg="1"/>
      <p:bldP spid="10251" grpId="0" animBg="1"/>
      <p:bldP spid="10252" grpId="0" animBg="1"/>
      <p:bldP spid="10253" grpId="0" animBg="1"/>
      <p:bldP spid="10254" grpId="0" animBg="1"/>
      <p:bldP spid="10255" grpId="0" animBg="1"/>
      <p:bldP spid="1025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1"/>
          <p:cNvSpPr>
            <a:spLocks noChangeArrowheads="1"/>
          </p:cNvSpPr>
          <p:nvPr/>
        </p:nvSpPr>
        <p:spPr bwMode="auto">
          <a:xfrm>
            <a:off x="1143000" y="1331913"/>
            <a:ext cx="1311275" cy="1311275"/>
          </a:xfrm>
          <a:prstGeom prst="rect">
            <a:avLst/>
          </a:prstGeom>
          <a:noFill/>
          <a:ln w="19050" algn="ctr">
            <a:solidFill>
              <a:schemeClr val="tx1"/>
            </a:solidFill>
            <a:round/>
          </a:ln>
          <a:extLst>
            <a:ext uri="{909E8E84-426E-40DD-AFC4-6F175D3DCCD1}">
              <a14:hiddenFill xmlns:a14="http://schemas.microsoft.com/office/drawing/2010/main">
                <a:solidFill>
                  <a:srgbClr val="FFFFFF"/>
                </a:solidFill>
              </a14:hiddenFill>
            </a:ext>
          </a:extLst>
        </p:spPr>
        <p:txBody>
          <a:bodyPr/>
          <a:lstStyle/>
          <a:p>
            <a:endParaRPr lang="zh-CN" altLang="en-US" sz="8800">
              <a:solidFill>
                <a:srgbClr val="0033CC"/>
              </a:solidFill>
              <a:latin typeface="楷体" panose="02010609060101010101" pitchFamily="49" charset="-122"/>
              <a:ea typeface="楷体" panose="02010609060101010101" pitchFamily="49" charset="-122"/>
            </a:endParaRPr>
          </a:p>
        </p:txBody>
      </p:sp>
      <p:sp>
        <p:nvSpPr>
          <p:cNvPr id="12291" name="矩形 1"/>
          <p:cNvSpPr>
            <a:spLocks noChangeArrowheads="1"/>
          </p:cNvSpPr>
          <p:nvPr/>
        </p:nvSpPr>
        <p:spPr bwMode="auto">
          <a:xfrm>
            <a:off x="2971800" y="1331913"/>
            <a:ext cx="1311275" cy="1311275"/>
          </a:xfrm>
          <a:prstGeom prst="rect">
            <a:avLst/>
          </a:prstGeom>
          <a:noFill/>
          <a:ln w="19050" algn="ctr">
            <a:solidFill>
              <a:schemeClr val="tx1"/>
            </a:solidFill>
            <a:round/>
          </a:ln>
          <a:extLst>
            <a:ext uri="{909E8E84-426E-40DD-AFC4-6F175D3DCCD1}">
              <a14:hiddenFill xmlns:a14="http://schemas.microsoft.com/office/drawing/2010/main">
                <a:solidFill>
                  <a:srgbClr val="FFFFFF"/>
                </a:solidFill>
              </a14:hiddenFill>
            </a:ext>
          </a:extLst>
        </p:spPr>
        <p:txBody>
          <a:bodyPr/>
          <a:lstStyle/>
          <a:p>
            <a:endParaRPr lang="zh-CN" altLang="en-US" sz="8800">
              <a:solidFill>
                <a:srgbClr val="0033CC"/>
              </a:solidFill>
              <a:latin typeface="楷体" panose="02010609060101010101" pitchFamily="49" charset="-122"/>
              <a:ea typeface="楷体" panose="02010609060101010101" pitchFamily="49" charset="-122"/>
            </a:endParaRPr>
          </a:p>
        </p:txBody>
      </p:sp>
      <p:sp>
        <p:nvSpPr>
          <p:cNvPr id="12292" name="矩形 1"/>
          <p:cNvSpPr>
            <a:spLocks noChangeArrowheads="1"/>
          </p:cNvSpPr>
          <p:nvPr/>
        </p:nvSpPr>
        <p:spPr bwMode="auto">
          <a:xfrm>
            <a:off x="4813300" y="1331913"/>
            <a:ext cx="1311275" cy="1311275"/>
          </a:xfrm>
          <a:prstGeom prst="rect">
            <a:avLst/>
          </a:prstGeom>
          <a:noFill/>
          <a:ln w="19050" algn="ctr">
            <a:solidFill>
              <a:schemeClr val="tx1"/>
            </a:solidFill>
            <a:round/>
          </a:ln>
          <a:extLst>
            <a:ext uri="{909E8E84-426E-40DD-AFC4-6F175D3DCCD1}">
              <a14:hiddenFill xmlns:a14="http://schemas.microsoft.com/office/drawing/2010/main">
                <a:solidFill>
                  <a:srgbClr val="FFFFFF"/>
                </a:solidFill>
              </a14:hiddenFill>
            </a:ext>
          </a:extLst>
        </p:spPr>
        <p:txBody>
          <a:bodyPr/>
          <a:lstStyle/>
          <a:p>
            <a:endParaRPr lang="zh-CN" altLang="en-US" sz="8800">
              <a:solidFill>
                <a:srgbClr val="0033CC"/>
              </a:solidFill>
              <a:latin typeface="楷体" panose="02010609060101010101" pitchFamily="49" charset="-122"/>
              <a:ea typeface="楷体" panose="02010609060101010101" pitchFamily="49" charset="-122"/>
            </a:endParaRPr>
          </a:p>
        </p:txBody>
      </p:sp>
      <p:sp>
        <p:nvSpPr>
          <p:cNvPr id="12293" name="矩形 1"/>
          <p:cNvSpPr>
            <a:spLocks noChangeArrowheads="1"/>
          </p:cNvSpPr>
          <p:nvPr/>
        </p:nvSpPr>
        <p:spPr bwMode="auto">
          <a:xfrm>
            <a:off x="6656388" y="1331913"/>
            <a:ext cx="1311275" cy="1312862"/>
          </a:xfrm>
          <a:prstGeom prst="rect">
            <a:avLst/>
          </a:prstGeom>
          <a:noFill/>
          <a:ln w="19050" algn="ctr">
            <a:solidFill>
              <a:schemeClr val="tx1"/>
            </a:solidFill>
            <a:round/>
          </a:ln>
          <a:extLst>
            <a:ext uri="{909E8E84-426E-40DD-AFC4-6F175D3DCCD1}">
              <a14:hiddenFill xmlns:a14="http://schemas.microsoft.com/office/drawing/2010/main">
                <a:solidFill>
                  <a:srgbClr val="FFFFFF"/>
                </a:solidFill>
              </a14:hiddenFill>
            </a:ext>
          </a:extLst>
        </p:spPr>
        <p:txBody>
          <a:bodyPr/>
          <a:lstStyle/>
          <a:p>
            <a:endParaRPr lang="zh-CN" altLang="en-US" sz="8800">
              <a:solidFill>
                <a:srgbClr val="0033CC"/>
              </a:solidFill>
              <a:latin typeface="楷体" panose="02010609060101010101" pitchFamily="49" charset="-122"/>
              <a:ea typeface="楷体" panose="02010609060101010101" pitchFamily="49" charset="-122"/>
            </a:endParaRPr>
          </a:p>
        </p:txBody>
      </p:sp>
      <p:sp>
        <p:nvSpPr>
          <p:cNvPr id="12294" name="矩形 1"/>
          <p:cNvSpPr>
            <a:spLocks noChangeArrowheads="1"/>
          </p:cNvSpPr>
          <p:nvPr/>
        </p:nvSpPr>
        <p:spPr bwMode="auto">
          <a:xfrm>
            <a:off x="1143000" y="3257550"/>
            <a:ext cx="1311275" cy="1312863"/>
          </a:xfrm>
          <a:prstGeom prst="rect">
            <a:avLst/>
          </a:prstGeom>
          <a:noFill/>
          <a:ln w="19050" algn="ctr">
            <a:solidFill>
              <a:schemeClr val="tx1"/>
            </a:solidFill>
            <a:round/>
          </a:ln>
          <a:extLst>
            <a:ext uri="{909E8E84-426E-40DD-AFC4-6F175D3DCCD1}">
              <a14:hiddenFill xmlns:a14="http://schemas.microsoft.com/office/drawing/2010/main">
                <a:solidFill>
                  <a:srgbClr val="FFFFFF"/>
                </a:solidFill>
              </a14:hiddenFill>
            </a:ext>
          </a:extLst>
        </p:spPr>
        <p:txBody>
          <a:bodyPr/>
          <a:lstStyle/>
          <a:p>
            <a:endParaRPr lang="zh-CN" altLang="en-US" sz="8800">
              <a:solidFill>
                <a:srgbClr val="0033CC"/>
              </a:solidFill>
              <a:latin typeface="楷体" panose="02010609060101010101" pitchFamily="49" charset="-122"/>
              <a:ea typeface="楷体" panose="02010609060101010101" pitchFamily="49" charset="-122"/>
            </a:endParaRPr>
          </a:p>
        </p:txBody>
      </p:sp>
      <p:sp>
        <p:nvSpPr>
          <p:cNvPr id="12295" name="矩形 1"/>
          <p:cNvSpPr>
            <a:spLocks noChangeArrowheads="1"/>
          </p:cNvSpPr>
          <p:nvPr/>
        </p:nvSpPr>
        <p:spPr bwMode="auto">
          <a:xfrm>
            <a:off x="2971800" y="3257550"/>
            <a:ext cx="1311275" cy="1312863"/>
          </a:xfrm>
          <a:prstGeom prst="rect">
            <a:avLst/>
          </a:prstGeom>
          <a:noFill/>
          <a:ln w="19050" algn="ctr">
            <a:solidFill>
              <a:schemeClr val="tx1"/>
            </a:solidFill>
            <a:round/>
          </a:ln>
          <a:extLst>
            <a:ext uri="{909E8E84-426E-40DD-AFC4-6F175D3DCCD1}">
              <a14:hiddenFill xmlns:a14="http://schemas.microsoft.com/office/drawing/2010/main">
                <a:solidFill>
                  <a:srgbClr val="FFFFFF"/>
                </a:solidFill>
              </a14:hiddenFill>
            </a:ext>
          </a:extLst>
        </p:spPr>
        <p:txBody>
          <a:bodyPr/>
          <a:lstStyle/>
          <a:p>
            <a:endParaRPr lang="zh-CN" altLang="en-US" sz="8800">
              <a:solidFill>
                <a:srgbClr val="0033CC"/>
              </a:solidFill>
              <a:latin typeface="楷体" panose="02010609060101010101" pitchFamily="49" charset="-122"/>
              <a:ea typeface="楷体" panose="02010609060101010101" pitchFamily="49" charset="-122"/>
            </a:endParaRPr>
          </a:p>
        </p:txBody>
      </p:sp>
      <p:sp>
        <p:nvSpPr>
          <p:cNvPr id="12296" name="矩形 1"/>
          <p:cNvSpPr>
            <a:spLocks noChangeArrowheads="1"/>
          </p:cNvSpPr>
          <p:nvPr/>
        </p:nvSpPr>
        <p:spPr bwMode="auto">
          <a:xfrm>
            <a:off x="4813300" y="3257550"/>
            <a:ext cx="1311275" cy="1311275"/>
          </a:xfrm>
          <a:prstGeom prst="rect">
            <a:avLst/>
          </a:prstGeom>
          <a:noFill/>
          <a:ln w="19050" algn="ctr">
            <a:solidFill>
              <a:schemeClr val="tx1"/>
            </a:solidFill>
            <a:round/>
          </a:ln>
          <a:extLst>
            <a:ext uri="{909E8E84-426E-40DD-AFC4-6F175D3DCCD1}">
              <a14:hiddenFill xmlns:a14="http://schemas.microsoft.com/office/drawing/2010/main">
                <a:solidFill>
                  <a:srgbClr val="FFFFFF"/>
                </a:solidFill>
              </a14:hiddenFill>
            </a:ext>
          </a:extLst>
        </p:spPr>
        <p:txBody>
          <a:bodyPr/>
          <a:lstStyle/>
          <a:p>
            <a:endParaRPr lang="zh-CN" altLang="en-US" sz="8800">
              <a:solidFill>
                <a:srgbClr val="0033CC"/>
              </a:solidFill>
              <a:latin typeface="楷体" panose="02010609060101010101" pitchFamily="49" charset="-122"/>
              <a:ea typeface="楷体" panose="02010609060101010101" pitchFamily="49" charset="-122"/>
            </a:endParaRPr>
          </a:p>
        </p:txBody>
      </p:sp>
      <p:sp>
        <p:nvSpPr>
          <p:cNvPr id="12297" name="矩形 1"/>
          <p:cNvSpPr>
            <a:spLocks noChangeArrowheads="1"/>
          </p:cNvSpPr>
          <p:nvPr/>
        </p:nvSpPr>
        <p:spPr bwMode="auto">
          <a:xfrm>
            <a:off x="6656388" y="3257550"/>
            <a:ext cx="1311275" cy="1311275"/>
          </a:xfrm>
          <a:prstGeom prst="rect">
            <a:avLst/>
          </a:prstGeom>
          <a:noFill/>
          <a:ln w="19050" algn="ctr">
            <a:solidFill>
              <a:schemeClr val="tx1"/>
            </a:solidFill>
            <a:round/>
          </a:ln>
          <a:extLst>
            <a:ext uri="{909E8E84-426E-40DD-AFC4-6F175D3DCCD1}">
              <a14:hiddenFill xmlns:a14="http://schemas.microsoft.com/office/drawing/2010/main">
                <a:solidFill>
                  <a:srgbClr val="FFFFFF"/>
                </a:solidFill>
              </a14:hiddenFill>
            </a:ext>
          </a:extLst>
        </p:spPr>
        <p:txBody>
          <a:bodyPr/>
          <a:lstStyle/>
          <a:p>
            <a:endParaRPr lang="zh-CN" altLang="en-US" sz="8800">
              <a:solidFill>
                <a:srgbClr val="0033CC"/>
              </a:solidFill>
              <a:latin typeface="楷体" panose="02010609060101010101" pitchFamily="49" charset="-122"/>
              <a:ea typeface="楷体" panose="02010609060101010101" pitchFamily="49" charset="-122"/>
            </a:endParaRPr>
          </a:p>
        </p:txBody>
      </p:sp>
      <p:sp>
        <p:nvSpPr>
          <p:cNvPr id="12298" name="标题 1"/>
          <p:cNvSpPr>
            <a:spLocks noChangeArrowheads="1"/>
          </p:cNvSpPr>
          <p:nvPr/>
        </p:nvSpPr>
        <p:spPr bwMode="auto">
          <a:xfrm>
            <a:off x="312738" y="155575"/>
            <a:ext cx="221615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r>
              <a:rPr lang="zh-CN" altLang="en-US" sz="3200" b="1">
                <a:latin typeface="黑体" panose="02010609060101010101" pitchFamily="49" charset="-122"/>
                <a:ea typeface="黑体" panose="02010609060101010101" pitchFamily="49" charset="-122"/>
              </a:rPr>
              <a:t>初读课文</a:t>
            </a:r>
            <a:endParaRPr lang="zh-CN" altLang="en-US" sz="3200" b="1">
              <a:latin typeface="黑体" panose="02010609060101010101" pitchFamily="49" charset="-122"/>
              <a:ea typeface="黑体" panose="02010609060101010101" pitchFamily="49" charset="-122"/>
            </a:endParaRPr>
          </a:p>
        </p:txBody>
      </p:sp>
      <p:sp>
        <p:nvSpPr>
          <p:cNvPr id="12299" name="文本框 2"/>
          <p:cNvSpPr>
            <a:spLocks noChangeArrowheads="1"/>
          </p:cNvSpPr>
          <p:nvPr/>
        </p:nvSpPr>
        <p:spPr bwMode="auto">
          <a:xfrm>
            <a:off x="3452813" y="322263"/>
            <a:ext cx="213518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200" b="1">
                <a:latin typeface="宋体" panose="02010600030101010101" pitchFamily="2" charset="-122"/>
              </a:rPr>
              <a:t>我会写</a:t>
            </a:r>
            <a:endParaRPr lang="zh-CN" altLang="en-US" sz="3200" b="1">
              <a:latin typeface="宋体" panose="02010600030101010101" pitchFamily="2" charset="-122"/>
            </a:endParaRPr>
          </a:p>
        </p:txBody>
      </p:sp>
      <p:sp>
        <p:nvSpPr>
          <p:cNvPr id="12300" name="文本框 64"/>
          <p:cNvSpPr>
            <a:spLocks noChangeArrowheads="1"/>
          </p:cNvSpPr>
          <p:nvPr/>
        </p:nvSpPr>
        <p:spPr bwMode="auto">
          <a:xfrm>
            <a:off x="1157288" y="1200150"/>
            <a:ext cx="1296987"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8800" b="1">
                <a:latin typeface="楷体" panose="02010609060101010101" pitchFamily="49" charset="-122"/>
                <a:ea typeface="楷体" panose="02010609060101010101" pitchFamily="49" charset="-122"/>
              </a:rPr>
              <a:t>咆</a:t>
            </a:r>
            <a:endParaRPr lang="zh-CN" altLang="en-US" sz="8800" b="1">
              <a:latin typeface="楷体" panose="02010609060101010101" pitchFamily="49" charset="-122"/>
              <a:ea typeface="楷体" panose="02010609060101010101" pitchFamily="49" charset="-122"/>
            </a:endParaRPr>
          </a:p>
        </p:txBody>
      </p:sp>
      <p:sp>
        <p:nvSpPr>
          <p:cNvPr id="12301" name="文本框 64"/>
          <p:cNvSpPr>
            <a:spLocks noChangeArrowheads="1"/>
          </p:cNvSpPr>
          <p:nvPr/>
        </p:nvSpPr>
        <p:spPr bwMode="auto">
          <a:xfrm>
            <a:off x="2986088" y="1200150"/>
            <a:ext cx="1296987"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8800" b="1">
                <a:latin typeface="楷体" panose="02010609060101010101" pitchFamily="49" charset="-122"/>
                <a:ea typeface="楷体" panose="02010609060101010101" pitchFamily="49" charset="-122"/>
              </a:rPr>
              <a:t>哮</a:t>
            </a:r>
            <a:endParaRPr lang="zh-CN" altLang="en-US" sz="8800" b="1">
              <a:latin typeface="楷体" panose="02010609060101010101" pitchFamily="49" charset="-122"/>
              <a:ea typeface="楷体" panose="02010609060101010101" pitchFamily="49" charset="-122"/>
            </a:endParaRPr>
          </a:p>
        </p:txBody>
      </p:sp>
      <p:sp>
        <p:nvSpPr>
          <p:cNvPr id="12302" name="文本框 64"/>
          <p:cNvSpPr>
            <a:spLocks noChangeArrowheads="1"/>
          </p:cNvSpPr>
          <p:nvPr/>
        </p:nvSpPr>
        <p:spPr bwMode="auto">
          <a:xfrm>
            <a:off x="4827588" y="1208088"/>
            <a:ext cx="1296987"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8800" b="1">
                <a:latin typeface="楷体" panose="02010609060101010101" pitchFamily="49" charset="-122"/>
                <a:ea typeface="楷体" panose="02010609060101010101" pitchFamily="49" charset="-122"/>
              </a:rPr>
              <a:t>嗓</a:t>
            </a:r>
            <a:endParaRPr lang="zh-CN" altLang="en-US" sz="8800" b="1">
              <a:latin typeface="楷体" panose="02010609060101010101" pitchFamily="49" charset="-122"/>
              <a:ea typeface="楷体" panose="02010609060101010101" pitchFamily="49" charset="-122"/>
            </a:endParaRPr>
          </a:p>
        </p:txBody>
      </p:sp>
      <p:sp>
        <p:nvSpPr>
          <p:cNvPr id="12303" name="文本框 64"/>
          <p:cNvSpPr>
            <a:spLocks noChangeArrowheads="1"/>
          </p:cNvSpPr>
          <p:nvPr/>
        </p:nvSpPr>
        <p:spPr bwMode="auto">
          <a:xfrm>
            <a:off x="6670675" y="1214438"/>
            <a:ext cx="1296988"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8800" b="1">
                <a:latin typeface="楷体" panose="02010609060101010101" pitchFamily="49" charset="-122"/>
                <a:ea typeface="楷体" panose="02010609060101010101" pitchFamily="49" charset="-122"/>
              </a:rPr>
              <a:t>淌</a:t>
            </a:r>
            <a:endParaRPr lang="zh-CN" altLang="en-US" sz="8800" b="1">
              <a:latin typeface="楷体" panose="02010609060101010101" pitchFamily="49" charset="-122"/>
              <a:ea typeface="楷体" panose="02010609060101010101" pitchFamily="49" charset="-122"/>
            </a:endParaRPr>
          </a:p>
        </p:txBody>
      </p:sp>
      <p:sp>
        <p:nvSpPr>
          <p:cNvPr id="12304" name="文本框 64"/>
          <p:cNvSpPr>
            <a:spLocks noChangeArrowheads="1"/>
          </p:cNvSpPr>
          <p:nvPr/>
        </p:nvSpPr>
        <p:spPr bwMode="auto">
          <a:xfrm>
            <a:off x="1157288" y="3176588"/>
            <a:ext cx="1296987"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8800" b="1">
                <a:latin typeface="楷体" panose="02010609060101010101" pitchFamily="49" charset="-122"/>
                <a:ea typeface="楷体" panose="02010609060101010101" pitchFamily="49" charset="-122"/>
              </a:rPr>
              <a:t>哑</a:t>
            </a:r>
            <a:endParaRPr lang="zh-CN" altLang="en-US" sz="8800" b="1">
              <a:latin typeface="楷体" panose="02010609060101010101" pitchFamily="49" charset="-122"/>
              <a:ea typeface="楷体" panose="02010609060101010101" pitchFamily="49" charset="-122"/>
            </a:endParaRPr>
          </a:p>
        </p:txBody>
      </p:sp>
      <p:sp>
        <p:nvSpPr>
          <p:cNvPr id="12305" name="文本框 64"/>
          <p:cNvSpPr>
            <a:spLocks noChangeArrowheads="1"/>
          </p:cNvSpPr>
          <p:nvPr/>
        </p:nvSpPr>
        <p:spPr bwMode="auto">
          <a:xfrm>
            <a:off x="2986088" y="3176588"/>
            <a:ext cx="1296987"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8800" b="1">
                <a:latin typeface="楷体" panose="02010609060101010101" pitchFamily="49" charset="-122"/>
                <a:ea typeface="楷体" panose="02010609060101010101" pitchFamily="49" charset="-122"/>
              </a:rPr>
              <a:t>揪</a:t>
            </a:r>
            <a:endParaRPr lang="zh-CN" altLang="en-US" sz="8800" b="1">
              <a:latin typeface="楷体" panose="02010609060101010101" pitchFamily="49" charset="-122"/>
              <a:ea typeface="楷体" panose="02010609060101010101" pitchFamily="49" charset="-122"/>
            </a:endParaRPr>
          </a:p>
        </p:txBody>
      </p:sp>
      <p:sp>
        <p:nvSpPr>
          <p:cNvPr id="12306" name="文本框 64"/>
          <p:cNvSpPr>
            <a:spLocks noChangeArrowheads="1"/>
          </p:cNvSpPr>
          <p:nvPr/>
        </p:nvSpPr>
        <p:spPr bwMode="auto">
          <a:xfrm>
            <a:off x="4827588" y="3146425"/>
            <a:ext cx="1296987"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8800" b="1">
                <a:latin typeface="楷体" panose="02010609060101010101" pitchFamily="49" charset="-122"/>
                <a:ea typeface="楷体" panose="02010609060101010101" pitchFamily="49" charset="-122"/>
              </a:rPr>
              <a:t>呻</a:t>
            </a:r>
            <a:endParaRPr lang="zh-CN" altLang="en-US" sz="8800" b="1">
              <a:latin typeface="楷体" panose="02010609060101010101" pitchFamily="49" charset="-122"/>
              <a:ea typeface="楷体" panose="02010609060101010101" pitchFamily="49" charset="-122"/>
            </a:endParaRPr>
          </a:p>
        </p:txBody>
      </p:sp>
      <p:sp>
        <p:nvSpPr>
          <p:cNvPr id="12307" name="文本框 89"/>
          <p:cNvSpPr>
            <a:spLocks noChangeArrowheads="1"/>
          </p:cNvSpPr>
          <p:nvPr/>
        </p:nvSpPr>
        <p:spPr bwMode="auto">
          <a:xfrm>
            <a:off x="6670675" y="3146425"/>
            <a:ext cx="1296988"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8800" b="1">
                <a:latin typeface="楷体" panose="02010609060101010101" pitchFamily="49" charset="-122"/>
                <a:ea typeface="楷体" panose="02010609060101010101" pitchFamily="49" charset="-122"/>
              </a:rPr>
              <a:t>废</a:t>
            </a:r>
            <a:endParaRPr lang="zh-CN" altLang="en-US" sz="8800" b="1">
              <a:latin typeface="楷体" panose="02010609060101010101" pitchFamily="49" charset="-122"/>
              <a:ea typeface="楷体" panose="02010609060101010101" pitchFamily="49" charset="-122"/>
            </a:endParaRPr>
          </a:p>
        </p:txBody>
      </p:sp>
      <p:sp>
        <p:nvSpPr>
          <p:cNvPr id="11284" name="椭圆 65"/>
          <p:cNvSpPr/>
          <p:nvPr/>
        </p:nvSpPr>
        <p:spPr>
          <a:xfrm>
            <a:off x="1157288" y="1676400"/>
            <a:ext cx="527050" cy="536575"/>
          </a:xfrm>
          <a:prstGeom prst="ellipse">
            <a:avLst/>
          </a:prstGeom>
          <a:noFill/>
          <a:ln w="25400" cap="flat" cmpd="sng" algn="ctr">
            <a:solidFill>
              <a:srgbClr val="FF0000"/>
            </a:solid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11285" name="椭圆 66"/>
          <p:cNvSpPr/>
          <p:nvPr/>
        </p:nvSpPr>
        <p:spPr>
          <a:xfrm>
            <a:off x="3043238" y="1619250"/>
            <a:ext cx="527050" cy="536575"/>
          </a:xfrm>
          <a:prstGeom prst="ellipse">
            <a:avLst/>
          </a:prstGeom>
          <a:noFill/>
          <a:ln w="25400" cap="flat" cmpd="sng" algn="ctr">
            <a:solidFill>
              <a:srgbClr val="FF0000"/>
            </a:solid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11286" name="椭圆 67"/>
          <p:cNvSpPr/>
          <p:nvPr/>
        </p:nvSpPr>
        <p:spPr>
          <a:xfrm>
            <a:off x="4876800" y="1619250"/>
            <a:ext cx="525463" cy="536575"/>
          </a:xfrm>
          <a:prstGeom prst="ellipse">
            <a:avLst/>
          </a:prstGeom>
          <a:noFill/>
          <a:ln w="25400" cap="flat" cmpd="sng" algn="ctr">
            <a:solidFill>
              <a:srgbClr val="FF0000"/>
            </a:solid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11287" name="椭圆 68"/>
          <p:cNvSpPr/>
          <p:nvPr/>
        </p:nvSpPr>
        <p:spPr>
          <a:xfrm>
            <a:off x="1157288" y="3563938"/>
            <a:ext cx="527050" cy="534987"/>
          </a:xfrm>
          <a:prstGeom prst="ellipse">
            <a:avLst/>
          </a:prstGeom>
          <a:noFill/>
          <a:ln w="25400" cap="flat" cmpd="sng" algn="ctr">
            <a:solidFill>
              <a:srgbClr val="FF0000"/>
            </a:solid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11288" name="椭圆 69"/>
          <p:cNvSpPr/>
          <p:nvPr/>
        </p:nvSpPr>
        <p:spPr>
          <a:xfrm>
            <a:off x="4876800" y="3563938"/>
            <a:ext cx="525463" cy="534987"/>
          </a:xfrm>
          <a:prstGeom prst="ellipse">
            <a:avLst/>
          </a:prstGeom>
          <a:noFill/>
          <a:ln w="25400" cap="flat" cmpd="sng" algn="ctr">
            <a:solidFill>
              <a:srgbClr val="FF0000"/>
            </a:solidFill>
            <a:prstDash val="solid"/>
            <a:round/>
            <a:headEnd type="none" w="med" len="med"/>
            <a:tailEnd type="none" w="med" len="med"/>
          </a:ln>
        </p:spPr>
        <p:txBody>
          <a:bodyPr anchor="ctr"/>
          <a:lstStyle/>
          <a:p>
            <a:pPr algn="ctr" eaLnBrk="0" hangingPunct="0"/>
            <a:endParaRPr lang="zh-CN" altLang="en-US">
              <a:solidFill>
                <a:srgbClr val="FFFFFF"/>
              </a:solidFill>
              <a:latin typeface="Calibri" panose="020F0502020204030204" pitchFamily="34" charset="0"/>
            </a:endParaRPr>
          </a:p>
        </p:txBody>
      </p:sp>
      <p:sp>
        <p:nvSpPr>
          <p:cNvPr id="11289" name="矩形 24"/>
          <p:cNvSpPr/>
          <p:nvPr/>
        </p:nvSpPr>
        <p:spPr>
          <a:xfrm>
            <a:off x="1450975" y="666750"/>
            <a:ext cx="2941638" cy="647700"/>
          </a:xfrm>
          <a:prstGeom prst="rect">
            <a:avLst/>
          </a:prstGeom>
          <a:noFill/>
          <a:ln w="9525" cap="flat" cmpd="sng" algn="ctr">
            <a:noFill/>
            <a:prstDash val="solid"/>
            <a:round/>
            <a:headEnd type="none" w="med" len="med"/>
            <a:tailEnd type="none" w="med" len="med"/>
          </a:ln>
        </p:spPr>
        <p:txBody>
          <a:bodyPr>
            <a:spAutoFit/>
          </a:bodyPr>
          <a:lstStyle/>
          <a:p>
            <a:pPr eaLnBrk="0" hangingPunct="0"/>
            <a:r>
              <a:rPr lang="en-US" altLang="zh-CN" sz="3600" b="1">
                <a:solidFill>
                  <a:srgbClr val="0000FF"/>
                </a:solidFill>
                <a:latin typeface="宋体" panose="02010600030101010101" pitchFamily="2" charset="-122"/>
              </a:rPr>
              <a:t>páo    xiào</a:t>
            </a:r>
            <a:endParaRPr lang="en-US" altLang="zh-CN" sz="3600" b="1">
              <a:solidFill>
                <a:srgbClr val="0000FF"/>
              </a:solidFill>
              <a:latin typeface="宋体" panose="02010600030101010101" pitchFamily="2" charset="-122"/>
            </a:endParaRPr>
          </a:p>
        </p:txBody>
      </p:sp>
      <p:sp>
        <p:nvSpPr>
          <p:cNvPr id="11290" name="矩形 25"/>
          <p:cNvSpPr/>
          <p:nvPr/>
        </p:nvSpPr>
        <p:spPr>
          <a:xfrm>
            <a:off x="4938713" y="638175"/>
            <a:ext cx="1114425" cy="646113"/>
          </a:xfrm>
          <a:prstGeom prst="rect">
            <a:avLst/>
          </a:prstGeom>
          <a:noFill/>
          <a:ln w="9525" cap="flat" cmpd="sng" algn="ctr">
            <a:noFill/>
            <a:prstDash val="solid"/>
            <a:round/>
            <a:headEnd type="none" w="med" len="med"/>
            <a:tailEnd type="none" w="med" len="med"/>
          </a:ln>
        </p:spPr>
        <p:txBody>
          <a:bodyPr wrap="none">
            <a:spAutoFit/>
          </a:bodyPr>
          <a:lstStyle/>
          <a:p>
            <a:pPr eaLnBrk="0" hangingPunct="0"/>
            <a:r>
              <a:rPr lang="en-US" altLang="zh-CN" sz="3600" b="1">
                <a:solidFill>
                  <a:srgbClr val="0000FF"/>
                </a:solidFill>
                <a:latin typeface="宋体" panose="02010600030101010101" pitchFamily="2" charset="-122"/>
              </a:rPr>
              <a:t>sǎnɡ</a:t>
            </a:r>
            <a:endParaRPr lang="en-US" altLang="zh-CN" sz="3600" b="1">
              <a:solidFill>
                <a:srgbClr val="0000FF"/>
              </a:solidFill>
              <a:latin typeface="宋体" panose="02010600030101010101" pitchFamily="2" charset="-122"/>
            </a:endParaRPr>
          </a:p>
        </p:txBody>
      </p:sp>
      <p:sp>
        <p:nvSpPr>
          <p:cNvPr id="11291" name="矩形 26"/>
          <p:cNvSpPr/>
          <p:nvPr/>
        </p:nvSpPr>
        <p:spPr>
          <a:xfrm>
            <a:off x="6754813" y="649288"/>
            <a:ext cx="1114425" cy="646112"/>
          </a:xfrm>
          <a:prstGeom prst="rect">
            <a:avLst/>
          </a:prstGeom>
          <a:noFill/>
          <a:ln w="9525" cap="flat" cmpd="sng" algn="ctr">
            <a:noFill/>
            <a:prstDash val="solid"/>
            <a:round/>
            <a:headEnd type="none" w="med" len="med"/>
            <a:tailEnd type="none" w="med" len="med"/>
          </a:ln>
        </p:spPr>
        <p:txBody>
          <a:bodyPr wrap="none">
            <a:spAutoFit/>
          </a:bodyPr>
          <a:lstStyle/>
          <a:p>
            <a:pPr eaLnBrk="0" hangingPunct="0"/>
            <a:r>
              <a:rPr lang="en-US" altLang="zh-CN" sz="3600" b="1">
                <a:solidFill>
                  <a:srgbClr val="0000FF"/>
                </a:solidFill>
                <a:latin typeface="宋体" panose="02010600030101010101" pitchFamily="2" charset="-122"/>
              </a:rPr>
              <a:t>tǎnɡ</a:t>
            </a:r>
            <a:endParaRPr lang="en-US" altLang="zh-CN" sz="3600" b="1">
              <a:solidFill>
                <a:srgbClr val="0000FF"/>
              </a:solidFill>
              <a:latin typeface="宋体" panose="02010600030101010101" pitchFamily="2" charset="-122"/>
            </a:endParaRPr>
          </a:p>
        </p:txBody>
      </p:sp>
      <p:sp>
        <p:nvSpPr>
          <p:cNvPr id="11292" name="矩形 27"/>
          <p:cNvSpPr/>
          <p:nvPr/>
        </p:nvSpPr>
        <p:spPr>
          <a:xfrm>
            <a:off x="1516063" y="2592388"/>
            <a:ext cx="649287" cy="646112"/>
          </a:xfrm>
          <a:prstGeom prst="rect">
            <a:avLst/>
          </a:prstGeom>
          <a:noFill/>
          <a:ln w="9525" cap="flat" cmpd="sng" algn="ctr">
            <a:noFill/>
            <a:prstDash val="solid"/>
            <a:round/>
            <a:headEnd type="none" w="med" len="med"/>
            <a:tailEnd type="none" w="med" len="med"/>
          </a:ln>
        </p:spPr>
        <p:txBody>
          <a:bodyPr wrap="none">
            <a:spAutoFit/>
          </a:bodyPr>
          <a:lstStyle/>
          <a:p>
            <a:pPr eaLnBrk="0" hangingPunct="0"/>
            <a:r>
              <a:rPr lang="en-US" altLang="zh-CN" sz="3600" b="1">
                <a:solidFill>
                  <a:srgbClr val="0000FF"/>
                </a:solidFill>
                <a:latin typeface="宋体" panose="02010600030101010101" pitchFamily="2" charset="-122"/>
              </a:rPr>
              <a:t>yǎ</a:t>
            </a:r>
            <a:endParaRPr lang="en-US" altLang="zh-CN" sz="3600" b="1">
              <a:solidFill>
                <a:srgbClr val="0000FF"/>
              </a:solidFill>
              <a:latin typeface="宋体" panose="02010600030101010101" pitchFamily="2" charset="-122"/>
            </a:endParaRPr>
          </a:p>
        </p:txBody>
      </p:sp>
      <p:sp>
        <p:nvSpPr>
          <p:cNvPr id="11293" name="矩形 28"/>
          <p:cNvSpPr/>
          <p:nvPr/>
        </p:nvSpPr>
        <p:spPr>
          <a:xfrm>
            <a:off x="3203575" y="2614613"/>
            <a:ext cx="882650" cy="646112"/>
          </a:xfrm>
          <a:prstGeom prst="rect">
            <a:avLst/>
          </a:prstGeom>
          <a:noFill/>
          <a:ln w="9525" cap="flat" cmpd="sng" algn="ctr">
            <a:noFill/>
            <a:prstDash val="solid"/>
            <a:round/>
            <a:headEnd type="none" w="med" len="med"/>
            <a:tailEnd type="none" w="med" len="med"/>
          </a:ln>
        </p:spPr>
        <p:txBody>
          <a:bodyPr wrap="none">
            <a:spAutoFit/>
          </a:bodyPr>
          <a:lstStyle/>
          <a:p>
            <a:pPr eaLnBrk="0" hangingPunct="0"/>
            <a:r>
              <a:rPr lang="en-US" altLang="zh-CN" sz="3600" b="1">
                <a:solidFill>
                  <a:srgbClr val="0000FF"/>
                </a:solidFill>
                <a:latin typeface="宋体" panose="02010600030101010101" pitchFamily="2" charset="-122"/>
              </a:rPr>
              <a:t>jīu</a:t>
            </a:r>
            <a:endParaRPr lang="en-US" altLang="zh-CN" sz="3600" b="1">
              <a:solidFill>
                <a:srgbClr val="0000FF"/>
              </a:solidFill>
              <a:latin typeface="宋体" panose="02010600030101010101" pitchFamily="2" charset="-122"/>
            </a:endParaRPr>
          </a:p>
        </p:txBody>
      </p:sp>
      <p:sp>
        <p:nvSpPr>
          <p:cNvPr id="11294" name="矩形 29"/>
          <p:cNvSpPr/>
          <p:nvPr/>
        </p:nvSpPr>
        <p:spPr>
          <a:xfrm>
            <a:off x="4938713" y="2616200"/>
            <a:ext cx="1114425" cy="646113"/>
          </a:xfrm>
          <a:prstGeom prst="rect">
            <a:avLst/>
          </a:prstGeom>
          <a:noFill/>
          <a:ln w="9525" cap="flat" cmpd="sng" algn="ctr">
            <a:noFill/>
            <a:prstDash val="solid"/>
            <a:round/>
            <a:headEnd type="none" w="med" len="med"/>
            <a:tailEnd type="none" w="med" len="med"/>
          </a:ln>
        </p:spPr>
        <p:txBody>
          <a:bodyPr wrap="none">
            <a:spAutoFit/>
          </a:bodyPr>
          <a:lstStyle/>
          <a:p>
            <a:pPr eaLnBrk="0" hangingPunct="0"/>
            <a:r>
              <a:rPr lang="en-US" altLang="zh-CN" sz="3600" b="1">
                <a:solidFill>
                  <a:srgbClr val="0000FF"/>
                </a:solidFill>
                <a:latin typeface="宋体" panose="02010600030101010101" pitchFamily="2" charset="-122"/>
              </a:rPr>
              <a:t>shēn</a:t>
            </a:r>
            <a:endParaRPr lang="en-US" altLang="zh-CN" sz="3600" b="1">
              <a:solidFill>
                <a:srgbClr val="0000FF"/>
              </a:solidFill>
              <a:latin typeface="宋体" panose="02010600030101010101" pitchFamily="2" charset="-122"/>
            </a:endParaRPr>
          </a:p>
        </p:txBody>
      </p:sp>
      <p:sp>
        <p:nvSpPr>
          <p:cNvPr id="11295" name="矩形 30"/>
          <p:cNvSpPr/>
          <p:nvPr/>
        </p:nvSpPr>
        <p:spPr>
          <a:xfrm>
            <a:off x="6931025" y="2616200"/>
            <a:ext cx="881063" cy="646113"/>
          </a:xfrm>
          <a:prstGeom prst="rect">
            <a:avLst/>
          </a:prstGeom>
          <a:noFill/>
          <a:ln w="9525" cap="flat" cmpd="sng" algn="ctr">
            <a:noFill/>
            <a:prstDash val="solid"/>
            <a:round/>
            <a:headEnd type="none" w="med" len="med"/>
            <a:tailEnd type="none" w="med" len="med"/>
          </a:ln>
        </p:spPr>
        <p:txBody>
          <a:bodyPr wrap="none">
            <a:spAutoFit/>
          </a:bodyPr>
          <a:lstStyle/>
          <a:p>
            <a:pPr eaLnBrk="0" hangingPunct="0"/>
            <a:r>
              <a:rPr lang="en-US" altLang="zh-CN" sz="3600" b="1">
                <a:solidFill>
                  <a:srgbClr val="0000FF"/>
                </a:solidFill>
                <a:latin typeface="宋体" panose="02010600030101010101" pitchFamily="2" charset="-122"/>
              </a:rPr>
              <a:t>fèi</a:t>
            </a:r>
            <a:endParaRPr lang="en-US" altLang="zh-CN" sz="3600" b="1">
              <a:solidFill>
                <a:srgbClr val="0000FF"/>
              </a:solidFill>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289"/>
                                        </p:tgtEl>
                                        <p:attrNameLst>
                                          <p:attrName>style.visibility</p:attrName>
                                        </p:attrNameLst>
                                      </p:cBhvr>
                                      <p:to>
                                        <p:strVal val="visible"/>
                                      </p:to>
                                    </p:set>
                                    <p:animEffect transition="in" filter="barn(inVertical)">
                                      <p:cBhvr>
                                        <p:cTn id="7" dur="500" fill="hold"/>
                                        <p:tgtEl>
                                          <p:spTgt spid="1128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284"/>
                                        </p:tgtEl>
                                        <p:attrNameLst>
                                          <p:attrName>style.visibility</p:attrName>
                                        </p:attrNameLst>
                                      </p:cBhvr>
                                      <p:to>
                                        <p:strVal val="visible"/>
                                      </p:to>
                                    </p:set>
                                    <p:animEffect transition="in" filter="wipe(down)">
                                      <p:cBhvr>
                                        <p:cTn id="12" dur="500" fill="hold"/>
                                        <p:tgtEl>
                                          <p:spTgt spid="1128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285"/>
                                        </p:tgtEl>
                                        <p:attrNameLst>
                                          <p:attrName>style.visibility</p:attrName>
                                        </p:attrNameLst>
                                      </p:cBhvr>
                                      <p:to>
                                        <p:strVal val="visible"/>
                                      </p:to>
                                    </p:set>
                                    <p:animEffect transition="in" filter="wipe(down)">
                                      <p:cBhvr>
                                        <p:cTn id="17" dur="500" fill="hold"/>
                                        <p:tgtEl>
                                          <p:spTgt spid="1128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1290"/>
                                        </p:tgtEl>
                                        <p:attrNameLst>
                                          <p:attrName>style.visibility</p:attrName>
                                        </p:attrNameLst>
                                      </p:cBhvr>
                                      <p:to>
                                        <p:strVal val="visible"/>
                                      </p:to>
                                    </p:set>
                                    <p:animEffect transition="in" filter="barn(inVertical)">
                                      <p:cBhvr>
                                        <p:cTn id="22" dur="500" fill="hold"/>
                                        <p:tgtEl>
                                          <p:spTgt spid="1129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1286"/>
                                        </p:tgtEl>
                                        <p:attrNameLst>
                                          <p:attrName>style.visibility</p:attrName>
                                        </p:attrNameLst>
                                      </p:cBhvr>
                                      <p:to>
                                        <p:strVal val="visible"/>
                                      </p:to>
                                    </p:set>
                                    <p:animEffect transition="in" filter="wipe(down)">
                                      <p:cBhvr>
                                        <p:cTn id="27" dur="500" fill="hold"/>
                                        <p:tgtEl>
                                          <p:spTgt spid="11286"/>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1291"/>
                                        </p:tgtEl>
                                        <p:attrNameLst>
                                          <p:attrName>style.visibility</p:attrName>
                                        </p:attrNameLst>
                                      </p:cBhvr>
                                      <p:to>
                                        <p:strVal val="visible"/>
                                      </p:to>
                                    </p:set>
                                    <p:animEffect transition="in" filter="barn(inVertical)">
                                      <p:cBhvr>
                                        <p:cTn id="32" dur="500" fill="hold"/>
                                        <p:tgtEl>
                                          <p:spTgt spid="11291"/>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1292"/>
                                        </p:tgtEl>
                                        <p:attrNameLst>
                                          <p:attrName>style.visibility</p:attrName>
                                        </p:attrNameLst>
                                      </p:cBhvr>
                                      <p:to>
                                        <p:strVal val="visible"/>
                                      </p:to>
                                    </p:set>
                                    <p:animEffect transition="in" filter="barn(inVertical)">
                                      <p:cBhvr>
                                        <p:cTn id="37" dur="500" fill="hold"/>
                                        <p:tgtEl>
                                          <p:spTgt spid="1129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1287"/>
                                        </p:tgtEl>
                                        <p:attrNameLst>
                                          <p:attrName>style.visibility</p:attrName>
                                        </p:attrNameLst>
                                      </p:cBhvr>
                                      <p:to>
                                        <p:strVal val="visible"/>
                                      </p:to>
                                    </p:set>
                                    <p:animEffect transition="in" filter="wipe(down)">
                                      <p:cBhvr>
                                        <p:cTn id="42" dur="500" fill="hold"/>
                                        <p:tgtEl>
                                          <p:spTgt spid="11287"/>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11293"/>
                                        </p:tgtEl>
                                        <p:attrNameLst>
                                          <p:attrName>style.visibility</p:attrName>
                                        </p:attrNameLst>
                                      </p:cBhvr>
                                      <p:to>
                                        <p:strVal val="visible"/>
                                      </p:to>
                                    </p:set>
                                    <p:animEffect transition="in" filter="barn(inVertical)">
                                      <p:cBhvr>
                                        <p:cTn id="47" dur="500" fill="hold"/>
                                        <p:tgtEl>
                                          <p:spTgt spid="11293"/>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11294"/>
                                        </p:tgtEl>
                                        <p:attrNameLst>
                                          <p:attrName>style.visibility</p:attrName>
                                        </p:attrNameLst>
                                      </p:cBhvr>
                                      <p:to>
                                        <p:strVal val="visible"/>
                                      </p:to>
                                    </p:set>
                                    <p:animEffect transition="in" filter="barn(inVertical)">
                                      <p:cBhvr>
                                        <p:cTn id="52" dur="500" fill="hold"/>
                                        <p:tgtEl>
                                          <p:spTgt spid="1129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1288"/>
                                        </p:tgtEl>
                                        <p:attrNameLst>
                                          <p:attrName>style.visibility</p:attrName>
                                        </p:attrNameLst>
                                      </p:cBhvr>
                                      <p:to>
                                        <p:strVal val="visible"/>
                                      </p:to>
                                    </p:set>
                                    <p:animEffect transition="in" filter="wipe(down)">
                                      <p:cBhvr>
                                        <p:cTn id="57" dur="500" fill="hold"/>
                                        <p:tgtEl>
                                          <p:spTgt spid="11288"/>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11295"/>
                                        </p:tgtEl>
                                        <p:attrNameLst>
                                          <p:attrName>style.visibility</p:attrName>
                                        </p:attrNameLst>
                                      </p:cBhvr>
                                      <p:to>
                                        <p:strVal val="visible"/>
                                      </p:to>
                                    </p:set>
                                    <p:animEffect transition="in" filter="barn(inVertical)">
                                      <p:cBhvr>
                                        <p:cTn id="62" dur="500" fill="hold"/>
                                        <p:tgtEl>
                                          <p:spTgt spid="11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84" grpId="0" animBg="1"/>
      <p:bldP spid="11285" grpId="0" animBg="1"/>
      <p:bldP spid="11286" grpId="0" animBg="1"/>
      <p:bldP spid="11287" grpId="0" animBg="1"/>
      <p:bldP spid="11288" grpId="0" animBg="1"/>
      <p:bldP spid="11289" grpId="0" animBg="1"/>
      <p:bldP spid="11290" grpId="0" animBg="1"/>
      <p:bldP spid="11291" grpId="0" animBg="1"/>
      <p:bldP spid="11292" grpId="0" animBg="1"/>
      <p:bldP spid="11293" grpId="0" animBg="1"/>
      <p:bldP spid="11294" grpId="0" animBg="1"/>
      <p:bldP spid="11295" grpId="0" animBg="1"/>
    </p:bldLst>
  </p:timing>
</p:sld>
</file>

<file path=ppt/tags/tag1.xml><?xml version="1.0" encoding="utf-8"?>
<p:tagLst xmlns:p="http://schemas.openxmlformats.org/presentationml/2006/main">
  <p:tag name="AS_OS" val="Unix 3.10 unknown"/>
  <p:tag name="AS_RELEASE_DATE" val="2020.11.30"/>
  <p:tag name="AS_TITLE" val="Aspose.Slides for Java"/>
  <p:tag name="AS_VERSION" val="20.11"/>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4064</Words>
  <Application>WPS 演示</Application>
  <PresentationFormat>全屏显示(16:9)</PresentationFormat>
  <Paragraphs>576</Paragraphs>
  <Slides>48</Slides>
  <Notes>1</Notes>
  <HiddenSlides>0</HiddenSlides>
  <MMClips>1</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48</vt:i4>
      </vt:variant>
    </vt:vector>
  </HeadingPairs>
  <TitlesOfParts>
    <vt:vector size="59" baseType="lpstr">
      <vt:lpstr>Arial</vt:lpstr>
      <vt:lpstr>宋体</vt:lpstr>
      <vt:lpstr>Wingdings</vt:lpstr>
      <vt:lpstr>Calibri</vt:lpstr>
      <vt:lpstr>楷体</vt:lpstr>
      <vt:lpstr>Calibri</vt:lpstr>
      <vt:lpstr>微软雅黑</vt:lpstr>
      <vt:lpstr>黑体</vt:lpstr>
      <vt:lpstr>Arial Unicode MS</vt:lpstr>
      <vt:lpstr>Arial</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4</cp:revision>
  <cp:lastPrinted>2021-05-29T13:53:00Z</cp:lastPrinted>
  <dcterms:created xsi:type="dcterms:W3CDTF">2021-05-29T13:53:00Z</dcterms:created>
  <dcterms:modified xsi:type="dcterms:W3CDTF">2023-10-26T02:37:27Z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0840A849E66C4BA693416A4A6ADB020E_12</vt:lpwstr>
  </property>
  <property fmtid="{D5CDD505-2E9C-101B-9397-08002B2CF9AE}" pid="3" name="KSOProductBuildVer">
    <vt:lpwstr>2052-12.1.0.15712</vt:lpwstr>
  </property>
</Properties>
</file>