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1" r:id="rId3"/>
    <p:sldId id="272" r:id="rId4"/>
    <p:sldId id="273" r:id="rId5"/>
    <p:sldId id="274" r:id="rId6"/>
    <p:sldId id="275" r:id="rId7"/>
    <p:sldId id="276" r:id="rId8"/>
    <p:sldId id="277" r:id="rId9"/>
    <p:sldId id="285" r:id="rId10"/>
    <p:sldId id="278" r:id="rId11"/>
    <p:sldId id="279" r:id="rId12"/>
    <p:sldId id="280" r:id="rId13"/>
    <p:sldId id="281" r:id="rId14"/>
    <p:sldId id="282" r:id="rId15"/>
    <p:sldId id="283" r:id="rId16"/>
    <p:sldId id="284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462" y="-96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229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3" Type="http://schemas.openxmlformats.org/officeDocument/2006/relationships/tags" Target="../tags/tag19.xml"/><Relationship Id="rId32" Type="http://schemas.openxmlformats.org/officeDocument/2006/relationships/tags" Target="../tags/tag18.xml"/><Relationship Id="rId31" Type="http://schemas.openxmlformats.org/officeDocument/2006/relationships/tags" Target="../tags/tag17.xml"/><Relationship Id="rId30" Type="http://schemas.openxmlformats.org/officeDocument/2006/relationships/tags" Target="../tags/tag16.xml"/><Relationship Id="rId3" Type="http://schemas.openxmlformats.org/officeDocument/2006/relationships/tags" Target="../tags/tag2.xml"/><Relationship Id="rId29" Type="http://schemas.openxmlformats.org/officeDocument/2006/relationships/tags" Target="../tags/tag15.xml"/><Relationship Id="rId28" Type="http://schemas.openxmlformats.org/officeDocument/2006/relationships/tags" Target="../tags/tag14.xml"/><Relationship Id="rId27" Type="http://schemas.openxmlformats.org/officeDocument/2006/relationships/tags" Target="../tags/tag13.xml"/><Relationship Id="rId26" Type="http://schemas.openxmlformats.org/officeDocument/2006/relationships/image" Target="../media/image13.png"/><Relationship Id="rId25" Type="http://schemas.openxmlformats.org/officeDocument/2006/relationships/tags" Target="../tags/tag12.xml"/><Relationship Id="rId24" Type="http://schemas.openxmlformats.org/officeDocument/2006/relationships/image" Target="../media/image12.png"/><Relationship Id="rId23" Type="http://schemas.openxmlformats.org/officeDocument/2006/relationships/tags" Target="../tags/tag11.xml"/><Relationship Id="rId22" Type="http://schemas.openxmlformats.org/officeDocument/2006/relationships/image" Target="../media/image11.png"/><Relationship Id="rId21" Type="http://schemas.openxmlformats.org/officeDocument/2006/relationships/tags" Target="../tags/tag10.xml"/><Relationship Id="rId20" Type="http://schemas.openxmlformats.org/officeDocument/2006/relationships/image" Target="../media/image10.png"/><Relationship Id="rId2" Type="http://schemas.openxmlformats.org/officeDocument/2006/relationships/tags" Target="../tags/tag1.xml"/><Relationship Id="rId19" Type="http://schemas.openxmlformats.org/officeDocument/2006/relationships/tags" Target="../tags/tag9.xml"/><Relationship Id="rId18" Type="http://schemas.openxmlformats.org/officeDocument/2006/relationships/image" Target="../media/image9.png"/><Relationship Id="rId17" Type="http://schemas.openxmlformats.org/officeDocument/2006/relationships/tags" Target="../tags/tag8.xml"/><Relationship Id="rId16" Type="http://schemas.microsoft.com/office/2007/relationships/hdphoto" Target="../media/image8.wdp"/><Relationship Id="rId15" Type="http://schemas.openxmlformats.org/officeDocument/2006/relationships/image" Target="../media/image7.png"/><Relationship Id="rId14" Type="http://schemas.openxmlformats.org/officeDocument/2006/relationships/tags" Target="../tags/tag7.xml"/><Relationship Id="rId13" Type="http://schemas.openxmlformats.org/officeDocument/2006/relationships/image" Target="../media/image6.png"/><Relationship Id="rId12" Type="http://schemas.openxmlformats.org/officeDocument/2006/relationships/tags" Target="../tags/tag6.xml"/><Relationship Id="rId11" Type="http://schemas.microsoft.com/office/2007/relationships/hdphoto" Target="../media/image5.wdp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microsoft.com/office/2007/relationships/hdphoto" Target="../media/image8.wdp"/><Relationship Id="rId7" Type="http://schemas.openxmlformats.org/officeDocument/2006/relationships/image" Target="../media/image7.png"/><Relationship Id="rId6" Type="http://schemas.openxmlformats.org/officeDocument/2006/relationships/tags" Target="../tags/tag85.xml"/><Relationship Id="rId5" Type="http://schemas.openxmlformats.org/officeDocument/2006/relationships/image" Target="../media/image19.png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2" Type="http://schemas.openxmlformats.org/officeDocument/2006/relationships/tags" Target="../tags/tag89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8" Type="http://schemas.openxmlformats.org/officeDocument/2006/relationships/tags" Target="../tags/tag93.xml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tags" Target="../tags/tag92.xml"/><Relationship Id="rId4" Type="http://schemas.openxmlformats.org/officeDocument/2006/relationships/image" Target="../media/image1.png"/><Relationship Id="rId31" Type="http://schemas.openxmlformats.org/officeDocument/2006/relationships/tags" Target="../tags/tag106.xml"/><Relationship Id="rId30" Type="http://schemas.openxmlformats.org/officeDocument/2006/relationships/tags" Target="../tags/tag105.xml"/><Relationship Id="rId3" Type="http://schemas.openxmlformats.org/officeDocument/2006/relationships/tags" Target="../tags/tag91.xml"/><Relationship Id="rId29" Type="http://schemas.openxmlformats.org/officeDocument/2006/relationships/tags" Target="../tags/tag104.xml"/><Relationship Id="rId28" Type="http://schemas.openxmlformats.org/officeDocument/2006/relationships/tags" Target="../tags/tag103.xml"/><Relationship Id="rId27" Type="http://schemas.openxmlformats.org/officeDocument/2006/relationships/tags" Target="../tags/tag102.xml"/><Relationship Id="rId26" Type="http://schemas.openxmlformats.org/officeDocument/2006/relationships/image" Target="../media/image13.png"/><Relationship Id="rId25" Type="http://schemas.openxmlformats.org/officeDocument/2006/relationships/tags" Target="../tags/tag101.xml"/><Relationship Id="rId24" Type="http://schemas.openxmlformats.org/officeDocument/2006/relationships/image" Target="../media/image12.png"/><Relationship Id="rId23" Type="http://schemas.openxmlformats.org/officeDocument/2006/relationships/tags" Target="../tags/tag100.xml"/><Relationship Id="rId22" Type="http://schemas.openxmlformats.org/officeDocument/2006/relationships/image" Target="../media/image11.png"/><Relationship Id="rId21" Type="http://schemas.openxmlformats.org/officeDocument/2006/relationships/tags" Target="../tags/tag99.xml"/><Relationship Id="rId20" Type="http://schemas.openxmlformats.org/officeDocument/2006/relationships/image" Target="../media/image10.png"/><Relationship Id="rId2" Type="http://schemas.openxmlformats.org/officeDocument/2006/relationships/tags" Target="../tags/tag90.xml"/><Relationship Id="rId19" Type="http://schemas.openxmlformats.org/officeDocument/2006/relationships/tags" Target="../tags/tag98.xml"/><Relationship Id="rId18" Type="http://schemas.openxmlformats.org/officeDocument/2006/relationships/image" Target="../media/image9.png"/><Relationship Id="rId17" Type="http://schemas.openxmlformats.org/officeDocument/2006/relationships/tags" Target="../tags/tag97.xml"/><Relationship Id="rId16" Type="http://schemas.microsoft.com/office/2007/relationships/hdphoto" Target="../media/image8.wdp"/><Relationship Id="rId15" Type="http://schemas.openxmlformats.org/officeDocument/2006/relationships/image" Target="../media/image7.png"/><Relationship Id="rId14" Type="http://schemas.openxmlformats.org/officeDocument/2006/relationships/tags" Target="../tags/tag96.xml"/><Relationship Id="rId13" Type="http://schemas.openxmlformats.org/officeDocument/2006/relationships/image" Target="../media/image6.png"/><Relationship Id="rId12" Type="http://schemas.openxmlformats.org/officeDocument/2006/relationships/tags" Target="../tags/tag95.xml"/><Relationship Id="rId11" Type="http://schemas.microsoft.com/office/2007/relationships/hdphoto" Target="../media/image5.wdp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image" Target="../media/image10.png"/><Relationship Id="rId4" Type="http://schemas.openxmlformats.org/officeDocument/2006/relationships/tags" Target="../tags/tag108.xml"/><Relationship Id="rId3" Type="http://schemas.openxmlformats.org/officeDocument/2006/relationships/image" Target="../media/image14.png"/><Relationship Id="rId2" Type="http://schemas.openxmlformats.org/officeDocument/2006/relationships/tags" Target="../tags/tag10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microsoft.com/office/2007/relationships/hdphoto" Target="../media/image8.wdp"/><Relationship Id="rId6" Type="http://schemas.openxmlformats.org/officeDocument/2006/relationships/image" Target="../media/image7.png"/><Relationship Id="rId5" Type="http://schemas.openxmlformats.org/officeDocument/2006/relationships/tags" Target="../tags/tag115.xml"/><Relationship Id="rId4" Type="http://schemas.openxmlformats.org/officeDocument/2006/relationships/image" Target="../media/image19.png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image" Target="../media/image20.jpeg"/><Relationship Id="rId2" Type="http://schemas.openxmlformats.org/officeDocument/2006/relationships/tags" Target="../tags/tag121.xml"/><Relationship Id="rId12" Type="http://schemas.openxmlformats.org/officeDocument/2006/relationships/image" Target="../media/image14.png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image" Target="../media/image14.png"/><Relationship Id="rId5" Type="http://schemas.openxmlformats.org/officeDocument/2006/relationships/tags" Target="../tags/tag132.xml"/><Relationship Id="rId4" Type="http://schemas.openxmlformats.org/officeDocument/2006/relationships/image" Target="../media/image21.jpeg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image" Target="../media/image10.png"/><Relationship Id="rId5" Type="http://schemas.openxmlformats.org/officeDocument/2006/relationships/tags" Target="../tags/tag141.xml"/><Relationship Id="rId4" Type="http://schemas.openxmlformats.org/officeDocument/2006/relationships/image" Target="../media/image14.png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tags" Target="../tags/tag152.xml"/><Relationship Id="rId7" Type="http://schemas.openxmlformats.org/officeDocument/2006/relationships/image" Target="../media/image22.png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image" Target="../media/image14.png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7" Type="http://schemas.openxmlformats.org/officeDocument/2006/relationships/tags" Target="../tags/tag160.xml"/><Relationship Id="rId16" Type="http://schemas.openxmlformats.org/officeDocument/2006/relationships/tags" Target="../tags/tag159.xml"/><Relationship Id="rId15" Type="http://schemas.openxmlformats.org/officeDocument/2006/relationships/tags" Target="../tags/tag158.xml"/><Relationship Id="rId14" Type="http://schemas.openxmlformats.org/officeDocument/2006/relationships/tags" Target="../tags/tag157.xml"/><Relationship Id="rId13" Type="http://schemas.openxmlformats.org/officeDocument/2006/relationships/tags" Target="../tags/tag156.xml"/><Relationship Id="rId12" Type="http://schemas.openxmlformats.org/officeDocument/2006/relationships/tags" Target="../tags/tag155.xml"/><Relationship Id="rId11" Type="http://schemas.openxmlformats.org/officeDocument/2006/relationships/tags" Target="../tags/tag154.xml"/><Relationship Id="rId10" Type="http://schemas.openxmlformats.org/officeDocument/2006/relationships/tags" Target="../tags/tag153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image" Target="../media/image24.png"/><Relationship Id="rId6" Type="http://schemas.openxmlformats.org/officeDocument/2006/relationships/tags" Target="../tags/tag163.xml"/><Relationship Id="rId5" Type="http://schemas.microsoft.com/office/2007/relationships/hdphoto" Target="../media/image8.wdp"/><Relationship Id="rId4" Type="http://schemas.openxmlformats.org/officeDocument/2006/relationships/image" Target="../media/image7.png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2" Type="http://schemas.openxmlformats.org/officeDocument/2006/relationships/tags" Target="../tags/tag168.xml"/><Relationship Id="rId11" Type="http://schemas.openxmlformats.org/officeDocument/2006/relationships/tags" Target="../tags/tag167.xml"/><Relationship Id="rId10" Type="http://schemas.openxmlformats.org/officeDocument/2006/relationships/tags" Target="../tags/tag166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image" Target="../media/image10.png"/><Relationship Id="rId5" Type="http://schemas.openxmlformats.org/officeDocument/2006/relationships/tags" Target="../tags/tag22.xml"/><Relationship Id="rId4" Type="http://schemas.openxmlformats.org/officeDocument/2006/relationships/image" Target="../media/image14.pn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31.xml"/><Relationship Id="rId7" Type="http://schemas.microsoft.com/office/2007/relationships/hdphoto" Target="../media/image17.wdp"/><Relationship Id="rId6" Type="http://schemas.openxmlformats.org/officeDocument/2006/relationships/image" Target="../media/image16.png"/><Relationship Id="rId5" Type="http://schemas.openxmlformats.org/officeDocument/2006/relationships/tags" Target="../tags/tag30.xml"/><Relationship Id="rId4" Type="http://schemas.openxmlformats.org/officeDocument/2006/relationships/image" Target="../media/image15.jpeg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tags" Target="../tags/tag33.xml"/><Relationship Id="rId11" Type="http://schemas.openxmlformats.org/officeDocument/2006/relationships/tags" Target="../tags/tag32.xml"/><Relationship Id="rId10" Type="http://schemas.microsoft.com/office/2007/relationships/hdphoto" Target="../media/image8.wd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1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image" Target="../media/image10.png"/><Relationship Id="rId5" Type="http://schemas.openxmlformats.org/officeDocument/2006/relationships/tags" Target="../tags/tag38.xml"/><Relationship Id="rId4" Type="http://schemas.openxmlformats.org/officeDocument/2006/relationships/image" Target="../media/image14.png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2" Type="http://schemas.openxmlformats.org/officeDocument/2006/relationships/tags" Target="../tags/tag44.xml"/><Relationship Id="rId11" Type="http://schemas.openxmlformats.org/officeDocument/2006/relationships/tags" Target="../tags/tag43.xml"/><Relationship Id="rId10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image" Target="../media/image10.png"/><Relationship Id="rId5" Type="http://schemas.openxmlformats.org/officeDocument/2006/relationships/tags" Target="../tags/tag47.xml"/><Relationship Id="rId4" Type="http://schemas.openxmlformats.org/officeDocument/2006/relationships/image" Target="../media/image14.png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4" Type="http://schemas.openxmlformats.org/officeDocument/2006/relationships/tags" Target="../tags/tag55.xml"/><Relationship Id="rId13" Type="http://schemas.openxmlformats.org/officeDocument/2006/relationships/tags" Target="../tags/tag54.xml"/><Relationship Id="rId12" Type="http://schemas.openxmlformats.org/officeDocument/2006/relationships/tags" Target="../tags/tag53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image" Target="../media/image18.jpeg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image" Target="../media/image10.png"/><Relationship Id="rId5" Type="http://schemas.openxmlformats.org/officeDocument/2006/relationships/tags" Target="../tags/tag66.xml"/><Relationship Id="rId4" Type="http://schemas.openxmlformats.org/officeDocument/2006/relationships/image" Target="../media/image14.png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microsoft.com/office/2007/relationships/hdphoto" Target="../media/image8.wdp"/><Relationship Id="rId7" Type="http://schemas.openxmlformats.org/officeDocument/2006/relationships/image" Target="../media/image7.png"/><Relationship Id="rId6" Type="http://schemas.openxmlformats.org/officeDocument/2006/relationships/tags" Target="../tags/tag76.xml"/><Relationship Id="rId5" Type="http://schemas.openxmlformats.org/officeDocument/2006/relationships/image" Target="../media/image19.png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2"/>
            </p:custDataLst>
          </p:nvPr>
        </p:nvGrpSpPr>
        <p:grpSpPr>
          <a:xfrm>
            <a:off x="220980" y="277495"/>
            <a:ext cx="11965305" cy="6595110"/>
            <a:chOff x="348" y="437"/>
            <a:chExt cx="18843" cy="10386"/>
          </a:xfrm>
        </p:grpSpPr>
        <p:pic>
          <p:nvPicPr>
            <p:cNvPr id="7" name="图片 6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6033" y="1935"/>
              <a:ext cx="13158" cy="783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WatercolorSponge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3672" y="3359"/>
              <a:ext cx="3869" cy="1594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348" y="3561"/>
              <a:ext cx="10061" cy="7263"/>
              <a:chOff x="-66801" y="1236943"/>
              <a:chExt cx="6825947" cy="4428143"/>
            </a:xfrm>
          </p:grpSpPr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100000" l="0" r="100000"/>
                        </a14:imgEffect>
                        <a14:imgEffect>
                          <a14:colorTemperature colorTemp="8800"/>
                        </a14:imgEffect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-66801" y="1236943"/>
                <a:ext cx="6825947" cy="4428143"/>
              </a:xfrm>
              <a:prstGeom prst="rect">
                <a:avLst/>
              </a:prstGeom>
            </p:spPr>
          </p:pic>
          <p:pic>
            <p:nvPicPr>
              <p:cNvPr id="12" name="Picture 2" descr="卡通蘑菇图片画册免费下载-千图网www...."/>
              <p:cNvPicPr>
                <a:picLocks noChangeAspect="1" noChangeArrowheads="1"/>
              </p:cNvPicPr>
              <p:nvPr>
                <p:custDataLst>
                  <p:tags r:id="rId12"/>
                </p:custDataLst>
              </p:nvPr>
            </p:nvPicPr>
            <p:blipFill>
              <a:blip r:embed="rId13"/>
              <a:stretch>
                <a:fillRect/>
              </a:stretch>
            </p:blipFill>
            <p:spPr bwMode="auto">
              <a:xfrm>
                <a:off x="2525013" y="4525416"/>
                <a:ext cx="946590" cy="8155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14"/>
              </p:custDataLst>
            </p:nvPr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5" y="437"/>
              <a:ext cx="1903" cy="253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17"/>
              </p:custDataLst>
            </p:nvPr>
          </p:nvPicPr>
          <p:blipFill>
            <a:blip r:embed="rId18"/>
            <a:stretch>
              <a:fillRect/>
            </a:stretch>
          </p:blipFill>
          <p:spPr>
            <a:xfrm>
              <a:off x="2229" y="1329"/>
              <a:ext cx="3211" cy="375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 userDrawn="1">
              <p:custDataLst>
                <p:tags r:id="rId19"/>
              </p:custDataLst>
            </p:nvPr>
          </p:nvPicPr>
          <p:blipFill>
            <a:blip r:embed="rId20"/>
            <a:stretch>
              <a:fillRect/>
            </a:stretch>
          </p:blipFill>
          <p:spPr>
            <a:xfrm>
              <a:off x="15779" y="659"/>
              <a:ext cx="3158" cy="2438"/>
            </a:xfrm>
            <a:prstGeom prst="rect">
              <a:avLst/>
            </a:prstGeom>
          </p:spPr>
        </p:pic>
        <p:pic>
          <p:nvPicPr>
            <p:cNvPr id="19" name="Picture 2" descr="卡通蘑菇图片画册免费下载-千图网www...."/>
            <p:cNvPicPr>
              <a:picLocks noChangeAspect="1" noChangeArrowheads="1"/>
            </p:cNvPicPr>
            <p:nvPr userDrawn="1">
              <p:custDataLst>
                <p:tags r:id="rId21"/>
              </p:custDataLst>
            </p:nvPr>
          </p:nvPicPr>
          <p:blipFill>
            <a:blip r:embed="rId22" cstate="email"/>
            <a:srcRect r="-11756"/>
            <a:stretch>
              <a:fillRect/>
            </a:stretch>
          </p:blipFill>
          <p:spPr bwMode="auto">
            <a:xfrm>
              <a:off x="15324" y="1027"/>
              <a:ext cx="1847" cy="1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卡通蘑菇图片画册免费下载-千图网www...."/>
            <p:cNvPicPr>
              <a:picLocks noChangeAspect="1" noChangeArrowheads="1"/>
            </p:cNvPicPr>
            <p:nvPr userDrawn="1">
              <p:custDataLst>
                <p:tags r:id="rId23"/>
              </p:custDataLst>
            </p:nvPr>
          </p:nvPicPr>
          <p:blipFill>
            <a:blip r:embed="rId24"/>
            <a:stretch>
              <a:fillRect/>
            </a:stretch>
          </p:blipFill>
          <p:spPr bwMode="auto">
            <a:xfrm>
              <a:off x="14214" y="1118"/>
              <a:ext cx="1491" cy="1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卡通蘑菇图片画册免费下载-千图网www...."/>
            <p:cNvPicPr>
              <a:picLocks noChangeAspect="1" noChangeArrowheads="1"/>
            </p:cNvPicPr>
            <p:nvPr userDrawn="1">
              <p:custDataLst>
                <p:tags r:id="rId25"/>
              </p:custDataLst>
            </p:nvPr>
          </p:nvPicPr>
          <p:blipFill>
            <a:blip r:embed="rId26"/>
            <a:stretch>
              <a:fillRect/>
            </a:stretch>
          </p:blipFill>
          <p:spPr bwMode="auto">
            <a:xfrm>
              <a:off x="13229" y="1429"/>
              <a:ext cx="1369" cy="1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0"/>
            </p:custDataLst>
          </p:nvPr>
        </p:nvSpPr>
        <p:spPr>
          <a:xfrm>
            <a:off x="5951623" y="2834481"/>
            <a:ext cx="5317954" cy="1477328"/>
          </a:xfrm>
        </p:spPr>
        <p:txBody>
          <a:bodyPr lIns="90000" tIns="46800" rIns="90000" bIns="46800" anchor="t" anchorCtr="0">
            <a:noAutofit/>
          </a:bodyPr>
          <a:lstStyle>
            <a:lvl1pPr algn="r" eaLnBrk="1" fontAlgn="auto" latinLnBrk="0" hangingPunct="1">
              <a:lnSpc>
                <a:spcPct val="130000"/>
              </a:lnSpc>
              <a:defRPr sz="88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1"/>
            </p:custDataLst>
          </p:nvPr>
        </p:nvSpPr>
        <p:spPr>
          <a:xfrm>
            <a:off x="6712924" y="4386273"/>
            <a:ext cx="4553296" cy="457138"/>
          </a:xfrm>
        </p:spPr>
        <p:txBody>
          <a:bodyPr lIns="90000" tIns="46800" rIns="90000" bIns="46800">
            <a:normAutofit/>
          </a:bodyPr>
          <a:lstStyle>
            <a:lvl1pPr marL="0" indent="0" algn="r" eaLnBrk="1" fontAlgn="auto" latinLnBrk="0" hangingPunct="1">
              <a:lnSpc>
                <a:spcPct val="13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 hasCustomPrompt="1"/>
            <p:custDataLst>
              <p:tags r:id="rId32"/>
            </p:custDataLst>
          </p:nvPr>
        </p:nvSpPr>
        <p:spPr>
          <a:xfrm>
            <a:off x="7000557" y="4893073"/>
            <a:ext cx="2268538" cy="444500"/>
          </a:xfrm>
        </p:spPr>
        <p:txBody>
          <a:bodyPr/>
          <a:lstStyle>
            <a:lvl1pPr marL="0" indent="0" eaLnBrk="1" fontAlgn="auto" latinLnBrk="0" hangingPunct="1">
              <a:buNone/>
              <a:defRPr/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sz="quarter" idx="14" hasCustomPrompt="1"/>
            <p:custDataLst>
              <p:tags r:id="rId33"/>
            </p:custDataLst>
          </p:nvPr>
        </p:nvSpPr>
        <p:spPr>
          <a:xfrm>
            <a:off x="9805988" y="4892675"/>
            <a:ext cx="1465200" cy="457200"/>
          </a:xfrm>
        </p:spPr>
        <p:txBody>
          <a:bodyPr/>
          <a:lstStyle>
            <a:lvl1pPr marL="0" indent="0" eaLnBrk="1" fontAlgn="auto" latinLnBrk="0" hangingPunct="1">
              <a:buNone/>
              <a:defRPr/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082459" cy="6741129"/>
            <a:chOff x="0" y="0"/>
            <a:chExt cx="12082459" cy="6741129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396654" y="4893668"/>
              <a:ext cx="1685805" cy="184746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990582" cy="1320776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220980" y="277495"/>
            <a:ext cx="11965305" cy="6579870"/>
            <a:chOff x="348" y="437"/>
            <a:chExt cx="18843" cy="10362"/>
          </a:xfrm>
        </p:grpSpPr>
        <p:pic>
          <p:nvPicPr>
            <p:cNvPr id="7" name="图片 6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6033" y="1935"/>
              <a:ext cx="13158" cy="783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WatercolorSponge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836" y="3587"/>
              <a:ext cx="3869" cy="1594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348" y="3537"/>
              <a:ext cx="10061" cy="7263"/>
              <a:chOff x="-66801" y="1236943"/>
              <a:chExt cx="6825947" cy="4428143"/>
            </a:xfrm>
          </p:grpSpPr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100000" l="0" r="100000"/>
                        </a14:imgEffect>
                        <a14:imgEffect>
                          <a14:colorTemperature colorTemp="8800"/>
                        </a14:imgEffect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-66801" y="1236943"/>
                <a:ext cx="6825947" cy="4428143"/>
              </a:xfrm>
              <a:prstGeom prst="rect">
                <a:avLst/>
              </a:prstGeom>
            </p:spPr>
          </p:pic>
          <p:pic>
            <p:nvPicPr>
              <p:cNvPr id="12" name="Picture 2" descr="卡通蘑菇图片画册免费下载-千图网www...."/>
              <p:cNvPicPr>
                <a:picLocks noChangeAspect="1" noChangeArrowheads="1"/>
              </p:cNvPicPr>
              <p:nvPr>
                <p:custDataLst>
                  <p:tags r:id="rId12"/>
                </p:custDataLst>
              </p:nvPr>
            </p:nvPicPr>
            <p:blipFill>
              <a:blip r:embed="rId13"/>
              <a:stretch>
                <a:fillRect/>
              </a:stretch>
            </p:blipFill>
            <p:spPr bwMode="auto">
              <a:xfrm>
                <a:off x="2525013" y="4525416"/>
                <a:ext cx="946590" cy="8155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14"/>
              </p:custDataLst>
            </p:nvPr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5" y="437"/>
              <a:ext cx="1903" cy="253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17"/>
              </p:custDataLst>
            </p:nvPr>
          </p:nvPicPr>
          <p:blipFill>
            <a:blip r:embed="rId18"/>
            <a:stretch>
              <a:fillRect/>
            </a:stretch>
          </p:blipFill>
          <p:spPr>
            <a:xfrm>
              <a:off x="2229" y="1329"/>
              <a:ext cx="3211" cy="375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 userDrawn="1">
              <p:custDataLst>
                <p:tags r:id="rId19"/>
              </p:custDataLst>
            </p:nvPr>
          </p:nvPicPr>
          <p:blipFill>
            <a:blip r:embed="rId20"/>
            <a:stretch>
              <a:fillRect/>
            </a:stretch>
          </p:blipFill>
          <p:spPr>
            <a:xfrm>
              <a:off x="15779" y="659"/>
              <a:ext cx="3158" cy="2438"/>
            </a:xfrm>
            <a:prstGeom prst="rect">
              <a:avLst/>
            </a:prstGeom>
          </p:spPr>
        </p:pic>
        <p:pic>
          <p:nvPicPr>
            <p:cNvPr id="16" name="Picture 2" descr="卡通蘑菇图片画册免费下载-千图网www...."/>
            <p:cNvPicPr>
              <a:picLocks noChangeAspect="1" noChangeArrowheads="1"/>
            </p:cNvPicPr>
            <p:nvPr userDrawn="1">
              <p:custDataLst>
                <p:tags r:id="rId21"/>
              </p:custDataLst>
            </p:nvPr>
          </p:nvPicPr>
          <p:blipFill>
            <a:blip r:embed="rId22" cstate="email"/>
            <a:srcRect r="-11756"/>
            <a:stretch>
              <a:fillRect/>
            </a:stretch>
          </p:blipFill>
          <p:spPr bwMode="auto">
            <a:xfrm>
              <a:off x="15324" y="1027"/>
              <a:ext cx="1847" cy="1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卡通蘑菇图片画册免费下载-千图网www...."/>
            <p:cNvPicPr>
              <a:picLocks noChangeAspect="1" noChangeArrowheads="1"/>
            </p:cNvPicPr>
            <p:nvPr userDrawn="1">
              <p:custDataLst>
                <p:tags r:id="rId23"/>
              </p:custDataLst>
            </p:nvPr>
          </p:nvPicPr>
          <p:blipFill>
            <a:blip r:embed="rId24"/>
            <a:stretch>
              <a:fillRect/>
            </a:stretch>
          </p:blipFill>
          <p:spPr bwMode="auto">
            <a:xfrm>
              <a:off x="14214" y="1118"/>
              <a:ext cx="1491" cy="1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卡通蘑菇图片画册免费下载-千图网www...."/>
            <p:cNvPicPr>
              <a:picLocks noChangeAspect="1" noChangeArrowheads="1"/>
            </p:cNvPicPr>
            <p:nvPr userDrawn="1">
              <p:custDataLst>
                <p:tags r:id="rId25"/>
              </p:custDataLst>
            </p:nvPr>
          </p:nvPicPr>
          <p:blipFill>
            <a:blip r:embed="rId26"/>
            <a:stretch>
              <a:fillRect/>
            </a:stretch>
          </p:blipFill>
          <p:spPr bwMode="auto">
            <a:xfrm>
              <a:off x="13229" y="1429"/>
              <a:ext cx="1369" cy="1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8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9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0"/>
            </p:custDataLst>
          </p:nvPr>
        </p:nvSpPr>
        <p:spPr>
          <a:xfrm>
            <a:off x="6343650" y="3368285"/>
            <a:ext cx="4800947" cy="1323439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>
                <a:solidFill>
                  <a:schemeClr val="tx2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31"/>
            </p:custDataLst>
          </p:nvPr>
        </p:nvSpPr>
        <p:spPr>
          <a:xfrm>
            <a:off x="6343650" y="4691380"/>
            <a:ext cx="4800600" cy="482600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396855" y="4893945"/>
            <a:ext cx="1685925" cy="18472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90600" cy="13208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192005" y="2513524"/>
            <a:ext cx="999994" cy="4352731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24100" y="158400"/>
            <a:ext cx="761400" cy="1015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34040" y="5998210"/>
            <a:ext cx="1457960" cy="859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627360" y="5717540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349915" y="118940"/>
            <a:ext cx="761400" cy="1015200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>
            <p:custDataLst>
              <p:tags r:id="rId5"/>
            </p:custDataLst>
          </p:nvPr>
        </p:nvGrpSpPr>
        <p:grpSpPr>
          <a:xfrm>
            <a:off x="102247" y="5724144"/>
            <a:ext cx="1483177" cy="1070782"/>
            <a:chOff x="-66801" y="1236943"/>
            <a:chExt cx="6825947" cy="4428143"/>
          </a:xfrm>
        </p:grpSpPr>
        <p:pic>
          <p:nvPicPr>
            <p:cNvPr id="14" name="图片 1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-66801" y="1236943"/>
              <a:ext cx="6825947" cy="4428143"/>
            </a:xfrm>
            <a:prstGeom prst="rect">
              <a:avLst/>
            </a:prstGeom>
          </p:spPr>
        </p:pic>
        <p:pic>
          <p:nvPicPr>
            <p:cNvPr id="15" name="Picture 2" descr="卡通蘑菇图片画册免费下载-千图网www....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9" cstate="email"/>
            <a:stretch>
              <a:fillRect/>
            </a:stretch>
          </p:blipFill>
          <p:spPr bwMode="auto">
            <a:xfrm>
              <a:off x="2525013" y="4525416"/>
              <a:ext cx="946590" cy="815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6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7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4790" y="149860"/>
            <a:ext cx="1407160" cy="1875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205720" y="4742180"/>
            <a:ext cx="1986280" cy="21158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224100" y="158400"/>
            <a:ext cx="12300811" cy="7030562"/>
            <a:chOff x="224100" y="158400"/>
            <a:chExt cx="12300811" cy="7030562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224100" y="158400"/>
              <a:ext cx="761400" cy="10152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0519327" y="5640578"/>
              <a:ext cx="2005584" cy="15483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2"/>
            </p:custDataLst>
          </p:nvPr>
        </p:nvGrpSpPr>
        <p:grpSpPr>
          <a:xfrm>
            <a:off x="264795" y="153035"/>
            <a:ext cx="11954510" cy="6704330"/>
            <a:chOff x="417" y="241"/>
            <a:chExt cx="18826" cy="10558"/>
          </a:xfrm>
        </p:grpSpPr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07" y="4059"/>
              <a:ext cx="11436" cy="674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88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7" y="241"/>
              <a:ext cx="12691" cy="941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600" y="3572"/>
              <a:ext cx="1903" cy="2538"/>
            </a:xfrm>
            <a:prstGeom prst="rect">
              <a:avLst/>
            </a:prstGeom>
          </p:spPr>
        </p:pic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2613025" y="3227388"/>
            <a:ext cx="4454525" cy="584200"/>
          </a:xfrm>
        </p:spPr>
        <p:txBody>
          <a:bodyPr>
            <a:noAutofit/>
          </a:bodyPr>
          <a:lstStyle>
            <a:lvl1pPr marL="0" indent="0" eaLnBrk="1" fontAlgn="auto" latinLnBrk="0" hangingPunct="1">
              <a:buNone/>
              <a:defRPr sz="3000" baseline="0">
                <a:ea typeface="汉仪乐喵体W" panose="00020600040101010101" pitchFamily="18" charset="-122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224100" y="158400"/>
            <a:ext cx="12300811" cy="7030562"/>
            <a:chOff x="224100" y="158400"/>
            <a:chExt cx="12300811" cy="7030562"/>
          </a:xfrm>
        </p:grpSpPr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224100" y="158400"/>
              <a:ext cx="761400" cy="10152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0519327" y="5640578"/>
              <a:ext cx="2005584" cy="15483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224100" y="158400"/>
            <a:ext cx="12300811" cy="7030562"/>
            <a:chOff x="224100" y="158400"/>
            <a:chExt cx="12300811" cy="7030562"/>
          </a:xfrm>
        </p:grpSpPr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224100" y="158400"/>
              <a:ext cx="761400" cy="10152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0519327" y="5640578"/>
              <a:ext cx="2005584" cy="15483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92265"/>
            <a:ext cx="1359689" cy="63657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224100" y="158400"/>
            <a:ext cx="12300811" cy="7030562"/>
            <a:chOff x="224100" y="158400"/>
            <a:chExt cx="12300811" cy="7030562"/>
          </a:xfrm>
        </p:grpSpPr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224100" y="158400"/>
              <a:ext cx="761400" cy="10152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0519327" y="5640578"/>
              <a:ext cx="2005584" cy="15483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082459" cy="6741129"/>
            <a:chOff x="0" y="0"/>
            <a:chExt cx="12082459" cy="6741129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396654" y="4893668"/>
              <a:ext cx="1685805" cy="184746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990582" cy="1320776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9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0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25.png"/><Relationship Id="rId24" Type="http://schemas.openxmlformats.org/officeDocument/2006/relationships/tags" Target="../tags/tag174.xml"/><Relationship Id="rId23" Type="http://schemas.openxmlformats.org/officeDocument/2006/relationships/tags" Target="../tags/tag173.xml"/><Relationship Id="rId22" Type="http://schemas.openxmlformats.org/officeDocument/2006/relationships/tags" Target="../tags/tag172.xml"/><Relationship Id="rId21" Type="http://schemas.openxmlformats.org/officeDocument/2006/relationships/tags" Target="../tags/tag171.xml"/><Relationship Id="rId20" Type="http://schemas.openxmlformats.org/officeDocument/2006/relationships/tags" Target="../tags/tag17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6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image" Target="../media/image10.png"/><Relationship Id="rId3" Type="http://schemas.openxmlformats.org/officeDocument/2006/relationships/tags" Target="../tags/tag208.xml"/><Relationship Id="rId2" Type="http://schemas.openxmlformats.org/officeDocument/2006/relationships/image" Target="../media/image14.png"/><Relationship Id="rId1" Type="http://schemas.openxmlformats.org/officeDocument/2006/relationships/tags" Target="../tags/tag207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14.xml"/><Relationship Id="rId5" Type="http://schemas.openxmlformats.org/officeDocument/2006/relationships/tags" Target="../tags/tag213.xml"/><Relationship Id="rId4" Type="http://schemas.openxmlformats.org/officeDocument/2006/relationships/image" Target="../media/image10.png"/><Relationship Id="rId3" Type="http://schemas.openxmlformats.org/officeDocument/2006/relationships/tags" Target="../tags/tag212.xml"/><Relationship Id="rId2" Type="http://schemas.openxmlformats.org/officeDocument/2006/relationships/image" Target="../media/image14.png"/><Relationship Id="rId1" Type="http://schemas.openxmlformats.org/officeDocument/2006/relationships/tags" Target="../tags/tag211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image" Target="../media/image10.png"/><Relationship Id="rId3" Type="http://schemas.openxmlformats.org/officeDocument/2006/relationships/tags" Target="../tags/tag216.xml"/><Relationship Id="rId2" Type="http://schemas.openxmlformats.org/officeDocument/2006/relationships/image" Target="../media/image14.png"/><Relationship Id="rId1" Type="http://schemas.openxmlformats.org/officeDocument/2006/relationships/tags" Target="../tags/tag215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22.xml"/><Relationship Id="rId5" Type="http://schemas.openxmlformats.org/officeDocument/2006/relationships/tags" Target="../tags/tag221.xml"/><Relationship Id="rId4" Type="http://schemas.openxmlformats.org/officeDocument/2006/relationships/image" Target="../media/image10.png"/><Relationship Id="rId3" Type="http://schemas.openxmlformats.org/officeDocument/2006/relationships/tags" Target="../tags/tag220.xml"/><Relationship Id="rId2" Type="http://schemas.openxmlformats.org/officeDocument/2006/relationships/image" Target="../media/image14.png"/><Relationship Id="rId1" Type="http://schemas.openxmlformats.org/officeDocument/2006/relationships/tags" Target="../tags/tag219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image" Target="../media/image10.png"/><Relationship Id="rId3" Type="http://schemas.openxmlformats.org/officeDocument/2006/relationships/tags" Target="../tags/tag224.xml"/><Relationship Id="rId2" Type="http://schemas.openxmlformats.org/officeDocument/2006/relationships/image" Target="../media/image14.png"/><Relationship Id="rId1" Type="http://schemas.openxmlformats.org/officeDocument/2006/relationships/tags" Target="../tags/tag223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ags" Target="../tags/tag228.xml"/><Relationship Id="rId2" Type="http://schemas.openxmlformats.org/officeDocument/2006/relationships/image" Target="../media/image26.png"/><Relationship Id="rId1" Type="http://schemas.openxmlformats.org/officeDocument/2006/relationships/tags" Target="../tags/tag22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image" Target="../media/image10.png"/><Relationship Id="rId3" Type="http://schemas.openxmlformats.org/officeDocument/2006/relationships/tags" Target="../tags/tag179.xml"/><Relationship Id="rId2" Type="http://schemas.openxmlformats.org/officeDocument/2006/relationships/image" Target="../media/image14.png"/><Relationship Id="rId1" Type="http://schemas.openxmlformats.org/officeDocument/2006/relationships/tags" Target="../tags/tag178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85.xml"/><Relationship Id="rId5" Type="http://schemas.openxmlformats.org/officeDocument/2006/relationships/tags" Target="../tags/tag184.xml"/><Relationship Id="rId4" Type="http://schemas.openxmlformats.org/officeDocument/2006/relationships/image" Target="../media/image10.png"/><Relationship Id="rId3" Type="http://schemas.openxmlformats.org/officeDocument/2006/relationships/tags" Target="../tags/tag183.xml"/><Relationship Id="rId2" Type="http://schemas.openxmlformats.org/officeDocument/2006/relationships/image" Target="../media/image14.png"/><Relationship Id="rId1" Type="http://schemas.openxmlformats.org/officeDocument/2006/relationships/tags" Target="../tags/tag18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image" Target="../media/image10.png"/><Relationship Id="rId3" Type="http://schemas.openxmlformats.org/officeDocument/2006/relationships/tags" Target="../tags/tag187.xml"/><Relationship Id="rId2" Type="http://schemas.openxmlformats.org/officeDocument/2006/relationships/image" Target="../media/image14.png"/><Relationship Id="rId1" Type="http://schemas.openxmlformats.org/officeDocument/2006/relationships/tags" Target="../tags/tag186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image" Target="../media/image10.png"/><Relationship Id="rId3" Type="http://schemas.openxmlformats.org/officeDocument/2006/relationships/tags" Target="../tags/tag191.xml"/><Relationship Id="rId2" Type="http://schemas.openxmlformats.org/officeDocument/2006/relationships/image" Target="../media/image14.png"/><Relationship Id="rId1" Type="http://schemas.openxmlformats.org/officeDocument/2006/relationships/tags" Target="../tags/tag190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image" Target="../media/image10.png"/><Relationship Id="rId3" Type="http://schemas.openxmlformats.org/officeDocument/2006/relationships/tags" Target="../tags/tag195.xml"/><Relationship Id="rId2" Type="http://schemas.openxmlformats.org/officeDocument/2006/relationships/image" Target="../media/image14.png"/><Relationship Id="rId1" Type="http://schemas.openxmlformats.org/officeDocument/2006/relationships/tags" Target="../tags/tag194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image" Target="../media/image10.png"/><Relationship Id="rId3" Type="http://schemas.openxmlformats.org/officeDocument/2006/relationships/tags" Target="../tags/tag199.xml"/><Relationship Id="rId2" Type="http://schemas.openxmlformats.org/officeDocument/2006/relationships/image" Target="../media/image14.png"/><Relationship Id="rId1" Type="http://schemas.openxmlformats.org/officeDocument/2006/relationships/tags" Target="../tags/tag19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image" Target="../media/image10.png"/><Relationship Id="rId3" Type="http://schemas.openxmlformats.org/officeDocument/2006/relationships/tags" Target="../tags/tag204.xml"/><Relationship Id="rId2" Type="http://schemas.openxmlformats.org/officeDocument/2006/relationships/image" Target="../media/image14.png"/><Relationship Id="rId1" Type="http://schemas.openxmlformats.org/officeDocument/2006/relationships/tags" Target="../tags/tag2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300834" y="2645011"/>
            <a:ext cx="5317954" cy="1477328"/>
          </a:xfrm>
        </p:spPr>
        <p:txBody>
          <a:bodyPr/>
          <a:lstStyle/>
          <a:p>
            <a:pPr marL="0" indent="0" algn="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zh-CN" sz="8800" dirty="0">
                <a:solidFill>
                  <a:schemeClr val="accent1"/>
                </a:solidFill>
              </a:rPr>
              <a:t>盼</a:t>
            </a:r>
            <a:endParaRPr lang="zh-CN" altLang="zh-CN" sz="8800" dirty="0">
              <a:solidFill>
                <a:schemeClr val="accent1"/>
              </a:solidFill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713220" y="4386580"/>
            <a:ext cx="4553585" cy="873760"/>
          </a:xfrm>
        </p:spPr>
        <p:txBody>
          <a:bodyPr>
            <a:noAutofit/>
          </a:bodyPr>
          <a:lstStyle/>
          <a:p>
            <a:pPr marL="0" indent="0" algn="r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SzTx/>
              <a:buNone/>
            </a:pPr>
            <a:r>
              <a:rPr lang="zh-CN" altLang="en-US" sz="2000" b="1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小学语文六年级上册</a:t>
            </a:r>
            <a:endParaRPr lang="zh-CN" altLang="en-US" sz="2000" b="1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 dirty="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课文主题</a:t>
            </a:r>
            <a:endParaRPr lang="zh-CN" altLang="en-US" sz="4800" dirty="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这篇课文主要写妈妈送“我”一件雨衣，然后“我”开始盼望下雨穿雨衣，最终在雨天穿上雨衣的故事。课文围绕一个“盼”字刻画了一个天真、可爱的儿童形象，表现出孩子们对美好事物的憧憬和盼望。</a:t>
            </a:r>
            <a:endParaRPr lang="zh-CN" altLang="en-US" sz="36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330" y="158115"/>
            <a:ext cx="10968990" cy="1015365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课后习题</a:t>
            </a:r>
            <a:endParaRPr lang="zh-CN" altLang="en-US" sz="480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4837" y="1261712"/>
            <a:ext cx="10968990" cy="4109360"/>
          </a:xfr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1.课文是通过哪些事例来写“盼”的？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(1)</a:t>
            </a:r>
            <a:r>
              <a:rPr lang="en-US" altLang="zh-CN" sz="28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走在放学路上盼着变天</a:t>
            </a: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(2)</a:t>
            </a:r>
            <a:r>
              <a:rPr lang="en-US" altLang="zh-CN" sz="28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放学回家时天上下了几个雨点儿，盼着出去买酱油</a:t>
            </a: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(3)</a:t>
            </a:r>
            <a:r>
              <a:rPr lang="en-US" altLang="zh-CN" sz="28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继续寻找借口出门，盼着雨别停</a:t>
            </a: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（4）吃过晚饭，没有机会出门，怕雨下完了明天就没有雨下了，又盼着雨停。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36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2.默读课文，想想“我”盼的是什么。</a:t>
            </a:r>
            <a:endParaRPr lang="en-US" altLang="zh-CN" sz="36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36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“我”盼着下雨，盼着穿上新买的雨衣，盼着体验雨点打在雨衣上的感觉。</a:t>
            </a:r>
            <a:endParaRPr lang="en-US" altLang="zh-CN" sz="36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en-US" altLang="zh-CN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en-US" altLang="zh-CN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en-US" altLang="zh-CN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4837" y="1069168"/>
            <a:ext cx="11482070" cy="3107416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3.课文中哪些词句写“我”十分喜欢新雨衣?为了穿新雨衣“我”做了什么傻事?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戴上雨帽，抖抖袖子，把雨衣弄得窸窸窣窣响，衬衫让汗水浸湿。一边想，一边在屋里走来走去，戴上雨帽，又抖抖袖子，把雨衣弄得窸窸窣窣响。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4837" y="833619"/>
            <a:ext cx="10968990" cy="4685734"/>
          </a:xfr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4.课文围绕盼写了我的哪些表现？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课文围绕盼写了我的以下的表现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：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(1)</a:t>
            </a: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晴天穿雨衣,热了一身汗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(2)“</a:t>
            </a: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我”每天盼着变天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(3)</a:t>
            </a: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看外面下雨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,“</a:t>
            </a: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我”想找借口出去,穿穿新雨衣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(4)“</a:t>
            </a: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我”盼着今天的雨留到明天再下,那样就可以穿新雨衣了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(5)</a:t>
            </a:r>
            <a:r>
              <a:rPr lang="en-US" altLang="zh-CN" sz="24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看见雨点落在许多马路、小杨树上的样子想象出雨点落在新雨衣上的样子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。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8000">
                <a:solidFill>
                  <a:schemeClr val="accent1"/>
                </a:solidFill>
              </a:rPr>
              <a:t>谢谢观看</a:t>
            </a:r>
            <a:endParaRPr lang="zh-CN" altLang="en-US" sz="8000">
              <a:solidFill>
                <a:schemeClr val="accent1"/>
              </a:solidFill>
            </a:endParaRPr>
          </a:p>
        </p:txBody>
      </p:sp>
      <p:pic>
        <p:nvPicPr>
          <p:cNvPr id="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912600" y="12026900"/>
            <a:ext cx="304800" cy="2286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 dirty="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作者介绍</a:t>
            </a:r>
            <a:endParaRPr lang="zh-CN" altLang="en-US" sz="4800" dirty="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4837" y="172106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铁凝:1957年生于河北省赵县，当代著名作家，现任中国文联主席、中国作家协会主席。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主要著作有《玫瑰门》《无雨之城》《大浴女》《麦秸垛》《哦.香雪》《孕妇和牛》以及散文、电影文学剧本等百余篇(部)。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生字词语</a:t>
            </a:r>
            <a:endParaRPr lang="zh-CN" altLang="en-US" sz="480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278765" y="1601213"/>
            <a:ext cx="11913235" cy="4428885"/>
          </a:xfr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袖：xiù（领袖、衣袖、袖子）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   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篷：péng（帐篷、篷子、斗篷）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缩：suō（缩写、缩短、缩水）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   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疯：fēng（疯子、疯狂、发疯）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瓦：wǎ（瓦片、瓦罐、瓦房）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    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柜：guì（柜子、衣柜、鞋柜）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喧：xuān（喧闹、喧哗、锣鼓喧天）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甩：shuǎi（甩开、甩掉、甩卖）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嚷：rǎng（叫嚷、吵嚷、大嚷大叫）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酱：jiàng（酱油、果酱、花生酱）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唇：chún（嘴唇、红唇、唇齿相依）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 </a:t>
            </a:r>
            <a:endParaRPr lang="en-US" altLang="zh-CN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蹦：bèng（蹦极、蹦跳、活蹦乱跳）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多音字</a:t>
            </a:r>
            <a:endParaRPr lang="zh-CN" altLang="en-US" sz="480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兴：xīng(兴办) xìng(高兴)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嚷：rǎng(大嚷大叫) rāng(嚷嚷)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累：lèi(劳累)lěi（积累）léi（果实累累）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近义词</a:t>
            </a:r>
            <a:endParaRPr lang="zh-CN" altLang="en-US" sz="480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552875" y="1597492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喧闹——热闹 周围——四周 兴奋——激动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担心——担忧 遮盖——掩盖 嘟囔——嘀咕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逗引——逗弄 不声不响——不言不语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理直气壮——义正辞严 小心翼翼——谨小慎微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反义词</a:t>
            </a:r>
            <a:endParaRPr lang="zh-CN" altLang="en-US" sz="480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8330" y="1490345"/>
            <a:ext cx="11337925" cy="4759325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打开——关闭 喧闹——安静 加快——放慢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兴奋——失落 凉爽——闷热 遮盖——公开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理直气壮——理屈词穷 不声不响——大喊大叫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00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小心翼翼——漫不经心</a:t>
            </a:r>
            <a:endParaRPr lang="zh-CN" altLang="en-US" sz="400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理解词语</a:t>
            </a:r>
            <a:endParaRPr lang="zh-CN" altLang="en-US" sz="480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斗篷：披在肩上的没有袖子的外衣。</a:t>
            </a:r>
            <a:endParaRPr lang="zh-CN" altLang="en-US" sz="36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窸窸窣窣：形容细小的摩擦声音。</a:t>
            </a:r>
            <a:endParaRPr lang="zh-CN" altLang="en-US" sz="36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预报：预先的报告（多用于天文、气象等方面）。</a:t>
            </a:r>
            <a:endParaRPr lang="zh-CN" altLang="en-US" sz="36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嘟囔：连续不断地自言自语。</a:t>
            </a:r>
            <a:endParaRPr lang="zh-CN" altLang="en-US" sz="36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36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1114" y="1356154"/>
            <a:ext cx="11619865" cy="3207608"/>
          </a:xfrm>
        </p:spPr>
        <p:txBody>
          <a:bodyPr>
            <a:normAutofit/>
          </a:bodyPr>
          <a:lstStyle/>
          <a:p>
            <a:pPr marL="0" lvl="0" algn="l">
              <a:buClrTx/>
              <a:buSzTx/>
              <a:buNone/>
            </a:pPr>
            <a:r>
              <a:rPr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sym typeface="+mn-ea"/>
              </a:rPr>
              <a:t>满满当当：形容很满。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sym typeface="+mn-ea"/>
              </a:rPr>
              <a:t>逗引：用言语、行动逗弄对方借以取乐。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sym typeface="+mn-ea"/>
              </a:rPr>
              <a:t>理直气壮：理由充分，因而说话做事有气势或心里无愧，无所畏惧。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sym typeface="+mn-ea"/>
              </a:rPr>
              <a:t>小心翼翼：原形容严肃虔敬的样子，现用来形容举动十分谨慎，丝毫不敢疏忽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sym typeface="+mn-ea"/>
            </a:endParaRPr>
          </a:p>
          <a:p>
            <a:pPr marL="0" indent="0">
              <a:buNone/>
            </a:pPr>
            <a:endParaRPr lang="zh-CN" altLang="en-US" sz="2800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155" y="158115"/>
            <a:ext cx="761365" cy="10153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19410" y="5640705"/>
            <a:ext cx="2005330" cy="15481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 dirty="0">
                <a:solidFill>
                  <a:schemeClr val="accent1"/>
                </a:solidFill>
                <a:latin typeface="汉仪乐喵体W" charset="0"/>
                <a:ea typeface="汉仪乐喵体W"/>
                <a:sym typeface="+mn-ea"/>
              </a:rPr>
              <a:t>课文结构</a:t>
            </a:r>
            <a:endParaRPr lang="zh-CN" altLang="en-US" sz="4800" dirty="0">
              <a:solidFill>
                <a:schemeClr val="accent1"/>
              </a:solidFill>
              <a:latin typeface="汉仪乐喵体W" charset="0"/>
              <a:ea typeface="汉仪乐喵体W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第一部分(1-3):写妈妈送给“我”一件新雨衣，“我”特别喜欢它，开始盼着变天，好穿上雨衣。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第二部分(4-17);写“我”好不容易等来下雨，想借口买酱油穿上新雨衣，却未能如愿。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+mn-ea"/>
              </a:rPr>
              <a:t>第三部分(18-20):写第二天一早果然下起雨来，“我”如愿穿上了新雨衣。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WM_BEAUTIFY_SHAPE_IDENTITY" val="{58d934e4-8d8c-4960-978e-2b0165bc0634}"/>
</p:tagLst>
</file>

<file path=ppt/tags/tag10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WM_BEAUTIFY_SHAPE_IDENTITY" val="{ac49d10b-f214-4009-817a-3b9495df2267}"/>
</p:tagLst>
</file>

<file path=ppt/tags/tag10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1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2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3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4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6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164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164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1646"/>
  <p:tag name="KSO_WM_TEMPLATE_MASTER_THUMB_INDEX" val="12"/>
  <p:tag name="KSO_WM_TEMPLATE_MASTER_TYPE" val="1"/>
  <p:tag name="KSO_WM_TEMPLATE_SUBCATEGORY" val="17"/>
  <p:tag name="KSO_WM_TEMPLATE_THUMBS_INDEX" val="1、4、9、10、11、15、17"/>
  <p:tag name="KSO_WM_UNIT_SHOW_EDIT_AREA_INDICATION" val="0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1646"/>
  <p:tag name="KSO_WM_UNIT_COMPATIBLE" val="0"/>
  <p:tag name="KSO_WM_UNIT_DIAGRAM_ISNUMVISUAL" val="0"/>
  <p:tag name="KSO_WM_UNIT_DIAGRAM_ISREFERUNIT" val="0"/>
  <p:tag name="KSO_WM_UNIT_HIGHLIGHT" val="0"/>
  <p:tag name="KSO_WM_UNIT_ID" val="custom2020164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梦幻森林"/>
  <p:tag name="KSO_WM_UNIT_TYPE" val="a"/>
  <p:tag name="KSO_WM_UNIT_VALUE" val="4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1646"/>
  <p:tag name="KSO_WM_UNIT_COMPATIBLE" val="1"/>
  <p:tag name="KSO_WM_UNIT_DIAGRAM_ISNUMVISUAL" val="0"/>
  <p:tag name="KSO_WM_UNIT_DIAGRAM_ISREFERUNIT" val="0"/>
  <p:tag name="KSO_WM_UNIT_HIGHLIGHT" val="0"/>
  <p:tag name="KSO_WM_UNIT_ID" val="custom20201646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点击此处添加副标题"/>
  <p:tag name="KSO_WM_UNIT_TEXT_FILL_FORE_SCHEMECOLOR_INDEX" val="13"/>
  <p:tag name="KSO_WM_UNIT_TEXT_FILL_FORE_SCHEMECOLOR_INDEX_BRIGHTNESS" val="0.15"/>
  <p:tag name="KSO_WM_UNIT_TEXT_FILL_TYPE" val="1"/>
  <p:tag name="KSO_WM_UNIT_TYPE" val="b"/>
  <p:tag name="KSO_WM_UNIT_VALUE" val="19"/>
</p:tagLst>
</file>

<file path=ppt/tags/tag177.xml><?xml version="1.0" encoding="utf-8"?>
<p:tagLst xmlns:p="http://schemas.openxmlformats.org/presentationml/2006/main">
  <p:tag name="KSO_WM_BEAUTIFY_FLAG" val="#wm#"/>
  <p:tag name="KSO_WM_SLIDE_ID" val="custom20201646_1"/>
  <p:tag name="KSO_WM_SLIDE_INDEX" val="1"/>
  <p:tag name="KSO_WM_SLIDE_ITEM_CNT" val="0"/>
  <p:tag name="KSO_WM_SLIDE_LAYOUT" val="a_b"/>
  <p:tag name="KSO_WM_SLIDE_LAYOUT_CNT" val="1_3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1646"/>
  <p:tag name="KSO_WM_TEMPLATE_MASTER_THUMB_INDEX" val="12"/>
  <p:tag name="KSO_WM_TEMPLATE_MASTER_TYPE" val="1"/>
  <p:tag name="KSO_WM_TEMPLATE_SUBCATEGORY" val="17"/>
  <p:tag name="KSO_WM_TEMPLATE_THUMBS_INDEX" val="1、4、9、10、11、15、17"/>
</p:tagLst>
</file>

<file path=ppt/tags/tag17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17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1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80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18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1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184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8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18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18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188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8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1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19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192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9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19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1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196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9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19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19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00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0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20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2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05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20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09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1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21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13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1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1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21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17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1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1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21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2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8d934e4-8d8c-4960-978e-2b0165bc0634}"/>
</p:tagLst>
</file>

<file path=ppt/tags/tag22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ac49d10b-f214-4009-817a-3b9495df2267}"/>
</p:tagLst>
</file>

<file path=ppt/tags/tag225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2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22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1646"/>
  <p:tag name="KSO_WM_UNIT_COMPATIBLE" val="0"/>
  <p:tag name="KSO_WM_UNIT_DIAGRAM_ISNUMVISUAL" val="0"/>
  <p:tag name="KSO_WM_UNIT_DIAGRAM_ISREFERUNIT" val="0"/>
  <p:tag name="KSO_WM_UNIT_HIGHLIGHT" val="0"/>
  <p:tag name="KSO_WM_UNIT_ID" val="custom20201646_17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欣赏"/>
  <p:tag name="KSO_WM_UNIT_TYPE" val="a"/>
  <p:tag name="KSO_WM_UNIT_VALUE" val="5"/>
</p:tagLst>
</file>

<file path=ppt/tags/tag228.xml><?xml version="1.0" encoding="utf-8"?>
<p:tagLst xmlns:p="http://schemas.openxmlformats.org/presentationml/2006/main">
  <p:tag name="KSO_WM_BEAUTIFY_FLAG" val="#wm#"/>
  <p:tag name="KSO_WM_SLIDE_ID" val="custom20201646_17"/>
  <p:tag name="KSO_WM_SLIDE_INDEX" val="17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1646"/>
  <p:tag name="KSO_WM_TEMPLATE_MASTER_TYPE" val="1"/>
  <p:tag name="KSO_WM_TEMPLATE_SUBCATEGORY" val="17"/>
</p:tagLst>
</file>

<file path=ppt/tags/tag22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hmNjAzMWJlZjFkMmQwODUwMTJkYzE2ODFiYmFmYTcifQ=="/>
  <p:tag name="commondata" val="eyJoZGlkIjoiN2YzNjBkOTgyNWQ1YTMxYzM3MzMwNWFiODNmOWIzYWMifQ==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0000000">
      <a:dk1>
        <a:sysClr val="windowText" lastClr="000000"/>
      </a:dk1>
      <a:lt1>
        <a:sysClr val="window" lastClr="FFFFFF"/>
      </a:lt1>
      <a:dk2>
        <a:srgbClr val="4C0000"/>
      </a:dk2>
      <a:lt2>
        <a:srgbClr val="FFE9D8"/>
      </a:lt2>
      <a:accent1>
        <a:srgbClr val="D65533"/>
      </a:accent1>
      <a:accent2>
        <a:srgbClr val="B56F3D"/>
      </a:accent2>
      <a:accent3>
        <a:srgbClr val="958946"/>
      </a:accent3>
      <a:accent4>
        <a:srgbClr val="74A250"/>
      </a:accent4>
      <a:accent5>
        <a:srgbClr val="54BC59"/>
      </a:accent5>
      <a:accent6>
        <a:srgbClr val="33D663"/>
      </a:accent6>
      <a:hlink>
        <a:srgbClr val="658BD5"/>
      </a:hlink>
      <a:folHlink>
        <a:srgbClr val="A16AA5"/>
      </a:folHlink>
    </a:clrScheme>
    <a:fontScheme name="卡通风">
      <a:majorFont>
        <a:latin typeface="幼圆"/>
        <a:ea typeface="汉仪乐喵体W"/>
        <a:cs typeface="Arial"/>
      </a:majorFont>
      <a:minorFont>
        <a:latin typeface="幼圆"/>
        <a:ea typeface="幼圆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1357</Words>
  <Application>WPS 演示</Application>
  <PresentationFormat>自定义</PresentationFormat>
  <Paragraphs>90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幼圆</vt:lpstr>
      <vt:lpstr>汉仪乐喵体W</vt:lpstr>
      <vt:lpstr>微软雅黑</vt:lpstr>
      <vt:lpstr>汉仪乐喵体W</vt:lpstr>
      <vt:lpstr>RomanS</vt:lpstr>
      <vt:lpstr>汉仪乐喵体W</vt:lpstr>
      <vt:lpstr>Wingdings</vt:lpstr>
      <vt:lpstr>Arial</vt:lpstr>
      <vt:lpstr>Arial Unicode MS</vt:lpstr>
      <vt:lpstr>Calibri</vt:lpstr>
      <vt:lpstr>第一PPT模板网-WWW.1PPT.COM</vt:lpstr>
      <vt:lpstr>盼</vt:lpstr>
      <vt:lpstr>作者介绍</vt:lpstr>
      <vt:lpstr>生字词语</vt:lpstr>
      <vt:lpstr>多音字</vt:lpstr>
      <vt:lpstr>近义词</vt:lpstr>
      <vt:lpstr>反义词</vt:lpstr>
      <vt:lpstr>理解词语</vt:lpstr>
      <vt:lpstr>PowerPoint 演示文稿</vt:lpstr>
      <vt:lpstr>课文结构</vt:lpstr>
      <vt:lpstr>课文主题</vt:lpstr>
      <vt:lpstr>课后习题</vt:lpstr>
      <vt:lpstr>PowerPoint 演示文稿</vt:lpstr>
      <vt:lpstr>PowerPoint 演示文稿</vt:lpstr>
      <vt:lpstr>PowerPoint 演示文稿</vt:lpstr>
      <vt:lpstr>谢谢观看</vt:lpstr>
    </vt:vector>
  </TitlesOfParts>
  <Company>《盼》PPT优秀课件下载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2023-01-07T15:40:00Z</cp:lastPrinted>
  <dcterms:created xsi:type="dcterms:W3CDTF">2023-01-07T15:40:00Z</dcterms:created>
  <dcterms:modified xsi:type="dcterms:W3CDTF">2023-10-26T02:43:25Z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DEB98BC132F3493C8E749BA729A55ADA_12</vt:lpwstr>
  </property>
  <property fmtid="{D5CDD505-2E9C-101B-9397-08002B2CF9AE}" pid="7" name="KSOProductBuildVer">
    <vt:lpwstr>2052-12.1.0.15712</vt:lpwstr>
  </property>
</Properties>
</file>