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924" r:id="rId3"/>
    <p:sldId id="747" r:id="rId5"/>
    <p:sldId id="799" r:id="rId6"/>
    <p:sldId id="952" r:id="rId7"/>
    <p:sldId id="788" r:id="rId8"/>
    <p:sldId id="801" r:id="rId9"/>
    <p:sldId id="953" r:id="rId10"/>
    <p:sldId id="954" r:id="rId11"/>
    <p:sldId id="955" r:id="rId12"/>
    <p:sldId id="956" r:id="rId13"/>
    <p:sldId id="957" r:id="rId14"/>
    <p:sldId id="958" r:id="rId15"/>
    <p:sldId id="790" r:id="rId16"/>
    <p:sldId id="803" r:id="rId17"/>
    <p:sldId id="959" r:id="rId18"/>
    <p:sldId id="845" r:id="rId19"/>
    <p:sldId id="886" r:id="rId20"/>
    <p:sldId id="960" r:id="rId21"/>
    <p:sldId id="841" r:id="rId22"/>
    <p:sldId id="840" r:id="rId23"/>
  </p:sldIdLst>
  <p:sldSz cx="12192000" cy="6858000"/>
  <p:notesSz cx="6858000" cy="9144000"/>
  <p:custDataLst>
    <p:tags r:id="rId28"/>
  </p:custDataLst>
  <p:defaultTextStyle>
    <a:defPPr>
      <a:defRPr lang="zh-CN"/>
    </a:defPPr>
    <a:lvl1pPr marL="0" lvl="0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0" clrIdx="0"/>
  <p:cmAuthor id="2" name="作者" initials="A" lastIdx="0" clrIdx="1"/>
  <p:cmAuthor id="3" name="Sky123.Org" initials="S" lastIdx="0" clrIdx="2"/>
  <p:cmAuthor id="4" name="Administra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78" autoAdjust="0"/>
    <p:restoredTop sz="91058"/>
  </p:normalViewPr>
  <p:slideViewPr>
    <p:cSldViewPr snapToGrid="0" snapToObjects="1" showGuides="1">
      <p:cViewPr>
        <p:scale>
          <a:sx n="66" d="100"/>
          <a:sy n="66" d="100"/>
        </p:scale>
        <p:origin x="-2568" y="-1176"/>
      </p:cViewPr>
      <p:guideLst>
        <p:guide orient="horz" pos="12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36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83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E672AE8-B978-4424-9061-DA86EB9A3B29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0700" y="685800"/>
            <a:ext cx="60966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451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64516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656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66564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656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66564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656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  <p:sp>
        <p:nvSpPr>
          <p:cNvPr id="66564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8131" name="文本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8131" name="文本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3" Type="http://schemas.openxmlformats.org/officeDocument/2006/relationships/theme" Target="../theme/theme1.xml"/><Relationship Id="rId22" Type="http://schemas.openxmlformats.org/officeDocument/2006/relationships/tags" Target="../tags/tag62.xml"/><Relationship Id="rId21" Type="http://schemas.openxmlformats.org/officeDocument/2006/relationships/image" Target="file:///D:\qq&#25991;&#20214;\712321467\Image\C2C\Image2\%7b75232B38-A165-1FB7-499C-2E1C792CACB5%7d.png" TargetMode="External"/><Relationship Id="rId20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1.xml"/><Relationship Id="rId18" Type="http://schemas.openxmlformats.org/officeDocument/2006/relationships/tags" Target="../tags/tag60.xml"/><Relationship Id="rId17" Type="http://schemas.openxmlformats.org/officeDocument/2006/relationships/tags" Target="../tags/tag59.xml"/><Relationship Id="rId16" Type="http://schemas.openxmlformats.org/officeDocument/2006/relationships/tags" Target="../tags/tag58.xml"/><Relationship Id="rId15" Type="http://schemas.openxmlformats.org/officeDocument/2006/relationships/tags" Target="../tags/tag57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20" r:link="rId2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22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1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2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3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77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78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slide" Target="slide18.xml"/><Relationship Id="rId3" Type="http://schemas.openxmlformats.org/officeDocument/2006/relationships/slide" Target="slide17.xml"/><Relationship Id="rId2" Type="http://schemas.openxmlformats.org/officeDocument/2006/relationships/tags" Target="../tags/tag79.xml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" Target="slide16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" Target="slide16.xml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80.xml"/><Relationship Id="rId3" Type="http://schemas.openxmlformats.org/officeDocument/2006/relationships/image" Target="../media/image13.emf"/><Relationship Id="rId2" Type="http://schemas.openxmlformats.org/officeDocument/2006/relationships/image" Target="../media/image12.GIF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82.xml"/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tags" Target="../tags/tag8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3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65.xml"/><Relationship Id="rId2" Type="http://schemas.openxmlformats.org/officeDocument/2006/relationships/image" Target="../media/image3.png"/><Relationship Id="rId1" Type="http://schemas.openxmlformats.org/officeDocument/2006/relationships/tags" Target="../tags/tag64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67.xml"/><Relationship Id="rId2" Type="http://schemas.openxmlformats.org/officeDocument/2006/relationships/image" Target="../media/image5.jpeg"/><Relationship Id="rId1" Type="http://schemas.openxmlformats.org/officeDocument/2006/relationships/tags" Target="../tags/tag6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9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662276"/>
            <a:ext cx="625539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800" b="1" dirty="0">
                <a:latin typeface="+mn-ea"/>
                <a:ea typeface="+mn-ea"/>
              </a:rPr>
              <a:t>浪淘沙</a:t>
            </a:r>
            <a:endParaRPr lang="zh-CN" altLang="en-US" sz="8800" b="1" dirty="0">
              <a:latin typeface="+mn-ea"/>
              <a:ea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55392" y="631206"/>
            <a:ext cx="5724000" cy="55928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4"/>
          <p:cNvSpPr txBox="1"/>
          <p:nvPr/>
        </p:nvSpPr>
        <p:spPr>
          <a:xfrm>
            <a:off x="1715589" y="3032162"/>
            <a:ext cx="2394858" cy="87139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4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雄伟壮美</a:t>
            </a:r>
            <a:endParaRPr lang="zh-CN" altLang="en-US" sz="4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66821" y="671446"/>
            <a:ext cx="5724000" cy="55928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4"/>
          <p:cNvSpPr txBox="1"/>
          <p:nvPr/>
        </p:nvSpPr>
        <p:spPr>
          <a:xfrm>
            <a:off x="1755140" y="1366400"/>
            <a:ext cx="8661606" cy="378565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诗人由眼前气势雄伟的黄河想到了什么呢？</a:t>
            </a:r>
            <a:endParaRPr lang="zh-CN" altLang="en-US" sz="3200" b="1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浪淘沙（其一）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[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唐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]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刘禹锡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九曲／黄河／万里沙，浪淘／风簸／自天涯。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如今／直上／银河去，同到／牵牛／织女家。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36575" y="267965"/>
            <a:ext cx="2307590" cy="681990"/>
            <a:chOff x="845" y="422"/>
            <a:chExt cx="3634" cy="1074"/>
          </a:xfrm>
        </p:grpSpPr>
        <p:grpSp>
          <p:nvGrpSpPr>
            <p:cNvPr id="4" name="组合 3"/>
            <p:cNvGrpSpPr/>
            <p:nvPr/>
          </p:nvGrpSpPr>
          <p:grpSpPr>
            <a:xfrm>
              <a:off x="1049" y="422"/>
              <a:ext cx="3430" cy="1074"/>
              <a:chOff x="1486035" y="1438003"/>
              <a:chExt cx="2090738" cy="681677"/>
            </a:xfrm>
          </p:grpSpPr>
          <p:sp>
            <p:nvSpPr>
              <p:cNvPr id="8" name="单圆角矩形 7"/>
              <p:cNvSpPr/>
              <p:nvPr/>
            </p:nvSpPr>
            <p:spPr>
              <a:xfrm>
                <a:off x="1486035" y="1559237"/>
                <a:ext cx="2090738" cy="452547"/>
              </a:xfrm>
              <a:prstGeom prst="round1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9" name="文本框 11"/>
              <p:cNvSpPr txBox="1"/>
              <p:nvPr/>
            </p:nvSpPr>
            <p:spPr>
              <a:xfrm>
                <a:off x="1751184" y="1438003"/>
                <a:ext cx="1776213" cy="681677"/>
              </a:xfrm>
              <a:prstGeom prst="rect">
                <a:avLst/>
              </a:prstGeom>
              <a:noFill/>
              <a:ln w="28575" cmpd="sng">
                <a:noFill/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 marL="0" lvl="0" indent="0" algn="l" fontAlgn="auto">
                  <a:lnSpc>
                    <a:spcPct val="120000"/>
                  </a:lnSpc>
                  <a:spcBef>
                    <a:spcPct val="0"/>
                  </a:spcBef>
                  <a:spcAft>
                    <a:spcPts val="800"/>
                  </a:spcAft>
                  <a:buSzTx/>
                  <a:buNone/>
                </a:pPr>
                <a:r>
                  <a:rPr lang="zh-CN" altLang="en-US" sz="3200" spc="50" noProof="0">
                    <a:ln w="11430"/>
                    <a:solidFill>
                      <a:schemeClr val="bg1"/>
                    </a:solidFill>
                    <a:effectLst/>
                    <a:uLnTx/>
                    <a:uFillTx/>
                    <a:latin typeface="方正大黑简体" panose="03000509000000000000" charset="-122"/>
                    <a:ea typeface="方正大黑简体" panose="03000509000000000000" charset="-122"/>
                    <a:cs typeface="方正大黑简体" panose="03000509000000000000" charset="-122"/>
                    <a:sym typeface="+mn-ea"/>
                  </a:rPr>
                  <a:t>质疑探究</a:t>
                </a:r>
                <a:endParaRPr lang="zh-CN" altLang="en-US" sz="3200" spc="50" noProof="0">
                  <a:ln w="11430"/>
                  <a:solidFill>
                    <a:schemeClr val="bg1"/>
                  </a:solidFill>
                  <a:effectLst/>
                  <a:uLnTx/>
                  <a:uFillTx/>
                  <a:latin typeface="方正大黑简体" panose="03000509000000000000" charset="-122"/>
                  <a:ea typeface="方正大黑简体" panose="03000509000000000000" charset="-122"/>
                  <a:cs typeface="方正大黑简体" panose="03000509000000000000" charset="-122"/>
                  <a:sym typeface="+mn-ea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 rot="10800000">
              <a:off x="845" y="522"/>
              <a:ext cx="690" cy="888"/>
              <a:chOff x="881" y="560"/>
              <a:chExt cx="690" cy="820"/>
            </a:xfrm>
          </p:grpSpPr>
          <p:pic>
            <p:nvPicPr>
              <p:cNvPr id="6" name="图片 5" descr="蓝色块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191" y="560"/>
                <a:ext cx="380" cy="820"/>
              </a:xfrm>
              <a:prstGeom prst="rect">
                <a:avLst/>
              </a:prstGeom>
            </p:spPr>
          </p:pic>
          <p:pic>
            <p:nvPicPr>
              <p:cNvPr id="7" name="图片 6" descr="蓝色块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881" y="560"/>
                <a:ext cx="380" cy="820"/>
              </a:xfrm>
              <a:prstGeom prst="rect">
                <a:avLst/>
              </a:prstGeom>
            </p:spPr>
          </p:pic>
        </p:grpSp>
      </p:grpSp>
      <p:sp>
        <p:nvSpPr>
          <p:cNvPr id="10" name="圆角矩形 9"/>
          <p:cNvSpPr/>
          <p:nvPr/>
        </p:nvSpPr>
        <p:spPr>
          <a:xfrm>
            <a:off x="7283297" y="4509821"/>
            <a:ext cx="2095481" cy="442595"/>
          </a:xfrm>
          <a:prstGeom prst="roundRect">
            <a:avLst/>
          </a:prstGeom>
          <a:noFill/>
          <a:ln w="28575">
            <a:solidFill>
              <a:srgbClr val="98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4"/>
          <p:cNvSpPr txBox="1"/>
          <p:nvPr/>
        </p:nvSpPr>
        <p:spPr>
          <a:xfrm>
            <a:off x="1037968" y="797978"/>
            <a:ext cx="10083113" cy="45243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“黄河”和“银河”“牛郎织女”之间有什么联系？</a:t>
            </a:r>
            <a:endParaRPr lang="zh-CN" altLang="en-US" sz="3200" b="1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indent="803275"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这首绝句用淘金者的口吻，表明他们对美好生活的向往。同是在河边生活，牛郎织女生活的恬静而优美，黄河边的淘金者却整天在风浪泥沙中奔波。直上银河，同去牛郎织女家，寄托了他们心底对宁静的田园生活的憧憬。表现诗人奋发有为的精神和豪迈浪漫的气魄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391135" y="5135293"/>
            <a:ext cx="1904913" cy="1172542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6"/>
          <p:cNvSpPr txBox="1"/>
          <p:nvPr>
            <p:custDataLst>
              <p:tags r:id="rId1"/>
            </p:custDataLst>
          </p:nvPr>
        </p:nvSpPr>
        <p:spPr>
          <a:xfrm>
            <a:off x="1754659" y="1022390"/>
            <a:ext cx="8649730" cy="299312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47625" tIns="19050" rIns="47625" bIns="19050" anchor="ctr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 lvl="0" indent="-720090" algn="ctr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14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浪淘沙（其一）</a:t>
            </a:r>
            <a:endParaRPr lang="zh-CN" altLang="en-US" sz="3200" b="1" spc="140">
              <a:ln w="3175">
                <a:noFill/>
                <a:prstDash val="dash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lvl="0" indent="-720090" algn="ctr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en-US" altLang="zh-CN" sz="3200" b="1" spc="14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[</a:t>
            </a:r>
            <a:r>
              <a:rPr lang="zh-CN" altLang="en-US" sz="3200" b="1" spc="14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唐</a:t>
            </a:r>
            <a:r>
              <a:rPr lang="en-US" altLang="zh-CN" sz="3200" b="1" spc="14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]</a:t>
            </a:r>
            <a:r>
              <a:rPr lang="zh-CN" altLang="en-US" sz="3200" b="1" spc="14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刘禹锡</a:t>
            </a:r>
            <a:endParaRPr lang="zh-CN" altLang="en-US" sz="3200" b="1" spc="140">
              <a:ln w="3175">
                <a:noFill/>
                <a:prstDash val="dash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lvl="0" indent="-720090" algn="ctr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14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九曲／黄河／万里沙，浪淘／风簸／自天涯。</a:t>
            </a:r>
            <a:endParaRPr lang="zh-CN" altLang="en-US" sz="3200" b="1" spc="140">
              <a:ln w="3175">
                <a:noFill/>
                <a:prstDash val="dash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lvl="0" indent="-720090" algn="ctr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14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如今／直上／银河去，同到／牵牛／织女家。</a:t>
            </a:r>
            <a:endParaRPr lang="zh-CN" altLang="en-US" sz="3200" b="1" spc="140">
              <a:ln w="3175">
                <a:noFill/>
                <a:prstDash val="dash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14" name="Title 6"/>
          <p:cNvSpPr txBox="1"/>
          <p:nvPr>
            <p:custDataLst>
              <p:tags r:id="rId2"/>
            </p:custDataLst>
          </p:nvPr>
        </p:nvSpPr>
        <p:spPr>
          <a:xfrm>
            <a:off x="1048265" y="4608140"/>
            <a:ext cx="10095470" cy="777136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47625" tIns="19050" rIns="47625" bIns="19050" anchor="ctr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 lvl="0" indent="-720090" algn="just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140">
                <a:ln w="3175">
                  <a:noFill/>
                  <a:prstDash val="dash"/>
                </a:ln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读诗歌的第三、四句，读出黄河之水天上来的气势。</a:t>
            </a:r>
            <a:endParaRPr lang="zh-CN" altLang="en-US" sz="3200" b="1" spc="140">
              <a:ln w="3175">
                <a:noFill/>
                <a:prstDash val="dash"/>
              </a:ln>
              <a:solidFill>
                <a:srgbClr val="0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536575" y="267965"/>
            <a:ext cx="2307590" cy="681990"/>
            <a:chOff x="845" y="422"/>
            <a:chExt cx="3634" cy="1074"/>
          </a:xfrm>
        </p:grpSpPr>
        <p:grpSp>
          <p:nvGrpSpPr>
            <p:cNvPr id="35" name="组合 34"/>
            <p:cNvGrpSpPr/>
            <p:nvPr/>
          </p:nvGrpSpPr>
          <p:grpSpPr>
            <a:xfrm>
              <a:off x="1049" y="422"/>
              <a:ext cx="3430" cy="1074"/>
              <a:chOff x="1486035" y="1438003"/>
              <a:chExt cx="2090738" cy="681677"/>
            </a:xfrm>
          </p:grpSpPr>
          <p:sp>
            <p:nvSpPr>
              <p:cNvPr id="39" name="单圆角矩形 38"/>
              <p:cNvSpPr/>
              <p:nvPr/>
            </p:nvSpPr>
            <p:spPr>
              <a:xfrm>
                <a:off x="1486035" y="1559237"/>
                <a:ext cx="2090738" cy="452547"/>
              </a:xfrm>
              <a:prstGeom prst="round1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0" name="文本框 11"/>
              <p:cNvSpPr txBox="1"/>
              <p:nvPr/>
            </p:nvSpPr>
            <p:spPr>
              <a:xfrm>
                <a:off x="1751184" y="1438003"/>
                <a:ext cx="1776213" cy="681677"/>
              </a:xfrm>
              <a:prstGeom prst="rect">
                <a:avLst/>
              </a:prstGeom>
              <a:noFill/>
              <a:ln w="28575" cmpd="sng">
                <a:noFill/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 marL="0" lvl="0" indent="0" algn="l" fontAlgn="auto">
                  <a:lnSpc>
                    <a:spcPct val="120000"/>
                  </a:lnSpc>
                  <a:spcBef>
                    <a:spcPct val="0"/>
                  </a:spcBef>
                  <a:spcAft>
                    <a:spcPts val="800"/>
                  </a:spcAft>
                  <a:buSzTx/>
                  <a:buNone/>
                </a:pPr>
                <a:r>
                  <a:rPr lang="zh-CN" altLang="en-US" sz="3200" spc="50" noProof="0">
                    <a:ln w="11430"/>
                    <a:solidFill>
                      <a:schemeClr val="bg1"/>
                    </a:solidFill>
                    <a:effectLst/>
                    <a:uLnTx/>
                    <a:uFillTx/>
                    <a:latin typeface="方正大黑简体" panose="03000509000000000000" charset="-122"/>
                    <a:ea typeface="方正大黑简体" panose="03000509000000000000" charset="-122"/>
                    <a:cs typeface="方正大黑简体" panose="03000509000000000000" charset="-122"/>
                    <a:sym typeface="+mn-ea"/>
                  </a:rPr>
                  <a:t>感知方法</a:t>
                </a:r>
                <a:endParaRPr lang="zh-CN" altLang="en-US" sz="3200" spc="50" noProof="0">
                  <a:ln w="11430"/>
                  <a:solidFill>
                    <a:schemeClr val="bg1"/>
                  </a:solidFill>
                  <a:effectLst/>
                  <a:uLnTx/>
                  <a:uFillTx/>
                  <a:latin typeface="方正大黑简体" panose="03000509000000000000" charset="-122"/>
                  <a:ea typeface="方正大黑简体" panose="03000509000000000000" charset="-122"/>
                  <a:cs typeface="方正大黑简体" panose="03000509000000000000" charset="-122"/>
                  <a:sym typeface="+mn-ea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 rot="10800000">
              <a:off x="845" y="522"/>
              <a:ext cx="690" cy="888"/>
              <a:chOff x="881" y="560"/>
              <a:chExt cx="690" cy="820"/>
            </a:xfrm>
          </p:grpSpPr>
          <p:pic>
            <p:nvPicPr>
              <p:cNvPr id="37" name="图片 36" descr="蓝色块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191" y="560"/>
                <a:ext cx="380" cy="820"/>
              </a:xfrm>
              <a:prstGeom prst="rect">
                <a:avLst/>
              </a:prstGeom>
            </p:spPr>
          </p:pic>
          <p:pic>
            <p:nvPicPr>
              <p:cNvPr id="38" name="图片 37" descr="蓝色块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881" y="560"/>
                <a:ext cx="380" cy="820"/>
              </a:xfrm>
              <a:prstGeom prst="rect">
                <a:avLst/>
              </a:prstGeom>
            </p:spPr>
          </p:pic>
        </p:grpSp>
      </p:grpSp>
      <p:sp>
        <p:nvSpPr>
          <p:cNvPr id="41" name="Text Box 4"/>
          <p:cNvSpPr txBox="1"/>
          <p:nvPr/>
        </p:nvSpPr>
        <p:spPr>
          <a:xfrm>
            <a:off x="1779854" y="1268273"/>
            <a:ext cx="8624535" cy="378565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思考讨论：朗读诗歌，作者是怎样写出黄河的气势雄伟的？</a:t>
            </a:r>
            <a:endParaRPr lang="zh-CN" altLang="en-US" sz="3200" b="1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indent="803275" algn="just">
              <a:lnSpc>
                <a:spcPct val="150000"/>
              </a:lnSpc>
              <a:spcBef>
                <a:spcPct val="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1.  </a:t>
            </a: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直接描写，写出长、弯多、沙多等；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03275" algn="just">
              <a:lnSpc>
                <a:spcPct val="150000"/>
              </a:lnSpc>
              <a:spcBef>
                <a:spcPct val="0"/>
              </a:spcBef>
            </a:pPr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由现实联想到神话故事，可以帮助我们更好地理解诗歌。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536575" y="267965"/>
            <a:ext cx="2307590" cy="681990"/>
            <a:chOff x="845" y="422"/>
            <a:chExt cx="3634" cy="1074"/>
          </a:xfrm>
        </p:grpSpPr>
        <p:grpSp>
          <p:nvGrpSpPr>
            <p:cNvPr id="35" name="组合 34"/>
            <p:cNvGrpSpPr/>
            <p:nvPr/>
          </p:nvGrpSpPr>
          <p:grpSpPr>
            <a:xfrm>
              <a:off x="1049" y="422"/>
              <a:ext cx="3430" cy="1074"/>
              <a:chOff x="1486035" y="1438003"/>
              <a:chExt cx="2090738" cy="681677"/>
            </a:xfrm>
          </p:grpSpPr>
          <p:sp>
            <p:nvSpPr>
              <p:cNvPr id="39" name="单圆角矩形 38"/>
              <p:cNvSpPr/>
              <p:nvPr/>
            </p:nvSpPr>
            <p:spPr>
              <a:xfrm>
                <a:off x="1486035" y="1559237"/>
                <a:ext cx="2090738" cy="452547"/>
              </a:xfrm>
              <a:prstGeom prst="round1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0" name="文本框 11"/>
              <p:cNvSpPr txBox="1"/>
              <p:nvPr/>
            </p:nvSpPr>
            <p:spPr>
              <a:xfrm>
                <a:off x="1751184" y="1438003"/>
                <a:ext cx="1776213" cy="681677"/>
              </a:xfrm>
              <a:prstGeom prst="rect">
                <a:avLst/>
              </a:prstGeom>
              <a:noFill/>
              <a:ln w="28575" cmpd="sng">
                <a:noFill/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 marL="0" lvl="0" indent="0" algn="l" fontAlgn="auto">
                  <a:lnSpc>
                    <a:spcPct val="120000"/>
                  </a:lnSpc>
                  <a:spcBef>
                    <a:spcPct val="0"/>
                  </a:spcBef>
                  <a:spcAft>
                    <a:spcPts val="800"/>
                  </a:spcAft>
                  <a:buSzTx/>
                  <a:buNone/>
                </a:pPr>
                <a:r>
                  <a:rPr lang="zh-CN" altLang="en-US" sz="3200" spc="50" noProof="0">
                    <a:ln w="11430"/>
                    <a:solidFill>
                      <a:schemeClr val="bg1"/>
                    </a:solidFill>
                    <a:effectLst/>
                    <a:uLnTx/>
                    <a:uFillTx/>
                    <a:latin typeface="方正大黑简体" panose="03000509000000000000" charset="-122"/>
                    <a:ea typeface="方正大黑简体" panose="03000509000000000000" charset="-122"/>
                    <a:cs typeface="方正大黑简体" panose="03000509000000000000" charset="-122"/>
                    <a:sym typeface="+mn-ea"/>
                  </a:rPr>
                  <a:t>拓展延伸</a:t>
                </a:r>
                <a:endParaRPr lang="zh-CN" altLang="en-US" sz="3200" spc="50" noProof="0">
                  <a:ln w="11430"/>
                  <a:solidFill>
                    <a:schemeClr val="bg1"/>
                  </a:solidFill>
                  <a:effectLst/>
                  <a:uLnTx/>
                  <a:uFillTx/>
                  <a:latin typeface="方正大黑简体" panose="03000509000000000000" charset="-122"/>
                  <a:ea typeface="方正大黑简体" panose="03000509000000000000" charset="-122"/>
                  <a:cs typeface="方正大黑简体" panose="03000509000000000000" charset="-122"/>
                  <a:sym typeface="+mn-ea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 rot="10800000">
              <a:off x="845" y="522"/>
              <a:ext cx="690" cy="888"/>
              <a:chOff x="881" y="560"/>
              <a:chExt cx="690" cy="820"/>
            </a:xfrm>
          </p:grpSpPr>
          <p:pic>
            <p:nvPicPr>
              <p:cNvPr id="37" name="图片 36" descr="蓝色块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191" y="560"/>
                <a:ext cx="380" cy="820"/>
              </a:xfrm>
              <a:prstGeom prst="rect">
                <a:avLst/>
              </a:prstGeom>
            </p:spPr>
          </p:pic>
          <p:pic>
            <p:nvPicPr>
              <p:cNvPr id="38" name="图片 37" descr="蓝色块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881" y="560"/>
                <a:ext cx="380" cy="820"/>
              </a:xfrm>
              <a:prstGeom prst="rect">
                <a:avLst/>
              </a:prstGeom>
            </p:spPr>
          </p:pic>
        </p:grpSp>
      </p:grpSp>
      <p:sp>
        <p:nvSpPr>
          <p:cNvPr id="41" name="Text Box 4"/>
          <p:cNvSpPr txBox="1"/>
          <p:nvPr/>
        </p:nvSpPr>
        <p:spPr>
          <a:xfrm>
            <a:off x="1779854" y="1676054"/>
            <a:ext cx="8624535" cy="230832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浪淘沙（其二） 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日照澄洲江雾开，淘金女伴满江隈。 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美人首饰侯王印，尽是江中浪底来。 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本框 39"/>
          <p:cNvSpPr txBox="1"/>
          <p:nvPr/>
        </p:nvSpPr>
        <p:spPr>
          <a:xfrm>
            <a:off x="1391206" y="1254644"/>
            <a:ext cx="9629775" cy="512448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观察生字在田字格中的位置，讨论书写注意事项。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云形标注 29"/>
          <p:cNvSpPr/>
          <p:nvPr/>
        </p:nvSpPr>
        <p:spPr bwMode="auto">
          <a:xfrm flipV="1">
            <a:off x="2014076" y="4200479"/>
            <a:ext cx="5612130" cy="944245"/>
          </a:xfrm>
          <a:prstGeom prst="cloudCallout">
            <a:avLst>
              <a:gd name="adj1" fmla="val -52137"/>
              <a:gd name="adj2" fmla="val -32357"/>
            </a:avLst>
          </a:prstGeom>
          <a:gradFill>
            <a:gsLst>
              <a:gs pos="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/>
          </a:p>
        </p:txBody>
      </p:sp>
      <p:sp>
        <p:nvSpPr>
          <p:cNvPr id="7" name="文本框 6"/>
          <p:cNvSpPr txBox="1"/>
          <p:nvPr/>
        </p:nvSpPr>
        <p:spPr>
          <a:xfrm>
            <a:off x="2384281" y="4431619"/>
            <a:ext cx="51612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711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lang="zh-CN" sz="28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提示</a:t>
            </a:r>
            <a:r>
              <a:rPr lang="zh-CN" sz="28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sym typeface="+mn-ea"/>
              </a:rPr>
              <a:t>：</a:t>
            </a:r>
            <a:r>
              <a:rPr lang="zh-CN" sz="280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点击生字进入详细讲解。</a:t>
            </a:r>
            <a:endParaRPr lang="zh-CN" altLang="en-US" sz="280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31" name="图片 30" descr="小男孩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048876" y="4451939"/>
            <a:ext cx="1107440" cy="1214120"/>
          </a:xfrm>
          <a:prstGeom prst="rect">
            <a:avLst/>
          </a:prstGeom>
        </p:spPr>
      </p:pic>
      <p:graphicFrame>
        <p:nvGraphicFramePr>
          <p:cNvPr id="5" name="Group 47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4413831" y="2372567"/>
          <a:ext cx="1199515" cy="1200150"/>
        </p:xfrm>
        <a:graphic>
          <a:graphicData uri="http://schemas.openxmlformats.org/drawingml/2006/table">
            <a:tbl>
              <a:tblPr/>
              <a:tblGrid>
                <a:gridCol w="594995"/>
                <a:gridCol w="604520"/>
              </a:tblGrid>
              <a:tr h="5969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46" marR="121946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46" marR="121946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46" marR="121946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46" marR="121946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Group 47"/>
          <p:cNvGraphicFramePr>
            <a:graphicFrameLocks noGrp="1"/>
          </p:cNvGraphicFramePr>
          <p:nvPr/>
        </p:nvGraphicFramePr>
        <p:xfrm>
          <a:off x="6569872" y="2355422"/>
          <a:ext cx="1200150" cy="1200150"/>
        </p:xfrm>
        <a:graphic>
          <a:graphicData uri="http://schemas.openxmlformats.org/drawingml/2006/table">
            <a:tbl>
              <a:tblPr/>
              <a:tblGrid>
                <a:gridCol w="594995"/>
                <a:gridCol w="605155"/>
              </a:tblGrid>
              <a:tr h="59690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46" marR="121946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46" marR="121946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46" marR="121946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121946" marR="121946" marT="45737" marB="45737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矩形 11">
            <a:hlinkClick r:id="rId3" action="ppaction://hlinksldjump"/>
          </p:cNvPr>
          <p:cNvSpPr/>
          <p:nvPr/>
        </p:nvSpPr>
        <p:spPr>
          <a:xfrm>
            <a:off x="4467994" y="2367026"/>
            <a:ext cx="111120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7200" b="1">
                <a:ln>
                  <a:solidFill>
                    <a:schemeClr val="bg1"/>
                  </a:solidFill>
                </a:ln>
                <a:solidFill>
                  <a:srgbClr val="98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涯</a:t>
            </a:r>
            <a:endParaRPr lang="zh-CN" altLang="en-US" sz="7200" b="1">
              <a:ln>
                <a:solidFill>
                  <a:schemeClr val="bg1"/>
                </a:solidFill>
              </a:ln>
              <a:solidFill>
                <a:srgbClr val="98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>
            <a:hlinkClick r:id="rId4" action="ppaction://hlinksldjump"/>
          </p:cNvPr>
          <p:cNvSpPr/>
          <p:nvPr/>
        </p:nvSpPr>
        <p:spPr>
          <a:xfrm>
            <a:off x="6619034" y="2321855"/>
            <a:ext cx="111120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7200" b="1">
                <a:ln>
                  <a:solidFill>
                    <a:schemeClr val="bg1"/>
                  </a:solidFill>
                </a:ln>
                <a:solidFill>
                  <a:srgbClr val="98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莺</a:t>
            </a:r>
            <a:endParaRPr lang="zh-CN" altLang="en-US" sz="7200" b="1">
              <a:ln>
                <a:solidFill>
                  <a:schemeClr val="bg1"/>
                </a:solidFill>
              </a:ln>
              <a:solidFill>
                <a:srgbClr val="98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36575" y="273045"/>
            <a:ext cx="1879600" cy="681990"/>
            <a:chOff x="845" y="430"/>
            <a:chExt cx="2960" cy="1074"/>
          </a:xfrm>
        </p:grpSpPr>
        <p:grpSp>
          <p:nvGrpSpPr>
            <p:cNvPr id="51" name="组合 50"/>
            <p:cNvGrpSpPr/>
            <p:nvPr/>
          </p:nvGrpSpPr>
          <p:grpSpPr>
            <a:xfrm>
              <a:off x="1049" y="430"/>
              <a:ext cx="2756" cy="1074"/>
              <a:chOff x="1486035" y="1443081"/>
              <a:chExt cx="1679905" cy="681677"/>
            </a:xfrm>
          </p:grpSpPr>
          <p:sp>
            <p:nvSpPr>
              <p:cNvPr id="52" name="单圆角矩形 51"/>
              <p:cNvSpPr/>
              <p:nvPr/>
            </p:nvSpPr>
            <p:spPr>
              <a:xfrm>
                <a:off x="1486035" y="1559237"/>
                <a:ext cx="1645161" cy="452547"/>
              </a:xfrm>
              <a:prstGeom prst="round1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1717052" y="1443081"/>
                <a:ext cx="1448888" cy="681677"/>
              </a:xfrm>
              <a:prstGeom prst="rect">
                <a:avLst/>
              </a:prstGeom>
              <a:noFill/>
              <a:ln w="28575" cmpd="sng">
                <a:noFill/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 marL="0" lvl="0" indent="0" algn="l" fontAlgn="auto">
                  <a:lnSpc>
                    <a:spcPct val="120000"/>
                  </a:lnSpc>
                  <a:spcBef>
                    <a:spcPct val="0"/>
                  </a:spcBef>
                  <a:spcAft>
                    <a:spcPts val="800"/>
                  </a:spcAft>
                  <a:buSzTx/>
                  <a:buNone/>
                </a:pPr>
                <a:r>
                  <a:rPr lang="zh-CN" altLang="en-US" sz="3200" spc="50" noProof="0">
                    <a:ln w="11430"/>
                    <a:solidFill>
                      <a:schemeClr val="bg1"/>
                    </a:solidFill>
                    <a:effectLst/>
                    <a:uLnTx/>
                    <a:uFillTx/>
                    <a:latin typeface="方正大黑简体" panose="03000509000000000000" charset="-122"/>
                    <a:ea typeface="方正大黑简体" panose="03000509000000000000" charset="-122"/>
                    <a:cs typeface="方正大黑简体" panose="03000509000000000000" charset="-122"/>
                    <a:sym typeface="+mn-ea"/>
                  </a:rPr>
                  <a:t>我会写</a:t>
                </a:r>
                <a:endParaRPr lang="zh-CN" altLang="en-US" sz="3200" spc="50" noProof="0">
                  <a:ln w="11430"/>
                  <a:solidFill>
                    <a:schemeClr val="bg1"/>
                  </a:solidFill>
                  <a:effectLst/>
                  <a:uLnTx/>
                  <a:uFillTx/>
                  <a:latin typeface="方正大黑简体" panose="03000509000000000000" charset="-122"/>
                  <a:ea typeface="方正大黑简体" panose="03000509000000000000" charset="-122"/>
                  <a:cs typeface="方正大黑简体" panose="03000509000000000000" charset="-122"/>
                  <a:sym typeface="+mn-ea"/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10800000">
              <a:off x="845" y="522"/>
              <a:ext cx="690" cy="888"/>
              <a:chOff x="881" y="560"/>
              <a:chExt cx="690" cy="820"/>
            </a:xfrm>
          </p:grpSpPr>
          <p:pic>
            <p:nvPicPr>
              <p:cNvPr id="55" name="图片 54" descr="蓝色块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91" y="560"/>
                <a:ext cx="380" cy="820"/>
              </a:xfrm>
              <a:prstGeom prst="rect">
                <a:avLst/>
              </a:prstGeom>
            </p:spPr>
          </p:pic>
          <p:pic>
            <p:nvPicPr>
              <p:cNvPr id="56" name="图片 55" descr="蓝色块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81" y="560"/>
                <a:ext cx="380" cy="820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F3F3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39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文本框 79"/>
          <p:cNvSpPr txBox="1"/>
          <p:nvPr/>
        </p:nvSpPr>
        <p:spPr>
          <a:xfrm>
            <a:off x="3311279" y="2394784"/>
            <a:ext cx="2019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厂</a:t>
            </a:r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endParaRPr lang="en-US" altLang="zh-CN" sz="3600" b="1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ctr">
              <a:defRPr/>
            </a:pPr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撇舒展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54" name="Picture 37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0874481" y="754733"/>
            <a:ext cx="1202267" cy="68368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55" name="TextBox 1"/>
          <p:cNvSpPr txBox="1">
            <a:spLocks noChangeArrowheads="1"/>
          </p:cNvSpPr>
          <p:nvPr/>
        </p:nvSpPr>
        <p:spPr bwMode="auto">
          <a:xfrm>
            <a:off x="881380" y="3665855"/>
            <a:ext cx="2900680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结构：</a:t>
            </a:r>
            <a:r>
              <a:rPr lang="zh-CN" altLang="en-US" sz="2800" b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左右</a:t>
            </a:r>
            <a:endParaRPr lang="zh-CN" altLang="en-US" sz="2800" b="1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6" name="TextBox 2"/>
          <p:cNvSpPr txBox="1">
            <a:spLocks noChangeArrowheads="1"/>
          </p:cNvSpPr>
          <p:nvPr/>
        </p:nvSpPr>
        <p:spPr bwMode="auto">
          <a:xfrm>
            <a:off x="881380" y="5428615"/>
            <a:ext cx="3060425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组词：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天涯  生涯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7" name="TextBox 3"/>
          <p:cNvSpPr txBox="1">
            <a:spLocks noChangeArrowheads="1"/>
          </p:cNvSpPr>
          <p:nvPr/>
        </p:nvSpPr>
        <p:spPr bwMode="auto">
          <a:xfrm>
            <a:off x="881380" y="4224655"/>
            <a:ext cx="2119630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部首：</a:t>
            </a:r>
            <a:r>
              <a:rPr lang="zh-CN" altLang="en-US" sz="2800" b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氵</a:t>
            </a:r>
            <a:endParaRPr lang="zh-CN" altLang="en-US" sz="2800" b="1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8" name="矩形 4"/>
          <p:cNvSpPr>
            <a:spLocks noChangeArrowheads="1"/>
          </p:cNvSpPr>
          <p:nvPr/>
        </p:nvSpPr>
        <p:spPr bwMode="auto">
          <a:xfrm>
            <a:off x="701040" y="1869440"/>
            <a:ext cx="1433830" cy="1732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0665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涯</a:t>
            </a:r>
            <a:endParaRPr lang="zh-CN" altLang="en-US" sz="10665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矩形 58"/>
          <p:cNvSpPr>
            <a:spLocks noChangeArrowheads="1"/>
          </p:cNvSpPr>
          <p:nvPr/>
        </p:nvSpPr>
        <p:spPr bwMode="auto">
          <a:xfrm>
            <a:off x="931189" y="956106"/>
            <a:ext cx="1095692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6400" b="1" err="1">
                <a:solidFill>
                  <a:srgbClr val="98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yá</a:t>
            </a:r>
            <a:endParaRPr lang="en-US" altLang="zh-CN" sz="6400" b="1">
              <a:solidFill>
                <a:srgbClr val="98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0" name="TextBox 6"/>
          <p:cNvSpPr txBox="1">
            <a:spLocks noChangeArrowheads="1"/>
          </p:cNvSpPr>
          <p:nvPr/>
        </p:nvSpPr>
        <p:spPr bwMode="auto">
          <a:xfrm>
            <a:off x="881380" y="4823460"/>
            <a:ext cx="2461895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笔画：</a:t>
            </a:r>
            <a:r>
              <a:rPr lang="zh-CN" altLang="en-US" sz="2800" b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十一</a:t>
            </a:r>
            <a:endParaRPr lang="zh-CN" altLang="en-US" sz="2800" b="1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75" name="图片 7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31784" y="1153385"/>
            <a:ext cx="2761049" cy="482088"/>
          </a:xfrm>
          <a:prstGeom prst="rect">
            <a:avLst/>
          </a:prstGeom>
        </p:spPr>
      </p:pic>
      <p:sp>
        <p:nvSpPr>
          <p:cNvPr id="76" name="文本框 75"/>
          <p:cNvSpPr txBox="1"/>
          <p:nvPr/>
        </p:nvSpPr>
        <p:spPr>
          <a:xfrm>
            <a:off x="8465797" y="2548695"/>
            <a:ext cx="25693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土</a:t>
            </a:r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”上下排列要匀称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7" name="对角圆角矩形 76"/>
          <p:cNvSpPr/>
          <p:nvPr/>
        </p:nvSpPr>
        <p:spPr>
          <a:xfrm>
            <a:off x="8443470" y="2565206"/>
            <a:ext cx="2591652" cy="1229360"/>
          </a:xfrm>
          <a:prstGeom prst="round2Diag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78" name="直线箭头连接符 71"/>
          <p:cNvCxnSpPr/>
          <p:nvPr/>
        </p:nvCxnSpPr>
        <p:spPr>
          <a:xfrm flipH="1">
            <a:off x="7700520" y="3214045"/>
            <a:ext cx="742950" cy="6477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9" name="对角圆角矩形 78"/>
          <p:cNvSpPr/>
          <p:nvPr/>
        </p:nvSpPr>
        <p:spPr>
          <a:xfrm>
            <a:off x="3345569" y="2410024"/>
            <a:ext cx="1983105" cy="1185089"/>
          </a:xfrm>
          <a:prstGeom prst="round2Diag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81" name="直线箭头连接符 80"/>
          <p:cNvCxnSpPr/>
          <p:nvPr/>
        </p:nvCxnSpPr>
        <p:spPr>
          <a:xfrm>
            <a:off x="5333119" y="3065214"/>
            <a:ext cx="1267460" cy="23114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aphicFrame>
        <p:nvGraphicFramePr>
          <p:cNvPr id="34" name="Group 47"/>
          <p:cNvGraphicFramePr>
            <a:graphicFrameLocks noGrp="1"/>
          </p:cNvGraphicFramePr>
          <p:nvPr/>
        </p:nvGraphicFramePr>
        <p:xfrm>
          <a:off x="5639251" y="2261740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" name="Freeform 48"/>
          <p:cNvSpPr/>
          <p:nvPr/>
        </p:nvSpPr>
        <p:spPr>
          <a:xfrm>
            <a:off x="6798126" y="2661790"/>
            <a:ext cx="676275" cy="166688"/>
          </a:xfrm>
          <a:custGeom>
            <a:avLst/>
            <a:gdLst>
              <a:gd name="txL" fmla="*/ 0 w 1065"/>
              <a:gd name="txT" fmla="*/ 0 h 261"/>
              <a:gd name="txR" fmla="*/ 1065 w 1065"/>
              <a:gd name="txB" fmla="*/ 261 h 261"/>
            </a:gdLst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</a:cxnLst>
            <a:rect l="txL" t="txT" r="txR" b="txB"/>
            <a:pathLst>
              <a:path w="1065" h="261">
                <a:moveTo>
                  <a:pt x="0" y="153"/>
                </a:moveTo>
                <a:lnTo>
                  <a:pt x="54" y="153"/>
                </a:lnTo>
                <a:lnTo>
                  <a:pt x="98" y="153"/>
                </a:lnTo>
                <a:lnTo>
                  <a:pt x="152" y="142"/>
                </a:lnTo>
                <a:lnTo>
                  <a:pt x="217" y="131"/>
                </a:lnTo>
                <a:lnTo>
                  <a:pt x="272" y="120"/>
                </a:lnTo>
                <a:lnTo>
                  <a:pt x="348" y="109"/>
                </a:lnTo>
                <a:lnTo>
                  <a:pt x="413" y="87"/>
                </a:lnTo>
                <a:lnTo>
                  <a:pt x="489" y="65"/>
                </a:lnTo>
                <a:lnTo>
                  <a:pt x="565" y="55"/>
                </a:lnTo>
                <a:lnTo>
                  <a:pt x="631" y="33"/>
                </a:lnTo>
                <a:lnTo>
                  <a:pt x="696" y="22"/>
                </a:lnTo>
                <a:lnTo>
                  <a:pt x="750" y="11"/>
                </a:lnTo>
                <a:lnTo>
                  <a:pt x="794" y="11"/>
                </a:lnTo>
                <a:lnTo>
                  <a:pt x="826" y="0"/>
                </a:lnTo>
                <a:lnTo>
                  <a:pt x="859" y="0"/>
                </a:lnTo>
                <a:lnTo>
                  <a:pt x="891" y="0"/>
                </a:lnTo>
                <a:lnTo>
                  <a:pt x="924" y="0"/>
                </a:lnTo>
                <a:lnTo>
                  <a:pt x="957" y="0"/>
                </a:lnTo>
                <a:lnTo>
                  <a:pt x="989" y="0"/>
                </a:lnTo>
                <a:lnTo>
                  <a:pt x="1022" y="11"/>
                </a:lnTo>
                <a:lnTo>
                  <a:pt x="1044" y="22"/>
                </a:lnTo>
                <a:lnTo>
                  <a:pt x="1055" y="33"/>
                </a:lnTo>
                <a:lnTo>
                  <a:pt x="1065" y="44"/>
                </a:lnTo>
                <a:lnTo>
                  <a:pt x="1065" y="55"/>
                </a:lnTo>
                <a:lnTo>
                  <a:pt x="1065" y="76"/>
                </a:lnTo>
                <a:lnTo>
                  <a:pt x="1055" y="87"/>
                </a:lnTo>
                <a:lnTo>
                  <a:pt x="1044" y="109"/>
                </a:lnTo>
                <a:lnTo>
                  <a:pt x="1022" y="120"/>
                </a:lnTo>
                <a:lnTo>
                  <a:pt x="1011" y="120"/>
                </a:lnTo>
                <a:lnTo>
                  <a:pt x="1000" y="120"/>
                </a:lnTo>
                <a:lnTo>
                  <a:pt x="989" y="131"/>
                </a:lnTo>
                <a:lnTo>
                  <a:pt x="978" y="131"/>
                </a:lnTo>
                <a:lnTo>
                  <a:pt x="957" y="142"/>
                </a:lnTo>
                <a:lnTo>
                  <a:pt x="935" y="142"/>
                </a:lnTo>
                <a:lnTo>
                  <a:pt x="913" y="153"/>
                </a:lnTo>
                <a:lnTo>
                  <a:pt x="881" y="153"/>
                </a:lnTo>
                <a:lnTo>
                  <a:pt x="859" y="163"/>
                </a:lnTo>
                <a:lnTo>
                  <a:pt x="826" y="163"/>
                </a:lnTo>
                <a:lnTo>
                  <a:pt x="783" y="163"/>
                </a:lnTo>
                <a:lnTo>
                  <a:pt x="750" y="174"/>
                </a:lnTo>
                <a:lnTo>
                  <a:pt x="707" y="185"/>
                </a:lnTo>
                <a:lnTo>
                  <a:pt x="663" y="185"/>
                </a:lnTo>
                <a:lnTo>
                  <a:pt x="620" y="196"/>
                </a:lnTo>
                <a:lnTo>
                  <a:pt x="565" y="196"/>
                </a:lnTo>
                <a:lnTo>
                  <a:pt x="467" y="218"/>
                </a:lnTo>
                <a:lnTo>
                  <a:pt x="380" y="229"/>
                </a:lnTo>
                <a:lnTo>
                  <a:pt x="294" y="240"/>
                </a:lnTo>
                <a:lnTo>
                  <a:pt x="217" y="240"/>
                </a:lnTo>
                <a:lnTo>
                  <a:pt x="152" y="250"/>
                </a:lnTo>
                <a:lnTo>
                  <a:pt x="98" y="250"/>
                </a:lnTo>
                <a:lnTo>
                  <a:pt x="43" y="261"/>
                </a:lnTo>
                <a:lnTo>
                  <a:pt x="0" y="261"/>
                </a:lnTo>
                <a:lnTo>
                  <a:pt x="0" y="153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49"/>
          <p:cNvSpPr/>
          <p:nvPr/>
        </p:nvSpPr>
        <p:spPr>
          <a:xfrm>
            <a:off x="6936239" y="3028503"/>
            <a:ext cx="482600" cy="150812"/>
          </a:xfrm>
          <a:custGeom>
            <a:avLst/>
            <a:gdLst>
              <a:gd name="txL" fmla="*/ 0 w 761"/>
              <a:gd name="txT" fmla="*/ 0 h 239"/>
              <a:gd name="txR" fmla="*/ 761 w 761"/>
              <a:gd name="txB" fmla="*/ 239 h 239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761" h="239">
                <a:moveTo>
                  <a:pt x="403" y="65"/>
                </a:moveTo>
                <a:lnTo>
                  <a:pt x="446" y="54"/>
                </a:lnTo>
                <a:lnTo>
                  <a:pt x="479" y="44"/>
                </a:lnTo>
                <a:lnTo>
                  <a:pt x="511" y="33"/>
                </a:lnTo>
                <a:lnTo>
                  <a:pt x="533" y="22"/>
                </a:lnTo>
                <a:lnTo>
                  <a:pt x="555" y="11"/>
                </a:lnTo>
                <a:lnTo>
                  <a:pt x="577" y="11"/>
                </a:lnTo>
                <a:lnTo>
                  <a:pt x="598" y="11"/>
                </a:lnTo>
                <a:lnTo>
                  <a:pt x="609" y="0"/>
                </a:lnTo>
                <a:lnTo>
                  <a:pt x="642" y="11"/>
                </a:lnTo>
                <a:lnTo>
                  <a:pt x="664" y="11"/>
                </a:lnTo>
                <a:lnTo>
                  <a:pt x="685" y="22"/>
                </a:lnTo>
                <a:lnTo>
                  <a:pt x="718" y="33"/>
                </a:lnTo>
                <a:lnTo>
                  <a:pt x="740" y="44"/>
                </a:lnTo>
                <a:lnTo>
                  <a:pt x="751" y="54"/>
                </a:lnTo>
                <a:lnTo>
                  <a:pt x="751" y="65"/>
                </a:lnTo>
                <a:lnTo>
                  <a:pt x="761" y="76"/>
                </a:lnTo>
                <a:lnTo>
                  <a:pt x="751" y="87"/>
                </a:lnTo>
                <a:lnTo>
                  <a:pt x="740" y="98"/>
                </a:lnTo>
                <a:lnTo>
                  <a:pt x="729" y="98"/>
                </a:lnTo>
                <a:lnTo>
                  <a:pt x="707" y="109"/>
                </a:lnTo>
                <a:lnTo>
                  <a:pt x="696" y="120"/>
                </a:lnTo>
                <a:lnTo>
                  <a:pt x="674" y="120"/>
                </a:lnTo>
                <a:lnTo>
                  <a:pt x="653" y="131"/>
                </a:lnTo>
                <a:lnTo>
                  <a:pt x="631" y="131"/>
                </a:lnTo>
                <a:lnTo>
                  <a:pt x="609" y="142"/>
                </a:lnTo>
                <a:lnTo>
                  <a:pt x="577" y="152"/>
                </a:lnTo>
                <a:lnTo>
                  <a:pt x="544" y="163"/>
                </a:lnTo>
                <a:lnTo>
                  <a:pt x="511" y="163"/>
                </a:lnTo>
                <a:lnTo>
                  <a:pt x="479" y="174"/>
                </a:lnTo>
                <a:lnTo>
                  <a:pt x="435" y="185"/>
                </a:lnTo>
                <a:lnTo>
                  <a:pt x="359" y="207"/>
                </a:lnTo>
                <a:lnTo>
                  <a:pt x="294" y="218"/>
                </a:lnTo>
                <a:lnTo>
                  <a:pt x="240" y="229"/>
                </a:lnTo>
                <a:lnTo>
                  <a:pt x="185" y="239"/>
                </a:lnTo>
                <a:lnTo>
                  <a:pt x="142" y="239"/>
                </a:lnTo>
                <a:lnTo>
                  <a:pt x="109" y="239"/>
                </a:lnTo>
                <a:lnTo>
                  <a:pt x="77" y="239"/>
                </a:lnTo>
                <a:lnTo>
                  <a:pt x="66" y="239"/>
                </a:lnTo>
                <a:lnTo>
                  <a:pt x="66" y="229"/>
                </a:lnTo>
                <a:lnTo>
                  <a:pt x="33" y="218"/>
                </a:lnTo>
                <a:lnTo>
                  <a:pt x="11" y="207"/>
                </a:lnTo>
                <a:lnTo>
                  <a:pt x="0" y="196"/>
                </a:lnTo>
                <a:lnTo>
                  <a:pt x="0" y="185"/>
                </a:lnTo>
                <a:lnTo>
                  <a:pt x="0" y="174"/>
                </a:lnTo>
                <a:lnTo>
                  <a:pt x="11" y="174"/>
                </a:lnTo>
                <a:lnTo>
                  <a:pt x="33" y="163"/>
                </a:lnTo>
                <a:lnTo>
                  <a:pt x="44" y="163"/>
                </a:lnTo>
                <a:lnTo>
                  <a:pt x="77" y="152"/>
                </a:lnTo>
                <a:lnTo>
                  <a:pt x="98" y="152"/>
                </a:lnTo>
                <a:lnTo>
                  <a:pt x="131" y="152"/>
                </a:lnTo>
                <a:lnTo>
                  <a:pt x="196" y="131"/>
                </a:lnTo>
                <a:lnTo>
                  <a:pt x="261" y="120"/>
                </a:lnTo>
                <a:lnTo>
                  <a:pt x="327" y="87"/>
                </a:lnTo>
                <a:lnTo>
                  <a:pt x="403" y="65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52"/>
          <p:cNvSpPr/>
          <p:nvPr/>
        </p:nvSpPr>
        <p:spPr>
          <a:xfrm>
            <a:off x="6880676" y="3622228"/>
            <a:ext cx="538163" cy="138112"/>
          </a:xfrm>
          <a:custGeom>
            <a:avLst/>
            <a:gdLst>
              <a:gd name="txL" fmla="*/ 0 w 848"/>
              <a:gd name="txT" fmla="*/ 0 h 218"/>
              <a:gd name="txR" fmla="*/ 848 w 848"/>
              <a:gd name="txB" fmla="*/ 218 h 21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846" h="218">
                <a:moveTo>
                  <a:pt x="772" y="11"/>
                </a:moveTo>
                <a:lnTo>
                  <a:pt x="783" y="22"/>
                </a:lnTo>
                <a:lnTo>
                  <a:pt x="805" y="33"/>
                </a:lnTo>
                <a:lnTo>
                  <a:pt x="816" y="43"/>
                </a:lnTo>
                <a:lnTo>
                  <a:pt x="827" y="54"/>
                </a:lnTo>
                <a:lnTo>
                  <a:pt x="838" y="54"/>
                </a:lnTo>
                <a:lnTo>
                  <a:pt x="838" y="65"/>
                </a:lnTo>
                <a:lnTo>
                  <a:pt x="848" y="76"/>
                </a:lnTo>
                <a:lnTo>
                  <a:pt x="848" y="87"/>
                </a:lnTo>
                <a:lnTo>
                  <a:pt x="848" y="98"/>
                </a:lnTo>
                <a:lnTo>
                  <a:pt x="838" y="98"/>
                </a:lnTo>
                <a:lnTo>
                  <a:pt x="827" y="109"/>
                </a:lnTo>
                <a:lnTo>
                  <a:pt x="816" y="120"/>
                </a:lnTo>
                <a:lnTo>
                  <a:pt x="805" y="120"/>
                </a:lnTo>
                <a:lnTo>
                  <a:pt x="794" y="120"/>
                </a:lnTo>
                <a:lnTo>
                  <a:pt x="772" y="131"/>
                </a:lnTo>
                <a:lnTo>
                  <a:pt x="751" y="131"/>
                </a:lnTo>
                <a:lnTo>
                  <a:pt x="718" y="141"/>
                </a:lnTo>
                <a:lnTo>
                  <a:pt x="685" y="141"/>
                </a:lnTo>
                <a:lnTo>
                  <a:pt x="653" y="152"/>
                </a:lnTo>
                <a:lnTo>
                  <a:pt x="609" y="152"/>
                </a:lnTo>
                <a:lnTo>
                  <a:pt x="555" y="163"/>
                </a:lnTo>
                <a:lnTo>
                  <a:pt x="511" y="163"/>
                </a:lnTo>
                <a:lnTo>
                  <a:pt x="457" y="174"/>
                </a:lnTo>
                <a:lnTo>
                  <a:pt x="392" y="185"/>
                </a:lnTo>
                <a:lnTo>
                  <a:pt x="337" y="196"/>
                </a:lnTo>
                <a:lnTo>
                  <a:pt x="283" y="196"/>
                </a:lnTo>
                <a:lnTo>
                  <a:pt x="240" y="207"/>
                </a:lnTo>
                <a:lnTo>
                  <a:pt x="196" y="207"/>
                </a:lnTo>
                <a:lnTo>
                  <a:pt x="164" y="218"/>
                </a:lnTo>
                <a:lnTo>
                  <a:pt x="142" y="218"/>
                </a:lnTo>
                <a:lnTo>
                  <a:pt x="131" y="218"/>
                </a:lnTo>
                <a:lnTo>
                  <a:pt x="120" y="218"/>
                </a:lnTo>
                <a:lnTo>
                  <a:pt x="98" y="218"/>
                </a:lnTo>
                <a:lnTo>
                  <a:pt x="87" y="207"/>
                </a:lnTo>
                <a:lnTo>
                  <a:pt x="66" y="207"/>
                </a:lnTo>
                <a:lnTo>
                  <a:pt x="44" y="196"/>
                </a:lnTo>
                <a:lnTo>
                  <a:pt x="22" y="185"/>
                </a:lnTo>
                <a:lnTo>
                  <a:pt x="11" y="174"/>
                </a:lnTo>
                <a:lnTo>
                  <a:pt x="0" y="152"/>
                </a:lnTo>
                <a:lnTo>
                  <a:pt x="0" y="141"/>
                </a:lnTo>
                <a:lnTo>
                  <a:pt x="11" y="141"/>
                </a:lnTo>
                <a:lnTo>
                  <a:pt x="22" y="131"/>
                </a:lnTo>
                <a:lnTo>
                  <a:pt x="33" y="131"/>
                </a:lnTo>
                <a:lnTo>
                  <a:pt x="66" y="120"/>
                </a:lnTo>
                <a:lnTo>
                  <a:pt x="87" y="109"/>
                </a:lnTo>
                <a:lnTo>
                  <a:pt x="120" y="109"/>
                </a:lnTo>
                <a:lnTo>
                  <a:pt x="164" y="98"/>
                </a:lnTo>
                <a:lnTo>
                  <a:pt x="240" y="87"/>
                </a:lnTo>
                <a:lnTo>
                  <a:pt x="327" y="76"/>
                </a:lnTo>
                <a:lnTo>
                  <a:pt x="414" y="54"/>
                </a:lnTo>
                <a:lnTo>
                  <a:pt x="511" y="22"/>
                </a:lnTo>
                <a:lnTo>
                  <a:pt x="555" y="11"/>
                </a:lnTo>
                <a:lnTo>
                  <a:pt x="598" y="0"/>
                </a:lnTo>
                <a:lnTo>
                  <a:pt x="631" y="0"/>
                </a:lnTo>
                <a:lnTo>
                  <a:pt x="674" y="0"/>
                </a:lnTo>
                <a:lnTo>
                  <a:pt x="696" y="0"/>
                </a:lnTo>
                <a:lnTo>
                  <a:pt x="729" y="0"/>
                </a:lnTo>
                <a:lnTo>
                  <a:pt x="751" y="11"/>
                </a:lnTo>
                <a:lnTo>
                  <a:pt x="772" y="11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54"/>
          <p:cNvSpPr/>
          <p:nvPr/>
        </p:nvSpPr>
        <p:spPr>
          <a:xfrm>
            <a:off x="6196464" y="3331715"/>
            <a:ext cx="352425" cy="642938"/>
          </a:xfrm>
          <a:custGeom>
            <a:avLst/>
            <a:gdLst>
              <a:gd name="txL" fmla="*/ 0 w 555"/>
              <a:gd name="txT" fmla="*/ 0 h 1012"/>
              <a:gd name="txR" fmla="*/ 555 w 555"/>
              <a:gd name="txB" fmla="*/ 1012 h 1012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555" h="1012">
                <a:moveTo>
                  <a:pt x="337" y="337"/>
                </a:moveTo>
                <a:lnTo>
                  <a:pt x="359" y="294"/>
                </a:lnTo>
                <a:lnTo>
                  <a:pt x="381" y="261"/>
                </a:lnTo>
                <a:lnTo>
                  <a:pt x="402" y="228"/>
                </a:lnTo>
                <a:lnTo>
                  <a:pt x="424" y="196"/>
                </a:lnTo>
                <a:lnTo>
                  <a:pt x="446" y="163"/>
                </a:lnTo>
                <a:lnTo>
                  <a:pt x="457" y="130"/>
                </a:lnTo>
                <a:lnTo>
                  <a:pt x="479" y="109"/>
                </a:lnTo>
                <a:lnTo>
                  <a:pt x="489" y="87"/>
                </a:lnTo>
                <a:lnTo>
                  <a:pt x="500" y="65"/>
                </a:lnTo>
                <a:lnTo>
                  <a:pt x="511" y="54"/>
                </a:lnTo>
                <a:lnTo>
                  <a:pt x="522" y="33"/>
                </a:lnTo>
                <a:lnTo>
                  <a:pt x="533" y="22"/>
                </a:lnTo>
                <a:lnTo>
                  <a:pt x="544" y="11"/>
                </a:lnTo>
                <a:lnTo>
                  <a:pt x="555" y="11"/>
                </a:lnTo>
                <a:lnTo>
                  <a:pt x="555" y="0"/>
                </a:lnTo>
                <a:lnTo>
                  <a:pt x="555" y="11"/>
                </a:lnTo>
                <a:lnTo>
                  <a:pt x="555" y="22"/>
                </a:lnTo>
                <a:lnTo>
                  <a:pt x="555" y="33"/>
                </a:lnTo>
                <a:lnTo>
                  <a:pt x="555" y="43"/>
                </a:lnTo>
                <a:lnTo>
                  <a:pt x="555" y="54"/>
                </a:lnTo>
                <a:lnTo>
                  <a:pt x="544" y="76"/>
                </a:lnTo>
                <a:lnTo>
                  <a:pt x="544" y="98"/>
                </a:lnTo>
                <a:lnTo>
                  <a:pt x="533" y="120"/>
                </a:lnTo>
                <a:lnTo>
                  <a:pt x="533" y="141"/>
                </a:lnTo>
                <a:lnTo>
                  <a:pt x="522" y="163"/>
                </a:lnTo>
                <a:lnTo>
                  <a:pt x="511" y="196"/>
                </a:lnTo>
                <a:lnTo>
                  <a:pt x="500" y="228"/>
                </a:lnTo>
                <a:lnTo>
                  <a:pt x="489" y="261"/>
                </a:lnTo>
                <a:lnTo>
                  <a:pt x="479" y="305"/>
                </a:lnTo>
                <a:lnTo>
                  <a:pt x="468" y="337"/>
                </a:lnTo>
                <a:lnTo>
                  <a:pt x="435" y="413"/>
                </a:lnTo>
                <a:lnTo>
                  <a:pt x="413" y="490"/>
                </a:lnTo>
                <a:lnTo>
                  <a:pt x="381" y="566"/>
                </a:lnTo>
                <a:lnTo>
                  <a:pt x="359" y="620"/>
                </a:lnTo>
                <a:lnTo>
                  <a:pt x="337" y="685"/>
                </a:lnTo>
                <a:lnTo>
                  <a:pt x="315" y="740"/>
                </a:lnTo>
                <a:lnTo>
                  <a:pt x="294" y="783"/>
                </a:lnTo>
                <a:lnTo>
                  <a:pt x="283" y="827"/>
                </a:lnTo>
                <a:lnTo>
                  <a:pt x="261" y="870"/>
                </a:lnTo>
                <a:lnTo>
                  <a:pt x="250" y="914"/>
                </a:lnTo>
                <a:lnTo>
                  <a:pt x="239" y="936"/>
                </a:lnTo>
                <a:lnTo>
                  <a:pt x="218" y="968"/>
                </a:lnTo>
                <a:lnTo>
                  <a:pt x="207" y="990"/>
                </a:lnTo>
                <a:lnTo>
                  <a:pt x="196" y="1001"/>
                </a:lnTo>
                <a:lnTo>
                  <a:pt x="185" y="1012"/>
                </a:lnTo>
                <a:lnTo>
                  <a:pt x="174" y="1012"/>
                </a:lnTo>
                <a:lnTo>
                  <a:pt x="163" y="1012"/>
                </a:lnTo>
                <a:lnTo>
                  <a:pt x="152" y="1001"/>
                </a:lnTo>
                <a:lnTo>
                  <a:pt x="141" y="990"/>
                </a:lnTo>
                <a:lnTo>
                  <a:pt x="120" y="968"/>
                </a:lnTo>
                <a:lnTo>
                  <a:pt x="109" y="947"/>
                </a:lnTo>
                <a:lnTo>
                  <a:pt x="87" y="925"/>
                </a:lnTo>
                <a:lnTo>
                  <a:pt x="65" y="892"/>
                </a:lnTo>
                <a:lnTo>
                  <a:pt x="55" y="860"/>
                </a:lnTo>
                <a:lnTo>
                  <a:pt x="33" y="838"/>
                </a:lnTo>
                <a:lnTo>
                  <a:pt x="22" y="805"/>
                </a:lnTo>
                <a:lnTo>
                  <a:pt x="11" y="794"/>
                </a:lnTo>
                <a:lnTo>
                  <a:pt x="0" y="773"/>
                </a:lnTo>
                <a:lnTo>
                  <a:pt x="0" y="762"/>
                </a:lnTo>
                <a:lnTo>
                  <a:pt x="0" y="740"/>
                </a:lnTo>
                <a:lnTo>
                  <a:pt x="11" y="718"/>
                </a:lnTo>
                <a:lnTo>
                  <a:pt x="11" y="707"/>
                </a:lnTo>
                <a:lnTo>
                  <a:pt x="22" y="696"/>
                </a:lnTo>
                <a:lnTo>
                  <a:pt x="44" y="696"/>
                </a:lnTo>
                <a:lnTo>
                  <a:pt x="65" y="696"/>
                </a:lnTo>
                <a:lnTo>
                  <a:pt x="76" y="696"/>
                </a:lnTo>
                <a:lnTo>
                  <a:pt x="109" y="675"/>
                </a:lnTo>
                <a:lnTo>
                  <a:pt x="120" y="664"/>
                </a:lnTo>
                <a:lnTo>
                  <a:pt x="131" y="653"/>
                </a:lnTo>
                <a:lnTo>
                  <a:pt x="141" y="653"/>
                </a:lnTo>
                <a:lnTo>
                  <a:pt x="152" y="631"/>
                </a:lnTo>
                <a:lnTo>
                  <a:pt x="163" y="620"/>
                </a:lnTo>
                <a:lnTo>
                  <a:pt x="174" y="598"/>
                </a:lnTo>
                <a:lnTo>
                  <a:pt x="185" y="588"/>
                </a:lnTo>
                <a:lnTo>
                  <a:pt x="207" y="566"/>
                </a:lnTo>
                <a:lnTo>
                  <a:pt x="218" y="533"/>
                </a:lnTo>
                <a:lnTo>
                  <a:pt x="239" y="511"/>
                </a:lnTo>
                <a:lnTo>
                  <a:pt x="250" y="479"/>
                </a:lnTo>
                <a:lnTo>
                  <a:pt x="272" y="446"/>
                </a:lnTo>
                <a:lnTo>
                  <a:pt x="294" y="413"/>
                </a:lnTo>
                <a:lnTo>
                  <a:pt x="315" y="381"/>
                </a:lnTo>
                <a:lnTo>
                  <a:pt x="337" y="337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" name="Freeform 55"/>
          <p:cNvSpPr/>
          <p:nvPr/>
        </p:nvSpPr>
        <p:spPr>
          <a:xfrm>
            <a:off x="6204401" y="3028503"/>
            <a:ext cx="214313" cy="249237"/>
          </a:xfrm>
          <a:custGeom>
            <a:avLst/>
            <a:gdLst>
              <a:gd name="txL" fmla="*/ 0 w 337"/>
              <a:gd name="txT" fmla="*/ 0 h 392"/>
              <a:gd name="txR" fmla="*/ 337 w 337"/>
              <a:gd name="txB" fmla="*/ 392 h 392"/>
            </a:gdLst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337" h="392">
                <a:moveTo>
                  <a:pt x="0" y="44"/>
                </a:moveTo>
                <a:lnTo>
                  <a:pt x="11" y="33"/>
                </a:lnTo>
                <a:lnTo>
                  <a:pt x="33" y="22"/>
                </a:lnTo>
                <a:lnTo>
                  <a:pt x="54" y="11"/>
                </a:lnTo>
                <a:lnTo>
                  <a:pt x="76" y="0"/>
                </a:lnTo>
                <a:lnTo>
                  <a:pt x="98" y="11"/>
                </a:lnTo>
                <a:lnTo>
                  <a:pt x="120" y="11"/>
                </a:lnTo>
                <a:lnTo>
                  <a:pt x="130" y="22"/>
                </a:lnTo>
                <a:lnTo>
                  <a:pt x="152" y="33"/>
                </a:lnTo>
                <a:lnTo>
                  <a:pt x="174" y="44"/>
                </a:lnTo>
                <a:lnTo>
                  <a:pt x="207" y="54"/>
                </a:lnTo>
                <a:lnTo>
                  <a:pt x="228" y="76"/>
                </a:lnTo>
                <a:lnTo>
                  <a:pt x="261" y="98"/>
                </a:lnTo>
                <a:lnTo>
                  <a:pt x="283" y="120"/>
                </a:lnTo>
                <a:lnTo>
                  <a:pt x="304" y="152"/>
                </a:lnTo>
                <a:lnTo>
                  <a:pt x="315" y="174"/>
                </a:lnTo>
                <a:lnTo>
                  <a:pt x="337" y="196"/>
                </a:lnTo>
                <a:lnTo>
                  <a:pt x="337" y="218"/>
                </a:lnTo>
                <a:lnTo>
                  <a:pt x="337" y="250"/>
                </a:lnTo>
                <a:lnTo>
                  <a:pt x="337" y="272"/>
                </a:lnTo>
                <a:lnTo>
                  <a:pt x="337" y="294"/>
                </a:lnTo>
                <a:lnTo>
                  <a:pt x="326" y="316"/>
                </a:lnTo>
                <a:lnTo>
                  <a:pt x="315" y="337"/>
                </a:lnTo>
                <a:lnTo>
                  <a:pt x="315" y="348"/>
                </a:lnTo>
                <a:lnTo>
                  <a:pt x="304" y="359"/>
                </a:lnTo>
                <a:lnTo>
                  <a:pt x="294" y="370"/>
                </a:lnTo>
                <a:lnTo>
                  <a:pt x="294" y="381"/>
                </a:lnTo>
                <a:lnTo>
                  <a:pt x="283" y="381"/>
                </a:lnTo>
                <a:lnTo>
                  <a:pt x="283" y="392"/>
                </a:lnTo>
                <a:lnTo>
                  <a:pt x="272" y="381"/>
                </a:lnTo>
                <a:lnTo>
                  <a:pt x="261" y="381"/>
                </a:lnTo>
                <a:lnTo>
                  <a:pt x="250" y="370"/>
                </a:lnTo>
                <a:lnTo>
                  <a:pt x="239" y="359"/>
                </a:lnTo>
                <a:lnTo>
                  <a:pt x="217" y="337"/>
                </a:lnTo>
                <a:lnTo>
                  <a:pt x="207" y="327"/>
                </a:lnTo>
                <a:lnTo>
                  <a:pt x="196" y="305"/>
                </a:lnTo>
                <a:lnTo>
                  <a:pt x="152" y="272"/>
                </a:lnTo>
                <a:lnTo>
                  <a:pt x="120" y="229"/>
                </a:lnTo>
                <a:lnTo>
                  <a:pt x="87" y="196"/>
                </a:lnTo>
                <a:lnTo>
                  <a:pt x="54" y="152"/>
                </a:lnTo>
                <a:lnTo>
                  <a:pt x="44" y="131"/>
                </a:lnTo>
                <a:lnTo>
                  <a:pt x="33" y="109"/>
                </a:lnTo>
                <a:lnTo>
                  <a:pt x="22" y="76"/>
                </a:lnTo>
                <a:lnTo>
                  <a:pt x="11" y="54"/>
                </a:lnTo>
                <a:lnTo>
                  <a:pt x="0" y="44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" name="Freeform 56"/>
          <p:cNvSpPr/>
          <p:nvPr/>
        </p:nvSpPr>
        <p:spPr>
          <a:xfrm>
            <a:off x="6390139" y="2690365"/>
            <a:ext cx="200025" cy="220663"/>
          </a:xfrm>
          <a:custGeom>
            <a:avLst/>
            <a:gdLst>
              <a:gd name="txL" fmla="*/ 0 w 315"/>
              <a:gd name="txT" fmla="*/ 0 h 348"/>
              <a:gd name="txR" fmla="*/ 315 w 315"/>
              <a:gd name="txB" fmla="*/ 348 h 348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315" h="348">
                <a:moveTo>
                  <a:pt x="260" y="348"/>
                </a:moveTo>
                <a:lnTo>
                  <a:pt x="250" y="348"/>
                </a:lnTo>
                <a:lnTo>
                  <a:pt x="228" y="348"/>
                </a:lnTo>
                <a:lnTo>
                  <a:pt x="217" y="337"/>
                </a:lnTo>
                <a:lnTo>
                  <a:pt x="195" y="326"/>
                </a:lnTo>
                <a:lnTo>
                  <a:pt x="184" y="305"/>
                </a:lnTo>
                <a:lnTo>
                  <a:pt x="163" y="283"/>
                </a:lnTo>
                <a:lnTo>
                  <a:pt x="130" y="250"/>
                </a:lnTo>
                <a:lnTo>
                  <a:pt x="108" y="217"/>
                </a:lnTo>
                <a:lnTo>
                  <a:pt x="76" y="174"/>
                </a:lnTo>
                <a:lnTo>
                  <a:pt x="54" y="141"/>
                </a:lnTo>
                <a:lnTo>
                  <a:pt x="43" y="109"/>
                </a:lnTo>
                <a:lnTo>
                  <a:pt x="21" y="87"/>
                </a:lnTo>
                <a:lnTo>
                  <a:pt x="10" y="65"/>
                </a:lnTo>
                <a:lnTo>
                  <a:pt x="0" y="43"/>
                </a:lnTo>
                <a:lnTo>
                  <a:pt x="0" y="32"/>
                </a:lnTo>
                <a:lnTo>
                  <a:pt x="0" y="22"/>
                </a:lnTo>
                <a:lnTo>
                  <a:pt x="0" y="11"/>
                </a:lnTo>
                <a:lnTo>
                  <a:pt x="10" y="11"/>
                </a:lnTo>
                <a:lnTo>
                  <a:pt x="32" y="0"/>
                </a:lnTo>
                <a:lnTo>
                  <a:pt x="65" y="0"/>
                </a:lnTo>
                <a:lnTo>
                  <a:pt x="87" y="0"/>
                </a:lnTo>
                <a:lnTo>
                  <a:pt x="130" y="11"/>
                </a:lnTo>
                <a:lnTo>
                  <a:pt x="174" y="32"/>
                </a:lnTo>
                <a:lnTo>
                  <a:pt x="217" y="54"/>
                </a:lnTo>
                <a:lnTo>
                  <a:pt x="239" y="76"/>
                </a:lnTo>
                <a:lnTo>
                  <a:pt x="260" y="98"/>
                </a:lnTo>
                <a:lnTo>
                  <a:pt x="271" y="120"/>
                </a:lnTo>
                <a:lnTo>
                  <a:pt x="293" y="141"/>
                </a:lnTo>
                <a:lnTo>
                  <a:pt x="304" y="163"/>
                </a:lnTo>
                <a:lnTo>
                  <a:pt x="304" y="185"/>
                </a:lnTo>
                <a:lnTo>
                  <a:pt x="315" y="207"/>
                </a:lnTo>
                <a:lnTo>
                  <a:pt x="315" y="228"/>
                </a:lnTo>
                <a:lnTo>
                  <a:pt x="304" y="272"/>
                </a:lnTo>
                <a:lnTo>
                  <a:pt x="293" y="305"/>
                </a:lnTo>
                <a:lnTo>
                  <a:pt x="293" y="315"/>
                </a:lnTo>
                <a:lnTo>
                  <a:pt x="282" y="326"/>
                </a:lnTo>
                <a:lnTo>
                  <a:pt x="271" y="337"/>
                </a:lnTo>
                <a:lnTo>
                  <a:pt x="260" y="348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" name="Freeform 57"/>
          <p:cNvSpPr/>
          <p:nvPr/>
        </p:nvSpPr>
        <p:spPr>
          <a:xfrm>
            <a:off x="7066414" y="2876103"/>
            <a:ext cx="152400" cy="519112"/>
          </a:xfrm>
          <a:custGeom>
            <a:avLst/>
            <a:gdLst>
              <a:gd name="txL" fmla="*/ 0 w 239"/>
              <a:gd name="txT" fmla="*/ 0 h 816"/>
              <a:gd name="txR" fmla="*/ 239 w 239"/>
              <a:gd name="txB" fmla="*/ 816 h 816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0" y="2147483647"/>
              </a:cxn>
              <a:cxn ang="0">
                <a:pos x="0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39" h="816">
                <a:moveTo>
                  <a:pt x="217" y="141"/>
                </a:moveTo>
                <a:lnTo>
                  <a:pt x="217" y="163"/>
                </a:lnTo>
                <a:lnTo>
                  <a:pt x="207" y="196"/>
                </a:lnTo>
                <a:lnTo>
                  <a:pt x="207" y="217"/>
                </a:lnTo>
                <a:lnTo>
                  <a:pt x="207" y="261"/>
                </a:lnTo>
                <a:lnTo>
                  <a:pt x="207" y="293"/>
                </a:lnTo>
                <a:lnTo>
                  <a:pt x="196" y="337"/>
                </a:lnTo>
                <a:lnTo>
                  <a:pt x="196" y="381"/>
                </a:lnTo>
                <a:lnTo>
                  <a:pt x="196" y="435"/>
                </a:lnTo>
                <a:lnTo>
                  <a:pt x="196" y="468"/>
                </a:lnTo>
                <a:lnTo>
                  <a:pt x="196" y="500"/>
                </a:lnTo>
                <a:lnTo>
                  <a:pt x="196" y="544"/>
                </a:lnTo>
                <a:lnTo>
                  <a:pt x="196" y="587"/>
                </a:lnTo>
                <a:lnTo>
                  <a:pt x="196" y="642"/>
                </a:lnTo>
                <a:lnTo>
                  <a:pt x="196" y="696"/>
                </a:lnTo>
                <a:lnTo>
                  <a:pt x="196" y="751"/>
                </a:lnTo>
                <a:lnTo>
                  <a:pt x="196" y="816"/>
                </a:lnTo>
                <a:lnTo>
                  <a:pt x="76" y="816"/>
                </a:lnTo>
                <a:lnTo>
                  <a:pt x="76" y="751"/>
                </a:lnTo>
                <a:lnTo>
                  <a:pt x="76" y="696"/>
                </a:lnTo>
                <a:lnTo>
                  <a:pt x="76" y="642"/>
                </a:lnTo>
                <a:lnTo>
                  <a:pt x="76" y="587"/>
                </a:lnTo>
                <a:lnTo>
                  <a:pt x="76" y="533"/>
                </a:lnTo>
                <a:lnTo>
                  <a:pt x="76" y="489"/>
                </a:lnTo>
                <a:lnTo>
                  <a:pt x="76" y="435"/>
                </a:lnTo>
                <a:lnTo>
                  <a:pt x="76" y="402"/>
                </a:lnTo>
                <a:lnTo>
                  <a:pt x="76" y="359"/>
                </a:lnTo>
                <a:lnTo>
                  <a:pt x="76" y="326"/>
                </a:lnTo>
                <a:lnTo>
                  <a:pt x="76" y="293"/>
                </a:lnTo>
                <a:lnTo>
                  <a:pt x="76" y="272"/>
                </a:lnTo>
                <a:lnTo>
                  <a:pt x="76" y="250"/>
                </a:lnTo>
                <a:lnTo>
                  <a:pt x="65" y="228"/>
                </a:lnTo>
                <a:lnTo>
                  <a:pt x="65" y="206"/>
                </a:lnTo>
                <a:lnTo>
                  <a:pt x="65" y="196"/>
                </a:lnTo>
                <a:lnTo>
                  <a:pt x="54" y="152"/>
                </a:lnTo>
                <a:lnTo>
                  <a:pt x="43" y="119"/>
                </a:lnTo>
                <a:lnTo>
                  <a:pt x="33" y="87"/>
                </a:lnTo>
                <a:lnTo>
                  <a:pt x="22" y="65"/>
                </a:lnTo>
                <a:lnTo>
                  <a:pt x="11" y="54"/>
                </a:lnTo>
                <a:lnTo>
                  <a:pt x="0" y="43"/>
                </a:lnTo>
                <a:lnTo>
                  <a:pt x="0" y="21"/>
                </a:lnTo>
                <a:lnTo>
                  <a:pt x="0" y="0"/>
                </a:lnTo>
                <a:lnTo>
                  <a:pt x="11" y="0"/>
                </a:lnTo>
                <a:lnTo>
                  <a:pt x="22" y="0"/>
                </a:lnTo>
                <a:lnTo>
                  <a:pt x="33" y="0"/>
                </a:lnTo>
                <a:lnTo>
                  <a:pt x="54" y="0"/>
                </a:lnTo>
                <a:lnTo>
                  <a:pt x="65" y="0"/>
                </a:lnTo>
                <a:lnTo>
                  <a:pt x="87" y="0"/>
                </a:lnTo>
                <a:lnTo>
                  <a:pt x="109" y="0"/>
                </a:lnTo>
                <a:lnTo>
                  <a:pt x="130" y="11"/>
                </a:lnTo>
                <a:lnTo>
                  <a:pt x="152" y="11"/>
                </a:lnTo>
                <a:lnTo>
                  <a:pt x="174" y="21"/>
                </a:lnTo>
                <a:lnTo>
                  <a:pt x="196" y="32"/>
                </a:lnTo>
                <a:lnTo>
                  <a:pt x="207" y="32"/>
                </a:lnTo>
                <a:lnTo>
                  <a:pt x="217" y="43"/>
                </a:lnTo>
                <a:lnTo>
                  <a:pt x="228" y="43"/>
                </a:lnTo>
                <a:lnTo>
                  <a:pt x="228" y="54"/>
                </a:lnTo>
                <a:lnTo>
                  <a:pt x="239" y="65"/>
                </a:lnTo>
                <a:lnTo>
                  <a:pt x="239" y="87"/>
                </a:lnTo>
                <a:lnTo>
                  <a:pt x="228" y="108"/>
                </a:lnTo>
                <a:lnTo>
                  <a:pt x="217" y="141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2" name="Freeform 47"/>
          <p:cNvSpPr/>
          <p:nvPr/>
        </p:nvSpPr>
        <p:spPr>
          <a:xfrm>
            <a:off x="6286951" y="2744340"/>
            <a:ext cx="552450" cy="1506538"/>
          </a:xfrm>
          <a:custGeom>
            <a:avLst/>
            <a:gdLst>
              <a:gd name="txL" fmla="*/ 0 w 870"/>
              <a:gd name="txT" fmla="*/ 0 h 2372"/>
              <a:gd name="txR" fmla="*/ 870 w 870"/>
              <a:gd name="txB" fmla="*/ 2372 h 2372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870" h="2372">
                <a:moveTo>
                  <a:pt x="164" y="2263"/>
                </a:moveTo>
                <a:lnTo>
                  <a:pt x="131" y="2285"/>
                </a:lnTo>
                <a:lnTo>
                  <a:pt x="98" y="2318"/>
                </a:lnTo>
                <a:lnTo>
                  <a:pt x="77" y="2329"/>
                </a:lnTo>
                <a:lnTo>
                  <a:pt x="55" y="2350"/>
                </a:lnTo>
                <a:lnTo>
                  <a:pt x="33" y="2361"/>
                </a:lnTo>
                <a:lnTo>
                  <a:pt x="22" y="2361"/>
                </a:lnTo>
                <a:lnTo>
                  <a:pt x="11" y="2372"/>
                </a:lnTo>
                <a:lnTo>
                  <a:pt x="0" y="2361"/>
                </a:lnTo>
                <a:lnTo>
                  <a:pt x="11" y="2350"/>
                </a:lnTo>
                <a:lnTo>
                  <a:pt x="11" y="2329"/>
                </a:lnTo>
                <a:lnTo>
                  <a:pt x="22" y="2307"/>
                </a:lnTo>
                <a:lnTo>
                  <a:pt x="44" y="2285"/>
                </a:lnTo>
                <a:lnTo>
                  <a:pt x="66" y="2263"/>
                </a:lnTo>
                <a:lnTo>
                  <a:pt x="87" y="2220"/>
                </a:lnTo>
                <a:lnTo>
                  <a:pt x="120" y="2187"/>
                </a:lnTo>
                <a:lnTo>
                  <a:pt x="185" y="2089"/>
                </a:lnTo>
                <a:lnTo>
                  <a:pt x="251" y="1991"/>
                </a:lnTo>
                <a:lnTo>
                  <a:pt x="316" y="1893"/>
                </a:lnTo>
                <a:lnTo>
                  <a:pt x="348" y="1839"/>
                </a:lnTo>
                <a:lnTo>
                  <a:pt x="381" y="1785"/>
                </a:lnTo>
                <a:lnTo>
                  <a:pt x="414" y="1719"/>
                </a:lnTo>
                <a:lnTo>
                  <a:pt x="446" y="1654"/>
                </a:lnTo>
                <a:lnTo>
                  <a:pt x="479" y="1589"/>
                </a:lnTo>
                <a:lnTo>
                  <a:pt x="501" y="1513"/>
                </a:lnTo>
                <a:lnTo>
                  <a:pt x="533" y="1436"/>
                </a:lnTo>
                <a:lnTo>
                  <a:pt x="555" y="1349"/>
                </a:lnTo>
                <a:lnTo>
                  <a:pt x="577" y="1273"/>
                </a:lnTo>
                <a:lnTo>
                  <a:pt x="598" y="1175"/>
                </a:lnTo>
                <a:lnTo>
                  <a:pt x="642" y="1012"/>
                </a:lnTo>
                <a:lnTo>
                  <a:pt x="675" y="860"/>
                </a:lnTo>
                <a:lnTo>
                  <a:pt x="685" y="783"/>
                </a:lnTo>
                <a:lnTo>
                  <a:pt x="696" y="707"/>
                </a:lnTo>
                <a:lnTo>
                  <a:pt x="707" y="642"/>
                </a:lnTo>
                <a:lnTo>
                  <a:pt x="707" y="566"/>
                </a:lnTo>
                <a:lnTo>
                  <a:pt x="718" y="500"/>
                </a:lnTo>
                <a:lnTo>
                  <a:pt x="718" y="446"/>
                </a:lnTo>
                <a:lnTo>
                  <a:pt x="718" y="392"/>
                </a:lnTo>
                <a:lnTo>
                  <a:pt x="718" y="337"/>
                </a:lnTo>
                <a:lnTo>
                  <a:pt x="718" y="294"/>
                </a:lnTo>
                <a:lnTo>
                  <a:pt x="718" y="250"/>
                </a:lnTo>
                <a:lnTo>
                  <a:pt x="718" y="207"/>
                </a:lnTo>
                <a:lnTo>
                  <a:pt x="707" y="174"/>
                </a:lnTo>
                <a:lnTo>
                  <a:pt x="707" y="141"/>
                </a:lnTo>
                <a:lnTo>
                  <a:pt x="707" y="120"/>
                </a:lnTo>
                <a:lnTo>
                  <a:pt x="696" y="87"/>
                </a:lnTo>
                <a:lnTo>
                  <a:pt x="696" y="65"/>
                </a:lnTo>
                <a:lnTo>
                  <a:pt x="696" y="54"/>
                </a:lnTo>
                <a:lnTo>
                  <a:pt x="685" y="33"/>
                </a:lnTo>
                <a:lnTo>
                  <a:pt x="685" y="22"/>
                </a:lnTo>
                <a:lnTo>
                  <a:pt x="696" y="11"/>
                </a:lnTo>
                <a:lnTo>
                  <a:pt x="707" y="0"/>
                </a:lnTo>
                <a:lnTo>
                  <a:pt x="718" y="0"/>
                </a:lnTo>
                <a:lnTo>
                  <a:pt x="729" y="0"/>
                </a:lnTo>
                <a:lnTo>
                  <a:pt x="740" y="11"/>
                </a:lnTo>
                <a:lnTo>
                  <a:pt x="772" y="22"/>
                </a:lnTo>
                <a:lnTo>
                  <a:pt x="805" y="22"/>
                </a:lnTo>
                <a:lnTo>
                  <a:pt x="870" y="43"/>
                </a:lnTo>
                <a:lnTo>
                  <a:pt x="870" y="152"/>
                </a:lnTo>
                <a:lnTo>
                  <a:pt x="859" y="272"/>
                </a:lnTo>
                <a:lnTo>
                  <a:pt x="859" y="381"/>
                </a:lnTo>
                <a:lnTo>
                  <a:pt x="859" y="500"/>
                </a:lnTo>
                <a:lnTo>
                  <a:pt x="848" y="620"/>
                </a:lnTo>
                <a:lnTo>
                  <a:pt x="827" y="751"/>
                </a:lnTo>
                <a:lnTo>
                  <a:pt x="816" y="881"/>
                </a:lnTo>
                <a:lnTo>
                  <a:pt x="783" y="1012"/>
                </a:lnTo>
                <a:lnTo>
                  <a:pt x="762" y="1143"/>
                </a:lnTo>
                <a:lnTo>
                  <a:pt x="729" y="1284"/>
                </a:lnTo>
                <a:lnTo>
                  <a:pt x="685" y="1404"/>
                </a:lnTo>
                <a:lnTo>
                  <a:pt x="642" y="1523"/>
                </a:lnTo>
                <a:lnTo>
                  <a:pt x="620" y="1589"/>
                </a:lnTo>
                <a:lnTo>
                  <a:pt x="598" y="1654"/>
                </a:lnTo>
                <a:lnTo>
                  <a:pt x="544" y="1763"/>
                </a:lnTo>
                <a:lnTo>
                  <a:pt x="479" y="1861"/>
                </a:lnTo>
                <a:lnTo>
                  <a:pt x="424" y="1959"/>
                </a:lnTo>
                <a:lnTo>
                  <a:pt x="392" y="2002"/>
                </a:lnTo>
                <a:lnTo>
                  <a:pt x="370" y="2046"/>
                </a:lnTo>
                <a:lnTo>
                  <a:pt x="305" y="2122"/>
                </a:lnTo>
                <a:lnTo>
                  <a:pt x="229" y="2198"/>
                </a:lnTo>
                <a:lnTo>
                  <a:pt x="164" y="2263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" name="Freeform 50"/>
          <p:cNvSpPr/>
          <p:nvPr/>
        </p:nvSpPr>
        <p:spPr>
          <a:xfrm>
            <a:off x="6798126" y="3296790"/>
            <a:ext cx="766763" cy="187325"/>
          </a:xfrm>
          <a:custGeom>
            <a:avLst/>
            <a:gdLst>
              <a:gd name="txL" fmla="*/ 0 w 1207"/>
              <a:gd name="txT" fmla="*/ 0 h 294"/>
              <a:gd name="txR" fmla="*/ 1207 w 1207"/>
              <a:gd name="txB" fmla="*/ 294 h 294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207" h="294">
                <a:moveTo>
                  <a:pt x="0" y="229"/>
                </a:moveTo>
                <a:lnTo>
                  <a:pt x="11" y="218"/>
                </a:lnTo>
                <a:lnTo>
                  <a:pt x="22" y="207"/>
                </a:lnTo>
                <a:lnTo>
                  <a:pt x="33" y="207"/>
                </a:lnTo>
                <a:lnTo>
                  <a:pt x="43" y="196"/>
                </a:lnTo>
                <a:lnTo>
                  <a:pt x="65" y="196"/>
                </a:lnTo>
                <a:lnTo>
                  <a:pt x="87" y="196"/>
                </a:lnTo>
                <a:lnTo>
                  <a:pt x="87" y="185"/>
                </a:lnTo>
                <a:lnTo>
                  <a:pt x="109" y="185"/>
                </a:lnTo>
                <a:lnTo>
                  <a:pt x="120" y="185"/>
                </a:lnTo>
                <a:lnTo>
                  <a:pt x="141" y="185"/>
                </a:lnTo>
                <a:lnTo>
                  <a:pt x="152" y="185"/>
                </a:lnTo>
                <a:lnTo>
                  <a:pt x="174" y="175"/>
                </a:lnTo>
                <a:lnTo>
                  <a:pt x="207" y="175"/>
                </a:lnTo>
                <a:lnTo>
                  <a:pt x="228" y="164"/>
                </a:lnTo>
                <a:lnTo>
                  <a:pt x="261" y="164"/>
                </a:lnTo>
                <a:lnTo>
                  <a:pt x="294" y="153"/>
                </a:lnTo>
                <a:lnTo>
                  <a:pt x="326" y="142"/>
                </a:lnTo>
                <a:lnTo>
                  <a:pt x="370" y="131"/>
                </a:lnTo>
                <a:lnTo>
                  <a:pt x="413" y="131"/>
                </a:lnTo>
                <a:lnTo>
                  <a:pt x="446" y="120"/>
                </a:lnTo>
                <a:lnTo>
                  <a:pt x="500" y="109"/>
                </a:lnTo>
                <a:lnTo>
                  <a:pt x="544" y="98"/>
                </a:lnTo>
                <a:lnTo>
                  <a:pt x="598" y="88"/>
                </a:lnTo>
                <a:lnTo>
                  <a:pt x="641" y="77"/>
                </a:lnTo>
                <a:lnTo>
                  <a:pt x="685" y="66"/>
                </a:lnTo>
                <a:lnTo>
                  <a:pt x="718" y="55"/>
                </a:lnTo>
                <a:lnTo>
                  <a:pt x="761" y="44"/>
                </a:lnTo>
                <a:lnTo>
                  <a:pt x="794" y="33"/>
                </a:lnTo>
                <a:lnTo>
                  <a:pt x="826" y="33"/>
                </a:lnTo>
                <a:lnTo>
                  <a:pt x="859" y="22"/>
                </a:lnTo>
                <a:lnTo>
                  <a:pt x="891" y="22"/>
                </a:lnTo>
                <a:lnTo>
                  <a:pt x="913" y="11"/>
                </a:lnTo>
                <a:lnTo>
                  <a:pt x="935" y="11"/>
                </a:lnTo>
                <a:lnTo>
                  <a:pt x="957" y="0"/>
                </a:lnTo>
                <a:lnTo>
                  <a:pt x="978" y="0"/>
                </a:lnTo>
                <a:lnTo>
                  <a:pt x="989" y="0"/>
                </a:lnTo>
                <a:lnTo>
                  <a:pt x="1011" y="0"/>
                </a:lnTo>
                <a:lnTo>
                  <a:pt x="1022" y="0"/>
                </a:lnTo>
                <a:lnTo>
                  <a:pt x="1055" y="0"/>
                </a:lnTo>
                <a:lnTo>
                  <a:pt x="1098" y="11"/>
                </a:lnTo>
                <a:lnTo>
                  <a:pt x="1120" y="22"/>
                </a:lnTo>
                <a:lnTo>
                  <a:pt x="1152" y="44"/>
                </a:lnTo>
                <a:lnTo>
                  <a:pt x="1163" y="55"/>
                </a:lnTo>
                <a:lnTo>
                  <a:pt x="1174" y="66"/>
                </a:lnTo>
                <a:lnTo>
                  <a:pt x="1196" y="88"/>
                </a:lnTo>
                <a:lnTo>
                  <a:pt x="1207" y="98"/>
                </a:lnTo>
                <a:lnTo>
                  <a:pt x="1207" y="109"/>
                </a:lnTo>
                <a:lnTo>
                  <a:pt x="1207" y="120"/>
                </a:lnTo>
                <a:lnTo>
                  <a:pt x="1207" y="131"/>
                </a:lnTo>
                <a:lnTo>
                  <a:pt x="1196" y="142"/>
                </a:lnTo>
                <a:lnTo>
                  <a:pt x="1185" y="142"/>
                </a:lnTo>
                <a:lnTo>
                  <a:pt x="1185" y="153"/>
                </a:lnTo>
                <a:lnTo>
                  <a:pt x="1163" y="153"/>
                </a:lnTo>
                <a:lnTo>
                  <a:pt x="1152" y="153"/>
                </a:lnTo>
                <a:lnTo>
                  <a:pt x="1131" y="153"/>
                </a:lnTo>
                <a:lnTo>
                  <a:pt x="1109" y="153"/>
                </a:lnTo>
                <a:lnTo>
                  <a:pt x="1087" y="153"/>
                </a:lnTo>
                <a:lnTo>
                  <a:pt x="1055" y="153"/>
                </a:lnTo>
                <a:lnTo>
                  <a:pt x="1022" y="153"/>
                </a:lnTo>
                <a:lnTo>
                  <a:pt x="978" y="153"/>
                </a:lnTo>
                <a:lnTo>
                  <a:pt x="935" y="164"/>
                </a:lnTo>
                <a:lnTo>
                  <a:pt x="891" y="164"/>
                </a:lnTo>
                <a:lnTo>
                  <a:pt x="848" y="164"/>
                </a:lnTo>
                <a:lnTo>
                  <a:pt x="794" y="175"/>
                </a:lnTo>
                <a:lnTo>
                  <a:pt x="739" y="185"/>
                </a:lnTo>
                <a:lnTo>
                  <a:pt x="685" y="196"/>
                </a:lnTo>
                <a:lnTo>
                  <a:pt x="631" y="196"/>
                </a:lnTo>
                <a:lnTo>
                  <a:pt x="576" y="207"/>
                </a:lnTo>
                <a:lnTo>
                  <a:pt x="522" y="218"/>
                </a:lnTo>
                <a:lnTo>
                  <a:pt x="467" y="229"/>
                </a:lnTo>
                <a:lnTo>
                  <a:pt x="424" y="240"/>
                </a:lnTo>
                <a:lnTo>
                  <a:pt x="380" y="240"/>
                </a:lnTo>
                <a:lnTo>
                  <a:pt x="337" y="251"/>
                </a:lnTo>
                <a:lnTo>
                  <a:pt x="304" y="262"/>
                </a:lnTo>
                <a:lnTo>
                  <a:pt x="272" y="273"/>
                </a:lnTo>
                <a:lnTo>
                  <a:pt x="239" y="283"/>
                </a:lnTo>
                <a:lnTo>
                  <a:pt x="207" y="283"/>
                </a:lnTo>
                <a:lnTo>
                  <a:pt x="185" y="294"/>
                </a:lnTo>
                <a:lnTo>
                  <a:pt x="163" y="294"/>
                </a:lnTo>
                <a:lnTo>
                  <a:pt x="141" y="294"/>
                </a:lnTo>
                <a:lnTo>
                  <a:pt x="130" y="294"/>
                </a:lnTo>
                <a:lnTo>
                  <a:pt x="109" y="294"/>
                </a:lnTo>
                <a:lnTo>
                  <a:pt x="87" y="294"/>
                </a:lnTo>
                <a:lnTo>
                  <a:pt x="76" y="283"/>
                </a:lnTo>
                <a:lnTo>
                  <a:pt x="54" y="262"/>
                </a:lnTo>
                <a:lnTo>
                  <a:pt x="33" y="251"/>
                </a:lnTo>
                <a:lnTo>
                  <a:pt x="11" y="240"/>
                </a:lnTo>
                <a:lnTo>
                  <a:pt x="0" y="229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" name="Freeform 51"/>
          <p:cNvSpPr/>
          <p:nvPr/>
        </p:nvSpPr>
        <p:spPr>
          <a:xfrm>
            <a:off x="7060064" y="3422203"/>
            <a:ext cx="131762" cy="560387"/>
          </a:xfrm>
          <a:custGeom>
            <a:avLst/>
            <a:gdLst>
              <a:gd name="txL" fmla="*/ 0 w 207"/>
              <a:gd name="txT" fmla="*/ 0 h 882"/>
              <a:gd name="txR" fmla="*/ 207 w 207"/>
              <a:gd name="txB" fmla="*/ 882 h 882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06" h="882">
                <a:moveTo>
                  <a:pt x="196" y="174"/>
                </a:moveTo>
                <a:lnTo>
                  <a:pt x="196" y="207"/>
                </a:lnTo>
                <a:lnTo>
                  <a:pt x="185" y="240"/>
                </a:lnTo>
                <a:lnTo>
                  <a:pt x="185" y="262"/>
                </a:lnTo>
                <a:lnTo>
                  <a:pt x="185" y="283"/>
                </a:lnTo>
                <a:lnTo>
                  <a:pt x="185" y="316"/>
                </a:lnTo>
                <a:lnTo>
                  <a:pt x="185" y="338"/>
                </a:lnTo>
                <a:lnTo>
                  <a:pt x="185" y="381"/>
                </a:lnTo>
                <a:lnTo>
                  <a:pt x="185" y="425"/>
                </a:lnTo>
                <a:lnTo>
                  <a:pt x="174" y="479"/>
                </a:lnTo>
                <a:lnTo>
                  <a:pt x="174" y="544"/>
                </a:lnTo>
                <a:lnTo>
                  <a:pt x="174" y="610"/>
                </a:lnTo>
                <a:lnTo>
                  <a:pt x="174" y="697"/>
                </a:lnTo>
                <a:lnTo>
                  <a:pt x="174" y="784"/>
                </a:lnTo>
                <a:lnTo>
                  <a:pt x="174" y="882"/>
                </a:lnTo>
                <a:lnTo>
                  <a:pt x="54" y="882"/>
                </a:lnTo>
                <a:lnTo>
                  <a:pt x="54" y="795"/>
                </a:lnTo>
                <a:lnTo>
                  <a:pt x="54" y="708"/>
                </a:lnTo>
                <a:lnTo>
                  <a:pt x="54" y="621"/>
                </a:lnTo>
                <a:lnTo>
                  <a:pt x="54" y="555"/>
                </a:lnTo>
                <a:lnTo>
                  <a:pt x="44" y="479"/>
                </a:lnTo>
                <a:lnTo>
                  <a:pt x="44" y="414"/>
                </a:lnTo>
                <a:lnTo>
                  <a:pt x="44" y="349"/>
                </a:lnTo>
                <a:lnTo>
                  <a:pt x="44" y="294"/>
                </a:lnTo>
                <a:lnTo>
                  <a:pt x="33" y="240"/>
                </a:lnTo>
                <a:lnTo>
                  <a:pt x="33" y="196"/>
                </a:lnTo>
                <a:lnTo>
                  <a:pt x="22" y="153"/>
                </a:lnTo>
                <a:lnTo>
                  <a:pt x="22" y="109"/>
                </a:lnTo>
                <a:lnTo>
                  <a:pt x="22" y="77"/>
                </a:lnTo>
                <a:lnTo>
                  <a:pt x="11" y="44"/>
                </a:lnTo>
                <a:lnTo>
                  <a:pt x="11" y="22"/>
                </a:lnTo>
                <a:lnTo>
                  <a:pt x="0" y="0"/>
                </a:lnTo>
                <a:lnTo>
                  <a:pt x="44" y="11"/>
                </a:lnTo>
                <a:lnTo>
                  <a:pt x="87" y="22"/>
                </a:lnTo>
                <a:lnTo>
                  <a:pt x="120" y="33"/>
                </a:lnTo>
                <a:lnTo>
                  <a:pt x="152" y="44"/>
                </a:lnTo>
                <a:lnTo>
                  <a:pt x="174" y="55"/>
                </a:lnTo>
                <a:lnTo>
                  <a:pt x="196" y="66"/>
                </a:lnTo>
                <a:lnTo>
                  <a:pt x="207" y="77"/>
                </a:lnTo>
                <a:lnTo>
                  <a:pt x="207" y="87"/>
                </a:lnTo>
                <a:lnTo>
                  <a:pt x="207" y="131"/>
                </a:lnTo>
                <a:lnTo>
                  <a:pt x="207" y="153"/>
                </a:lnTo>
                <a:lnTo>
                  <a:pt x="196" y="174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53"/>
          <p:cNvSpPr/>
          <p:nvPr/>
        </p:nvSpPr>
        <p:spPr>
          <a:xfrm>
            <a:off x="6687001" y="3906390"/>
            <a:ext cx="973138" cy="179388"/>
          </a:xfrm>
          <a:custGeom>
            <a:avLst/>
            <a:gdLst>
              <a:gd name="txL" fmla="*/ 0 w 1533"/>
              <a:gd name="txT" fmla="*/ 0 h 283"/>
              <a:gd name="txR" fmla="*/ 1533 w 1533"/>
              <a:gd name="txB" fmla="*/ 283 h 283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533" h="283">
                <a:moveTo>
                  <a:pt x="304" y="250"/>
                </a:moveTo>
                <a:lnTo>
                  <a:pt x="261" y="261"/>
                </a:lnTo>
                <a:lnTo>
                  <a:pt x="228" y="261"/>
                </a:lnTo>
                <a:lnTo>
                  <a:pt x="207" y="272"/>
                </a:lnTo>
                <a:lnTo>
                  <a:pt x="174" y="283"/>
                </a:lnTo>
                <a:lnTo>
                  <a:pt x="163" y="283"/>
                </a:lnTo>
                <a:lnTo>
                  <a:pt x="141" y="283"/>
                </a:lnTo>
                <a:lnTo>
                  <a:pt x="131" y="283"/>
                </a:lnTo>
                <a:lnTo>
                  <a:pt x="120" y="283"/>
                </a:lnTo>
                <a:lnTo>
                  <a:pt x="109" y="283"/>
                </a:lnTo>
                <a:lnTo>
                  <a:pt x="87" y="272"/>
                </a:lnTo>
                <a:lnTo>
                  <a:pt x="65" y="261"/>
                </a:lnTo>
                <a:lnTo>
                  <a:pt x="54" y="250"/>
                </a:lnTo>
                <a:lnTo>
                  <a:pt x="44" y="240"/>
                </a:lnTo>
                <a:lnTo>
                  <a:pt x="22" y="218"/>
                </a:lnTo>
                <a:lnTo>
                  <a:pt x="11" y="196"/>
                </a:lnTo>
                <a:lnTo>
                  <a:pt x="0" y="174"/>
                </a:lnTo>
                <a:lnTo>
                  <a:pt x="0" y="163"/>
                </a:lnTo>
                <a:lnTo>
                  <a:pt x="11" y="152"/>
                </a:lnTo>
                <a:lnTo>
                  <a:pt x="22" y="152"/>
                </a:lnTo>
                <a:lnTo>
                  <a:pt x="33" y="152"/>
                </a:lnTo>
                <a:lnTo>
                  <a:pt x="44" y="152"/>
                </a:lnTo>
                <a:lnTo>
                  <a:pt x="54" y="152"/>
                </a:lnTo>
                <a:lnTo>
                  <a:pt x="65" y="152"/>
                </a:lnTo>
                <a:lnTo>
                  <a:pt x="87" y="152"/>
                </a:lnTo>
                <a:lnTo>
                  <a:pt x="109" y="152"/>
                </a:lnTo>
                <a:lnTo>
                  <a:pt x="131" y="152"/>
                </a:lnTo>
                <a:lnTo>
                  <a:pt x="163" y="142"/>
                </a:lnTo>
                <a:lnTo>
                  <a:pt x="185" y="142"/>
                </a:lnTo>
                <a:lnTo>
                  <a:pt x="228" y="142"/>
                </a:lnTo>
                <a:lnTo>
                  <a:pt x="272" y="131"/>
                </a:lnTo>
                <a:lnTo>
                  <a:pt x="326" y="120"/>
                </a:lnTo>
                <a:lnTo>
                  <a:pt x="391" y="120"/>
                </a:lnTo>
                <a:lnTo>
                  <a:pt x="457" y="109"/>
                </a:lnTo>
                <a:lnTo>
                  <a:pt x="533" y="87"/>
                </a:lnTo>
                <a:lnTo>
                  <a:pt x="620" y="76"/>
                </a:lnTo>
                <a:lnTo>
                  <a:pt x="707" y="55"/>
                </a:lnTo>
                <a:lnTo>
                  <a:pt x="805" y="44"/>
                </a:lnTo>
                <a:lnTo>
                  <a:pt x="881" y="33"/>
                </a:lnTo>
                <a:lnTo>
                  <a:pt x="957" y="22"/>
                </a:lnTo>
                <a:lnTo>
                  <a:pt x="1033" y="11"/>
                </a:lnTo>
                <a:lnTo>
                  <a:pt x="1098" y="11"/>
                </a:lnTo>
                <a:lnTo>
                  <a:pt x="1152" y="0"/>
                </a:lnTo>
                <a:lnTo>
                  <a:pt x="1196" y="0"/>
                </a:lnTo>
                <a:lnTo>
                  <a:pt x="1239" y="0"/>
                </a:lnTo>
                <a:lnTo>
                  <a:pt x="1272" y="0"/>
                </a:lnTo>
                <a:lnTo>
                  <a:pt x="1305" y="0"/>
                </a:lnTo>
                <a:lnTo>
                  <a:pt x="1337" y="0"/>
                </a:lnTo>
                <a:lnTo>
                  <a:pt x="1359" y="11"/>
                </a:lnTo>
                <a:lnTo>
                  <a:pt x="1413" y="22"/>
                </a:lnTo>
                <a:lnTo>
                  <a:pt x="1435" y="33"/>
                </a:lnTo>
                <a:lnTo>
                  <a:pt x="1457" y="44"/>
                </a:lnTo>
                <a:lnTo>
                  <a:pt x="1489" y="76"/>
                </a:lnTo>
                <a:lnTo>
                  <a:pt x="1511" y="87"/>
                </a:lnTo>
                <a:lnTo>
                  <a:pt x="1522" y="109"/>
                </a:lnTo>
                <a:lnTo>
                  <a:pt x="1533" y="120"/>
                </a:lnTo>
                <a:lnTo>
                  <a:pt x="1533" y="131"/>
                </a:lnTo>
                <a:lnTo>
                  <a:pt x="1522" y="152"/>
                </a:lnTo>
                <a:lnTo>
                  <a:pt x="1511" y="152"/>
                </a:lnTo>
                <a:lnTo>
                  <a:pt x="1489" y="163"/>
                </a:lnTo>
                <a:lnTo>
                  <a:pt x="1479" y="174"/>
                </a:lnTo>
                <a:lnTo>
                  <a:pt x="1457" y="174"/>
                </a:lnTo>
                <a:lnTo>
                  <a:pt x="1446" y="174"/>
                </a:lnTo>
                <a:lnTo>
                  <a:pt x="1424" y="174"/>
                </a:lnTo>
                <a:lnTo>
                  <a:pt x="1402" y="174"/>
                </a:lnTo>
                <a:lnTo>
                  <a:pt x="1370" y="174"/>
                </a:lnTo>
                <a:lnTo>
                  <a:pt x="1337" y="174"/>
                </a:lnTo>
                <a:lnTo>
                  <a:pt x="1305" y="163"/>
                </a:lnTo>
                <a:lnTo>
                  <a:pt x="1229" y="163"/>
                </a:lnTo>
                <a:lnTo>
                  <a:pt x="1142" y="152"/>
                </a:lnTo>
                <a:lnTo>
                  <a:pt x="1065" y="152"/>
                </a:lnTo>
                <a:lnTo>
                  <a:pt x="968" y="152"/>
                </a:lnTo>
                <a:lnTo>
                  <a:pt x="881" y="163"/>
                </a:lnTo>
                <a:lnTo>
                  <a:pt x="794" y="174"/>
                </a:lnTo>
                <a:lnTo>
                  <a:pt x="707" y="185"/>
                </a:lnTo>
                <a:lnTo>
                  <a:pt x="631" y="196"/>
                </a:lnTo>
                <a:lnTo>
                  <a:pt x="544" y="207"/>
                </a:lnTo>
                <a:lnTo>
                  <a:pt x="468" y="218"/>
                </a:lnTo>
                <a:lnTo>
                  <a:pt x="381" y="229"/>
                </a:lnTo>
                <a:lnTo>
                  <a:pt x="304" y="250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55" grpId="0"/>
      <p:bldP spid="56" grpId="0"/>
      <p:bldP spid="57" grpId="0"/>
      <p:bldP spid="59" grpId="0"/>
      <p:bldP spid="60" grpId="0"/>
      <p:bldP spid="76" grpId="0"/>
      <p:bldP spid="77" grpId="0" animBg="1"/>
      <p:bldP spid="7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文本框 79"/>
          <p:cNvSpPr txBox="1"/>
          <p:nvPr/>
        </p:nvSpPr>
        <p:spPr>
          <a:xfrm>
            <a:off x="3224779" y="2135287"/>
            <a:ext cx="25087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冖</a:t>
            </a:r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”横钩的横要长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54" name="Picture 37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0874481" y="754733"/>
            <a:ext cx="1202267" cy="683683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55" name="TextBox 1"/>
          <p:cNvSpPr txBox="1">
            <a:spLocks noChangeArrowheads="1"/>
          </p:cNvSpPr>
          <p:nvPr/>
        </p:nvSpPr>
        <p:spPr bwMode="auto">
          <a:xfrm>
            <a:off x="881380" y="3665855"/>
            <a:ext cx="2900680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结构：</a:t>
            </a:r>
            <a:r>
              <a:rPr lang="zh-CN" altLang="en-US" sz="2800" b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上中下</a:t>
            </a:r>
            <a:endParaRPr lang="zh-CN" altLang="en-US" sz="2800" b="1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6" name="TextBox 2"/>
          <p:cNvSpPr txBox="1">
            <a:spLocks noChangeArrowheads="1"/>
          </p:cNvSpPr>
          <p:nvPr/>
        </p:nvSpPr>
        <p:spPr bwMode="auto">
          <a:xfrm>
            <a:off x="881380" y="5428615"/>
            <a:ext cx="3310255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组词：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黄莺  夜莺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7" name="TextBox 3"/>
          <p:cNvSpPr txBox="1">
            <a:spLocks noChangeArrowheads="1"/>
          </p:cNvSpPr>
          <p:nvPr/>
        </p:nvSpPr>
        <p:spPr bwMode="auto">
          <a:xfrm>
            <a:off x="881380" y="4224655"/>
            <a:ext cx="2119630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部首：</a:t>
            </a:r>
            <a:r>
              <a:rPr lang="zh-CN" altLang="en-US" sz="2800" b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艹</a:t>
            </a:r>
            <a:endParaRPr lang="zh-CN" altLang="en-US" sz="2800" b="1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8" name="矩形 4"/>
          <p:cNvSpPr>
            <a:spLocks noChangeArrowheads="1"/>
          </p:cNvSpPr>
          <p:nvPr/>
        </p:nvSpPr>
        <p:spPr bwMode="auto">
          <a:xfrm>
            <a:off x="701040" y="1869440"/>
            <a:ext cx="1433830" cy="1732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0665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莺</a:t>
            </a:r>
            <a:endParaRPr lang="zh-CN" altLang="en-US" sz="10665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矩形 58"/>
          <p:cNvSpPr>
            <a:spLocks noChangeArrowheads="1"/>
          </p:cNvSpPr>
          <p:nvPr/>
        </p:nvSpPr>
        <p:spPr bwMode="auto">
          <a:xfrm>
            <a:off x="758190" y="857250"/>
            <a:ext cx="219138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6400" b="1" err="1">
                <a:solidFill>
                  <a:srgbClr val="98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yīng</a:t>
            </a:r>
            <a:endParaRPr lang="en-US" altLang="zh-CN" sz="6400" b="1">
              <a:solidFill>
                <a:srgbClr val="98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0" name="TextBox 6"/>
          <p:cNvSpPr txBox="1">
            <a:spLocks noChangeArrowheads="1"/>
          </p:cNvSpPr>
          <p:nvPr/>
        </p:nvSpPr>
        <p:spPr bwMode="auto">
          <a:xfrm>
            <a:off x="881380" y="4823460"/>
            <a:ext cx="2461895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笔画：</a:t>
            </a:r>
            <a:r>
              <a:rPr lang="zh-CN" altLang="en-US" sz="2800" b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十</a:t>
            </a:r>
            <a:endParaRPr lang="zh-CN" altLang="en-US" sz="2800" b="1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75" name="图片 7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23776" y="1165742"/>
            <a:ext cx="2761049" cy="482088"/>
          </a:xfrm>
          <a:prstGeom prst="rect">
            <a:avLst/>
          </a:prstGeom>
        </p:spPr>
      </p:pic>
      <p:sp>
        <p:nvSpPr>
          <p:cNvPr id="76" name="文本框 75"/>
          <p:cNvSpPr txBox="1"/>
          <p:nvPr/>
        </p:nvSpPr>
        <p:spPr>
          <a:xfrm>
            <a:off x="9071290" y="3092403"/>
            <a:ext cx="2112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36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鸟</a:t>
            </a:r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endParaRPr lang="en-US" altLang="zh-CN" sz="3600" b="1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ctr">
              <a:defRPr/>
            </a:pPr>
            <a:r>
              <a:rPr lang="zh-CN" altLang="en-US" sz="3600" b="1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末横要长</a:t>
            </a:r>
            <a:endParaRPr lang="zh-CN" altLang="en-US" sz="3600" b="1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7" name="对角圆角矩形 76"/>
          <p:cNvSpPr/>
          <p:nvPr/>
        </p:nvSpPr>
        <p:spPr>
          <a:xfrm>
            <a:off x="9073677" y="3108914"/>
            <a:ext cx="2183871" cy="1164590"/>
          </a:xfrm>
          <a:prstGeom prst="round2Diag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78" name="直线箭头连接符 71"/>
          <p:cNvCxnSpPr/>
          <p:nvPr/>
        </p:nvCxnSpPr>
        <p:spPr>
          <a:xfrm flipH="1">
            <a:off x="8256585" y="3717438"/>
            <a:ext cx="742950" cy="6477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9" name="对角圆角矩形 78"/>
          <p:cNvSpPr/>
          <p:nvPr/>
        </p:nvSpPr>
        <p:spPr>
          <a:xfrm>
            <a:off x="3259070" y="2150527"/>
            <a:ext cx="2474475" cy="1185089"/>
          </a:xfrm>
          <a:prstGeom prst="round2Diag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81" name="直线箭头连接符 80"/>
          <p:cNvCxnSpPr/>
          <p:nvPr/>
        </p:nvCxnSpPr>
        <p:spPr>
          <a:xfrm>
            <a:off x="5733545" y="2793977"/>
            <a:ext cx="1267460" cy="23114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aphicFrame>
        <p:nvGraphicFramePr>
          <p:cNvPr id="28" name="Group 47"/>
          <p:cNvGraphicFramePr>
            <a:graphicFrameLocks noGrp="1"/>
          </p:cNvGraphicFramePr>
          <p:nvPr/>
        </p:nvGraphicFramePr>
        <p:xfrm>
          <a:off x="6320706" y="2275710"/>
          <a:ext cx="2590800" cy="2279650"/>
        </p:xfrm>
        <a:graphic>
          <a:graphicData uri="http://schemas.openxmlformats.org/drawingml/2006/table">
            <a:tbl>
              <a:tblPr/>
              <a:tblGrid>
                <a:gridCol w="1284387"/>
                <a:gridCol w="1306413"/>
              </a:tblGrid>
              <a:tr h="113446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518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marL="91449" marR="91449" marT="34299" marB="34299" horzOverflow="overflow">
                    <a:lnL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" name="Freeform 28"/>
          <p:cNvSpPr/>
          <p:nvPr/>
        </p:nvSpPr>
        <p:spPr>
          <a:xfrm>
            <a:off x="6871568" y="3025010"/>
            <a:ext cx="193675" cy="358775"/>
          </a:xfrm>
          <a:custGeom>
            <a:avLst/>
            <a:gdLst/>
            <a:ahLst/>
            <a:cxnLst>
              <a:cxn ang="0">
                <a:pos x="87903050" y="0"/>
              </a:cxn>
              <a:cxn ang="0">
                <a:pos x="100806250" y="17868015"/>
              </a:cxn>
              <a:cxn ang="0">
                <a:pos x="109677200" y="30862934"/>
              </a:cxn>
              <a:cxn ang="0">
                <a:pos x="118548150" y="48325017"/>
              </a:cxn>
              <a:cxn ang="0">
                <a:pos x="122983625" y="61726506"/>
              </a:cxn>
              <a:cxn ang="0">
                <a:pos x="118548150" y="79188589"/>
              </a:cxn>
              <a:cxn ang="0">
                <a:pos x="118548150" y="96650671"/>
              </a:cxn>
              <a:cxn ang="0">
                <a:pos x="109677200" y="114518686"/>
              </a:cxn>
              <a:cxn ang="0">
                <a:pos x="105241725" y="136447932"/>
              </a:cxn>
              <a:cxn ang="0">
                <a:pos x="91935300" y="158377177"/>
              </a:cxn>
              <a:cxn ang="0">
                <a:pos x="83467575" y="175839260"/>
              </a:cxn>
              <a:cxn ang="0">
                <a:pos x="70161150" y="193301343"/>
              </a:cxn>
              <a:cxn ang="0">
                <a:pos x="61290200" y="206702194"/>
              </a:cxn>
              <a:cxn ang="0">
                <a:pos x="48387000" y="215230588"/>
              </a:cxn>
              <a:cxn ang="0">
                <a:pos x="39516050" y="219697114"/>
              </a:cxn>
              <a:cxn ang="0">
                <a:pos x="30645100" y="224164277"/>
              </a:cxn>
              <a:cxn ang="0">
                <a:pos x="26209625" y="228631440"/>
              </a:cxn>
              <a:cxn ang="0">
                <a:pos x="21774150" y="224164277"/>
              </a:cxn>
              <a:cxn ang="0">
                <a:pos x="17338675" y="219697114"/>
              </a:cxn>
              <a:cxn ang="0">
                <a:pos x="13306425" y="211169357"/>
              </a:cxn>
              <a:cxn ang="0">
                <a:pos x="8870950" y="202235031"/>
              </a:cxn>
              <a:cxn ang="0">
                <a:pos x="4435475" y="189240112"/>
              </a:cxn>
              <a:cxn ang="0">
                <a:pos x="0" y="175839260"/>
              </a:cxn>
              <a:cxn ang="0">
                <a:pos x="0" y="166904934"/>
              </a:cxn>
              <a:cxn ang="0">
                <a:pos x="0" y="158377177"/>
              </a:cxn>
              <a:cxn ang="0">
                <a:pos x="0" y="153910014"/>
              </a:cxn>
              <a:cxn ang="0">
                <a:pos x="4435475" y="149442851"/>
              </a:cxn>
              <a:cxn ang="0">
                <a:pos x="13306425" y="140915094"/>
              </a:cxn>
              <a:cxn ang="0">
                <a:pos x="26209625" y="127513606"/>
              </a:cxn>
              <a:cxn ang="0">
                <a:pos x="30645100" y="123046443"/>
              </a:cxn>
              <a:cxn ang="0">
                <a:pos x="39516050" y="114518686"/>
              </a:cxn>
              <a:cxn ang="0">
                <a:pos x="43951525" y="101117834"/>
              </a:cxn>
              <a:cxn ang="0">
                <a:pos x="52822475" y="88122915"/>
              </a:cxn>
              <a:cxn ang="0">
                <a:pos x="61290200" y="70254263"/>
              </a:cxn>
              <a:cxn ang="0">
                <a:pos x="70161150" y="48325017"/>
              </a:cxn>
              <a:cxn ang="0">
                <a:pos x="79032100" y="26396409"/>
              </a:cxn>
              <a:cxn ang="0">
                <a:pos x="87903050" y="0"/>
              </a:cxn>
            </a:cxnLst>
            <a:rect l="0" t="0" r="0" b="0"/>
            <a:pathLst>
              <a:path w="305" h="563">
                <a:moveTo>
                  <a:pt x="218" y="0"/>
                </a:moveTo>
                <a:lnTo>
                  <a:pt x="250" y="44"/>
                </a:lnTo>
                <a:lnTo>
                  <a:pt x="272" y="76"/>
                </a:lnTo>
                <a:lnTo>
                  <a:pt x="294" y="119"/>
                </a:lnTo>
                <a:lnTo>
                  <a:pt x="305" y="152"/>
                </a:lnTo>
                <a:lnTo>
                  <a:pt x="294" y="195"/>
                </a:lnTo>
                <a:lnTo>
                  <a:pt x="294" y="238"/>
                </a:lnTo>
                <a:lnTo>
                  <a:pt x="272" y="282"/>
                </a:lnTo>
                <a:lnTo>
                  <a:pt x="261" y="336"/>
                </a:lnTo>
                <a:lnTo>
                  <a:pt x="228" y="390"/>
                </a:lnTo>
                <a:lnTo>
                  <a:pt x="207" y="433"/>
                </a:lnTo>
                <a:lnTo>
                  <a:pt x="174" y="476"/>
                </a:lnTo>
                <a:lnTo>
                  <a:pt x="152" y="509"/>
                </a:lnTo>
                <a:lnTo>
                  <a:pt x="120" y="530"/>
                </a:lnTo>
                <a:lnTo>
                  <a:pt x="98" y="541"/>
                </a:lnTo>
                <a:lnTo>
                  <a:pt x="76" y="552"/>
                </a:lnTo>
                <a:lnTo>
                  <a:pt x="65" y="563"/>
                </a:lnTo>
                <a:lnTo>
                  <a:pt x="54" y="552"/>
                </a:lnTo>
                <a:lnTo>
                  <a:pt x="43" y="541"/>
                </a:lnTo>
                <a:lnTo>
                  <a:pt x="33" y="520"/>
                </a:lnTo>
                <a:lnTo>
                  <a:pt x="22" y="498"/>
                </a:lnTo>
                <a:lnTo>
                  <a:pt x="11" y="466"/>
                </a:lnTo>
                <a:lnTo>
                  <a:pt x="0" y="433"/>
                </a:lnTo>
                <a:lnTo>
                  <a:pt x="0" y="411"/>
                </a:lnTo>
                <a:lnTo>
                  <a:pt x="0" y="390"/>
                </a:lnTo>
                <a:lnTo>
                  <a:pt x="0" y="379"/>
                </a:lnTo>
                <a:lnTo>
                  <a:pt x="11" y="368"/>
                </a:lnTo>
                <a:lnTo>
                  <a:pt x="33" y="347"/>
                </a:lnTo>
                <a:lnTo>
                  <a:pt x="65" y="314"/>
                </a:lnTo>
                <a:lnTo>
                  <a:pt x="76" y="303"/>
                </a:lnTo>
                <a:lnTo>
                  <a:pt x="98" y="282"/>
                </a:lnTo>
                <a:lnTo>
                  <a:pt x="109" y="249"/>
                </a:lnTo>
                <a:lnTo>
                  <a:pt x="131" y="217"/>
                </a:lnTo>
                <a:lnTo>
                  <a:pt x="152" y="173"/>
                </a:lnTo>
                <a:lnTo>
                  <a:pt x="174" y="119"/>
                </a:lnTo>
                <a:lnTo>
                  <a:pt x="196" y="65"/>
                </a:lnTo>
                <a:lnTo>
                  <a:pt x="218" y="0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" name="Freeform 29"/>
          <p:cNvSpPr/>
          <p:nvPr/>
        </p:nvSpPr>
        <p:spPr>
          <a:xfrm>
            <a:off x="7009681" y="2971035"/>
            <a:ext cx="1325562" cy="268288"/>
          </a:xfrm>
          <a:custGeom>
            <a:avLst/>
            <a:gdLst/>
            <a:ahLst/>
            <a:cxnLst>
              <a:cxn ang="0">
                <a:pos x="832671854" y="96195235"/>
              </a:cxn>
              <a:cxn ang="0">
                <a:pos x="841127150" y="104683180"/>
              </a:cxn>
              <a:cxn ang="0">
                <a:pos x="837100969" y="109129005"/>
              </a:cxn>
              <a:cxn ang="0">
                <a:pos x="832671854" y="113575465"/>
              </a:cxn>
              <a:cxn ang="0">
                <a:pos x="819384506" y="118021290"/>
              </a:cxn>
              <a:cxn ang="0">
                <a:pos x="801668044" y="118021290"/>
              </a:cxn>
              <a:cxn ang="0">
                <a:pos x="753753007" y="126913575"/>
              </a:cxn>
              <a:cxn ang="0">
                <a:pos x="705435669" y="144293170"/>
              </a:cxn>
              <a:cxn ang="0">
                <a:pos x="679263275" y="157226940"/>
              </a:cxn>
              <a:cxn ang="0">
                <a:pos x="661546812" y="166119225"/>
              </a:cxn>
              <a:cxn ang="0">
                <a:pos x="652689215" y="170565050"/>
              </a:cxn>
              <a:cxn ang="0">
                <a:pos x="648662400" y="166119225"/>
              </a:cxn>
              <a:cxn ang="0">
                <a:pos x="648662400" y="157226940"/>
              </a:cxn>
              <a:cxn ang="0">
                <a:pos x="657117697" y="144293170"/>
              </a:cxn>
              <a:cxn ang="0">
                <a:pos x="665975928" y="126913575"/>
              </a:cxn>
              <a:cxn ang="0">
                <a:pos x="683692391" y="100641695"/>
              </a:cxn>
              <a:cxn ang="0">
                <a:pos x="692148322" y="82857125"/>
              </a:cxn>
              <a:cxn ang="0">
                <a:pos x="692148322" y="74369815"/>
              </a:cxn>
              <a:cxn ang="0">
                <a:pos x="687719206" y="65477530"/>
              </a:cxn>
              <a:cxn ang="0">
                <a:pos x="679263275" y="61031705"/>
              </a:cxn>
              <a:cxn ang="0">
                <a:pos x="665975928" y="56585245"/>
              </a:cxn>
              <a:cxn ang="0">
                <a:pos x="648662400" y="56585245"/>
              </a:cxn>
              <a:cxn ang="0">
                <a:pos x="630945938" y="56585245"/>
              </a:cxn>
              <a:cxn ang="0">
                <a:pos x="609203294" y="56585245"/>
              </a:cxn>
              <a:cxn ang="0">
                <a:pos x="587057716" y="56585245"/>
              </a:cxn>
              <a:cxn ang="0">
                <a:pos x="556456841" y="61031705"/>
              </a:cxn>
              <a:cxn ang="0">
                <a:pos x="516997100" y="65477530"/>
              </a:cxn>
              <a:cxn ang="0">
                <a:pos x="473108878" y="65477530"/>
              </a:cxn>
              <a:cxn ang="0">
                <a:pos x="424791540" y="69923355"/>
              </a:cxn>
              <a:cxn ang="0">
                <a:pos x="368018272" y="74369815"/>
              </a:cxn>
              <a:cxn ang="0">
                <a:pos x="306815888" y="82857125"/>
              </a:cxn>
              <a:cxn ang="0">
                <a:pos x="249640319" y="87303585"/>
              </a:cxn>
              <a:cxn ang="0">
                <a:pos x="196893865" y="91749410"/>
              </a:cxn>
              <a:cxn ang="0">
                <a:pos x="148978828" y="96195235"/>
              </a:cxn>
              <a:cxn ang="0">
                <a:pos x="109519722" y="100641695"/>
              </a:cxn>
              <a:cxn ang="0">
                <a:pos x="74489731" y="100641695"/>
              </a:cxn>
              <a:cxn ang="0">
                <a:pos x="39459106" y="104683180"/>
              </a:cxn>
              <a:cxn ang="0">
                <a:pos x="12884412" y="104683180"/>
              </a:cxn>
              <a:cxn ang="0">
                <a:pos x="0" y="69923355"/>
              </a:cxn>
              <a:cxn ang="0">
                <a:pos x="144549712" y="61031705"/>
              </a:cxn>
              <a:cxn ang="0">
                <a:pos x="275812712" y="48097935"/>
              </a:cxn>
              <a:cxn ang="0">
                <a:pos x="398619147" y="34759826"/>
              </a:cxn>
              <a:cxn ang="0">
                <a:pos x="534713563" y="21826055"/>
              </a:cxn>
              <a:cxn ang="0">
                <a:pos x="569743553" y="17379595"/>
              </a:cxn>
              <a:cxn ang="0">
                <a:pos x="595915947" y="17379595"/>
              </a:cxn>
              <a:cxn ang="0">
                <a:pos x="622087706" y="12933770"/>
              </a:cxn>
              <a:cxn ang="0">
                <a:pos x="639804169" y="12933770"/>
              </a:cxn>
              <a:cxn ang="0">
                <a:pos x="657117697" y="8487946"/>
              </a:cxn>
              <a:cxn ang="0">
                <a:pos x="670405044" y="8487946"/>
              </a:cxn>
              <a:cxn ang="0">
                <a:pos x="679263275" y="4445825"/>
              </a:cxn>
              <a:cxn ang="0">
                <a:pos x="687719206" y="4445825"/>
              </a:cxn>
              <a:cxn ang="0">
                <a:pos x="701006553" y="0"/>
              </a:cxn>
              <a:cxn ang="0">
                <a:pos x="718723016" y="0"/>
              </a:cxn>
              <a:cxn ang="0">
                <a:pos x="727178312" y="0"/>
              </a:cxn>
              <a:cxn ang="0">
                <a:pos x="740465659" y="8487946"/>
              </a:cxn>
              <a:cxn ang="0">
                <a:pos x="758182122" y="17379595"/>
              </a:cxn>
              <a:cxn ang="0">
                <a:pos x="775495650" y="34759826"/>
              </a:cxn>
              <a:cxn ang="0">
                <a:pos x="797641229" y="48097935"/>
              </a:cxn>
              <a:cxn ang="0">
                <a:pos x="810526275" y="61031705"/>
              </a:cxn>
              <a:cxn ang="0">
                <a:pos x="823813622" y="74369815"/>
              </a:cxn>
              <a:cxn ang="0">
                <a:pos x="828242738" y="82857125"/>
              </a:cxn>
            </a:cxnLst>
            <a:rect l="0" t="0" r="0" b="0"/>
            <a:pathLst>
              <a:path w="2089" h="422">
                <a:moveTo>
                  <a:pt x="2057" y="205"/>
                </a:moveTo>
                <a:lnTo>
                  <a:pt x="2068" y="238"/>
                </a:lnTo>
                <a:lnTo>
                  <a:pt x="2079" y="249"/>
                </a:lnTo>
                <a:lnTo>
                  <a:pt x="2089" y="259"/>
                </a:lnTo>
                <a:lnTo>
                  <a:pt x="2089" y="270"/>
                </a:lnTo>
                <a:lnTo>
                  <a:pt x="2079" y="270"/>
                </a:lnTo>
                <a:lnTo>
                  <a:pt x="2079" y="281"/>
                </a:lnTo>
                <a:lnTo>
                  <a:pt x="2068" y="281"/>
                </a:lnTo>
                <a:lnTo>
                  <a:pt x="2046" y="292"/>
                </a:lnTo>
                <a:lnTo>
                  <a:pt x="2035" y="292"/>
                </a:lnTo>
                <a:lnTo>
                  <a:pt x="2013" y="292"/>
                </a:lnTo>
                <a:lnTo>
                  <a:pt x="1991" y="292"/>
                </a:lnTo>
                <a:lnTo>
                  <a:pt x="1937" y="292"/>
                </a:lnTo>
                <a:lnTo>
                  <a:pt x="1872" y="314"/>
                </a:lnTo>
                <a:lnTo>
                  <a:pt x="1817" y="324"/>
                </a:lnTo>
                <a:lnTo>
                  <a:pt x="1752" y="357"/>
                </a:lnTo>
                <a:lnTo>
                  <a:pt x="1719" y="378"/>
                </a:lnTo>
                <a:lnTo>
                  <a:pt x="1687" y="389"/>
                </a:lnTo>
                <a:lnTo>
                  <a:pt x="1665" y="400"/>
                </a:lnTo>
                <a:lnTo>
                  <a:pt x="1643" y="411"/>
                </a:lnTo>
                <a:lnTo>
                  <a:pt x="1632" y="411"/>
                </a:lnTo>
                <a:lnTo>
                  <a:pt x="1621" y="422"/>
                </a:lnTo>
                <a:lnTo>
                  <a:pt x="1611" y="422"/>
                </a:lnTo>
                <a:lnTo>
                  <a:pt x="1611" y="411"/>
                </a:lnTo>
                <a:lnTo>
                  <a:pt x="1611" y="400"/>
                </a:lnTo>
                <a:lnTo>
                  <a:pt x="1611" y="389"/>
                </a:lnTo>
                <a:lnTo>
                  <a:pt x="1621" y="378"/>
                </a:lnTo>
                <a:lnTo>
                  <a:pt x="1632" y="357"/>
                </a:lnTo>
                <a:lnTo>
                  <a:pt x="1643" y="335"/>
                </a:lnTo>
                <a:lnTo>
                  <a:pt x="1654" y="314"/>
                </a:lnTo>
                <a:lnTo>
                  <a:pt x="1665" y="292"/>
                </a:lnTo>
                <a:lnTo>
                  <a:pt x="1698" y="249"/>
                </a:lnTo>
                <a:lnTo>
                  <a:pt x="1708" y="216"/>
                </a:lnTo>
                <a:lnTo>
                  <a:pt x="1719" y="205"/>
                </a:lnTo>
                <a:lnTo>
                  <a:pt x="1719" y="195"/>
                </a:lnTo>
                <a:lnTo>
                  <a:pt x="1719" y="184"/>
                </a:lnTo>
                <a:lnTo>
                  <a:pt x="1719" y="173"/>
                </a:lnTo>
                <a:lnTo>
                  <a:pt x="1708" y="162"/>
                </a:lnTo>
                <a:lnTo>
                  <a:pt x="1698" y="162"/>
                </a:lnTo>
                <a:lnTo>
                  <a:pt x="1687" y="151"/>
                </a:lnTo>
                <a:lnTo>
                  <a:pt x="1676" y="151"/>
                </a:lnTo>
                <a:lnTo>
                  <a:pt x="1654" y="140"/>
                </a:lnTo>
                <a:lnTo>
                  <a:pt x="1632" y="140"/>
                </a:lnTo>
                <a:lnTo>
                  <a:pt x="1611" y="140"/>
                </a:lnTo>
                <a:lnTo>
                  <a:pt x="1578" y="140"/>
                </a:lnTo>
                <a:lnTo>
                  <a:pt x="1567" y="140"/>
                </a:lnTo>
                <a:lnTo>
                  <a:pt x="1545" y="140"/>
                </a:lnTo>
                <a:lnTo>
                  <a:pt x="1513" y="140"/>
                </a:lnTo>
                <a:lnTo>
                  <a:pt x="1491" y="140"/>
                </a:lnTo>
                <a:lnTo>
                  <a:pt x="1458" y="140"/>
                </a:lnTo>
                <a:lnTo>
                  <a:pt x="1415" y="151"/>
                </a:lnTo>
                <a:lnTo>
                  <a:pt x="1382" y="151"/>
                </a:lnTo>
                <a:lnTo>
                  <a:pt x="1338" y="151"/>
                </a:lnTo>
                <a:lnTo>
                  <a:pt x="1284" y="162"/>
                </a:lnTo>
                <a:lnTo>
                  <a:pt x="1230" y="162"/>
                </a:lnTo>
                <a:lnTo>
                  <a:pt x="1175" y="162"/>
                </a:lnTo>
                <a:lnTo>
                  <a:pt x="1121" y="173"/>
                </a:lnTo>
                <a:lnTo>
                  <a:pt x="1055" y="173"/>
                </a:lnTo>
                <a:lnTo>
                  <a:pt x="990" y="184"/>
                </a:lnTo>
                <a:lnTo>
                  <a:pt x="914" y="184"/>
                </a:lnTo>
                <a:lnTo>
                  <a:pt x="838" y="195"/>
                </a:lnTo>
                <a:lnTo>
                  <a:pt x="762" y="205"/>
                </a:lnTo>
                <a:lnTo>
                  <a:pt x="696" y="205"/>
                </a:lnTo>
                <a:lnTo>
                  <a:pt x="620" y="216"/>
                </a:lnTo>
                <a:lnTo>
                  <a:pt x="555" y="227"/>
                </a:lnTo>
                <a:lnTo>
                  <a:pt x="489" y="227"/>
                </a:lnTo>
                <a:lnTo>
                  <a:pt x="435" y="238"/>
                </a:lnTo>
                <a:lnTo>
                  <a:pt x="370" y="238"/>
                </a:lnTo>
                <a:lnTo>
                  <a:pt x="326" y="249"/>
                </a:lnTo>
                <a:lnTo>
                  <a:pt x="272" y="249"/>
                </a:lnTo>
                <a:lnTo>
                  <a:pt x="228" y="249"/>
                </a:lnTo>
                <a:lnTo>
                  <a:pt x="185" y="249"/>
                </a:lnTo>
                <a:lnTo>
                  <a:pt x="141" y="259"/>
                </a:lnTo>
                <a:lnTo>
                  <a:pt x="98" y="259"/>
                </a:lnTo>
                <a:lnTo>
                  <a:pt x="65" y="259"/>
                </a:lnTo>
                <a:lnTo>
                  <a:pt x="32" y="259"/>
                </a:lnTo>
                <a:lnTo>
                  <a:pt x="0" y="259"/>
                </a:lnTo>
                <a:lnTo>
                  <a:pt x="0" y="173"/>
                </a:lnTo>
                <a:lnTo>
                  <a:pt x="185" y="162"/>
                </a:lnTo>
                <a:lnTo>
                  <a:pt x="359" y="151"/>
                </a:lnTo>
                <a:lnTo>
                  <a:pt x="522" y="130"/>
                </a:lnTo>
                <a:lnTo>
                  <a:pt x="685" y="119"/>
                </a:lnTo>
                <a:lnTo>
                  <a:pt x="838" y="97"/>
                </a:lnTo>
                <a:lnTo>
                  <a:pt x="990" y="86"/>
                </a:lnTo>
                <a:lnTo>
                  <a:pt x="1153" y="65"/>
                </a:lnTo>
                <a:lnTo>
                  <a:pt x="1328" y="54"/>
                </a:lnTo>
                <a:lnTo>
                  <a:pt x="1371" y="43"/>
                </a:lnTo>
                <a:lnTo>
                  <a:pt x="1415" y="43"/>
                </a:lnTo>
                <a:lnTo>
                  <a:pt x="1447" y="43"/>
                </a:lnTo>
                <a:lnTo>
                  <a:pt x="1480" y="43"/>
                </a:lnTo>
                <a:lnTo>
                  <a:pt x="1513" y="32"/>
                </a:lnTo>
                <a:lnTo>
                  <a:pt x="1545" y="32"/>
                </a:lnTo>
                <a:lnTo>
                  <a:pt x="1567" y="32"/>
                </a:lnTo>
                <a:lnTo>
                  <a:pt x="1589" y="32"/>
                </a:lnTo>
                <a:lnTo>
                  <a:pt x="1611" y="21"/>
                </a:lnTo>
                <a:lnTo>
                  <a:pt x="1632" y="21"/>
                </a:lnTo>
                <a:lnTo>
                  <a:pt x="1654" y="21"/>
                </a:lnTo>
                <a:lnTo>
                  <a:pt x="1665" y="21"/>
                </a:lnTo>
                <a:lnTo>
                  <a:pt x="1676" y="11"/>
                </a:lnTo>
                <a:lnTo>
                  <a:pt x="1687" y="11"/>
                </a:lnTo>
                <a:lnTo>
                  <a:pt x="1698" y="11"/>
                </a:lnTo>
                <a:lnTo>
                  <a:pt x="1708" y="11"/>
                </a:lnTo>
                <a:lnTo>
                  <a:pt x="1719" y="0"/>
                </a:lnTo>
                <a:lnTo>
                  <a:pt x="1741" y="0"/>
                </a:lnTo>
                <a:lnTo>
                  <a:pt x="1763" y="0"/>
                </a:lnTo>
                <a:lnTo>
                  <a:pt x="1785" y="0"/>
                </a:lnTo>
                <a:lnTo>
                  <a:pt x="1796" y="0"/>
                </a:lnTo>
                <a:lnTo>
                  <a:pt x="1806" y="0"/>
                </a:lnTo>
                <a:lnTo>
                  <a:pt x="1817" y="11"/>
                </a:lnTo>
                <a:lnTo>
                  <a:pt x="1839" y="21"/>
                </a:lnTo>
                <a:lnTo>
                  <a:pt x="1861" y="32"/>
                </a:lnTo>
                <a:lnTo>
                  <a:pt x="1883" y="43"/>
                </a:lnTo>
                <a:lnTo>
                  <a:pt x="1904" y="65"/>
                </a:lnTo>
                <a:lnTo>
                  <a:pt x="1926" y="86"/>
                </a:lnTo>
                <a:lnTo>
                  <a:pt x="1959" y="108"/>
                </a:lnTo>
                <a:lnTo>
                  <a:pt x="1981" y="119"/>
                </a:lnTo>
                <a:lnTo>
                  <a:pt x="1991" y="140"/>
                </a:lnTo>
                <a:lnTo>
                  <a:pt x="2013" y="151"/>
                </a:lnTo>
                <a:lnTo>
                  <a:pt x="2024" y="173"/>
                </a:lnTo>
                <a:lnTo>
                  <a:pt x="2046" y="184"/>
                </a:lnTo>
                <a:lnTo>
                  <a:pt x="2046" y="195"/>
                </a:lnTo>
                <a:lnTo>
                  <a:pt x="2057" y="205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Freeform 30"/>
          <p:cNvSpPr/>
          <p:nvPr/>
        </p:nvSpPr>
        <p:spPr>
          <a:xfrm>
            <a:off x="7382743" y="3066285"/>
            <a:ext cx="173038" cy="241300"/>
          </a:xfrm>
          <a:custGeom>
            <a:avLst/>
            <a:gdLst/>
            <a:ahLst/>
            <a:cxnLst>
              <a:cxn ang="0">
                <a:pos x="0" y="153629789"/>
              </a:cxn>
              <a:cxn ang="0">
                <a:pos x="13355734" y="122822973"/>
              </a:cxn>
              <a:cxn ang="0">
                <a:pos x="17807010" y="105392709"/>
              </a:cxn>
              <a:cxn ang="0">
                <a:pos x="26710833" y="87962445"/>
              </a:cxn>
              <a:cxn ang="0">
                <a:pos x="31162744" y="70126619"/>
              </a:cxn>
              <a:cxn ang="0">
                <a:pos x="31162744" y="52696355"/>
              </a:cxn>
              <a:cxn ang="0">
                <a:pos x="35210052" y="30806816"/>
              </a:cxn>
              <a:cxn ang="0">
                <a:pos x="35210052" y="13376551"/>
              </a:cxn>
              <a:cxn ang="0">
                <a:pos x="110081432" y="0"/>
              </a:cxn>
              <a:cxn ang="0">
                <a:pos x="106034124" y="13376551"/>
              </a:cxn>
              <a:cxn ang="0">
                <a:pos x="101582212" y="26348177"/>
              </a:cxn>
              <a:cxn ang="0">
                <a:pos x="97130937" y="43778441"/>
              </a:cxn>
              <a:cxn ang="0">
                <a:pos x="88227114" y="61614268"/>
              </a:cxn>
              <a:cxn ang="0">
                <a:pos x="79323291" y="83503170"/>
              </a:cxn>
              <a:cxn ang="0">
                <a:pos x="66372796" y="105392709"/>
              </a:cxn>
              <a:cxn ang="0">
                <a:pos x="53017062" y="131740887"/>
              </a:cxn>
              <a:cxn ang="0">
                <a:pos x="35210052" y="153629789"/>
              </a:cxn>
              <a:cxn ang="0">
                <a:pos x="0" y="153629789"/>
              </a:cxn>
            </a:cxnLst>
            <a:rect l="0" t="0" r="0" b="0"/>
            <a:pathLst>
              <a:path w="272" h="379">
                <a:moveTo>
                  <a:pt x="0" y="379"/>
                </a:moveTo>
                <a:lnTo>
                  <a:pt x="33" y="303"/>
                </a:lnTo>
                <a:lnTo>
                  <a:pt x="44" y="260"/>
                </a:lnTo>
                <a:lnTo>
                  <a:pt x="66" y="217"/>
                </a:lnTo>
                <a:lnTo>
                  <a:pt x="77" y="173"/>
                </a:lnTo>
                <a:lnTo>
                  <a:pt x="77" y="130"/>
                </a:lnTo>
                <a:lnTo>
                  <a:pt x="87" y="76"/>
                </a:lnTo>
                <a:lnTo>
                  <a:pt x="87" y="33"/>
                </a:lnTo>
                <a:lnTo>
                  <a:pt x="272" y="0"/>
                </a:lnTo>
                <a:lnTo>
                  <a:pt x="262" y="33"/>
                </a:lnTo>
                <a:lnTo>
                  <a:pt x="251" y="65"/>
                </a:lnTo>
                <a:lnTo>
                  <a:pt x="240" y="108"/>
                </a:lnTo>
                <a:lnTo>
                  <a:pt x="218" y="152"/>
                </a:lnTo>
                <a:lnTo>
                  <a:pt x="196" y="206"/>
                </a:lnTo>
                <a:lnTo>
                  <a:pt x="164" y="260"/>
                </a:lnTo>
                <a:lnTo>
                  <a:pt x="131" y="325"/>
                </a:lnTo>
                <a:lnTo>
                  <a:pt x="87" y="379"/>
                </a:lnTo>
                <a:lnTo>
                  <a:pt x="0" y="379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Freeform 32"/>
          <p:cNvSpPr/>
          <p:nvPr/>
        </p:nvSpPr>
        <p:spPr>
          <a:xfrm>
            <a:off x="7300193" y="3210748"/>
            <a:ext cx="593725" cy="481012"/>
          </a:xfrm>
          <a:custGeom>
            <a:avLst/>
            <a:gdLst/>
            <a:ahLst/>
            <a:cxnLst>
              <a:cxn ang="0">
                <a:pos x="131170725" y="70068472"/>
              </a:cxn>
              <a:cxn ang="0">
                <a:pos x="87313097" y="74095520"/>
              </a:cxn>
              <a:cxn ang="0">
                <a:pos x="52307426" y="78524892"/>
              </a:cxn>
              <a:cxn ang="0">
                <a:pos x="17301755" y="82954898"/>
              </a:cxn>
              <a:cxn ang="0">
                <a:pos x="0" y="47920345"/>
              </a:cxn>
              <a:cxn ang="0">
                <a:pos x="56733088" y="43893297"/>
              </a:cxn>
              <a:cxn ang="0">
                <a:pos x="105017012" y="39463925"/>
              </a:cxn>
              <a:cxn ang="0">
                <a:pos x="148874641" y="35034553"/>
              </a:cxn>
              <a:cxn ang="0">
                <a:pos x="188306608" y="26175175"/>
              </a:cxn>
              <a:cxn ang="0">
                <a:pos x="214459686" y="22148128"/>
              </a:cxn>
              <a:cxn ang="0">
                <a:pos x="236589898" y="13288750"/>
              </a:cxn>
              <a:cxn ang="0">
                <a:pos x="253891653" y="8859378"/>
              </a:cxn>
              <a:cxn ang="0">
                <a:pos x="262743611" y="4429372"/>
              </a:cxn>
              <a:cxn ang="0">
                <a:pos x="280045366" y="0"/>
              </a:cxn>
              <a:cxn ang="0">
                <a:pos x="302175578" y="4429372"/>
              </a:cxn>
              <a:cxn ang="0">
                <a:pos x="323902995" y="13288750"/>
              </a:cxn>
              <a:cxn ang="0">
                <a:pos x="350458868" y="30604547"/>
              </a:cxn>
              <a:cxn ang="0">
                <a:pos x="363334327" y="39463925"/>
              </a:cxn>
              <a:cxn ang="0">
                <a:pos x="372186285" y="52349716"/>
              </a:cxn>
              <a:cxn ang="0">
                <a:pos x="376612581" y="56779723"/>
              </a:cxn>
              <a:cxn ang="0">
                <a:pos x="376612581" y="65639101"/>
              </a:cxn>
              <a:cxn ang="0">
                <a:pos x="363334327" y="78524892"/>
              </a:cxn>
              <a:cxn ang="0">
                <a:pos x="354482369" y="91813641"/>
              </a:cxn>
              <a:cxn ang="0">
                <a:pos x="346033206" y="117988817"/>
              </a:cxn>
              <a:cxn ang="0">
                <a:pos x="337180614" y="148191040"/>
              </a:cxn>
              <a:cxn ang="0">
                <a:pos x="328328656" y="191681378"/>
              </a:cxn>
              <a:cxn ang="0">
                <a:pos x="319476699" y="226715932"/>
              </a:cxn>
              <a:cxn ang="0">
                <a:pos x="306601239" y="252891107"/>
              </a:cxn>
              <a:cxn ang="0">
                <a:pos x="293322986" y="274636276"/>
              </a:cxn>
              <a:cxn ang="0">
                <a:pos x="271595568" y="291952074"/>
              </a:cxn>
              <a:cxn ang="0">
                <a:pos x="249465357" y="305240823"/>
              </a:cxn>
              <a:cxn ang="0">
                <a:pos x="240613399" y="305240823"/>
              </a:cxn>
              <a:cxn ang="0">
                <a:pos x="232164236" y="291952074"/>
              </a:cxn>
              <a:cxn ang="0">
                <a:pos x="223311644" y="274636276"/>
              </a:cxn>
              <a:cxn ang="0">
                <a:pos x="201182067" y="257320479"/>
              </a:cxn>
              <a:cxn ang="0">
                <a:pos x="179454016" y="239601723"/>
              </a:cxn>
              <a:cxn ang="0">
                <a:pos x="166176396" y="231145303"/>
              </a:cxn>
              <a:cxn ang="0">
                <a:pos x="161750100" y="222285925"/>
              </a:cxn>
              <a:cxn ang="0">
                <a:pos x="157726598" y="217856554"/>
              </a:cxn>
              <a:cxn ang="0">
                <a:pos x="166176396" y="209400134"/>
              </a:cxn>
              <a:cxn ang="0">
                <a:pos x="175028354" y="209400134"/>
              </a:cxn>
              <a:cxn ang="0">
                <a:pos x="192732269" y="213427182"/>
              </a:cxn>
              <a:cxn ang="0">
                <a:pos x="218885982" y="217856554"/>
              </a:cxn>
              <a:cxn ang="0">
                <a:pos x="240613399" y="222285925"/>
              </a:cxn>
              <a:cxn ang="0">
                <a:pos x="253891653" y="217856554"/>
              </a:cxn>
              <a:cxn ang="0">
                <a:pos x="258317315" y="209400134"/>
              </a:cxn>
              <a:cxn ang="0">
                <a:pos x="262743611" y="196111385"/>
              </a:cxn>
              <a:cxn ang="0">
                <a:pos x="267169907" y="178795587"/>
              </a:cxn>
              <a:cxn ang="0">
                <a:pos x="271595568" y="152620412"/>
              </a:cxn>
              <a:cxn ang="0">
                <a:pos x="275619070" y="113559445"/>
              </a:cxn>
              <a:cxn ang="0">
                <a:pos x="275619070" y="87384270"/>
              </a:cxn>
              <a:cxn ang="0">
                <a:pos x="271595568" y="70068472"/>
              </a:cxn>
              <a:cxn ang="0">
                <a:pos x="262743611" y="61209094"/>
              </a:cxn>
              <a:cxn ang="0">
                <a:pos x="245039695" y="61209094"/>
              </a:cxn>
              <a:cxn ang="0">
                <a:pos x="218885982" y="61209094"/>
              </a:cxn>
              <a:cxn ang="0">
                <a:pos x="179454016" y="65639101"/>
              </a:cxn>
            </a:cxnLst>
            <a:rect l="0" t="0" r="0" b="0"/>
            <a:pathLst>
              <a:path w="936" h="758">
                <a:moveTo>
                  <a:pt x="381" y="163"/>
                </a:moveTo>
                <a:lnTo>
                  <a:pt x="326" y="174"/>
                </a:lnTo>
                <a:lnTo>
                  <a:pt x="272" y="184"/>
                </a:lnTo>
                <a:lnTo>
                  <a:pt x="217" y="184"/>
                </a:lnTo>
                <a:lnTo>
                  <a:pt x="174" y="195"/>
                </a:lnTo>
                <a:lnTo>
                  <a:pt x="130" y="195"/>
                </a:lnTo>
                <a:lnTo>
                  <a:pt x="76" y="195"/>
                </a:lnTo>
                <a:lnTo>
                  <a:pt x="43" y="206"/>
                </a:lnTo>
                <a:lnTo>
                  <a:pt x="0" y="206"/>
                </a:lnTo>
                <a:lnTo>
                  <a:pt x="0" y="119"/>
                </a:lnTo>
                <a:lnTo>
                  <a:pt x="76" y="119"/>
                </a:lnTo>
                <a:lnTo>
                  <a:pt x="141" y="109"/>
                </a:lnTo>
                <a:lnTo>
                  <a:pt x="207" y="109"/>
                </a:lnTo>
                <a:lnTo>
                  <a:pt x="261" y="98"/>
                </a:lnTo>
                <a:lnTo>
                  <a:pt x="315" y="98"/>
                </a:lnTo>
                <a:lnTo>
                  <a:pt x="370" y="87"/>
                </a:lnTo>
                <a:lnTo>
                  <a:pt x="424" y="76"/>
                </a:lnTo>
                <a:lnTo>
                  <a:pt x="468" y="65"/>
                </a:lnTo>
                <a:lnTo>
                  <a:pt x="500" y="65"/>
                </a:lnTo>
                <a:lnTo>
                  <a:pt x="533" y="55"/>
                </a:lnTo>
                <a:lnTo>
                  <a:pt x="566" y="44"/>
                </a:lnTo>
                <a:lnTo>
                  <a:pt x="588" y="33"/>
                </a:lnTo>
                <a:lnTo>
                  <a:pt x="609" y="33"/>
                </a:lnTo>
                <a:lnTo>
                  <a:pt x="631" y="22"/>
                </a:lnTo>
                <a:lnTo>
                  <a:pt x="642" y="22"/>
                </a:lnTo>
                <a:lnTo>
                  <a:pt x="653" y="11"/>
                </a:lnTo>
                <a:lnTo>
                  <a:pt x="675" y="11"/>
                </a:lnTo>
                <a:lnTo>
                  <a:pt x="696" y="0"/>
                </a:lnTo>
                <a:lnTo>
                  <a:pt x="729" y="0"/>
                </a:lnTo>
                <a:lnTo>
                  <a:pt x="751" y="11"/>
                </a:lnTo>
                <a:lnTo>
                  <a:pt x="773" y="22"/>
                </a:lnTo>
                <a:lnTo>
                  <a:pt x="805" y="33"/>
                </a:lnTo>
                <a:lnTo>
                  <a:pt x="849" y="55"/>
                </a:lnTo>
                <a:lnTo>
                  <a:pt x="871" y="76"/>
                </a:lnTo>
                <a:lnTo>
                  <a:pt x="892" y="87"/>
                </a:lnTo>
                <a:lnTo>
                  <a:pt x="903" y="98"/>
                </a:lnTo>
                <a:lnTo>
                  <a:pt x="914" y="119"/>
                </a:lnTo>
                <a:lnTo>
                  <a:pt x="925" y="130"/>
                </a:lnTo>
                <a:lnTo>
                  <a:pt x="936" y="130"/>
                </a:lnTo>
                <a:lnTo>
                  <a:pt x="936" y="141"/>
                </a:lnTo>
                <a:lnTo>
                  <a:pt x="936" y="152"/>
                </a:lnTo>
                <a:lnTo>
                  <a:pt x="936" y="163"/>
                </a:lnTo>
                <a:lnTo>
                  <a:pt x="925" y="184"/>
                </a:lnTo>
                <a:lnTo>
                  <a:pt x="903" y="195"/>
                </a:lnTo>
                <a:lnTo>
                  <a:pt x="892" y="206"/>
                </a:lnTo>
                <a:lnTo>
                  <a:pt x="881" y="228"/>
                </a:lnTo>
                <a:lnTo>
                  <a:pt x="871" y="260"/>
                </a:lnTo>
                <a:lnTo>
                  <a:pt x="860" y="293"/>
                </a:lnTo>
                <a:lnTo>
                  <a:pt x="849" y="325"/>
                </a:lnTo>
                <a:lnTo>
                  <a:pt x="838" y="368"/>
                </a:lnTo>
                <a:lnTo>
                  <a:pt x="827" y="422"/>
                </a:lnTo>
                <a:lnTo>
                  <a:pt x="816" y="476"/>
                </a:lnTo>
                <a:lnTo>
                  <a:pt x="805" y="520"/>
                </a:lnTo>
                <a:lnTo>
                  <a:pt x="794" y="563"/>
                </a:lnTo>
                <a:lnTo>
                  <a:pt x="773" y="595"/>
                </a:lnTo>
                <a:lnTo>
                  <a:pt x="762" y="628"/>
                </a:lnTo>
                <a:lnTo>
                  <a:pt x="751" y="660"/>
                </a:lnTo>
                <a:lnTo>
                  <a:pt x="729" y="682"/>
                </a:lnTo>
                <a:lnTo>
                  <a:pt x="718" y="693"/>
                </a:lnTo>
                <a:lnTo>
                  <a:pt x="675" y="725"/>
                </a:lnTo>
                <a:lnTo>
                  <a:pt x="642" y="747"/>
                </a:lnTo>
                <a:lnTo>
                  <a:pt x="620" y="758"/>
                </a:lnTo>
                <a:lnTo>
                  <a:pt x="609" y="758"/>
                </a:lnTo>
                <a:lnTo>
                  <a:pt x="598" y="758"/>
                </a:lnTo>
                <a:lnTo>
                  <a:pt x="588" y="747"/>
                </a:lnTo>
                <a:lnTo>
                  <a:pt x="577" y="725"/>
                </a:lnTo>
                <a:lnTo>
                  <a:pt x="566" y="704"/>
                </a:lnTo>
                <a:lnTo>
                  <a:pt x="555" y="682"/>
                </a:lnTo>
                <a:lnTo>
                  <a:pt x="533" y="660"/>
                </a:lnTo>
                <a:lnTo>
                  <a:pt x="500" y="639"/>
                </a:lnTo>
                <a:lnTo>
                  <a:pt x="468" y="606"/>
                </a:lnTo>
                <a:lnTo>
                  <a:pt x="446" y="595"/>
                </a:lnTo>
                <a:lnTo>
                  <a:pt x="424" y="585"/>
                </a:lnTo>
                <a:lnTo>
                  <a:pt x="413" y="574"/>
                </a:lnTo>
                <a:lnTo>
                  <a:pt x="402" y="563"/>
                </a:lnTo>
                <a:lnTo>
                  <a:pt x="402" y="552"/>
                </a:lnTo>
                <a:lnTo>
                  <a:pt x="392" y="552"/>
                </a:lnTo>
                <a:lnTo>
                  <a:pt x="392" y="541"/>
                </a:lnTo>
                <a:lnTo>
                  <a:pt x="402" y="530"/>
                </a:lnTo>
                <a:lnTo>
                  <a:pt x="413" y="520"/>
                </a:lnTo>
                <a:lnTo>
                  <a:pt x="424" y="520"/>
                </a:lnTo>
                <a:lnTo>
                  <a:pt x="435" y="520"/>
                </a:lnTo>
                <a:lnTo>
                  <a:pt x="457" y="530"/>
                </a:lnTo>
                <a:lnTo>
                  <a:pt x="479" y="530"/>
                </a:lnTo>
                <a:lnTo>
                  <a:pt x="500" y="530"/>
                </a:lnTo>
                <a:lnTo>
                  <a:pt x="544" y="541"/>
                </a:lnTo>
                <a:lnTo>
                  <a:pt x="577" y="552"/>
                </a:lnTo>
                <a:lnTo>
                  <a:pt x="598" y="552"/>
                </a:lnTo>
                <a:lnTo>
                  <a:pt x="620" y="541"/>
                </a:lnTo>
                <a:lnTo>
                  <a:pt x="631" y="541"/>
                </a:lnTo>
                <a:lnTo>
                  <a:pt x="631" y="530"/>
                </a:lnTo>
                <a:lnTo>
                  <a:pt x="642" y="520"/>
                </a:lnTo>
                <a:lnTo>
                  <a:pt x="642" y="498"/>
                </a:lnTo>
                <a:lnTo>
                  <a:pt x="653" y="487"/>
                </a:lnTo>
                <a:lnTo>
                  <a:pt x="664" y="466"/>
                </a:lnTo>
                <a:lnTo>
                  <a:pt x="664" y="444"/>
                </a:lnTo>
                <a:lnTo>
                  <a:pt x="664" y="422"/>
                </a:lnTo>
                <a:lnTo>
                  <a:pt x="675" y="379"/>
                </a:lnTo>
                <a:lnTo>
                  <a:pt x="685" y="325"/>
                </a:lnTo>
                <a:lnTo>
                  <a:pt x="685" y="282"/>
                </a:lnTo>
                <a:lnTo>
                  <a:pt x="696" y="249"/>
                </a:lnTo>
                <a:lnTo>
                  <a:pt x="685" y="217"/>
                </a:lnTo>
                <a:lnTo>
                  <a:pt x="685" y="184"/>
                </a:lnTo>
                <a:lnTo>
                  <a:pt x="675" y="174"/>
                </a:lnTo>
                <a:lnTo>
                  <a:pt x="664" y="152"/>
                </a:lnTo>
                <a:lnTo>
                  <a:pt x="653" y="152"/>
                </a:lnTo>
                <a:lnTo>
                  <a:pt x="642" y="152"/>
                </a:lnTo>
                <a:lnTo>
                  <a:pt x="609" y="152"/>
                </a:lnTo>
                <a:lnTo>
                  <a:pt x="588" y="152"/>
                </a:lnTo>
                <a:lnTo>
                  <a:pt x="544" y="152"/>
                </a:lnTo>
                <a:lnTo>
                  <a:pt x="500" y="152"/>
                </a:lnTo>
                <a:lnTo>
                  <a:pt x="446" y="163"/>
                </a:lnTo>
                <a:lnTo>
                  <a:pt x="381" y="163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33"/>
          <p:cNvSpPr/>
          <p:nvPr/>
        </p:nvSpPr>
        <p:spPr>
          <a:xfrm>
            <a:off x="7438306" y="3402835"/>
            <a:ext cx="152400" cy="111125"/>
          </a:xfrm>
          <a:custGeom>
            <a:avLst/>
            <a:gdLst/>
            <a:ahLst/>
            <a:cxnLst>
              <a:cxn ang="0">
                <a:pos x="0" y="9077564"/>
              </a:cxn>
              <a:cxn ang="0">
                <a:pos x="0" y="4538782"/>
              </a:cxn>
              <a:cxn ang="0">
                <a:pos x="4435475" y="0"/>
              </a:cxn>
              <a:cxn ang="0">
                <a:pos x="13306425" y="0"/>
              </a:cxn>
              <a:cxn ang="0">
                <a:pos x="26612850" y="0"/>
              </a:cxn>
              <a:cxn ang="0">
                <a:pos x="39516050" y="0"/>
              </a:cxn>
              <a:cxn ang="0">
                <a:pos x="48387000" y="0"/>
              </a:cxn>
              <a:cxn ang="0">
                <a:pos x="61693425" y="4538782"/>
              </a:cxn>
              <a:cxn ang="0">
                <a:pos x="74596625" y="9077564"/>
              </a:cxn>
              <a:cxn ang="0">
                <a:pos x="83467575" y="13615703"/>
              </a:cxn>
              <a:cxn ang="0">
                <a:pos x="87903050" y="22280241"/>
              </a:cxn>
              <a:cxn ang="0">
                <a:pos x="92338525" y="35896587"/>
              </a:cxn>
              <a:cxn ang="0">
                <a:pos x="96774000" y="44561125"/>
              </a:cxn>
              <a:cxn ang="0">
                <a:pos x="92338525" y="58176828"/>
              </a:cxn>
              <a:cxn ang="0">
                <a:pos x="92338525" y="62715610"/>
              </a:cxn>
              <a:cxn ang="0">
                <a:pos x="87903050" y="71380148"/>
              </a:cxn>
              <a:cxn ang="0">
                <a:pos x="79032100" y="71380148"/>
              </a:cxn>
              <a:cxn ang="0">
                <a:pos x="70564375" y="71380148"/>
              </a:cxn>
              <a:cxn ang="0">
                <a:pos x="66128900" y="71380148"/>
              </a:cxn>
              <a:cxn ang="0">
                <a:pos x="61693425" y="67254392"/>
              </a:cxn>
              <a:cxn ang="0">
                <a:pos x="57257950" y="62715610"/>
              </a:cxn>
              <a:cxn ang="0">
                <a:pos x="48387000" y="58176828"/>
              </a:cxn>
              <a:cxn ang="0">
                <a:pos x="43951525" y="53638046"/>
              </a:cxn>
              <a:cxn ang="0">
                <a:pos x="39516050" y="49099907"/>
              </a:cxn>
              <a:cxn ang="0">
                <a:pos x="31048325" y="40434726"/>
              </a:cxn>
              <a:cxn ang="0">
                <a:pos x="22177375" y="31357805"/>
              </a:cxn>
              <a:cxn ang="0">
                <a:pos x="17741900" y="26819023"/>
              </a:cxn>
              <a:cxn ang="0">
                <a:pos x="13306425" y="22280241"/>
              </a:cxn>
              <a:cxn ang="0">
                <a:pos x="8870950" y="18154485"/>
              </a:cxn>
              <a:cxn ang="0">
                <a:pos x="4435475" y="13615703"/>
              </a:cxn>
              <a:cxn ang="0">
                <a:pos x="0" y="13615703"/>
              </a:cxn>
              <a:cxn ang="0">
                <a:pos x="0" y="9077564"/>
              </a:cxn>
            </a:cxnLst>
            <a:rect l="0" t="0" r="0" b="0"/>
            <a:pathLst>
              <a:path w="240" h="173">
                <a:moveTo>
                  <a:pt x="0" y="22"/>
                </a:moveTo>
                <a:lnTo>
                  <a:pt x="0" y="11"/>
                </a:lnTo>
                <a:lnTo>
                  <a:pt x="11" y="0"/>
                </a:lnTo>
                <a:lnTo>
                  <a:pt x="33" y="0"/>
                </a:lnTo>
                <a:lnTo>
                  <a:pt x="66" y="0"/>
                </a:lnTo>
                <a:lnTo>
                  <a:pt x="98" y="0"/>
                </a:lnTo>
                <a:lnTo>
                  <a:pt x="120" y="0"/>
                </a:lnTo>
                <a:lnTo>
                  <a:pt x="153" y="11"/>
                </a:lnTo>
                <a:lnTo>
                  <a:pt x="185" y="22"/>
                </a:lnTo>
                <a:lnTo>
                  <a:pt x="207" y="33"/>
                </a:lnTo>
                <a:lnTo>
                  <a:pt x="218" y="54"/>
                </a:lnTo>
                <a:lnTo>
                  <a:pt x="229" y="87"/>
                </a:lnTo>
                <a:lnTo>
                  <a:pt x="240" y="108"/>
                </a:lnTo>
                <a:lnTo>
                  <a:pt x="229" y="141"/>
                </a:lnTo>
                <a:lnTo>
                  <a:pt x="229" y="152"/>
                </a:lnTo>
                <a:lnTo>
                  <a:pt x="218" y="173"/>
                </a:lnTo>
                <a:lnTo>
                  <a:pt x="196" y="173"/>
                </a:lnTo>
                <a:lnTo>
                  <a:pt x="175" y="173"/>
                </a:lnTo>
                <a:lnTo>
                  <a:pt x="164" y="173"/>
                </a:lnTo>
                <a:lnTo>
                  <a:pt x="153" y="163"/>
                </a:lnTo>
                <a:lnTo>
                  <a:pt x="142" y="152"/>
                </a:lnTo>
                <a:lnTo>
                  <a:pt x="120" y="141"/>
                </a:lnTo>
                <a:lnTo>
                  <a:pt x="109" y="130"/>
                </a:lnTo>
                <a:lnTo>
                  <a:pt x="98" y="119"/>
                </a:lnTo>
                <a:lnTo>
                  <a:pt x="77" y="98"/>
                </a:lnTo>
                <a:lnTo>
                  <a:pt x="55" y="76"/>
                </a:lnTo>
                <a:lnTo>
                  <a:pt x="44" y="65"/>
                </a:lnTo>
                <a:lnTo>
                  <a:pt x="33" y="54"/>
                </a:lnTo>
                <a:lnTo>
                  <a:pt x="22" y="44"/>
                </a:lnTo>
                <a:lnTo>
                  <a:pt x="11" y="33"/>
                </a:lnTo>
                <a:lnTo>
                  <a:pt x="0" y="33"/>
                </a:lnTo>
                <a:lnTo>
                  <a:pt x="0" y="22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Freeform 34"/>
          <p:cNvSpPr/>
          <p:nvPr/>
        </p:nvSpPr>
        <p:spPr>
          <a:xfrm>
            <a:off x="6885856" y="3844160"/>
            <a:ext cx="993775" cy="157163"/>
          </a:xfrm>
          <a:custGeom>
            <a:avLst/>
            <a:gdLst/>
            <a:ahLst/>
            <a:cxnLst>
              <a:cxn ang="0">
                <a:pos x="17294349" y="47790860"/>
              </a:cxn>
              <a:cxn ang="0">
                <a:pos x="56709862" y="47790860"/>
              </a:cxn>
              <a:cxn ang="0">
                <a:pos x="104972954" y="43373186"/>
              </a:cxn>
              <a:cxn ang="0">
                <a:pos x="153236680" y="38955511"/>
              </a:cxn>
              <a:cxn ang="0">
                <a:pos x="236089104" y="34537837"/>
              </a:cxn>
              <a:cxn ang="0">
                <a:pos x="354335011" y="17268918"/>
              </a:cxn>
              <a:cxn ang="0">
                <a:pos x="450861829" y="4015895"/>
              </a:cxn>
              <a:cxn ang="0">
                <a:pos x="503147585" y="0"/>
              </a:cxn>
              <a:cxn ang="0">
                <a:pos x="546987205" y="0"/>
              </a:cxn>
              <a:cxn ang="0">
                <a:pos x="577553872" y="4015895"/>
              </a:cxn>
              <a:cxn ang="0">
                <a:pos x="599675037" y="12851244"/>
              </a:cxn>
              <a:cxn ang="0">
                <a:pos x="616969386" y="21686593"/>
              </a:cxn>
              <a:cxn ang="0">
                <a:pos x="625817598" y="30120162"/>
              </a:cxn>
              <a:cxn ang="0">
                <a:pos x="630241704" y="38955511"/>
              </a:cxn>
              <a:cxn ang="0">
                <a:pos x="625817598" y="43373186"/>
              </a:cxn>
              <a:cxn ang="0">
                <a:pos x="616969386" y="47790860"/>
              </a:cxn>
              <a:cxn ang="0">
                <a:pos x="595250931" y="51806755"/>
              </a:cxn>
              <a:cxn ang="0">
                <a:pos x="569107736" y="51806755"/>
              </a:cxn>
              <a:cxn ang="0">
                <a:pos x="534116962" y="56224430"/>
              </a:cxn>
              <a:cxn ang="0">
                <a:pos x="485853236" y="60642104"/>
              </a:cxn>
              <a:cxn ang="0">
                <a:pos x="433165404" y="60642104"/>
              </a:cxn>
              <a:cxn ang="0">
                <a:pos x="372031435" y="65059779"/>
              </a:cxn>
              <a:cxn ang="0">
                <a:pos x="310495391" y="73895127"/>
              </a:cxn>
              <a:cxn ang="0">
                <a:pos x="253786163" y="77911022"/>
              </a:cxn>
              <a:cxn ang="0">
                <a:pos x="209946543" y="86746371"/>
              </a:cxn>
              <a:cxn ang="0">
                <a:pos x="166106923" y="91164046"/>
              </a:cxn>
              <a:cxn ang="0">
                <a:pos x="131116149" y="95581720"/>
              </a:cxn>
              <a:cxn ang="0">
                <a:pos x="100548848" y="99597615"/>
              </a:cxn>
              <a:cxn ang="0">
                <a:pos x="78830393" y="99597615"/>
              </a:cxn>
              <a:cxn ang="0">
                <a:pos x="61133969" y="95581720"/>
              </a:cxn>
              <a:cxn ang="0">
                <a:pos x="47861650" y="91164046"/>
              </a:cxn>
              <a:cxn ang="0">
                <a:pos x="30566667" y="82328697"/>
              </a:cxn>
              <a:cxn ang="0">
                <a:pos x="17294349" y="69477453"/>
              </a:cxn>
              <a:cxn ang="0">
                <a:pos x="0" y="47790860"/>
              </a:cxn>
            </a:cxnLst>
            <a:rect l="0" t="0" r="0" b="0"/>
            <a:pathLst>
              <a:path w="1567" h="248">
                <a:moveTo>
                  <a:pt x="0" y="119"/>
                </a:moveTo>
                <a:lnTo>
                  <a:pt x="43" y="119"/>
                </a:lnTo>
                <a:lnTo>
                  <a:pt x="98" y="119"/>
                </a:lnTo>
                <a:lnTo>
                  <a:pt x="141" y="119"/>
                </a:lnTo>
                <a:lnTo>
                  <a:pt x="206" y="108"/>
                </a:lnTo>
                <a:lnTo>
                  <a:pt x="261" y="108"/>
                </a:lnTo>
                <a:lnTo>
                  <a:pt x="315" y="108"/>
                </a:lnTo>
                <a:lnTo>
                  <a:pt x="381" y="97"/>
                </a:lnTo>
                <a:lnTo>
                  <a:pt x="446" y="97"/>
                </a:lnTo>
                <a:lnTo>
                  <a:pt x="587" y="86"/>
                </a:lnTo>
                <a:lnTo>
                  <a:pt x="729" y="65"/>
                </a:lnTo>
                <a:lnTo>
                  <a:pt x="881" y="43"/>
                </a:lnTo>
                <a:lnTo>
                  <a:pt x="1034" y="21"/>
                </a:lnTo>
                <a:lnTo>
                  <a:pt x="1121" y="10"/>
                </a:lnTo>
                <a:lnTo>
                  <a:pt x="1186" y="0"/>
                </a:lnTo>
                <a:lnTo>
                  <a:pt x="1251" y="0"/>
                </a:lnTo>
                <a:lnTo>
                  <a:pt x="1306" y="0"/>
                </a:lnTo>
                <a:lnTo>
                  <a:pt x="1360" y="0"/>
                </a:lnTo>
                <a:lnTo>
                  <a:pt x="1404" y="0"/>
                </a:lnTo>
                <a:lnTo>
                  <a:pt x="1436" y="10"/>
                </a:lnTo>
                <a:lnTo>
                  <a:pt x="1469" y="21"/>
                </a:lnTo>
                <a:lnTo>
                  <a:pt x="1491" y="32"/>
                </a:lnTo>
                <a:lnTo>
                  <a:pt x="1513" y="43"/>
                </a:lnTo>
                <a:lnTo>
                  <a:pt x="1534" y="54"/>
                </a:lnTo>
                <a:lnTo>
                  <a:pt x="1545" y="65"/>
                </a:lnTo>
                <a:lnTo>
                  <a:pt x="1556" y="75"/>
                </a:lnTo>
                <a:lnTo>
                  <a:pt x="1567" y="86"/>
                </a:lnTo>
                <a:lnTo>
                  <a:pt x="1567" y="97"/>
                </a:lnTo>
                <a:lnTo>
                  <a:pt x="1567" y="108"/>
                </a:lnTo>
                <a:lnTo>
                  <a:pt x="1556" y="108"/>
                </a:lnTo>
                <a:lnTo>
                  <a:pt x="1545" y="119"/>
                </a:lnTo>
                <a:lnTo>
                  <a:pt x="1534" y="119"/>
                </a:lnTo>
                <a:lnTo>
                  <a:pt x="1513" y="129"/>
                </a:lnTo>
                <a:lnTo>
                  <a:pt x="1480" y="129"/>
                </a:lnTo>
                <a:lnTo>
                  <a:pt x="1447" y="129"/>
                </a:lnTo>
                <a:lnTo>
                  <a:pt x="1415" y="129"/>
                </a:lnTo>
                <a:lnTo>
                  <a:pt x="1371" y="129"/>
                </a:lnTo>
                <a:lnTo>
                  <a:pt x="1328" y="140"/>
                </a:lnTo>
                <a:lnTo>
                  <a:pt x="1273" y="140"/>
                </a:lnTo>
                <a:lnTo>
                  <a:pt x="1208" y="151"/>
                </a:lnTo>
                <a:lnTo>
                  <a:pt x="1143" y="151"/>
                </a:lnTo>
                <a:lnTo>
                  <a:pt x="1077" y="151"/>
                </a:lnTo>
                <a:lnTo>
                  <a:pt x="1001" y="162"/>
                </a:lnTo>
                <a:lnTo>
                  <a:pt x="925" y="162"/>
                </a:lnTo>
                <a:lnTo>
                  <a:pt x="849" y="173"/>
                </a:lnTo>
                <a:lnTo>
                  <a:pt x="772" y="184"/>
                </a:lnTo>
                <a:lnTo>
                  <a:pt x="707" y="184"/>
                </a:lnTo>
                <a:lnTo>
                  <a:pt x="631" y="194"/>
                </a:lnTo>
                <a:lnTo>
                  <a:pt x="577" y="205"/>
                </a:lnTo>
                <a:lnTo>
                  <a:pt x="522" y="216"/>
                </a:lnTo>
                <a:lnTo>
                  <a:pt x="468" y="216"/>
                </a:lnTo>
                <a:lnTo>
                  <a:pt x="413" y="227"/>
                </a:lnTo>
                <a:lnTo>
                  <a:pt x="370" y="238"/>
                </a:lnTo>
                <a:lnTo>
                  <a:pt x="326" y="238"/>
                </a:lnTo>
                <a:lnTo>
                  <a:pt x="294" y="248"/>
                </a:lnTo>
                <a:lnTo>
                  <a:pt x="250" y="248"/>
                </a:lnTo>
                <a:lnTo>
                  <a:pt x="228" y="248"/>
                </a:lnTo>
                <a:lnTo>
                  <a:pt x="196" y="248"/>
                </a:lnTo>
                <a:lnTo>
                  <a:pt x="174" y="248"/>
                </a:lnTo>
                <a:lnTo>
                  <a:pt x="152" y="238"/>
                </a:lnTo>
                <a:lnTo>
                  <a:pt x="141" y="238"/>
                </a:lnTo>
                <a:lnTo>
                  <a:pt x="119" y="227"/>
                </a:lnTo>
                <a:lnTo>
                  <a:pt x="98" y="216"/>
                </a:lnTo>
                <a:lnTo>
                  <a:pt x="76" y="205"/>
                </a:lnTo>
                <a:lnTo>
                  <a:pt x="54" y="184"/>
                </a:lnTo>
                <a:lnTo>
                  <a:pt x="43" y="173"/>
                </a:lnTo>
                <a:lnTo>
                  <a:pt x="21" y="151"/>
                </a:lnTo>
                <a:lnTo>
                  <a:pt x="0" y="119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Freeform 35"/>
          <p:cNvSpPr/>
          <p:nvPr/>
        </p:nvSpPr>
        <p:spPr>
          <a:xfrm>
            <a:off x="7057306" y="2729735"/>
            <a:ext cx="1147762" cy="165100"/>
          </a:xfrm>
          <a:custGeom>
            <a:avLst/>
            <a:gdLst/>
            <a:ahLst/>
            <a:cxnLst>
              <a:cxn ang="0">
                <a:pos x="526902790" y="8870950"/>
              </a:cxn>
              <a:cxn ang="0">
                <a:pos x="570878526" y="4435475"/>
              </a:cxn>
              <a:cxn ang="0">
                <a:pos x="605978320" y="0"/>
              </a:cxn>
              <a:cxn ang="0">
                <a:pos x="632202808" y="0"/>
              </a:cxn>
              <a:cxn ang="0">
                <a:pos x="658426661" y="0"/>
              </a:cxn>
              <a:cxn ang="0">
                <a:pos x="693930426" y="4435475"/>
              </a:cxn>
              <a:cxn ang="0">
                <a:pos x="715716308" y="17741900"/>
              </a:cxn>
              <a:cxn ang="0">
                <a:pos x="729030221" y="30645100"/>
              </a:cxn>
              <a:cxn ang="0">
                <a:pos x="729030221" y="39516050"/>
              </a:cxn>
              <a:cxn ang="0">
                <a:pos x="715716308" y="43548300"/>
              </a:cxn>
              <a:cxn ang="0">
                <a:pos x="685054485" y="47983775"/>
              </a:cxn>
              <a:cxn ang="0">
                <a:pos x="667302602" y="47983775"/>
              </a:cxn>
              <a:cxn ang="0">
                <a:pos x="641078749" y="52419250"/>
              </a:cxn>
              <a:cxn ang="0">
                <a:pos x="614854261" y="52419250"/>
              </a:cxn>
              <a:cxn ang="0">
                <a:pos x="562002584" y="56854725"/>
              </a:cxn>
              <a:cxn ang="0">
                <a:pos x="522464819" y="56854725"/>
              </a:cxn>
              <a:cxn ang="0">
                <a:pos x="496240967" y="61290200"/>
              </a:cxn>
              <a:cxn ang="0">
                <a:pos x="478489084" y="61290200"/>
              </a:cxn>
              <a:cxn ang="0">
                <a:pos x="469613142" y="65725675"/>
              </a:cxn>
              <a:cxn ang="0">
                <a:pos x="456703202" y="65725675"/>
              </a:cxn>
              <a:cxn ang="0">
                <a:pos x="438951319" y="65725675"/>
              </a:cxn>
              <a:cxn ang="0">
                <a:pos x="412726831" y="69757925"/>
              </a:cxn>
              <a:cxn ang="0">
                <a:pos x="382065007" y="74193400"/>
              </a:cxn>
              <a:cxn ang="0">
                <a:pos x="346965213" y="74193400"/>
              </a:cxn>
              <a:cxn ang="0">
                <a:pos x="307427448" y="78628875"/>
              </a:cxn>
              <a:cxn ang="0">
                <a:pos x="259013742" y="83064350"/>
              </a:cxn>
              <a:cxn ang="0">
                <a:pos x="210600036" y="87499825"/>
              </a:cxn>
              <a:cxn ang="0">
                <a:pos x="171061635" y="91532075"/>
              </a:cxn>
              <a:cxn ang="0">
                <a:pos x="135961841" y="95967550"/>
              </a:cxn>
              <a:cxn ang="0">
                <a:pos x="105300018" y="100403025"/>
              </a:cxn>
              <a:cxn ang="0">
                <a:pos x="83513501" y="104838500"/>
              </a:cxn>
              <a:cxn ang="0">
                <a:pos x="65762253" y="104838500"/>
              </a:cxn>
              <a:cxn ang="0">
                <a:pos x="52448341" y="104838500"/>
              </a:cxn>
              <a:cxn ang="0">
                <a:pos x="43975736" y="104838500"/>
              </a:cxn>
              <a:cxn ang="0">
                <a:pos x="30661823" y="95967550"/>
              </a:cxn>
              <a:cxn ang="0">
                <a:pos x="17348546" y="87499825"/>
              </a:cxn>
              <a:cxn ang="0">
                <a:pos x="0" y="69757925"/>
              </a:cxn>
              <a:cxn ang="0">
                <a:pos x="12910576" y="65725675"/>
              </a:cxn>
              <a:cxn ang="0">
                <a:pos x="26223853" y="61290200"/>
              </a:cxn>
              <a:cxn ang="0">
                <a:pos x="70200224" y="56854725"/>
              </a:cxn>
              <a:cxn ang="0">
                <a:pos x="100862047" y="56854725"/>
              </a:cxn>
              <a:cxn ang="0">
                <a:pos x="144837783" y="52419250"/>
              </a:cxn>
              <a:cxn ang="0">
                <a:pos x="197689460" y="47983775"/>
              </a:cxn>
              <a:cxn ang="0">
                <a:pos x="259013742" y="39516050"/>
              </a:cxn>
              <a:cxn ang="0">
                <a:pos x="324775360" y="35080575"/>
              </a:cxn>
              <a:cxn ang="0">
                <a:pos x="390940949" y="26209625"/>
              </a:cxn>
              <a:cxn ang="0">
                <a:pos x="447827260" y="21774150"/>
              </a:cxn>
              <a:cxn ang="0">
                <a:pos x="500678937" y="13306425"/>
              </a:cxn>
            </a:cxnLst>
            <a:rect l="0" t="0" r="0" b="0"/>
            <a:pathLst>
              <a:path w="1807" h="260">
                <a:moveTo>
                  <a:pt x="1241" y="33"/>
                </a:moveTo>
                <a:lnTo>
                  <a:pt x="1306" y="22"/>
                </a:lnTo>
                <a:lnTo>
                  <a:pt x="1360" y="22"/>
                </a:lnTo>
                <a:lnTo>
                  <a:pt x="1415" y="11"/>
                </a:lnTo>
                <a:lnTo>
                  <a:pt x="1458" y="11"/>
                </a:lnTo>
                <a:lnTo>
                  <a:pt x="1502" y="0"/>
                </a:lnTo>
                <a:lnTo>
                  <a:pt x="1535" y="0"/>
                </a:lnTo>
                <a:lnTo>
                  <a:pt x="1567" y="0"/>
                </a:lnTo>
                <a:lnTo>
                  <a:pt x="1589" y="0"/>
                </a:lnTo>
                <a:lnTo>
                  <a:pt x="1632" y="0"/>
                </a:lnTo>
                <a:lnTo>
                  <a:pt x="1676" y="11"/>
                </a:lnTo>
                <a:lnTo>
                  <a:pt x="1720" y="11"/>
                </a:lnTo>
                <a:lnTo>
                  <a:pt x="1752" y="22"/>
                </a:lnTo>
                <a:lnTo>
                  <a:pt x="1774" y="44"/>
                </a:lnTo>
                <a:lnTo>
                  <a:pt x="1796" y="54"/>
                </a:lnTo>
                <a:lnTo>
                  <a:pt x="1807" y="76"/>
                </a:lnTo>
                <a:lnTo>
                  <a:pt x="1807" y="87"/>
                </a:lnTo>
                <a:lnTo>
                  <a:pt x="1807" y="98"/>
                </a:lnTo>
                <a:lnTo>
                  <a:pt x="1796" y="98"/>
                </a:lnTo>
                <a:lnTo>
                  <a:pt x="1774" y="108"/>
                </a:lnTo>
                <a:lnTo>
                  <a:pt x="1741" y="119"/>
                </a:lnTo>
                <a:lnTo>
                  <a:pt x="1698" y="119"/>
                </a:lnTo>
                <a:lnTo>
                  <a:pt x="1676" y="119"/>
                </a:lnTo>
                <a:lnTo>
                  <a:pt x="1654" y="119"/>
                </a:lnTo>
                <a:lnTo>
                  <a:pt x="1622" y="130"/>
                </a:lnTo>
                <a:lnTo>
                  <a:pt x="1589" y="130"/>
                </a:lnTo>
                <a:lnTo>
                  <a:pt x="1556" y="130"/>
                </a:lnTo>
                <a:lnTo>
                  <a:pt x="1524" y="130"/>
                </a:lnTo>
                <a:lnTo>
                  <a:pt x="1458" y="141"/>
                </a:lnTo>
                <a:lnTo>
                  <a:pt x="1393" y="141"/>
                </a:lnTo>
                <a:lnTo>
                  <a:pt x="1339" y="141"/>
                </a:lnTo>
                <a:lnTo>
                  <a:pt x="1295" y="141"/>
                </a:lnTo>
                <a:lnTo>
                  <a:pt x="1262" y="141"/>
                </a:lnTo>
                <a:lnTo>
                  <a:pt x="1230" y="152"/>
                </a:lnTo>
                <a:lnTo>
                  <a:pt x="1208" y="152"/>
                </a:lnTo>
                <a:lnTo>
                  <a:pt x="1186" y="152"/>
                </a:lnTo>
                <a:lnTo>
                  <a:pt x="1175" y="152"/>
                </a:lnTo>
                <a:lnTo>
                  <a:pt x="1164" y="163"/>
                </a:lnTo>
                <a:lnTo>
                  <a:pt x="1154" y="163"/>
                </a:lnTo>
                <a:lnTo>
                  <a:pt x="1132" y="163"/>
                </a:lnTo>
                <a:lnTo>
                  <a:pt x="1110" y="163"/>
                </a:lnTo>
                <a:lnTo>
                  <a:pt x="1088" y="163"/>
                </a:lnTo>
                <a:lnTo>
                  <a:pt x="1056" y="173"/>
                </a:lnTo>
                <a:lnTo>
                  <a:pt x="1023" y="173"/>
                </a:lnTo>
                <a:lnTo>
                  <a:pt x="990" y="173"/>
                </a:lnTo>
                <a:lnTo>
                  <a:pt x="947" y="184"/>
                </a:lnTo>
                <a:lnTo>
                  <a:pt x="903" y="184"/>
                </a:lnTo>
                <a:lnTo>
                  <a:pt x="860" y="184"/>
                </a:lnTo>
                <a:lnTo>
                  <a:pt x="816" y="195"/>
                </a:lnTo>
                <a:lnTo>
                  <a:pt x="762" y="195"/>
                </a:lnTo>
                <a:lnTo>
                  <a:pt x="707" y="206"/>
                </a:lnTo>
                <a:lnTo>
                  <a:pt x="642" y="206"/>
                </a:lnTo>
                <a:lnTo>
                  <a:pt x="588" y="217"/>
                </a:lnTo>
                <a:lnTo>
                  <a:pt x="522" y="217"/>
                </a:lnTo>
                <a:lnTo>
                  <a:pt x="468" y="227"/>
                </a:lnTo>
                <a:lnTo>
                  <a:pt x="424" y="227"/>
                </a:lnTo>
                <a:lnTo>
                  <a:pt x="381" y="238"/>
                </a:lnTo>
                <a:lnTo>
                  <a:pt x="337" y="238"/>
                </a:lnTo>
                <a:lnTo>
                  <a:pt x="294" y="249"/>
                </a:lnTo>
                <a:lnTo>
                  <a:pt x="261" y="249"/>
                </a:lnTo>
                <a:lnTo>
                  <a:pt x="228" y="249"/>
                </a:lnTo>
                <a:lnTo>
                  <a:pt x="207" y="260"/>
                </a:lnTo>
                <a:lnTo>
                  <a:pt x="185" y="260"/>
                </a:lnTo>
                <a:lnTo>
                  <a:pt x="163" y="260"/>
                </a:lnTo>
                <a:lnTo>
                  <a:pt x="141" y="260"/>
                </a:lnTo>
                <a:lnTo>
                  <a:pt x="130" y="260"/>
                </a:lnTo>
                <a:lnTo>
                  <a:pt x="120" y="260"/>
                </a:lnTo>
                <a:lnTo>
                  <a:pt x="109" y="260"/>
                </a:lnTo>
                <a:lnTo>
                  <a:pt x="98" y="249"/>
                </a:lnTo>
                <a:lnTo>
                  <a:pt x="76" y="238"/>
                </a:lnTo>
                <a:lnTo>
                  <a:pt x="65" y="227"/>
                </a:lnTo>
                <a:lnTo>
                  <a:pt x="43" y="217"/>
                </a:lnTo>
                <a:lnTo>
                  <a:pt x="22" y="195"/>
                </a:lnTo>
                <a:lnTo>
                  <a:pt x="0" y="173"/>
                </a:lnTo>
                <a:lnTo>
                  <a:pt x="11" y="173"/>
                </a:lnTo>
                <a:lnTo>
                  <a:pt x="32" y="163"/>
                </a:lnTo>
                <a:lnTo>
                  <a:pt x="43" y="152"/>
                </a:lnTo>
                <a:lnTo>
                  <a:pt x="65" y="152"/>
                </a:lnTo>
                <a:lnTo>
                  <a:pt x="120" y="141"/>
                </a:lnTo>
                <a:lnTo>
                  <a:pt x="174" y="141"/>
                </a:lnTo>
                <a:lnTo>
                  <a:pt x="207" y="141"/>
                </a:lnTo>
                <a:lnTo>
                  <a:pt x="250" y="141"/>
                </a:lnTo>
                <a:lnTo>
                  <a:pt x="305" y="141"/>
                </a:lnTo>
                <a:lnTo>
                  <a:pt x="359" y="130"/>
                </a:lnTo>
                <a:lnTo>
                  <a:pt x="413" y="130"/>
                </a:lnTo>
                <a:lnTo>
                  <a:pt x="490" y="119"/>
                </a:lnTo>
                <a:lnTo>
                  <a:pt x="555" y="108"/>
                </a:lnTo>
                <a:lnTo>
                  <a:pt x="642" y="98"/>
                </a:lnTo>
                <a:lnTo>
                  <a:pt x="729" y="87"/>
                </a:lnTo>
                <a:lnTo>
                  <a:pt x="805" y="87"/>
                </a:lnTo>
                <a:lnTo>
                  <a:pt x="892" y="76"/>
                </a:lnTo>
                <a:lnTo>
                  <a:pt x="969" y="65"/>
                </a:lnTo>
                <a:lnTo>
                  <a:pt x="1034" y="54"/>
                </a:lnTo>
                <a:lnTo>
                  <a:pt x="1110" y="54"/>
                </a:lnTo>
                <a:lnTo>
                  <a:pt x="1175" y="44"/>
                </a:lnTo>
                <a:lnTo>
                  <a:pt x="1241" y="33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" name="Freeform 36"/>
          <p:cNvSpPr/>
          <p:nvPr/>
        </p:nvSpPr>
        <p:spPr>
          <a:xfrm>
            <a:off x="7300193" y="2599560"/>
            <a:ext cx="179388" cy="398463"/>
          </a:xfrm>
          <a:custGeom>
            <a:avLst/>
            <a:gdLst/>
            <a:ahLst/>
            <a:cxnLst>
              <a:cxn ang="0">
                <a:pos x="34957206" y="65426735"/>
              </a:cxn>
              <a:cxn ang="0">
                <a:pos x="30537162" y="48060230"/>
              </a:cxn>
              <a:cxn ang="0">
                <a:pos x="26117118" y="39175204"/>
              </a:cxn>
              <a:cxn ang="0">
                <a:pos x="17277663" y="30290179"/>
              </a:cxn>
              <a:cxn ang="0">
                <a:pos x="8839455" y="26251530"/>
              </a:cxn>
              <a:cxn ang="0">
                <a:pos x="4420044" y="21808700"/>
              </a:cxn>
              <a:cxn ang="0">
                <a:pos x="0" y="21808700"/>
              </a:cxn>
              <a:cxn ang="0">
                <a:pos x="0" y="17366505"/>
              </a:cxn>
              <a:cxn ang="0">
                <a:pos x="0" y="8481479"/>
              </a:cxn>
              <a:cxn ang="0">
                <a:pos x="0" y="4442831"/>
              </a:cxn>
              <a:cxn ang="0">
                <a:pos x="4420044" y="0"/>
              </a:cxn>
              <a:cxn ang="0">
                <a:pos x="8839455" y="0"/>
              </a:cxn>
              <a:cxn ang="0">
                <a:pos x="12857619" y="0"/>
              </a:cxn>
              <a:cxn ang="0">
                <a:pos x="21697708" y="0"/>
              </a:cxn>
              <a:cxn ang="0">
                <a:pos x="30537162" y="0"/>
              </a:cxn>
              <a:cxn ang="0">
                <a:pos x="39376617" y="0"/>
              </a:cxn>
              <a:cxn ang="0">
                <a:pos x="52234236" y="4442831"/>
              </a:cxn>
              <a:cxn ang="0">
                <a:pos x="69913779" y="8481479"/>
              </a:cxn>
              <a:cxn ang="0">
                <a:pos x="83173278" y="12923674"/>
              </a:cxn>
              <a:cxn ang="0">
                <a:pos x="96030897" y="17366505"/>
              </a:cxn>
              <a:cxn ang="0">
                <a:pos x="104870985" y="21808700"/>
              </a:cxn>
              <a:cxn ang="0">
                <a:pos x="109290396" y="30290179"/>
              </a:cxn>
              <a:cxn ang="0">
                <a:pos x="109290396" y="39175204"/>
              </a:cxn>
              <a:cxn ang="0">
                <a:pos x="113710440" y="56541709"/>
              </a:cxn>
              <a:cxn ang="0">
                <a:pos x="113710440" y="74311761"/>
              </a:cxn>
              <a:cxn ang="0">
                <a:pos x="109290396" y="96121096"/>
              </a:cxn>
              <a:cxn ang="0">
                <a:pos x="109290396" y="122372627"/>
              </a:cxn>
              <a:cxn ang="0">
                <a:pos x="109290396" y="148624157"/>
              </a:cxn>
              <a:cxn ang="0">
                <a:pos x="109290396" y="178914336"/>
              </a:cxn>
              <a:cxn ang="0">
                <a:pos x="109290396" y="196280205"/>
              </a:cxn>
              <a:cxn ang="0">
                <a:pos x="104870985" y="209608061"/>
              </a:cxn>
              <a:cxn ang="0">
                <a:pos x="104870985" y="222531735"/>
              </a:cxn>
              <a:cxn ang="0">
                <a:pos x="100450941" y="231417396"/>
              </a:cxn>
              <a:cxn ang="0">
                <a:pos x="100450941" y="240302422"/>
              </a:cxn>
              <a:cxn ang="0">
                <a:pos x="96030897" y="244341070"/>
              </a:cxn>
              <a:cxn ang="0">
                <a:pos x="96030897" y="248783266"/>
              </a:cxn>
              <a:cxn ang="0">
                <a:pos x="91611487" y="253226096"/>
              </a:cxn>
              <a:cxn ang="0">
                <a:pos x="87191442" y="253226096"/>
              </a:cxn>
              <a:cxn ang="0">
                <a:pos x="83173278" y="248783266"/>
              </a:cxn>
              <a:cxn ang="0">
                <a:pos x="83173278" y="244341070"/>
              </a:cxn>
              <a:cxn ang="0">
                <a:pos x="78753234" y="235859592"/>
              </a:cxn>
              <a:cxn ang="0">
                <a:pos x="74333823" y="222531735"/>
              </a:cxn>
              <a:cxn ang="0">
                <a:pos x="69913779" y="209608061"/>
              </a:cxn>
              <a:cxn ang="0">
                <a:pos x="65493735" y="196280205"/>
              </a:cxn>
              <a:cxn ang="0">
                <a:pos x="65493735" y="174471505"/>
              </a:cxn>
              <a:cxn ang="0">
                <a:pos x="61074324" y="157105000"/>
              </a:cxn>
              <a:cxn ang="0">
                <a:pos x="56654280" y="139738496"/>
              </a:cxn>
              <a:cxn ang="0">
                <a:pos x="52234236" y="122372627"/>
              </a:cxn>
              <a:cxn ang="0">
                <a:pos x="47814825" y="109044770"/>
              </a:cxn>
              <a:cxn ang="0">
                <a:pos x="43796661" y="96121096"/>
              </a:cxn>
              <a:cxn ang="0">
                <a:pos x="39376617" y="82793240"/>
              </a:cxn>
              <a:cxn ang="0">
                <a:pos x="39376617" y="74311761"/>
              </a:cxn>
              <a:cxn ang="0">
                <a:pos x="34957206" y="65426735"/>
              </a:cxn>
            </a:cxnLst>
            <a:rect l="0" t="0" r="0" b="0"/>
            <a:pathLst>
              <a:path w="283" h="627">
                <a:moveTo>
                  <a:pt x="87" y="162"/>
                </a:moveTo>
                <a:lnTo>
                  <a:pt x="76" y="119"/>
                </a:lnTo>
                <a:lnTo>
                  <a:pt x="65" y="97"/>
                </a:lnTo>
                <a:lnTo>
                  <a:pt x="43" y="75"/>
                </a:lnTo>
                <a:lnTo>
                  <a:pt x="22" y="65"/>
                </a:lnTo>
                <a:lnTo>
                  <a:pt x="11" y="54"/>
                </a:lnTo>
                <a:lnTo>
                  <a:pt x="0" y="54"/>
                </a:lnTo>
                <a:lnTo>
                  <a:pt x="0" y="43"/>
                </a:lnTo>
                <a:lnTo>
                  <a:pt x="0" y="21"/>
                </a:lnTo>
                <a:lnTo>
                  <a:pt x="0" y="11"/>
                </a:lnTo>
                <a:lnTo>
                  <a:pt x="11" y="0"/>
                </a:lnTo>
                <a:lnTo>
                  <a:pt x="22" y="0"/>
                </a:lnTo>
                <a:lnTo>
                  <a:pt x="32" y="0"/>
                </a:lnTo>
                <a:lnTo>
                  <a:pt x="54" y="0"/>
                </a:lnTo>
                <a:lnTo>
                  <a:pt x="76" y="0"/>
                </a:lnTo>
                <a:lnTo>
                  <a:pt x="98" y="0"/>
                </a:lnTo>
                <a:lnTo>
                  <a:pt x="130" y="11"/>
                </a:lnTo>
                <a:lnTo>
                  <a:pt x="174" y="21"/>
                </a:lnTo>
                <a:lnTo>
                  <a:pt x="207" y="32"/>
                </a:lnTo>
                <a:lnTo>
                  <a:pt x="239" y="43"/>
                </a:lnTo>
                <a:lnTo>
                  <a:pt x="261" y="54"/>
                </a:lnTo>
                <a:lnTo>
                  <a:pt x="272" y="75"/>
                </a:lnTo>
                <a:lnTo>
                  <a:pt x="272" y="97"/>
                </a:lnTo>
                <a:lnTo>
                  <a:pt x="283" y="140"/>
                </a:lnTo>
                <a:lnTo>
                  <a:pt x="283" y="184"/>
                </a:lnTo>
                <a:lnTo>
                  <a:pt x="272" y="238"/>
                </a:lnTo>
                <a:lnTo>
                  <a:pt x="272" y="303"/>
                </a:lnTo>
                <a:lnTo>
                  <a:pt x="272" y="368"/>
                </a:lnTo>
                <a:lnTo>
                  <a:pt x="272" y="443"/>
                </a:lnTo>
                <a:lnTo>
                  <a:pt x="272" y="486"/>
                </a:lnTo>
                <a:lnTo>
                  <a:pt x="261" y="519"/>
                </a:lnTo>
                <a:lnTo>
                  <a:pt x="261" y="551"/>
                </a:lnTo>
                <a:lnTo>
                  <a:pt x="250" y="573"/>
                </a:lnTo>
                <a:lnTo>
                  <a:pt x="250" y="595"/>
                </a:lnTo>
                <a:lnTo>
                  <a:pt x="239" y="605"/>
                </a:lnTo>
                <a:lnTo>
                  <a:pt x="239" y="616"/>
                </a:lnTo>
                <a:lnTo>
                  <a:pt x="228" y="627"/>
                </a:lnTo>
                <a:lnTo>
                  <a:pt x="217" y="627"/>
                </a:lnTo>
                <a:lnTo>
                  <a:pt x="207" y="616"/>
                </a:lnTo>
                <a:lnTo>
                  <a:pt x="207" y="605"/>
                </a:lnTo>
                <a:lnTo>
                  <a:pt x="196" y="584"/>
                </a:lnTo>
                <a:lnTo>
                  <a:pt x="185" y="551"/>
                </a:lnTo>
                <a:lnTo>
                  <a:pt x="174" y="519"/>
                </a:lnTo>
                <a:lnTo>
                  <a:pt x="163" y="486"/>
                </a:lnTo>
                <a:lnTo>
                  <a:pt x="163" y="432"/>
                </a:lnTo>
                <a:lnTo>
                  <a:pt x="152" y="389"/>
                </a:lnTo>
                <a:lnTo>
                  <a:pt x="141" y="346"/>
                </a:lnTo>
                <a:lnTo>
                  <a:pt x="130" y="303"/>
                </a:lnTo>
                <a:lnTo>
                  <a:pt x="119" y="270"/>
                </a:lnTo>
                <a:lnTo>
                  <a:pt x="109" y="238"/>
                </a:lnTo>
                <a:lnTo>
                  <a:pt x="98" y="205"/>
                </a:lnTo>
                <a:lnTo>
                  <a:pt x="98" y="184"/>
                </a:lnTo>
                <a:lnTo>
                  <a:pt x="87" y="162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37"/>
          <p:cNvSpPr/>
          <p:nvPr/>
        </p:nvSpPr>
        <p:spPr>
          <a:xfrm>
            <a:off x="7708181" y="2558285"/>
            <a:ext cx="241300" cy="447675"/>
          </a:xfrm>
          <a:custGeom>
            <a:avLst/>
            <a:gdLst/>
            <a:ahLst/>
            <a:cxnLst>
              <a:cxn ang="0">
                <a:pos x="56556667" y="4460830"/>
              </a:cxn>
              <a:cxn ang="0">
                <a:pos x="65380900" y="0"/>
              </a:cxn>
              <a:cxn ang="0">
                <a:pos x="78617567" y="0"/>
              </a:cxn>
              <a:cxn ang="0">
                <a:pos x="95865767" y="8516014"/>
              </a:cxn>
              <a:cxn ang="0">
                <a:pos x="109102433" y="17437674"/>
              </a:cxn>
              <a:cxn ang="0">
                <a:pos x="126750900" y="26358696"/>
              </a:cxn>
              <a:cxn ang="0">
                <a:pos x="139586667" y="34874710"/>
              </a:cxn>
              <a:cxn ang="0">
                <a:pos x="148410900" y="43796370"/>
              </a:cxn>
              <a:cxn ang="0">
                <a:pos x="152823333" y="48257200"/>
              </a:cxn>
              <a:cxn ang="0">
                <a:pos x="152823333" y="52718030"/>
              </a:cxn>
              <a:cxn ang="0">
                <a:pos x="148410900" y="56773214"/>
              </a:cxn>
              <a:cxn ang="0">
                <a:pos x="148410900" y="65694873"/>
              </a:cxn>
              <a:cxn ang="0">
                <a:pos x="143999100" y="74615896"/>
              </a:cxn>
              <a:cxn ang="0">
                <a:pos x="139586667" y="83131910"/>
              </a:cxn>
              <a:cxn ang="0">
                <a:pos x="135174233" y="96514400"/>
              </a:cxn>
              <a:cxn ang="0">
                <a:pos x="126750900" y="109491243"/>
              </a:cxn>
              <a:cxn ang="0">
                <a:pos x="117926667" y="122873096"/>
              </a:cxn>
              <a:cxn ang="0">
                <a:pos x="100277567" y="153287613"/>
              </a:cxn>
              <a:cxn ang="0">
                <a:pos x="83030000" y="179646310"/>
              </a:cxn>
              <a:cxn ang="0">
                <a:pos x="65380900" y="210466473"/>
              </a:cxn>
              <a:cxn ang="0">
                <a:pos x="48133333" y="232364340"/>
              </a:cxn>
              <a:cxn ang="0">
                <a:pos x="39309100" y="245746829"/>
              </a:cxn>
              <a:cxn ang="0">
                <a:pos x="30484233" y="258723673"/>
              </a:cxn>
              <a:cxn ang="0">
                <a:pos x="26072433" y="267644696"/>
              </a:cxn>
              <a:cxn ang="0">
                <a:pos x="17247567" y="276160710"/>
              </a:cxn>
              <a:cxn ang="0">
                <a:pos x="13236667" y="280621539"/>
              </a:cxn>
              <a:cxn ang="0">
                <a:pos x="8824233" y="285082369"/>
              </a:cxn>
              <a:cxn ang="0">
                <a:pos x="4412433" y="285082369"/>
              </a:cxn>
              <a:cxn ang="0">
                <a:pos x="0" y="285082369"/>
              </a:cxn>
              <a:cxn ang="0">
                <a:pos x="0" y="280621539"/>
              </a:cxn>
              <a:cxn ang="0">
                <a:pos x="0" y="276160710"/>
              </a:cxn>
              <a:cxn ang="0">
                <a:pos x="0" y="271699880"/>
              </a:cxn>
              <a:cxn ang="0">
                <a:pos x="0" y="267644696"/>
              </a:cxn>
              <a:cxn ang="0">
                <a:pos x="0" y="258723673"/>
              </a:cxn>
              <a:cxn ang="0">
                <a:pos x="0" y="254262843"/>
              </a:cxn>
              <a:cxn ang="0">
                <a:pos x="4412433" y="245746829"/>
              </a:cxn>
              <a:cxn ang="0">
                <a:pos x="4412433" y="236825169"/>
              </a:cxn>
              <a:cxn ang="0">
                <a:pos x="8824233" y="223442680"/>
              </a:cxn>
              <a:cxn ang="0">
                <a:pos x="13236667" y="214926666"/>
              </a:cxn>
              <a:cxn ang="0">
                <a:pos x="17247567" y="201544813"/>
              </a:cxn>
              <a:cxn ang="0">
                <a:pos x="21660000" y="188567970"/>
              </a:cxn>
              <a:cxn ang="0">
                <a:pos x="26072433" y="175591126"/>
              </a:cxn>
              <a:cxn ang="0">
                <a:pos x="30484233" y="157748443"/>
              </a:cxn>
              <a:cxn ang="0">
                <a:pos x="39309100" y="131389110"/>
              </a:cxn>
              <a:cxn ang="0">
                <a:pos x="48133333" y="105030414"/>
              </a:cxn>
              <a:cxn ang="0">
                <a:pos x="52545767" y="83131910"/>
              </a:cxn>
              <a:cxn ang="0">
                <a:pos x="56556667" y="65694873"/>
              </a:cxn>
              <a:cxn ang="0">
                <a:pos x="56556667" y="48257200"/>
              </a:cxn>
              <a:cxn ang="0">
                <a:pos x="60969100" y="34874710"/>
              </a:cxn>
              <a:cxn ang="0">
                <a:pos x="56556667" y="26358696"/>
              </a:cxn>
              <a:cxn ang="0">
                <a:pos x="56556667" y="21898503"/>
              </a:cxn>
              <a:cxn ang="0">
                <a:pos x="52545767" y="17437674"/>
              </a:cxn>
              <a:cxn ang="0">
                <a:pos x="48133333" y="12976844"/>
              </a:cxn>
              <a:cxn ang="0">
                <a:pos x="48133333" y="8516014"/>
              </a:cxn>
              <a:cxn ang="0">
                <a:pos x="48133333" y="4460830"/>
              </a:cxn>
              <a:cxn ang="0">
                <a:pos x="52545767" y="4460830"/>
              </a:cxn>
              <a:cxn ang="0">
                <a:pos x="56556667" y="4460830"/>
              </a:cxn>
            </a:cxnLst>
            <a:rect l="0" t="0" r="0" b="0"/>
            <a:pathLst>
              <a:path w="381" h="703">
                <a:moveTo>
                  <a:pt x="141" y="11"/>
                </a:moveTo>
                <a:lnTo>
                  <a:pt x="163" y="0"/>
                </a:lnTo>
                <a:lnTo>
                  <a:pt x="196" y="0"/>
                </a:lnTo>
                <a:lnTo>
                  <a:pt x="239" y="21"/>
                </a:lnTo>
                <a:lnTo>
                  <a:pt x="272" y="43"/>
                </a:lnTo>
                <a:lnTo>
                  <a:pt x="316" y="65"/>
                </a:lnTo>
                <a:lnTo>
                  <a:pt x="348" y="86"/>
                </a:lnTo>
                <a:lnTo>
                  <a:pt x="370" y="108"/>
                </a:lnTo>
                <a:lnTo>
                  <a:pt x="381" y="119"/>
                </a:lnTo>
                <a:lnTo>
                  <a:pt x="381" y="130"/>
                </a:lnTo>
                <a:lnTo>
                  <a:pt x="370" y="140"/>
                </a:lnTo>
                <a:lnTo>
                  <a:pt x="370" y="162"/>
                </a:lnTo>
                <a:lnTo>
                  <a:pt x="359" y="184"/>
                </a:lnTo>
                <a:lnTo>
                  <a:pt x="348" y="205"/>
                </a:lnTo>
                <a:lnTo>
                  <a:pt x="337" y="238"/>
                </a:lnTo>
                <a:lnTo>
                  <a:pt x="316" y="270"/>
                </a:lnTo>
                <a:lnTo>
                  <a:pt x="294" y="303"/>
                </a:lnTo>
                <a:lnTo>
                  <a:pt x="250" y="378"/>
                </a:lnTo>
                <a:lnTo>
                  <a:pt x="207" y="443"/>
                </a:lnTo>
                <a:lnTo>
                  <a:pt x="163" y="519"/>
                </a:lnTo>
                <a:lnTo>
                  <a:pt x="120" y="573"/>
                </a:lnTo>
                <a:lnTo>
                  <a:pt x="98" y="606"/>
                </a:lnTo>
                <a:lnTo>
                  <a:pt x="76" y="638"/>
                </a:lnTo>
                <a:lnTo>
                  <a:pt x="65" y="660"/>
                </a:lnTo>
                <a:lnTo>
                  <a:pt x="43" y="681"/>
                </a:lnTo>
                <a:lnTo>
                  <a:pt x="33" y="692"/>
                </a:lnTo>
                <a:lnTo>
                  <a:pt x="22" y="703"/>
                </a:lnTo>
                <a:lnTo>
                  <a:pt x="11" y="703"/>
                </a:lnTo>
                <a:lnTo>
                  <a:pt x="0" y="703"/>
                </a:lnTo>
                <a:lnTo>
                  <a:pt x="0" y="692"/>
                </a:lnTo>
                <a:lnTo>
                  <a:pt x="0" y="681"/>
                </a:lnTo>
                <a:lnTo>
                  <a:pt x="0" y="670"/>
                </a:lnTo>
                <a:lnTo>
                  <a:pt x="0" y="660"/>
                </a:lnTo>
                <a:lnTo>
                  <a:pt x="0" y="638"/>
                </a:lnTo>
                <a:lnTo>
                  <a:pt x="0" y="627"/>
                </a:lnTo>
                <a:lnTo>
                  <a:pt x="11" y="606"/>
                </a:lnTo>
                <a:lnTo>
                  <a:pt x="11" y="584"/>
                </a:lnTo>
                <a:lnTo>
                  <a:pt x="22" y="551"/>
                </a:lnTo>
                <a:lnTo>
                  <a:pt x="33" y="530"/>
                </a:lnTo>
                <a:lnTo>
                  <a:pt x="43" y="497"/>
                </a:lnTo>
                <a:lnTo>
                  <a:pt x="54" y="465"/>
                </a:lnTo>
                <a:lnTo>
                  <a:pt x="65" y="433"/>
                </a:lnTo>
                <a:lnTo>
                  <a:pt x="76" y="389"/>
                </a:lnTo>
                <a:lnTo>
                  <a:pt x="98" y="324"/>
                </a:lnTo>
                <a:lnTo>
                  <a:pt x="120" y="259"/>
                </a:lnTo>
                <a:lnTo>
                  <a:pt x="131" y="205"/>
                </a:lnTo>
                <a:lnTo>
                  <a:pt x="141" y="162"/>
                </a:lnTo>
                <a:lnTo>
                  <a:pt x="141" y="119"/>
                </a:lnTo>
                <a:lnTo>
                  <a:pt x="152" y="86"/>
                </a:lnTo>
                <a:lnTo>
                  <a:pt x="141" y="65"/>
                </a:lnTo>
                <a:lnTo>
                  <a:pt x="141" y="54"/>
                </a:lnTo>
                <a:lnTo>
                  <a:pt x="131" y="43"/>
                </a:lnTo>
                <a:lnTo>
                  <a:pt x="120" y="32"/>
                </a:lnTo>
                <a:lnTo>
                  <a:pt x="120" y="21"/>
                </a:lnTo>
                <a:lnTo>
                  <a:pt x="120" y="11"/>
                </a:lnTo>
                <a:lnTo>
                  <a:pt x="131" y="11"/>
                </a:lnTo>
                <a:lnTo>
                  <a:pt x="141" y="11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" name="Freeform 31"/>
          <p:cNvSpPr/>
          <p:nvPr/>
        </p:nvSpPr>
        <p:spPr>
          <a:xfrm>
            <a:off x="7189068" y="3259960"/>
            <a:ext cx="974725" cy="1036638"/>
          </a:xfrm>
          <a:custGeom>
            <a:avLst/>
            <a:gdLst/>
            <a:ahLst/>
            <a:cxnLst>
              <a:cxn ang="0">
                <a:pos x="417478403" y="657661165"/>
              </a:cxn>
              <a:cxn ang="0">
                <a:pos x="399713500" y="639952038"/>
              </a:cxn>
              <a:cxn ang="0">
                <a:pos x="395271956" y="609765190"/>
              </a:cxn>
              <a:cxn ang="0">
                <a:pos x="373469633" y="579176756"/>
              </a:cxn>
              <a:cxn ang="0">
                <a:pos x="333901771" y="544160089"/>
              </a:cxn>
              <a:cxn ang="0">
                <a:pos x="320578411" y="522426218"/>
              </a:cxn>
              <a:cxn ang="0">
                <a:pos x="338343314" y="517998619"/>
              </a:cxn>
              <a:cxn ang="0">
                <a:pos x="369028089" y="531280782"/>
              </a:cxn>
              <a:cxn ang="0">
                <a:pos x="421919946" y="548587688"/>
              </a:cxn>
              <a:cxn ang="0">
                <a:pos x="452604721" y="535708380"/>
              </a:cxn>
              <a:cxn ang="0">
                <a:pos x="465524593" y="509546276"/>
              </a:cxn>
              <a:cxn ang="0">
                <a:pos x="487731040" y="457223337"/>
              </a:cxn>
              <a:cxn ang="0">
                <a:pos x="513974907" y="365858987"/>
              </a:cxn>
              <a:cxn ang="0">
                <a:pos x="518416451" y="326415355"/>
              </a:cxn>
              <a:cxn ang="0">
                <a:pos x="492172584" y="309109084"/>
              </a:cxn>
              <a:cxn ang="0">
                <a:pos x="404154408" y="300656741"/>
              </a:cxn>
              <a:cxn ang="0">
                <a:pos x="254766682" y="313536048"/>
              </a:cxn>
              <a:cxn ang="0">
                <a:pos x="136064366" y="326415355"/>
              </a:cxn>
              <a:cxn ang="0">
                <a:pos x="83172509" y="339697518"/>
              </a:cxn>
              <a:cxn ang="0">
                <a:pos x="52487734" y="357004424"/>
              </a:cxn>
              <a:cxn ang="0">
                <a:pos x="30684775" y="352577459"/>
              </a:cxn>
              <a:cxn ang="0">
                <a:pos x="4037420" y="326415355"/>
              </a:cxn>
              <a:cxn ang="0">
                <a:pos x="4037420" y="304681485"/>
              </a:cxn>
              <a:cxn ang="0">
                <a:pos x="26243867" y="278520015"/>
              </a:cxn>
              <a:cxn ang="0">
                <a:pos x="39567862" y="235051640"/>
              </a:cxn>
              <a:cxn ang="0">
                <a:pos x="43605282" y="134832726"/>
              </a:cxn>
              <a:cxn ang="0">
                <a:pos x="35126319" y="43468376"/>
              </a:cxn>
              <a:cxn ang="0">
                <a:pos x="35126319" y="8854563"/>
              </a:cxn>
              <a:cxn ang="0">
                <a:pos x="48046190" y="0"/>
              </a:cxn>
              <a:cxn ang="0">
                <a:pos x="83172509" y="13282162"/>
              </a:cxn>
              <a:cxn ang="0">
                <a:pos x="92054961" y="95791315"/>
              </a:cxn>
              <a:cxn ang="0">
                <a:pos x="92054961" y="182728066"/>
              </a:cxn>
              <a:cxn ang="0">
                <a:pos x="83172509" y="248333802"/>
              </a:cxn>
              <a:cxn ang="0">
                <a:pos x="87614053" y="278520015"/>
              </a:cxn>
              <a:cxn ang="0">
                <a:pos x="105378956" y="282946980"/>
              </a:cxn>
              <a:cxn ang="0">
                <a:pos x="140505274" y="282946980"/>
              </a:cxn>
              <a:cxn ang="0">
                <a:pos x="188955588" y="278520015"/>
              </a:cxn>
              <a:cxn ang="0">
                <a:pos x="272128097" y="274495271"/>
              </a:cxn>
              <a:cxn ang="0">
                <a:pos x="386389505" y="265640074"/>
              </a:cxn>
              <a:cxn ang="0">
                <a:pos x="452604721" y="256785510"/>
              </a:cxn>
              <a:cxn ang="0">
                <a:pos x="492172584" y="252760766"/>
              </a:cxn>
              <a:cxn ang="0">
                <a:pos x="513974907" y="248333802"/>
              </a:cxn>
              <a:cxn ang="0">
                <a:pos x="531739810" y="243906203"/>
              </a:cxn>
              <a:cxn ang="0">
                <a:pos x="553542769" y="256785510"/>
              </a:cxn>
              <a:cxn ang="0">
                <a:pos x="588669088" y="282946980"/>
              </a:cxn>
              <a:cxn ang="0">
                <a:pos x="614912319" y="309109084"/>
              </a:cxn>
              <a:cxn ang="0">
                <a:pos x="619353863" y="326415355"/>
              </a:cxn>
              <a:cxn ang="0">
                <a:pos x="601992447" y="348552081"/>
              </a:cxn>
              <a:cxn ang="0">
                <a:pos x="588669088" y="387593492"/>
              </a:cxn>
              <a:cxn ang="0">
                <a:pos x="566866129" y="457223337"/>
              </a:cxn>
              <a:cxn ang="0">
                <a:pos x="531739810" y="548587688"/>
              </a:cxn>
              <a:cxn ang="0">
                <a:pos x="487731040" y="613790568"/>
              </a:cxn>
              <a:cxn ang="0">
                <a:pos x="457046265" y="644379002"/>
              </a:cxn>
            </a:cxnLst>
            <a:rect l="0" t="0" r="0" b="0"/>
            <a:pathLst>
              <a:path w="1534" h="1634">
                <a:moveTo>
                  <a:pt x="1110" y="1612"/>
                </a:moveTo>
                <a:lnTo>
                  <a:pt x="1088" y="1623"/>
                </a:lnTo>
                <a:lnTo>
                  <a:pt x="1055" y="1634"/>
                </a:lnTo>
                <a:lnTo>
                  <a:pt x="1034" y="1634"/>
                </a:lnTo>
                <a:lnTo>
                  <a:pt x="1012" y="1634"/>
                </a:lnTo>
                <a:lnTo>
                  <a:pt x="1001" y="1623"/>
                </a:lnTo>
                <a:lnTo>
                  <a:pt x="990" y="1612"/>
                </a:lnTo>
                <a:lnTo>
                  <a:pt x="990" y="1590"/>
                </a:lnTo>
                <a:lnTo>
                  <a:pt x="990" y="1569"/>
                </a:lnTo>
                <a:lnTo>
                  <a:pt x="990" y="1547"/>
                </a:lnTo>
                <a:lnTo>
                  <a:pt x="990" y="1536"/>
                </a:lnTo>
                <a:lnTo>
                  <a:pt x="979" y="1515"/>
                </a:lnTo>
                <a:lnTo>
                  <a:pt x="979" y="1493"/>
                </a:lnTo>
                <a:lnTo>
                  <a:pt x="957" y="1471"/>
                </a:lnTo>
                <a:lnTo>
                  <a:pt x="947" y="1460"/>
                </a:lnTo>
                <a:lnTo>
                  <a:pt x="925" y="1439"/>
                </a:lnTo>
                <a:lnTo>
                  <a:pt x="903" y="1417"/>
                </a:lnTo>
                <a:lnTo>
                  <a:pt x="870" y="1385"/>
                </a:lnTo>
                <a:lnTo>
                  <a:pt x="849" y="1363"/>
                </a:lnTo>
                <a:lnTo>
                  <a:pt x="827" y="1352"/>
                </a:lnTo>
                <a:lnTo>
                  <a:pt x="816" y="1331"/>
                </a:lnTo>
                <a:lnTo>
                  <a:pt x="805" y="1320"/>
                </a:lnTo>
                <a:lnTo>
                  <a:pt x="794" y="1309"/>
                </a:lnTo>
                <a:lnTo>
                  <a:pt x="794" y="1298"/>
                </a:lnTo>
                <a:lnTo>
                  <a:pt x="794" y="1287"/>
                </a:lnTo>
                <a:lnTo>
                  <a:pt x="805" y="1287"/>
                </a:lnTo>
                <a:lnTo>
                  <a:pt x="816" y="1287"/>
                </a:lnTo>
                <a:lnTo>
                  <a:pt x="838" y="1287"/>
                </a:lnTo>
                <a:lnTo>
                  <a:pt x="849" y="1287"/>
                </a:lnTo>
                <a:lnTo>
                  <a:pt x="870" y="1298"/>
                </a:lnTo>
                <a:lnTo>
                  <a:pt x="892" y="1309"/>
                </a:lnTo>
                <a:lnTo>
                  <a:pt x="914" y="1320"/>
                </a:lnTo>
                <a:lnTo>
                  <a:pt x="957" y="1331"/>
                </a:lnTo>
                <a:lnTo>
                  <a:pt x="1001" y="1341"/>
                </a:lnTo>
                <a:lnTo>
                  <a:pt x="1023" y="1352"/>
                </a:lnTo>
                <a:lnTo>
                  <a:pt x="1045" y="1363"/>
                </a:lnTo>
                <a:lnTo>
                  <a:pt x="1066" y="1352"/>
                </a:lnTo>
                <a:lnTo>
                  <a:pt x="1077" y="1352"/>
                </a:lnTo>
                <a:lnTo>
                  <a:pt x="1110" y="1341"/>
                </a:lnTo>
                <a:lnTo>
                  <a:pt x="1121" y="1331"/>
                </a:lnTo>
                <a:lnTo>
                  <a:pt x="1121" y="1320"/>
                </a:lnTo>
                <a:lnTo>
                  <a:pt x="1132" y="1298"/>
                </a:lnTo>
                <a:lnTo>
                  <a:pt x="1142" y="1287"/>
                </a:lnTo>
                <a:lnTo>
                  <a:pt x="1153" y="1266"/>
                </a:lnTo>
                <a:lnTo>
                  <a:pt x="1164" y="1244"/>
                </a:lnTo>
                <a:lnTo>
                  <a:pt x="1175" y="1222"/>
                </a:lnTo>
                <a:lnTo>
                  <a:pt x="1186" y="1190"/>
                </a:lnTo>
                <a:lnTo>
                  <a:pt x="1208" y="1136"/>
                </a:lnTo>
                <a:lnTo>
                  <a:pt x="1230" y="1082"/>
                </a:lnTo>
                <a:lnTo>
                  <a:pt x="1240" y="1017"/>
                </a:lnTo>
                <a:lnTo>
                  <a:pt x="1262" y="941"/>
                </a:lnTo>
                <a:lnTo>
                  <a:pt x="1273" y="909"/>
                </a:lnTo>
                <a:lnTo>
                  <a:pt x="1273" y="876"/>
                </a:lnTo>
                <a:lnTo>
                  <a:pt x="1284" y="844"/>
                </a:lnTo>
                <a:lnTo>
                  <a:pt x="1284" y="822"/>
                </a:lnTo>
                <a:lnTo>
                  <a:pt x="1284" y="811"/>
                </a:lnTo>
                <a:lnTo>
                  <a:pt x="1284" y="790"/>
                </a:lnTo>
                <a:lnTo>
                  <a:pt x="1273" y="779"/>
                </a:lnTo>
                <a:lnTo>
                  <a:pt x="1251" y="768"/>
                </a:lnTo>
                <a:lnTo>
                  <a:pt x="1219" y="768"/>
                </a:lnTo>
                <a:lnTo>
                  <a:pt x="1186" y="757"/>
                </a:lnTo>
                <a:lnTo>
                  <a:pt x="1142" y="757"/>
                </a:lnTo>
                <a:lnTo>
                  <a:pt x="1077" y="747"/>
                </a:lnTo>
                <a:lnTo>
                  <a:pt x="1001" y="747"/>
                </a:lnTo>
                <a:lnTo>
                  <a:pt x="925" y="747"/>
                </a:lnTo>
                <a:lnTo>
                  <a:pt x="827" y="757"/>
                </a:lnTo>
                <a:lnTo>
                  <a:pt x="729" y="768"/>
                </a:lnTo>
                <a:lnTo>
                  <a:pt x="631" y="779"/>
                </a:lnTo>
                <a:lnTo>
                  <a:pt x="522" y="790"/>
                </a:lnTo>
                <a:lnTo>
                  <a:pt x="424" y="801"/>
                </a:lnTo>
                <a:lnTo>
                  <a:pt x="381" y="801"/>
                </a:lnTo>
                <a:lnTo>
                  <a:pt x="337" y="811"/>
                </a:lnTo>
                <a:lnTo>
                  <a:pt x="293" y="822"/>
                </a:lnTo>
                <a:lnTo>
                  <a:pt x="261" y="833"/>
                </a:lnTo>
                <a:lnTo>
                  <a:pt x="228" y="833"/>
                </a:lnTo>
                <a:lnTo>
                  <a:pt x="206" y="844"/>
                </a:lnTo>
                <a:lnTo>
                  <a:pt x="185" y="855"/>
                </a:lnTo>
                <a:lnTo>
                  <a:pt x="174" y="866"/>
                </a:lnTo>
                <a:lnTo>
                  <a:pt x="152" y="876"/>
                </a:lnTo>
                <a:lnTo>
                  <a:pt x="130" y="887"/>
                </a:lnTo>
                <a:lnTo>
                  <a:pt x="119" y="887"/>
                </a:lnTo>
                <a:lnTo>
                  <a:pt x="108" y="887"/>
                </a:lnTo>
                <a:lnTo>
                  <a:pt x="87" y="887"/>
                </a:lnTo>
                <a:lnTo>
                  <a:pt x="76" y="876"/>
                </a:lnTo>
                <a:lnTo>
                  <a:pt x="54" y="866"/>
                </a:lnTo>
                <a:lnTo>
                  <a:pt x="43" y="844"/>
                </a:lnTo>
                <a:lnTo>
                  <a:pt x="21" y="822"/>
                </a:lnTo>
                <a:lnTo>
                  <a:pt x="10" y="811"/>
                </a:lnTo>
                <a:lnTo>
                  <a:pt x="10" y="801"/>
                </a:lnTo>
                <a:lnTo>
                  <a:pt x="0" y="790"/>
                </a:lnTo>
                <a:lnTo>
                  <a:pt x="10" y="779"/>
                </a:lnTo>
                <a:lnTo>
                  <a:pt x="10" y="757"/>
                </a:lnTo>
                <a:lnTo>
                  <a:pt x="32" y="747"/>
                </a:lnTo>
                <a:lnTo>
                  <a:pt x="54" y="725"/>
                </a:lnTo>
                <a:lnTo>
                  <a:pt x="54" y="703"/>
                </a:lnTo>
                <a:lnTo>
                  <a:pt x="65" y="692"/>
                </a:lnTo>
                <a:lnTo>
                  <a:pt x="76" y="671"/>
                </a:lnTo>
                <a:lnTo>
                  <a:pt x="87" y="638"/>
                </a:lnTo>
                <a:lnTo>
                  <a:pt x="87" y="617"/>
                </a:lnTo>
                <a:lnTo>
                  <a:pt x="98" y="584"/>
                </a:lnTo>
                <a:lnTo>
                  <a:pt x="98" y="541"/>
                </a:lnTo>
                <a:lnTo>
                  <a:pt x="108" y="498"/>
                </a:lnTo>
                <a:lnTo>
                  <a:pt x="108" y="422"/>
                </a:lnTo>
                <a:lnTo>
                  <a:pt x="108" y="335"/>
                </a:lnTo>
                <a:lnTo>
                  <a:pt x="108" y="249"/>
                </a:lnTo>
                <a:lnTo>
                  <a:pt x="98" y="173"/>
                </a:lnTo>
                <a:lnTo>
                  <a:pt x="87" y="130"/>
                </a:lnTo>
                <a:lnTo>
                  <a:pt x="87" y="108"/>
                </a:lnTo>
                <a:lnTo>
                  <a:pt x="76" y="76"/>
                </a:lnTo>
                <a:lnTo>
                  <a:pt x="76" y="54"/>
                </a:lnTo>
                <a:lnTo>
                  <a:pt x="76" y="33"/>
                </a:lnTo>
                <a:lnTo>
                  <a:pt x="87" y="22"/>
                </a:lnTo>
                <a:lnTo>
                  <a:pt x="87" y="11"/>
                </a:lnTo>
                <a:lnTo>
                  <a:pt x="98" y="0"/>
                </a:lnTo>
                <a:lnTo>
                  <a:pt x="108" y="0"/>
                </a:lnTo>
                <a:lnTo>
                  <a:pt x="119" y="0"/>
                </a:lnTo>
                <a:lnTo>
                  <a:pt x="141" y="11"/>
                </a:lnTo>
                <a:lnTo>
                  <a:pt x="152" y="11"/>
                </a:lnTo>
                <a:lnTo>
                  <a:pt x="174" y="22"/>
                </a:lnTo>
                <a:lnTo>
                  <a:pt x="206" y="33"/>
                </a:lnTo>
                <a:lnTo>
                  <a:pt x="228" y="43"/>
                </a:lnTo>
                <a:lnTo>
                  <a:pt x="228" y="108"/>
                </a:lnTo>
                <a:lnTo>
                  <a:pt x="228" y="173"/>
                </a:lnTo>
                <a:lnTo>
                  <a:pt x="228" y="238"/>
                </a:lnTo>
                <a:lnTo>
                  <a:pt x="228" y="292"/>
                </a:lnTo>
                <a:lnTo>
                  <a:pt x="228" y="346"/>
                </a:lnTo>
                <a:lnTo>
                  <a:pt x="228" y="400"/>
                </a:lnTo>
                <a:lnTo>
                  <a:pt x="228" y="454"/>
                </a:lnTo>
                <a:lnTo>
                  <a:pt x="217" y="498"/>
                </a:lnTo>
                <a:lnTo>
                  <a:pt x="217" y="541"/>
                </a:lnTo>
                <a:lnTo>
                  <a:pt x="217" y="584"/>
                </a:lnTo>
                <a:lnTo>
                  <a:pt x="206" y="617"/>
                </a:lnTo>
                <a:lnTo>
                  <a:pt x="206" y="638"/>
                </a:lnTo>
                <a:lnTo>
                  <a:pt x="206" y="660"/>
                </a:lnTo>
                <a:lnTo>
                  <a:pt x="217" y="682"/>
                </a:lnTo>
                <a:lnTo>
                  <a:pt x="217" y="692"/>
                </a:lnTo>
                <a:lnTo>
                  <a:pt x="228" y="703"/>
                </a:lnTo>
                <a:lnTo>
                  <a:pt x="239" y="703"/>
                </a:lnTo>
                <a:lnTo>
                  <a:pt x="250" y="703"/>
                </a:lnTo>
                <a:lnTo>
                  <a:pt x="261" y="703"/>
                </a:lnTo>
                <a:lnTo>
                  <a:pt x="283" y="703"/>
                </a:lnTo>
                <a:lnTo>
                  <a:pt x="304" y="703"/>
                </a:lnTo>
                <a:lnTo>
                  <a:pt x="326" y="703"/>
                </a:lnTo>
                <a:lnTo>
                  <a:pt x="348" y="703"/>
                </a:lnTo>
                <a:lnTo>
                  <a:pt x="370" y="703"/>
                </a:lnTo>
                <a:lnTo>
                  <a:pt x="402" y="703"/>
                </a:lnTo>
                <a:lnTo>
                  <a:pt x="435" y="703"/>
                </a:lnTo>
                <a:lnTo>
                  <a:pt x="468" y="692"/>
                </a:lnTo>
                <a:lnTo>
                  <a:pt x="511" y="692"/>
                </a:lnTo>
                <a:lnTo>
                  <a:pt x="555" y="692"/>
                </a:lnTo>
                <a:lnTo>
                  <a:pt x="598" y="682"/>
                </a:lnTo>
                <a:lnTo>
                  <a:pt x="674" y="682"/>
                </a:lnTo>
                <a:lnTo>
                  <a:pt x="762" y="671"/>
                </a:lnTo>
                <a:lnTo>
                  <a:pt x="827" y="671"/>
                </a:lnTo>
                <a:lnTo>
                  <a:pt x="903" y="660"/>
                </a:lnTo>
                <a:lnTo>
                  <a:pt x="957" y="660"/>
                </a:lnTo>
                <a:lnTo>
                  <a:pt x="1012" y="649"/>
                </a:lnTo>
                <a:lnTo>
                  <a:pt x="1055" y="649"/>
                </a:lnTo>
                <a:lnTo>
                  <a:pt x="1088" y="638"/>
                </a:lnTo>
                <a:lnTo>
                  <a:pt x="1121" y="638"/>
                </a:lnTo>
                <a:lnTo>
                  <a:pt x="1153" y="638"/>
                </a:lnTo>
                <a:lnTo>
                  <a:pt x="1175" y="638"/>
                </a:lnTo>
                <a:lnTo>
                  <a:pt x="1208" y="638"/>
                </a:lnTo>
                <a:lnTo>
                  <a:pt x="1219" y="628"/>
                </a:lnTo>
                <a:lnTo>
                  <a:pt x="1240" y="628"/>
                </a:lnTo>
                <a:lnTo>
                  <a:pt x="1251" y="628"/>
                </a:lnTo>
                <a:lnTo>
                  <a:pt x="1262" y="617"/>
                </a:lnTo>
                <a:lnTo>
                  <a:pt x="1273" y="617"/>
                </a:lnTo>
                <a:lnTo>
                  <a:pt x="1284" y="606"/>
                </a:lnTo>
                <a:lnTo>
                  <a:pt x="1295" y="606"/>
                </a:lnTo>
                <a:lnTo>
                  <a:pt x="1306" y="606"/>
                </a:lnTo>
                <a:lnTo>
                  <a:pt x="1317" y="606"/>
                </a:lnTo>
                <a:lnTo>
                  <a:pt x="1328" y="617"/>
                </a:lnTo>
                <a:lnTo>
                  <a:pt x="1338" y="617"/>
                </a:lnTo>
                <a:lnTo>
                  <a:pt x="1349" y="628"/>
                </a:lnTo>
                <a:lnTo>
                  <a:pt x="1371" y="638"/>
                </a:lnTo>
                <a:lnTo>
                  <a:pt x="1382" y="649"/>
                </a:lnTo>
                <a:lnTo>
                  <a:pt x="1404" y="671"/>
                </a:lnTo>
                <a:lnTo>
                  <a:pt x="1436" y="682"/>
                </a:lnTo>
                <a:lnTo>
                  <a:pt x="1458" y="703"/>
                </a:lnTo>
                <a:lnTo>
                  <a:pt x="1480" y="725"/>
                </a:lnTo>
                <a:lnTo>
                  <a:pt x="1491" y="736"/>
                </a:lnTo>
                <a:lnTo>
                  <a:pt x="1513" y="757"/>
                </a:lnTo>
                <a:lnTo>
                  <a:pt x="1523" y="768"/>
                </a:lnTo>
                <a:lnTo>
                  <a:pt x="1523" y="779"/>
                </a:lnTo>
                <a:lnTo>
                  <a:pt x="1534" y="790"/>
                </a:lnTo>
                <a:lnTo>
                  <a:pt x="1534" y="801"/>
                </a:lnTo>
                <a:lnTo>
                  <a:pt x="1534" y="811"/>
                </a:lnTo>
                <a:lnTo>
                  <a:pt x="1523" y="833"/>
                </a:lnTo>
                <a:lnTo>
                  <a:pt x="1513" y="844"/>
                </a:lnTo>
                <a:lnTo>
                  <a:pt x="1502" y="855"/>
                </a:lnTo>
                <a:lnTo>
                  <a:pt x="1491" y="866"/>
                </a:lnTo>
                <a:lnTo>
                  <a:pt x="1480" y="876"/>
                </a:lnTo>
                <a:lnTo>
                  <a:pt x="1469" y="898"/>
                </a:lnTo>
                <a:lnTo>
                  <a:pt x="1469" y="930"/>
                </a:lnTo>
                <a:lnTo>
                  <a:pt x="1458" y="963"/>
                </a:lnTo>
                <a:lnTo>
                  <a:pt x="1447" y="995"/>
                </a:lnTo>
                <a:lnTo>
                  <a:pt x="1436" y="1039"/>
                </a:lnTo>
                <a:lnTo>
                  <a:pt x="1425" y="1082"/>
                </a:lnTo>
                <a:lnTo>
                  <a:pt x="1404" y="1136"/>
                </a:lnTo>
                <a:lnTo>
                  <a:pt x="1393" y="1190"/>
                </a:lnTo>
                <a:lnTo>
                  <a:pt x="1371" y="1233"/>
                </a:lnTo>
                <a:lnTo>
                  <a:pt x="1360" y="1277"/>
                </a:lnTo>
                <a:lnTo>
                  <a:pt x="1317" y="1363"/>
                </a:lnTo>
                <a:lnTo>
                  <a:pt x="1273" y="1439"/>
                </a:lnTo>
                <a:lnTo>
                  <a:pt x="1251" y="1471"/>
                </a:lnTo>
                <a:lnTo>
                  <a:pt x="1230" y="1504"/>
                </a:lnTo>
                <a:lnTo>
                  <a:pt x="1208" y="1525"/>
                </a:lnTo>
                <a:lnTo>
                  <a:pt x="1186" y="1558"/>
                </a:lnTo>
                <a:lnTo>
                  <a:pt x="1175" y="1569"/>
                </a:lnTo>
                <a:lnTo>
                  <a:pt x="1153" y="1590"/>
                </a:lnTo>
                <a:lnTo>
                  <a:pt x="1132" y="1601"/>
                </a:lnTo>
                <a:lnTo>
                  <a:pt x="1110" y="1612"/>
                </a:lnTo>
              </a:path>
            </a:pathLst>
          </a:custGeom>
          <a:solidFill>
            <a:srgbClr val="C00000"/>
          </a:solidFill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55" grpId="0"/>
      <p:bldP spid="56" grpId="0"/>
      <p:bldP spid="57" grpId="0"/>
      <p:bldP spid="59" grpId="0"/>
      <p:bldP spid="60" grpId="0"/>
      <p:bldP spid="76" grpId="0"/>
      <p:bldP spid="77" grpId="0" animBg="1"/>
      <p:bldP spid="7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85699" y="1338399"/>
            <a:ext cx="8061622" cy="370990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496065" y="2496744"/>
            <a:ext cx="641996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200" b="1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1. </a:t>
            </a:r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背诵古诗。 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+mn-ea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3200" b="1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2. </a:t>
            </a:r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  <a:sym typeface="+mn-ea"/>
              </a:rPr>
              <a:t>根据古诗发挥想象，自由编写故事。情节合理，语言要生动。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9" name="图片 8" descr="未标题-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639905" y="3151855"/>
            <a:ext cx="2143760" cy="2568575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08119" y="1622791"/>
            <a:ext cx="736600" cy="685800"/>
          </a:xfrm>
          <a:prstGeom prst="rect">
            <a:avLst/>
          </a:prstGeom>
          <a:effectLst>
            <a:outerShdw blurRad="50800" dist="38100" dir="2700000" algn="tl" rotWithShape="0">
              <a:schemeClr val="bg1">
                <a:alpha val="85000"/>
              </a:schemeClr>
            </a:outerShdw>
          </a:effectLst>
        </p:spPr>
      </p:pic>
      <p:sp>
        <p:nvSpPr>
          <p:cNvPr id="12" name="文本框 11"/>
          <p:cNvSpPr txBox="1"/>
          <p:nvPr/>
        </p:nvSpPr>
        <p:spPr>
          <a:xfrm>
            <a:off x="2496185" y="1633215"/>
            <a:ext cx="1850390" cy="681990"/>
          </a:xfrm>
          <a:prstGeom prst="rect">
            <a:avLst/>
          </a:prstGeom>
          <a:noFill/>
          <a:ln w="28575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pPr marL="0" lvl="0" indent="0" algn="l" fontAlgn="auto">
              <a:lnSpc>
                <a:spcPct val="120000"/>
              </a:lnSpc>
              <a:spcBef>
                <a:spcPct val="0"/>
              </a:spcBef>
              <a:spcAft>
                <a:spcPts val="800"/>
              </a:spcAft>
              <a:buSzTx/>
              <a:buNone/>
            </a:pPr>
            <a:r>
              <a:rPr lang="zh-CN" altLang="en-US" sz="3200" spc="50" noProof="0">
                <a:ln w="11430"/>
                <a:solidFill>
                  <a:schemeClr val="bg1"/>
                </a:solidFill>
                <a:effectLst/>
                <a:uLnTx/>
                <a:uFillTx/>
                <a:latin typeface="方正大黑简体" panose="03000509000000000000" charset="-122"/>
                <a:ea typeface="方正大黑简体" panose="03000509000000000000" charset="-122"/>
                <a:cs typeface="方正大黑简体" panose="03000509000000000000" charset="-122"/>
                <a:sym typeface="+mn-ea"/>
              </a:rPr>
              <a:t>课后作业</a:t>
            </a:r>
            <a:endParaRPr lang="zh-CN" altLang="en-US" sz="3200" spc="50" noProof="0">
              <a:ln w="11430"/>
              <a:solidFill>
                <a:schemeClr val="bg1"/>
              </a:solidFill>
              <a:effectLst/>
              <a:uLnTx/>
              <a:uFillTx/>
              <a:latin typeface="方正大黑简体" panose="03000509000000000000" charset="-122"/>
              <a:ea typeface="方正大黑简体" panose="03000509000000000000" charset="-122"/>
              <a:cs typeface="方正大黑简体" panose="03000509000000000000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36575" y="261616"/>
            <a:ext cx="2404106" cy="681990"/>
            <a:chOff x="845" y="412"/>
            <a:chExt cx="3786" cy="1074"/>
          </a:xfrm>
        </p:grpSpPr>
        <p:grpSp>
          <p:nvGrpSpPr>
            <p:cNvPr id="23" name="组合 22"/>
            <p:cNvGrpSpPr/>
            <p:nvPr/>
          </p:nvGrpSpPr>
          <p:grpSpPr>
            <a:xfrm>
              <a:off x="1049" y="412"/>
              <a:ext cx="3582" cy="1074"/>
              <a:chOff x="1486035" y="1431657"/>
              <a:chExt cx="2183607" cy="681677"/>
            </a:xfrm>
          </p:grpSpPr>
          <p:sp>
            <p:nvSpPr>
              <p:cNvPr id="24" name="单圆角矩形 23"/>
              <p:cNvSpPr/>
              <p:nvPr/>
            </p:nvSpPr>
            <p:spPr>
              <a:xfrm>
                <a:off x="1486035" y="1559239"/>
                <a:ext cx="2183607" cy="452547"/>
              </a:xfrm>
              <a:prstGeom prst="round1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1791410" y="1431657"/>
                <a:ext cx="1795198" cy="681677"/>
              </a:xfrm>
              <a:prstGeom prst="rect">
                <a:avLst/>
              </a:prstGeom>
              <a:noFill/>
              <a:ln w="28575" cmpd="sng">
                <a:noFill/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 marL="0" lvl="0" indent="0" algn="l" fontAlgn="auto">
                  <a:lnSpc>
                    <a:spcPct val="120000"/>
                  </a:lnSpc>
                  <a:spcBef>
                    <a:spcPct val="0"/>
                  </a:spcBef>
                  <a:spcAft>
                    <a:spcPts val="800"/>
                  </a:spcAft>
                  <a:buSzTx/>
                  <a:buNone/>
                </a:pPr>
                <a:r>
                  <a:rPr lang="zh-CN" altLang="en-US" sz="3200" spc="50" noProof="0">
                    <a:ln w="11430"/>
                    <a:solidFill>
                      <a:schemeClr val="bg1"/>
                    </a:solidFill>
                    <a:effectLst/>
                    <a:uLnTx/>
                    <a:uFillTx/>
                    <a:latin typeface="方正大黑简体" panose="03000509000000000000" charset="-122"/>
                    <a:ea typeface="方正大黑简体" panose="03000509000000000000" charset="-122"/>
                    <a:cs typeface="方正大黑简体" panose="03000509000000000000" charset="-122"/>
                    <a:sym typeface="+mn-ea"/>
                  </a:rPr>
                  <a:t>谈话导入</a:t>
                </a:r>
                <a:endParaRPr lang="zh-CN" altLang="en-US" sz="3200" spc="50" noProof="0">
                  <a:ln w="11430"/>
                  <a:solidFill>
                    <a:schemeClr val="bg1"/>
                  </a:solidFill>
                  <a:effectLst/>
                  <a:uLnTx/>
                  <a:uFillTx/>
                  <a:latin typeface="方正大黑简体" panose="03000509000000000000" charset="-122"/>
                  <a:ea typeface="方正大黑简体" panose="03000509000000000000" charset="-122"/>
                  <a:cs typeface="方正大黑简体" panose="03000509000000000000" charset="-122"/>
                  <a:sym typeface="+mn-ea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 rot="10800000">
              <a:off x="845" y="522"/>
              <a:ext cx="690" cy="888"/>
              <a:chOff x="881" y="560"/>
              <a:chExt cx="690" cy="820"/>
            </a:xfrm>
          </p:grpSpPr>
          <p:pic>
            <p:nvPicPr>
              <p:cNvPr id="12" name="图片 11" descr="蓝色块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191" y="560"/>
                <a:ext cx="380" cy="820"/>
              </a:xfrm>
              <a:prstGeom prst="rect">
                <a:avLst/>
              </a:prstGeom>
            </p:spPr>
          </p:pic>
          <p:pic>
            <p:nvPicPr>
              <p:cNvPr id="14" name="图片 13" descr="蓝色块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881" y="560"/>
                <a:ext cx="380" cy="820"/>
              </a:xfrm>
              <a:prstGeom prst="rect">
                <a:avLst/>
              </a:prstGeom>
            </p:spPr>
          </p:pic>
        </p:grpSp>
      </p:grpSp>
      <p:sp>
        <p:nvSpPr>
          <p:cNvPr id="4" name="矩形 3"/>
          <p:cNvSpPr/>
          <p:nvPr/>
        </p:nvSpPr>
        <p:spPr>
          <a:xfrm>
            <a:off x="1244600" y="1679788"/>
            <a:ext cx="9702800" cy="2953501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indent="720090" algn="just">
              <a:lnSpc>
                <a:spcPct val="15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我们伟大的祖国，山川秀丽，风景如画。这节课我们要到黄河边上，去听听黄河的涛声，去看看黄河的气势。接下来，我们要学习唐代诗人刘禹锡作的诗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浪淘沙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2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1"/>
            </p:custDataLst>
          </p:nvPr>
        </p:nvSpPr>
        <p:spPr>
          <a:xfrm>
            <a:off x="1524600" y="1543050"/>
            <a:ext cx="9144000" cy="40640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79854" y="1670685"/>
            <a:ext cx="8624535" cy="32932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-160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浪淘沙（其一）</a:t>
            </a:r>
            <a:endParaRPr lang="en-US" altLang="zh-CN" sz="3200" b="1" spc="-160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lvl="0" algn="ctr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Tx/>
            </a:pPr>
            <a:endParaRPr lang="zh-CN" altLang="en-US" sz="3200" b="1" spc="-160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lvl="0" algn="ctr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-160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黄河雄伟壮美的景象</a:t>
            </a:r>
            <a:endParaRPr lang="en-US" altLang="zh-CN" sz="3200" b="1" spc="-160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lvl="0" algn="ctr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Tx/>
            </a:pPr>
            <a:endParaRPr lang="zh-CN" altLang="en-US" sz="3200" b="1" spc="-160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lvl="0" algn="ctr" fontAlgn="auto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-160">
                <a:ln w="3175">
                  <a:noFill/>
                  <a:prstDash val="dash"/>
                </a:ln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奋发有为的精神          豪迈浪漫的气魄</a:t>
            </a:r>
            <a:endParaRPr lang="zh-CN" altLang="en-US" sz="3200" b="1" spc="-160">
              <a:ln w="3175">
                <a:noFill/>
                <a:prstDash val="dash"/>
              </a:ln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36575" y="267965"/>
            <a:ext cx="2307590" cy="681990"/>
            <a:chOff x="845" y="422"/>
            <a:chExt cx="3634" cy="1074"/>
          </a:xfrm>
        </p:grpSpPr>
        <p:grpSp>
          <p:nvGrpSpPr>
            <p:cNvPr id="11" name="组合 10"/>
            <p:cNvGrpSpPr/>
            <p:nvPr/>
          </p:nvGrpSpPr>
          <p:grpSpPr>
            <a:xfrm>
              <a:off x="1049" y="422"/>
              <a:ext cx="3430" cy="1074"/>
              <a:chOff x="1486035" y="1438003"/>
              <a:chExt cx="2090738" cy="681677"/>
            </a:xfrm>
          </p:grpSpPr>
          <p:sp>
            <p:nvSpPr>
              <p:cNvPr id="7" name="单圆角矩形 6"/>
              <p:cNvSpPr/>
              <p:nvPr/>
            </p:nvSpPr>
            <p:spPr>
              <a:xfrm>
                <a:off x="1486035" y="1559237"/>
                <a:ext cx="2090738" cy="452547"/>
              </a:xfrm>
              <a:prstGeom prst="round1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751184" y="1438003"/>
                <a:ext cx="1776213" cy="681677"/>
              </a:xfrm>
              <a:prstGeom prst="rect">
                <a:avLst/>
              </a:prstGeom>
              <a:noFill/>
              <a:ln w="28575" cmpd="sng">
                <a:noFill/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 marL="0" lvl="0" indent="0" algn="l" fontAlgn="auto">
                  <a:lnSpc>
                    <a:spcPct val="120000"/>
                  </a:lnSpc>
                  <a:spcBef>
                    <a:spcPct val="0"/>
                  </a:spcBef>
                  <a:spcAft>
                    <a:spcPts val="800"/>
                  </a:spcAft>
                  <a:buSzTx/>
                  <a:buNone/>
                </a:pPr>
                <a:r>
                  <a:rPr lang="zh-CN" altLang="en-US" sz="3200" spc="50" noProof="0">
                    <a:ln w="11430"/>
                    <a:solidFill>
                      <a:schemeClr val="bg1"/>
                    </a:solidFill>
                    <a:latin typeface="方正大黑简体" panose="03000509000000000000" charset="-122"/>
                    <a:ea typeface="方正大黑简体" panose="03000509000000000000" charset="-122"/>
                    <a:cs typeface="方正大黑简体" panose="03000509000000000000" charset="-122"/>
                    <a:sym typeface="+mn-ea"/>
                  </a:rPr>
                  <a:t>板书设计</a:t>
                </a:r>
                <a:endParaRPr lang="zh-CN" altLang="en-US" sz="3200" spc="50" noProof="0">
                  <a:ln w="11430"/>
                  <a:solidFill>
                    <a:schemeClr val="bg1"/>
                  </a:solidFill>
                  <a:effectLst/>
                  <a:uLnTx/>
                  <a:uFillTx/>
                  <a:latin typeface="方正大黑简体" panose="03000509000000000000" charset="-122"/>
                  <a:ea typeface="方正大黑简体" panose="03000509000000000000" charset="-122"/>
                  <a:cs typeface="方正大黑简体" panose="03000509000000000000" charset="-122"/>
                  <a:sym typeface="+mn-ea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 rot="10800000">
              <a:off x="845" y="522"/>
              <a:ext cx="690" cy="888"/>
              <a:chOff x="881" y="560"/>
              <a:chExt cx="690" cy="820"/>
            </a:xfrm>
          </p:grpSpPr>
          <p:pic>
            <p:nvPicPr>
              <p:cNvPr id="13" name="图片 12" descr="蓝色块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91" y="560"/>
                <a:ext cx="380" cy="820"/>
              </a:xfrm>
              <a:prstGeom prst="rect">
                <a:avLst/>
              </a:prstGeom>
            </p:spPr>
          </p:pic>
          <p:pic>
            <p:nvPicPr>
              <p:cNvPr id="17" name="图片 16" descr="蓝色块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81" y="560"/>
                <a:ext cx="380" cy="820"/>
              </a:xfrm>
              <a:prstGeom prst="rect">
                <a:avLst/>
              </a:prstGeom>
            </p:spPr>
          </p:pic>
        </p:grpSp>
      </p:grpSp>
      <p:pic>
        <p:nvPicPr>
          <p:cNvPr id="18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2306300" y="12039600"/>
            <a:ext cx="304800" cy="228600"/>
          </a:xfrm>
          <a:prstGeom prst="cube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824017" y="844254"/>
            <a:ext cx="7888083" cy="5169492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刘禹锡 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唐代诗人，字梦得，洛阳（今河南洛阳）人。是柳宗元的好友，人称刘柳，因参加永贞革新而被流放。他性格豪迈，决不向恶势力低头。他的诗写得很有豪气，白居易因而称他“诗豪”。</a:t>
            </a:r>
            <a:endParaRPr lang="en-US" altLang="zh-CN" sz="3200" b="1" dirty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charset="-122"/>
                <a:ea typeface="黑体" panose="02010609060101010101" charset="-122"/>
                <a:cs typeface="Times New Roman" panose="02020603050405020304" pitchFamily="18" charset="0"/>
              </a:rPr>
              <a:t>代表作 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陋室铭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》《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竹枝词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》《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天论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》《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浪淘沙</a:t>
            </a:r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32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</a:t>
            </a:r>
            <a:endParaRPr lang="zh-CN" altLang="en-US" sz="3200" b="1" dirty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36575" y="261616"/>
            <a:ext cx="2404106" cy="681990"/>
            <a:chOff x="845" y="412"/>
            <a:chExt cx="3786" cy="1074"/>
          </a:xfrm>
        </p:grpSpPr>
        <p:grpSp>
          <p:nvGrpSpPr>
            <p:cNvPr id="9" name="组合 8"/>
            <p:cNvGrpSpPr/>
            <p:nvPr/>
          </p:nvGrpSpPr>
          <p:grpSpPr>
            <a:xfrm>
              <a:off x="1049" y="412"/>
              <a:ext cx="3582" cy="1074"/>
              <a:chOff x="1486035" y="1431657"/>
              <a:chExt cx="2183607" cy="681677"/>
            </a:xfrm>
          </p:grpSpPr>
          <p:sp>
            <p:nvSpPr>
              <p:cNvPr id="13" name="单圆角矩形 12"/>
              <p:cNvSpPr/>
              <p:nvPr/>
            </p:nvSpPr>
            <p:spPr>
              <a:xfrm>
                <a:off x="1486035" y="1559239"/>
                <a:ext cx="2183607" cy="452547"/>
              </a:xfrm>
              <a:prstGeom prst="round1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4" name="文本框 25"/>
              <p:cNvSpPr txBox="1"/>
              <p:nvPr/>
            </p:nvSpPr>
            <p:spPr>
              <a:xfrm>
                <a:off x="1791410" y="1431657"/>
                <a:ext cx="1795198" cy="681677"/>
              </a:xfrm>
              <a:prstGeom prst="rect">
                <a:avLst/>
              </a:prstGeom>
              <a:noFill/>
              <a:ln w="28575" cmpd="sng">
                <a:noFill/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 lvl="0" fontAlgn="auto">
                  <a:lnSpc>
                    <a:spcPct val="120000"/>
                  </a:lnSpc>
                  <a:spcBef>
                    <a:spcPct val="0"/>
                  </a:spcBef>
                  <a:spcAft>
                    <a:spcPts val="800"/>
                  </a:spcAft>
                  <a:buSzTx/>
                </a:pPr>
                <a:r>
                  <a:rPr lang="zh-CN" altLang="en-US" sz="3200" spc="50" dirty="0">
                    <a:ln w="11430"/>
                    <a:solidFill>
                      <a:schemeClr val="bg1"/>
                    </a:solidFill>
                    <a:latin typeface="方正大黑简体" panose="03000509000000000000" charset="-122"/>
                    <a:ea typeface="方正大黑简体" panose="03000509000000000000" charset="-122"/>
                    <a:cs typeface="方正大黑简体" panose="03000509000000000000" charset="-122"/>
                    <a:sym typeface="+mn-ea"/>
                  </a:rPr>
                  <a:t>作者简介</a:t>
                </a:r>
                <a:endParaRPr lang="zh-CN" altLang="en-US" sz="3200" spc="50" dirty="0">
                  <a:ln w="11430"/>
                  <a:solidFill>
                    <a:schemeClr val="bg1"/>
                  </a:solidFill>
                  <a:latin typeface="方正大黑简体" panose="03000509000000000000" charset="-122"/>
                  <a:ea typeface="方正大黑简体" panose="03000509000000000000" charset="-122"/>
                  <a:cs typeface="方正大黑简体" panose="03000509000000000000" charset="-122"/>
                  <a:sym typeface="+mn-ea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 rot="10800000">
              <a:off x="845" y="522"/>
              <a:ext cx="690" cy="888"/>
              <a:chOff x="881" y="560"/>
              <a:chExt cx="690" cy="820"/>
            </a:xfrm>
          </p:grpSpPr>
          <p:pic>
            <p:nvPicPr>
              <p:cNvPr id="11" name="图片 10" descr="蓝色块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191" y="560"/>
                <a:ext cx="380" cy="820"/>
              </a:xfrm>
              <a:prstGeom prst="rect">
                <a:avLst/>
              </a:prstGeom>
            </p:spPr>
          </p:pic>
          <p:pic>
            <p:nvPicPr>
              <p:cNvPr id="12" name="图片 11" descr="蓝色块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881" y="560"/>
                <a:ext cx="380" cy="820"/>
              </a:xfrm>
              <a:prstGeom prst="rect">
                <a:avLst/>
              </a:prstGeom>
            </p:spPr>
          </p:pic>
        </p:grp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3424" y="1619114"/>
            <a:ext cx="2711280" cy="36197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5402" y="4267946"/>
            <a:ext cx="10341197" cy="1476173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indent="720090" algn="just">
              <a:lnSpc>
                <a:spcPct val="150000"/>
              </a:lnSpc>
            </a:pPr>
            <a:r>
              <a:rPr lang="en-US" altLang="zh-CN" sz="3200" b="1" dirty="0">
                <a:latin typeface="+mj-ea"/>
                <a:ea typeface="+mj-ea"/>
                <a:cs typeface="Times New Roman" panose="02020603050405020304" pitchFamily="18" charset="0"/>
              </a:rPr>
              <a:t>《</a:t>
            </a:r>
            <a:r>
              <a:rPr lang="zh-CN" altLang="en-US" sz="3200" b="1" dirty="0">
                <a:latin typeface="+mj-ea"/>
                <a:ea typeface="+mj-ea"/>
                <a:cs typeface="Times New Roman" panose="02020603050405020304" pitchFamily="18" charset="0"/>
              </a:rPr>
              <a:t>浪淘沙</a:t>
            </a:r>
            <a:r>
              <a:rPr lang="en-US" altLang="zh-CN" sz="3200" b="1" dirty="0">
                <a:latin typeface="+mj-ea"/>
                <a:ea typeface="+mj-ea"/>
                <a:cs typeface="Times New Roman" panose="02020603050405020304" pitchFamily="18" charset="0"/>
              </a:rPr>
              <a:t>》</a:t>
            </a:r>
            <a:r>
              <a:rPr lang="zh-CN" altLang="en-US" sz="3200" b="1" dirty="0">
                <a:latin typeface="+mj-ea"/>
                <a:ea typeface="+mj-ea"/>
                <a:cs typeface="Times New Roman" panose="02020603050405020304" pitchFamily="18" charset="0"/>
              </a:rPr>
              <a:t>是由九首诗歌构成的一组诗，这里是其中的一首。其形式为七言绝句，后又用为词牌名。</a:t>
            </a:r>
            <a:endParaRPr lang="zh-CN" altLang="en-US" sz="3200" b="1" dirty="0">
              <a:solidFill>
                <a:schemeClr val="tx1"/>
              </a:solidFill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4" name="Title 6"/>
          <p:cNvSpPr txBox="1"/>
          <p:nvPr>
            <p:custDataLst>
              <p:tags r:id="rId1"/>
            </p:custDataLst>
          </p:nvPr>
        </p:nvSpPr>
        <p:spPr>
          <a:xfrm>
            <a:off x="925402" y="903737"/>
            <a:ext cx="10341197" cy="299312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47625" tIns="19050" rIns="47625" bIns="19050" anchor="ctr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 lvl="0" indent="-720090" algn="ctr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浪淘沙（其一）</a:t>
            </a:r>
            <a:endParaRPr lang="zh-CN" altLang="en-US" sz="3200" b="1" spc="140" dirty="0">
              <a:ln w="3175">
                <a:noFill/>
                <a:prstDash val="dash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lvl="0" indent="-720090" algn="ctr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en-US" altLang="zh-CN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[</a:t>
            </a:r>
            <a:r>
              <a:rPr lang="zh-CN" altLang="en-US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唐</a:t>
            </a:r>
            <a:r>
              <a:rPr lang="en-US" altLang="zh-CN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]</a:t>
            </a:r>
            <a:r>
              <a:rPr lang="zh-CN" altLang="en-US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刘禹锡</a:t>
            </a:r>
            <a:endParaRPr lang="zh-CN" altLang="en-US" sz="3200" b="1" spc="140" dirty="0">
              <a:ln w="3175">
                <a:noFill/>
                <a:prstDash val="dash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lvl="0" indent="-720090" algn="ctr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九曲黄河万里沙，浪淘风簸自天涯。</a:t>
            </a:r>
            <a:endParaRPr lang="zh-CN" altLang="en-US" sz="3200" b="1" spc="140" dirty="0">
              <a:ln w="3175">
                <a:noFill/>
                <a:prstDash val="dash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lvl="0" indent="-720090" algn="ctr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如今直上银河去，同到牵牛织女家。</a:t>
            </a:r>
            <a:endParaRPr lang="zh-CN" altLang="en-US" sz="3200" b="1" spc="140" dirty="0">
              <a:ln w="3175">
                <a:noFill/>
                <a:prstDash val="dash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6"/>
          <p:cNvSpPr txBox="1"/>
          <p:nvPr>
            <p:custDataLst>
              <p:tags r:id="rId1"/>
            </p:custDataLst>
          </p:nvPr>
        </p:nvSpPr>
        <p:spPr>
          <a:xfrm>
            <a:off x="1050325" y="1085553"/>
            <a:ext cx="10070756" cy="373179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47625" tIns="19050" rIns="47625" bIns="19050" anchor="ctr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 lvl="0" indent="-720090" algn="just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自读古诗，注意读准字音，读通诗句。出示节奏划分。</a:t>
            </a:r>
            <a:endParaRPr lang="zh-CN" altLang="en-US" sz="3200" b="1" spc="140" dirty="0">
              <a:ln w="3175">
                <a:noFill/>
                <a:prstDash val="dash"/>
              </a:ln>
              <a:solidFill>
                <a:srgbClr val="0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 indent="-720090" algn="ctr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浪淘沙（其一）</a:t>
            </a:r>
            <a:endParaRPr lang="zh-CN" altLang="en-US" sz="3200" b="1" spc="140" dirty="0">
              <a:ln w="3175">
                <a:noFill/>
                <a:prstDash val="dash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lvl="0" indent="-720090" algn="ctr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en-US" altLang="zh-CN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[</a:t>
            </a:r>
            <a:r>
              <a:rPr lang="zh-CN" altLang="en-US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唐</a:t>
            </a:r>
            <a:r>
              <a:rPr lang="en-US" altLang="zh-CN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]</a:t>
            </a:r>
            <a:r>
              <a:rPr lang="zh-CN" altLang="en-US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刘禹锡</a:t>
            </a:r>
            <a:endParaRPr lang="zh-CN" altLang="en-US" sz="3200" b="1" spc="140" dirty="0">
              <a:ln w="3175">
                <a:noFill/>
                <a:prstDash val="dash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lvl="0" indent="-720090" algn="ctr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九曲／黄河／万里沙，浪淘／风簸／自天涯。</a:t>
            </a:r>
            <a:endParaRPr lang="zh-CN" altLang="en-US" sz="3200" b="1" spc="140" dirty="0">
              <a:ln w="3175">
                <a:noFill/>
                <a:prstDash val="dash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lvl="0" indent="-720090" algn="ctr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如今／直上／银河去，同到／牵牛／织女家。</a:t>
            </a:r>
            <a:endParaRPr lang="zh-CN" altLang="en-US" sz="3200" b="1" spc="140" dirty="0">
              <a:ln w="3175">
                <a:noFill/>
                <a:prstDash val="dash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6575" y="261616"/>
            <a:ext cx="2404106" cy="681990"/>
            <a:chOff x="845" y="412"/>
            <a:chExt cx="3786" cy="1074"/>
          </a:xfrm>
        </p:grpSpPr>
        <p:grpSp>
          <p:nvGrpSpPr>
            <p:cNvPr id="12" name="组合 11"/>
            <p:cNvGrpSpPr/>
            <p:nvPr/>
          </p:nvGrpSpPr>
          <p:grpSpPr>
            <a:xfrm>
              <a:off x="1049" y="412"/>
              <a:ext cx="3582" cy="1074"/>
              <a:chOff x="1486035" y="1431657"/>
              <a:chExt cx="2183607" cy="681677"/>
            </a:xfrm>
          </p:grpSpPr>
          <p:sp>
            <p:nvSpPr>
              <p:cNvPr id="16" name="单圆角矩形 15"/>
              <p:cNvSpPr/>
              <p:nvPr/>
            </p:nvSpPr>
            <p:spPr>
              <a:xfrm>
                <a:off x="1486035" y="1559239"/>
                <a:ext cx="2183607" cy="452547"/>
              </a:xfrm>
              <a:prstGeom prst="round1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17" name="文本框 25"/>
              <p:cNvSpPr txBox="1"/>
              <p:nvPr/>
            </p:nvSpPr>
            <p:spPr>
              <a:xfrm>
                <a:off x="1791410" y="1431657"/>
                <a:ext cx="1795198" cy="681677"/>
              </a:xfrm>
              <a:prstGeom prst="rect">
                <a:avLst/>
              </a:prstGeom>
              <a:noFill/>
              <a:ln w="28575" cmpd="sng">
                <a:noFill/>
                <a:prstDash val="solid"/>
              </a:ln>
            </p:spPr>
            <p:txBody>
              <a:bodyPr wrap="square" rtlCol="0">
                <a:spAutoFit/>
              </a:bodyPr>
              <a:lstStyle/>
              <a:p>
                <a:pPr marL="0" lvl="0" indent="0" algn="l" fontAlgn="auto">
                  <a:lnSpc>
                    <a:spcPct val="120000"/>
                  </a:lnSpc>
                  <a:spcBef>
                    <a:spcPct val="0"/>
                  </a:spcBef>
                  <a:spcAft>
                    <a:spcPts val="800"/>
                  </a:spcAft>
                  <a:buSzTx/>
                  <a:buNone/>
                </a:pPr>
                <a:r>
                  <a:rPr lang="zh-CN" altLang="en-US" sz="3200" spc="50" noProof="0">
                    <a:ln w="11430"/>
                    <a:solidFill>
                      <a:schemeClr val="bg1"/>
                    </a:solidFill>
                    <a:effectLst/>
                    <a:uLnTx/>
                    <a:uFillTx/>
                    <a:latin typeface="方正大黑简体" panose="03000509000000000000" charset="-122"/>
                    <a:ea typeface="方正大黑简体" panose="03000509000000000000" charset="-122"/>
                    <a:cs typeface="方正大黑简体" panose="03000509000000000000" charset="-122"/>
                    <a:sym typeface="+mn-ea"/>
                  </a:rPr>
                  <a:t>初读古诗</a:t>
                </a:r>
                <a:endParaRPr lang="zh-CN" altLang="en-US" sz="3200" spc="50" noProof="0">
                  <a:ln w="11430"/>
                  <a:solidFill>
                    <a:schemeClr val="bg1"/>
                  </a:solidFill>
                  <a:effectLst/>
                  <a:uLnTx/>
                  <a:uFillTx/>
                  <a:latin typeface="方正大黑简体" panose="03000509000000000000" charset="-122"/>
                  <a:ea typeface="方正大黑简体" panose="03000509000000000000" charset="-122"/>
                  <a:cs typeface="方正大黑简体" panose="03000509000000000000" charset="-122"/>
                  <a:sym typeface="+mn-ea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 rot="10800000">
              <a:off x="845" y="522"/>
              <a:ext cx="690" cy="888"/>
              <a:chOff x="881" y="560"/>
              <a:chExt cx="690" cy="820"/>
            </a:xfrm>
          </p:grpSpPr>
          <p:pic>
            <p:nvPicPr>
              <p:cNvPr id="14" name="图片 13" descr="蓝色块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91" y="560"/>
                <a:ext cx="380" cy="820"/>
              </a:xfrm>
              <a:prstGeom prst="rect">
                <a:avLst/>
              </a:prstGeom>
            </p:spPr>
          </p:pic>
          <p:pic>
            <p:nvPicPr>
              <p:cNvPr id="15" name="图片 14" descr="蓝色块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81" y="560"/>
                <a:ext cx="380" cy="820"/>
              </a:xfrm>
              <a:prstGeom prst="rect">
                <a:avLst/>
              </a:prstGeom>
            </p:spPr>
          </p:pic>
        </p:grpSp>
      </p:grpSp>
      <p:sp>
        <p:nvSpPr>
          <p:cNvPr id="21" name="文本框 6"/>
          <p:cNvSpPr txBox="1"/>
          <p:nvPr/>
        </p:nvSpPr>
        <p:spPr>
          <a:xfrm>
            <a:off x="2150075" y="3048830"/>
            <a:ext cx="617477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qū</a:t>
            </a:r>
            <a:endParaRPr lang="zh-CN" altLang="en-US" sz="3200">
              <a:solidFill>
                <a:srgbClr val="C00000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423752" y="2341120"/>
            <a:ext cx="3521641" cy="3489984"/>
          </a:xfrm>
          <a:prstGeom prst="roundRect">
            <a:avLst>
              <a:gd name="adj" fmla="val 8890"/>
            </a:avLst>
          </a:prstGeom>
          <a:effectLst>
            <a:outerShdw blurRad="279400" dist="88900" dir="2700000" algn="tl" rotWithShape="0">
              <a:srgbClr val="000000">
                <a:alpha val="10000"/>
              </a:srgbClr>
            </a:outerShdw>
            <a:softEdge rad="317500"/>
          </a:effectLst>
        </p:spPr>
      </p:pic>
      <p:sp>
        <p:nvSpPr>
          <p:cNvPr id="6" name="文本框 5"/>
          <p:cNvSpPr txBox="1"/>
          <p:nvPr/>
        </p:nvSpPr>
        <p:spPr>
          <a:xfrm>
            <a:off x="3055300" y="1185754"/>
            <a:ext cx="60608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spc="16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思考：这是一首描写</a:t>
            </a:r>
            <a:r>
              <a:rPr lang="en-US" altLang="zh-CN" sz="3200" b="1" spc="16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____</a:t>
            </a:r>
            <a:r>
              <a:rPr lang="zh-CN" altLang="en-US" sz="3200" b="1" spc="16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的诗？</a:t>
            </a:r>
            <a:endParaRPr lang="zh-CN" altLang="en-US" sz="3200" b="1" spc="16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/>
          <p:cNvSpPr txBox="1"/>
          <p:nvPr>
            <p:custDataLst>
              <p:tags r:id="rId1"/>
            </p:custDataLst>
          </p:nvPr>
        </p:nvSpPr>
        <p:spPr>
          <a:xfrm>
            <a:off x="1902941" y="1058001"/>
            <a:ext cx="8501448" cy="373179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47625" tIns="19050" rIns="47625" bIns="19050" anchor="ctr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charset="0"/>
              </a:defRPr>
            </a:lvl1pPr>
          </a:lstStyle>
          <a:p>
            <a:pPr lvl="0" indent="-720090" algn="just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理解以下词语的意思。</a:t>
            </a:r>
            <a:endParaRPr lang="zh-CN" altLang="en-US" sz="3200" b="1" spc="140" dirty="0">
              <a:ln w="3175">
                <a:noFill/>
                <a:prstDash val="dash"/>
              </a:ln>
              <a:solidFill>
                <a:srgbClr val="0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 indent="-720090" algn="just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①九曲：弯曲，形容黄河弯弯曲曲的样子。</a:t>
            </a:r>
            <a:endParaRPr lang="zh-CN" altLang="en-US" sz="3200" b="1" spc="140" dirty="0">
              <a:ln w="3175">
                <a:noFill/>
                <a:prstDash val="dash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lvl="0" indent="-720090" algn="just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②浪淘风簸：波浪滔天，大风颠动。</a:t>
            </a:r>
            <a:endParaRPr lang="zh-CN" altLang="en-US" sz="3200" b="1" spc="140" dirty="0">
              <a:ln w="3175">
                <a:noFill/>
                <a:prstDash val="dash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lvl="0" indent="-720090" algn="just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③天涯：天边。</a:t>
            </a:r>
            <a:endParaRPr lang="zh-CN" altLang="en-US" sz="3200" b="1" spc="140" dirty="0">
              <a:ln w="3175">
                <a:noFill/>
                <a:prstDash val="dash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  <a:p>
            <a:pPr lvl="0" indent="-720090" algn="just" fontAlgn="ctr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Tx/>
            </a:pPr>
            <a:r>
              <a:rPr lang="zh-CN" altLang="en-US" sz="3200" b="1" spc="140" dirty="0">
                <a:ln w="3175">
                  <a:noFill/>
                  <a:prstDash val="dash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微软雅黑" panose="020B0503020204020204" pitchFamily="34" charset="-122"/>
              </a:rPr>
              <a:t>④直上：一直到达。</a:t>
            </a:r>
            <a:endParaRPr lang="zh-CN" altLang="en-US" sz="3200" b="1" spc="140" dirty="0">
              <a:ln w="3175">
                <a:noFill/>
                <a:prstDash val="dash"/>
              </a:ln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4"/>
          <p:cNvSpPr txBox="1"/>
          <p:nvPr/>
        </p:nvSpPr>
        <p:spPr>
          <a:xfrm>
            <a:off x="1555883" y="2329537"/>
            <a:ext cx="5927714" cy="14542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720090"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回忆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牛郎织女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的故事，并简单交流故事的主要内容。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3" name="http://photo-static-api.fotomore.com/creative/vcg/400/new/VCG41N1220705381.jpg" descr="&amp;pky320_sjzg_VCG41N1220705381&amp;2&amp;src_toppic_inpsrchzd1&amp;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872324" y="2098050"/>
            <a:ext cx="3472815" cy="347281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4"/>
          <p:cNvSpPr txBox="1"/>
          <p:nvPr/>
        </p:nvSpPr>
        <p:spPr>
          <a:xfrm>
            <a:off x="1260312" y="1690269"/>
            <a:ext cx="9671377" cy="219290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720090"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 dirty="0">
                <a:solidFill>
                  <a:srgbClr val="C0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诗意：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弯弯曲曲的黄河汹涌奔腾，卷来万里泥沙，大浪翻涌，狂风怒吼，仿佛来自天涯。如今可以沿着黄河直上九天银河，一起走进牛郎织女的家。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ASSEMBLE_CHIP_INDEX" val="8e91fd4c8e3a42ceb7d581ed8ae59b6f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6f4c4054ed1e2fb80761"/>
  <p:tag name="KSO_WM_TEMPLATE_ASSEMBLE_XID" val="60656f4c4054ed1e2fb80761"/>
  <p:tag name="KSO_WM_TEMPLATE_CATEGORY" val="diagram"/>
  <p:tag name="KSO_WM_TEMPLATE_INDEX" val="20212375"/>
  <p:tag name="KSO_WM_UNIT_BLOCK" val="0"/>
  <p:tag name="KSO_WM_UNIT_COMPATIBLE" val="0"/>
  <p:tag name="KSO_WM_UNIT_DEC_AREA_ID" val="4245dc7c3fcb48538ca7fd3b82d1f36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375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SHOW_EDIT_AREA_INDICATION" val="1"/>
  <p:tag name="KSO_WM_UNIT_SM_LIMIT_TYPE" val="2"/>
  <p:tag name="KSO_WM_UNIT_SUBTYPE" val="a"/>
  <p:tag name="KSO_WM_UNIT_SUPPORT_UNIT_TYPE" val="[&quot;d&quot;,&quot;α&quot;,&quot;β&quot;,&quot;θ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117"/>
</p:tagLst>
</file>

<file path=ppt/tags/tag64.xml><?xml version="1.0" encoding="utf-8"?>
<p:tagLst xmlns:p="http://schemas.openxmlformats.org/presentationml/2006/main">
  <p:tag name="KSO_WM_ASSEMBLE_CHIP_INDEX" val="8e91fd4c8e3a42ceb7d581ed8ae59b6f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6f4c4054ed1e2fb80761"/>
  <p:tag name="KSO_WM_TEMPLATE_ASSEMBLE_XID" val="60656f4c4054ed1e2fb80761"/>
  <p:tag name="KSO_WM_TEMPLATE_CATEGORY" val="diagram"/>
  <p:tag name="KSO_WM_TEMPLATE_INDEX" val="20212375"/>
  <p:tag name="KSO_WM_UNIT_BLOCK" val="0"/>
  <p:tag name="KSO_WM_UNIT_COMPATIBLE" val="0"/>
  <p:tag name="KSO_WM_UNIT_DEC_AREA_ID" val="4245dc7c3fcb48538ca7fd3b82d1f36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375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SHOW_EDIT_AREA_INDICATION" val="1"/>
  <p:tag name="KSO_WM_UNIT_SM_LIMIT_TYPE" val="2"/>
  <p:tag name="KSO_WM_UNIT_SUBTYPE" val="a"/>
  <p:tag name="KSO_WM_UNIT_SUPPORT_UNIT_TYPE" val="[&quot;d&quot;,&quot;α&quot;,&quot;β&quot;,&quot;θ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117"/>
</p:tagLst>
</file>

<file path=ppt/tags/tag65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false,&quot;fill_id&quot;:&quot;c934b58042b44607bfcc30469ccc57d1&quot;,&quot;fill_align&quot;:&quot;lm&quot;,&quot;chip_types&quot;:[&quot;header&quot;]},{&quot;text_align&quot;:&quot;lm&quot;,&quot;text_direction&quot;:&quot;horizontal&quot;,&quot;support_big_font&quot;:true,&quot;fill_id&quot;:&quot;c386d33d9f7c4366bae77a4ab72a0f0b&quot;,&quot;fill_align&quot;:&quot;cm&quot;,&quot;chip_types&quot;:[&quot;text&quot;]},{&quot;text_align&quot;:&quot;lm&quot;,&quot;text_direction&quot;:&quot;horizontal&quot;,&quot;support_features&quot;:[&quot;collage&quot;,&quot;carousel&quot;],&quot;support_big_font&quot;:false,&quot;fill_id&quot;:&quot;6ffee3d2c3834d52a4eed963f81ef119&quot;,&quot;fill_align&quot;:&quot;cm&quot;,&quot;chip_types&quot;:[&quot;pictext&quot;,&quot;text&quot;,&quot;picture&quot;,&quot;chart&quot;,&quot;table&quot;,&quot;video&quot;]}]]"/>
  <p:tag name="KSO_WM_CHIP_GROUPID" val="5f2944e945e1f15ec24fd3ab"/>
  <p:tag name="KSO_WM_CHIP_INFOS" val="{&quot;type&quot;:0,&quot;layout_type&quot;:&quot;navigation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2944e945e1f15ec24fd3ac"/>
  <p:tag name="KSO_WM_SLIDE_BACKGROUND" val="[&quot;navigation&quot;]"/>
  <p:tag name="KSO_WM_SLIDE_BACKGROUND_TYPE" val="navigation"/>
  <p:tag name="KSO_WM_SLIDE_BK_DARK_LIGHT" val="2"/>
  <p:tag name="KSO_WM_SLIDE_CAN_ADD_NAVIGATION" val="1"/>
  <p:tag name="KSO_WM_SLIDE_ID" val="diagram20212375_1"/>
  <p:tag name="KSO_WM_SLIDE_INDEX" val="1"/>
  <p:tag name="KSO_WM_SLIDE_ITEM_CNT" val="0"/>
  <p:tag name="KSO_WM_SLIDE_LAYOUT" val="a_f"/>
  <p:tag name="KSO_WM_SLIDE_LAYOUT_CNT" val="1_2"/>
  <p:tag name="KSO_WM_SLIDE_LAYOUT_INFO" val="{&quot;id&quot;:&quot;2021-04-01T15:38:50&quot;,&quot;maxSize&quot;:{&quot;size1&quot;:13.300000000000001},&quot;minSize&quot;:{&quot;size1&quot;:13.300000000000001},&quot;normalSize&quot;:{&quot;size1&quot;:13.300000000000001},&quot;subLayout&quot;:[{&quot;backgroundInfo&quot;:[{&quot;bottom&quot;:0,&quot;bottomAbs&quot;:false,&quot;left&quot;:0,&quot;leftAbs&quot;:false,&quot;right&quot;:0,&quot;rightAbs&quot;:false,&quot;top&quot;:0,&quot;topAbs&quot;:false,&quot;type&quot;:&quot;navigation&quot;}],&quot;id&quot;:&quot;2021-04-01T15:38:50&quot;,&quot;margin&quot;:{&quot;bottom&quot;:0.44999998807907104,&quot;left&quot;:1.2699999809265137,&quot;right&quot;:1.2699999809265137,&quot;top&quot;:0.42300000786781311},&quot;type&quot;:0},{&quot;direction&quot;:1,&quot;id&quot;:&quot;2021-04-01T15:38:50&quot;,&quot;maxSize&quot;:{&quot;size1&quot;:58.699602013801147},&quot;minSize&quot;:{&quot;size1&quot;:58.699602013801147},&quot;normalSize&quot;:{&quot;size1&quot;:58.699602013801147},&quot;subLayout&quot;:[{&quot;id&quot;:&quot;2021-04-01T15:38:50&quot;,&quot;margin&quot;:{&quot;bottom&quot;:4.2329998016357422,&quot;left&quot;:2.9630000591278076,&quot;right&quot;:3.7839999198913574,&quot;top&quot;:6.7729997634887695},&quot;type&quot;:0},{&quot;id&quot;:&quot;2021-04-01T15:38:50&quot;,&quot;margin&quot;:{&quot;bottom&quot;:2.5750000476837158,&quot;left&quot;:0.026000002399086952,&quot;right&quot;:4.2329998016357422,&quot;top&quot;:2.5399999618530273},&quot;type&quot;:0}],&quot;type&quot;:0}],&quot;type&quot;:0}"/>
  <p:tag name="KSO_WM_SLIDE_POSITION" val="0*0"/>
  <p:tag name="KSO_WM_SLIDE_RATIO" val="1.777778"/>
  <p:tag name="KSO_WM_SLIDE_SIZE" val="960*492"/>
  <p:tag name="KSO_WM_SLIDE_SUBTYPE" val="pureTxt"/>
  <p:tag name="KSO_WM_SLIDE_SUPPORT_FEATURE_TYPE" val="0"/>
  <p:tag name="KSO_WM_SLIDE_TYPE" val="text"/>
  <p:tag name="KSO_WM_TAG_VERSION" val="1.0"/>
  <p:tag name="KSO_WM_TEMPLATE_ASSEMBLE_GROUPID" val="60656f4c4054ed1e2fb80761"/>
  <p:tag name="KSO_WM_TEMPLATE_ASSEMBLE_XID" val="60656f4c4054ed1e2fb80761"/>
  <p:tag name="KSO_WM_TEMPLATE_CATEGORY" val="diagram"/>
  <p:tag name="KSO_WM_TEMPLATE_COLOR_TYPE" val="1"/>
  <p:tag name="KSO_WM_TEMPLATE_INDEX" val="20212375"/>
  <p:tag name="KSO_WM_TEMPLATE_MASTER_TYPE" val="0"/>
  <p:tag name="KSO_WM_TEMPLATE_SUBCATEGORY" val="2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ASSEMBLE_CHIP_INDEX" val="640bd7ed15da407a8c895c357e351fe7"/>
  <p:tag name="KSO_WM_BEAUTIFY_FLAG" val="#wm#"/>
  <p:tag name="KSO_WM_CHIP_FILLAREA_FILL_RULE" val="{&quot;fill_align&quot;:&quot;cm&quot;,&quot;fill_mode&quot;:&quot;full&quot;,&quot;sacle_strategy&quot;:&quot;smart&quot;}"/>
  <p:tag name="KSO_WM_CHIP_GROUPID" val="5e7310da9a230a26b9e88a19"/>
  <p:tag name="KSO_WM_CHIP_XID" val="5e7310da9a230a26b9e88a1a"/>
  <p:tag name="KSO_WM_TAG_VERSION" val="1.0"/>
  <p:tag name="KSO_WM_TEMPLATE_ASSEMBLE_GROUPID" val="60656efc4054ed1e2fb801d4"/>
  <p:tag name="KSO_WM_TEMPLATE_ASSEMBLE_XID" val="60656efc4054ed1e2fb801d4"/>
  <p:tag name="KSO_WM_TEMPLATE_CATEGORY" val="diagram"/>
  <p:tag name="KSO_WM_TEMPLATE_INDEX" val="20211488"/>
  <p:tag name="KSO_WM_UNIT_COMPATIBLE" val="1"/>
  <p:tag name="KSO_WM_UNIT_DEC_AREA_ID" val="07dcbff98faa41919fb1e13f9b402a2c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IAGRAM_ISNUMVISUAL" val="0"/>
  <p:tag name="KSO_WM_UNIT_DIAGRAM_ISREFERUNIT" val="0"/>
  <p:tag name="KSO_WM_UNIT_HIGHLIGHT" val="0"/>
  <p:tag name="KSO_WM_UNIT_ID" val="diagram20211488_1*d*1"/>
  <p:tag name="KSO_WM_UNIT_INDEX" val="1"/>
  <p:tag name="KSO_WM_UNIT_LAYERLEVEL" val="1"/>
  <p:tag name="KSO_WM_UNIT_PICTURE_CLIP_FLAG" val="0"/>
  <p:tag name="KSO_WM_UNIT_SM_LIMIT_TYPE" val="2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UNIT_TYPE" val="d"/>
  <p:tag name="KSO_WM_UNIT_VALUE" val="1227*1692"/>
</p:tagLst>
</file>

<file path=ppt/tags/tag67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true,&quot;fill_id&quot;:&quot;05ed0eeff46f44e98ca671d6ac23df94&quot;,&quot;fill_align&quot;:&quot;cm&quot;,&quot;chip_types&quot;:[&quot;text&quot;]},{&quot;text_align&quot;:&quot;lm&quot;,&quot;text_direction&quot;:&quot;horizontal&quot;,&quot;support_features&quot;:[&quot;collage&quot;,&quot;carousel&quot;,&quot;creativecrop&quot;],&quot;support_big_font&quot;:false,&quot;fill_id&quot;:&quot;aa8370987f4140ab9fa600e717225475&quot;,&quot;fill_align&quot;:&quot;cm&quot;,&quot;chip_types&quot;:[&quot;diagram&quot;,&quot;pictext&quot;,&quot;picture&quot;,&quot;chart&quot;,&quot;table&quot;,&quot;video&quot;]}],[{&quot;text_align&quot;:&quot;cm&quot;,&quot;text_direction&quot;:&quot;horizontal&quot;,&quot;support_big_font&quot;:true,&quot;fill_id&quot;:&quot;05ed0eeff46f44e98ca671d6ac23df94&quot;,&quot;fill_align&quot;:&quot;cm&quot;,&quot;chip_types&quot;:[&quot;header&quot;]},{&quot;text_align&quot;:&quot;lm&quot;,&quot;text_direction&quot;:&quot;horizontal&quot;,&quot;support_features&quot;:[&quot;collage&quot;,&quot;carousel&quot;,&quot;creativecrop&quot;],&quot;support_big_font&quot;:false,&quot;fill_id&quot;:&quot;aa8370987f4140ab9fa600e717225475&quot;,&quot;fill_align&quot;:&quot;cm&quot;,&quot;chip_types&quot;:[&quot;diagram&quot;,&quot;pictext&quot;,&quot;picture&quot;,&quot;chart&quot;,&quot;table&quot;,&quot;video&quot;]}]]"/>
  <p:tag name="KSO_WM_CHIP_GROUPID" val="5f6c95017b7ee298d401c683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f6c95017b7ee298d401c684"/>
  <p:tag name="KSO_WM_SLIDE_BACKGROUND" val="[&quot;general&quot;]"/>
  <p:tag name="KSO_WM_SLIDE_BACKGROUND_TYPE" val="general"/>
  <p:tag name="KSO_WM_SLIDE_BK_DARK_LIGHT" val="2"/>
  <p:tag name="KSO_WM_SLIDE_CAN_ADD_NAVIGATION" val="1"/>
  <p:tag name="KSO_WM_SLIDE_ID" val="diagram20211488_1"/>
  <p:tag name="KSO_WM_SLIDE_INDEX" val="1"/>
  <p:tag name="KSO_WM_SLIDE_ITEM_CNT" val="0"/>
  <p:tag name="KSO_WM_SLIDE_LAYOUT" val="a_d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5:24:03&quot;,&quot;maxSize&quot;:{&quot;size1&quot;:55},&quot;minSize&quot;:{&quot;size1&quot;:44.899999999999999},&quot;normalSize&quot;:{&quot;size1&quot;:55},&quot;subLayout&quot;:[{&quot;id&quot;:&quot;2021-04-01T15:24:03&quot;,&quot;margin&quot;:{&quot;bottom&quot;:6.3499999046325684,&quot;left&quot;:2.9630000591278076,&quot;right&quot;:2.5399999618530273,&quot;top&quot;:6.3499999046325684},&quot;type&quot;:0},{&quot;id&quot;:&quot;2021-04-01T15:24:03&quot;,&quot;margin&quot;:{&quot;bottom&quot;:2.1170001029968262,&quot;left&quot;:0.026000002399086952,&quot;right&quot;:1.6929999589920044,&quot;top&quot;:2.1170001029968262},&quot;type&quot;:0}],&quot;type&quot;:0}"/>
  <p:tag name="KSO_WM_SLIDE_POSITION" val="48*96"/>
  <p:tag name="KSO_WM_SLIDE_RATIO" val="1.777778"/>
  <p:tag name="KSO_WM_SLIDE_SIZE" val="864*348"/>
  <p:tag name="KSO_WM_SLIDE_SUBTYPE" val="picTxt"/>
  <p:tag name="KSO_WM_SLIDE_SUPPORT_FEATURE_TYPE" val="7"/>
  <p:tag name="KSO_WM_SLIDE_TYPE" val="text"/>
  <p:tag name="KSO_WM_TAG_VERSION" val="1.0"/>
  <p:tag name="KSO_WM_TEMPLATE_ASSEMBLE_GROUPID" val="60656efc4054ed1e2fb801d4"/>
  <p:tag name="KSO_WM_TEMPLATE_ASSEMBLE_XID" val="60656efc4054ed1e2fb801d4"/>
  <p:tag name="KSO_WM_TEMPLATE_CATEGORY" val="diagram"/>
  <p:tag name="KSO_WM_TEMPLATE_COLOR_TYPE" val="1"/>
  <p:tag name="KSO_WM_TEMPLATE_INDEX" val="20211488"/>
  <p:tag name="KSO_WM_TEMPLATE_MASTER_TYPE" val="0"/>
  <p:tag name="KSO_WM_TEMPLATE_SUBCATEGORY" val="21"/>
</p:tagLst>
</file>

<file path=ppt/tags/tag68.xml><?xml version="1.0" encoding="utf-8"?>
<p:tagLst xmlns:p="http://schemas.openxmlformats.org/presentationml/2006/main">
  <p:tag name="KSO_WM_ASSEMBLE_CHIP_INDEX" val="8e91fd4c8e3a42ceb7d581ed8ae59b6f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6f4c4054ed1e2fb80761"/>
  <p:tag name="KSO_WM_TEMPLATE_ASSEMBLE_XID" val="60656f4c4054ed1e2fb80761"/>
  <p:tag name="KSO_WM_TEMPLATE_CATEGORY" val="diagram"/>
  <p:tag name="KSO_WM_TEMPLATE_INDEX" val="20212375"/>
  <p:tag name="KSO_WM_UNIT_BLOCK" val="0"/>
  <p:tag name="KSO_WM_UNIT_COMPATIBLE" val="0"/>
  <p:tag name="KSO_WM_UNIT_DEC_AREA_ID" val="4245dc7c3fcb48538ca7fd3b82d1f36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375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SHOW_EDIT_AREA_INDICATION" val="1"/>
  <p:tag name="KSO_WM_UNIT_SM_LIMIT_TYPE" val="2"/>
  <p:tag name="KSO_WM_UNIT_SUBTYPE" val="a"/>
  <p:tag name="KSO_WM_UNIT_SUPPORT_UNIT_TYPE" val="[&quot;d&quot;,&quot;α&quot;,&quot;β&quot;,&quot;θ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117"/>
</p:tagLst>
</file>

<file path=ppt/tags/tag69.xml><?xml version="1.0" encoding="utf-8"?>
<p:tagLst xmlns:p="http://schemas.openxmlformats.org/presentationml/2006/main">
  <p:tag name="KSO_WM_BEAUTIFY_FLAG" val="#wm#"/>
  <p:tag name="KSO_WM_TEMPLATE_CATEGORY" val="diagram"/>
  <p:tag name="KSO_WM_TEMPLATE_INDEX" val="20213309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EMPLATE_CATEGORY" val="diagram"/>
  <p:tag name="KSO_WM_TEMPLATE_INDEX" val="20213309"/>
</p:tagLst>
</file>

<file path=ppt/tags/tag71.xml><?xml version="1.0" encoding="utf-8"?>
<p:tagLst xmlns:p="http://schemas.openxmlformats.org/presentationml/2006/main">
  <p:tag name="KSO_WM_BEAUTIFY_FLAG" val="#wm#"/>
  <p:tag name="KSO_WM_TEMPLATE_CATEGORY" val="diagram"/>
  <p:tag name="KSO_WM_TEMPLATE_INDEX" val="20213309"/>
</p:tagLst>
</file>

<file path=ppt/tags/tag72.xml><?xml version="1.0" encoding="utf-8"?>
<p:tagLst xmlns:p="http://schemas.openxmlformats.org/presentationml/2006/main">
  <p:tag name="KSO_WM_BEAUTIFY_FLAG" val="#wm#"/>
  <p:tag name="KSO_WM_TEMPLATE_CATEGORY" val="diagram"/>
  <p:tag name="KSO_WM_TEMPLATE_INDEX" val="20213309"/>
</p:tagLst>
</file>

<file path=ppt/tags/tag73.xml><?xml version="1.0" encoding="utf-8"?>
<p:tagLst xmlns:p="http://schemas.openxmlformats.org/presentationml/2006/main">
  <p:tag name="KSO_WM_BEAUTIFY_FLAG" val="#wm#"/>
  <p:tag name="KSO_WM_TEMPLATE_CATEGORY" val="diagram"/>
  <p:tag name="KSO_WM_TEMPLATE_INDEX" val="20213309"/>
</p:tagLst>
</file>

<file path=ppt/tags/tag74.xml><?xml version="1.0" encoding="utf-8"?>
<p:tagLst xmlns:p="http://schemas.openxmlformats.org/presentationml/2006/main">
  <p:tag name="KSO_WM_ASSEMBLE_CHIP_INDEX" val="8e91fd4c8e3a42ceb7d581ed8ae59b6f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6f4c4054ed1e2fb80761"/>
  <p:tag name="KSO_WM_TEMPLATE_ASSEMBLE_XID" val="60656f4c4054ed1e2fb80761"/>
  <p:tag name="KSO_WM_TEMPLATE_CATEGORY" val="diagram"/>
  <p:tag name="KSO_WM_TEMPLATE_INDEX" val="20212375"/>
  <p:tag name="KSO_WM_UNIT_BLOCK" val="0"/>
  <p:tag name="KSO_WM_UNIT_COMPATIBLE" val="0"/>
  <p:tag name="KSO_WM_UNIT_DEC_AREA_ID" val="4245dc7c3fcb48538ca7fd3b82d1f36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375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SHOW_EDIT_AREA_INDICATION" val="1"/>
  <p:tag name="KSO_WM_UNIT_SM_LIMIT_TYPE" val="2"/>
  <p:tag name="KSO_WM_UNIT_SUBTYPE" val="a"/>
  <p:tag name="KSO_WM_UNIT_SUPPORT_UNIT_TYPE" val="[&quot;d&quot;,&quot;α&quot;,&quot;β&quot;,&quot;θ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117"/>
</p:tagLst>
</file>

<file path=ppt/tags/tag75.xml><?xml version="1.0" encoding="utf-8"?>
<p:tagLst xmlns:p="http://schemas.openxmlformats.org/presentationml/2006/main">
  <p:tag name="KSO_WM_ASSEMBLE_CHIP_INDEX" val="8e91fd4c8e3a42ceb7d581ed8ae59b6f"/>
  <p:tag name="KSO_WM_BEAUTIFY_FLAG" val="#wm#"/>
  <p:tag name="KSO_WM_CHIP_FILLAREA_FILL_RULE" val="{&quot;fill_align&quot;:&quot;cm&quot;,&quot;fill_mode&quot;:&quot;full&quot;,&quot;sacle_strategy&quot;:&quot;smart&quot;}"/>
  <p:tag name="KSO_WM_CHIP_GROUPID" val="5e6b05596848fb12bee65ac8"/>
  <p:tag name="KSO_WM_CHIP_XID" val="5e6b05596848fb12bee65aca"/>
  <p:tag name="KSO_WM_TAG_VERSION" val="1.0"/>
  <p:tag name="KSO_WM_TEMPLATE_ASSEMBLE_GROUPID" val="60656f4c4054ed1e2fb80761"/>
  <p:tag name="KSO_WM_TEMPLATE_ASSEMBLE_XID" val="60656f4c4054ed1e2fb80761"/>
  <p:tag name="KSO_WM_TEMPLATE_CATEGORY" val="diagram"/>
  <p:tag name="KSO_WM_TEMPLATE_INDEX" val="20212375"/>
  <p:tag name="KSO_WM_UNIT_BLOCK" val="0"/>
  <p:tag name="KSO_WM_UNIT_COMPATIBLE" val="0"/>
  <p:tag name="KSO_WM_UNIT_DEC_AREA_ID" val="4245dc7c3fcb48538ca7fd3b82d1f36f"/>
  <p:tag name="KSO_WM_UNIT_DECORATE_INFO" val="{&quot;ReferentInfo&quot;:{&quot;Id&quot;:&quot;slide&quot;,&quot;X&quot;:{&quot;Pos&quot;:0},&quot;Y&quot;:{&quot;Pos&quot;:0}},&quot;DecorateInfoX&quot;:{&quot;Pos&quot;:0,&quot;IsAbs&quot;:false},&quot;DecorateInfoY&quot;:{&quot;Pos&quot;:0,&quot;IsAbs&quot;:false},&quot;DecorateInfoW&quot;:{&quot;IsAbs&quot;:false},&quot;DecorateInfoH&quot;:{&quot;IsAbs&quot;:false},&quot;whChangeMode&quot;:0}"/>
  <p:tag name="KSO_WM_UNIT_DEFAULT_FONT" val="14;20;2"/>
  <p:tag name="KSO_WM_UNIT_DIAGRAM_ISNUMVISUAL" val="0"/>
  <p:tag name="KSO_WM_UNIT_DIAGRAM_ISREFERUNIT" val="0"/>
  <p:tag name="KSO_WM_UNIT_HIGHLIGHT" val="0"/>
  <p:tag name="KSO_WM_UNIT_ID" val="diagram20212375_1*f*1"/>
  <p:tag name="KSO_WM_UNIT_INDEX" val="1"/>
  <p:tag name="KSO_WM_UNIT_LAYERLEVEL" val="1"/>
  <p:tag name="KSO_WM_UNIT_NOCLEAR" val="0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。"/>
  <p:tag name="KSO_WM_UNIT_SHOW_EDIT_AREA_INDICATION" val="1"/>
  <p:tag name="KSO_WM_UNIT_SM_LIMIT_TYPE" val="2"/>
  <p:tag name="KSO_WM_UNIT_SUBTYPE" val="a"/>
  <p:tag name="KSO_WM_UNIT_SUPPORT_UNIT_TYPE" val="[&quot;d&quot;,&quot;α&quot;,&quot;β&quot;,&quot;θ&quot;]"/>
  <p:tag name="KSO_WM_UNIT_TEXT_FILL_FORE_SCHEMECOLOR_INDEX" val="13"/>
  <p:tag name="KSO_WM_UNIT_TEXT_FILL_FORE_SCHEMECOLOR_INDEX_BRIGHTNESS" val="0.25"/>
  <p:tag name="KSO_WM_UNIT_TEXT_FILL_TYPE" val="1"/>
  <p:tag name="KSO_WM_UNIT_TEXT_SUBTYPE" val="a"/>
  <p:tag name="KSO_WM_UNIT_TYPE" val="f"/>
  <p:tag name="KSO_WM_UNIT_VALUE" val="117"/>
</p:tagLst>
</file>

<file path=ppt/tags/tag76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true,&quot;fill_id&quot;:&quot;f82e8f081cf7470ea5c2568bdc877b2b&quot;,&quot;fill_align&quot;:&quot;lm&quot;,&quot;chip_types&quot;:[&quot;header&quot;]},{&quot;text_align&quot;:&quot;lm&quot;,&quot;text_direction&quot;:&quot;horizontal&quot;,&quot;support_features&quot;:[&quot;collage&quot;,&quot;carousel&quot;],&quot;support_big_font&quot;:true,&quot;fill_id&quot;:&quot;82e4272de7e64849bcefb55c71fcddb0&quot;,&quot;fill_align&quot;:&quot;lm&quot;,&quot;chip_types&quot;:[&quot;text&quot;,&quot;picture&quot;]}]]"/>
  <p:tag name="KSO_WM_CHIP_GROUPID" val="5efd9ea781ee359a788b1dff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fd9ea781ee359a788b1e00"/>
  <p:tag name="KSO_WM_SLIDE_BACKGROUND" val="[&quot;general&quot;]"/>
  <p:tag name="KSO_WM_SLIDE_BACKGROUND_TYPE" val="general"/>
  <p:tag name="KSO_WM_SLIDE_BK_DARK_LIGHT" val="2"/>
  <p:tag name="KSO_WM_SLIDE_ID" val="diagram20209028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04:58&quot;,&quot;maxSize&quot;:{&quot;size1&quot;:38.889722382580793},&quot;minSize&quot;:{&quot;size1&quot;:29.989722382580794},&quot;normalSize&quot;:{&quot;size1&quot;:36.789722382580791},&quot;subLayout&quot;:[{&quot;id&quot;:&quot;2021-04-01T15:04:58&quot;,&quot;margin&quot;:{&quot;bottom&quot;:0,&quot;left&quot;:5.5029997825622559,&quot;right&quot;:5.9270000457763672,&quot;top&quot;:3.809999942779541},&quot;type&quot;:0},{&quot;id&quot;:&quot;2021-04-01T15:04:58&quot;,&quot;margin&quot;:{&quot;bottom&quot;:3.3870000839233398,&quot;left&quot;:5.5029997825622559,&quot;right&quot;:5.9270000457763672,&quot;top&quot;:1.6929999589920044},&quot;type&quot;:0}],&quot;type&quot;:0}"/>
  <p:tag name="KSO_WM_SLIDE_POSITION" val="19*33"/>
  <p:tag name="KSO_WM_SLIDE_RATIO" val="1.777778"/>
  <p:tag name="KSO_WM_SLIDE_SIZE" val="914*473"/>
  <p:tag name="KSO_WM_SLIDE_SUBTYPE" val="pureTxt"/>
  <p:tag name="KSO_WM_SLIDE_SUPPORT_FEATURE_TYPE" val="0"/>
  <p:tag name="KSO_WM_SLIDE_TYPE" val="text"/>
  <p:tag name="KSO_WM_TAG_VERSION" val="1.0"/>
  <p:tag name="KSO_WM_TEMPLATE_ASSEMBLE_GROUPID" val="60656e884054ed1e2fb7faec"/>
  <p:tag name="KSO_WM_TEMPLATE_ASSEMBLE_XID" val="60656e884054ed1e2fb7faec"/>
  <p:tag name="KSO_WM_TEMPLATE_CATEGORY" val="diagram"/>
  <p:tag name="KSO_WM_TEMPLATE_COLOR_TYPE" val="1"/>
  <p:tag name="KSO_WM_TEMPLATE_INDEX" val="20209028"/>
  <p:tag name="KSO_WM_TEMPLATE_MASTER_TYPE" val="0"/>
  <p:tag name="KSO_WM_TEMPLATE_SUBCATEGORY" val="21"/>
</p:tagLst>
</file>

<file path=ppt/tags/tag77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true,&quot;fill_id&quot;:&quot;f82e8f081cf7470ea5c2568bdc877b2b&quot;,&quot;fill_align&quot;:&quot;lm&quot;,&quot;chip_types&quot;:[&quot;header&quot;]},{&quot;text_align&quot;:&quot;lm&quot;,&quot;text_direction&quot;:&quot;horizontal&quot;,&quot;support_features&quot;:[&quot;collage&quot;,&quot;carousel&quot;],&quot;support_big_font&quot;:true,&quot;fill_id&quot;:&quot;82e4272de7e64849bcefb55c71fcddb0&quot;,&quot;fill_align&quot;:&quot;lm&quot;,&quot;chip_types&quot;:[&quot;text&quot;,&quot;picture&quot;]}]]"/>
  <p:tag name="KSO_WM_CHIP_GROUPID" val="5efd9ea781ee359a788b1dff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fd9ea781ee359a788b1e00"/>
  <p:tag name="KSO_WM_SLIDE_BACKGROUND" val="[&quot;general&quot;]"/>
  <p:tag name="KSO_WM_SLIDE_BACKGROUND_TYPE" val="general"/>
  <p:tag name="KSO_WM_SLIDE_BK_DARK_LIGHT" val="2"/>
  <p:tag name="KSO_WM_SLIDE_ID" val="diagram20209028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04:58&quot;,&quot;maxSize&quot;:{&quot;size1&quot;:38.889722382580793},&quot;minSize&quot;:{&quot;size1&quot;:29.989722382580794},&quot;normalSize&quot;:{&quot;size1&quot;:36.789722382580791},&quot;subLayout&quot;:[{&quot;id&quot;:&quot;2021-04-01T15:04:58&quot;,&quot;margin&quot;:{&quot;bottom&quot;:0,&quot;left&quot;:5.5029997825622559,&quot;right&quot;:5.9270000457763672,&quot;top&quot;:3.809999942779541},&quot;type&quot;:0},{&quot;id&quot;:&quot;2021-04-01T15:04:58&quot;,&quot;margin&quot;:{&quot;bottom&quot;:3.3870000839233398,&quot;left&quot;:5.5029997825622559,&quot;right&quot;:5.9270000457763672,&quot;top&quot;:1.6929999589920044},&quot;type&quot;:0}],&quot;type&quot;:0}"/>
  <p:tag name="KSO_WM_SLIDE_POSITION" val="19*33"/>
  <p:tag name="KSO_WM_SLIDE_RATIO" val="1.777778"/>
  <p:tag name="KSO_WM_SLIDE_SIZE" val="914*473"/>
  <p:tag name="KSO_WM_SLIDE_SUBTYPE" val="pureTxt"/>
  <p:tag name="KSO_WM_SLIDE_SUPPORT_FEATURE_TYPE" val="0"/>
  <p:tag name="KSO_WM_SLIDE_TYPE" val="text"/>
  <p:tag name="KSO_WM_TAG_VERSION" val="1.0"/>
  <p:tag name="KSO_WM_TEMPLATE_ASSEMBLE_GROUPID" val="60656e884054ed1e2fb7faec"/>
  <p:tag name="KSO_WM_TEMPLATE_ASSEMBLE_XID" val="60656e884054ed1e2fb7faec"/>
  <p:tag name="KSO_WM_TEMPLATE_CATEGORY" val="diagram"/>
  <p:tag name="KSO_WM_TEMPLATE_COLOR_TYPE" val="1"/>
  <p:tag name="KSO_WM_TEMPLATE_INDEX" val="20209028"/>
  <p:tag name="KSO_WM_TEMPLATE_MASTER_TYPE" val="0"/>
  <p:tag name="KSO_WM_TEMPLATE_SUBCATEGORY" val="21"/>
</p:tagLst>
</file>

<file path=ppt/tags/tag78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m&quot;,&quot;text_direction&quot;:&quot;horizontal&quot;,&quot;support_big_font&quot;:true,&quot;fill_id&quot;:&quot;f82e8f081cf7470ea5c2568bdc877b2b&quot;,&quot;fill_align&quot;:&quot;lm&quot;,&quot;chip_types&quot;:[&quot;header&quot;]},{&quot;text_align&quot;:&quot;lm&quot;,&quot;text_direction&quot;:&quot;horizontal&quot;,&quot;support_features&quot;:[&quot;collage&quot;,&quot;carousel&quot;],&quot;support_big_font&quot;:true,&quot;fill_id&quot;:&quot;82e4272de7e64849bcefb55c71fcddb0&quot;,&quot;fill_align&quot;:&quot;lm&quot;,&quot;chip_types&quot;:[&quot;text&quot;,&quot;picture&quot;]}]]"/>
  <p:tag name="KSO_WM_CHIP_GROUPID" val="5efd9ea781ee359a788b1dff"/>
  <p:tag name="KSO_WM_CHIP_INFOS" val="{&quot;type&quot;:0,&quot;layout_type&quot;:&quot;topbottom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fd9ea781ee359a788b1e00"/>
  <p:tag name="KSO_WM_SLIDE_BACKGROUND" val="[&quot;general&quot;]"/>
  <p:tag name="KSO_WM_SLIDE_BACKGROUND_TYPE" val="general"/>
  <p:tag name="KSO_WM_SLIDE_BK_DARK_LIGHT" val="2"/>
  <p:tag name="KSO_WM_SLIDE_ID" val="diagram20209028_1"/>
  <p:tag name="KSO_WM_SLIDE_INDEX" val="1"/>
  <p:tag name="KSO_WM_SLIDE_ITEM_CNT" val="0"/>
  <p:tag name="KSO_WM_SLIDE_LAYOUT" val="a_f"/>
  <p:tag name="KSO_WM_SLIDE_LAYOUT_CNT" val="1_1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1-04-01T15:04:58&quot;,&quot;maxSize&quot;:{&quot;size1&quot;:38.889722382580793},&quot;minSize&quot;:{&quot;size1&quot;:29.989722382580794},&quot;normalSize&quot;:{&quot;size1&quot;:36.789722382580791},&quot;subLayout&quot;:[{&quot;id&quot;:&quot;2021-04-01T15:04:58&quot;,&quot;margin&quot;:{&quot;bottom&quot;:0,&quot;left&quot;:5.5029997825622559,&quot;right&quot;:5.9270000457763672,&quot;top&quot;:3.809999942779541},&quot;type&quot;:0},{&quot;id&quot;:&quot;2021-04-01T15:04:58&quot;,&quot;margin&quot;:{&quot;bottom&quot;:3.3870000839233398,&quot;left&quot;:5.5029997825622559,&quot;right&quot;:5.9270000457763672,&quot;top&quot;:1.6929999589920044},&quot;type&quot;:0}],&quot;type&quot;:0}"/>
  <p:tag name="KSO_WM_SLIDE_POSITION" val="19*33"/>
  <p:tag name="KSO_WM_SLIDE_RATIO" val="1.777778"/>
  <p:tag name="KSO_WM_SLIDE_SIZE" val="914*473"/>
  <p:tag name="KSO_WM_SLIDE_SUBTYPE" val="pureTxt"/>
  <p:tag name="KSO_WM_SLIDE_SUPPORT_FEATURE_TYPE" val="0"/>
  <p:tag name="KSO_WM_SLIDE_TYPE" val="text"/>
  <p:tag name="KSO_WM_TAG_VERSION" val="1.0"/>
  <p:tag name="KSO_WM_TEMPLATE_ASSEMBLE_GROUPID" val="60656e884054ed1e2fb7faec"/>
  <p:tag name="KSO_WM_TEMPLATE_ASSEMBLE_XID" val="60656e884054ed1e2fb7faec"/>
  <p:tag name="KSO_WM_TEMPLATE_CATEGORY" val="diagram"/>
  <p:tag name="KSO_WM_TEMPLATE_COLOR_TYPE" val="1"/>
  <p:tag name="KSO_WM_TEMPLATE_INDEX" val="20209028"/>
  <p:tag name="KSO_WM_TEMPLATE_MASTER_TYPE" val="0"/>
  <p:tag name="KSO_WM_TEMPLATE_SUBCATEGORY" val="21"/>
</p:tagLst>
</file>

<file path=ppt/tags/tag79.xml><?xml version="1.0" encoding="utf-8"?>
<p:tagLst xmlns:p="http://schemas.openxmlformats.org/presentationml/2006/main">
  <p:tag name="KSO_WM_UNIT_TABLE_BEAUTIFY" val="smartTable{05e84308-7e5c-4a64-b03d-4b6085dba49d}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EMPLATE_CATEGORY" val="diagram"/>
  <p:tag name="KSO_WM_TEMPLATE_INDEX" val="20207917"/>
</p:tagLst>
</file>

<file path=ppt/tags/tag8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TEMPLATE_ASSEMBLE_GROUPID" val="60656e734054ed1e2fb7f8fe"/>
  <p:tag name="KSO_WM_TEMPLATE_ASSEMBLE_XID" val="60656e734054ed1e2fb7f8fe"/>
  <p:tag name="KSO_WM_TEMPLATE_CATEGORY" val="diagram"/>
  <p:tag name="KSO_WM_TEMPLATE_INDEX" val="20207917"/>
  <p:tag name="KSO_WM_UNIT_BK_DARK_LIGHT" val="2"/>
  <p:tag name="KSO_WM_UNIT_COMPATIBLE" val="0"/>
  <p:tag name="KSO_WM_UNIT_DIAGRAM_ISNUMVISUAL" val="0"/>
  <p:tag name="KSO_WM_UNIT_DIAGRAM_ISREFERUNIT" val="0"/>
  <p:tag name="KSO_WM_UNIT_FILL_FORE_SCHEMECOLOR_INDEX" val="15"/>
  <p:tag name="KSO_WM_UNIT_FILL_FORE_SCHEMECOLOR_INDEX_BRIGHTNESS" val="0"/>
  <p:tag name="KSO_WM_UNIT_FILL_TYPE" val="1"/>
  <p:tag name="KSO_WM_UNIT_HIGHLIGHT" val="0"/>
  <p:tag name="KSO_WM_UNIT_ID" val="diagram20207917_1*i*1"/>
  <p:tag name="KSO_WM_UNIT_INDEX" val="1"/>
  <p:tag name="KSO_WM_UNIT_LAYERLEVEL" val="1"/>
  <p:tag name="KSO_WM_UNIT_SUBTYPE" val="h"/>
  <p:tag name="KSO_WM_UNIT_TEXT_FILL_FORE_SCHEMECOLOR_INDEX" val="2"/>
  <p:tag name="KSO_WM_UNIT_TEXT_FILL_FORE_SCHEMECOLOR_INDEX_BRIGHTNESS" val="0"/>
  <p:tag name="KSO_WM_UNIT_TEXT_FILL_TYPE" val="1"/>
  <p:tag name="KSO_WM_UNIT_TYPE" val="i"/>
  <p:tag name="KSO_WM_UNIT_VALUE" val="954"/>
</p:tagLst>
</file>

<file path=ppt/tags/tag82.xml><?xml version="1.0" encoding="utf-8"?>
<p:tagLst xmlns:p="http://schemas.openxmlformats.org/presentationml/2006/main">
  <p:tag name="KSO_WM_BEAUTIFY_FLAG" val="#wm#"/>
  <p:tag name="KSO_WM_CHIP_DECFILLPROP" val="[]"/>
  <p:tag name="KSO_WM_CHIP_FILLPROP" val="[[{&quot;text_align&quot;:&quot;lb&quot;,&quot;text_direction&quot;:&quot;horizontal&quot;,&quot;support_big_font&quot;:false,&quot;fill_id&quot;:&quot;3d5cdedb69174a308ab9b3309a45f79f&quot;,&quot;fill_align&quot;:&quot;lb&quot;,&quot;chip_types&quot;:[&quot;header&quot;]},{&quot;text_align&quot;:&quot;lt&quot;,&quot;text_direction&quot;:&quot;horizontal&quot;,&quot;support_big_font&quot;:false,&quot;fill_id&quot;:&quot;f52020562b90413a8868be7c5a3a1837&quot;,&quot;fill_align&quot;:&quot;lt&quot;,&quot;chip_types&quot;:[&quot;text&quot;,&quot;picture&quot;,&quot;chart&quot;,&quot;table&quot;]},{&quot;text_align&quot;:&quot;lm&quot;,&quot;text_direction&quot;:&quot;horizontal&quot;,&quot;support_features&quot;:[&quot;collage&quot;,&quot;carousel&quot;],&quot;support_big_font&quot;:false,&quot;fill_id&quot;:&quot;5e198fca26c04837ab52bc92ec302281&quot;,&quot;fill_align&quot;:&quot;lm&quot;,&quot;chip_types&quot;:[&quot;picture&quot;,&quot;chart&quot;,&quot;table&quot;]}]]"/>
  <p:tag name="KSO_WM_CHIP_GROUPID" val="5eedb48faa51720c6c8f5013"/>
  <p:tag name="KSO_WM_CHIP_INFOS" val="{&quot;type&quot;:0,&quot;layout_type&quot;:&quot;leftright&quot;,&quot;layout_feature&quot;:1,&quot;aspect_ratio&quot;:&quot;16:9&quot;,&quot;same_font_size&quot;:false,&quot;diagram&quot;:{&quot;type&quot;:[],&quot;direction&quot;:0,&quot;isSupportDecBetweenItems&quot;:false},&quot;tags&quot;:{&quot;style&quot;:[&quot;商务&quot;,&quot;简约&quot;,&quot;文艺清新&quot;,&quot;中国风&quot;,&quot;卡通&quot;,&quot;欧美风&quot;,&quot;黑板风&quot;,&quot;渐变风&quot;,&quot;党政风&quot;]},&quot;slide_type&quot;:[&quot;text&quot;]}"/>
  <p:tag name="KSO_WM_CHIP_XID" val="5eedb48faa51720c6c8f5014"/>
  <p:tag name="KSO_WM_SLIDE_BACKGROUND" val="[&quot;belt&quot;,&quot;general&quot;]"/>
  <p:tag name="KSO_WM_SLIDE_BACKGROUND_TYPE" val="belt"/>
  <p:tag name="KSO_WM_SLIDE_BK_DARK_LIGHT" val="2"/>
  <p:tag name="KSO_WM_SLIDE_CAN_ADD_NAVIGATION" val="1"/>
  <p:tag name="KSO_WM_SLIDE_ID" val="diagram20207917_1"/>
  <p:tag name="KSO_WM_SLIDE_INDEX" val="1"/>
  <p:tag name="KSO_WM_SLIDE_ITEM_CNT" val="0"/>
  <p:tag name="KSO_WM_SLIDE_LAYOUT" val="a_d_f"/>
  <p:tag name="KSO_WM_SLIDE_LAYOUT_CNT" val="1_1_1"/>
  <p:tag name="KSO_WM_SLIDE_LAYOUT_INFO" val="{&quot;backgroundInfo&quot;:[{&quot;bottom&quot;:0.13333333999999999,&quot;bottomAbs&quot;:false,&quot;left&quot;:0,&quot;leftAbs&quot;:false,&quot;right&quot;:0,&quot;rightAbs&quot;:false,&quot;top&quot;:0.13333333999999999,&quot;topAbs&quot;:false,&quot;type&quot;:&quot;belt&quot;},{&quot;bottom&quot;:0,&quot;bottomAbs&quot;:false,&quot;left&quot;:0,&quot;leftAbs&quot;:false,&quot;right&quot;:0,&quot;rightAbs&quot;:false,&quot;top&quot;:0,&quot;topAbs&quot;:false,&quot;type&quot;:&quot;general&quot;}],&quot;direction&quot;:1,&quot;id&quot;:&quot;2021-04-01T14:59:34&quot;,&quot;maxSize&quot;:{&quot;size1&quot;:64.89963521957398},&quot;minSize&quot;:{&quot;size1&quot;:49.999635219573975},&quot;normalSize&quot;:{&quot;size1&quot;:59.743385219573973},&quot;subLayout&quot;:[{&quot;id&quot;:&quot;2021-04-01T14:59:34&quot;,&quot;maxSize&quot;:{&quot;size1&quot;:44.399745686848959},&quot;minSize&quot;:{&quot;size1&quot;:35.699745686848964},&quot;normalSize&quot;:{&quot;size1&quot;:35.699745686848964},&quot;subLayout&quot;:[{&quot;id&quot;:&quot;2021-04-01T14:59:34&quot;,&quot;margin&quot;:{&quot;bottom&quot;:0.026000002399086952,&quot;left&quot;:2.9630000591278076,&quot;right&quot;:1.6670000553131104,&quot;top&quot;:5.0799999237060547},&quot;type&quot;:0},{&quot;id&quot;:&quot;2021-04-01T14:59:34&quot;,&quot;margin&quot;:{&quot;bottom&quot;:5.0799999237060547,&quot;left&quot;:2.9630000591278076,&quot;right&quot;:1.6670000553131104,&quot;top&quot;:0.81999999284744263},&quot;type&quot;:0}],&quot;type&quot;:0},{&quot;id&quot;:&quot;2021-04-01T14:59:34&quot;,&quot;margin&quot;:{&quot;bottom&quot;:5.0799999237060547,&quot;left&quot;:0.026000002399086952,&quot;right&quot;:2.9630000591278076,&quot;top&quot;:5.0799999237060547},&quot;type&quot;:0}],&quot;type&quot;:0}"/>
  <p:tag name="KSO_WM_SLIDE_POSITION" val="0*71"/>
  <p:tag name="KSO_WM_SLIDE_RATIO" val="1.777778"/>
  <p:tag name="KSO_WM_SLIDE_SIZE" val="960*396"/>
  <p:tag name="KSO_WM_SLIDE_SUBTYPE" val="picTxt"/>
  <p:tag name="KSO_WM_SLIDE_SUPPORT_FEATURE_TYPE" val="3"/>
  <p:tag name="KSO_WM_SLIDE_TYPE" val="text"/>
  <p:tag name="KSO_WM_TAG_VERSION" val="1.0"/>
  <p:tag name="KSO_WM_TEMPLATE_ASSEMBLE_GROUPID" val="60656e734054ed1e2fb7f8fe"/>
  <p:tag name="KSO_WM_TEMPLATE_ASSEMBLE_XID" val="60656e734054ed1e2fb7f8fe"/>
  <p:tag name="KSO_WM_TEMPLATE_CATEGORY" val="diagram"/>
  <p:tag name="KSO_WM_TEMPLATE_COLOR_TYPE" val="1"/>
  <p:tag name="KSO_WM_TEMPLATE_INDEX" val="20207917"/>
  <p:tag name="KSO_WM_TEMPLATE_MASTER_TYPE" val="0"/>
  <p:tag name="KSO_WM_TEMPLATE_SUBCATEGORY" val="21"/>
</p:tagLst>
</file>

<file path=ppt/tags/tag8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zI2ZWEwYjA2ZDg3MDExYWJhMGUzZTg5Yzc1NGVmYjEifQ=="/>
  <p:tag name="commondata" val="eyJoZGlkIjoiN2YzNjBkOTgyNWQ1YTMxYzM3MzMwNWFiODNmOWIzYWMifQ==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1168</Words>
  <Application>WPS 演示</Application>
  <PresentationFormat>自定义</PresentationFormat>
  <Paragraphs>129</Paragraphs>
  <Slides>20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Wingdings</vt:lpstr>
      <vt:lpstr>Calibri</vt:lpstr>
      <vt:lpstr>微软雅黑</vt:lpstr>
      <vt:lpstr>方正大黑简体</vt:lpstr>
      <vt:lpstr>黑体</vt:lpstr>
      <vt:lpstr>Times New Roman</vt:lpstr>
      <vt:lpstr>楷体</vt:lpstr>
      <vt:lpstr>Segoe UI</vt:lpstr>
      <vt:lpstr>方正姚体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2022-05-21T19:25:00Z</cp:lastPrinted>
  <dcterms:created xsi:type="dcterms:W3CDTF">2022-05-21T19:25:00Z</dcterms:created>
  <dcterms:modified xsi:type="dcterms:W3CDTF">2023-10-26T02:46:14Z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D3C007DB1C0F470094D72929181CC931_12</vt:lpwstr>
  </property>
  <property fmtid="{D5CDD505-2E9C-101B-9397-08002B2CF9AE}" pid="3" name="KSOProductBuildVer">
    <vt:lpwstr>2052-12.1.0.15712</vt:lpwstr>
  </property>
</Properties>
</file>