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9" r:id="rId3"/>
    <p:sldId id="530" r:id="rId4"/>
    <p:sldId id="531" r:id="rId5"/>
    <p:sldId id="532" r:id="rId6"/>
    <p:sldId id="533" r:id="rId7"/>
    <p:sldId id="534" r:id="rId8"/>
    <p:sldId id="535" r:id="rId9"/>
    <p:sldId id="536" r:id="rId10"/>
    <p:sldId id="537" r:id="rId11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68" autoAdjust="0"/>
    <p:restoredTop sz="96424" autoAdjust="0"/>
  </p:normalViewPr>
  <p:slideViewPr>
    <p:cSldViewPr>
      <p:cViewPr>
        <p:scale>
          <a:sx n="130" d="100"/>
          <a:sy n="130" d="100"/>
        </p:scale>
        <p:origin x="-1290" y="-486"/>
      </p:cViewPr>
      <p:guideLst>
        <p:guide orient="horz" pos="307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87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D8E59-609B-425C-B9E3-D876779BAE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1F698-380C-4F16-9507-F5451B38F6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7620" y="-15240"/>
            <a:ext cx="9144000" cy="5151120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4" descr="C:\Documents and Settings\Administrator\桌面\4.png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6773" y="1041"/>
            <a:ext cx="9137228" cy="10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>
            <a:off x="-7620" y="-15240"/>
            <a:ext cx="9159240" cy="1127760"/>
          </a:xfrm>
          <a:prstGeom prst="rect">
            <a:avLst/>
          </a:prstGeom>
          <a:solidFill>
            <a:srgbClr val="FEFE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-6350" y="5036820"/>
            <a:ext cx="9157970" cy="106680"/>
          </a:xfrm>
          <a:prstGeom prst="rect">
            <a:avLst/>
          </a:prstGeom>
          <a:solidFill>
            <a:srgbClr val="62B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9151618" cy="514879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3.png"/><Relationship Id="rId17" Type="http://schemas.openxmlformats.org/officeDocument/2006/relationships/tags" Target="../tags/tag55.xml"/><Relationship Id="rId16" Type="http://schemas.openxmlformats.org/officeDocument/2006/relationships/tags" Target="../tags/tag54.xml"/><Relationship Id="rId15" Type="http://schemas.openxmlformats.org/officeDocument/2006/relationships/tags" Target="../tags/tag53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image" Target="../media/image4.png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71.xml"/><Relationship Id="rId16" Type="http://schemas.openxmlformats.org/officeDocument/2006/relationships/image" Target="../media/image5.png"/><Relationship Id="rId15" Type="http://schemas.openxmlformats.org/officeDocument/2006/relationships/tags" Target="../tags/tag70.xml"/><Relationship Id="rId14" Type="http://schemas.openxmlformats.org/officeDocument/2006/relationships/tags" Target="../tags/tag69.xml"/><Relationship Id="rId13" Type="http://schemas.openxmlformats.org/officeDocument/2006/relationships/tags" Target="../tags/tag68.xml"/><Relationship Id="rId12" Type="http://schemas.openxmlformats.org/officeDocument/2006/relationships/tags" Target="../tags/tag67.xml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tags" Target="../tags/tag5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tags" Target="../tags/tag77.xml"/><Relationship Id="rId6" Type="http://schemas.openxmlformats.org/officeDocument/2006/relationships/image" Target="../media/image4.png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84.xml"/><Relationship Id="rId14" Type="http://schemas.openxmlformats.org/officeDocument/2006/relationships/image" Target="../media/image5.png"/><Relationship Id="rId13" Type="http://schemas.openxmlformats.org/officeDocument/2006/relationships/tags" Target="../tags/tag83.xml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tags" Target="../tags/tag7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image" Target="../media/image4.png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98.xml"/><Relationship Id="rId15" Type="http://schemas.openxmlformats.org/officeDocument/2006/relationships/image" Target="../media/image5.png"/><Relationship Id="rId14" Type="http://schemas.openxmlformats.org/officeDocument/2006/relationships/tags" Target="../tags/tag97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tags" Target="../tags/tag8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image" Target="../media/image4.png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112.xml"/><Relationship Id="rId15" Type="http://schemas.openxmlformats.org/officeDocument/2006/relationships/image" Target="../media/image5.png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image" Target="../media/image4.png"/><Relationship Id="rId3" Type="http://schemas.openxmlformats.org/officeDocument/2006/relationships/tags" Target="../tags/tag115.xml"/><Relationship Id="rId23" Type="http://schemas.openxmlformats.org/officeDocument/2006/relationships/slideLayout" Target="../slideLayouts/slideLayout2.xml"/><Relationship Id="rId22" Type="http://schemas.openxmlformats.org/officeDocument/2006/relationships/tags" Target="../tags/tag132.xml"/><Relationship Id="rId21" Type="http://schemas.openxmlformats.org/officeDocument/2006/relationships/tags" Target="../tags/tag131.xml"/><Relationship Id="rId20" Type="http://schemas.openxmlformats.org/officeDocument/2006/relationships/tags" Target="../tags/tag130.xml"/><Relationship Id="rId2" Type="http://schemas.openxmlformats.org/officeDocument/2006/relationships/tags" Target="../tags/tag114.xml"/><Relationship Id="rId19" Type="http://schemas.openxmlformats.org/officeDocument/2006/relationships/tags" Target="../tags/tag129.xml"/><Relationship Id="rId18" Type="http://schemas.openxmlformats.org/officeDocument/2006/relationships/tags" Target="../tags/tag128.xml"/><Relationship Id="rId17" Type="http://schemas.openxmlformats.org/officeDocument/2006/relationships/tags" Target="../tags/tag127.xml"/><Relationship Id="rId16" Type="http://schemas.openxmlformats.org/officeDocument/2006/relationships/tags" Target="../tags/tag126.xml"/><Relationship Id="rId15" Type="http://schemas.openxmlformats.org/officeDocument/2006/relationships/tags" Target="../tags/tag125.xml"/><Relationship Id="rId14" Type="http://schemas.openxmlformats.org/officeDocument/2006/relationships/tags" Target="../tags/tag124.xml"/><Relationship Id="rId13" Type="http://schemas.openxmlformats.org/officeDocument/2006/relationships/tags" Target="../tags/tag123.xml"/><Relationship Id="rId12" Type="http://schemas.openxmlformats.org/officeDocument/2006/relationships/image" Target="../media/image5.png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tags" Target="../tags/tag11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148.xml"/><Relationship Id="rId17" Type="http://schemas.openxmlformats.org/officeDocument/2006/relationships/image" Target="../media/image5.png"/><Relationship Id="rId16" Type="http://schemas.openxmlformats.org/officeDocument/2006/relationships/tags" Target="../tags/tag147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tags" Target="../tags/tag13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164.xml"/><Relationship Id="rId17" Type="http://schemas.openxmlformats.org/officeDocument/2006/relationships/image" Target="../media/image5.png"/><Relationship Id="rId16" Type="http://schemas.openxmlformats.org/officeDocument/2006/relationships/tags" Target="../tags/tag163.xml"/><Relationship Id="rId15" Type="http://schemas.openxmlformats.org/officeDocument/2006/relationships/tags" Target="../tags/tag162.xml"/><Relationship Id="rId14" Type="http://schemas.openxmlformats.org/officeDocument/2006/relationships/tags" Target="../tags/tag161.xml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4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180.xml"/><Relationship Id="rId17" Type="http://schemas.openxmlformats.org/officeDocument/2006/relationships/image" Target="../media/image5.png"/><Relationship Id="rId16" Type="http://schemas.openxmlformats.org/officeDocument/2006/relationships/tags" Target="../tags/tag179.xml"/><Relationship Id="rId15" Type="http://schemas.openxmlformats.org/officeDocument/2006/relationships/tags" Target="../tags/tag178.xml"/><Relationship Id="rId14" Type="http://schemas.openxmlformats.org/officeDocument/2006/relationships/tags" Target="../tags/tag177.xml"/><Relationship Id="rId13" Type="http://schemas.openxmlformats.org/officeDocument/2006/relationships/tags" Target="../tags/tag176.xml"/><Relationship Id="rId12" Type="http://schemas.openxmlformats.org/officeDocument/2006/relationships/tags" Target="../tags/tag175.xml"/><Relationship Id="rId11" Type="http://schemas.openxmlformats.org/officeDocument/2006/relationships/tags" Target="../tags/tag174.xml"/><Relationship Id="rId10" Type="http://schemas.openxmlformats.org/officeDocument/2006/relationships/tags" Target="../tags/tag173.xml"/><Relationship Id="rId1" Type="http://schemas.openxmlformats.org/officeDocument/2006/relationships/tags" Target="../tags/tag1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0" y="134761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三黑和土地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1102140" y="1422774"/>
            <a:ext cx="6939721" cy="2740436"/>
            <a:chOff x="1012825" y="2374415"/>
            <a:chExt cx="10074011" cy="4230270"/>
          </a:xfrm>
        </p:grpSpPr>
        <p:sp>
          <p:nvSpPr>
            <p:cNvPr id="3" name="圆角矩形 4"/>
            <p:cNvSpPr/>
            <p:nvPr>
              <p:custDataLst>
                <p:tags r:id="rId2"/>
              </p:custDataLst>
            </p:nvPr>
          </p:nvSpPr>
          <p:spPr bwMode="auto">
            <a:xfrm>
              <a:off x="1012825" y="2374415"/>
              <a:ext cx="10012269" cy="4212953"/>
            </a:xfrm>
            <a:prstGeom prst="roundRect">
              <a:avLst>
                <a:gd name="adj" fmla="val 5431"/>
              </a:avLst>
            </a:prstGeom>
            <a:solidFill>
              <a:srgbClr val="C4EAD0"/>
            </a:solidFill>
            <a:ln w="6350" cap="flat" cmpd="sng" algn="ctr">
              <a:noFill/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" name="圆角矩形 5"/>
            <p:cNvSpPr/>
            <p:nvPr>
              <p:custDataLst>
                <p:tags r:id="rId3"/>
              </p:custDataLst>
            </p:nvPr>
          </p:nvSpPr>
          <p:spPr bwMode="auto">
            <a:xfrm>
              <a:off x="1089519" y="2445345"/>
              <a:ext cx="9997317" cy="4159340"/>
            </a:xfrm>
            <a:prstGeom prst="roundRect">
              <a:avLst>
                <a:gd name="adj" fmla="val 5431"/>
              </a:avLst>
            </a:prstGeom>
            <a:solidFill>
              <a:srgbClr val="FFFFFF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1272688" y="1554744"/>
            <a:ext cx="64425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苏金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en-US" altLang="zh-CN" sz="2000" dirty="0" smtClean="0">
                <a:latin typeface="+mj-ea"/>
                <a:ea typeface="+mj-ea"/>
              </a:rPr>
              <a:t>(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1906—1997</a:t>
            </a:r>
            <a:r>
              <a:rPr lang="en-US" altLang="zh-CN" sz="2000" dirty="0" smtClean="0">
                <a:latin typeface="+mj-ea"/>
                <a:ea typeface="+mj-ea"/>
              </a:rPr>
              <a:t>)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。原名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苏鹤田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，河南睢县人，现代著名乡土诗人，因其浓郁的乡土诗风，在中国现代文学史上占有一席之地。主要著作有诗集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地层下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窗外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入伍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391219" y="-21737"/>
            <a:ext cx="1539798" cy="1214316"/>
            <a:chOff x="391219" y="-21737"/>
            <a:chExt cx="1539798" cy="1214316"/>
          </a:xfrm>
        </p:grpSpPr>
        <p:grpSp>
          <p:nvGrpSpPr>
            <p:cNvPr id="14" name="组合 13"/>
            <p:cNvGrpSpPr/>
            <p:nvPr>
              <p:custDataLst>
                <p:tags r:id="rId6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6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7" name="组合 164"/>
              <p:cNvGrpSpPr/>
              <p:nvPr>
                <p:custDataLst>
                  <p:tags r:id="rId9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22" name="矩形 21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3" name="燕尾形 22"/>
                <p:cNvSpPr/>
                <p:nvPr>
                  <p:custDataLst>
                    <p:tags r:id="rId11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8" name="燕尾形 17"/>
              <p:cNvSpPr/>
              <p:nvPr>
                <p:custDataLst>
                  <p:tags r:id="rId12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9" name="直接连接符 18"/>
              <p:cNvCxnSpPr/>
              <p:nvPr>
                <p:custDataLst>
                  <p:tags r:id="rId13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>
                <p:custDataLst>
                  <p:tags r:id="rId14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5"/>
                </p:custDataLst>
              </p:nvPr>
            </p:nvPicPr>
            <p:blipFill>
              <a:blip r:embed="rId16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矩形 14"/>
            <p:cNvSpPr/>
            <p:nvPr>
              <p:custDataLst>
                <p:tags r:id="rId17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作者简介</a:t>
              </a:r>
              <a:endPara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>
            <p:custDataLst>
              <p:tags r:id="rId1"/>
            </p:custDataLst>
          </p:nvPr>
        </p:nvSpPr>
        <p:spPr>
          <a:xfrm>
            <a:off x="571472" y="1500181"/>
            <a:ext cx="7972059" cy="2727754"/>
          </a:xfrm>
          <a:prstGeom prst="roundRect">
            <a:avLst>
              <a:gd name="adj" fmla="val 7858"/>
            </a:avLst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85786" y="1714494"/>
            <a:ext cx="76084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中华人民共和国成立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前夕解放区进行的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土地革命，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让劳动人民重新获得宝贵的土地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。诗人看到获得土地的农民对土地无比热爱、对劳动无限热忱的感情，深受感动，于是创作了这首诗。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391219" y="-21737"/>
            <a:ext cx="1539798" cy="1214316"/>
            <a:chOff x="391219" y="-21737"/>
            <a:chExt cx="1539798" cy="1214316"/>
          </a:xfrm>
        </p:grpSpPr>
        <p:grpSp>
          <p:nvGrpSpPr>
            <p:cNvPr id="7" name="组合 6"/>
            <p:cNvGrpSpPr/>
            <p:nvPr>
              <p:custDataLst>
                <p:tags r:id="rId4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9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" name="组合 164"/>
              <p:cNvGrpSpPr/>
              <p:nvPr>
                <p:custDataLst>
                  <p:tags r:id="rId7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6" name="矩形 1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7" name="燕尾形 16"/>
                <p:cNvSpPr/>
                <p:nvPr>
                  <p:custDataLst>
                    <p:tags r:id="rId9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" name="燕尾形 11"/>
              <p:cNvSpPr/>
              <p:nvPr>
                <p:custDataLst>
                  <p:tags r:id="rId10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3" name="直接连接符 12"/>
              <p:cNvCxnSpPr/>
              <p:nvPr>
                <p:custDataLst>
                  <p:tags r:id="rId11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12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3"/>
                </p:custDataLst>
              </p:nvPr>
            </p:nvPicPr>
            <p:blipFill>
              <a:blip r:embed="rId14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矩形 7"/>
            <p:cNvSpPr/>
            <p:nvPr>
              <p:custDataLst>
                <p:tags r:id="rId15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背景资料</a:t>
              </a:r>
              <a:endParaRPr lang="zh-CN" altLang="en-US" sz="2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1043608" y="1565668"/>
            <a:ext cx="7056784" cy="2530778"/>
            <a:chOff x="812406" y="1769164"/>
            <a:chExt cx="7056784" cy="2530778"/>
          </a:xfrm>
        </p:grpSpPr>
        <p:sp>
          <p:nvSpPr>
            <p:cNvPr id="5" name="矩形: 圆角 4"/>
            <p:cNvSpPr/>
            <p:nvPr>
              <p:custDataLst>
                <p:tags r:id="rId2"/>
              </p:custDataLst>
            </p:nvPr>
          </p:nvSpPr>
          <p:spPr>
            <a:xfrm>
              <a:off x="812406" y="1769164"/>
              <a:ext cx="7056784" cy="2530778"/>
            </a:xfrm>
            <a:prstGeom prst="roundRect">
              <a:avLst>
                <a:gd name="adj" fmla="val 11735"/>
              </a:avLst>
            </a:prstGeom>
            <a:solidFill>
              <a:schemeClr val="bg1"/>
            </a:solidFill>
            <a:ln>
              <a:solidFill>
                <a:srgbClr val="25C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>
              <p:custDataLst>
                <p:tags r:id="rId3"/>
              </p:custDataLst>
            </p:nvPr>
          </p:nvSpPr>
          <p:spPr>
            <a:xfrm>
              <a:off x="1015347" y="1863164"/>
              <a:ext cx="6664492" cy="222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有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感情地朗读课文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。说说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三黑是怎样看待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土地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　读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了这篇课文，你对脚下的土地有了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什么新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的感受？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4"/>
            </p:custDataLst>
          </p:nvPr>
        </p:nvGrpSpPr>
        <p:grpSpPr>
          <a:xfrm>
            <a:off x="391219" y="-21737"/>
            <a:ext cx="1539798" cy="1214316"/>
            <a:chOff x="391219" y="-21737"/>
            <a:chExt cx="1539798" cy="1214316"/>
          </a:xfrm>
        </p:grpSpPr>
        <p:grpSp>
          <p:nvGrpSpPr>
            <p:cNvPr id="8" name="组合 7"/>
            <p:cNvGrpSpPr/>
            <p:nvPr>
              <p:custDataLst>
                <p:tags r:id="rId5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0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" name="组合 164"/>
              <p:cNvGrpSpPr/>
              <p:nvPr>
                <p:custDataLst>
                  <p:tags r:id="rId8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6" name="矩形 15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7" name="燕尾形 16"/>
                <p:cNvSpPr/>
                <p:nvPr>
                  <p:custDataLst>
                    <p:tags r:id="rId10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" name="燕尾形 11"/>
              <p:cNvSpPr/>
              <p:nvPr>
                <p:custDataLst>
                  <p:tags r:id="rId11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3" name="直接连接符 12"/>
              <p:cNvCxnSpPr/>
              <p:nvPr>
                <p:custDataLst>
                  <p:tags r:id="rId12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13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4"/>
                </p:custDataLst>
              </p:nvPr>
            </p:nvPicPr>
            <p:blipFill>
              <a:blip r:embed="rId15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矩形 8"/>
            <p:cNvSpPr/>
            <p:nvPr>
              <p:custDataLst>
                <p:tags r:id="rId16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自学提示</a:t>
              </a:r>
              <a:endParaRPr lang="zh-CN" altLang="en-US" sz="2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>
            <p:custDataLst>
              <p:tags r:id="rId1"/>
            </p:custDataLst>
          </p:nvPr>
        </p:nvSpPr>
        <p:spPr>
          <a:xfrm>
            <a:off x="539552" y="1569927"/>
            <a:ext cx="8064896" cy="2422210"/>
          </a:xfrm>
          <a:prstGeom prst="roundRect">
            <a:avLst>
              <a:gd name="adj" fmla="val 6389"/>
            </a:avLst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79745" y="1864028"/>
            <a:ext cx="7584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课文主要写了三黑和土地的哪些内容？试着给每部分加上一个小标题。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686966" y="3143014"/>
            <a:ext cx="77700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翻地　耙地　播种　看荞麦开花　听蝈蝈叫　畅想美好生活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4"/>
            </p:custDataLst>
          </p:nvPr>
        </p:nvGrpSpPr>
        <p:grpSpPr>
          <a:xfrm>
            <a:off x="391219" y="-21737"/>
            <a:ext cx="1539798" cy="1214316"/>
            <a:chOff x="391219" y="-21737"/>
            <a:chExt cx="1539798" cy="1214316"/>
          </a:xfrm>
        </p:grpSpPr>
        <p:grpSp>
          <p:nvGrpSpPr>
            <p:cNvPr id="7" name="组合 6"/>
            <p:cNvGrpSpPr/>
            <p:nvPr>
              <p:custDataLst>
                <p:tags r:id="rId5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0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" name="组合 164"/>
              <p:cNvGrpSpPr/>
              <p:nvPr>
                <p:custDataLst>
                  <p:tags r:id="rId8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6" name="矩形 15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7" name="燕尾形 16"/>
                <p:cNvSpPr/>
                <p:nvPr>
                  <p:custDataLst>
                    <p:tags r:id="rId10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" name="燕尾形 11"/>
              <p:cNvSpPr/>
              <p:nvPr>
                <p:custDataLst>
                  <p:tags r:id="rId11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3" name="直接连接符 12"/>
              <p:cNvCxnSpPr/>
              <p:nvPr>
                <p:custDataLst>
                  <p:tags r:id="rId12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13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4"/>
                </p:custDataLst>
              </p:nvPr>
            </p:nvPicPr>
            <p:blipFill>
              <a:blip r:embed="rId15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矩形 7"/>
            <p:cNvSpPr/>
            <p:nvPr>
              <p:custDataLst>
                <p:tags r:id="rId16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内容概况</a:t>
              </a:r>
              <a:endPara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91219" y="-21737"/>
            <a:chExt cx="1539798" cy="1214316"/>
          </a:xfrm>
        </p:grpSpPr>
        <p:grpSp>
          <p:nvGrpSpPr>
            <p:cNvPr id="4" name="组合 3"/>
            <p:cNvGrpSpPr/>
            <p:nvPr>
              <p:custDataLst>
                <p:tags r:id="rId2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6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" name="组合 164"/>
              <p:cNvGrpSpPr/>
              <p:nvPr>
                <p:custDataLst>
                  <p:tags r:id="rId5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2" name="矩形 11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3" name="燕尾形 12"/>
                <p:cNvSpPr/>
                <p:nvPr>
                  <p:custDataLst>
                    <p:tags r:id="rId7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8" name="燕尾形 7"/>
              <p:cNvSpPr/>
              <p:nvPr>
                <p:custDataLst>
                  <p:tags r:id="rId8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直接连接符 8"/>
              <p:cNvCxnSpPr/>
              <p:nvPr>
                <p:custDataLst>
                  <p:tags r:id="rId9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>
                <p:custDataLst>
                  <p:tags r:id="rId10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1"/>
                </p:custDataLst>
              </p:nvPr>
            </p:nvPicPr>
            <p:blipFill>
              <a:blip r:embed="rId12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矩形 4"/>
            <p:cNvSpPr/>
            <p:nvPr>
              <p:custDataLst>
                <p:tags r:id="rId13"/>
              </p:custDataLst>
            </p:nvPr>
          </p:nvSpPr>
          <p:spPr>
            <a:xfrm>
              <a:off x="681659" y="773880"/>
              <a:ext cx="9589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  <a:endPara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矩形: 圆角 1"/>
          <p:cNvSpPr/>
          <p:nvPr>
            <p:custDataLst>
              <p:tags r:id="rId14"/>
            </p:custDataLst>
          </p:nvPr>
        </p:nvSpPr>
        <p:spPr>
          <a:xfrm>
            <a:off x="539552" y="1519961"/>
            <a:ext cx="8064896" cy="1707575"/>
          </a:xfrm>
          <a:prstGeom prst="roundRect">
            <a:avLst>
              <a:gd name="adj" fmla="val 10035"/>
            </a:avLst>
          </a:prstGeom>
          <a:solidFill>
            <a:schemeClr val="bg1"/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779744" y="1828350"/>
            <a:ext cx="7584511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先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从整体上写农民得到土地之后的喜悦之情，然后写三黑有了自己的土地之后的那种欣喜之情。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5"/>
          <p:cNvSpPr/>
          <p:nvPr>
            <p:custDataLst>
              <p:tags r:id="rId16"/>
            </p:custDataLst>
          </p:nvPr>
        </p:nvSpPr>
        <p:spPr>
          <a:xfrm>
            <a:off x="1401902" y="1288956"/>
            <a:ext cx="6340197" cy="51077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这首诗可以分成哪两个部分？分别写了什么？</a:t>
            </a:r>
            <a:endParaRPr lang="en-US" altLang="zh-CN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>
            <p:custDataLst>
              <p:tags r:id="rId17"/>
            </p:custDataLst>
          </p:nvPr>
        </p:nvGrpSpPr>
        <p:grpSpPr>
          <a:xfrm>
            <a:off x="673100" y="2992914"/>
            <a:ext cx="7797800" cy="893038"/>
            <a:chOff x="673100" y="3057208"/>
            <a:chExt cx="7797800" cy="893038"/>
          </a:xfrm>
        </p:grpSpPr>
        <p:sp>
          <p:nvSpPr>
            <p:cNvPr id="17" name="矩形: 圆角 1"/>
            <p:cNvSpPr/>
            <p:nvPr>
              <p:custDataLst>
                <p:tags r:id="rId18"/>
              </p:custDataLst>
            </p:nvPr>
          </p:nvSpPr>
          <p:spPr>
            <a:xfrm>
              <a:off x="673100" y="3057208"/>
              <a:ext cx="7797800" cy="893038"/>
            </a:xfrm>
            <a:prstGeom prst="roundRect">
              <a:avLst>
                <a:gd name="adj" fmla="val 10035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19"/>
              </p:custDataLst>
            </p:nvPr>
          </p:nvSpPr>
          <p:spPr>
            <a:xfrm>
              <a:off x="779744" y="3085824"/>
              <a:ext cx="7584511" cy="835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　诗歌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的题目是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三黑和土地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，为什么开篇先写农民对待土地的态度，然后再写三黑？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>
            <p:custDataLst>
              <p:tags r:id="rId20"/>
            </p:custDataLst>
          </p:nvPr>
        </p:nvGrpSpPr>
        <p:grpSpPr>
          <a:xfrm>
            <a:off x="673100" y="3982968"/>
            <a:ext cx="7797800" cy="893038"/>
            <a:chOff x="673100" y="4047262"/>
            <a:chExt cx="7797800" cy="893038"/>
          </a:xfrm>
        </p:grpSpPr>
        <p:sp>
          <p:nvSpPr>
            <p:cNvPr id="19" name="矩形: 圆角 1"/>
            <p:cNvSpPr/>
            <p:nvPr>
              <p:custDataLst>
                <p:tags r:id="rId21"/>
              </p:custDataLst>
            </p:nvPr>
          </p:nvSpPr>
          <p:spPr>
            <a:xfrm>
              <a:off x="673100" y="4047262"/>
              <a:ext cx="7797800" cy="893038"/>
            </a:xfrm>
            <a:prstGeom prst="roundRect">
              <a:avLst>
                <a:gd name="adj" fmla="val 10035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>
              <p:custDataLst>
                <p:tags r:id="rId22"/>
              </p:custDataLst>
            </p:nvPr>
          </p:nvSpPr>
          <p:spPr>
            <a:xfrm>
              <a:off x="779744" y="4075878"/>
              <a:ext cx="7584511" cy="835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　三黑是众多农民中的一位，所有的农民都如三黑一样，热爱土地，憧憬美好生活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>
            <p:custDataLst>
              <p:tags r:id="rId1"/>
            </p:custDataLst>
          </p:nvPr>
        </p:nvSpPr>
        <p:spPr>
          <a:xfrm>
            <a:off x="539552" y="1253572"/>
            <a:ext cx="8064896" cy="3549982"/>
          </a:xfrm>
          <a:prstGeom prst="roundRect">
            <a:avLst>
              <a:gd name="adj" fmla="val 4501"/>
            </a:avLst>
          </a:prstGeom>
          <a:solidFill>
            <a:schemeClr val="bg1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10686" y="1387505"/>
            <a:ext cx="3739734" cy="328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农民一有了土地，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就把整个生命投入了土地。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活像旱天的鹅，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一见了水就连头带尾巴钻进水里。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恨不得把每一块土，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都送到舌头上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是咸是甜，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自己先来尝一尝。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625856" y="1908624"/>
            <a:ext cx="3547494" cy="2239878"/>
            <a:chOff x="4625856" y="1685351"/>
            <a:chExt cx="3547494" cy="2239878"/>
          </a:xfrm>
        </p:grpSpPr>
        <p:sp>
          <p:nvSpPr>
            <p:cNvPr id="7" name="矩形: 圆角 6"/>
            <p:cNvSpPr/>
            <p:nvPr>
              <p:custDataLst>
                <p:tags r:id="rId4"/>
              </p:custDataLst>
            </p:nvPr>
          </p:nvSpPr>
          <p:spPr>
            <a:xfrm>
              <a:off x="4625856" y="1685351"/>
              <a:ext cx="3525685" cy="2239878"/>
            </a:xfrm>
            <a:prstGeom prst="roundRect">
              <a:avLst>
                <a:gd name="adj" fmla="val 5404"/>
              </a:avLst>
            </a:prstGeom>
            <a:solidFill>
              <a:srgbClr val="EF85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4759671" y="1764607"/>
              <a:ext cx="3413679" cy="2044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运用了比喻、夸张的修辞方法，写出了农民重获土地时的喜悦，以及对土地的热爱。</a:t>
              </a:r>
              <a:endParaRPr lang="zh-CN" altLang="en-US" sz="2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6"/>
            </p:custDataLst>
          </p:nvPr>
        </p:nvGrpSpPr>
        <p:grpSpPr>
          <a:xfrm>
            <a:off x="391219" y="-60743"/>
            <a:ext cx="1539798" cy="1214316"/>
            <a:chOff x="391219" y="-21737"/>
            <a:chExt cx="1539798" cy="1214316"/>
          </a:xfrm>
        </p:grpSpPr>
        <p:grpSp>
          <p:nvGrpSpPr>
            <p:cNvPr id="10" name="组合 9"/>
            <p:cNvGrpSpPr/>
            <p:nvPr>
              <p:custDataLst>
                <p:tags r:id="rId7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2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3" name="组合 164"/>
              <p:cNvGrpSpPr/>
              <p:nvPr>
                <p:custDataLst>
                  <p:tags r:id="rId10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8" name="矩形 17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9" name="燕尾形 18"/>
                <p:cNvSpPr/>
                <p:nvPr>
                  <p:custDataLst>
                    <p:tags r:id="rId12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4" name="燕尾形 13"/>
              <p:cNvSpPr/>
              <p:nvPr>
                <p:custDataLst>
                  <p:tags r:id="rId13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rgbClr val="EF85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5" name="直接连接符 14"/>
              <p:cNvCxnSpPr/>
              <p:nvPr>
                <p:custDataLst>
                  <p:tags r:id="rId14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>
                <p:custDataLst>
                  <p:tags r:id="rId15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6"/>
                </p:custDataLst>
              </p:nvPr>
            </p:nvPicPr>
            <p:blipFill>
              <a:blip r:embed="rId17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矩形 10"/>
            <p:cNvSpPr/>
            <p:nvPr>
              <p:custDataLst>
                <p:tags r:id="rId18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体会情感</a:t>
              </a:r>
              <a:endParaRPr lang="zh-CN" altLang="en-US" sz="2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>
            <p:custDataLst>
              <p:tags r:id="rId1"/>
            </p:custDataLst>
          </p:nvPr>
        </p:nvSpPr>
        <p:spPr>
          <a:xfrm>
            <a:off x="539552" y="1382752"/>
            <a:ext cx="8064896" cy="2910468"/>
          </a:xfrm>
          <a:prstGeom prst="roundRect">
            <a:avLst>
              <a:gd name="adj" fmla="val 4501"/>
            </a:avLst>
          </a:prstGeom>
          <a:solidFill>
            <a:schemeClr val="bg1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974313" y="1904557"/>
            <a:ext cx="3583617" cy="18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三黑就是这样地翻着土地。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从东到西，从南到北，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每一寸土都给翻起，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每一块土疙瘩都给细细打碎。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>
            <p:custDataLst>
              <p:tags r:id="rId3"/>
            </p:custDataLst>
          </p:nvPr>
        </p:nvGrpSpPr>
        <p:grpSpPr>
          <a:xfrm>
            <a:off x="4793013" y="1890891"/>
            <a:ext cx="3379388" cy="1894190"/>
            <a:chOff x="4560057" y="1685351"/>
            <a:chExt cx="3679089" cy="1894190"/>
          </a:xfrm>
        </p:grpSpPr>
        <p:sp>
          <p:nvSpPr>
            <p:cNvPr id="6" name="矩形: 圆角 5"/>
            <p:cNvSpPr/>
            <p:nvPr>
              <p:custDataLst>
                <p:tags r:id="rId4"/>
              </p:custDataLst>
            </p:nvPr>
          </p:nvSpPr>
          <p:spPr>
            <a:xfrm>
              <a:off x="4560057" y="1685351"/>
              <a:ext cx="3679089" cy="1894190"/>
            </a:xfrm>
            <a:prstGeom prst="roundRect">
              <a:avLst>
                <a:gd name="adj" fmla="val 10935"/>
              </a:avLst>
            </a:prstGeom>
            <a:solidFill>
              <a:srgbClr val="EF85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4692763" y="1864191"/>
              <a:ext cx="3413679" cy="153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三黑精心整理土地，每一个动作中都流露着热爱。</a:t>
              </a:r>
              <a:endParaRPr lang="zh-CN" altLang="en-US" sz="2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6"/>
            </p:custDataLst>
          </p:nvPr>
        </p:nvGrpSpPr>
        <p:grpSpPr>
          <a:xfrm>
            <a:off x="391219" y="-60743"/>
            <a:ext cx="1539798" cy="1214316"/>
            <a:chOff x="391219" y="-21737"/>
            <a:chExt cx="1539798" cy="1214316"/>
          </a:xfrm>
        </p:grpSpPr>
        <p:grpSp>
          <p:nvGrpSpPr>
            <p:cNvPr id="9" name="组合 8"/>
            <p:cNvGrpSpPr/>
            <p:nvPr>
              <p:custDataLst>
                <p:tags r:id="rId7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1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组合 164"/>
              <p:cNvGrpSpPr/>
              <p:nvPr>
                <p:custDataLst>
                  <p:tags r:id="rId10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7" name="矩形 16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8" name="燕尾形 17"/>
                <p:cNvSpPr/>
                <p:nvPr>
                  <p:custDataLst>
                    <p:tags r:id="rId12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3" name="燕尾形 12"/>
              <p:cNvSpPr/>
              <p:nvPr>
                <p:custDataLst>
                  <p:tags r:id="rId13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rgbClr val="EF85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4" name="直接连接符 13"/>
              <p:cNvCxnSpPr/>
              <p:nvPr>
                <p:custDataLst>
                  <p:tags r:id="rId14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>
                <p:custDataLst>
                  <p:tags r:id="rId15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6"/>
                </p:custDataLst>
              </p:nvPr>
            </p:nvPicPr>
            <p:blipFill>
              <a:blip r:embed="rId17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矩形 9"/>
            <p:cNvSpPr/>
            <p:nvPr>
              <p:custDataLst>
                <p:tags r:id="rId18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体会情感</a:t>
              </a:r>
              <a:endParaRPr lang="zh-CN" altLang="en-US" sz="2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>
            <p:custDataLst>
              <p:tags r:id="rId1"/>
            </p:custDataLst>
          </p:nvPr>
        </p:nvSpPr>
        <p:spPr>
          <a:xfrm>
            <a:off x="539552" y="1382752"/>
            <a:ext cx="8064896" cy="2910468"/>
          </a:xfrm>
          <a:prstGeom prst="roundRect">
            <a:avLst>
              <a:gd name="adj" fmla="val 4501"/>
            </a:avLst>
          </a:prstGeom>
          <a:solidFill>
            <a:schemeClr val="bg1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88022" y="1886329"/>
            <a:ext cx="35836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荞麦地里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还有两个蝈蝈儿在叫唤，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吱吱吱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叫得人心里痒抓抓的好喜欢。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>
            <p:custDataLst>
              <p:tags r:id="rId3"/>
            </p:custDataLst>
          </p:nvPr>
        </p:nvGrpSpPr>
        <p:grpSpPr>
          <a:xfrm>
            <a:off x="4636761" y="1964132"/>
            <a:ext cx="3525685" cy="1894190"/>
            <a:chOff x="4636761" y="1685351"/>
            <a:chExt cx="3525685" cy="1894190"/>
          </a:xfrm>
        </p:grpSpPr>
        <p:sp>
          <p:nvSpPr>
            <p:cNvPr id="6" name="矩形: 圆角 5"/>
            <p:cNvSpPr/>
            <p:nvPr>
              <p:custDataLst>
                <p:tags r:id="rId4"/>
              </p:custDataLst>
            </p:nvPr>
          </p:nvSpPr>
          <p:spPr>
            <a:xfrm>
              <a:off x="4636761" y="1685351"/>
              <a:ext cx="3525685" cy="1894190"/>
            </a:xfrm>
            <a:prstGeom prst="roundRect">
              <a:avLst>
                <a:gd name="adj" fmla="val 10433"/>
              </a:avLst>
            </a:prstGeom>
            <a:solidFill>
              <a:srgbClr val="EF85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4692764" y="1864191"/>
              <a:ext cx="3413679" cy="153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联系上下文，试着想象一下，听着蝈蝈儿叫，三黑想到了什么？</a:t>
              </a:r>
              <a:endParaRPr lang="zh-CN" altLang="en-US" sz="2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6"/>
            </p:custDataLst>
          </p:nvPr>
        </p:nvGrpSpPr>
        <p:grpSpPr>
          <a:xfrm>
            <a:off x="391219" y="-60743"/>
            <a:ext cx="1539798" cy="1214316"/>
            <a:chOff x="391219" y="-21737"/>
            <a:chExt cx="1539798" cy="1214316"/>
          </a:xfrm>
        </p:grpSpPr>
        <p:grpSp>
          <p:nvGrpSpPr>
            <p:cNvPr id="9" name="组合 8"/>
            <p:cNvGrpSpPr/>
            <p:nvPr>
              <p:custDataLst>
                <p:tags r:id="rId7"/>
              </p:custDataLst>
            </p:nvPr>
          </p:nvGrpSpPr>
          <p:grpSpPr>
            <a:xfrm>
              <a:off x="391219" y="-21737"/>
              <a:ext cx="1539798" cy="1214316"/>
              <a:chOff x="323528" y="133271"/>
              <a:chExt cx="1539798" cy="1214316"/>
            </a:xfrm>
          </p:grpSpPr>
          <p:pic>
            <p:nvPicPr>
              <p:cNvPr id="11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组合 164"/>
              <p:cNvGrpSpPr/>
              <p:nvPr>
                <p:custDataLst>
                  <p:tags r:id="rId10"/>
                </p:custDataLst>
              </p:nvPr>
            </p:nvGrpSpPr>
            <p:grpSpPr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17" name="矩形 16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430455" y="2600130"/>
                  <a:ext cx="2409529" cy="517280"/>
                </a:xfrm>
                <a:prstGeom prst="rect">
                  <a:avLst/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8" name="燕尾形 17"/>
                <p:cNvSpPr/>
                <p:nvPr>
                  <p:custDataLst>
                    <p:tags r:id="rId12"/>
                  </p:custDataLst>
                </p:nvPr>
              </p:nvSpPr>
              <p:spPr>
                <a:xfrm rot="10800000">
                  <a:off x="5669619" y="2600132"/>
                  <a:ext cx="381385" cy="517280"/>
                </a:xfrm>
                <a:prstGeom prst="chevron">
                  <a:avLst>
                    <a:gd name="adj" fmla="val 32172"/>
                  </a:avLst>
                </a:prstGeom>
                <a:solidFill>
                  <a:srgbClr val="EF85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3" name="燕尾形 12"/>
              <p:cNvSpPr/>
              <p:nvPr>
                <p:custDataLst>
                  <p:tags r:id="rId13"/>
                </p:custDataLst>
              </p:nvPr>
            </p:nvSpPr>
            <p:spPr bwMode="auto">
              <a:xfrm rot="10800000" flipH="1">
                <a:off x="323528" y="910303"/>
                <a:ext cx="210593" cy="437284"/>
              </a:xfrm>
              <a:prstGeom prst="chevron">
                <a:avLst>
                  <a:gd name="adj" fmla="val 32172"/>
                </a:avLst>
              </a:prstGeom>
              <a:solidFill>
                <a:srgbClr val="EF85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4" name="直接连接符 13"/>
              <p:cNvCxnSpPr/>
              <p:nvPr>
                <p:custDataLst>
                  <p:tags r:id="rId14"/>
                </p:custDataLst>
              </p:nvPr>
            </p:nvCxnSpPr>
            <p:spPr bwMode="auto">
              <a:xfrm>
                <a:off x="344240" y="939813"/>
                <a:ext cx="1504950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>
                <p:custDataLst>
                  <p:tags r:id="rId15"/>
                </p:custDataLst>
              </p:nvPr>
            </p:nvCxnSpPr>
            <p:spPr bwMode="auto">
              <a:xfrm>
                <a:off x="339477" y="1301981"/>
                <a:ext cx="1505992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3" descr="C:\Documents and Settings\Administrator\桌面\6.png"/>
              <p:cNvPicPr>
                <a:picLocks noChangeAspect="1" noChangeArrowheads="1"/>
              </p:cNvPicPr>
              <p:nvPr>
                <p:custDataLst>
                  <p:tags r:id="rId16"/>
                </p:custDataLst>
              </p:nvPr>
            </p:nvPicPr>
            <p:blipFill>
              <a:blip r:embed="rId17" cstate="email"/>
              <a:stretch>
                <a:fillRect/>
              </a:stretch>
            </p:blipFill>
            <p:spPr bwMode="auto">
              <a:xfrm>
                <a:off x="1619559" y="133271"/>
                <a:ext cx="127246" cy="779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矩形 9"/>
            <p:cNvSpPr/>
            <p:nvPr>
              <p:custDataLst>
                <p:tags r:id="rId18"/>
              </p:custDataLst>
            </p:nvPr>
          </p:nvSpPr>
          <p:spPr>
            <a:xfrm>
              <a:off x="552617" y="773880"/>
              <a:ext cx="12170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体会情感</a:t>
              </a:r>
              <a:endParaRPr lang="zh-CN" altLang="en-US" sz="20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4"/>
</p:tagLst>
</file>

<file path=ppt/tags/tag10.xml><?xml version="1.0" encoding="utf-8"?>
<p:tagLst xmlns:p="http://schemas.openxmlformats.org/presentationml/2006/main">
  <p:tag name="AS_UNIQUEID" val="15"/>
</p:tagLst>
</file>

<file path=ppt/tags/tag100.xml><?xml version="1.0" encoding="utf-8"?>
<p:tagLst xmlns:p="http://schemas.openxmlformats.org/presentationml/2006/main">
  <p:tag name="AS_UNIQUEID" val="128"/>
</p:tagLst>
</file>

<file path=ppt/tags/tag101.xml><?xml version="1.0" encoding="utf-8"?>
<p:tagLst xmlns:p="http://schemas.openxmlformats.org/presentationml/2006/main">
  <p:tag name="AS_UNIQUEID" val="129"/>
</p:tagLst>
</file>

<file path=ppt/tags/tag102.xml><?xml version="1.0" encoding="utf-8"?>
<p:tagLst xmlns:p="http://schemas.openxmlformats.org/presentationml/2006/main">
  <p:tag name="AS_UNIQUEID" val="130"/>
</p:tagLst>
</file>

<file path=ppt/tags/tag103.xml><?xml version="1.0" encoding="utf-8"?>
<p:tagLst xmlns:p="http://schemas.openxmlformats.org/presentationml/2006/main">
  <p:tag name="AS_UNIQUEID" val="131"/>
</p:tagLst>
</file>

<file path=ppt/tags/tag104.xml><?xml version="1.0" encoding="utf-8"?>
<p:tagLst xmlns:p="http://schemas.openxmlformats.org/presentationml/2006/main">
  <p:tag name="AS_UNIQUEID" val="132"/>
</p:tagLst>
</file>

<file path=ppt/tags/tag105.xml><?xml version="1.0" encoding="utf-8"?>
<p:tagLst xmlns:p="http://schemas.openxmlformats.org/presentationml/2006/main">
  <p:tag name="AS_UNIQUEID" val="133"/>
</p:tagLst>
</file>

<file path=ppt/tags/tag106.xml><?xml version="1.0" encoding="utf-8"?>
<p:tagLst xmlns:p="http://schemas.openxmlformats.org/presentationml/2006/main">
  <p:tag name="AS_UNIQUEID" val="134"/>
</p:tagLst>
</file>

<file path=ppt/tags/tag107.xml><?xml version="1.0" encoding="utf-8"?>
<p:tagLst xmlns:p="http://schemas.openxmlformats.org/presentationml/2006/main">
  <p:tag name="AS_UNIQUEID" val="135"/>
</p:tagLst>
</file>

<file path=ppt/tags/tag108.xml><?xml version="1.0" encoding="utf-8"?>
<p:tagLst xmlns:p="http://schemas.openxmlformats.org/presentationml/2006/main">
  <p:tag name="AS_UNIQUEID" val="136"/>
</p:tagLst>
</file>

<file path=ppt/tags/tag109.xml><?xml version="1.0" encoding="utf-8"?>
<p:tagLst xmlns:p="http://schemas.openxmlformats.org/presentationml/2006/main">
  <p:tag name="AS_UNIQUEID" val="137"/>
</p:tagLst>
</file>

<file path=ppt/tags/tag11.xml><?xml version="1.0" encoding="utf-8"?>
<p:tagLst xmlns:p="http://schemas.openxmlformats.org/presentationml/2006/main">
  <p:tag name="AS_UNIQUEID" val="16"/>
</p:tagLst>
</file>

<file path=ppt/tags/tag110.xml><?xml version="1.0" encoding="utf-8"?>
<p:tagLst xmlns:p="http://schemas.openxmlformats.org/presentationml/2006/main">
  <p:tag name="AS_UNIQUEID" val="138"/>
</p:tagLst>
</file>

<file path=ppt/tags/tag111.xml><?xml version="1.0" encoding="utf-8"?>
<p:tagLst xmlns:p="http://schemas.openxmlformats.org/presentationml/2006/main">
  <p:tag name="AS_UNIQUEID" val="139"/>
</p:tagLst>
</file>

<file path=ppt/tags/tag112.xml><?xml version="1.0" encoding="utf-8"?>
<p:tagLst xmlns:p="http://schemas.openxmlformats.org/presentationml/2006/main">
  <p:tag name="AS_UNIQUEID" val="140"/>
</p:tagLst>
</file>

<file path=ppt/tags/tag113.xml><?xml version="1.0" encoding="utf-8"?>
<p:tagLst xmlns:p="http://schemas.openxmlformats.org/presentationml/2006/main">
  <p:tag name="AS_UNIQUEID" val="142"/>
</p:tagLst>
</file>

<file path=ppt/tags/tag114.xml><?xml version="1.0" encoding="utf-8"?>
<p:tagLst xmlns:p="http://schemas.openxmlformats.org/presentationml/2006/main">
  <p:tag name="AS_UNIQUEID" val="143"/>
</p:tagLst>
</file>

<file path=ppt/tags/tag115.xml><?xml version="1.0" encoding="utf-8"?>
<p:tagLst xmlns:p="http://schemas.openxmlformats.org/presentationml/2006/main">
  <p:tag name="AS_UNIQUEID" val="144"/>
</p:tagLst>
</file>

<file path=ppt/tags/tag116.xml><?xml version="1.0" encoding="utf-8"?>
<p:tagLst xmlns:p="http://schemas.openxmlformats.org/presentationml/2006/main">
  <p:tag name="AS_UNIQUEID" val="145"/>
</p:tagLst>
</file>

<file path=ppt/tags/tag117.xml><?xml version="1.0" encoding="utf-8"?>
<p:tagLst xmlns:p="http://schemas.openxmlformats.org/presentationml/2006/main">
  <p:tag name="AS_UNIQUEID" val="146"/>
</p:tagLst>
</file>

<file path=ppt/tags/tag118.xml><?xml version="1.0" encoding="utf-8"?>
<p:tagLst xmlns:p="http://schemas.openxmlformats.org/presentationml/2006/main">
  <p:tag name="AS_UNIQUEID" val="147"/>
</p:tagLst>
</file>

<file path=ppt/tags/tag119.xml><?xml version="1.0" encoding="utf-8"?>
<p:tagLst xmlns:p="http://schemas.openxmlformats.org/presentationml/2006/main">
  <p:tag name="AS_UNIQUEID" val="148"/>
</p:tagLst>
</file>

<file path=ppt/tags/tag12.xml><?xml version="1.0" encoding="utf-8"?>
<p:tagLst xmlns:p="http://schemas.openxmlformats.org/presentationml/2006/main">
  <p:tag name="AS_UNIQUEID" val="17"/>
</p:tagLst>
</file>

<file path=ppt/tags/tag120.xml><?xml version="1.0" encoding="utf-8"?>
<p:tagLst xmlns:p="http://schemas.openxmlformats.org/presentationml/2006/main">
  <p:tag name="AS_UNIQUEID" val="149"/>
</p:tagLst>
</file>

<file path=ppt/tags/tag121.xml><?xml version="1.0" encoding="utf-8"?>
<p:tagLst xmlns:p="http://schemas.openxmlformats.org/presentationml/2006/main">
  <p:tag name="AS_UNIQUEID" val="150"/>
</p:tagLst>
</file>

<file path=ppt/tags/tag122.xml><?xml version="1.0" encoding="utf-8"?>
<p:tagLst xmlns:p="http://schemas.openxmlformats.org/presentationml/2006/main">
  <p:tag name="AS_UNIQUEID" val="151"/>
</p:tagLst>
</file>

<file path=ppt/tags/tag123.xml><?xml version="1.0" encoding="utf-8"?>
<p:tagLst xmlns:p="http://schemas.openxmlformats.org/presentationml/2006/main">
  <p:tag name="AS_UNIQUEID" val="152"/>
</p:tagLst>
</file>

<file path=ppt/tags/tag124.xml><?xml version="1.0" encoding="utf-8"?>
<p:tagLst xmlns:p="http://schemas.openxmlformats.org/presentationml/2006/main">
  <p:tag name="AS_UNIQUEID" val="153"/>
</p:tagLst>
</file>

<file path=ppt/tags/tag125.xml><?xml version="1.0" encoding="utf-8"?>
<p:tagLst xmlns:p="http://schemas.openxmlformats.org/presentationml/2006/main">
  <p:tag name="AS_UNIQUEID" val="154"/>
</p:tagLst>
</file>

<file path=ppt/tags/tag126.xml><?xml version="1.0" encoding="utf-8"?>
<p:tagLst xmlns:p="http://schemas.openxmlformats.org/presentationml/2006/main">
  <p:tag name="AS_UNIQUEID" val="155"/>
</p:tagLst>
</file>

<file path=ppt/tags/tag127.xml><?xml version="1.0" encoding="utf-8"?>
<p:tagLst xmlns:p="http://schemas.openxmlformats.org/presentationml/2006/main">
  <p:tag name="AS_UNIQUEID" val="156"/>
</p:tagLst>
</file>

<file path=ppt/tags/tag128.xml><?xml version="1.0" encoding="utf-8"?>
<p:tagLst xmlns:p="http://schemas.openxmlformats.org/presentationml/2006/main">
  <p:tag name="AS_UNIQUEID" val="157"/>
</p:tagLst>
</file>

<file path=ppt/tags/tag129.xml><?xml version="1.0" encoding="utf-8"?>
<p:tagLst xmlns:p="http://schemas.openxmlformats.org/presentationml/2006/main">
  <p:tag name="AS_UNIQUEID" val="158"/>
</p:tagLst>
</file>

<file path=ppt/tags/tag13.xml><?xml version="1.0" encoding="utf-8"?>
<p:tagLst xmlns:p="http://schemas.openxmlformats.org/presentationml/2006/main">
  <p:tag name="AS_UNIQUEID" val="18"/>
</p:tagLst>
</file>

<file path=ppt/tags/tag130.xml><?xml version="1.0" encoding="utf-8"?>
<p:tagLst xmlns:p="http://schemas.openxmlformats.org/presentationml/2006/main">
  <p:tag name="AS_UNIQUEID" val="159"/>
</p:tagLst>
</file>

<file path=ppt/tags/tag131.xml><?xml version="1.0" encoding="utf-8"?>
<p:tagLst xmlns:p="http://schemas.openxmlformats.org/presentationml/2006/main">
  <p:tag name="AS_UNIQUEID" val="160"/>
</p:tagLst>
</file>

<file path=ppt/tags/tag132.xml><?xml version="1.0" encoding="utf-8"?>
<p:tagLst xmlns:p="http://schemas.openxmlformats.org/presentationml/2006/main">
  <p:tag name="AS_UNIQUEID" val="161"/>
</p:tagLst>
</file>

<file path=ppt/tags/tag133.xml><?xml version="1.0" encoding="utf-8"?>
<p:tagLst xmlns:p="http://schemas.openxmlformats.org/presentationml/2006/main">
  <p:tag name="AS_UNIQUEID" val="163"/>
</p:tagLst>
</file>

<file path=ppt/tags/tag134.xml><?xml version="1.0" encoding="utf-8"?>
<p:tagLst xmlns:p="http://schemas.openxmlformats.org/presentationml/2006/main">
  <p:tag name="AS_UNIQUEID" val="164"/>
</p:tagLst>
</file>

<file path=ppt/tags/tag135.xml><?xml version="1.0" encoding="utf-8"?>
<p:tagLst xmlns:p="http://schemas.openxmlformats.org/presentationml/2006/main">
  <p:tag name="AS_UNIQUEID" val="165"/>
</p:tagLst>
</file>

<file path=ppt/tags/tag136.xml><?xml version="1.0" encoding="utf-8"?>
<p:tagLst xmlns:p="http://schemas.openxmlformats.org/presentationml/2006/main">
  <p:tag name="AS_UNIQUEID" val="166"/>
</p:tagLst>
</file>

<file path=ppt/tags/tag137.xml><?xml version="1.0" encoding="utf-8"?>
<p:tagLst xmlns:p="http://schemas.openxmlformats.org/presentationml/2006/main">
  <p:tag name="AS_UNIQUEID" val="167"/>
</p:tagLst>
</file>

<file path=ppt/tags/tag138.xml><?xml version="1.0" encoding="utf-8"?>
<p:tagLst xmlns:p="http://schemas.openxmlformats.org/presentationml/2006/main">
  <p:tag name="AS_UNIQUEID" val="168"/>
</p:tagLst>
</file>

<file path=ppt/tags/tag139.xml><?xml version="1.0" encoding="utf-8"?>
<p:tagLst xmlns:p="http://schemas.openxmlformats.org/presentationml/2006/main">
  <p:tag name="AS_UNIQUEID" val="169"/>
</p:tagLst>
</file>

<file path=ppt/tags/tag14.xml><?xml version="1.0" encoding="utf-8"?>
<p:tagLst xmlns:p="http://schemas.openxmlformats.org/presentationml/2006/main">
  <p:tag name="AS_UNIQUEID" val="19"/>
</p:tagLst>
</file>

<file path=ppt/tags/tag140.xml><?xml version="1.0" encoding="utf-8"?>
<p:tagLst xmlns:p="http://schemas.openxmlformats.org/presentationml/2006/main">
  <p:tag name="AS_UNIQUEID" val="170"/>
</p:tagLst>
</file>

<file path=ppt/tags/tag141.xml><?xml version="1.0" encoding="utf-8"?>
<p:tagLst xmlns:p="http://schemas.openxmlformats.org/presentationml/2006/main">
  <p:tag name="AS_UNIQUEID" val="171"/>
</p:tagLst>
</file>

<file path=ppt/tags/tag142.xml><?xml version="1.0" encoding="utf-8"?>
<p:tagLst xmlns:p="http://schemas.openxmlformats.org/presentationml/2006/main">
  <p:tag name="AS_UNIQUEID" val="172"/>
</p:tagLst>
</file>

<file path=ppt/tags/tag143.xml><?xml version="1.0" encoding="utf-8"?>
<p:tagLst xmlns:p="http://schemas.openxmlformats.org/presentationml/2006/main">
  <p:tag name="AS_UNIQUEID" val="173"/>
</p:tagLst>
</file>

<file path=ppt/tags/tag144.xml><?xml version="1.0" encoding="utf-8"?>
<p:tagLst xmlns:p="http://schemas.openxmlformats.org/presentationml/2006/main">
  <p:tag name="AS_UNIQUEID" val="174"/>
</p:tagLst>
</file>

<file path=ppt/tags/tag145.xml><?xml version="1.0" encoding="utf-8"?>
<p:tagLst xmlns:p="http://schemas.openxmlformats.org/presentationml/2006/main">
  <p:tag name="AS_UNIQUEID" val="175"/>
</p:tagLst>
</file>

<file path=ppt/tags/tag146.xml><?xml version="1.0" encoding="utf-8"?>
<p:tagLst xmlns:p="http://schemas.openxmlformats.org/presentationml/2006/main">
  <p:tag name="AS_UNIQUEID" val="176"/>
</p:tagLst>
</file>

<file path=ppt/tags/tag147.xml><?xml version="1.0" encoding="utf-8"?>
<p:tagLst xmlns:p="http://schemas.openxmlformats.org/presentationml/2006/main">
  <p:tag name="AS_UNIQUEID" val="177"/>
</p:tagLst>
</file>

<file path=ppt/tags/tag148.xml><?xml version="1.0" encoding="utf-8"?>
<p:tagLst xmlns:p="http://schemas.openxmlformats.org/presentationml/2006/main">
  <p:tag name="AS_UNIQUEID" val="178"/>
</p:tagLst>
</file>

<file path=ppt/tags/tag149.xml><?xml version="1.0" encoding="utf-8"?>
<p:tagLst xmlns:p="http://schemas.openxmlformats.org/presentationml/2006/main">
  <p:tag name="AS_UNIQUEID" val="180"/>
</p:tagLst>
</file>

<file path=ppt/tags/tag15.xml><?xml version="1.0" encoding="utf-8"?>
<p:tagLst xmlns:p="http://schemas.openxmlformats.org/presentationml/2006/main">
  <p:tag name="AS_UNIQUEID" val="20"/>
</p:tagLst>
</file>

<file path=ppt/tags/tag150.xml><?xml version="1.0" encoding="utf-8"?>
<p:tagLst xmlns:p="http://schemas.openxmlformats.org/presentationml/2006/main">
  <p:tag name="AS_UNIQUEID" val="181"/>
</p:tagLst>
</file>

<file path=ppt/tags/tag151.xml><?xml version="1.0" encoding="utf-8"?>
<p:tagLst xmlns:p="http://schemas.openxmlformats.org/presentationml/2006/main">
  <p:tag name="AS_UNIQUEID" val="182"/>
</p:tagLst>
</file>

<file path=ppt/tags/tag152.xml><?xml version="1.0" encoding="utf-8"?>
<p:tagLst xmlns:p="http://schemas.openxmlformats.org/presentationml/2006/main">
  <p:tag name="AS_UNIQUEID" val="183"/>
</p:tagLst>
</file>

<file path=ppt/tags/tag153.xml><?xml version="1.0" encoding="utf-8"?>
<p:tagLst xmlns:p="http://schemas.openxmlformats.org/presentationml/2006/main">
  <p:tag name="AS_UNIQUEID" val="184"/>
</p:tagLst>
</file>

<file path=ppt/tags/tag154.xml><?xml version="1.0" encoding="utf-8"?>
<p:tagLst xmlns:p="http://schemas.openxmlformats.org/presentationml/2006/main">
  <p:tag name="AS_UNIQUEID" val="185"/>
</p:tagLst>
</file>

<file path=ppt/tags/tag155.xml><?xml version="1.0" encoding="utf-8"?>
<p:tagLst xmlns:p="http://schemas.openxmlformats.org/presentationml/2006/main">
  <p:tag name="AS_UNIQUEID" val="186"/>
</p:tagLst>
</file>

<file path=ppt/tags/tag156.xml><?xml version="1.0" encoding="utf-8"?>
<p:tagLst xmlns:p="http://schemas.openxmlformats.org/presentationml/2006/main">
  <p:tag name="AS_UNIQUEID" val="187"/>
</p:tagLst>
</file>

<file path=ppt/tags/tag157.xml><?xml version="1.0" encoding="utf-8"?>
<p:tagLst xmlns:p="http://schemas.openxmlformats.org/presentationml/2006/main">
  <p:tag name="AS_UNIQUEID" val="188"/>
</p:tagLst>
</file>

<file path=ppt/tags/tag158.xml><?xml version="1.0" encoding="utf-8"?>
<p:tagLst xmlns:p="http://schemas.openxmlformats.org/presentationml/2006/main">
  <p:tag name="AS_UNIQUEID" val="189"/>
</p:tagLst>
</file>

<file path=ppt/tags/tag159.xml><?xml version="1.0" encoding="utf-8"?>
<p:tagLst xmlns:p="http://schemas.openxmlformats.org/presentationml/2006/main">
  <p:tag name="AS_UNIQUEID" val="190"/>
</p:tagLst>
</file>

<file path=ppt/tags/tag16.xml><?xml version="1.0" encoding="utf-8"?>
<p:tagLst xmlns:p="http://schemas.openxmlformats.org/presentationml/2006/main">
  <p:tag name="AS_UNIQUEID" val="22"/>
</p:tagLst>
</file>

<file path=ppt/tags/tag160.xml><?xml version="1.0" encoding="utf-8"?>
<p:tagLst xmlns:p="http://schemas.openxmlformats.org/presentationml/2006/main">
  <p:tag name="AS_UNIQUEID" val="191"/>
</p:tagLst>
</file>

<file path=ppt/tags/tag161.xml><?xml version="1.0" encoding="utf-8"?>
<p:tagLst xmlns:p="http://schemas.openxmlformats.org/presentationml/2006/main">
  <p:tag name="AS_UNIQUEID" val="192"/>
</p:tagLst>
</file>

<file path=ppt/tags/tag162.xml><?xml version="1.0" encoding="utf-8"?>
<p:tagLst xmlns:p="http://schemas.openxmlformats.org/presentationml/2006/main">
  <p:tag name="AS_UNIQUEID" val="193"/>
</p:tagLst>
</file>

<file path=ppt/tags/tag163.xml><?xml version="1.0" encoding="utf-8"?>
<p:tagLst xmlns:p="http://schemas.openxmlformats.org/presentationml/2006/main">
  <p:tag name="AS_UNIQUEID" val="194"/>
</p:tagLst>
</file>

<file path=ppt/tags/tag164.xml><?xml version="1.0" encoding="utf-8"?>
<p:tagLst xmlns:p="http://schemas.openxmlformats.org/presentationml/2006/main">
  <p:tag name="AS_UNIQUEID" val="195"/>
</p:tagLst>
</file>

<file path=ppt/tags/tag165.xml><?xml version="1.0" encoding="utf-8"?>
<p:tagLst xmlns:p="http://schemas.openxmlformats.org/presentationml/2006/main">
  <p:tag name="AS_UNIQUEID" val="197"/>
</p:tagLst>
</file>

<file path=ppt/tags/tag166.xml><?xml version="1.0" encoding="utf-8"?>
<p:tagLst xmlns:p="http://schemas.openxmlformats.org/presentationml/2006/main">
  <p:tag name="AS_UNIQUEID" val="198"/>
</p:tagLst>
</file>

<file path=ppt/tags/tag167.xml><?xml version="1.0" encoding="utf-8"?>
<p:tagLst xmlns:p="http://schemas.openxmlformats.org/presentationml/2006/main">
  <p:tag name="AS_UNIQUEID" val="199"/>
</p:tagLst>
</file>

<file path=ppt/tags/tag168.xml><?xml version="1.0" encoding="utf-8"?>
<p:tagLst xmlns:p="http://schemas.openxmlformats.org/presentationml/2006/main">
  <p:tag name="AS_UNIQUEID" val="200"/>
</p:tagLst>
</file>

<file path=ppt/tags/tag169.xml><?xml version="1.0" encoding="utf-8"?>
<p:tagLst xmlns:p="http://schemas.openxmlformats.org/presentationml/2006/main">
  <p:tag name="AS_UNIQUEID" val="201"/>
</p:tagLst>
</file>

<file path=ppt/tags/tag17.xml><?xml version="1.0" encoding="utf-8"?>
<p:tagLst xmlns:p="http://schemas.openxmlformats.org/presentationml/2006/main">
  <p:tag name="AS_UNIQUEID" val="23"/>
</p:tagLst>
</file>

<file path=ppt/tags/tag170.xml><?xml version="1.0" encoding="utf-8"?>
<p:tagLst xmlns:p="http://schemas.openxmlformats.org/presentationml/2006/main">
  <p:tag name="AS_UNIQUEID" val="202"/>
</p:tagLst>
</file>

<file path=ppt/tags/tag171.xml><?xml version="1.0" encoding="utf-8"?>
<p:tagLst xmlns:p="http://schemas.openxmlformats.org/presentationml/2006/main">
  <p:tag name="AS_UNIQUEID" val="203"/>
</p:tagLst>
</file>

<file path=ppt/tags/tag172.xml><?xml version="1.0" encoding="utf-8"?>
<p:tagLst xmlns:p="http://schemas.openxmlformats.org/presentationml/2006/main">
  <p:tag name="AS_UNIQUEID" val="204"/>
</p:tagLst>
</file>

<file path=ppt/tags/tag173.xml><?xml version="1.0" encoding="utf-8"?>
<p:tagLst xmlns:p="http://schemas.openxmlformats.org/presentationml/2006/main">
  <p:tag name="AS_UNIQUEID" val="205"/>
</p:tagLst>
</file>

<file path=ppt/tags/tag174.xml><?xml version="1.0" encoding="utf-8"?>
<p:tagLst xmlns:p="http://schemas.openxmlformats.org/presentationml/2006/main">
  <p:tag name="AS_UNIQUEID" val="206"/>
</p:tagLst>
</file>

<file path=ppt/tags/tag175.xml><?xml version="1.0" encoding="utf-8"?>
<p:tagLst xmlns:p="http://schemas.openxmlformats.org/presentationml/2006/main">
  <p:tag name="AS_UNIQUEID" val="207"/>
</p:tagLst>
</file>

<file path=ppt/tags/tag176.xml><?xml version="1.0" encoding="utf-8"?>
<p:tagLst xmlns:p="http://schemas.openxmlformats.org/presentationml/2006/main">
  <p:tag name="AS_UNIQUEID" val="208"/>
</p:tagLst>
</file>

<file path=ppt/tags/tag177.xml><?xml version="1.0" encoding="utf-8"?>
<p:tagLst xmlns:p="http://schemas.openxmlformats.org/presentationml/2006/main">
  <p:tag name="AS_UNIQUEID" val="209"/>
</p:tagLst>
</file>

<file path=ppt/tags/tag178.xml><?xml version="1.0" encoding="utf-8"?>
<p:tagLst xmlns:p="http://schemas.openxmlformats.org/presentationml/2006/main">
  <p:tag name="AS_UNIQUEID" val="210"/>
</p:tagLst>
</file>

<file path=ppt/tags/tag179.xml><?xml version="1.0" encoding="utf-8"?>
<p:tagLst xmlns:p="http://schemas.openxmlformats.org/presentationml/2006/main">
  <p:tag name="AS_UNIQUEID" val="211"/>
</p:tagLst>
</file>

<file path=ppt/tags/tag18.xml><?xml version="1.0" encoding="utf-8"?>
<p:tagLst xmlns:p="http://schemas.openxmlformats.org/presentationml/2006/main">
  <p:tag name="AS_UNIQUEID" val="24"/>
</p:tagLst>
</file>

<file path=ppt/tags/tag180.xml><?xml version="1.0" encoding="utf-8"?>
<p:tagLst xmlns:p="http://schemas.openxmlformats.org/presentationml/2006/main">
  <p:tag name="AS_UNIQUEID" val="212"/>
</p:tagLst>
</file>

<file path=ppt/tags/tag181.xml><?xml version="1.0" encoding="utf-8"?>
<p:tagLst xmlns:p="http://schemas.openxmlformats.org/presentationml/2006/main">
  <p:tag name="AS_UNIQUEID" val="70"/>
</p:tagLst>
</file>

<file path=ppt/tags/tag182.xml><?xml version="1.0" encoding="utf-8"?>
<p:tagLst xmlns:p="http://schemas.openxmlformats.org/presentationml/2006/main">
  <p:tag name="AS_UNIQUEID" val="71"/>
</p:tagLst>
</file>

<file path=ppt/tags/tag183.xml><?xml version="1.0" encoding="utf-8"?>
<p:tagLst xmlns:p="http://schemas.openxmlformats.org/presentationml/2006/main">
  <p:tag name="AS_UNIQUEID" val="72"/>
</p:tagLst>
</file>

<file path=ppt/tags/tag184.xml><?xml version="1.0" encoding="utf-8"?>
<p:tagLst xmlns:p="http://schemas.openxmlformats.org/presentationml/2006/main">
  <p:tag name="AS_UNIQUEID" val="73"/>
</p:tagLst>
</file>

<file path=ppt/tags/tag185.xml><?xml version="1.0" encoding="utf-8"?>
<p:tagLst xmlns:p="http://schemas.openxmlformats.org/presentationml/2006/main">
  <p:tag name="AS_UNIQUEID" val="74"/>
</p:tagLst>
</file>

<file path=ppt/tags/tag186.xml><?xml version="1.0" encoding="utf-8"?>
<p:tagLst xmlns:p="http://schemas.openxmlformats.org/presentationml/2006/main">
  <p:tag name="AS_UNIQUEID" val="75"/>
</p:tagLst>
</file>

<file path=ppt/tags/tag18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DRkMGM1OWJmYTAyZGYxNjM3YThlOTU4OGRmZjQ1ZjUifQ=="/>
  <p:tag name="ISPRING_RESOURCE_PATHS_HASH_PRESENTER" val="6386bad1b193e8ddd96c78c97f95eeb279f1e047"/>
  <p:tag name="commondata" val="eyJoZGlkIjoiN2YzNjBkOTgyNWQ1YTMxYzM3MzMwNWFiODNmOWIzYWMifQ=="/>
</p:tagLst>
</file>

<file path=ppt/tags/tag19.xml><?xml version="1.0" encoding="utf-8"?>
<p:tagLst xmlns:p="http://schemas.openxmlformats.org/presentationml/2006/main">
  <p:tag name="AS_UNIQUEID" val="25"/>
</p:tagLst>
</file>

<file path=ppt/tags/tag2.xml><?xml version="1.0" encoding="utf-8"?>
<p:tagLst xmlns:p="http://schemas.openxmlformats.org/presentationml/2006/main">
  <p:tag name="AS_UNIQUEID" val="5"/>
</p:tagLst>
</file>

<file path=ppt/tags/tag20.xml><?xml version="1.0" encoding="utf-8"?>
<p:tagLst xmlns:p="http://schemas.openxmlformats.org/presentationml/2006/main">
  <p:tag name="AS_UNIQUEID" val="26"/>
</p:tagLst>
</file>

<file path=ppt/tags/tag21.xml><?xml version="1.0" encoding="utf-8"?>
<p:tagLst xmlns:p="http://schemas.openxmlformats.org/presentationml/2006/main">
  <p:tag name="AS_UNIQUEID" val="27"/>
</p:tagLst>
</file>

<file path=ppt/tags/tag22.xml><?xml version="1.0" encoding="utf-8"?>
<p:tagLst xmlns:p="http://schemas.openxmlformats.org/presentationml/2006/main">
  <p:tag name="AS_UNIQUEID" val="28"/>
</p:tagLst>
</file>

<file path=ppt/tags/tag23.xml><?xml version="1.0" encoding="utf-8"?>
<p:tagLst xmlns:p="http://schemas.openxmlformats.org/presentationml/2006/main">
  <p:tag name="AS_UNIQUEID" val="29"/>
</p:tagLst>
</file>

<file path=ppt/tags/tag24.xml><?xml version="1.0" encoding="utf-8"?>
<p:tagLst xmlns:p="http://schemas.openxmlformats.org/presentationml/2006/main">
  <p:tag name="AS_UNIQUEID" val="31"/>
</p:tagLst>
</file>

<file path=ppt/tags/tag25.xml><?xml version="1.0" encoding="utf-8"?>
<p:tagLst xmlns:p="http://schemas.openxmlformats.org/presentationml/2006/main">
  <p:tag name="AS_UNIQUEID" val="33"/>
</p:tagLst>
</file>

<file path=ppt/tags/tag26.xml><?xml version="1.0" encoding="utf-8"?>
<p:tagLst xmlns:p="http://schemas.openxmlformats.org/presentationml/2006/main">
  <p:tag name="AS_UNIQUEID" val="34"/>
</p:tagLst>
</file>

<file path=ppt/tags/tag27.xml><?xml version="1.0" encoding="utf-8"?>
<p:tagLst xmlns:p="http://schemas.openxmlformats.org/presentationml/2006/main">
  <p:tag name="AS_UNIQUEID" val="35"/>
</p:tagLst>
</file>

<file path=ppt/tags/tag28.xml><?xml version="1.0" encoding="utf-8"?>
<p:tagLst xmlns:p="http://schemas.openxmlformats.org/presentationml/2006/main">
  <p:tag name="AS_UNIQUEID" val="37"/>
</p:tagLst>
</file>

<file path=ppt/tags/tag29.xml><?xml version="1.0" encoding="utf-8"?>
<p:tagLst xmlns:p="http://schemas.openxmlformats.org/presentationml/2006/main">
  <p:tag name="AS_UNIQUEID" val="38"/>
</p:tagLst>
</file>

<file path=ppt/tags/tag3.xml><?xml version="1.0" encoding="utf-8"?>
<p:tagLst xmlns:p="http://schemas.openxmlformats.org/presentationml/2006/main">
  <p:tag name="AS_UNIQUEID" val="6"/>
</p:tagLst>
</file>

<file path=ppt/tags/tag30.xml><?xml version="1.0" encoding="utf-8"?>
<p:tagLst xmlns:p="http://schemas.openxmlformats.org/presentationml/2006/main">
  <p:tag name="AS_UNIQUEID" val="39"/>
</p:tagLst>
</file>

<file path=ppt/tags/tag31.xml><?xml version="1.0" encoding="utf-8"?>
<p:tagLst xmlns:p="http://schemas.openxmlformats.org/presentationml/2006/main">
  <p:tag name="AS_UNIQUEID" val="40"/>
</p:tagLst>
</file>

<file path=ppt/tags/tag32.xml><?xml version="1.0" encoding="utf-8"?>
<p:tagLst xmlns:p="http://schemas.openxmlformats.org/presentationml/2006/main">
  <p:tag name="AS_UNIQUEID" val="41"/>
</p:tagLst>
</file>

<file path=ppt/tags/tag33.xml><?xml version="1.0" encoding="utf-8"?>
<p:tagLst xmlns:p="http://schemas.openxmlformats.org/presentationml/2006/main">
  <p:tag name="AS_UNIQUEID" val="42"/>
</p:tagLst>
</file>

<file path=ppt/tags/tag34.xml><?xml version="1.0" encoding="utf-8"?>
<p:tagLst xmlns:p="http://schemas.openxmlformats.org/presentationml/2006/main">
  <p:tag name="AS_UNIQUEID" val="44"/>
</p:tagLst>
</file>

<file path=ppt/tags/tag35.xml><?xml version="1.0" encoding="utf-8"?>
<p:tagLst xmlns:p="http://schemas.openxmlformats.org/presentationml/2006/main">
  <p:tag name="AS_UNIQUEID" val="45"/>
</p:tagLst>
</file>

<file path=ppt/tags/tag36.xml><?xml version="1.0" encoding="utf-8"?>
<p:tagLst xmlns:p="http://schemas.openxmlformats.org/presentationml/2006/main">
  <p:tag name="AS_UNIQUEID" val="46"/>
</p:tagLst>
</file>

<file path=ppt/tags/tag37.xml><?xml version="1.0" encoding="utf-8"?>
<p:tagLst xmlns:p="http://schemas.openxmlformats.org/presentationml/2006/main">
  <p:tag name="AS_UNIQUEID" val="47"/>
</p:tagLst>
</file>

<file path=ppt/tags/tag38.xml><?xml version="1.0" encoding="utf-8"?>
<p:tagLst xmlns:p="http://schemas.openxmlformats.org/presentationml/2006/main">
  <p:tag name="AS_UNIQUEID" val="48"/>
</p:tagLst>
</file>

<file path=ppt/tags/tag39.xml><?xml version="1.0" encoding="utf-8"?>
<p:tagLst xmlns:p="http://schemas.openxmlformats.org/presentationml/2006/main">
  <p:tag name="AS_UNIQUEID" val="49"/>
</p:tagLst>
</file>

<file path=ppt/tags/tag4.xml><?xml version="1.0" encoding="utf-8"?>
<p:tagLst xmlns:p="http://schemas.openxmlformats.org/presentationml/2006/main">
  <p:tag name="AS_UNIQUEID" val="7"/>
</p:tagLst>
</file>

<file path=ppt/tags/tag40.xml><?xml version="1.0" encoding="utf-8"?>
<p:tagLst xmlns:p="http://schemas.openxmlformats.org/presentationml/2006/main">
  <p:tag name="AS_UNIQUEID" val="51"/>
</p:tagLst>
</file>

<file path=ppt/tags/tag41.xml><?xml version="1.0" encoding="utf-8"?>
<p:tagLst xmlns:p="http://schemas.openxmlformats.org/presentationml/2006/main">
  <p:tag name="AS_UNIQUEID" val="52"/>
</p:tagLst>
</file>

<file path=ppt/tags/tag42.xml><?xml version="1.0" encoding="utf-8"?>
<p:tagLst xmlns:p="http://schemas.openxmlformats.org/presentationml/2006/main">
  <p:tag name="AS_UNIQUEID" val="53"/>
</p:tagLst>
</file>

<file path=ppt/tags/tag43.xml><?xml version="1.0" encoding="utf-8"?>
<p:tagLst xmlns:p="http://schemas.openxmlformats.org/presentationml/2006/main">
  <p:tag name="AS_UNIQUEID" val="54"/>
</p:tagLst>
</file>

<file path=ppt/tags/tag44.xml><?xml version="1.0" encoding="utf-8"?>
<p:tagLst xmlns:p="http://schemas.openxmlformats.org/presentationml/2006/main">
  <p:tag name="AS_UNIQUEID" val="55"/>
</p:tagLst>
</file>

<file path=ppt/tags/tag45.xml><?xml version="1.0" encoding="utf-8"?>
<p:tagLst xmlns:p="http://schemas.openxmlformats.org/presentationml/2006/main">
  <p:tag name="AS_UNIQUEID" val="57"/>
</p:tagLst>
</file>

<file path=ppt/tags/tag46.xml><?xml version="1.0" encoding="utf-8"?>
<p:tagLst xmlns:p="http://schemas.openxmlformats.org/presentationml/2006/main">
  <p:tag name="AS_UNIQUEID" val="58"/>
</p:tagLst>
</file>

<file path=ppt/tags/tag47.xml><?xml version="1.0" encoding="utf-8"?>
<p:tagLst xmlns:p="http://schemas.openxmlformats.org/presentationml/2006/main">
  <p:tag name="AS_UNIQUEID" val="59"/>
</p:tagLst>
</file>

<file path=ppt/tags/tag48.xml><?xml version="1.0" encoding="utf-8"?>
<p:tagLst xmlns:p="http://schemas.openxmlformats.org/presentationml/2006/main">
  <p:tag name="AS_UNIQUEID" val="60"/>
</p:tagLst>
</file>

<file path=ppt/tags/tag49.xml><?xml version="1.0" encoding="utf-8"?>
<p:tagLst xmlns:p="http://schemas.openxmlformats.org/presentationml/2006/main">
  <p:tag name="AS_UNIQUEID" val="61"/>
</p:tagLst>
</file>

<file path=ppt/tags/tag5.xml><?xml version="1.0" encoding="utf-8"?>
<p:tagLst xmlns:p="http://schemas.openxmlformats.org/presentationml/2006/main">
  <p:tag name="AS_UNIQUEID" val="9"/>
</p:tagLst>
</file>

<file path=ppt/tags/tag50.xml><?xml version="1.0" encoding="utf-8"?>
<p:tagLst xmlns:p="http://schemas.openxmlformats.org/presentationml/2006/main">
  <p:tag name="AS_UNIQUEID" val="63"/>
</p:tagLst>
</file>

<file path=ppt/tags/tag51.xml><?xml version="1.0" encoding="utf-8"?>
<p:tagLst xmlns:p="http://schemas.openxmlformats.org/presentationml/2006/main">
  <p:tag name="AS_UNIQUEID" val="64"/>
</p:tagLst>
</file>

<file path=ppt/tags/tag52.xml><?xml version="1.0" encoding="utf-8"?>
<p:tagLst xmlns:p="http://schemas.openxmlformats.org/presentationml/2006/main">
  <p:tag name="AS_UNIQUEID" val="65"/>
</p:tagLst>
</file>

<file path=ppt/tags/tag53.xml><?xml version="1.0" encoding="utf-8"?>
<p:tagLst xmlns:p="http://schemas.openxmlformats.org/presentationml/2006/main">
  <p:tag name="AS_UNIQUEID" val="66"/>
</p:tagLst>
</file>

<file path=ppt/tags/tag54.xml><?xml version="1.0" encoding="utf-8"?>
<p:tagLst xmlns:p="http://schemas.openxmlformats.org/presentationml/2006/main">
  <p:tag name="AS_UNIQUEID" val="67"/>
</p:tagLst>
</file>

<file path=ppt/tags/tag55.xml><?xml version="1.0" encoding="utf-8"?>
<p:tagLst xmlns:p="http://schemas.openxmlformats.org/presentationml/2006/main">
  <p:tag name="AS_UNIQUEID" val="68"/>
</p:tagLst>
</file>

<file path=ppt/tags/tag56.xml><?xml version="1.0" encoding="utf-8"?>
<p:tagLst xmlns:p="http://schemas.openxmlformats.org/presentationml/2006/main">
  <p:tag name="AS_UNIQUEID" val="77"/>
</p:tagLst>
</file>

<file path=ppt/tags/tag57.xml><?xml version="1.0" encoding="utf-8"?>
<p:tagLst xmlns:p="http://schemas.openxmlformats.org/presentationml/2006/main">
  <p:tag name="AS_UNIQUEID" val="82"/>
</p:tagLst>
</file>

<file path=ppt/tags/tag58.xml><?xml version="1.0" encoding="utf-8"?>
<p:tagLst xmlns:p="http://schemas.openxmlformats.org/presentationml/2006/main">
  <p:tag name="AS_UNIQUEID" val="83"/>
</p:tagLst>
</file>

<file path=ppt/tags/tag59.xml><?xml version="1.0" encoding="utf-8"?>
<p:tagLst xmlns:p="http://schemas.openxmlformats.org/presentationml/2006/main">
  <p:tag name="AS_UNIQUEID" val="84"/>
</p:tagLst>
</file>

<file path=ppt/tags/tag6.xml><?xml version="1.0" encoding="utf-8"?>
<p:tagLst xmlns:p="http://schemas.openxmlformats.org/presentationml/2006/main">
  <p:tag name="AS_UNIQUEID" val="10"/>
</p:tagLst>
</file>

<file path=ppt/tags/tag60.xml><?xml version="1.0" encoding="utf-8"?>
<p:tagLst xmlns:p="http://schemas.openxmlformats.org/presentationml/2006/main">
  <p:tag name="AS_UNIQUEID" val="85"/>
</p:tagLst>
</file>

<file path=ppt/tags/tag61.xml><?xml version="1.0" encoding="utf-8"?>
<p:tagLst xmlns:p="http://schemas.openxmlformats.org/presentationml/2006/main">
  <p:tag name="AS_UNIQUEID" val="86"/>
</p:tagLst>
</file>

<file path=ppt/tags/tag62.xml><?xml version="1.0" encoding="utf-8"?>
<p:tagLst xmlns:p="http://schemas.openxmlformats.org/presentationml/2006/main">
  <p:tag name="AS_UNIQUEID" val="87"/>
</p:tagLst>
</file>

<file path=ppt/tags/tag63.xml><?xml version="1.0" encoding="utf-8"?>
<p:tagLst xmlns:p="http://schemas.openxmlformats.org/presentationml/2006/main">
  <p:tag name="AS_UNIQUEID" val="88"/>
</p:tagLst>
</file>

<file path=ppt/tags/tag64.xml><?xml version="1.0" encoding="utf-8"?>
<p:tagLst xmlns:p="http://schemas.openxmlformats.org/presentationml/2006/main">
  <p:tag name="AS_UNIQUEID" val="89"/>
</p:tagLst>
</file>

<file path=ppt/tags/tag65.xml><?xml version="1.0" encoding="utf-8"?>
<p:tagLst xmlns:p="http://schemas.openxmlformats.org/presentationml/2006/main">
  <p:tag name="AS_UNIQUEID" val="90"/>
</p:tagLst>
</file>

<file path=ppt/tags/tag66.xml><?xml version="1.0" encoding="utf-8"?>
<p:tagLst xmlns:p="http://schemas.openxmlformats.org/presentationml/2006/main">
  <p:tag name="AS_UNIQUEID" val="91"/>
</p:tagLst>
</file>

<file path=ppt/tags/tag67.xml><?xml version="1.0" encoding="utf-8"?>
<p:tagLst xmlns:p="http://schemas.openxmlformats.org/presentationml/2006/main">
  <p:tag name="AS_UNIQUEID" val="92"/>
</p:tagLst>
</file>

<file path=ppt/tags/tag68.xml><?xml version="1.0" encoding="utf-8"?>
<p:tagLst xmlns:p="http://schemas.openxmlformats.org/presentationml/2006/main">
  <p:tag name="AS_UNIQUEID" val="93"/>
</p:tagLst>
</file>

<file path=ppt/tags/tag69.xml><?xml version="1.0" encoding="utf-8"?>
<p:tagLst xmlns:p="http://schemas.openxmlformats.org/presentationml/2006/main">
  <p:tag name="AS_UNIQUEID" val="94"/>
</p:tagLst>
</file>

<file path=ppt/tags/tag7.xml><?xml version="1.0" encoding="utf-8"?>
<p:tagLst xmlns:p="http://schemas.openxmlformats.org/presentationml/2006/main">
  <p:tag name="AS_UNIQUEID" val="11"/>
</p:tagLst>
</file>

<file path=ppt/tags/tag70.xml><?xml version="1.0" encoding="utf-8"?>
<p:tagLst xmlns:p="http://schemas.openxmlformats.org/presentationml/2006/main">
  <p:tag name="AS_UNIQUEID" val="95"/>
</p:tagLst>
</file>

<file path=ppt/tags/tag71.xml><?xml version="1.0" encoding="utf-8"?>
<p:tagLst xmlns:p="http://schemas.openxmlformats.org/presentationml/2006/main">
  <p:tag name="AS_UNIQUEID" val="96"/>
</p:tagLst>
</file>

<file path=ppt/tags/tag72.xml><?xml version="1.0" encoding="utf-8"?>
<p:tagLst xmlns:p="http://schemas.openxmlformats.org/presentationml/2006/main">
  <p:tag name="AS_UNIQUEID" val="98"/>
</p:tagLst>
</file>

<file path=ppt/tags/tag73.xml><?xml version="1.0" encoding="utf-8"?>
<p:tagLst xmlns:p="http://schemas.openxmlformats.org/presentationml/2006/main">
  <p:tag name="AS_UNIQUEID" val="99"/>
</p:tagLst>
</file>

<file path=ppt/tags/tag74.xml><?xml version="1.0" encoding="utf-8"?>
<p:tagLst xmlns:p="http://schemas.openxmlformats.org/presentationml/2006/main">
  <p:tag name="AS_UNIQUEID" val="100"/>
</p:tagLst>
</file>

<file path=ppt/tags/tag75.xml><?xml version="1.0" encoding="utf-8"?>
<p:tagLst xmlns:p="http://schemas.openxmlformats.org/presentationml/2006/main">
  <p:tag name="AS_UNIQUEID" val="101"/>
</p:tagLst>
</file>

<file path=ppt/tags/tag76.xml><?xml version="1.0" encoding="utf-8"?>
<p:tagLst xmlns:p="http://schemas.openxmlformats.org/presentationml/2006/main">
  <p:tag name="AS_UNIQUEID" val="102"/>
</p:tagLst>
</file>

<file path=ppt/tags/tag77.xml><?xml version="1.0" encoding="utf-8"?>
<p:tagLst xmlns:p="http://schemas.openxmlformats.org/presentationml/2006/main">
  <p:tag name="AS_UNIQUEID" val="103"/>
</p:tagLst>
</file>

<file path=ppt/tags/tag78.xml><?xml version="1.0" encoding="utf-8"?>
<p:tagLst xmlns:p="http://schemas.openxmlformats.org/presentationml/2006/main">
  <p:tag name="AS_UNIQUEID" val="104"/>
</p:tagLst>
</file>

<file path=ppt/tags/tag79.xml><?xml version="1.0" encoding="utf-8"?>
<p:tagLst xmlns:p="http://schemas.openxmlformats.org/presentationml/2006/main">
  <p:tag name="AS_UNIQUEID" val="105"/>
</p:tagLst>
</file>

<file path=ppt/tags/tag8.xml><?xml version="1.0" encoding="utf-8"?>
<p:tagLst xmlns:p="http://schemas.openxmlformats.org/presentationml/2006/main">
  <p:tag name="AS_UNIQUEID" val="12"/>
</p:tagLst>
</file>

<file path=ppt/tags/tag80.xml><?xml version="1.0" encoding="utf-8"?>
<p:tagLst xmlns:p="http://schemas.openxmlformats.org/presentationml/2006/main">
  <p:tag name="AS_UNIQUEID" val="106"/>
</p:tagLst>
</file>

<file path=ppt/tags/tag81.xml><?xml version="1.0" encoding="utf-8"?>
<p:tagLst xmlns:p="http://schemas.openxmlformats.org/presentationml/2006/main">
  <p:tag name="AS_UNIQUEID" val="107"/>
</p:tagLst>
</file>

<file path=ppt/tags/tag82.xml><?xml version="1.0" encoding="utf-8"?>
<p:tagLst xmlns:p="http://schemas.openxmlformats.org/presentationml/2006/main">
  <p:tag name="AS_UNIQUEID" val="108"/>
</p:tagLst>
</file>

<file path=ppt/tags/tag83.xml><?xml version="1.0" encoding="utf-8"?>
<p:tagLst xmlns:p="http://schemas.openxmlformats.org/presentationml/2006/main">
  <p:tag name="AS_UNIQUEID" val="109"/>
</p:tagLst>
</file>

<file path=ppt/tags/tag84.xml><?xml version="1.0" encoding="utf-8"?>
<p:tagLst xmlns:p="http://schemas.openxmlformats.org/presentationml/2006/main">
  <p:tag name="AS_UNIQUEID" val="110"/>
</p:tagLst>
</file>

<file path=ppt/tags/tag85.xml><?xml version="1.0" encoding="utf-8"?>
<p:tagLst xmlns:p="http://schemas.openxmlformats.org/presentationml/2006/main">
  <p:tag name="AS_UNIQUEID" val="112"/>
</p:tagLst>
</file>

<file path=ppt/tags/tag86.xml><?xml version="1.0" encoding="utf-8"?>
<p:tagLst xmlns:p="http://schemas.openxmlformats.org/presentationml/2006/main">
  <p:tag name="AS_UNIQUEID" val="113"/>
</p:tagLst>
</file>

<file path=ppt/tags/tag87.xml><?xml version="1.0" encoding="utf-8"?>
<p:tagLst xmlns:p="http://schemas.openxmlformats.org/presentationml/2006/main">
  <p:tag name="AS_UNIQUEID" val="114"/>
</p:tagLst>
</file>

<file path=ppt/tags/tag88.xml><?xml version="1.0" encoding="utf-8"?>
<p:tagLst xmlns:p="http://schemas.openxmlformats.org/presentationml/2006/main">
  <p:tag name="AS_UNIQUEID" val="115"/>
</p:tagLst>
</file>

<file path=ppt/tags/tag89.xml><?xml version="1.0" encoding="utf-8"?>
<p:tagLst xmlns:p="http://schemas.openxmlformats.org/presentationml/2006/main">
  <p:tag name="AS_UNIQUEID" val="116"/>
</p:tagLst>
</file>

<file path=ppt/tags/tag9.xml><?xml version="1.0" encoding="utf-8"?>
<p:tagLst xmlns:p="http://schemas.openxmlformats.org/presentationml/2006/main">
  <p:tag name="AS_UNIQUEID" val="13"/>
</p:tagLst>
</file>

<file path=ppt/tags/tag90.xml><?xml version="1.0" encoding="utf-8"?>
<p:tagLst xmlns:p="http://schemas.openxmlformats.org/presentationml/2006/main">
  <p:tag name="AS_UNIQUEID" val="117"/>
</p:tagLst>
</file>

<file path=ppt/tags/tag91.xml><?xml version="1.0" encoding="utf-8"?>
<p:tagLst xmlns:p="http://schemas.openxmlformats.org/presentationml/2006/main">
  <p:tag name="AS_UNIQUEID" val="118"/>
</p:tagLst>
</file>

<file path=ppt/tags/tag92.xml><?xml version="1.0" encoding="utf-8"?>
<p:tagLst xmlns:p="http://schemas.openxmlformats.org/presentationml/2006/main">
  <p:tag name="AS_UNIQUEID" val="119"/>
</p:tagLst>
</file>

<file path=ppt/tags/tag93.xml><?xml version="1.0" encoding="utf-8"?>
<p:tagLst xmlns:p="http://schemas.openxmlformats.org/presentationml/2006/main">
  <p:tag name="AS_UNIQUEID" val="120"/>
</p:tagLst>
</file>

<file path=ppt/tags/tag94.xml><?xml version="1.0" encoding="utf-8"?>
<p:tagLst xmlns:p="http://schemas.openxmlformats.org/presentationml/2006/main">
  <p:tag name="AS_UNIQUEID" val="121"/>
</p:tagLst>
</file>

<file path=ppt/tags/tag95.xml><?xml version="1.0" encoding="utf-8"?>
<p:tagLst xmlns:p="http://schemas.openxmlformats.org/presentationml/2006/main">
  <p:tag name="AS_UNIQUEID" val="122"/>
</p:tagLst>
</file>

<file path=ppt/tags/tag96.xml><?xml version="1.0" encoding="utf-8"?>
<p:tagLst xmlns:p="http://schemas.openxmlformats.org/presentationml/2006/main">
  <p:tag name="AS_UNIQUEID" val="123"/>
</p:tagLst>
</file>

<file path=ppt/tags/tag97.xml><?xml version="1.0" encoding="utf-8"?>
<p:tagLst xmlns:p="http://schemas.openxmlformats.org/presentationml/2006/main">
  <p:tag name="AS_UNIQUEID" val="124"/>
</p:tagLst>
</file>

<file path=ppt/tags/tag98.xml><?xml version="1.0" encoding="utf-8"?>
<p:tagLst xmlns:p="http://schemas.openxmlformats.org/presentationml/2006/main">
  <p:tag name="AS_UNIQUEID" val="125"/>
</p:tagLst>
</file>

<file path=ppt/tags/tag99.xml><?xml version="1.0" encoding="utf-8"?>
<p:tagLst xmlns:p="http://schemas.openxmlformats.org/presentationml/2006/main">
  <p:tag name="AS_UNIQUEID" val="127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WPS 演示</Application>
  <PresentationFormat>全屏显示(16:9)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Calibri</vt:lpstr>
      <vt:lpstr>楷体</vt:lpstr>
      <vt:lpstr>黑体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《三黑和土地》PPT精品课件下载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2022-09-10T01:10:00Z</cp:lastPrinted>
  <dcterms:created xsi:type="dcterms:W3CDTF">2022-09-10T01:10:00Z</dcterms:created>
  <dcterms:modified xsi:type="dcterms:W3CDTF">2023-10-26T02:49:59Z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6B229D30643A4E578FECBD76C0263B7E_12</vt:lpwstr>
  </property>
  <property fmtid="{D5CDD505-2E9C-101B-9397-08002B2CF9AE}" pid="3" name="KSOProductBuildVer">
    <vt:lpwstr>2052-12.1.0.15712</vt:lpwstr>
  </property>
</Properties>
</file>