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27"/>
  </p:handoutMasterIdLst>
  <p:sldIdLst>
    <p:sldId id="293" r:id="rId3"/>
    <p:sldId id="335" r:id="rId5"/>
    <p:sldId id="319" r:id="rId6"/>
    <p:sldId id="348" r:id="rId7"/>
    <p:sldId id="341" r:id="rId8"/>
    <p:sldId id="349" r:id="rId9"/>
    <p:sldId id="342" r:id="rId10"/>
    <p:sldId id="343" r:id="rId11"/>
    <p:sldId id="350" r:id="rId12"/>
    <p:sldId id="351" r:id="rId13"/>
    <p:sldId id="345" r:id="rId14"/>
    <p:sldId id="359" r:id="rId15"/>
    <p:sldId id="352" r:id="rId16"/>
    <p:sldId id="344" r:id="rId17"/>
    <p:sldId id="356" r:id="rId18"/>
    <p:sldId id="353" r:id="rId19"/>
    <p:sldId id="360" r:id="rId20"/>
    <p:sldId id="354" r:id="rId21"/>
    <p:sldId id="355" r:id="rId22"/>
    <p:sldId id="346" r:id="rId23"/>
    <p:sldId id="357" r:id="rId24"/>
    <p:sldId id="347" r:id="rId25"/>
    <p:sldId id="358" r:id="rId26"/>
  </p:sldIdLst>
  <p:sldSz cx="9144000" cy="5143500" type="screen16x9"/>
  <p:notesSz cx="6858000" cy="9144000"/>
  <p:custDataLst>
    <p:tags r:id="rId31"/>
  </p:custDataLst>
  <p:defaultTextStyle>
    <a:defPPr>
      <a:defRPr lang="zh-CN"/>
    </a:defPPr>
    <a:lvl1pPr algn="l" rtl="0" fontAlgn="base">
      <a:spcBef>
        <a:spcPct val="0"/>
      </a:spcBef>
      <a:spcAft>
        <a:spcPct val="0"/>
      </a:spcAft>
      <a:buSzPct val="100000"/>
      <a:defRPr kern="1200">
        <a:solidFill>
          <a:srgbClr val="000000"/>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SzPct val="100000"/>
      <a:defRPr kern="1200">
        <a:solidFill>
          <a:srgbClr val="000000"/>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SzPct val="100000"/>
      <a:defRPr kern="1200">
        <a:solidFill>
          <a:srgbClr val="000000"/>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SzPct val="100000"/>
      <a:defRPr kern="1200">
        <a:solidFill>
          <a:srgbClr val="000000"/>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SzPct val="100000"/>
      <a:defRPr kern="1200">
        <a:solidFill>
          <a:srgbClr val="000000"/>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rgbClr val="000000"/>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rgbClr val="000000"/>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rgbClr val="000000"/>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rgbClr val="000000"/>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6" autoAdjust="0"/>
    <p:restoredTop sz="94660"/>
  </p:normalViewPr>
  <p:slideViewPr>
    <p:cSldViewPr>
      <p:cViewPr>
        <p:scale>
          <a:sx n="120" d="100"/>
          <a:sy n="120" d="100"/>
        </p:scale>
        <p:origin x="-1380" y="-654"/>
      </p:cViewPr>
      <p:guideLst>
        <p:guide orient="horz" pos="2160"/>
        <p:guide pos="2880"/>
      </p:guideLst>
    </p:cSldViewPr>
  </p:slideViewPr>
  <p:notesTextViewPr>
    <p:cViewPr>
      <p:scale>
        <a:sx n="100" d="100"/>
        <a:sy n="100" d="100"/>
      </p:scale>
      <p:origin x="0" y="0"/>
    </p:cViewPr>
  </p:notesTextViewPr>
  <p:notesViewPr>
    <p:cSldViewPr>
      <p:cViewPr varScale="1">
        <p:scale>
          <a:sx n="10" d="100"/>
          <a:sy n="10" d="100"/>
        </p:scale>
        <p:origin x="-102" y="-26"/>
      </p:cViewPr>
      <p:guideLst>
        <p:guide orient="horz" pos="2160"/>
        <p:guide pos="288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1" Type="http://schemas.openxmlformats.org/officeDocument/2006/relationships/tags" Target="tags/tag1.xml"/><Relationship Id="rId30" Type="http://schemas.openxmlformats.org/officeDocument/2006/relationships/tableStyles" Target="tableStyles.xml"/><Relationship Id="rId3" Type="http://schemas.openxmlformats.org/officeDocument/2006/relationships/slide" Target="slides/slide1.xml"/><Relationship Id="rId29" Type="http://schemas.openxmlformats.org/officeDocument/2006/relationships/viewProps" Target="viewProps.xml"/><Relationship Id="rId28" Type="http://schemas.openxmlformats.org/officeDocument/2006/relationships/presProps" Target="presProps.xml"/><Relationship Id="rId27" Type="http://schemas.openxmlformats.org/officeDocument/2006/relationships/handoutMaster" Target="handoutMasters/handoutMaster1.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页眉占位符 1"/>
          <p:cNvSpPr>
            <a:spLocks noGrp="1" noChangeArrowheads="1"/>
          </p:cNvSpPr>
          <p:nvPr>
            <p:ph type="hdr" sz="quarter"/>
          </p:nvPr>
        </p:nvSpPr>
        <p:spPr bwMode="auto">
          <a:xfrm>
            <a:off x="0" y="0"/>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prstDash val="solid"/>
                <a:round/>
                <a:headEnd type="none" w="med" len="med"/>
                <a:tailEnd type="none" w="med" len="med"/>
              </a14:hiddenLine>
            </a:ext>
          </a:extLst>
        </p:spPr>
        <p:txBody>
          <a:bodyPr vert="horz" wrap="square" lIns="91440" tIns="45720" rIns="91440" bIns="45720" numCol="1" anchor="t" anchorCtr="0" compatLnSpc="1"/>
          <a:lstStyle>
            <a:lvl1pPr>
              <a:defRPr sz="1200">
                <a:latin typeface="等线" panose="02010600030101010101" charset="-122"/>
                <a:ea typeface="等线" panose="02010600030101010101" charset="-122"/>
                <a:cs typeface="等线" panose="02010600030101010101" charset="-122"/>
              </a:defRPr>
            </a:lvl1pPr>
          </a:lstStyle>
          <a:p>
            <a:r>
              <a:rPr lang="zh-CN" altLang="en-US"/>
              <a:t> </a:t>
            </a:r>
            <a:endParaRPr lang="zh-CN" altLang="en-US"/>
          </a:p>
        </p:txBody>
      </p:sp>
      <p:sp>
        <p:nvSpPr>
          <p:cNvPr id="29699" name="日期占位符 2"/>
          <p:cNvSpPr>
            <a:spLocks noGrp="1" noChangeArrowheads="1"/>
          </p:cNvSpPr>
          <p:nvPr>
            <p:ph type="dt" sz="quarter" idx="2"/>
          </p:nvPr>
        </p:nvSpPr>
        <p:spPr bwMode="auto">
          <a:xfrm>
            <a:off x="3884613" y="0"/>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prstDash val="solid"/>
                <a:round/>
                <a:headEnd type="none" w="med" len="med"/>
                <a:tailEnd type="none" w="med" len="med"/>
              </a14:hiddenLine>
            </a:ext>
          </a:extLst>
        </p:spPr>
        <p:txBody>
          <a:bodyPr vert="horz" wrap="square" lIns="91440" tIns="45720" rIns="91440" bIns="45720" numCol="1" anchor="t" anchorCtr="0" compatLnSpc="1"/>
          <a:lstStyle>
            <a:lvl1pPr algn="r" eaLnBrk="0" hangingPunct="0">
              <a:defRPr sz="1200"/>
            </a:lvl1pPr>
          </a:lstStyle>
          <a:p>
            <a:fld id="{05AB332C-2127-4CCA-8521-0FE6C4D4BC8D}" type="datetime1">
              <a:rPr lang="zh-CN" altLang="en-US"/>
            </a:fld>
            <a:endParaRPr lang="zh-CN" altLang="en-US"/>
          </a:p>
        </p:txBody>
      </p:sp>
      <p:sp>
        <p:nvSpPr>
          <p:cNvPr id="29700" name="页脚占位符 3"/>
          <p:cNvSpPr>
            <a:spLocks noGrp="1" noChangeArrowheads="1"/>
          </p:cNvSpPr>
          <p:nvPr>
            <p:ph type="ftr" sz="quarter" idx="3"/>
          </p:nvPr>
        </p:nvSpPr>
        <p:spPr bwMode="auto">
          <a:xfrm>
            <a:off x="0"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prstDash val="solid"/>
                <a:round/>
                <a:headEnd type="none" w="med" len="med"/>
                <a:tailEnd type="none" w="med" len="med"/>
              </a14:hiddenLine>
            </a:ext>
          </a:extLst>
        </p:spPr>
        <p:txBody>
          <a:bodyPr vert="horz" wrap="square" lIns="91440" tIns="45720" rIns="91440" bIns="45720" numCol="1" anchor="b" anchorCtr="0" compatLnSpc="1"/>
          <a:lstStyle>
            <a:lvl1pPr eaLnBrk="0" hangingPunct="0">
              <a:defRPr sz="1200"/>
            </a:lvl1pPr>
          </a:lstStyle>
          <a:p>
            <a:r>
              <a:rPr lang="zh-CN" altLang="en-US"/>
              <a:t> </a:t>
            </a:r>
            <a:endParaRPr lang="zh-CN" altLang="en-US"/>
          </a:p>
        </p:txBody>
      </p:sp>
      <p:sp>
        <p:nvSpPr>
          <p:cNvPr id="29701" name="灯片编号占位符 4"/>
          <p:cNvSpPr>
            <a:spLocks noGrp="1" noChangeArrowheads="1"/>
          </p:cNvSpPr>
          <p:nvPr>
            <p:ph type="sldNum" sz="quarter" idx="4"/>
          </p:nvPr>
        </p:nvSpPr>
        <p:spPr bwMode="auto">
          <a:xfrm>
            <a:off x="3884613"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prstDash val="solid"/>
                <a:round/>
                <a:headEnd type="none" w="med" len="med"/>
                <a:tailEnd type="none" w="med" len="med"/>
              </a14:hiddenLine>
            </a:ext>
          </a:extLst>
        </p:spPr>
        <p:txBody>
          <a:bodyPr vert="horz" wrap="square" lIns="91440" tIns="45720" rIns="91440" bIns="45720" numCol="1" anchor="b" anchorCtr="0" compatLnSpc="1"/>
          <a:lstStyle>
            <a:lvl1pPr algn="r" eaLnBrk="0" hangingPunct="0">
              <a:defRPr sz="1200"/>
            </a:lvl1pPr>
          </a:lstStyle>
          <a:p>
            <a:fld id="{60750A42-D73A-4738-A6E2-23FE58D2447D}" type="slidenum">
              <a:rPr lang="zh-CN" altLang="en-US"/>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674" name="页眉占位符 1"/>
          <p:cNvSpPr>
            <a:spLocks noGrp="1" noChangeArrowheads="1"/>
          </p:cNvSpPr>
          <p:nvPr>
            <p:ph type="hdr" sz="quarter"/>
          </p:nvPr>
        </p:nvSpPr>
        <p:spPr bwMode="auto">
          <a:xfrm>
            <a:off x="0" y="0"/>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prstDash val="solid"/>
                <a:round/>
                <a:headEnd type="none" w="med" len="med"/>
                <a:tailEnd type="none" w="med" len="med"/>
              </a14:hiddenLine>
            </a:ext>
          </a:extLst>
        </p:spPr>
        <p:txBody>
          <a:bodyPr vert="horz" wrap="square" lIns="91440" tIns="45720" rIns="91440" bIns="45720" numCol="1" anchor="t" anchorCtr="0" compatLnSpc="1"/>
          <a:lstStyle>
            <a:lvl1pPr>
              <a:defRPr sz="1200">
                <a:latin typeface="等线" panose="02010600030101010101" charset="-122"/>
                <a:ea typeface="等线" panose="02010600030101010101" charset="-122"/>
                <a:cs typeface="等线" panose="02010600030101010101" charset="-122"/>
              </a:defRPr>
            </a:lvl1pPr>
          </a:lstStyle>
          <a:p>
            <a:r>
              <a:rPr lang="zh-CN" altLang="en-US"/>
              <a:t> </a:t>
            </a:r>
            <a:endParaRPr lang="zh-CN" altLang="en-US"/>
          </a:p>
        </p:txBody>
      </p:sp>
      <p:sp>
        <p:nvSpPr>
          <p:cNvPr id="28675" name="日期占位符 2"/>
          <p:cNvSpPr>
            <a:spLocks noGrp="1" noChangeArrowheads="1"/>
          </p:cNvSpPr>
          <p:nvPr>
            <p:ph type="dt" idx="2"/>
          </p:nvPr>
        </p:nvSpPr>
        <p:spPr bwMode="auto">
          <a:xfrm>
            <a:off x="3884613" y="0"/>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prstDash val="solid"/>
                <a:round/>
                <a:headEnd type="none" w="med" len="med"/>
                <a:tailEnd type="none" w="med" len="med"/>
              </a14:hiddenLine>
            </a:ext>
          </a:extLst>
        </p:spPr>
        <p:txBody>
          <a:bodyPr vert="horz" wrap="square" lIns="91440" tIns="45720" rIns="91440" bIns="45720" numCol="1" anchor="t" anchorCtr="0" compatLnSpc="1"/>
          <a:lstStyle>
            <a:lvl1pPr algn="r" eaLnBrk="0" hangingPunct="0">
              <a:defRPr sz="1200"/>
            </a:lvl1pPr>
          </a:lstStyle>
          <a:p>
            <a:fld id="{BD379A78-11F8-42A3-A732-F5A21F551F87}" type="datetime1">
              <a:rPr lang="zh-CN" altLang="en-US"/>
            </a:fld>
            <a:endParaRPr lang="zh-CN" altLang="en-US"/>
          </a:p>
        </p:txBody>
      </p:sp>
      <p:sp>
        <p:nvSpPr>
          <p:cNvPr id="27652" name="幻灯片图像占位符 3"/>
          <p:cNvSpPr>
            <a:spLocks noGrp="1" noRot="1" noChangeAspect="1"/>
          </p:cNvSpPr>
          <p:nvPr>
            <p:ph type="sldImg" idx="12"/>
          </p:nvPr>
        </p:nvSpPr>
        <p:spPr>
          <a:xfrm>
            <a:off x="685800" y="1143000"/>
            <a:ext cx="5486400" cy="3086100"/>
          </a:xfrm>
          <a:prstGeom prst="rect">
            <a:avLst/>
          </a:prstGeom>
          <a:noFill/>
          <a:ln w="12700">
            <a:solidFill>
              <a:prstClr val="black"/>
            </a:solidFill>
          </a:ln>
        </p:spPr>
        <p:txBody>
          <a:bodyPr vert="horz" wrap="square" lIns="91440" tIns="45720" rIns="91440" bIns="45720" numCol="1" anchor="ctr" anchorCtr="0" compatLnSpc="1"/>
          <a:lstStyle/>
          <a:p>
            <a:pPr lvl="0"/>
            <a:endParaRPr lang="zh-CN" altLang="en-US" smtClean="0"/>
          </a:p>
        </p:txBody>
      </p:sp>
      <p:sp>
        <p:nvSpPr>
          <p:cNvPr id="28677" name="备注占位符 4"/>
          <p:cNvSpPr>
            <a:spLocks noGrp="1" noChangeArrowheads="1"/>
          </p:cNvSpPr>
          <p:nvPr>
            <p:ph type="body" sz="quarter" idx="1"/>
          </p:nvPr>
        </p:nvSpPr>
        <p:spPr bwMode="auto">
          <a:xfrm>
            <a:off x="685800" y="4400550"/>
            <a:ext cx="5486400"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prstDash val="solid"/>
                <a:round/>
                <a:headEnd type="none" w="med" len="med"/>
                <a:tailEnd type="none" w="med" len="med"/>
              </a14:hiddenLine>
            </a:ext>
          </a:extLst>
        </p:spPr>
        <p:txBody>
          <a:bodyPr vert="horz" wrap="square" lIns="91440" tIns="45720" rIns="91440" bIns="45720" numCol="1" anchor="t" anchorCtr="0" compatLnSpc="1"/>
          <a:lstStyle/>
          <a:p>
            <a:pPr lvl="0"/>
            <a:r>
              <a:rPr lang="zh-CN" smtClean="0"/>
              <a:t>编辑母版文本样式</a:t>
            </a:r>
            <a:endParaRPr lang="zh-CN" smtClean="0"/>
          </a:p>
          <a:p>
            <a:pPr lvl="1"/>
            <a:r>
              <a:rPr lang="zh-CN" smtClean="0"/>
              <a:t>第二级</a:t>
            </a:r>
            <a:endParaRPr lang="zh-CN" smtClean="0"/>
          </a:p>
          <a:p>
            <a:pPr lvl="2"/>
            <a:r>
              <a:rPr lang="zh-CN" smtClean="0"/>
              <a:t>第三级</a:t>
            </a:r>
            <a:endParaRPr lang="zh-CN" smtClean="0"/>
          </a:p>
          <a:p>
            <a:pPr lvl="3"/>
            <a:r>
              <a:rPr lang="zh-CN" smtClean="0"/>
              <a:t>第四级</a:t>
            </a:r>
            <a:endParaRPr lang="zh-CN" smtClean="0"/>
          </a:p>
          <a:p>
            <a:pPr lvl="4"/>
            <a:r>
              <a:rPr lang="zh-CN" smtClean="0"/>
              <a:t>第五级</a:t>
            </a:r>
            <a:endParaRPr lang="zh-CN" smtClean="0"/>
          </a:p>
        </p:txBody>
      </p:sp>
      <p:sp>
        <p:nvSpPr>
          <p:cNvPr id="28678" name="页脚占位符 5"/>
          <p:cNvSpPr>
            <a:spLocks noGrp="1" noChangeArrowheads="1"/>
          </p:cNvSpPr>
          <p:nvPr>
            <p:ph type="ftr" sz="quarter" idx="3"/>
          </p:nvPr>
        </p:nvSpPr>
        <p:spPr bwMode="auto">
          <a:xfrm>
            <a:off x="0"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prstDash val="solid"/>
                <a:round/>
                <a:headEnd type="none" w="med" len="med"/>
                <a:tailEnd type="none" w="med" len="med"/>
              </a14:hiddenLine>
            </a:ext>
          </a:extLst>
        </p:spPr>
        <p:txBody>
          <a:bodyPr vert="horz" wrap="square" lIns="91440" tIns="45720" rIns="91440" bIns="45720" numCol="1" anchor="b" anchorCtr="0" compatLnSpc="1"/>
          <a:lstStyle>
            <a:lvl1pPr eaLnBrk="0" hangingPunct="0">
              <a:defRPr sz="1200"/>
            </a:lvl1pPr>
          </a:lstStyle>
          <a:p>
            <a:r>
              <a:rPr lang="zh-CN" altLang="en-US"/>
              <a:t> </a:t>
            </a:r>
            <a:endParaRPr lang="zh-CN" altLang="en-US"/>
          </a:p>
        </p:txBody>
      </p:sp>
      <p:sp>
        <p:nvSpPr>
          <p:cNvPr id="28679" name="灯片编号占位符 6"/>
          <p:cNvSpPr>
            <a:spLocks noGrp="1" noChangeArrowheads="1"/>
          </p:cNvSpPr>
          <p:nvPr>
            <p:ph type="sldNum" sz="quarter" idx="4"/>
          </p:nvPr>
        </p:nvSpPr>
        <p:spPr bwMode="auto">
          <a:xfrm>
            <a:off x="3884613"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prstDash val="solid"/>
                <a:round/>
                <a:headEnd type="none" w="med" len="med"/>
                <a:tailEnd type="none" w="med" len="med"/>
              </a14:hiddenLine>
            </a:ext>
          </a:extLst>
        </p:spPr>
        <p:txBody>
          <a:bodyPr vert="horz" wrap="square" lIns="91440" tIns="45720" rIns="91440" bIns="45720" numCol="1" anchor="b" anchorCtr="0" compatLnSpc="1"/>
          <a:lstStyle>
            <a:lvl1pPr algn="r" eaLnBrk="0" hangingPunct="0">
              <a:defRPr sz="1200"/>
            </a:lvl1pPr>
          </a:lstStyle>
          <a:p>
            <a:fld id="{ACA6B134-6E79-4962-B033-B284691161DC}"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等线 Light" panose="02010600030101010101" pitchFamily="2" charset="-122"/>
        <a:ea typeface="+mn-ea"/>
        <a:cs typeface="+mn-cs"/>
      </a:defRPr>
    </a:lvl1pPr>
    <a:lvl2pPr marL="457200" algn="l" defTabSz="457200" rtl="0" eaLnBrk="0" fontAlgn="base" hangingPunct="0">
      <a:spcBef>
        <a:spcPct val="30000"/>
      </a:spcBef>
      <a:spcAft>
        <a:spcPct val="0"/>
      </a:spcAft>
      <a:defRPr sz="1200" kern="1200">
        <a:solidFill>
          <a:schemeClr val="tx1"/>
        </a:solidFill>
        <a:latin typeface="等线 Light" panose="02010600030101010101" pitchFamily="2" charset="-122"/>
        <a:ea typeface="+mn-ea"/>
        <a:cs typeface="+mn-cs"/>
      </a:defRPr>
    </a:lvl2pPr>
    <a:lvl3pPr marL="914400" algn="l" defTabSz="457200" rtl="0" eaLnBrk="0" fontAlgn="base" hangingPunct="0">
      <a:spcBef>
        <a:spcPct val="30000"/>
      </a:spcBef>
      <a:spcAft>
        <a:spcPct val="0"/>
      </a:spcAft>
      <a:defRPr sz="1200" kern="1200">
        <a:solidFill>
          <a:schemeClr val="tx1"/>
        </a:solidFill>
        <a:latin typeface="等线 Light" panose="02010600030101010101" pitchFamily="2" charset="-122"/>
        <a:ea typeface="+mn-ea"/>
        <a:cs typeface="+mn-cs"/>
      </a:defRPr>
    </a:lvl3pPr>
    <a:lvl4pPr marL="1371600" algn="l" defTabSz="457200" rtl="0" eaLnBrk="0" fontAlgn="base" hangingPunct="0">
      <a:spcBef>
        <a:spcPct val="30000"/>
      </a:spcBef>
      <a:spcAft>
        <a:spcPct val="0"/>
      </a:spcAft>
      <a:defRPr sz="1200" kern="1200">
        <a:solidFill>
          <a:schemeClr val="tx1"/>
        </a:solidFill>
        <a:latin typeface="等线 Light" panose="02010600030101010101" pitchFamily="2" charset="-122"/>
        <a:ea typeface="+mn-ea"/>
        <a:cs typeface="+mn-cs"/>
      </a:defRPr>
    </a:lvl4pPr>
    <a:lvl5pPr marL="1828800" algn="l" defTabSz="457200" rtl="0" eaLnBrk="0" fontAlgn="base" hangingPunct="0">
      <a:spcBef>
        <a:spcPct val="30000"/>
      </a:spcBef>
      <a:spcAft>
        <a:spcPct val="0"/>
      </a:spcAft>
      <a:defRPr sz="1200" kern="1200">
        <a:solidFill>
          <a:schemeClr val="tx1"/>
        </a:solidFill>
        <a:latin typeface="等线 Light" panose="02010600030101010101" pitchFamily="2" charset="-122"/>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幻灯片图像占位符 1"/>
          <p:cNvSpPr>
            <a:spLocks noGrp="1" noRot="1" noChangeAspect="1" noChangeArrowheads="1" noTextEdit="1"/>
          </p:cNvSpPr>
          <p:nvPr>
            <p:ph type="sldImg" idx="2"/>
          </p:nvPr>
        </p:nvSpPr>
        <p:spPr bwMode="auto">
          <a:noFill/>
          <a:ln algn="ctr">
            <a:solidFill>
              <a:srgbClr val="000000"/>
            </a:solidFill>
            <a:miter lim="800000"/>
          </a:ln>
          <a:extLst>
            <a:ext uri="{909E8E84-426E-40DD-AFC4-6F175D3DCCD1}">
              <a14:hiddenFill xmlns:a14="http://schemas.microsoft.com/office/drawing/2010/main">
                <a:solidFill>
                  <a:srgbClr val="FFFFFF"/>
                </a:solidFill>
              </a14:hiddenFill>
            </a:ext>
          </a:extLst>
        </p:spPr>
      </p:sp>
      <p:sp>
        <p:nvSpPr>
          <p:cNvPr id="31747" name="备注占位符 2"/>
          <p:cNvSpPr>
            <a:spLocks noGrp="1" noChangeArrowheads="1"/>
          </p:cNvSpPr>
          <p:nvPr>
            <p:ph type="body" idx="1"/>
          </p:nvPr>
        </p:nvSpPr>
        <p:spPr/>
        <p:txBody>
          <a:bodyPr/>
          <a:lstStyle/>
          <a:p>
            <a:pPr defTabSz="914400"/>
            <a:endParaRPr lang="zh-CN" altLang="zh-CN">
              <a:solidFill>
                <a:srgbClr val="000000"/>
              </a:solidFill>
              <a:latin typeface="等线" panose="02010600030101010101" charset="-122"/>
              <a:cs typeface="等线" panose="02010600030101010101" charset="-122"/>
            </a:endParaRPr>
          </a:p>
        </p:txBody>
      </p:sp>
      <p:sp>
        <p:nvSpPr>
          <p:cNvPr id="31748" name="页眉占位符 3"/>
          <p:cNvSpPr>
            <a:spLocks noGrp="1" noChangeArrowheads="1"/>
          </p:cNvSpPr>
          <p:nvPr>
            <p:ph type="hdr" sz="quarter"/>
          </p:nvPr>
        </p:nvSpPr>
        <p:spPr>
          <a:extLs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r>
              <a:rPr lang="zh-CN" altLang="en-US">
                <a:latin typeface="Arial" panose="020B0604020202020204" pitchFamily="34" charset="0"/>
                <a:ea typeface="宋体" panose="02010600030101010101" pitchFamily="2" charset="-122"/>
              </a:rPr>
              <a:t> </a:t>
            </a:r>
            <a:endParaRPr lang="zh-CN" altLang="en-US">
              <a:latin typeface="Arial" panose="020B0604020202020204" pitchFamily="34" charset="0"/>
              <a:ea typeface="宋体" panose="02010600030101010101" pitchFamily="2" charset="-122"/>
            </a:endParaRPr>
          </a:p>
        </p:txBody>
      </p:sp>
      <p:sp>
        <p:nvSpPr>
          <p:cNvPr id="31749" name="页脚占位符 4"/>
          <p:cNvSpPr>
            <a:spLocks noGrp="1" noChangeArrowheads="1"/>
          </p:cNvSpPr>
          <p:nvPr>
            <p:ph type="ftr" sz="quarter" idx="3"/>
          </p:nvPr>
        </p:nvSpPr>
        <p:spPr>
          <a:extLs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t> </a:t>
            </a:r>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ChangeArrowheads="1" noTextEdit="1"/>
          </p:cNvSpPr>
          <p:nvPr>
            <p:ph type="sldImg" idx="2"/>
          </p:nvPr>
        </p:nvSpPr>
        <p:spPr bwMode="auto">
          <a:noFill/>
          <a:ln algn="ctr">
            <a:solidFill>
              <a:srgbClr val="000000"/>
            </a:solidFill>
            <a:miter lim="800000"/>
          </a:ln>
          <a:extLst>
            <a:ext uri="{909E8E84-426E-40DD-AFC4-6F175D3DCCD1}">
              <a14:hiddenFill xmlns:a14="http://schemas.microsoft.com/office/drawing/2010/main">
                <a:solidFill>
                  <a:srgbClr val="FFFFFF"/>
                </a:solidFill>
              </a14:hiddenFill>
            </a:ext>
          </a:extLst>
        </p:spPr>
      </p:sp>
      <p:sp>
        <p:nvSpPr>
          <p:cNvPr id="39939" name="备注占位符 2"/>
          <p:cNvSpPr>
            <a:spLocks noGrp="1" noChangeArrowheads="1"/>
          </p:cNvSpPr>
          <p:nvPr>
            <p:ph type="body" idx="1"/>
          </p:nvPr>
        </p:nvSpPr>
        <p:spPr/>
        <p:txBody>
          <a:bodyPr/>
          <a:lstStyle/>
          <a:p>
            <a:pPr defTabSz="914400"/>
            <a:endParaRPr lang="zh-CN" altLang="zh-CN">
              <a:solidFill>
                <a:srgbClr val="000000"/>
              </a:solidFill>
              <a:latin typeface="等线" panose="02010600030101010101" charset="-122"/>
              <a:cs typeface="等线" panose="02010600030101010101" charset="-122"/>
            </a:endParaRPr>
          </a:p>
        </p:txBody>
      </p:sp>
      <p:sp>
        <p:nvSpPr>
          <p:cNvPr id="39940" name="页眉占位符 3"/>
          <p:cNvSpPr>
            <a:spLocks noGrp="1" noChangeArrowheads="1"/>
          </p:cNvSpPr>
          <p:nvPr>
            <p:ph type="hdr" sz="quarter"/>
          </p:nvPr>
        </p:nvSpPr>
        <p:spPr>
          <a:extLs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r>
              <a:rPr lang="zh-CN" altLang="en-US">
                <a:latin typeface="Arial" panose="020B0604020202020204" pitchFamily="34" charset="0"/>
                <a:ea typeface="宋体" panose="02010600030101010101" pitchFamily="2" charset="-122"/>
              </a:rPr>
              <a:t> </a:t>
            </a:r>
            <a:endParaRPr lang="zh-CN" altLang="en-US">
              <a:latin typeface="Arial" panose="020B0604020202020204" pitchFamily="34" charset="0"/>
              <a:ea typeface="宋体" panose="02010600030101010101" pitchFamily="2" charset="-122"/>
            </a:endParaRPr>
          </a:p>
        </p:txBody>
      </p:sp>
      <p:sp>
        <p:nvSpPr>
          <p:cNvPr id="39941" name="页脚占位符 4"/>
          <p:cNvSpPr>
            <a:spLocks noGrp="1" noChangeArrowheads="1"/>
          </p:cNvSpPr>
          <p:nvPr>
            <p:ph type="ftr" sz="quarter" idx="3"/>
          </p:nvPr>
        </p:nvSpPr>
        <p:spPr>
          <a:extLs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t> </a:t>
            </a:r>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幻灯片图像占位符 1"/>
          <p:cNvSpPr>
            <a:spLocks noGrp="1" noRot="1" noChangeAspect="1" noChangeArrowheads="1" noTextEdit="1"/>
          </p:cNvSpPr>
          <p:nvPr>
            <p:ph type="sldImg" idx="2"/>
          </p:nvPr>
        </p:nvSpPr>
        <p:spPr bwMode="auto">
          <a:noFill/>
          <a:ln algn="ctr">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63" name="备注占位符 2"/>
          <p:cNvSpPr>
            <a:spLocks noGrp="1" noChangeArrowheads="1"/>
          </p:cNvSpPr>
          <p:nvPr>
            <p:ph type="body" idx="1"/>
          </p:nvPr>
        </p:nvSpPr>
        <p:spPr/>
        <p:txBody>
          <a:bodyPr/>
          <a:lstStyle/>
          <a:p>
            <a:pPr defTabSz="914400"/>
            <a:endParaRPr lang="zh-CN" altLang="zh-CN">
              <a:solidFill>
                <a:srgbClr val="000000"/>
              </a:solidFill>
              <a:latin typeface="等线" panose="02010600030101010101" charset="-122"/>
              <a:cs typeface="等线" panose="02010600030101010101" charset="-122"/>
            </a:endParaRPr>
          </a:p>
        </p:txBody>
      </p:sp>
      <p:sp>
        <p:nvSpPr>
          <p:cNvPr id="40964" name="页眉占位符 3"/>
          <p:cNvSpPr>
            <a:spLocks noGrp="1" noChangeArrowheads="1"/>
          </p:cNvSpPr>
          <p:nvPr>
            <p:ph type="hdr" sz="quarter"/>
          </p:nvPr>
        </p:nvSpPr>
        <p:spPr>
          <a:extLs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r>
              <a:rPr lang="zh-CN" altLang="en-US">
                <a:latin typeface="Arial" panose="020B0604020202020204" pitchFamily="34" charset="0"/>
                <a:ea typeface="宋体" panose="02010600030101010101" pitchFamily="2" charset="-122"/>
              </a:rPr>
              <a:t> </a:t>
            </a:r>
            <a:endParaRPr lang="zh-CN" altLang="en-US">
              <a:latin typeface="Arial" panose="020B0604020202020204" pitchFamily="34" charset="0"/>
              <a:ea typeface="宋体" panose="02010600030101010101" pitchFamily="2" charset="-122"/>
            </a:endParaRPr>
          </a:p>
        </p:txBody>
      </p:sp>
      <p:sp>
        <p:nvSpPr>
          <p:cNvPr id="40965" name="页脚占位符 4"/>
          <p:cNvSpPr>
            <a:spLocks noGrp="1" noChangeArrowheads="1"/>
          </p:cNvSpPr>
          <p:nvPr>
            <p:ph type="ftr" sz="quarter" idx="3"/>
          </p:nvPr>
        </p:nvSpPr>
        <p:spPr>
          <a:extLs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t> </a:t>
            </a:r>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幻灯片图像占位符 1"/>
          <p:cNvSpPr>
            <a:spLocks noGrp="1" noRot="1" noChangeAspect="1" noChangeArrowheads="1" noTextEdit="1"/>
          </p:cNvSpPr>
          <p:nvPr>
            <p:ph type="sldImg" idx="2"/>
          </p:nvPr>
        </p:nvSpPr>
        <p:spPr bwMode="auto">
          <a:noFill/>
          <a:ln algn="ctr">
            <a:solidFill>
              <a:srgbClr val="000000"/>
            </a:solidFill>
            <a:miter lim="800000"/>
          </a:ln>
          <a:extLst>
            <a:ext uri="{909E8E84-426E-40DD-AFC4-6F175D3DCCD1}">
              <a14:hiddenFill xmlns:a14="http://schemas.microsoft.com/office/drawing/2010/main">
                <a:solidFill>
                  <a:srgbClr val="FFFFFF"/>
                </a:solidFill>
              </a14:hiddenFill>
            </a:ext>
          </a:extLst>
        </p:spPr>
      </p:sp>
      <p:sp>
        <p:nvSpPr>
          <p:cNvPr id="41987" name="备注占位符 2"/>
          <p:cNvSpPr>
            <a:spLocks noGrp="1" noChangeArrowheads="1"/>
          </p:cNvSpPr>
          <p:nvPr>
            <p:ph type="body" idx="1"/>
          </p:nvPr>
        </p:nvSpPr>
        <p:spPr/>
        <p:txBody>
          <a:bodyPr/>
          <a:lstStyle/>
          <a:p>
            <a:pPr defTabSz="914400"/>
            <a:endParaRPr lang="zh-CN" altLang="zh-CN">
              <a:solidFill>
                <a:srgbClr val="000000"/>
              </a:solidFill>
              <a:latin typeface="等线" panose="02010600030101010101" charset="-122"/>
              <a:cs typeface="等线" panose="02010600030101010101" charset="-122"/>
            </a:endParaRPr>
          </a:p>
        </p:txBody>
      </p:sp>
      <p:sp>
        <p:nvSpPr>
          <p:cNvPr id="41988" name="页眉占位符 3"/>
          <p:cNvSpPr>
            <a:spLocks noGrp="1" noChangeArrowheads="1"/>
          </p:cNvSpPr>
          <p:nvPr>
            <p:ph type="hdr" sz="quarter"/>
          </p:nvPr>
        </p:nvSpPr>
        <p:spPr>
          <a:extLs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r>
              <a:rPr lang="zh-CN" altLang="en-US">
                <a:latin typeface="Arial" panose="020B0604020202020204" pitchFamily="34" charset="0"/>
                <a:ea typeface="宋体" panose="02010600030101010101" pitchFamily="2" charset="-122"/>
              </a:rPr>
              <a:t> </a:t>
            </a:r>
            <a:endParaRPr lang="zh-CN" altLang="en-US">
              <a:latin typeface="Arial" panose="020B0604020202020204" pitchFamily="34" charset="0"/>
              <a:ea typeface="宋体" panose="02010600030101010101" pitchFamily="2" charset="-122"/>
            </a:endParaRPr>
          </a:p>
        </p:txBody>
      </p:sp>
      <p:sp>
        <p:nvSpPr>
          <p:cNvPr id="41989" name="页脚占位符 4"/>
          <p:cNvSpPr>
            <a:spLocks noGrp="1" noChangeArrowheads="1"/>
          </p:cNvSpPr>
          <p:nvPr>
            <p:ph type="ftr" sz="quarter" idx="3"/>
          </p:nvPr>
        </p:nvSpPr>
        <p:spPr>
          <a:extLs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t> </a:t>
            </a:r>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幻灯片图像占位符 1"/>
          <p:cNvSpPr>
            <a:spLocks noGrp="1" noRot="1" noChangeAspect="1" noChangeArrowheads="1" noTextEdit="1"/>
          </p:cNvSpPr>
          <p:nvPr>
            <p:ph type="sldImg" idx="2"/>
          </p:nvPr>
        </p:nvSpPr>
        <p:spPr bwMode="auto">
          <a:noFill/>
          <a:ln algn="ctr">
            <a:solidFill>
              <a:srgbClr val="000000"/>
            </a:solidFill>
            <a:miter lim="800000"/>
          </a:ln>
          <a:extLst>
            <a:ext uri="{909E8E84-426E-40DD-AFC4-6F175D3DCCD1}">
              <a14:hiddenFill xmlns:a14="http://schemas.microsoft.com/office/drawing/2010/main">
                <a:solidFill>
                  <a:srgbClr val="FFFFFF"/>
                </a:solidFill>
              </a14:hiddenFill>
            </a:ext>
          </a:extLst>
        </p:spPr>
      </p:sp>
      <p:sp>
        <p:nvSpPr>
          <p:cNvPr id="43011" name="备注占位符 2"/>
          <p:cNvSpPr>
            <a:spLocks noGrp="1" noChangeArrowheads="1"/>
          </p:cNvSpPr>
          <p:nvPr>
            <p:ph type="body" idx="1"/>
          </p:nvPr>
        </p:nvSpPr>
        <p:spPr/>
        <p:txBody>
          <a:bodyPr/>
          <a:lstStyle/>
          <a:p>
            <a:pPr defTabSz="914400"/>
            <a:endParaRPr lang="zh-CN" altLang="zh-CN">
              <a:solidFill>
                <a:srgbClr val="000000"/>
              </a:solidFill>
              <a:latin typeface="等线" panose="02010600030101010101" charset="-122"/>
              <a:cs typeface="等线" panose="02010600030101010101" charset="-122"/>
            </a:endParaRPr>
          </a:p>
        </p:txBody>
      </p:sp>
      <p:sp>
        <p:nvSpPr>
          <p:cNvPr id="43012" name="页眉占位符 3"/>
          <p:cNvSpPr>
            <a:spLocks noGrp="1" noChangeArrowheads="1"/>
          </p:cNvSpPr>
          <p:nvPr>
            <p:ph type="hdr" sz="quarter"/>
          </p:nvPr>
        </p:nvSpPr>
        <p:spPr>
          <a:extLs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r>
              <a:rPr lang="zh-CN" altLang="en-US">
                <a:latin typeface="Arial" panose="020B0604020202020204" pitchFamily="34" charset="0"/>
                <a:ea typeface="宋体" panose="02010600030101010101" pitchFamily="2" charset="-122"/>
              </a:rPr>
              <a:t> </a:t>
            </a:r>
            <a:endParaRPr lang="zh-CN" altLang="en-US">
              <a:latin typeface="Arial" panose="020B0604020202020204" pitchFamily="34" charset="0"/>
              <a:ea typeface="宋体" panose="02010600030101010101" pitchFamily="2" charset="-122"/>
            </a:endParaRPr>
          </a:p>
        </p:txBody>
      </p:sp>
      <p:sp>
        <p:nvSpPr>
          <p:cNvPr id="43013" name="页脚占位符 4"/>
          <p:cNvSpPr>
            <a:spLocks noGrp="1" noChangeArrowheads="1"/>
          </p:cNvSpPr>
          <p:nvPr>
            <p:ph type="ftr" sz="quarter" idx="3"/>
          </p:nvPr>
        </p:nvSpPr>
        <p:spPr>
          <a:extLs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t> </a:t>
            </a:r>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幻灯片图像占位符 1"/>
          <p:cNvSpPr>
            <a:spLocks noGrp="1" noRot="1" noChangeAspect="1" noChangeArrowheads="1" noTextEdit="1"/>
          </p:cNvSpPr>
          <p:nvPr>
            <p:ph type="sldImg" idx="2"/>
          </p:nvPr>
        </p:nvSpPr>
        <p:spPr bwMode="auto">
          <a:noFill/>
          <a:ln algn="ctr">
            <a:solidFill>
              <a:srgbClr val="000000"/>
            </a:solidFill>
            <a:miter lim="800000"/>
          </a:ln>
          <a:extLst>
            <a:ext uri="{909E8E84-426E-40DD-AFC4-6F175D3DCCD1}">
              <a14:hiddenFill xmlns:a14="http://schemas.microsoft.com/office/drawing/2010/main">
                <a:solidFill>
                  <a:srgbClr val="FFFFFF"/>
                </a:solidFill>
              </a14:hiddenFill>
            </a:ext>
          </a:extLst>
        </p:spPr>
      </p:sp>
      <p:sp>
        <p:nvSpPr>
          <p:cNvPr id="44035" name="备注占位符 2"/>
          <p:cNvSpPr>
            <a:spLocks noGrp="1" noChangeArrowheads="1"/>
          </p:cNvSpPr>
          <p:nvPr>
            <p:ph type="body" idx="1"/>
          </p:nvPr>
        </p:nvSpPr>
        <p:spPr/>
        <p:txBody>
          <a:bodyPr/>
          <a:lstStyle/>
          <a:p>
            <a:pPr defTabSz="914400"/>
            <a:endParaRPr lang="zh-CN" altLang="zh-CN">
              <a:solidFill>
                <a:srgbClr val="000000"/>
              </a:solidFill>
              <a:latin typeface="等线" panose="02010600030101010101" charset="-122"/>
              <a:cs typeface="等线" panose="02010600030101010101" charset="-122"/>
            </a:endParaRPr>
          </a:p>
        </p:txBody>
      </p:sp>
      <p:sp>
        <p:nvSpPr>
          <p:cNvPr id="44036" name="页眉占位符 3"/>
          <p:cNvSpPr>
            <a:spLocks noGrp="1" noChangeArrowheads="1"/>
          </p:cNvSpPr>
          <p:nvPr>
            <p:ph type="hdr" sz="quarter"/>
          </p:nvPr>
        </p:nvSpPr>
        <p:spPr>
          <a:extLs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r>
              <a:rPr lang="zh-CN" altLang="en-US">
                <a:latin typeface="Arial" panose="020B0604020202020204" pitchFamily="34" charset="0"/>
                <a:ea typeface="宋体" panose="02010600030101010101" pitchFamily="2" charset="-122"/>
              </a:rPr>
              <a:t> </a:t>
            </a:r>
            <a:endParaRPr lang="zh-CN" altLang="en-US">
              <a:latin typeface="Arial" panose="020B0604020202020204" pitchFamily="34" charset="0"/>
              <a:ea typeface="宋体" panose="02010600030101010101" pitchFamily="2" charset="-122"/>
            </a:endParaRPr>
          </a:p>
        </p:txBody>
      </p:sp>
      <p:sp>
        <p:nvSpPr>
          <p:cNvPr id="44037" name="页脚占位符 4"/>
          <p:cNvSpPr>
            <a:spLocks noGrp="1" noChangeArrowheads="1"/>
          </p:cNvSpPr>
          <p:nvPr>
            <p:ph type="ftr" sz="quarter" idx="3"/>
          </p:nvPr>
        </p:nvSpPr>
        <p:spPr>
          <a:extLs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t> </a:t>
            </a:r>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幻灯片图像占位符 1"/>
          <p:cNvSpPr>
            <a:spLocks noGrp="1" noRot="1" noChangeAspect="1" noChangeArrowheads="1" noTextEdit="1"/>
          </p:cNvSpPr>
          <p:nvPr>
            <p:ph type="sldImg" idx="2"/>
          </p:nvPr>
        </p:nvSpPr>
        <p:spPr bwMode="auto">
          <a:noFill/>
          <a:ln algn="ctr">
            <a:solidFill>
              <a:srgbClr val="000000"/>
            </a:solidFill>
            <a:miter lim="800000"/>
          </a:ln>
          <a:extLst>
            <a:ext uri="{909E8E84-426E-40DD-AFC4-6F175D3DCCD1}">
              <a14:hiddenFill xmlns:a14="http://schemas.microsoft.com/office/drawing/2010/main">
                <a:solidFill>
                  <a:srgbClr val="FFFFFF"/>
                </a:solidFill>
              </a14:hiddenFill>
            </a:ext>
          </a:extLst>
        </p:spPr>
      </p:sp>
      <p:sp>
        <p:nvSpPr>
          <p:cNvPr id="45059" name="备注占位符 2"/>
          <p:cNvSpPr>
            <a:spLocks noGrp="1" noChangeArrowheads="1"/>
          </p:cNvSpPr>
          <p:nvPr>
            <p:ph type="body" idx="1"/>
          </p:nvPr>
        </p:nvSpPr>
        <p:spPr/>
        <p:txBody>
          <a:bodyPr/>
          <a:lstStyle/>
          <a:p>
            <a:pPr defTabSz="914400"/>
            <a:endParaRPr lang="zh-CN" altLang="zh-CN">
              <a:solidFill>
                <a:srgbClr val="000000"/>
              </a:solidFill>
              <a:latin typeface="等线" panose="02010600030101010101" charset="-122"/>
              <a:cs typeface="等线" panose="02010600030101010101" charset="-122"/>
            </a:endParaRPr>
          </a:p>
        </p:txBody>
      </p:sp>
      <p:sp>
        <p:nvSpPr>
          <p:cNvPr id="45060" name="页眉占位符 3"/>
          <p:cNvSpPr>
            <a:spLocks noGrp="1" noChangeArrowheads="1"/>
          </p:cNvSpPr>
          <p:nvPr>
            <p:ph type="hdr" sz="quarter"/>
          </p:nvPr>
        </p:nvSpPr>
        <p:spPr>
          <a:extLs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r>
              <a:rPr lang="zh-CN" altLang="en-US">
                <a:latin typeface="Arial" panose="020B0604020202020204" pitchFamily="34" charset="0"/>
                <a:ea typeface="宋体" panose="02010600030101010101" pitchFamily="2" charset="-122"/>
              </a:rPr>
              <a:t> </a:t>
            </a:r>
            <a:endParaRPr lang="zh-CN" altLang="en-US">
              <a:latin typeface="Arial" panose="020B0604020202020204" pitchFamily="34" charset="0"/>
              <a:ea typeface="宋体" panose="02010600030101010101" pitchFamily="2" charset="-122"/>
            </a:endParaRPr>
          </a:p>
        </p:txBody>
      </p:sp>
      <p:sp>
        <p:nvSpPr>
          <p:cNvPr id="45061" name="页脚占位符 4"/>
          <p:cNvSpPr>
            <a:spLocks noGrp="1" noChangeArrowheads="1"/>
          </p:cNvSpPr>
          <p:nvPr>
            <p:ph type="ftr" sz="quarter" idx="3"/>
          </p:nvPr>
        </p:nvSpPr>
        <p:spPr>
          <a:extLs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t> </a:t>
            </a:r>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幻灯片图像占位符 1"/>
          <p:cNvSpPr>
            <a:spLocks noGrp="1" noRot="1" noChangeAspect="1" noChangeArrowheads="1" noTextEdit="1"/>
          </p:cNvSpPr>
          <p:nvPr>
            <p:ph type="sldImg" idx="2"/>
          </p:nvPr>
        </p:nvSpPr>
        <p:spPr bwMode="auto">
          <a:noFill/>
          <a:ln algn="ctr">
            <a:solidFill>
              <a:srgbClr val="000000"/>
            </a:solidFill>
            <a:miter lim="800000"/>
          </a:ln>
          <a:extLst>
            <a:ext uri="{909E8E84-426E-40DD-AFC4-6F175D3DCCD1}">
              <a14:hiddenFill xmlns:a14="http://schemas.microsoft.com/office/drawing/2010/main">
                <a:solidFill>
                  <a:srgbClr val="FFFFFF"/>
                </a:solidFill>
              </a14:hiddenFill>
            </a:ext>
          </a:extLst>
        </p:spPr>
      </p:sp>
      <p:sp>
        <p:nvSpPr>
          <p:cNvPr id="46083" name="备注占位符 2"/>
          <p:cNvSpPr>
            <a:spLocks noGrp="1" noChangeArrowheads="1"/>
          </p:cNvSpPr>
          <p:nvPr>
            <p:ph type="body" idx="1"/>
          </p:nvPr>
        </p:nvSpPr>
        <p:spPr/>
        <p:txBody>
          <a:bodyPr/>
          <a:lstStyle/>
          <a:p>
            <a:pPr defTabSz="914400"/>
            <a:endParaRPr lang="zh-CN" altLang="zh-CN">
              <a:solidFill>
                <a:srgbClr val="000000"/>
              </a:solidFill>
              <a:latin typeface="等线" panose="02010600030101010101" charset="-122"/>
              <a:cs typeface="等线" panose="02010600030101010101" charset="-122"/>
            </a:endParaRPr>
          </a:p>
        </p:txBody>
      </p:sp>
      <p:sp>
        <p:nvSpPr>
          <p:cNvPr id="46084" name="页眉占位符 3"/>
          <p:cNvSpPr>
            <a:spLocks noGrp="1" noChangeArrowheads="1"/>
          </p:cNvSpPr>
          <p:nvPr>
            <p:ph type="hdr" sz="quarter"/>
          </p:nvPr>
        </p:nvSpPr>
        <p:spPr>
          <a:extLs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r>
              <a:rPr lang="zh-CN" altLang="en-US">
                <a:latin typeface="Arial" panose="020B0604020202020204" pitchFamily="34" charset="0"/>
                <a:ea typeface="宋体" panose="02010600030101010101" pitchFamily="2" charset="-122"/>
              </a:rPr>
              <a:t> </a:t>
            </a:r>
            <a:endParaRPr lang="zh-CN" altLang="en-US">
              <a:latin typeface="Arial" panose="020B0604020202020204" pitchFamily="34" charset="0"/>
              <a:ea typeface="宋体" panose="02010600030101010101" pitchFamily="2" charset="-122"/>
            </a:endParaRPr>
          </a:p>
        </p:txBody>
      </p:sp>
      <p:sp>
        <p:nvSpPr>
          <p:cNvPr id="46085" name="页脚占位符 4"/>
          <p:cNvSpPr>
            <a:spLocks noGrp="1" noChangeArrowheads="1"/>
          </p:cNvSpPr>
          <p:nvPr>
            <p:ph type="ftr" sz="quarter" idx="3"/>
          </p:nvPr>
        </p:nvSpPr>
        <p:spPr>
          <a:extLs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t> </a:t>
            </a:r>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幻灯片图像占位符 1"/>
          <p:cNvSpPr>
            <a:spLocks noGrp="1" noRot="1" noChangeAspect="1" noChangeArrowheads="1" noTextEdit="1"/>
          </p:cNvSpPr>
          <p:nvPr>
            <p:ph type="sldImg" idx="2"/>
          </p:nvPr>
        </p:nvSpPr>
        <p:spPr bwMode="auto">
          <a:noFill/>
          <a:ln algn="ctr">
            <a:solidFill>
              <a:srgbClr val="000000"/>
            </a:solidFill>
            <a:miter lim="800000"/>
          </a:ln>
          <a:extLst>
            <a:ext uri="{909E8E84-426E-40DD-AFC4-6F175D3DCCD1}">
              <a14:hiddenFill xmlns:a14="http://schemas.microsoft.com/office/drawing/2010/main">
                <a:solidFill>
                  <a:srgbClr val="FFFFFF"/>
                </a:solidFill>
              </a14:hiddenFill>
            </a:ext>
          </a:extLst>
        </p:spPr>
      </p:sp>
      <p:sp>
        <p:nvSpPr>
          <p:cNvPr id="47107" name="备注占位符 2"/>
          <p:cNvSpPr>
            <a:spLocks noGrp="1" noChangeArrowheads="1"/>
          </p:cNvSpPr>
          <p:nvPr>
            <p:ph type="body" idx="1"/>
          </p:nvPr>
        </p:nvSpPr>
        <p:spPr/>
        <p:txBody>
          <a:bodyPr/>
          <a:lstStyle/>
          <a:p>
            <a:pPr defTabSz="914400"/>
            <a:endParaRPr lang="zh-CN" altLang="zh-CN">
              <a:solidFill>
                <a:srgbClr val="000000"/>
              </a:solidFill>
              <a:latin typeface="等线" panose="02010600030101010101" charset="-122"/>
              <a:cs typeface="等线" panose="02010600030101010101" charset="-122"/>
            </a:endParaRPr>
          </a:p>
        </p:txBody>
      </p:sp>
      <p:sp>
        <p:nvSpPr>
          <p:cNvPr id="47108" name="页眉占位符 3"/>
          <p:cNvSpPr>
            <a:spLocks noGrp="1" noChangeArrowheads="1"/>
          </p:cNvSpPr>
          <p:nvPr>
            <p:ph type="hdr" sz="quarter"/>
          </p:nvPr>
        </p:nvSpPr>
        <p:spPr>
          <a:extLs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r>
              <a:rPr lang="zh-CN" altLang="en-US">
                <a:latin typeface="Arial" panose="020B0604020202020204" pitchFamily="34" charset="0"/>
                <a:ea typeface="宋体" panose="02010600030101010101" pitchFamily="2" charset="-122"/>
              </a:rPr>
              <a:t> </a:t>
            </a:r>
            <a:endParaRPr lang="zh-CN" altLang="en-US">
              <a:latin typeface="Arial" panose="020B0604020202020204" pitchFamily="34" charset="0"/>
              <a:ea typeface="宋体" panose="02010600030101010101" pitchFamily="2" charset="-122"/>
            </a:endParaRPr>
          </a:p>
        </p:txBody>
      </p:sp>
      <p:sp>
        <p:nvSpPr>
          <p:cNvPr id="47109" name="页脚占位符 4"/>
          <p:cNvSpPr>
            <a:spLocks noGrp="1" noChangeArrowheads="1"/>
          </p:cNvSpPr>
          <p:nvPr>
            <p:ph type="ftr" sz="quarter" idx="3"/>
          </p:nvPr>
        </p:nvSpPr>
        <p:spPr>
          <a:extLs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t> </a:t>
            </a:r>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幻灯片图像占位符 1"/>
          <p:cNvSpPr>
            <a:spLocks noGrp="1" noRot="1" noChangeAspect="1" noChangeArrowheads="1" noTextEdit="1"/>
          </p:cNvSpPr>
          <p:nvPr>
            <p:ph type="sldImg" idx="2"/>
          </p:nvPr>
        </p:nvSpPr>
        <p:spPr bwMode="auto">
          <a:noFill/>
          <a:ln algn="ctr">
            <a:solidFill>
              <a:srgbClr val="000000"/>
            </a:solidFill>
            <a:miter lim="800000"/>
          </a:ln>
          <a:extLst>
            <a:ext uri="{909E8E84-426E-40DD-AFC4-6F175D3DCCD1}">
              <a14:hiddenFill xmlns:a14="http://schemas.microsoft.com/office/drawing/2010/main">
                <a:solidFill>
                  <a:srgbClr val="FFFFFF"/>
                </a:solidFill>
              </a14:hiddenFill>
            </a:ext>
          </a:extLst>
        </p:spPr>
      </p:sp>
      <p:sp>
        <p:nvSpPr>
          <p:cNvPr id="48131" name="备注占位符 2"/>
          <p:cNvSpPr>
            <a:spLocks noGrp="1" noChangeArrowheads="1"/>
          </p:cNvSpPr>
          <p:nvPr>
            <p:ph type="body" idx="1"/>
          </p:nvPr>
        </p:nvSpPr>
        <p:spPr/>
        <p:txBody>
          <a:bodyPr/>
          <a:lstStyle/>
          <a:p>
            <a:pPr defTabSz="914400"/>
            <a:endParaRPr lang="zh-CN" altLang="zh-CN">
              <a:solidFill>
                <a:srgbClr val="000000"/>
              </a:solidFill>
              <a:latin typeface="等线" panose="02010600030101010101" charset="-122"/>
              <a:cs typeface="等线" panose="02010600030101010101" charset="-122"/>
            </a:endParaRPr>
          </a:p>
        </p:txBody>
      </p:sp>
      <p:sp>
        <p:nvSpPr>
          <p:cNvPr id="48132" name="页眉占位符 3"/>
          <p:cNvSpPr>
            <a:spLocks noGrp="1" noChangeArrowheads="1"/>
          </p:cNvSpPr>
          <p:nvPr>
            <p:ph type="hdr" sz="quarter"/>
          </p:nvPr>
        </p:nvSpPr>
        <p:spPr>
          <a:extLs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r>
              <a:rPr lang="zh-CN" altLang="en-US">
                <a:latin typeface="Arial" panose="020B0604020202020204" pitchFamily="34" charset="0"/>
                <a:ea typeface="宋体" panose="02010600030101010101" pitchFamily="2" charset="-122"/>
              </a:rPr>
              <a:t> </a:t>
            </a:r>
            <a:endParaRPr lang="zh-CN" altLang="en-US">
              <a:latin typeface="Arial" panose="020B0604020202020204" pitchFamily="34" charset="0"/>
              <a:ea typeface="宋体" panose="02010600030101010101" pitchFamily="2" charset="-122"/>
            </a:endParaRPr>
          </a:p>
        </p:txBody>
      </p:sp>
      <p:sp>
        <p:nvSpPr>
          <p:cNvPr id="48133" name="页脚占位符 4"/>
          <p:cNvSpPr>
            <a:spLocks noGrp="1" noChangeArrowheads="1"/>
          </p:cNvSpPr>
          <p:nvPr>
            <p:ph type="ftr" sz="quarter" idx="3"/>
          </p:nvPr>
        </p:nvSpPr>
        <p:spPr>
          <a:extLs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t> </a:t>
            </a:r>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幻灯片图像占位符 1"/>
          <p:cNvSpPr>
            <a:spLocks noGrp="1" noRot="1" noChangeAspect="1" noChangeArrowheads="1" noTextEdit="1"/>
          </p:cNvSpPr>
          <p:nvPr>
            <p:ph type="sldImg" idx="2"/>
          </p:nvPr>
        </p:nvSpPr>
        <p:spPr bwMode="auto">
          <a:noFill/>
          <a:ln algn="ctr">
            <a:solidFill>
              <a:srgbClr val="000000"/>
            </a:solidFill>
            <a:miter lim="800000"/>
          </a:ln>
          <a:extLst>
            <a:ext uri="{909E8E84-426E-40DD-AFC4-6F175D3DCCD1}">
              <a14:hiddenFill xmlns:a14="http://schemas.microsoft.com/office/drawing/2010/main">
                <a:solidFill>
                  <a:srgbClr val="FFFFFF"/>
                </a:solidFill>
              </a14:hiddenFill>
            </a:ext>
          </a:extLst>
        </p:spPr>
      </p:sp>
      <p:sp>
        <p:nvSpPr>
          <p:cNvPr id="49155" name="备注占位符 2"/>
          <p:cNvSpPr>
            <a:spLocks noGrp="1" noChangeArrowheads="1"/>
          </p:cNvSpPr>
          <p:nvPr>
            <p:ph type="body" idx="1"/>
          </p:nvPr>
        </p:nvSpPr>
        <p:spPr/>
        <p:txBody>
          <a:bodyPr/>
          <a:lstStyle/>
          <a:p>
            <a:pPr defTabSz="914400"/>
            <a:endParaRPr lang="zh-CN" altLang="zh-CN">
              <a:solidFill>
                <a:srgbClr val="000000"/>
              </a:solidFill>
              <a:latin typeface="等线" panose="02010600030101010101" charset="-122"/>
              <a:cs typeface="等线" panose="02010600030101010101" charset="-122"/>
            </a:endParaRPr>
          </a:p>
        </p:txBody>
      </p:sp>
      <p:sp>
        <p:nvSpPr>
          <p:cNvPr id="49156" name="页眉占位符 3"/>
          <p:cNvSpPr>
            <a:spLocks noGrp="1" noChangeArrowheads="1"/>
          </p:cNvSpPr>
          <p:nvPr>
            <p:ph type="hdr" sz="quarter"/>
          </p:nvPr>
        </p:nvSpPr>
        <p:spPr>
          <a:extLs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r>
              <a:rPr lang="zh-CN" altLang="en-US">
                <a:latin typeface="Arial" panose="020B0604020202020204" pitchFamily="34" charset="0"/>
                <a:ea typeface="宋体" panose="02010600030101010101" pitchFamily="2" charset="-122"/>
              </a:rPr>
              <a:t> </a:t>
            </a:r>
            <a:endParaRPr lang="zh-CN" altLang="en-US">
              <a:latin typeface="Arial" panose="020B0604020202020204" pitchFamily="34" charset="0"/>
              <a:ea typeface="宋体" panose="02010600030101010101" pitchFamily="2" charset="-122"/>
            </a:endParaRPr>
          </a:p>
        </p:txBody>
      </p:sp>
      <p:sp>
        <p:nvSpPr>
          <p:cNvPr id="49157" name="页脚占位符 4"/>
          <p:cNvSpPr>
            <a:spLocks noGrp="1" noChangeArrowheads="1"/>
          </p:cNvSpPr>
          <p:nvPr>
            <p:ph type="ftr" sz="quarter" idx="3"/>
          </p:nvPr>
        </p:nvSpPr>
        <p:spPr>
          <a:extLs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t> </a:t>
            </a:r>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幻灯片图像占位符 1"/>
          <p:cNvSpPr>
            <a:spLocks noGrp="1" noRot="1" noChangeAspect="1" noChangeArrowheads="1" noTextEdit="1"/>
          </p:cNvSpPr>
          <p:nvPr>
            <p:ph type="sldImg" idx="2"/>
          </p:nvPr>
        </p:nvSpPr>
        <p:spPr bwMode="auto">
          <a:noFill/>
          <a:ln algn="ctr">
            <a:solidFill>
              <a:srgbClr val="000000"/>
            </a:solidFill>
            <a:miter lim="800000"/>
          </a:ln>
          <a:extLst>
            <a:ext uri="{909E8E84-426E-40DD-AFC4-6F175D3DCCD1}">
              <a14:hiddenFill xmlns:a14="http://schemas.microsoft.com/office/drawing/2010/main">
                <a:solidFill>
                  <a:srgbClr val="FFFFFF"/>
                </a:solidFill>
              </a14:hiddenFill>
            </a:ext>
          </a:extLst>
        </p:spPr>
      </p:sp>
      <p:sp>
        <p:nvSpPr>
          <p:cNvPr id="30723" name="备注占位符 2"/>
          <p:cNvSpPr>
            <a:spLocks noGrp="1" noChangeArrowheads="1"/>
          </p:cNvSpPr>
          <p:nvPr>
            <p:ph type="body" idx="1"/>
          </p:nvPr>
        </p:nvSpPr>
        <p:spPr/>
        <p:txBody>
          <a:bodyPr/>
          <a:lstStyle/>
          <a:p>
            <a:pPr defTabSz="914400"/>
            <a:endParaRPr lang="zh-CN" altLang="zh-CN">
              <a:solidFill>
                <a:srgbClr val="000000"/>
              </a:solidFill>
              <a:latin typeface="等线" panose="02010600030101010101" charset="-122"/>
              <a:cs typeface="等线" panose="02010600030101010101" charset="-122"/>
            </a:endParaRPr>
          </a:p>
        </p:txBody>
      </p:sp>
      <p:sp>
        <p:nvSpPr>
          <p:cNvPr id="30724" name="页眉占位符 3"/>
          <p:cNvSpPr>
            <a:spLocks noGrp="1" noChangeArrowheads="1"/>
          </p:cNvSpPr>
          <p:nvPr>
            <p:ph type="hdr" sz="quarter"/>
          </p:nvPr>
        </p:nvSpPr>
        <p:spPr>
          <a:extLs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r>
              <a:rPr lang="zh-CN" altLang="en-US">
                <a:latin typeface="Arial" panose="020B0604020202020204" pitchFamily="34" charset="0"/>
                <a:ea typeface="宋体" panose="02010600030101010101" pitchFamily="2" charset="-122"/>
              </a:rPr>
              <a:t> </a:t>
            </a:r>
            <a:endParaRPr lang="zh-CN" altLang="en-US">
              <a:latin typeface="Arial" panose="020B0604020202020204" pitchFamily="34" charset="0"/>
              <a:ea typeface="宋体" panose="02010600030101010101" pitchFamily="2" charset="-122"/>
            </a:endParaRPr>
          </a:p>
        </p:txBody>
      </p:sp>
      <p:sp>
        <p:nvSpPr>
          <p:cNvPr id="30725" name="页脚占位符 4"/>
          <p:cNvSpPr>
            <a:spLocks noGrp="1" noChangeArrowheads="1"/>
          </p:cNvSpPr>
          <p:nvPr>
            <p:ph type="ftr" sz="quarter" idx="3"/>
          </p:nvPr>
        </p:nvSpPr>
        <p:spPr>
          <a:extLs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t> </a:t>
            </a:r>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幻灯片图像占位符 1"/>
          <p:cNvSpPr>
            <a:spLocks noGrp="1" noRot="1" noChangeAspect="1" noChangeArrowheads="1" noTextEdit="1"/>
          </p:cNvSpPr>
          <p:nvPr>
            <p:ph type="sldImg" idx="2"/>
          </p:nvPr>
        </p:nvSpPr>
        <p:spPr bwMode="auto">
          <a:noFill/>
          <a:ln algn="ctr">
            <a:solidFill>
              <a:srgbClr val="000000"/>
            </a:solidFill>
            <a:miter lim="800000"/>
          </a:ln>
          <a:extLst>
            <a:ext uri="{909E8E84-426E-40DD-AFC4-6F175D3DCCD1}">
              <a14:hiddenFill xmlns:a14="http://schemas.microsoft.com/office/drawing/2010/main">
                <a:solidFill>
                  <a:srgbClr val="FFFFFF"/>
                </a:solidFill>
              </a14:hiddenFill>
            </a:ext>
          </a:extLst>
        </p:spPr>
      </p:sp>
      <p:sp>
        <p:nvSpPr>
          <p:cNvPr id="50179" name="备注占位符 2"/>
          <p:cNvSpPr>
            <a:spLocks noGrp="1" noChangeArrowheads="1"/>
          </p:cNvSpPr>
          <p:nvPr>
            <p:ph type="body" idx="1"/>
          </p:nvPr>
        </p:nvSpPr>
        <p:spPr/>
        <p:txBody>
          <a:bodyPr/>
          <a:lstStyle/>
          <a:p>
            <a:pPr defTabSz="914400"/>
            <a:endParaRPr lang="zh-CN" altLang="zh-CN">
              <a:solidFill>
                <a:srgbClr val="000000"/>
              </a:solidFill>
              <a:latin typeface="等线" panose="02010600030101010101" charset="-122"/>
              <a:cs typeface="等线" panose="02010600030101010101" charset="-122"/>
            </a:endParaRPr>
          </a:p>
        </p:txBody>
      </p:sp>
      <p:sp>
        <p:nvSpPr>
          <p:cNvPr id="50180" name="页眉占位符 3"/>
          <p:cNvSpPr>
            <a:spLocks noGrp="1" noChangeArrowheads="1"/>
          </p:cNvSpPr>
          <p:nvPr>
            <p:ph type="hdr" sz="quarter"/>
          </p:nvPr>
        </p:nvSpPr>
        <p:spPr>
          <a:extLs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r>
              <a:rPr lang="zh-CN" altLang="en-US">
                <a:latin typeface="Arial" panose="020B0604020202020204" pitchFamily="34" charset="0"/>
                <a:ea typeface="宋体" panose="02010600030101010101" pitchFamily="2" charset="-122"/>
              </a:rPr>
              <a:t> </a:t>
            </a:r>
            <a:endParaRPr lang="zh-CN" altLang="en-US">
              <a:latin typeface="Arial" panose="020B0604020202020204" pitchFamily="34" charset="0"/>
              <a:ea typeface="宋体" panose="02010600030101010101" pitchFamily="2" charset="-122"/>
            </a:endParaRPr>
          </a:p>
        </p:txBody>
      </p:sp>
      <p:sp>
        <p:nvSpPr>
          <p:cNvPr id="50181" name="页脚占位符 4"/>
          <p:cNvSpPr>
            <a:spLocks noGrp="1" noChangeArrowheads="1"/>
          </p:cNvSpPr>
          <p:nvPr>
            <p:ph type="ftr" sz="quarter" idx="3"/>
          </p:nvPr>
        </p:nvSpPr>
        <p:spPr>
          <a:extLs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t> </a:t>
            </a:r>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幻灯片图像占位符 1"/>
          <p:cNvSpPr>
            <a:spLocks noGrp="1" noRot="1" noChangeAspect="1" noChangeArrowheads="1" noTextEdit="1"/>
          </p:cNvSpPr>
          <p:nvPr>
            <p:ph type="sldImg" idx="2"/>
          </p:nvPr>
        </p:nvSpPr>
        <p:spPr bwMode="auto">
          <a:noFill/>
          <a:ln algn="ctr">
            <a:solidFill>
              <a:srgbClr val="000000"/>
            </a:solidFill>
            <a:miter lim="800000"/>
          </a:ln>
          <a:extLst>
            <a:ext uri="{909E8E84-426E-40DD-AFC4-6F175D3DCCD1}">
              <a14:hiddenFill xmlns:a14="http://schemas.microsoft.com/office/drawing/2010/main">
                <a:solidFill>
                  <a:srgbClr val="FFFFFF"/>
                </a:solidFill>
              </a14:hiddenFill>
            </a:ext>
          </a:extLst>
        </p:spPr>
      </p:sp>
      <p:sp>
        <p:nvSpPr>
          <p:cNvPr id="51203" name="备注占位符 2"/>
          <p:cNvSpPr>
            <a:spLocks noGrp="1" noChangeArrowheads="1"/>
          </p:cNvSpPr>
          <p:nvPr>
            <p:ph type="body" idx="1"/>
          </p:nvPr>
        </p:nvSpPr>
        <p:spPr/>
        <p:txBody>
          <a:bodyPr/>
          <a:lstStyle/>
          <a:p>
            <a:pPr defTabSz="914400"/>
            <a:endParaRPr lang="zh-CN" altLang="zh-CN">
              <a:solidFill>
                <a:srgbClr val="000000"/>
              </a:solidFill>
              <a:latin typeface="等线" panose="02010600030101010101" charset="-122"/>
              <a:cs typeface="等线" panose="02010600030101010101" charset="-122"/>
            </a:endParaRPr>
          </a:p>
        </p:txBody>
      </p:sp>
      <p:sp>
        <p:nvSpPr>
          <p:cNvPr id="51204" name="页眉占位符 3"/>
          <p:cNvSpPr>
            <a:spLocks noGrp="1" noChangeArrowheads="1"/>
          </p:cNvSpPr>
          <p:nvPr>
            <p:ph type="hdr" sz="quarter"/>
          </p:nvPr>
        </p:nvSpPr>
        <p:spPr>
          <a:extLs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r>
              <a:rPr lang="zh-CN" altLang="en-US">
                <a:latin typeface="Arial" panose="020B0604020202020204" pitchFamily="34" charset="0"/>
                <a:ea typeface="宋体" panose="02010600030101010101" pitchFamily="2" charset="-122"/>
              </a:rPr>
              <a:t> </a:t>
            </a:r>
            <a:endParaRPr lang="zh-CN" altLang="en-US">
              <a:latin typeface="Arial" panose="020B0604020202020204" pitchFamily="34" charset="0"/>
              <a:ea typeface="宋体" panose="02010600030101010101" pitchFamily="2" charset="-122"/>
            </a:endParaRPr>
          </a:p>
        </p:txBody>
      </p:sp>
      <p:sp>
        <p:nvSpPr>
          <p:cNvPr id="51205" name="页脚占位符 4"/>
          <p:cNvSpPr>
            <a:spLocks noGrp="1" noChangeArrowheads="1"/>
          </p:cNvSpPr>
          <p:nvPr>
            <p:ph type="ftr" sz="quarter" idx="3"/>
          </p:nvPr>
        </p:nvSpPr>
        <p:spPr>
          <a:extLs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t> </a:t>
            </a:r>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幻灯片图像占位符 1"/>
          <p:cNvSpPr>
            <a:spLocks noGrp="1" noRot="1" noChangeAspect="1" noChangeArrowheads="1" noTextEdit="1"/>
          </p:cNvSpPr>
          <p:nvPr>
            <p:ph type="sldImg" idx="2"/>
          </p:nvPr>
        </p:nvSpPr>
        <p:spPr bwMode="auto">
          <a:noFill/>
          <a:ln algn="ctr">
            <a:solidFill>
              <a:srgbClr val="000000"/>
            </a:solidFill>
            <a:miter lim="800000"/>
          </a:ln>
          <a:extLst>
            <a:ext uri="{909E8E84-426E-40DD-AFC4-6F175D3DCCD1}">
              <a14:hiddenFill xmlns:a14="http://schemas.microsoft.com/office/drawing/2010/main">
                <a:solidFill>
                  <a:srgbClr val="FFFFFF"/>
                </a:solidFill>
              </a14:hiddenFill>
            </a:ext>
          </a:extLst>
        </p:spPr>
      </p:sp>
      <p:sp>
        <p:nvSpPr>
          <p:cNvPr id="32771" name="备注占位符 2"/>
          <p:cNvSpPr>
            <a:spLocks noGrp="1" noChangeArrowheads="1"/>
          </p:cNvSpPr>
          <p:nvPr>
            <p:ph type="body" idx="1"/>
          </p:nvPr>
        </p:nvSpPr>
        <p:spPr/>
        <p:txBody>
          <a:bodyPr/>
          <a:lstStyle/>
          <a:p>
            <a:pPr defTabSz="914400"/>
            <a:endParaRPr lang="zh-CN" altLang="zh-CN">
              <a:solidFill>
                <a:srgbClr val="000000"/>
              </a:solidFill>
              <a:latin typeface="等线" panose="02010600030101010101" charset="-122"/>
              <a:cs typeface="等线" panose="02010600030101010101" charset="-122"/>
            </a:endParaRPr>
          </a:p>
        </p:txBody>
      </p:sp>
      <p:sp>
        <p:nvSpPr>
          <p:cNvPr id="32772" name="页眉占位符 3"/>
          <p:cNvSpPr>
            <a:spLocks noGrp="1" noChangeArrowheads="1"/>
          </p:cNvSpPr>
          <p:nvPr>
            <p:ph type="hdr" sz="quarter"/>
          </p:nvPr>
        </p:nvSpPr>
        <p:spPr>
          <a:extLs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r>
              <a:rPr lang="zh-CN" altLang="en-US">
                <a:latin typeface="Arial" panose="020B0604020202020204" pitchFamily="34" charset="0"/>
                <a:ea typeface="宋体" panose="02010600030101010101" pitchFamily="2" charset="-122"/>
              </a:rPr>
              <a:t> </a:t>
            </a:r>
            <a:endParaRPr lang="zh-CN" altLang="en-US">
              <a:latin typeface="Arial" panose="020B0604020202020204" pitchFamily="34" charset="0"/>
              <a:ea typeface="宋体" panose="02010600030101010101" pitchFamily="2" charset="-122"/>
            </a:endParaRPr>
          </a:p>
        </p:txBody>
      </p:sp>
      <p:sp>
        <p:nvSpPr>
          <p:cNvPr id="32773" name="页脚占位符 4"/>
          <p:cNvSpPr>
            <a:spLocks noGrp="1" noChangeArrowheads="1"/>
          </p:cNvSpPr>
          <p:nvPr>
            <p:ph type="ftr" sz="quarter" idx="3"/>
          </p:nvPr>
        </p:nvSpPr>
        <p:spPr>
          <a:extLs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t> </a:t>
            </a:r>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幻灯片图像占位符 1"/>
          <p:cNvSpPr>
            <a:spLocks noGrp="1" noRot="1" noChangeAspect="1" noChangeArrowheads="1" noTextEdit="1"/>
          </p:cNvSpPr>
          <p:nvPr>
            <p:ph type="sldImg" idx="2"/>
          </p:nvPr>
        </p:nvSpPr>
        <p:spPr bwMode="auto">
          <a:noFill/>
          <a:ln algn="ctr">
            <a:solidFill>
              <a:srgbClr val="000000"/>
            </a:solidFill>
            <a:miter lim="800000"/>
          </a:ln>
          <a:extLst>
            <a:ext uri="{909E8E84-426E-40DD-AFC4-6F175D3DCCD1}">
              <a14:hiddenFill xmlns:a14="http://schemas.microsoft.com/office/drawing/2010/main">
                <a:solidFill>
                  <a:srgbClr val="FFFFFF"/>
                </a:solidFill>
              </a14:hiddenFill>
            </a:ext>
          </a:extLst>
        </p:spPr>
      </p:sp>
      <p:sp>
        <p:nvSpPr>
          <p:cNvPr id="33795" name="备注占位符 2"/>
          <p:cNvSpPr>
            <a:spLocks noGrp="1" noChangeArrowheads="1"/>
          </p:cNvSpPr>
          <p:nvPr>
            <p:ph type="body" idx="1"/>
          </p:nvPr>
        </p:nvSpPr>
        <p:spPr/>
        <p:txBody>
          <a:bodyPr/>
          <a:lstStyle/>
          <a:p>
            <a:pPr defTabSz="914400"/>
            <a:endParaRPr lang="zh-CN" altLang="zh-CN">
              <a:solidFill>
                <a:srgbClr val="000000"/>
              </a:solidFill>
              <a:latin typeface="等线" panose="02010600030101010101" charset="-122"/>
              <a:cs typeface="等线" panose="02010600030101010101" charset="-122"/>
            </a:endParaRPr>
          </a:p>
        </p:txBody>
      </p:sp>
      <p:sp>
        <p:nvSpPr>
          <p:cNvPr id="33796" name="页眉占位符 3"/>
          <p:cNvSpPr>
            <a:spLocks noGrp="1" noChangeArrowheads="1"/>
          </p:cNvSpPr>
          <p:nvPr>
            <p:ph type="hdr" sz="quarter"/>
          </p:nvPr>
        </p:nvSpPr>
        <p:spPr>
          <a:extLs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r>
              <a:rPr lang="zh-CN" altLang="en-US">
                <a:latin typeface="Arial" panose="020B0604020202020204" pitchFamily="34" charset="0"/>
                <a:ea typeface="宋体" panose="02010600030101010101" pitchFamily="2" charset="-122"/>
              </a:rPr>
              <a:t> </a:t>
            </a:r>
            <a:endParaRPr lang="zh-CN" altLang="en-US">
              <a:latin typeface="Arial" panose="020B0604020202020204" pitchFamily="34" charset="0"/>
              <a:ea typeface="宋体" panose="02010600030101010101" pitchFamily="2" charset="-122"/>
            </a:endParaRPr>
          </a:p>
        </p:txBody>
      </p:sp>
      <p:sp>
        <p:nvSpPr>
          <p:cNvPr id="33797" name="页脚占位符 4"/>
          <p:cNvSpPr>
            <a:spLocks noGrp="1" noChangeArrowheads="1"/>
          </p:cNvSpPr>
          <p:nvPr>
            <p:ph type="ftr" sz="quarter" idx="3"/>
          </p:nvPr>
        </p:nvSpPr>
        <p:spPr>
          <a:extLs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t> </a:t>
            </a:r>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幻灯片图像占位符 1"/>
          <p:cNvSpPr>
            <a:spLocks noGrp="1" noRot="1" noChangeAspect="1" noChangeArrowheads="1" noTextEdit="1"/>
          </p:cNvSpPr>
          <p:nvPr>
            <p:ph type="sldImg" idx="2"/>
          </p:nvPr>
        </p:nvSpPr>
        <p:spPr bwMode="auto">
          <a:noFill/>
          <a:ln algn="ctr">
            <a:solidFill>
              <a:srgbClr val="000000"/>
            </a:solidFill>
            <a:miter lim="800000"/>
          </a:ln>
          <a:extLst>
            <a:ext uri="{909E8E84-426E-40DD-AFC4-6F175D3DCCD1}">
              <a14:hiddenFill xmlns:a14="http://schemas.microsoft.com/office/drawing/2010/main">
                <a:solidFill>
                  <a:srgbClr val="FFFFFF"/>
                </a:solidFill>
              </a14:hiddenFill>
            </a:ext>
          </a:extLst>
        </p:spPr>
      </p:sp>
      <p:sp>
        <p:nvSpPr>
          <p:cNvPr id="34819" name="备注占位符 2"/>
          <p:cNvSpPr>
            <a:spLocks noGrp="1" noChangeArrowheads="1"/>
          </p:cNvSpPr>
          <p:nvPr>
            <p:ph type="body" idx="1"/>
          </p:nvPr>
        </p:nvSpPr>
        <p:spPr/>
        <p:txBody>
          <a:bodyPr/>
          <a:lstStyle/>
          <a:p>
            <a:pPr defTabSz="914400"/>
            <a:endParaRPr lang="zh-CN" altLang="zh-CN">
              <a:solidFill>
                <a:srgbClr val="000000"/>
              </a:solidFill>
              <a:latin typeface="等线" panose="02010600030101010101" charset="-122"/>
              <a:cs typeface="等线" panose="02010600030101010101" charset="-122"/>
            </a:endParaRPr>
          </a:p>
        </p:txBody>
      </p:sp>
      <p:sp>
        <p:nvSpPr>
          <p:cNvPr id="34820" name="页眉占位符 3"/>
          <p:cNvSpPr>
            <a:spLocks noGrp="1" noChangeArrowheads="1"/>
          </p:cNvSpPr>
          <p:nvPr>
            <p:ph type="hdr" sz="quarter"/>
          </p:nvPr>
        </p:nvSpPr>
        <p:spPr>
          <a:extLs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r>
              <a:rPr lang="zh-CN" altLang="en-US">
                <a:latin typeface="Arial" panose="020B0604020202020204" pitchFamily="34" charset="0"/>
                <a:ea typeface="宋体" panose="02010600030101010101" pitchFamily="2" charset="-122"/>
              </a:rPr>
              <a:t> </a:t>
            </a:r>
            <a:endParaRPr lang="zh-CN" altLang="en-US">
              <a:latin typeface="Arial" panose="020B0604020202020204" pitchFamily="34" charset="0"/>
              <a:ea typeface="宋体" panose="02010600030101010101" pitchFamily="2" charset="-122"/>
            </a:endParaRPr>
          </a:p>
        </p:txBody>
      </p:sp>
      <p:sp>
        <p:nvSpPr>
          <p:cNvPr id="34821" name="页脚占位符 4"/>
          <p:cNvSpPr>
            <a:spLocks noGrp="1" noChangeArrowheads="1"/>
          </p:cNvSpPr>
          <p:nvPr>
            <p:ph type="ftr" sz="quarter" idx="3"/>
          </p:nvPr>
        </p:nvSpPr>
        <p:spPr>
          <a:extLs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t> </a:t>
            </a:r>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幻灯片图像占位符 1"/>
          <p:cNvSpPr>
            <a:spLocks noGrp="1" noRot="1" noChangeAspect="1" noChangeArrowheads="1" noTextEdit="1"/>
          </p:cNvSpPr>
          <p:nvPr>
            <p:ph type="sldImg" idx="2"/>
          </p:nvPr>
        </p:nvSpPr>
        <p:spPr bwMode="auto">
          <a:noFill/>
          <a:ln algn="ctr">
            <a:solidFill>
              <a:srgbClr val="000000"/>
            </a:solidFill>
            <a:miter lim="800000"/>
          </a:ln>
          <a:extLst>
            <a:ext uri="{909E8E84-426E-40DD-AFC4-6F175D3DCCD1}">
              <a14:hiddenFill xmlns:a14="http://schemas.microsoft.com/office/drawing/2010/main">
                <a:solidFill>
                  <a:srgbClr val="FFFFFF"/>
                </a:solidFill>
              </a14:hiddenFill>
            </a:ext>
          </a:extLst>
        </p:spPr>
      </p:sp>
      <p:sp>
        <p:nvSpPr>
          <p:cNvPr id="35843" name="备注占位符 2"/>
          <p:cNvSpPr>
            <a:spLocks noGrp="1" noChangeArrowheads="1"/>
          </p:cNvSpPr>
          <p:nvPr>
            <p:ph type="body" idx="1"/>
          </p:nvPr>
        </p:nvSpPr>
        <p:spPr/>
        <p:txBody>
          <a:bodyPr/>
          <a:lstStyle/>
          <a:p>
            <a:pPr defTabSz="914400"/>
            <a:endParaRPr lang="zh-CN" altLang="zh-CN">
              <a:solidFill>
                <a:srgbClr val="000000"/>
              </a:solidFill>
              <a:latin typeface="等线" panose="02010600030101010101" charset="-122"/>
              <a:cs typeface="等线" panose="02010600030101010101" charset="-122"/>
            </a:endParaRPr>
          </a:p>
        </p:txBody>
      </p:sp>
      <p:sp>
        <p:nvSpPr>
          <p:cNvPr id="35844" name="页眉占位符 3"/>
          <p:cNvSpPr>
            <a:spLocks noGrp="1" noChangeArrowheads="1"/>
          </p:cNvSpPr>
          <p:nvPr>
            <p:ph type="hdr" sz="quarter"/>
          </p:nvPr>
        </p:nvSpPr>
        <p:spPr>
          <a:extLs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r>
              <a:rPr lang="zh-CN" altLang="en-US">
                <a:latin typeface="Arial" panose="020B0604020202020204" pitchFamily="34" charset="0"/>
                <a:ea typeface="宋体" panose="02010600030101010101" pitchFamily="2" charset="-122"/>
              </a:rPr>
              <a:t> </a:t>
            </a:r>
            <a:endParaRPr lang="zh-CN" altLang="en-US">
              <a:latin typeface="Arial" panose="020B0604020202020204" pitchFamily="34" charset="0"/>
              <a:ea typeface="宋体" panose="02010600030101010101" pitchFamily="2" charset="-122"/>
            </a:endParaRPr>
          </a:p>
        </p:txBody>
      </p:sp>
      <p:sp>
        <p:nvSpPr>
          <p:cNvPr id="35845" name="页脚占位符 4"/>
          <p:cNvSpPr>
            <a:spLocks noGrp="1" noChangeArrowheads="1"/>
          </p:cNvSpPr>
          <p:nvPr>
            <p:ph type="ftr" sz="quarter" idx="3"/>
          </p:nvPr>
        </p:nvSpPr>
        <p:spPr>
          <a:extLs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t> </a:t>
            </a:r>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幻灯片图像占位符 1"/>
          <p:cNvSpPr>
            <a:spLocks noGrp="1" noRot="1" noChangeAspect="1" noChangeArrowheads="1" noTextEdit="1"/>
          </p:cNvSpPr>
          <p:nvPr>
            <p:ph type="sldImg" idx="2"/>
          </p:nvPr>
        </p:nvSpPr>
        <p:spPr bwMode="auto">
          <a:noFill/>
          <a:ln algn="ctr">
            <a:solidFill>
              <a:srgbClr val="000000"/>
            </a:solidFill>
            <a:miter lim="800000"/>
          </a:ln>
          <a:extLst>
            <a:ext uri="{909E8E84-426E-40DD-AFC4-6F175D3DCCD1}">
              <a14:hiddenFill xmlns:a14="http://schemas.microsoft.com/office/drawing/2010/main">
                <a:solidFill>
                  <a:srgbClr val="FFFFFF"/>
                </a:solidFill>
              </a14:hiddenFill>
            </a:ext>
          </a:extLst>
        </p:spPr>
      </p:sp>
      <p:sp>
        <p:nvSpPr>
          <p:cNvPr id="36867" name="备注占位符 2"/>
          <p:cNvSpPr>
            <a:spLocks noGrp="1" noChangeArrowheads="1"/>
          </p:cNvSpPr>
          <p:nvPr>
            <p:ph type="body" idx="1"/>
          </p:nvPr>
        </p:nvSpPr>
        <p:spPr/>
        <p:txBody>
          <a:bodyPr/>
          <a:lstStyle/>
          <a:p>
            <a:pPr defTabSz="914400"/>
            <a:endParaRPr lang="zh-CN" altLang="zh-CN">
              <a:solidFill>
                <a:srgbClr val="000000"/>
              </a:solidFill>
              <a:latin typeface="等线" panose="02010600030101010101" charset="-122"/>
              <a:cs typeface="等线" panose="02010600030101010101" charset="-122"/>
            </a:endParaRPr>
          </a:p>
        </p:txBody>
      </p:sp>
      <p:sp>
        <p:nvSpPr>
          <p:cNvPr id="36868" name="页眉占位符 3"/>
          <p:cNvSpPr>
            <a:spLocks noGrp="1" noChangeArrowheads="1"/>
          </p:cNvSpPr>
          <p:nvPr>
            <p:ph type="hdr" sz="quarter"/>
          </p:nvPr>
        </p:nvSpPr>
        <p:spPr>
          <a:extLs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r>
              <a:rPr lang="zh-CN" altLang="en-US">
                <a:latin typeface="Arial" panose="020B0604020202020204" pitchFamily="34" charset="0"/>
                <a:ea typeface="宋体" panose="02010600030101010101" pitchFamily="2" charset="-122"/>
              </a:rPr>
              <a:t> </a:t>
            </a:r>
            <a:endParaRPr lang="zh-CN" altLang="en-US">
              <a:latin typeface="Arial" panose="020B0604020202020204" pitchFamily="34" charset="0"/>
              <a:ea typeface="宋体" panose="02010600030101010101" pitchFamily="2" charset="-122"/>
            </a:endParaRPr>
          </a:p>
        </p:txBody>
      </p:sp>
      <p:sp>
        <p:nvSpPr>
          <p:cNvPr id="36869" name="页脚占位符 4"/>
          <p:cNvSpPr>
            <a:spLocks noGrp="1" noChangeArrowheads="1"/>
          </p:cNvSpPr>
          <p:nvPr>
            <p:ph type="ftr" sz="quarter" idx="3"/>
          </p:nvPr>
        </p:nvSpPr>
        <p:spPr>
          <a:extLs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t> </a:t>
            </a:r>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幻灯片图像占位符 1"/>
          <p:cNvSpPr>
            <a:spLocks noGrp="1" noRot="1" noChangeAspect="1" noChangeArrowheads="1" noTextEdit="1"/>
          </p:cNvSpPr>
          <p:nvPr>
            <p:ph type="sldImg" idx="2"/>
          </p:nvPr>
        </p:nvSpPr>
        <p:spPr bwMode="auto">
          <a:noFill/>
          <a:ln algn="ctr">
            <a:solidFill>
              <a:srgbClr val="000000"/>
            </a:solidFill>
            <a:miter lim="800000"/>
          </a:ln>
          <a:extLst>
            <a:ext uri="{909E8E84-426E-40DD-AFC4-6F175D3DCCD1}">
              <a14:hiddenFill xmlns:a14="http://schemas.microsoft.com/office/drawing/2010/main">
                <a:solidFill>
                  <a:srgbClr val="FFFFFF"/>
                </a:solidFill>
              </a14:hiddenFill>
            </a:ext>
          </a:extLst>
        </p:spPr>
      </p:sp>
      <p:sp>
        <p:nvSpPr>
          <p:cNvPr id="37891" name="备注占位符 2"/>
          <p:cNvSpPr>
            <a:spLocks noGrp="1" noChangeArrowheads="1"/>
          </p:cNvSpPr>
          <p:nvPr>
            <p:ph type="body" idx="1"/>
          </p:nvPr>
        </p:nvSpPr>
        <p:spPr/>
        <p:txBody>
          <a:bodyPr/>
          <a:lstStyle/>
          <a:p>
            <a:pPr defTabSz="914400"/>
            <a:endParaRPr lang="zh-CN" altLang="zh-CN">
              <a:solidFill>
                <a:srgbClr val="000000"/>
              </a:solidFill>
              <a:latin typeface="等线" panose="02010600030101010101" charset="-122"/>
              <a:cs typeface="等线" panose="02010600030101010101" charset="-122"/>
            </a:endParaRPr>
          </a:p>
        </p:txBody>
      </p:sp>
      <p:sp>
        <p:nvSpPr>
          <p:cNvPr id="37892" name="页眉占位符 3"/>
          <p:cNvSpPr>
            <a:spLocks noGrp="1" noChangeArrowheads="1"/>
          </p:cNvSpPr>
          <p:nvPr>
            <p:ph type="hdr" sz="quarter"/>
          </p:nvPr>
        </p:nvSpPr>
        <p:spPr>
          <a:extLs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r>
              <a:rPr lang="zh-CN" altLang="en-US">
                <a:latin typeface="Arial" panose="020B0604020202020204" pitchFamily="34" charset="0"/>
                <a:ea typeface="宋体" panose="02010600030101010101" pitchFamily="2" charset="-122"/>
              </a:rPr>
              <a:t> </a:t>
            </a:r>
            <a:endParaRPr lang="zh-CN" altLang="en-US">
              <a:latin typeface="Arial" panose="020B0604020202020204" pitchFamily="34" charset="0"/>
              <a:ea typeface="宋体" panose="02010600030101010101" pitchFamily="2" charset="-122"/>
            </a:endParaRPr>
          </a:p>
        </p:txBody>
      </p:sp>
      <p:sp>
        <p:nvSpPr>
          <p:cNvPr id="37893" name="页脚占位符 4"/>
          <p:cNvSpPr>
            <a:spLocks noGrp="1" noChangeArrowheads="1"/>
          </p:cNvSpPr>
          <p:nvPr>
            <p:ph type="ftr" sz="quarter" idx="3"/>
          </p:nvPr>
        </p:nvSpPr>
        <p:spPr>
          <a:extLs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t> </a:t>
            </a:r>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ChangeArrowheads="1" noTextEdit="1"/>
          </p:cNvSpPr>
          <p:nvPr>
            <p:ph type="sldImg" idx="2"/>
          </p:nvPr>
        </p:nvSpPr>
        <p:spPr bwMode="auto">
          <a:noFill/>
          <a:ln algn="ctr">
            <a:solidFill>
              <a:srgbClr val="000000"/>
            </a:solidFill>
            <a:miter lim="800000"/>
          </a:ln>
          <a:extLst>
            <a:ext uri="{909E8E84-426E-40DD-AFC4-6F175D3DCCD1}">
              <a14:hiddenFill xmlns:a14="http://schemas.microsoft.com/office/drawing/2010/main">
                <a:solidFill>
                  <a:srgbClr val="FFFFFF"/>
                </a:solidFill>
              </a14:hiddenFill>
            </a:ext>
          </a:extLst>
        </p:spPr>
      </p:sp>
      <p:sp>
        <p:nvSpPr>
          <p:cNvPr id="38915" name="备注占位符 2"/>
          <p:cNvSpPr>
            <a:spLocks noGrp="1" noChangeArrowheads="1"/>
          </p:cNvSpPr>
          <p:nvPr>
            <p:ph type="body" idx="1"/>
          </p:nvPr>
        </p:nvSpPr>
        <p:spPr/>
        <p:txBody>
          <a:bodyPr/>
          <a:lstStyle/>
          <a:p>
            <a:pPr defTabSz="914400"/>
            <a:endParaRPr lang="zh-CN" altLang="zh-CN">
              <a:solidFill>
                <a:srgbClr val="000000"/>
              </a:solidFill>
              <a:latin typeface="等线" panose="02010600030101010101" charset="-122"/>
              <a:cs typeface="等线" panose="02010600030101010101" charset="-122"/>
            </a:endParaRPr>
          </a:p>
        </p:txBody>
      </p:sp>
      <p:sp>
        <p:nvSpPr>
          <p:cNvPr id="38916" name="页眉占位符 3"/>
          <p:cNvSpPr>
            <a:spLocks noGrp="1" noChangeArrowheads="1"/>
          </p:cNvSpPr>
          <p:nvPr>
            <p:ph type="hdr" sz="quarter"/>
          </p:nvPr>
        </p:nvSpPr>
        <p:spPr>
          <a:extLs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r>
              <a:rPr lang="zh-CN" altLang="en-US">
                <a:latin typeface="Arial" panose="020B0604020202020204" pitchFamily="34" charset="0"/>
                <a:ea typeface="宋体" panose="02010600030101010101" pitchFamily="2" charset="-122"/>
              </a:rPr>
              <a:t> </a:t>
            </a:r>
            <a:endParaRPr lang="zh-CN" altLang="en-US">
              <a:latin typeface="Arial" panose="020B0604020202020204" pitchFamily="34" charset="0"/>
              <a:ea typeface="宋体" panose="02010600030101010101" pitchFamily="2" charset="-122"/>
            </a:endParaRPr>
          </a:p>
        </p:txBody>
      </p:sp>
      <p:sp>
        <p:nvSpPr>
          <p:cNvPr id="38917" name="页脚占位符 4"/>
          <p:cNvSpPr>
            <a:spLocks noGrp="1" noChangeArrowheads="1"/>
          </p:cNvSpPr>
          <p:nvPr>
            <p:ph type="ftr" sz="quarter" idx="3"/>
          </p:nvPr>
        </p:nvSpPr>
        <p:spPr>
          <a:extLs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t> </a:t>
            </a:r>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cSld name="2_自定义版式">
    <p:spTree>
      <p:nvGrpSpPr>
        <p:cNvPr id="1" name=""/>
        <p:cNvGrpSpPr/>
        <p:nvPr/>
      </p:nvGrpSpPr>
      <p:grpSpPr>
        <a:xfrm>
          <a:off x="0" y="0"/>
          <a:ext cx="0" cy="0"/>
          <a:chOff x="0" y="0"/>
          <a:chExt cx="0" cy="0"/>
        </a:xfrm>
      </p:grpSpPr>
      <p:pic>
        <p:nvPicPr>
          <p:cNvPr id="2" name="图片 2"/>
          <p:cNvPicPr>
            <a:picLocks noChangeAspect="1" noChangeArrowheads="1"/>
          </p:cNvPicPr>
          <p:nvPr/>
        </p:nvPicPr>
        <p:blipFill>
          <a:blip r:embed="rId2" cstate="email"/>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cSld name="3_自定义版式">
    <p:spTree>
      <p:nvGrpSpPr>
        <p:cNvPr id="1" name=""/>
        <p:cNvGrpSpPr/>
        <p:nvPr/>
      </p:nvGrpSpPr>
      <p:grpSpPr>
        <a:xfrm>
          <a:off x="0" y="0"/>
          <a:ext cx="0" cy="0"/>
          <a:chOff x="0" y="0"/>
          <a:chExt cx="0" cy="0"/>
        </a:xfrm>
      </p:grpSpPr>
      <p:pic>
        <p:nvPicPr>
          <p:cNvPr id="2" name="图片 2"/>
          <p:cNvPicPr>
            <a:picLocks noChangeAspect="1" noChangeArrowheads="1"/>
          </p:cNvPicPr>
          <p:nvPr/>
        </p:nvPicPr>
        <p:blipFill>
          <a:blip r:embed="rId2" cstate="email"/>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流程图: 过程 2"/>
          <p:cNvSpPr/>
          <p:nvPr/>
        </p:nvSpPr>
        <p:spPr>
          <a:xfrm>
            <a:off x="255588" y="260350"/>
            <a:ext cx="8632825" cy="4622800"/>
          </a:xfrm>
          <a:prstGeom prst="flowChartProcess">
            <a:avLst/>
          </a:prstGeom>
          <a:solidFill>
            <a:srgbClr val="FFFFFF"/>
          </a:solidFill>
          <a:ln w="12700" cap="flat" cmpd="sng" algn="ctr">
            <a:solidFill>
              <a:srgbClr val="525252"/>
            </a:solidFill>
            <a:prstDash val="solid"/>
            <a:miter lim="800000"/>
            <a:headEnd type="none" w="med" len="med"/>
            <a:tailEnd type="none" w="med" len="med"/>
          </a:ln>
        </p:spPr>
        <p:txBody>
          <a:bodyPr anchor="ctr"/>
          <a:lstStyle/>
          <a:p>
            <a:pPr algn="ctr" eaLnBrk="0" hangingPunct="0"/>
            <a:endParaRPr lang="zh-CN" altLang="en-US">
              <a:solidFill>
                <a:srgbClr val="FFFFFF"/>
              </a:solidFill>
              <a:latin typeface="等线" panose="02010600030101010101" charset="-122"/>
              <a:ea typeface="等线" panose="02010600030101010101" charset="-122"/>
              <a:cs typeface="等线" panose="02010600030101010101" charset="-122"/>
            </a:endParaRPr>
          </a:p>
        </p:txBody>
      </p:sp>
    </p:spTree>
  </p:cSld>
  <p:clrMapOvr>
    <a:masterClrMapping/>
  </p:clrMapOvr>
  <p:transition/>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l" rtl="0" eaLnBrk="0" fontAlgn="base" hangingPunct="0">
        <a:lnSpc>
          <a:spcPct val="90000"/>
        </a:lnSpc>
        <a:spcBef>
          <a:spcPct val="0"/>
        </a:spcBef>
        <a:spcAft>
          <a:spcPct val="0"/>
        </a:spcAft>
        <a:buSzPct val="100000"/>
        <a:defRPr sz="4400" kern="1200">
          <a:solidFill>
            <a:srgbClr val="000000"/>
          </a:solidFill>
          <a:latin typeface="等线 Light" panose="02010600030101010101" pitchFamily="2" charset="-122"/>
          <a:ea typeface="等线 Light" panose="02010600030101010101" pitchFamily="2" charset="-122"/>
          <a:cs typeface="+mj-cs"/>
        </a:defRPr>
      </a:lvl1pPr>
      <a:lvl2pPr algn="l" rtl="0" eaLnBrk="0" fontAlgn="base" hangingPunct="0">
        <a:lnSpc>
          <a:spcPct val="90000"/>
        </a:lnSpc>
        <a:spcBef>
          <a:spcPct val="0"/>
        </a:spcBef>
        <a:spcAft>
          <a:spcPct val="0"/>
        </a:spcAft>
        <a:buSzPct val="100000"/>
        <a:defRPr sz="4400">
          <a:solidFill>
            <a:srgbClr val="000000"/>
          </a:solidFill>
          <a:latin typeface="等线 Light" panose="02010600030101010101" pitchFamily="2" charset="-122"/>
          <a:ea typeface="等线 Light" panose="02010600030101010101" pitchFamily="2" charset="-122"/>
        </a:defRPr>
      </a:lvl2pPr>
      <a:lvl3pPr algn="l" rtl="0" eaLnBrk="0" fontAlgn="base" hangingPunct="0">
        <a:lnSpc>
          <a:spcPct val="90000"/>
        </a:lnSpc>
        <a:spcBef>
          <a:spcPct val="0"/>
        </a:spcBef>
        <a:spcAft>
          <a:spcPct val="0"/>
        </a:spcAft>
        <a:buSzPct val="100000"/>
        <a:defRPr sz="4400">
          <a:solidFill>
            <a:srgbClr val="000000"/>
          </a:solidFill>
          <a:latin typeface="等线 Light" panose="02010600030101010101" pitchFamily="2" charset="-122"/>
          <a:ea typeface="等线 Light" panose="02010600030101010101" pitchFamily="2" charset="-122"/>
        </a:defRPr>
      </a:lvl3pPr>
      <a:lvl4pPr algn="l" rtl="0" eaLnBrk="0" fontAlgn="base" hangingPunct="0">
        <a:lnSpc>
          <a:spcPct val="90000"/>
        </a:lnSpc>
        <a:spcBef>
          <a:spcPct val="0"/>
        </a:spcBef>
        <a:spcAft>
          <a:spcPct val="0"/>
        </a:spcAft>
        <a:buSzPct val="100000"/>
        <a:defRPr sz="4400">
          <a:solidFill>
            <a:srgbClr val="000000"/>
          </a:solidFill>
          <a:latin typeface="等线 Light" panose="02010600030101010101" pitchFamily="2" charset="-122"/>
          <a:ea typeface="等线 Light" panose="02010600030101010101" pitchFamily="2" charset="-122"/>
        </a:defRPr>
      </a:lvl4pPr>
      <a:lvl5pPr algn="l" rtl="0" eaLnBrk="0" fontAlgn="base" hangingPunct="0">
        <a:lnSpc>
          <a:spcPct val="90000"/>
        </a:lnSpc>
        <a:spcBef>
          <a:spcPct val="0"/>
        </a:spcBef>
        <a:spcAft>
          <a:spcPct val="0"/>
        </a:spcAft>
        <a:buSzPct val="100000"/>
        <a:defRPr sz="4400">
          <a:solidFill>
            <a:srgbClr val="000000"/>
          </a:solidFill>
          <a:latin typeface="等线 Light" panose="02010600030101010101" pitchFamily="2" charset="-122"/>
          <a:ea typeface="等线 Light" panose="02010600030101010101" pitchFamily="2" charset="-122"/>
        </a:defRPr>
      </a:lvl5pPr>
      <a:lvl6pPr marL="457200" algn="l" rtl="0" eaLnBrk="0" fontAlgn="base" hangingPunct="0">
        <a:lnSpc>
          <a:spcPct val="90000"/>
        </a:lnSpc>
        <a:spcBef>
          <a:spcPct val="0"/>
        </a:spcBef>
        <a:spcAft>
          <a:spcPct val="0"/>
        </a:spcAft>
        <a:buSzPct val="100000"/>
        <a:defRPr sz="4400">
          <a:solidFill>
            <a:srgbClr val="000000"/>
          </a:solidFill>
          <a:latin typeface="等线 Light" panose="02010600030101010101" pitchFamily="2" charset="-122"/>
          <a:ea typeface="等线 Light" panose="02010600030101010101" pitchFamily="2" charset="-122"/>
        </a:defRPr>
      </a:lvl6pPr>
      <a:lvl7pPr marL="914400" algn="l" rtl="0" eaLnBrk="0" fontAlgn="base" hangingPunct="0">
        <a:lnSpc>
          <a:spcPct val="90000"/>
        </a:lnSpc>
        <a:spcBef>
          <a:spcPct val="0"/>
        </a:spcBef>
        <a:spcAft>
          <a:spcPct val="0"/>
        </a:spcAft>
        <a:buSzPct val="100000"/>
        <a:defRPr sz="4400">
          <a:solidFill>
            <a:srgbClr val="000000"/>
          </a:solidFill>
          <a:latin typeface="等线 Light" panose="02010600030101010101" pitchFamily="2" charset="-122"/>
          <a:ea typeface="等线 Light" panose="02010600030101010101" pitchFamily="2" charset="-122"/>
        </a:defRPr>
      </a:lvl7pPr>
      <a:lvl8pPr marL="1371600" algn="l" rtl="0" eaLnBrk="0" fontAlgn="base" hangingPunct="0">
        <a:lnSpc>
          <a:spcPct val="90000"/>
        </a:lnSpc>
        <a:spcBef>
          <a:spcPct val="0"/>
        </a:spcBef>
        <a:spcAft>
          <a:spcPct val="0"/>
        </a:spcAft>
        <a:buSzPct val="100000"/>
        <a:defRPr sz="4400">
          <a:solidFill>
            <a:srgbClr val="000000"/>
          </a:solidFill>
          <a:latin typeface="等线 Light" panose="02010600030101010101" pitchFamily="2" charset="-122"/>
          <a:ea typeface="等线 Light" panose="02010600030101010101" pitchFamily="2" charset="-122"/>
        </a:defRPr>
      </a:lvl8pPr>
      <a:lvl9pPr marL="1828800" algn="l" rtl="0" eaLnBrk="0" fontAlgn="base" hangingPunct="0">
        <a:lnSpc>
          <a:spcPct val="90000"/>
        </a:lnSpc>
        <a:spcBef>
          <a:spcPct val="0"/>
        </a:spcBef>
        <a:spcAft>
          <a:spcPct val="0"/>
        </a:spcAft>
        <a:buSzPct val="100000"/>
        <a:defRPr sz="4400">
          <a:solidFill>
            <a:srgbClr val="000000"/>
          </a:solidFill>
          <a:latin typeface="等线 Light" panose="02010600030101010101" pitchFamily="2" charset="-122"/>
          <a:ea typeface="等线 Light" panose="02010600030101010101" pitchFamily="2" charset="-122"/>
        </a:defRPr>
      </a:lvl9pPr>
    </p:titleStyle>
    <p:bodyStyle>
      <a:lvl1pPr marL="228600" indent="-228600" algn="l" rtl="0" eaLnBrk="0" fontAlgn="base" hangingPunct="0">
        <a:lnSpc>
          <a:spcPct val="90000"/>
        </a:lnSpc>
        <a:spcBef>
          <a:spcPts val="1000"/>
        </a:spcBef>
        <a:spcAft>
          <a:spcPct val="0"/>
        </a:spcAft>
        <a:buSzPct val="100000"/>
        <a:buFont typeface="Arial" panose="020B0604020202020204" pitchFamily="34" charset="0"/>
        <a:buChar char="•"/>
        <a:defRPr sz="2800" kern="1200">
          <a:solidFill>
            <a:srgbClr val="000000"/>
          </a:solidFill>
          <a:latin typeface="+mn-lt"/>
          <a:ea typeface="+mn-ea"/>
          <a:cs typeface="+mn-cs"/>
        </a:defRPr>
      </a:lvl1pPr>
      <a:lvl2pPr marL="685800" indent="-228600" algn="l" rtl="0" eaLnBrk="0" fontAlgn="base" hangingPunct="0">
        <a:lnSpc>
          <a:spcPct val="90000"/>
        </a:lnSpc>
        <a:spcBef>
          <a:spcPts val="500"/>
        </a:spcBef>
        <a:spcAft>
          <a:spcPct val="0"/>
        </a:spcAft>
        <a:buSzPct val="100000"/>
        <a:buFont typeface="Arial" panose="020B0604020202020204" pitchFamily="34" charset="0"/>
        <a:buChar char="•"/>
        <a:defRPr sz="2400" kern="1200">
          <a:solidFill>
            <a:srgbClr val="000000"/>
          </a:solidFill>
          <a:latin typeface="+mn-lt"/>
          <a:ea typeface="+mn-ea"/>
          <a:cs typeface="+mn-cs"/>
        </a:defRPr>
      </a:lvl2pPr>
      <a:lvl3pPr marL="1143000" indent="-228600" algn="l" rtl="0" eaLnBrk="0" fontAlgn="base" hangingPunct="0">
        <a:lnSpc>
          <a:spcPct val="90000"/>
        </a:lnSpc>
        <a:spcBef>
          <a:spcPts val="500"/>
        </a:spcBef>
        <a:spcAft>
          <a:spcPct val="0"/>
        </a:spcAft>
        <a:buSzPct val="100000"/>
        <a:buFont typeface="Arial" panose="020B0604020202020204" pitchFamily="34" charset="0"/>
        <a:buChar char="•"/>
        <a:defRPr sz="2000" kern="1200">
          <a:solidFill>
            <a:srgbClr val="000000"/>
          </a:solidFill>
          <a:latin typeface="+mn-lt"/>
          <a:ea typeface="+mn-ea"/>
          <a:cs typeface="+mn-cs"/>
        </a:defRPr>
      </a:lvl3pPr>
      <a:lvl4pPr marL="1600200" indent="-228600" algn="l" rtl="0" eaLnBrk="0" fontAlgn="base" hangingPunct="0">
        <a:lnSpc>
          <a:spcPct val="90000"/>
        </a:lnSpc>
        <a:spcBef>
          <a:spcPts val="500"/>
        </a:spcBef>
        <a:spcAft>
          <a:spcPct val="0"/>
        </a:spcAft>
        <a:buSzPct val="100000"/>
        <a:buFont typeface="Arial" panose="020B0604020202020204" pitchFamily="34" charset="0"/>
        <a:buChar char="•"/>
        <a:defRPr kern="1200">
          <a:solidFill>
            <a:srgbClr val="000000"/>
          </a:solidFill>
          <a:latin typeface="+mn-lt"/>
          <a:ea typeface="+mn-ea"/>
          <a:cs typeface="+mn-cs"/>
        </a:defRPr>
      </a:lvl4pPr>
      <a:lvl5pPr marL="2057400" indent="-228600" algn="l" rtl="0" eaLnBrk="0" fontAlgn="base" hangingPunct="0">
        <a:lnSpc>
          <a:spcPct val="90000"/>
        </a:lnSpc>
        <a:spcBef>
          <a:spcPts val="500"/>
        </a:spcBef>
        <a:spcAft>
          <a:spcPct val="0"/>
        </a:spcAft>
        <a:buSzPct val="100000"/>
        <a:buFont typeface="Arial" panose="020B0604020202020204" pitchFamily="34" charset="0"/>
        <a:buChar char="•"/>
        <a:defRPr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indent="0" algn="l" defTabSz="914400" rtl="0" eaLnBrk="1" fontAlgn="base" latinLnBrk="0" hangingPunct="1">
        <a:lnSpc>
          <a:spcPct val="100000"/>
        </a:lnSpc>
        <a:spcBef>
          <a:spcPct val="0"/>
        </a:spcBef>
        <a:spcAft>
          <a:spcPct val="0"/>
        </a:spcAft>
        <a:buClrTx/>
        <a:buSzTx/>
        <a:buFontTx/>
        <a:buNone/>
        <a:defRPr kumimoji="0" sz="1800" b="0" i="0" u="none" kern="1200" baseline="0">
          <a:solidFill>
            <a:schemeClr val="tx1"/>
          </a:solidFill>
          <a:effectLst/>
          <a:latin typeface="+mn-lt"/>
          <a:ea typeface="+mn-ea"/>
          <a:cs typeface="+mn-cs"/>
        </a:defRPr>
      </a:lvl1pPr>
      <a:lvl2pPr marL="457200" indent="0" algn="l" defTabSz="914400" rtl="0" eaLnBrk="1" fontAlgn="base" latinLnBrk="0" hangingPunct="1">
        <a:lnSpc>
          <a:spcPct val="100000"/>
        </a:lnSpc>
        <a:spcBef>
          <a:spcPct val="0"/>
        </a:spcBef>
        <a:spcAft>
          <a:spcPct val="0"/>
        </a:spcAft>
        <a:buClrTx/>
        <a:buSzTx/>
        <a:buFontTx/>
        <a:buNone/>
        <a:defRPr kumimoji="0" sz="1800" b="0" i="0" u="none" kern="1200" baseline="0">
          <a:solidFill>
            <a:schemeClr val="tx1"/>
          </a:solidFill>
          <a:effectLst/>
          <a:latin typeface="+mn-lt"/>
          <a:ea typeface="+mn-ea"/>
          <a:cs typeface="+mn-cs"/>
        </a:defRPr>
      </a:lvl2pPr>
      <a:lvl3pPr marL="914400" indent="0" algn="l" defTabSz="914400" rtl="0" eaLnBrk="1" fontAlgn="base" latinLnBrk="0" hangingPunct="1">
        <a:lnSpc>
          <a:spcPct val="100000"/>
        </a:lnSpc>
        <a:spcBef>
          <a:spcPct val="0"/>
        </a:spcBef>
        <a:spcAft>
          <a:spcPct val="0"/>
        </a:spcAft>
        <a:buClrTx/>
        <a:buSzTx/>
        <a:buFontTx/>
        <a:buNone/>
        <a:defRPr kumimoji="0" sz="1800" b="0" i="0" u="none" kern="1200" baseline="0">
          <a:solidFill>
            <a:schemeClr val="tx1"/>
          </a:solidFill>
          <a:effectLst/>
          <a:latin typeface="+mn-lt"/>
          <a:ea typeface="+mn-ea"/>
          <a:cs typeface="+mn-cs"/>
        </a:defRPr>
      </a:lvl3pPr>
      <a:lvl4pPr marL="1371600" indent="0" algn="l" defTabSz="914400" rtl="0" eaLnBrk="1" fontAlgn="base" latinLnBrk="0" hangingPunct="1">
        <a:lnSpc>
          <a:spcPct val="100000"/>
        </a:lnSpc>
        <a:spcBef>
          <a:spcPct val="0"/>
        </a:spcBef>
        <a:spcAft>
          <a:spcPct val="0"/>
        </a:spcAft>
        <a:buClrTx/>
        <a:buSzTx/>
        <a:buFontTx/>
        <a:buNone/>
        <a:defRPr kumimoji="0" sz="1800" b="0" i="0" u="none" kern="1200" baseline="0">
          <a:solidFill>
            <a:schemeClr val="tx1"/>
          </a:solidFill>
          <a:effectLst/>
          <a:latin typeface="+mn-lt"/>
          <a:ea typeface="+mn-ea"/>
          <a:cs typeface="+mn-cs"/>
        </a:defRPr>
      </a:lvl4pPr>
      <a:lvl5pPr marL="1828800" indent="0" algn="l" defTabSz="914400" rtl="0" eaLnBrk="1" fontAlgn="base" latinLnBrk="0" hangingPunct="1">
        <a:lnSpc>
          <a:spcPct val="100000"/>
        </a:lnSpc>
        <a:spcBef>
          <a:spcPct val="0"/>
        </a:spcBef>
        <a:spcAft>
          <a:spcPct val="0"/>
        </a:spcAft>
        <a:buClrTx/>
        <a:buSzTx/>
        <a:buFontTx/>
        <a:buNone/>
        <a:defRPr kumimoji="0" sz="1800" b="0" i="0" u="none" kern="1200" baseline="0">
          <a:solidFill>
            <a:schemeClr val="tx1"/>
          </a:solidFill>
          <a:effectLst/>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image" Target="../media/image8.png"/></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2.xml"/><Relationship Id="rId2" Type="http://schemas.openxmlformats.org/officeDocument/2006/relationships/image" Target="../media/image9.png"/><Relationship Id="rId1" Type="http://schemas.openxmlformats.org/officeDocument/2006/relationships/hyperlink" Target="&#27801;&#28448;&#21270;.mp4" TargetMode="Externa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0.jpeg"/></Relationships>
</file>

<file path=ppt/slides/_rels/slide18.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2.xml"/><Relationship Id="rId2" Type="http://schemas.openxmlformats.org/officeDocument/2006/relationships/image" Target="../media/image12.png"/><Relationship Id="rId1" Type="http://schemas.openxmlformats.org/officeDocument/2006/relationships/image" Target="../media/image11.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image" Target="../media/image4.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image" Target="../media/image13.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2.xml"/><Relationship Id="rId2" Type="http://schemas.openxmlformats.org/officeDocument/2006/relationships/image" Target="../media/image6.jpeg"/><Relationship Id="rId1" Type="http://schemas.openxmlformats.org/officeDocument/2006/relationships/image" Target="../media/image5.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1" cstate="email"/>
          <a:srcRect/>
          <a:stretch>
            <a:fillRect/>
          </a:stretch>
        </a:blipFill>
        <a:effectLst/>
      </p:bgPr>
    </p:bg>
    <p:spTree>
      <p:nvGrpSpPr>
        <p:cNvPr id="1" name=""/>
        <p:cNvGrpSpPr/>
        <p:nvPr/>
      </p:nvGrpSpPr>
      <p:grpSpPr>
        <a:xfrm>
          <a:off x="0" y="0"/>
          <a:ext cx="0" cy="0"/>
          <a:chOff x="0" y="0"/>
          <a:chExt cx="0" cy="0"/>
        </a:xfrm>
      </p:grpSpPr>
      <p:sp>
        <p:nvSpPr>
          <p:cNvPr id="4098" name="椭圆 1"/>
          <p:cNvSpPr/>
          <p:nvPr/>
        </p:nvSpPr>
        <p:spPr>
          <a:xfrm>
            <a:off x="803275" y="1173163"/>
            <a:ext cx="704850" cy="690563"/>
          </a:xfrm>
          <a:prstGeom prst="ellipse">
            <a:avLst/>
          </a:prstGeom>
          <a:solidFill>
            <a:srgbClr val="EB0784"/>
          </a:solidFill>
          <a:ln w="12700" cap="flat" cmpd="sng" algn="ctr">
            <a:noFill/>
            <a:prstDash val="solid"/>
            <a:miter lim="800000"/>
            <a:headEnd type="none" w="med" len="med"/>
            <a:tailEnd type="none" w="med" len="med"/>
          </a:ln>
        </p:spPr>
        <p:txBody>
          <a:bodyPr anchor="ctr"/>
          <a:lstStyle/>
          <a:p>
            <a:pPr algn="ctr" eaLnBrk="0" hangingPunct="0"/>
            <a:endParaRPr lang="zh-CN" altLang="en-US">
              <a:solidFill>
                <a:srgbClr val="FFFFFF"/>
              </a:solidFill>
              <a:latin typeface="等线" panose="02010600030101010101" charset="-122"/>
              <a:ea typeface="等线" panose="02010600030101010101" charset="-122"/>
              <a:cs typeface="等线" panose="02010600030101010101" charset="-122"/>
            </a:endParaRPr>
          </a:p>
        </p:txBody>
      </p:sp>
      <p:sp>
        <p:nvSpPr>
          <p:cNvPr id="5123" name="标题 1"/>
          <p:cNvSpPr>
            <a:spLocks noChangeArrowheads="1"/>
          </p:cNvSpPr>
          <p:nvPr/>
        </p:nvSpPr>
        <p:spPr bwMode="auto">
          <a:xfrm>
            <a:off x="1824038" y="1008063"/>
            <a:ext cx="3452812"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6000" b="1" dirty="0">
                <a:solidFill>
                  <a:srgbClr val="1F4E79"/>
                </a:solidFill>
                <a:latin typeface="楷体" panose="02010609060101010101" pitchFamily="49" charset="-122"/>
                <a:ea typeface="楷体" panose="02010609060101010101" pitchFamily="49" charset="-122"/>
              </a:rPr>
              <a:t>青山不老</a:t>
            </a:r>
            <a:endParaRPr lang="zh-CN" altLang="en-US" sz="6000" b="1" dirty="0">
              <a:solidFill>
                <a:srgbClr val="1F4E79"/>
              </a:solidFill>
              <a:latin typeface="楷体" panose="02010609060101010101" pitchFamily="49" charset="-122"/>
              <a:ea typeface="楷体" panose="02010609060101010101" pitchFamily="49" charset="-122"/>
            </a:endParaRPr>
          </a:p>
        </p:txBody>
      </p:sp>
      <p:sp>
        <p:nvSpPr>
          <p:cNvPr id="5124" name="文本框 4"/>
          <p:cNvSpPr>
            <a:spLocks noChangeArrowheads="1"/>
          </p:cNvSpPr>
          <p:nvPr/>
        </p:nvSpPr>
        <p:spPr bwMode="auto">
          <a:xfrm flipH="1">
            <a:off x="1416050" y="887413"/>
            <a:ext cx="40798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zh-CN" altLang="en-US" sz="3600" b="1">
                <a:solidFill>
                  <a:srgbClr val="1F4E79"/>
                </a:solidFill>
                <a:latin typeface="宋体" panose="02010600030101010101" pitchFamily="2" charset="-122"/>
              </a:rPr>
              <a:t>*</a:t>
            </a:r>
            <a:endParaRPr lang="zh-CN" altLang="en-US" sz="3600" b="1">
              <a:solidFill>
                <a:srgbClr val="1F4E79"/>
              </a:solidFill>
              <a:latin typeface="宋体" panose="02010600030101010101" pitchFamily="2" charset="-122"/>
            </a:endParaRPr>
          </a:p>
        </p:txBody>
      </p:sp>
      <p:pic>
        <p:nvPicPr>
          <p:cNvPr id="5125" name="图片 3"/>
          <p:cNvPicPr>
            <a:picLocks noChangeAspect="1" noChangeArrowheads="1"/>
          </p:cNvPicPr>
          <p:nvPr/>
        </p:nvPicPr>
        <p:blipFill>
          <a:blip r:embed="rId2" cstate="email"/>
          <a:srcRect/>
          <a:stretch>
            <a:fillRect/>
          </a:stretch>
        </p:blipFill>
        <p:spPr bwMode="auto">
          <a:xfrm>
            <a:off x="565944" y="267494"/>
            <a:ext cx="2227262"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7" name="标题 1"/>
          <p:cNvSpPr>
            <a:spLocks noChangeArrowheads="1"/>
          </p:cNvSpPr>
          <p:nvPr/>
        </p:nvSpPr>
        <p:spPr bwMode="auto">
          <a:xfrm>
            <a:off x="611188" y="1066801"/>
            <a:ext cx="104140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4800" b="1">
                <a:solidFill>
                  <a:srgbClr val="FFFFFF"/>
                </a:solidFill>
                <a:latin typeface="楷体" panose="02010609060101010101" pitchFamily="49" charset="-122"/>
                <a:ea typeface="楷体" panose="02010609060101010101" pitchFamily="49" charset="-122"/>
              </a:rPr>
              <a:t>19</a:t>
            </a:r>
            <a:endParaRPr lang="zh-CN" altLang="en-US" sz="4800" b="1">
              <a:solidFill>
                <a:srgbClr val="1F4E79"/>
              </a:solidFill>
              <a:latin typeface="楷体" panose="02010609060101010101" pitchFamily="49" charset="-122"/>
              <a:ea typeface="楷体" panose="02010609060101010101" pitchFamily="49" charset="-122"/>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文本框 2"/>
          <p:cNvSpPr/>
          <p:nvPr/>
        </p:nvSpPr>
        <p:spPr>
          <a:xfrm>
            <a:off x="476250" y="933450"/>
            <a:ext cx="8489950" cy="3546475"/>
          </a:xfrm>
          <a:prstGeom prst="rect">
            <a:avLst/>
          </a:prstGeom>
          <a:noFill/>
          <a:ln>
            <a:noFill/>
            <a:miter lim="800000"/>
          </a:ln>
        </p:spPr>
        <p:txBody>
          <a:bodyPr lIns="0" tIns="0" rIns="0" bIns="0">
            <a:spAutoFit/>
          </a:bodyPr>
          <a:lstStyle/>
          <a:p>
            <a:pPr>
              <a:lnSpc>
                <a:spcPct val="120000"/>
              </a:lnSpc>
            </a:pPr>
            <a:r>
              <a:rPr lang="zh-CN" altLang="en-US" sz="3200" b="1">
                <a:latin typeface="楷体" panose="02010609060101010101" pitchFamily="49" charset="-122"/>
                <a:ea typeface="楷体" panose="02010609060101010101" pitchFamily="49" charset="-122"/>
              </a:rPr>
              <a:t>    杨树、柳树，如臂如股，劲挺在山洼、山腰。看不见它们的根，山洪涌下的泥埋住了树的下半截，树却勇敢地顶住了山洪的凶猛。这山已失去了原来的坡形，依着一层层的树形成一层层的梯。老人说：“这树下的淤泥有两米厚，都是好土啊！”</a:t>
            </a:r>
            <a:endParaRPr lang="zh-CN" altLang="en-US" sz="3200" b="1">
              <a:latin typeface="楷体" panose="02010609060101010101" pitchFamily="49" charset="-122"/>
              <a:ea typeface="楷体" panose="02010609060101010101" pitchFamily="49" charset="-122"/>
            </a:endParaRPr>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文本框 3"/>
          <p:cNvSpPr>
            <a:spLocks noChangeArrowheads="1"/>
          </p:cNvSpPr>
          <p:nvPr/>
        </p:nvSpPr>
        <p:spPr bwMode="auto">
          <a:xfrm>
            <a:off x="436563" y="898525"/>
            <a:ext cx="8245475" cy="1103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pPr>
            <a:r>
              <a:rPr lang="zh-CN" altLang="en-US" sz="3200" b="1" dirty="0">
                <a:latin typeface="宋体" panose="02010600030101010101" pitchFamily="2" charset="-122"/>
              </a:rPr>
              <a:t>    思考：读着这样的青山，你的脑海里会出现哪些词语？</a:t>
            </a:r>
            <a:endParaRPr lang="zh-CN" altLang="en-US" sz="3200" b="1" dirty="0">
              <a:latin typeface="宋体" panose="02010600030101010101" pitchFamily="2" charset="-122"/>
            </a:endParaRPr>
          </a:p>
        </p:txBody>
      </p:sp>
      <p:sp>
        <p:nvSpPr>
          <p:cNvPr id="13315" name="文本框 2"/>
          <p:cNvSpPr/>
          <p:nvPr/>
        </p:nvSpPr>
        <p:spPr>
          <a:xfrm>
            <a:off x="436563" y="2176463"/>
            <a:ext cx="8245475" cy="965200"/>
          </a:xfrm>
          <a:prstGeom prst="rect">
            <a:avLst/>
          </a:prstGeom>
          <a:noFill/>
          <a:ln>
            <a:noFill/>
            <a:miter lim="800000"/>
          </a:ln>
        </p:spPr>
        <p:txBody>
          <a:bodyPr lIns="0" tIns="0" rIns="0" bIns="0">
            <a:spAutoFit/>
          </a:bodyPr>
          <a:lstStyle/>
          <a:p>
            <a:pPr>
              <a:lnSpc>
                <a:spcPct val="120000"/>
              </a:lnSpc>
            </a:pPr>
            <a:r>
              <a:rPr lang="zh-CN" altLang="en-US" sz="2800" b="1" dirty="0">
                <a:solidFill>
                  <a:srgbClr val="000066"/>
                </a:solidFill>
                <a:latin typeface="楷体" panose="02010609060101010101" pitchFamily="49" charset="-122"/>
                <a:ea typeface="楷体" panose="02010609060101010101" pitchFamily="49" charset="-122"/>
              </a:rPr>
              <a:t>    郁郁葱葱、茫茫林海、枝繁叶茂、绿意盎然、巨树参天、绿波翻涌</a:t>
            </a:r>
            <a:r>
              <a:rPr lang="en-US" altLang="zh-CN" sz="2800" b="1" dirty="0">
                <a:solidFill>
                  <a:srgbClr val="000066"/>
                </a:solidFill>
                <a:latin typeface="楷体" panose="02010609060101010101" pitchFamily="49" charset="-122"/>
                <a:ea typeface="楷体" panose="02010609060101010101" pitchFamily="49" charset="-122"/>
              </a:rPr>
              <a:t>……</a:t>
            </a:r>
            <a:endParaRPr lang="zh-CN" altLang="en-US" sz="2800" b="1" dirty="0">
              <a:solidFill>
                <a:srgbClr val="000066"/>
              </a:solidFill>
              <a:latin typeface="楷体" panose="02010609060101010101" pitchFamily="49" charset="-122"/>
              <a:ea typeface="楷体" panose="02010609060101010101" pitchFamily="49" charset="-122"/>
            </a:endParaRPr>
          </a:p>
        </p:txBody>
      </p:sp>
      <p:sp>
        <p:nvSpPr>
          <p:cNvPr id="13316" name="文本框 3"/>
          <p:cNvSpPr/>
          <p:nvPr/>
        </p:nvSpPr>
        <p:spPr>
          <a:xfrm>
            <a:off x="436563" y="3354388"/>
            <a:ext cx="8245475" cy="1182687"/>
          </a:xfrm>
          <a:prstGeom prst="rect">
            <a:avLst/>
          </a:prstGeom>
          <a:noFill/>
          <a:ln>
            <a:noFill/>
            <a:miter lim="800000"/>
          </a:ln>
        </p:spPr>
        <p:txBody>
          <a:bodyPr lIns="0" tIns="0" rIns="0" bIns="0">
            <a:spAutoFit/>
          </a:bodyPr>
          <a:lstStyle/>
          <a:p>
            <a:pPr>
              <a:lnSpc>
                <a:spcPct val="120000"/>
              </a:lnSpc>
            </a:pPr>
            <a:r>
              <a:rPr lang="zh-CN" altLang="en-US" sz="3200" b="1" dirty="0">
                <a:latin typeface="宋体" panose="02010600030101010101" pitchFamily="2" charset="-122"/>
              </a:rPr>
              <a:t>    你仿佛看到了怎样的景象？用文中的一个词语来形容就是</a:t>
            </a:r>
            <a:r>
              <a:rPr lang="en-US" altLang="zh-CN" sz="3200" b="1" dirty="0">
                <a:latin typeface="黑体" panose="02010609060101010101" pitchFamily="49" charset="-122"/>
                <a:ea typeface="黑体" panose="02010609060101010101" pitchFamily="49" charset="-122"/>
              </a:rPr>
              <a:t>——</a:t>
            </a:r>
            <a:endParaRPr lang="zh-CN" altLang="en-US" sz="3200" b="1" dirty="0">
              <a:latin typeface="黑体" panose="02010609060101010101" pitchFamily="49" charset="-122"/>
              <a:ea typeface="黑体" panose="02010609060101010101" pitchFamily="49" charset="-122"/>
            </a:endParaRPr>
          </a:p>
        </p:txBody>
      </p:sp>
      <p:sp>
        <p:nvSpPr>
          <p:cNvPr id="13317" name="文本框 4"/>
          <p:cNvSpPr>
            <a:spLocks noChangeArrowheads="1"/>
          </p:cNvSpPr>
          <p:nvPr/>
        </p:nvSpPr>
        <p:spPr bwMode="auto">
          <a:xfrm>
            <a:off x="4140200" y="3921125"/>
            <a:ext cx="1406525" cy="585788"/>
          </a:xfrm>
          <a:prstGeom prst="roundRect">
            <a:avLst>
              <a:gd name="adj" fmla="val 16667"/>
            </a:avLst>
          </a:prstGeom>
          <a:gradFill rotWithShape="1">
            <a:gsLst>
              <a:gs pos="0">
                <a:srgbClr val="B1CBE9"/>
              </a:gs>
              <a:gs pos="50000">
                <a:srgbClr val="A3C1E5"/>
              </a:gs>
              <a:gs pos="100000">
                <a:srgbClr val="92B9E4"/>
              </a:gs>
            </a:gsLst>
            <a:lin ang="5400000"/>
          </a:gradFill>
          <a:ln w="6350" algn="ctr">
            <a:solidFill>
              <a:schemeClr val="accent1"/>
            </a:solidFill>
            <a:round/>
          </a:ln>
        </p:spPr>
        <p:txBody>
          <a:bodyPr lIns="38721" tIns="38721" rIns="38721" bIns="38721" anchor="ctr"/>
          <a:lstStyle/>
          <a:p>
            <a:pPr algn="ctr" defTabSz="1066800" eaLnBrk="0" hangingPunct="0">
              <a:lnSpc>
                <a:spcPct val="90000"/>
              </a:lnSpc>
              <a:spcAft>
                <a:spcPct val="35000"/>
              </a:spcAft>
            </a:pPr>
            <a:r>
              <a:rPr lang="zh-CN" altLang="en-US" sz="3200" b="1">
                <a:latin typeface="楷体" panose="02010609060101010101" pitchFamily="49" charset="-122"/>
                <a:ea typeface="楷体" panose="02010609060101010101" pitchFamily="49" charset="-122"/>
              </a:rPr>
              <a:t>绿洲</a:t>
            </a:r>
            <a:endParaRPr lang="zh-CN" altLang="en-US" sz="3200" b="1">
              <a:latin typeface="楷体" panose="02010609060101010101" pitchFamily="49" charset="-122"/>
              <a:ea typeface="楷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3315"/>
                                        </p:tgtEl>
                                        <p:attrNameLst>
                                          <p:attrName>style.visibility</p:attrName>
                                        </p:attrNameLst>
                                      </p:cBhvr>
                                      <p:to>
                                        <p:strVal val="visible"/>
                                      </p:to>
                                    </p:set>
                                    <p:animEffect transition="in" filter="fade">
                                      <p:cBhvr>
                                        <p:cTn id="7" dur="1000"/>
                                        <p:tgtEl>
                                          <p:spTgt spid="13315"/>
                                        </p:tgtEl>
                                      </p:cBhvr>
                                    </p:animEffect>
                                    <p:anim calcmode="lin" valueType="num">
                                      <p:cBhvr>
                                        <p:cTn id="8" dur="1000" fill="hold"/>
                                        <p:tgtEl>
                                          <p:spTgt spid="13315"/>
                                        </p:tgtEl>
                                        <p:attrNameLst>
                                          <p:attrName>ppt_x</p:attrName>
                                        </p:attrNameLst>
                                      </p:cBhvr>
                                      <p:tavLst>
                                        <p:tav tm="0">
                                          <p:val>
                                            <p:strVal val="#ppt_x"/>
                                          </p:val>
                                        </p:tav>
                                        <p:tav tm="100000">
                                          <p:val>
                                            <p:strVal val="#ppt_x"/>
                                          </p:val>
                                        </p:tav>
                                      </p:tavLst>
                                    </p:anim>
                                    <p:anim calcmode="lin" valueType="num">
                                      <p:cBhvr>
                                        <p:cTn id="9" dur="1000" fill="hold"/>
                                        <p:tgtEl>
                                          <p:spTgt spid="1331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3316"/>
                                        </p:tgtEl>
                                        <p:attrNameLst>
                                          <p:attrName>style.visibility</p:attrName>
                                        </p:attrNameLst>
                                      </p:cBhvr>
                                      <p:to>
                                        <p:strVal val="visible"/>
                                      </p:to>
                                    </p:set>
                                    <p:animEffect transition="in" filter="fade">
                                      <p:cBhvr>
                                        <p:cTn id="14" dur="1000"/>
                                        <p:tgtEl>
                                          <p:spTgt spid="13316"/>
                                        </p:tgtEl>
                                      </p:cBhvr>
                                    </p:animEffect>
                                    <p:anim calcmode="lin" valueType="num">
                                      <p:cBhvr>
                                        <p:cTn id="15" dur="1000" fill="hold"/>
                                        <p:tgtEl>
                                          <p:spTgt spid="13316"/>
                                        </p:tgtEl>
                                        <p:attrNameLst>
                                          <p:attrName>ppt_x</p:attrName>
                                        </p:attrNameLst>
                                      </p:cBhvr>
                                      <p:tavLst>
                                        <p:tav tm="0">
                                          <p:val>
                                            <p:strVal val="#ppt_x"/>
                                          </p:val>
                                        </p:tav>
                                        <p:tav tm="100000">
                                          <p:val>
                                            <p:strVal val="#ppt_x"/>
                                          </p:val>
                                        </p:tav>
                                      </p:tavLst>
                                    </p:anim>
                                    <p:anim calcmode="lin" valueType="num">
                                      <p:cBhvr>
                                        <p:cTn id="16" dur="1000" fill="hold"/>
                                        <p:tgtEl>
                                          <p:spTgt spid="1331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3317"/>
                                        </p:tgtEl>
                                        <p:attrNameLst>
                                          <p:attrName>style.visibility</p:attrName>
                                        </p:attrNameLst>
                                      </p:cBhvr>
                                      <p:to>
                                        <p:strVal val="visible"/>
                                      </p:to>
                                    </p:set>
                                    <p:animEffect transition="in" filter="fade">
                                      <p:cBhvr>
                                        <p:cTn id="21" dur="1000"/>
                                        <p:tgtEl>
                                          <p:spTgt spid="13317"/>
                                        </p:tgtEl>
                                      </p:cBhvr>
                                    </p:animEffect>
                                    <p:anim calcmode="lin" valueType="num">
                                      <p:cBhvr>
                                        <p:cTn id="22" dur="1000" fill="hold"/>
                                        <p:tgtEl>
                                          <p:spTgt spid="13317"/>
                                        </p:tgtEl>
                                        <p:attrNameLst>
                                          <p:attrName>ppt_x</p:attrName>
                                        </p:attrNameLst>
                                      </p:cBhvr>
                                      <p:tavLst>
                                        <p:tav tm="0">
                                          <p:val>
                                            <p:strVal val="#ppt_x"/>
                                          </p:val>
                                        </p:tav>
                                        <p:tav tm="100000">
                                          <p:val>
                                            <p:strVal val="#ppt_x"/>
                                          </p:val>
                                        </p:tav>
                                      </p:tavLst>
                                    </p:anim>
                                    <p:anim calcmode="lin" valueType="num">
                                      <p:cBhvr>
                                        <p:cTn id="23" dur="1000" fill="hold"/>
                                        <p:tgtEl>
                                          <p:spTgt spid="133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animBg="1"/>
      <p:bldP spid="13316" grpId="0" animBg="1"/>
      <p:bldP spid="1331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文本框 3"/>
          <p:cNvSpPr>
            <a:spLocks noChangeArrowheads="1"/>
          </p:cNvSpPr>
          <p:nvPr/>
        </p:nvSpPr>
        <p:spPr bwMode="auto">
          <a:xfrm>
            <a:off x="976313" y="969963"/>
            <a:ext cx="7138987" cy="1181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indent="809625">
              <a:lnSpc>
                <a:spcPct val="120000"/>
              </a:lnSpc>
            </a:pPr>
            <a:r>
              <a:rPr lang="zh-CN" altLang="en-US" sz="3200" b="1">
                <a:latin typeface="宋体" panose="02010600030101010101" pitchFamily="2" charset="-122"/>
              </a:rPr>
              <a:t>合作探究：老人是在什么样的条件下创造奇迹的？</a:t>
            </a:r>
            <a:endParaRPr lang="zh-CN" altLang="en-US" sz="3200" b="1">
              <a:latin typeface="宋体" panose="02010600030101010101" pitchFamily="2" charset="-122"/>
            </a:endParaRPr>
          </a:p>
        </p:txBody>
      </p:sp>
      <p:pic>
        <p:nvPicPr>
          <p:cNvPr id="15363" name="图片 13"/>
          <p:cNvPicPr>
            <a:picLocks noChangeAspect="1" noChangeArrowheads="1"/>
          </p:cNvPicPr>
          <p:nvPr/>
        </p:nvPicPr>
        <p:blipFill>
          <a:blip r:embed="rId1" cstate="email"/>
          <a:srcRect/>
          <a:stretch>
            <a:fillRect/>
          </a:stretch>
        </p:blipFill>
        <p:spPr bwMode="auto">
          <a:xfrm>
            <a:off x="2767013" y="2262188"/>
            <a:ext cx="3560762" cy="243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prstDash val="solid"/>
                <a:miter lim="800000"/>
                <a:headEnd type="none" w="med" len="med"/>
                <a:tailEnd type="none" w="med" len="med"/>
              </a14:hiddenLine>
            </a:ext>
          </a:extLst>
        </p:spPr>
      </p:pic>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文本框 2"/>
          <p:cNvSpPr>
            <a:spLocks noChangeArrowheads="1"/>
          </p:cNvSpPr>
          <p:nvPr/>
        </p:nvSpPr>
        <p:spPr bwMode="auto">
          <a:xfrm>
            <a:off x="315913" y="280988"/>
            <a:ext cx="6842125" cy="604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atinLnBrk="1">
              <a:lnSpc>
                <a:spcPct val="120000"/>
              </a:lnSpc>
            </a:pPr>
            <a:r>
              <a:rPr lang="zh-CN" altLang="en-US" sz="3200" b="1">
                <a:latin typeface="宋体" panose="02010600030101010101" pitchFamily="2" charset="-122"/>
              </a:rPr>
              <a:t>小组合作，填写表格。</a:t>
            </a:r>
            <a:endParaRPr lang="zh-CN" altLang="en-US" sz="3200" b="1">
              <a:latin typeface="宋体" panose="02010600030101010101" pitchFamily="2" charset="-122"/>
            </a:endParaRPr>
          </a:p>
        </p:txBody>
      </p:sp>
      <p:graphicFrame>
        <p:nvGraphicFramePr>
          <p:cNvPr id="16387" name="表格 8"/>
          <p:cNvGraphicFramePr>
            <a:graphicFrameLocks noGrp="1"/>
          </p:cNvGraphicFramePr>
          <p:nvPr/>
        </p:nvGraphicFramePr>
        <p:xfrm>
          <a:off x="269875" y="938213"/>
          <a:ext cx="8601075" cy="3956052"/>
        </p:xfrm>
        <a:graphic>
          <a:graphicData uri="http://schemas.openxmlformats.org/drawingml/2006/table">
            <a:tbl>
              <a:tblPr/>
              <a:tblGrid>
                <a:gridCol w="2033588"/>
                <a:gridCol w="1844675"/>
                <a:gridCol w="4722812"/>
              </a:tblGrid>
              <a:tr h="863600">
                <a:tc>
                  <a:txBody>
                    <a:bodyPr/>
                    <a:lstStyle/>
                    <a:p>
                      <a:pPr marL="0" marR="0" lvl="0" indent="0" algn="ctr" defTabSz="914400" rtl="0" eaLnBrk="1" fontAlgn="base" latinLnBrk="0" hangingPunct="1">
                        <a:lnSpc>
                          <a:spcPct val="100000"/>
                        </a:lnSpc>
                        <a:spcBef>
                          <a:spcPct val="0"/>
                        </a:spcBef>
                        <a:spcAft>
                          <a:spcPct val="0"/>
                        </a:spcAft>
                        <a:buClrTx/>
                        <a:buSzPct val="100000"/>
                        <a:buFontTx/>
                        <a:buNone/>
                      </a:pPr>
                      <a:r>
                        <a:rPr kumimoji="0" lang="zh-CN" altLang="en-US" sz="2400" b="1" i="0" u="none" strike="noStrike" cap="none" normalizeH="0" baseline="0" smtClean="0">
                          <a:ln>
                            <a:noFill/>
                          </a:ln>
                          <a:solidFill>
                            <a:srgbClr val="FFFFFF"/>
                          </a:solidFill>
                          <a:effectLst/>
                          <a:latin typeface="宋体" panose="02010600030101010101" pitchFamily="2" charset="-122"/>
                          <a:ea typeface="宋体" panose="02010600030101010101" pitchFamily="2" charset="-122"/>
                        </a:rPr>
                        <a:t>条件</a:t>
                      </a:r>
                      <a:endParaRPr kumimoji="0" lang="zh-CN" altLang="en-US" sz="2400" b="1" i="0" u="none" strike="noStrike" cap="none" normalizeH="0" baseline="0" smtClean="0">
                        <a:ln>
                          <a:noFill/>
                        </a:ln>
                        <a:solidFill>
                          <a:srgbClr val="FFFFFF"/>
                        </a:solidFill>
                        <a:effectLst/>
                        <a:latin typeface="宋体" panose="02010600030101010101" pitchFamily="2" charset="-122"/>
                        <a:ea typeface="宋体" panose="02010600030101010101" pitchFamily="2" charset="-122"/>
                      </a:endParaRPr>
                    </a:p>
                  </a:txBody>
                  <a:tcPr marL="91447" marR="91447" marT="45733" marB="4573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4F81BD"/>
                    </a:solidFill>
                  </a:tcPr>
                </a:tc>
                <a:tc>
                  <a:txBody>
                    <a:bodyPr/>
                    <a:lstStyle/>
                    <a:p>
                      <a:pPr marL="0" marR="0" lvl="0" indent="0" algn="ctr" defTabSz="914400" rtl="0" eaLnBrk="1" fontAlgn="base" latinLnBrk="0" hangingPunct="1">
                        <a:lnSpc>
                          <a:spcPct val="100000"/>
                        </a:lnSpc>
                        <a:spcBef>
                          <a:spcPct val="0"/>
                        </a:spcBef>
                        <a:spcAft>
                          <a:spcPct val="0"/>
                        </a:spcAft>
                        <a:buClrTx/>
                        <a:buSzPct val="100000"/>
                        <a:buFontTx/>
                        <a:buNone/>
                      </a:pPr>
                      <a:r>
                        <a:rPr kumimoji="0" lang="zh-CN" altLang="en-US" sz="2400" b="1" i="0" u="none" strike="noStrike" cap="none" normalizeH="0" baseline="0" smtClean="0">
                          <a:ln>
                            <a:noFill/>
                          </a:ln>
                          <a:solidFill>
                            <a:srgbClr val="FFFFFF"/>
                          </a:solidFill>
                          <a:effectLst/>
                          <a:latin typeface="宋体" panose="02010600030101010101" pitchFamily="2" charset="-122"/>
                          <a:ea typeface="宋体" panose="02010600030101010101" pitchFamily="2" charset="-122"/>
                        </a:rPr>
                        <a:t>从哪些方面进行描写</a:t>
                      </a:r>
                      <a:endParaRPr kumimoji="0" lang="zh-CN" altLang="en-US" sz="2400" b="1" i="0" u="none" strike="noStrike" cap="none" normalizeH="0" baseline="0" smtClean="0">
                        <a:ln>
                          <a:noFill/>
                        </a:ln>
                        <a:solidFill>
                          <a:srgbClr val="FFFFFF"/>
                        </a:solidFill>
                        <a:effectLst/>
                        <a:latin typeface="宋体" panose="02010600030101010101" pitchFamily="2" charset="-122"/>
                        <a:ea typeface="宋体" panose="02010600030101010101" pitchFamily="2" charset="-122"/>
                      </a:endParaRPr>
                    </a:p>
                  </a:txBody>
                  <a:tcPr marL="91447" marR="91447" marT="45733" marB="4573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4F81BD"/>
                    </a:solidFill>
                  </a:tcPr>
                </a:tc>
                <a:tc>
                  <a:txBody>
                    <a:bodyPr/>
                    <a:lstStyle/>
                    <a:p>
                      <a:pPr marL="0" marR="0" lvl="0" indent="0" algn="ctr" defTabSz="914400" rtl="0" eaLnBrk="1" fontAlgn="base" latinLnBrk="0" hangingPunct="1">
                        <a:lnSpc>
                          <a:spcPct val="100000"/>
                        </a:lnSpc>
                        <a:spcBef>
                          <a:spcPct val="0"/>
                        </a:spcBef>
                        <a:spcAft>
                          <a:spcPct val="0"/>
                        </a:spcAft>
                        <a:buClrTx/>
                        <a:buSzPct val="100000"/>
                        <a:buFontTx/>
                        <a:buNone/>
                      </a:pPr>
                      <a:r>
                        <a:rPr kumimoji="0" lang="zh-CN" altLang="en-US" sz="2400" b="1" i="0" u="none" strike="noStrike" cap="none" normalizeH="0" baseline="0" smtClean="0">
                          <a:ln>
                            <a:noFill/>
                          </a:ln>
                          <a:solidFill>
                            <a:srgbClr val="FFFFFF"/>
                          </a:solidFill>
                          <a:effectLst/>
                          <a:latin typeface="宋体" panose="02010600030101010101" pitchFamily="2" charset="-122"/>
                          <a:ea typeface="宋体" panose="02010600030101010101" pitchFamily="2" charset="-122"/>
                        </a:rPr>
                        <a:t>关键词句</a:t>
                      </a:r>
                      <a:endParaRPr kumimoji="0" lang="zh-CN" altLang="en-US" sz="2400" b="1" i="0" u="none" strike="noStrike" cap="none" normalizeH="0" baseline="0" smtClean="0">
                        <a:ln>
                          <a:noFill/>
                        </a:ln>
                        <a:solidFill>
                          <a:srgbClr val="FFFFFF"/>
                        </a:solidFill>
                        <a:effectLst/>
                        <a:latin typeface="宋体" panose="02010600030101010101" pitchFamily="2" charset="-122"/>
                        <a:ea typeface="宋体" panose="02010600030101010101" pitchFamily="2" charset="-122"/>
                      </a:endParaRPr>
                    </a:p>
                  </a:txBody>
                  <a:tcPr marL="91447" marR="91447" marT="45733" marB="4573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4F81BD"/>
                    </a:solidFill>
                  </a:tcPr>
                </a:tc>
              </a:tr>
              <a:tr h="773113">
                <a:tc rowSpan="2">
                  <a:txBody>
                    <a:bodyPr/>
                    <a:lstStyle/>
                    <a:p>
                      <a:pPr marL="0" marR="0" lvl="0" indent="0" algn="ctr" defTabSz="914400" rtl="0" eaLnBrk="1" fontAlgn="base" latinLnBrk="0" hangingPunct="1">
                        <a:lnSpc>
                          <a:spcPct val="100000"/>
                        </a:lnSpc>
                        <a:spcBef>
                          <a:spcPct val="0"/>
                        </a:spcBef>
                        <a:spcAft>
                          <a:spcPct val="0"/>
                        </a:spcAft>
                        <a:buClrTx/>
                        <a:buSzPct val="100000"/>
                        <a:buFontTx/>
                        <a:buNone/>
                      </a:pPr>
                      <a:r>
                        <a:rPr kumimoji="0" lang="zh-CN" altLang="en-US" sz="2400" b="1" i="0" u="none" strike="noStrike" cap="none" normalizeH="0" baseline="0" smtClean="0">
                          <a:ln>
                            <a:noFill/>
                          </a:ln>
                          <a:solidFill>
                            <a:srgbClr val="000000"/>
                          </a:solidFill>
                          <a:effectLst/>
                          <a:latin typeface="宋体" panose="02010600030101010101" pitchFamily="2" charset="-122"/>
                          <a:ea typeface="宋体" panose="02010600030101010101" pitchFamily="2" charset="-122"/>
                        </a:rPr>
                        <a:t>山沟的大环境</a:t>
                      </a:r>
                      <a:endParaRPr kumimoji="0" lang="zh-CN" altLang="en-US" sz="2400" b="1" i="0" u="none" strike="noStrike" cap="none" normalizeH="0" baseline="0" smtClean="0">
                        <a:ln>
                          <a:noFill/>
                        </a:ln>
                        <a:solidFill>
                          <a:srgbClr val="000000"/>
                        </a:solidFill>
                        <a:effectLst/>
                        <a:latin typeface="宋体" panose="02010600030101010101" pitchFamily="2" charset="-122"/>
                        <a:ea typeface="宋体" panose="02010600030101010101" pitchFamily="2" charset="-122"/>
                      </a:endParaRPr>
                    </a:p>
                    <a:p>
                      <a:pPr marL="0" marR="0" lvl="0" indent="0" algn="ctr" defTabSz="914400" rtl="0" eaLnBrk="1" fontAlgn="base" latinLnBrk="0" hangingPunct="1">
                        <a:lnSpc>
                          <a:spcPct val="100000"/>
                        </a:lnSpc>
                        <a:spcBef>
                          <a:spcPct val="0"/>
                        </a:spcBef>
                        <a:spcAft>
                          <a:spcPct val="0"/>
                        </a:spcAft>
                        <a:buClrTx/>
                        <a:buSzPct val="100000"/>
                        <a:buFontTx/>
                        <a:buNone/>
                      </a:pPr>
                      <a:r>
                        <a:rPr kumimoji="0" lang="zh-CN" altLang="en-US" sz="2400" b="1" i="0" u="none" strike="noStrike" cap="none" normalizeH="0" baseline="0" smtClean="0">
                          <a:ln>
                            <a:noFill/>
                          </a:ln>
                          <a:solidFill>
                            <a:srgbClr val="000000"/>
                          </a:solidFill>
                          <a:effectLst/>
                          <a:latin typeface="宋体" panose="02010600030101010101" pitchFamily="2" charset="-122"/>
                          <a:ea typeface="宋体" panose="02010600030101010101" pitchFamily="2" charset="-122"/>
                        </a:rPr>
                        <a:t>（险恶）</a:t>
                      </a:r>
                      <a:endParaRPr kumimoji="0" lang="zh-CN" altLang="en-US" sz="2400" b="1" i="0" u="none" strike="noStrike" cap="none" normalizeH="0" baseline="0" smtClean="0">
                        <a:ln>
                          <a:noFill/>
                        </a:ln>
                        <a:solidFill>
                          <a:srgbClr val="000000"/>
                        </a:solidFill>
                        <a:effectLst/>
                        <a:latin typeface="宋体" panose="02010600030101010101" pitchFamily="2" charset="-122"/>
                        <a:ea typeface="宋体" panose="02010600030101010101" pitchFamily="2" charset="-122"/>
                      </a:endParaRPr>
                    </a:p>
                  </a:txBody>
                  <a:tcPr marL="91447" marR="91447" marT="45733" marB="4573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6F0EE"/>
                    </a:solidFill>
                  </a:tcPr>
                </a:tc>
                <a:tc>
                  <a:txBody>
                    <a:bodyPr/>
                    <a:lstStyle/>
                    <a:p>
                      <a:pPr marL="0" marR="0" lvl="0" indent="0" algn="l" defTabSz="914400" rtl="0" eaLnBrk="1" fontAlgn="base" latinLnBrk="0" hangingPunct="1">
                        <a:lnSpc>
                          <a:spcPct val="100000"/>
                        </a:lnSpc>
                        <a:spcBef>
                          <a:spcPct val="0"/>
                        </a:spcBef>
                        <a:spcAft>
                          <a:spcPct val="0"/>
                        </a:spcAft>
                        <a:buClrTx/>
                        <a:buSzPct val="100000"/>
                        <a:buFontTx/>
                        <a:buNone/>
                      </a:pPr>
                      <a:endParaRPr kumimoji="0" lang="zh-CN" altLang="en-US" sz="2800" b="0" i="0" u="none" strike="noStrike" cap="none" normalizeH="0" baseline="0" smtClean="0">
                        <a:ln>
                          <a:noFill/>
                        </a:ln>
                        <a:solidFill>
                          <a:srgbClr val="000000"/>
                        </a:solidFill>
                        <a:effectLst/>
                        <a:latin typeface="等线" panose="02010600030101010101" charset="-122"/>
                        <a:ea typeface="等线" panose="02010600030101010101" charset="-122"/>
                        <a:cs typeface="等线" panose="02010600030101010101" charset="-122"/>
                      </a:endParaRPr>
                    </a:p>
                  </a:txBody>
                  <a:tcPr marL="91447" marR="91447" marT="45733" marB="4573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6F0EE"/>
                    </a:solidFill>
                  </a:tcPr>
                </a:tc>
                <a:tc>
                  <a:txBody>
                    <a:bodyPr/>
                    <a:lstStyle/>
                    <a:p>
                      <a:pPr marL="0" marR="0" lvl="0" indent="0" algn="l" defTabSz="914400" rtl="0" eaLnBrk="1" fontAlgn="base" latinLnBrk="0" hangingPunct="1">
                        <a:lnSpc>
                          <a:spcPct val="100000"/>
                        </a:lnSpc>
                        <a:spcBef>
                          <a:spcPct val="0"/>
                        </a:spcBef>
                        <a:spcAft>
                          <a:spcPct val="0"/>
                        </a:spcAft>
                        <a:buClrTx/>
                        <a:buSzPct val="100000"/>
                        <a:buFontTx/>
                        <a:buNone/>
                      </a:pPr>
                      <a:endParaRPr kumimoji="0" lang="zh-CN" altLang="en-US" sz="2800" b="0" i="0" u="none" strike="noStrike" cap="none" normalizeH="0" baseline="0" smtClean="0">
                        <a:ln>
                          <a:noFill/>
                        </a:ln>
                        <a:solidFill>
                          <a:srgbClr val="000000"/>
                        </a:solidFill>
                        <a:effectLst/>
                        <a:latin typeface="等线" panose="02010600030101010101" charset="-122"/>
                        <a:ea typeface="等线" panose="02010600030101010101" charset="-122"/>
                        <a:cs typeface="等线" panose="02010600030101010101" charset="-122"/>
                      </a:endParaRPr>
                    </a:p>
                  </a:txBody>
                  <a:tcPr marL="91447" marR="91447" marT="45733" marB="4573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6F0EE"/>
                    </a:solidFill>
                  </a:tcPr>
                </a:tc>
              </a:tr>
              <a:tr h="773113">
                <a:tc vMerge="1">
                  <a:tcPr/>
                </a:tc>
                <a:tc>
                  <a:txBody>
                    <a:bodyPr/>
                    <a:lstStyle/>
                    <a:p>
                      <a:pPr marL="0" marR="0" lvl="0" indent="0" algn="l" defTabSz="914400" rtl="0" eaLnBrk="1" fontAlgn="base" latinLnBrk="0" hangingPunct="1">
                        <a:lnSpc>
                          <a:spcPct val="100000"/>
                        </a:lnSpc>
                        <a:spcBef>
                          <a:spcPct val="0"/>
                        </a:spcBef>
                        <a:spcAft>
                          <a:spcPct val="0"/>
                        </a:spcAft>
                        <a:buClrTx/>
                        <a:buSzPct val="100000"/>
                        <a:buFontTx/>
                        <a:buNone/>
                      </a:pPr>
                      <a:endParaRPr kumimoji="0" lang="zh-CN" altLang="en-US" sz="2400" b="0" i="0" u="none" strike="noStrike" cap="none" normalizeH="0" baseline="0" smtClean="0">
                        <a:ln>
                          <a:noFill/>
                        </a:ln>
                        <a:solidFill>
                          <a:srgbClr val="000000"/>
                        </a:solidFill>
                        <a:effectLst/>
                        <a:latin typeface="等线" panose="02010600030101010101" charset="-122"/>
                        <a:ea typeface="等线" panose="02010600030101010101" charset="-122"/>
                        <a:cs typeface="等线" panose="02010600030101010101" charset="-122"/>
                      </a:endParaRPr>
                    </a:p>
                  </a:txBody>
                  <a:tcPr marL="91447" marR="91447" marT="45733" marB="4573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6F0EE"/>
                    </a:solidFill>
                  </a:tcPr>
                </a:tc>
                <a:tc>
                  <a:txBody>
                    <a:bodyPr/>
                    <a:lstStyle/>
                    <a:p>
                      <a:pPr marL="0" marR="0" lvl="0" indent="0" algn="l" defTabSz="914400" rtl="0" eaLnBrk="1" fontAlgn="base" latinLnBrk="0" hangingPunct="1">
                        <a:lnSpc>
                          <a:spcPct val="100000"/>
                        </a:lnSpc>
                        <a:spcBef>
                          <a:spcPct val="0"/>
                        </a:spcBef>
                        <a:spcAft>
                          <a:spcPct val="0"/>
                        </a:spcAft>
                        <a:buClrTx/>
                        <a:buSzPct val="100000"/>
                        <a:buFontTx/>
                        <a:buNone/>
                      </a:pPr>
                      <a:endParaRPr kumimoji="0" lang="zh-CN" altLang="en-US" sz="2400" b="0" i="0" u="none" strike="noStrike" cap="none" normalizeH="0" baseline="0" smtClean="0">
                        <a:ln>
                          <a:noFill/>
                        </a:ln>
                        <a:solidFill>
                          <a:srgbClr val="000000"/>
                        </a:solidFill>
                        <a:effectLst/>
                        <a:latin typeface="等线" panose="02010600030101010101" charset="-122"/>
                        <a:ea typeface="等线" panose="02010600030101010101" charset="-122"/>
                        <a:cs typeface="等线" panose="02010600030101010101" charset="-122"/>
                      </a:endParaRPr>
                    </a:p>
                  </a:txBody>
                  <a:tcPr marL="91447" marR="91447" marT="45733" marB="4573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6F0EE"/>
                    </a:solidFill>
                  </a:tcPr>
                </a:tc>
              </a:tr>
              <a:tr h="773113">
                <a:tc rowSpan="2">
                  <a:txBody>
                    <a:bodyPr/>
                    <a:lstStyle/>
                    <a:p>
                      <a:pPr marL="0" marR="0" lvl="0" indent="0" algn="ctr" defTabSz="914400" rtl="0" eaLnBrk="1" fontAlgn="base" latinLnBrk="0" hangingPunct="1">
                        <a:lnSpc>
                          <a:spcPct val="100000"/>
                        </a:lnSpc>
                        <a:spcBef>
                          <a:spcPct val="0"/>
                        </a:spcBef>
                        <a:spcAft>
                          <a:spcPct val="0"/>
                        </a:spcAft>
                        <a:buClrTx/>
                        <a:buSzPct val="100000"/>
                        <a:buFontTx/>
                        <a:buNone/>
                      </a:pPr>
                      <a:r>
                        <a:rPr kumimoji="0" lang="zh-CN" altLang="en-US" sz="2400" b="1" i="0" u="none" strike="noStrike" cap="none" normalizeH="0" baseline="0" smtClean="0">
                          <a:ln>
                            <a:noFill/>
                          </a:ln>
                          <a:solidFill>
                            <a:srgbClr val="000000"/>
                          </a:solidFill>
                          <a:effectLst/>
                          <a:latin typeface="宋体" panose="02010600030101010101" pitchFamily="2" charset="-122"/>
                          <a:ea typeface="宋体" panose="02010600030101010101" pitchFamily="2" charset="-122"/>
                        </a:rPr>
                        <a:t>院子的小环境</a:t>
                      </a:r>
                      <a:endParaRPr kumimoji="0" lang="zh-CN" altLang="en-US" sz="2400" b="1" i="0" u="none" strike="noStrike" cap="none" normalizeH="0" baseline="0" smtClean="0">
                        <a:ln>
                          <a:noFill/>
                        </a:ln>
                        <a:solidFill>
                          <a:srgbClr val="000000"/>
                        </a:solidFill>
                        <a:effectLst/>
                        <a:latin typeface="宋体" panose="02010600030101010101" pitchFamily="2" charset="-122"/>
                        <a:ea typeface="宋体" panose="02010600030101010101" pitchFamily="2" charset="-122"/>
                      </a:endParaRPr>
                    </a:p>
                    <a:p>
                      <a:pPr marL="0" marR="0" lvl="0" indent="0" algn="ctr" defTabSz="914400" rtl="0" eaLnBrk="1" fontAlgn="base" latinLnBrk="0" hangingPunct="1">
                        <a:lnSpc>
                          <a:spcPct val="100000"/>
                        </a:lnSpc>
                        <a:spcBef>
                          <a:spcPct val="0"/>
                        </a:spcBef>
                        <a:spcAft>
                          <a:spcPct val="0"/>
                        </a:spcAft>
                        <a:buClrTx/>
                        <a:buSzPct val="100000"/>
                        <a:buFontTx/>
                        <a:buNone/>
                      </a:pPr>
                      <a:r>
                        <a:rPr kumimoji="0" lang="zh-CN" altLang="en-US" sz="2400" b="1" i="0" u="none" strike="noStrike" cap="none" normalizeH="0" baseline="0" smtClean="0">
                          <a:ln>
                            <a:noFill/>
                          </a:ln>
                          <a:solidFill>
                            <a:srgbClr val="000000"/>
                          </a:solidFill>
                          <a:effectLst/>
                          <a:latin typeface="宋体" panose="02010600030101010101" pitchFamily="2" charset="-122"/>
                          <a:ea typeface="宋体" panose="02010600030101010101" pitchFamily="2" charset="-122"/>
                        </a:rPr>
                        <a:t>（艰苦）</a:t>
                      </a:r>
                      <a:endParaRPr kumimoji="0" lang="zh-CN" altLang="en-US" sz="2400" b="1" i="0" u="none" strike="noStrike" cap="none" normalizeH="0" baseline="0" smtClean="0">
                        <a:ln>
                          <a:noFill/>
                        </a:ln>
                        <a:solidFill>
                          <a:srgbClr val="000000"/>
                        </a:solidFill>
                        <a:effectLst/>
                        <a:latin typeface="宋体" panose="02010600030101010101" pitchFamily="2" charset="-122"/>
                        <a:ea typeface="宋体" panose="02010600030101010101" pitchFamily="2" charset="-122"/>
                      </a:endParaRPr>
                    </a:p>
                  </a:txBody>
                  <a:tcPr marL="91447" marR="91447" marT="45733" marB="4573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6F0EE"/>
                    </a:solidFill>
                  </a:tcPr>
                </a:tc>
                <a:tc>
                  <a:txBody>
                    <a:bodyPr/>
                    <a:lstStyle/>
                    <a:p>
                      <a:pPr marL="0" marR="0" lvl="0" indent="0" algn="l" defTabSz="914400" rtl="0" eaLnBrk="1" fontAlgn="base" latinLnBrk="0" hangingPunct="1">
                        <a:lnSpc>
                          <a:spcPct val="100000"/>
                        </a:lnSpc>
                        <a:spcBef>
                          <a:spcPct val="0"/>
                        </a:spcBef>
                        <a:spcAft>
                          <a:spcPct val="0"/>
                        </a:spcAft>
                        <a:buClrTx/>
                        <a:buSzPct val="100000"/>
                        <a:buFontTx/>
                        <a:buNone/>
                      </a:pPr>
                      <a:endParaRPr kumimoji="0" lang="zh-CN" altLang="en-US" sz="2400" b="0" i="0" u="none" strike="noStrike" cap="none" normalizeH="0" baseline="0" smtClean="0">
                        <a:ln>
                          <a:noFill/>
                        </a:ln>
                        <a:solidFill>
                          <a:srgbClr val="000000"/>
                        </a:solidFill>
                        <a:effectLst/>
                        <a:latin typeface="等线" panose="02010600030101010101" charset="-122"/>
                        <a:ea typeface="等线" panose="02010600030101010101" charset="-122"/>
                        <a:cs typeface="等线" panose="02010600030101010101" charset="-122"/>
                      </a:endParaRPr>
                    </a:p>
                  </a:txBody>
                  <a:tcPr marL="91447" marR="91447" marT="45733" marB="4573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6F0EE"/>
                    </a:solidFill>
                  </a:tcPr>
                </a:tc>
                <a:tc>
                  <a:txBody>
                    <a:bodyPr/>
                    <a:lstStyle/>
                    <a:p>
                      <a:pPr marL="0" marR="0" lvl="0" indent="0" algn="l" defTabSz="914400" rtl="0" eaLnBrk="1" fontAlgn="base" latinLnBrk="0" hangingPunct="1">
                        <a:lnSpc>
                          <a:spcPct val="100000"/>
                        </a:lnSpc>
                        <a:spcBef>
                          <a:spcPct val="0"/>
                        </a:spcBef>
                        <a:spcAft>
                          <a:spcPct val="0"/>
                        </a:spcAft>
                        <a:buClrTx/>
                        <a:buSzPct val="100000"/>
                        <a:buFontTx/>
                        <a:buNone/>
                      </a:pPr>
                      <a:endParaRPr kumimoji="0" lang="zh-CN" altLang="en-US" sz="2400" b="0" i="0" u="none" strike="noStrike" cap="none" normalizeH="0" baseline="0" smtClean="0">
                        <a:ln>
                          <a:noFill/>
                        </a:ln>
                        <a:solidFill>
                          <a:srgbClr val="000000"/>
                        </a:solidFill>
                        <a:effectLst/>
                        <a:latin typeface="等线" panose="02010600030101010101" charset="-122"/>
                        <a:ea typeface="等线" panose="02010600030101010101" charset="-122"/>
                        <a:cs typeface="等线" panose="02010600030101010101" charset="-122"/>
                      </a:endParaRPr>
                    </a:p>
                  </a:txBody>
                  <a:tcPr marL="91447" marR="91447" marT="45733" marB="4573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6F0EE"/>
                    </a:solidFill>
                  </a:tcPr>
                </a:tc>
              </a:tr>
              <a:tr h="773113">
                <a:tc vMerge="1">
                  <a:tcPr/>
                </a:tc>
                <a:tc>
                  <a:txBody>
                    <a:bodyPr/>
                    <a:lstStyle/>
                    <a:p>
                      <a:pPr marL="0" marR="0" lvl="0" indent="0" algn="l" defTabSz="914400" rtl="0" eaLnBrk="1" fontAlgn="base" latinLnBrk="0" hangingPunct="1">
                        <a:lnSpc>
                          <a:spcPct val="100000"/>
                        </a:lnSpc>
                        <a:spcBef>
                          <a:spcPct val="0"/>
                        </a:spcBef>
                        <a:spcAft>
                          <a:spcPct val="0"/>
                        </a:spcAft>
                        <a:buClrTx/>
                        <a:buSzPct val="100000"/>
                        <a:buFontTx/>
                        <a:buNone/>
                      </a:pPr>
                      <a:endParaRPr kumimoji="0" lang="zh-CN" altLang="en-US" sz="2400" b="0" i="0" u="none" strike="noStrike" cap="none" normalizeH="0" baseline="0" smtClean="0">
                        <a:ln>
                          <a:noFill/>
                        </a:ln>
                        <a:solidFill>
                          <a:srgbClr val="000000"/>
                        </a:solidFill>
                        <a:effectLst/>
                        <a:latin typeface="等线" panose="02010600030101010101" charset="-122"/>
                        <a:ea typeface="等线" panose="02010600030101010101" charset="-122"/>
                        <a:cs typeface="等线" panose="02010600030101010101" charset="-122"/>
                      </a:endParaRPr>
                    </a:p>
                  </a:txBody>
                  <a:tcPr marL="91447" marR="91447" marT="45733" marB="4573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6F0EE"/>
                    </a:solidFill>
                  </a:tcPr>
                </a:tc>
                <a:tc>
                  <a:txBody>
                    <a:bodyPr/>
                    <a:lstStyle/>
                    <a:p>
                      <a:pPr marL="0" marR="0" lvl="0" indent="0" algn="l" defTabSz="914400" rtl="0" eaLnBrk="1" fontAlgn="base" latinLnBrk="0" hangingPunct="1">
                        <a:lnSpc>
                          <a:spcPct val="100000"/>
                        </a:lnSpc>
                        <a:spcBef>
                          <a:spcPct val="0"/>
                        </a:spcBef>
                        <a:spcAft>
                          <a:spcPct val="0"/>
                        </a:spcAft>
                        <a:buClrTx/>
                        <a:buSzPct val="100000"/>
                        <a:buFontTx/>
                        <a:buNone/>
                      </a:pPr>
                      <a:endParaRPr kumimoji="0" lang="zh-CN" altLang="en-US" sz="2400" b="0" i="0" u="none" strike="noStrike" cap="none" normalizeH="0" baseline="0" smtClean="0">
                        <a:ln>
                          <a:noFill/>
                        </a:ln>
                        <a:solidFill>
                          <a:srgbClr val="000000"/>
                        </a:solidFill>
                        <a:effectLst/>
                        <a:latin typeface="等线" panose="02010600030101010101" charset="-122"/>
                        <a:ea typeface="等线" panose="02010600030101010101" charset="-122"/>
                        <a:cs typeface="等线" panose="02010600030101010101" charset="-122"/>
                      </a:endParaRPr>
                    </a:p>
                  </a:txBody>
                  <a:tcPr marL="91447" marR="91447" marT="45733" marB="4573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6F0EE"/>
                    </a:solidFill>
                  </a:tcPr>
                </a:tc>
              </a:tr>
            </a:tbl>
          </a:graphicData>
        </a:graphic>
      </p:graphicFrame>
      <p:sp>
        <p:nvSpPr>
          <p:cNvPr id="15387" name="文本框 13"/>
          <p:cNvSpPr/>
          <p:nvPr/>
        </p:nvSpPr>
        <p:spPr>
          <a:xfrm>
            <a:off x="1857375" y="1993900"/>
            <a:ext cx="2906713" cy="369888"/>
          </a:xfrm>
          <a:prstGeom prst="rect">
            <a:avLst/>
          </a:prstGeom>
          <a:noFill/>
          <a:ln>
            <a:noFill/>
            <a:miter lim="800000"/>
          </a:ln>
        </p:spPr>
        <p:txBody>
          <a:bodyPr lIns="0" tIns="0" rIns="0" bIns="0">
            <a:spAutoFit/>
          </a:bodyPr>
          <a:lstStyle/>
          <a:p>
            <a:pPr algn="ctr"/>
            <a:r>
              <a:rPr lang="zh-CN" altLang="en-US" sz="2400" b="1">
                <a:solidFill>
                  <a:srgbClr val="894125"/>
                </a:solidFill>
                <a:latin typeface="楷体" panose="02010609060101010101" pitchFamily="49" charset="-122"/>
                <a:ea typeface="楷体" panose="02010609060101010101" pitchFamily="49" charset="-122"/>
              </a:rPr>
              <a:t>地理环境</a:t>
            </a:r>
            <a:endParaRPr lang="zh-CN" altLang="en-US" sz="2400" b="1">
              <a:solidFill>
                <a:srgbClr val="894125"/>
              </a:solidFill>
              <a:latin typeface="楷体" panose="02010609060101010101" pitchFamily="49" charset="-122"/>
              <a:ea typeface="楷体" panose="02010609060101010101" pitchFamily="49" charset="-122"/>
            </a:endParaRPr>
          </a:p>
        </p:txBody>
      </p:sp>
      <p:sp>
        <p:nvSpPr>
          <p:cNvPr id="15388" name="文本框 14"/>
          <p:cNvSpPr/>
          <p:nvPr/>
        </p:nvSpPr>
        <p:spPr>
          <a:xfrm>
            <a:off x="4208463" y="1993900"/>
            <a:ext cx="4081462" cy="369888"/>
          </a:xfrm>
          <a:prstGeom prst="rect">
            <a:avLst/>
          </a:prstGeom>
          <a:noFill/>
          <a:ln>
            <a:noFill/>
            <a:miter lim="800000"/>
          </a:ln>
        </p:spPr>
        <p:txBody>
          <a:bodyPr lIns="0" tIns="0" rIns="0" bIns="0">
            <a:spAutoFit/>
          </a:bodyPr>
          <a:lstStyle/>
          <a:p>
            <a:r>
              <a:rPr lang="zh-CN" altLang="en-US" sz="2400" b="1">
                <a:solidFill>
                  <a:srgbClr val="894125"/>
                </a:solidFill>
                <a:latin typeface="楷体" panose="02010609060101010101" pitchFamily="49" charset="-122"/>
                <a:ea typeface="楷体" panose="02010609060101010101" pitchFamily="49" charset="-122"/>
              </a:rPr>
              <a:t>大风肆虐，“怪物”盘踞。</a:t>
            </a:r>
            <a:endParaRPr lang="zh-CN" altLang="en-US" sz="2400" b="1">
              <a:solidFill>
                <a:srgbClr val="894125"/>
              </a:solidFill>
              <a:latin typeface="楷体" panose="02010609060101010101" pitchFamily="49" charset="-122"/>
              <a:ea typeface="楷体" panose="02010609060101010101" pitchFamily="49" charset="-122"/>
            </a:endParaRPr>
          </a:p>
        </p:txBody>
      </p:sp>
      <p:sp>
        <p:nvSpPr>
          <p:cNvPr id="15389" name="文本框 15"/>
          <p:cNvSpPr/>
          <p:nvPr/>
        </p:nvSpPr>
        <p:spPr>
          <a:xfrm>
            <a:off x="4222750" y="2576513"/>
            <a:ext cx="4545013" cy="738187"/>
          </a:xfrm>
          <a:prstGeom prst="rect">
            <a:avLst/>
          </a:prstGeom>
          <a:noFill/>
          <a:ln>
            <a:noFill/>
            <a:miter lim="800000"/>
          </a:ln>
        </p:spPr>
        <p:txBody>
          <a:bodyPr lIns="0" tIns="0" rIns="0" bIns="0">
            <a:spAutoFit/>
          </a:bodyPr>
          <a:lstStyle/>
          <a:p>
            <a:r>
              <a:rPr lang="zh-CN" altLang="en-US" sz="2400" b="1">
                <a:solidFill>
                  <a:srgbClr val="894125"/>
                </a:solidFill>
                <a:latin typeface="楷体" panose="02010609060101010101" pitchFamily="49" charset="-122"/>
                <a:ea typeface="楷体" panose="02010609060101010101" pitchFamily="49" charset="-122"/>
              </a:rPr>
              <a:t>“风大作时，能逆吹牛马使倒行，或擎之高二三丈而坠。”</a:t>
            </a:r>
            <a:endParaRPr lang="zh-CN" altLang="en-US" sz="2400" b="1">
              <a:solidFill>
                <a:srgbClr val="894125"/>
              </a:solidFill>
              <a:latin typeface="楷体" panose="02010609060101010101" pitchFamily="49" charset="-122"/>
              <a:ea typeface="楷体" panose="02010609060101010101" pitchFamily="49" charset="-122"/>
            </a:endParaRPr>
          </a:p>
        </p:txBody>
      </p:sp>
      <p:sp>
        <p:nvSpPr>
          <p:cNvPr id="15390" name="文本框 16"/>
          <p:cNvSpPr/>
          <p:nvPr/>
        </p:nvSpPr>
        <p:spPr>
          <a:xfrm>
            <a:off x="4208463" y="3343275"/>
            <a:ext cx="5157787" cy="708025"/>
          </a:xfrm>
          <a:prstGeom prst="rect">
            <a:avLst/>
          </a:prstGeom>
          <a:noFill/>
          <a:ln>
            <a:noFill/>
            <a:miter lim="800000"/>
          </a:ln>
        </p:spPr>
        <p:txBody>
          <a:bodyPr lIns="0" tIns="0" rIns="0" bIns="0">
            <a:spAutoFit/>
          </a:bodyPr>
          <a:lstStyle/>
          <a:p>
            <a:r>
              <a:rPr lang="zh-CN" altLang="en-US" sz="2400" b="1">
                <a:solidFill>
                  <a:srgbClr val="894125"/>
                </a:solidFill>
                <a:latin typeface="楷体" panose="02010609060101010101" pitchFamily="49" charset="-122"/>
                <a:ea typeface="楷体" panose="02010609060101010101" pitchFamily="49" charset="-122"/>
              </a:rPr>
              <a:t>三间房，一个人。（简陋）</a:t>
            </a:r>
            <a:endParaRPr lang="zh-CN" altLang="en-US" sz="2400" b="1">
              <a:solidFill>
                <a:srgbClr val="894125"/>
              </a:solidFill>
              <a:latin typeface="楷体" panose="02010609060101010101" pitchFamily="49" charset="-122"/>
              <a:ea typeface="楷体" panose="02010609060101010101" pitchFamily="49" charset="-122"/>
            </a:endParaRPr>
          </a:p>
          <a:p>
            <a:r>
              <a:rPr lang="zh-CN" altLang="en-US" sz="2200" b="1">
                <a:solidFill>
                  <a:srgbClr val="894125"/>
                </a:solidFill>
                <a:latin typeface="楷体" panose="02010609060101010101" pitchFamily="49" charset="-122"/>
                <a:ea typeface="楷体" panose="02010609060101010101" pitchFamily="49" charset="-122"/>
              </a:rPr>
              <a:t>日出而作，日落而息。（俭朴、单调）</a:t>
            </a:r>
            <a:endParaRPr lang="zh-CN" altLang="en-US" sz="2200" b="1">
              <a:solidFill>
                <a:srgbClr val="894125"/>
              </a:solidFill>
              <a:latin typeface="楷体" panose="02010609060101010101" pitchFamily="49" charset="-122"/>
              <a:ea typeface="楷体" panose="02010609060101010101" pitchFamily="49" charset="-122"/>
            </a:endParaRPr>
          </a:p>
        </p:txBody>
      </p:sp>
      <p:sp>
        <p:nvSpPr>
          <p:cNvPr id="15391" name="文本框 17"/>
          <p:cNvSpPr/>
          <p:nvPr/>
        </p:nvSpPr>
        <p:spPr>
          <a:xfrm>
            <a:off x="2041525" y="2776538"/>
            <a:ext cx="2520950" cy="369887"/>
          </a:xfrm>
          <a:prstGeom prst="rect">
            <a:avLst/>
          </a:prstGeom>
          <a:noFill/>
          <a:ln>
            <a:noFill/>
            <a:miter lim="800000"/>
          </a:ln>
        </p:spPr>
        <p:txBody>
          <a:bodyPr lIns="0" tIns="0" rIns="0" bIns="0">
            <a:spAutoFit/>
          </a:bodyPr>
          <a:lstStyle/>
          <a:p>
            <a:pPr algn="ctr"/>
            <a:r>
              <a:rPr lang="zh-CN" altLang="en-US" sz="2400" b="1">
                <a:solidFill>
                  <a:srgbClr val="894125"/>
                </a:solidFill>
                <a:latin typeface="楷体" panose="02010609060101010101" pitchFamily="49" charset="-122"/>
                <a:ea typeface="楷体" panose="02010609060101010101" pitchFamily="49" charset="-122"/>
              </a:rPr>
              <a:t>历史记载</a:t>
            </a:r>
            <a:endParaRPr lang="zh-CN" altLang="en-US" sz="2400" b="1">
              <a:solidFill>
                <a:srgbClr val="894125"/>
              </a:solidFill>
              <a:latin typeface="楷体" panose="02010609060101010101" pitchFamily="49" charset="-122"/>
              <a:ea typeface="楷体" panose="02010609060101010101" pitchFamily="49" charset="-122"/>
            </a:endParaRPr>
          </a:p>
        </p:txBody>
      </p:sp>
      <p:sp>
        <p:nvSpPr>
          <p:cNvPr id="15392" name="文本框 18"/>
          <p:cNvSpPr/>
          <p:nvPr/>
        </p:nvSpPr>
        <p:spPr>
          <a:xfrm>
            <a:off x="2436813" y="3576638"/>
            <a:ext cx="1677987" cy="368300"/>
          </a:xfrm>
          <a:prstGeom prst="rect">
            <a:avLst/>
          </a:prstGeom>
          <a:noFill/>
          <a:ln>
            <a:noFill/>
            <a:miter lim="800000"/>
          </a:ln>
        </p:spPr>
        <p:txBody>
          <a:bodyPr lIns="0" tIns="0" rIns="0" bIns="0">
            <a:spAutoFit/>
          </a:bodyPr>
          <a:lstStyle/>
          <a:p>
            <a:pPr algn="ctr"/>
            <a:r>
              <a:rPr lang="zh-CN" altLang="en-US" sz="2400" b="1">
                <a:solidFill>
                  <a:srgbClr val="894125"/>
                </a:solidFill>
                <a:latin typeface="楷体" panose="02010609060101010101" pitchFamily="49" charset="-122"/>
                <a:ea typeface="楷体" panose="02010609060101010101" pitchFamily="49" charset="-122"/>
              </a:rPr>
              <a:t>生活条件</a:t>
            </a:r>
            <a:endParaRPr lang="zh-CN" altLang="en-US" sz="2400" b="1">
              <a:solidFill>
                <a:srgbClr val="894125"/>
              </a:solidFill>
              <a:latin typeface="楷体" panose="02010609060101010101" pitchFamily="49" charset="-122"/>
              <a:ea typeface="楷体" panose="02010609060101010101" pitchFamily="49" charset="-122"/>
            </a:endParaRPr>
          </a:p>
        </p:txBody>
      </p:sp>
      <p:sp>
        <p:nvSpPr>
          <p:cNvPr id="15393" name="文本框 26"/>
          <p:cNvSpPr/>
          <p:nvPr/>
        </p:nvSpPr>
        <p:spPr>
          <a:xfrm>
            <a:off x="2290763" y="4300538"/>
            <a:ext cx="1874837" cy="369887"/>
          </a:xfrm>
          <a:prstGeom prst="rect">
            <a:avLst/>
          </a:prstGeom>
          <a:noFill/>
          <a:ln>
            <a:noFill/>
            <a:miter lim="800000"/>
          </a:ln>
        </p:spPr>
        <p:txBody>
          <a:bodyPr lIns="0" tIns="0" rIns="0" bIns="0">
            <a:spAutoFit/>
          </a:bodyPr>
          <a:lstStyle/>
          <a:p>
            <a:pPr algn="ctr"/>
            <a:r>
              <a:rPr lang="zh-CN" altLang="en-US" sz="2400" b="1">
                <a:solidFill>
                  <a:srgbClr val="894125"/>
                </a:solidFill>
                <a:latin typeface="楷体" panose="02010609060101010101" pitchFamily="49" charset="-122"/>
                <a:ea typeface="楷体" panose="02010609060101010101" pitchFamily="49" charset="-122"/>
              </a:rPr>
              <a:t>三个典型事例</a:t>
            </a:r>
            <a:endParaRPr lang="zh-CN" altLang="en-US" sz="2400" b="1">
              <a:solidFill>
                <a:srgbClr val="894125"/>
              </a:solidFill>
              <a:latin typeface="楷体" panose="02010609060101010101" pitchFamily="49" charset="-122"/>
              <a:ea typeface="楷体" panose="02010609060101010101" pitchFamily="49" charset="-122"/>
            </a:endParaRPr>
          </a:p>
        </p:txBody>
      </p:sp>
      <p:sp>
        <p:nvSpPr>
          <p:cNvPr id="15394" name="文本框 27"/>
          <p:cNvSpPr/>
          <p:nvPr/>
        </p:nvSpPr>
        <p:spPr>
          <a:xfrm>
            <a:off x="4205288" y="4146550"/>
            <a:ext cx="4678362" cy="677863"/>
          </a:xfrm>
          <a:prstGeom prst="rect">
            <a:avLst/>
          </a:prstGeom>
          <a:noFill/>
          <a:ln>
            <a:noFill/>
            <a:miter lim="800000"/>
          </a:ln>
        </p:spPr>
        <p:txBody>
          <a:bodyPr lIns="0" tIns="0" rIns="0" bIns="0">
            <a:spAutoFit/>
          </a:bodyPr>
          <a:lstStyle/>
          <a:p>
            <a:r>
              <a:rPr lang="zh-CN" altLang="en-US" sz="2200" b="1">
                <a:solidFill>
                  <a:srgbClr val="894125"/>
                </a:solidFill>
                <a:latin typeface="楷体" panose="02010609060101010101" pitchFamily="49" charset="-122"/>
                <a:ea typeface="楷体" panose="02010609060101010101" pitchFamily="49" charset="-122"/>
              </a:rPr>
              <a:t>五位老汉离世；老伴静静过世；女儿三番五次接他去城里享福，他不走。</a:t>
            </a:r>
            <a:endParaRPr lang="zh-CN" altLang="en-US" sz="2200" b="1">
              <a:solidFill>
                <a:srgbClr val="894125"/>
              </a:solidFill>
              <a:latin typeface="楷体" panose="02010609060101010101" pitchFamily="49" charset="-122"/>
              <a:ea typeface="楷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5387"/>
                                        </p:tgtEl>
                                        <p:attrNameLst>
                                          <p:attrName>style.visibility</p:attrName>
                                        </p:attrNameLst>
                                      </p:cBhvr>
                                      <p:to>
                                        <p:strVal val="visible"/>
                                      </p:to>
                                    </p:set>
                                    <p:animEffect transition="in" filter="fade">
                                      <p:cBhvr>
                                        <p:cTn id="7" dur="1000"/>
                                        <p:tgtEl>
                                          <p:spTgt spid="15387"/>
                                        </p:tgtEl>
                                      </p:cBhvr>
                                    </p:animEffect>
                                    <p:anim calcmode="lin" valueType="num">
                                      <p:cBhvr>
                                        <p:cTn id="8" dur="1000" fill="hold"/>
                                        <p:tgtEl>
                                          <p:spTgt spid="15387"/>
                                        </p:tgtEl>
                                        <p:attrNameLst>
                                          <p:attrName>ppt_x</p:attrName>
                                        </p:attrNameLst>
                                      </p:cBhvr>
                                      <p:tavLst>
                                        <p:tav tm="0">
                                          <p:val>
                                            <p:strVal val="#ppt_x"/>
                                          </p:val>
                                        </p:tav>
                                        <p:tav tm="100000">
                                          <p:val>
                                            <p:strVal val="#ppt_x"/>
                                          </p:val>
                                        </p:tav>
                                      </p:tavLst>
                                    </p:anim>
                                    <p:anim calcmode="lin" valueType="num">
                                      <p:cBhvr>
                                        <p:cTn id="9" dur="1000" fill="hold"/>
                                        <p:tgtEl>
                                          <p:spTgt spid="1538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5388"/>
                                        </p:tgtEl>
                                        <p:attrNameLst>
                                          <p:attrName>style.visibility</p:attrName>
                                        </p:attrNameLst>
                                      </p:cBhvr>
                                      <p:to>
                                        <p:strVal val="visible"/>
                                      </p:to>
                                    </p:set>
                                    <p:animEffect transition="in" filter="fade">
                                      <p:cBhvr>
                                        <p:cTn id="14" dur="1000"/>
                                        <p:tgtEl>
                                          <p:spTgt spid="15388"/>
                                        </p:tgtEl>
                                      </p:cBhvr>
                                    </p:animEffect>
                                    <p:anim calcmode="lin" valueType="num">
                                      <p:cBhvr>
                                        <p:cTn id="15" dur="1000" fill="hold"/>
                                        <p:tgtEl>
                                          <p:spTgt spid="15388"/>
                                        </p:tgtEl>
                                        <p:attrNameLst>
                                          <p:attrName>ppt_x</p:attrName>
                                        </p:attrNameLst>
                                      </p:cBhvr>
                                      <p:tavLst>
                                        <p:tav tm="0">
                                          <p:val>
                                            <p:strVal val="#ppt_x"/>
                                          </p:val>
                                        </p:tav>
                                        <p:tav tm="100000">
                                          <p:val>
                                            <p:strVal val="#ppt_x"/>
                                          </p:val>
                                        </p:tav>
                                      </p:tavLst>
                                    </p:anim>
                                    <p:anim calcmode="lin" valueType="num">
                                      <p:cBhvr>
                                        <p:cTn id="16" dur="1000" fill="hold"/>
                                        <p:tgtEl>
                                          <p:spTgt spid="15388"/>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5391"/>
                                        </p:tgtEl>
                                        <p:attrNameLst>
                                          <p:attrName>style.visibility</p:attrName>
                                        </p:attrNameLst>
                                      </p:cBhvr>
                                      <p:to>
                                        <p:strVal val="visible"/>
                                      </p:to>
                                    </p:set>
                                    <p:animEffect transition="in" filter="fade">
                                      <p:cBhvr>
                                        <p:cTn id="21" dur="1000"/>
                                        <p:tgtEl>
                                          <p:spTgt spid="15391"/>
                                        </p:tgtEl>
                                      </p:cBhvr>
                                    </p:animEffect>
                                    <p:anim calcmode="lin" valueType="num">
                                      <p:cBhvr>
                                        <p:cTn id="22" dur="1000" fill="hold"/>
                                        <p:tgtEl>
                                          <p:spTgt spid="15391"/>
                                        </p:tgtEl>
                                        <p:attrNameLst>
                                          <p:attrName>ppt_x</p:attrName>
                                        </p:attrNameLst>
                                      </p:cBhvr>
                                      <p:tavLst>
                                        <p:tav tm="0">
                                          <p:val>
                                            <p:strVal val="#ppt_x"/>
                                          </p:val>
                                        </p:tav>
                                        <p:tav tm="100000">
                                          <p:val>
                                            <p:strVal val="#ppt_x"/>
                                          </p:val>
                                        </p:tav>
                                      </p:tavLst>
                                    </p:anim>
                                    <p:anim calcmode="lin" valueType="num">
                                      <p:cBhvr>
                                        <p:cTn id="23" dur="1000" fill="hold"/>
                                        <p:tgtEl>
                                          <p:spTgt spid="15391"/>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15389"/>
                                        </p:tgtEl>
                                        <p:attrNameLst>
                                          <p:attrName>style.visibility</p:attrName>
                                        </p:attrNameLst>
                                      </p:cBhvr>
                                      <p:to>
                                        <p:strVal val="visible"/>
                                      </p:to>
                                    </p:set>
                                    <p:animEffect transition="in" filter="fade">
                                      <p:cBhvr>
                                        <p:cTn id="28" dur="1000"/>
                                        <p:tgtEl>
                                          <p:spTgt spid="15389"/>
                                        </p:tgtEl>
                                      </p:cBhvr>
                                    </p:animEffect>
                                    <p:anim calcmode="lin" valueType="num">
                                      <p:cBhvr>
                                        <p:cTn id="29" dur="1000" fill="hold"/>
                                        <p:tgtEl>
                                          <p:spTgt spid="15389"/>
                                        </p:tgtEl>
                                        <p:attrNameLst>
                                          <p:attrName>ppt_x</p:attrName>
                                        </p:attrNameLst>
                                      </p:cBhvr>
                                      <p:tavLst>
                                        <p:tav tm="0">
                                          <p:val>
                                            <p:strVal val="#ppt_x"/>
                                          </p:val>
                                        </p:tav>
                                        <p:tav tm="100000">
                                          <p:val>
                                            <p:strVal val="#ppt_x"/>
                                          </p:val>
                                        </p:tav>
                                      </p:tavLst>
                                    </p:anim>
                                    <p:anim calcmode="lin" valueType="num">
                                      <p:cBhvr>
                                        <p:cTn id="30" dur="1000" fill="hold"/>
                                        <p:tgtEl>
                                          <p:spTgt spid="15389"/>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15392"/>
                                        </p:tgtEl>
                                        <p:attrNameLst>
                                          <p:attrName>style.visibility</p:attrName>
                                        </p:attrNameLst>
                                      </p:cBhvr>
                                      <p:to>
                                        <p:strVal val="visible"/>
                                      </p:to>
                                    </p:set>
                                    <p:animEffect transition="in" filter="fade">
                                      <p:cBhvr>
                                        <p:cTn id="35" dur="1000"/>
                                        <p:tgtEl>
                                          <p:spTgt spid="15392"/>
                                        </p:tgtEl>
                                      </p:cBhvr>
                                    </p:animEffect>
                                    <p:anim calcmode="lin" valueType="num">
                                      <p:cBhvr>
                                        <p:cTn id="36" dur="1000" fill="hold"/>
                                        <p:tgtEl>
                                          <p:spTgt spid="15392"/>
                                        </p:tgtEl>
                                        <p:attrNameLst>
                                          <p:attrName>ppt_x</p:attrName>
                                        </p:attrNameLst>
                                      </p:cBhvr>
                                      <p:tavLst>
                                        <p:tav tm="0">
                                          <p:val>
                                            <p:strVal val="#ppt_x"/>
                                          </p:val>
                                        </p:tav>
                                        <p:tav tm="100000">
                                          <p:val>
                                            <p:strVal val="#ppt_x"/>
                                          </p:val>
                                        </p:tav>
                                      </p:tavLst>
                                    </p:anim>
                                    <p:anim calcmode="lin" valueType="num">
                                      <p:cBhvr>
                                        <p:cTn id="37" dur="1000" fill="hold"/>
                                        <p:tgtEl>
                                          <p:spTgt spid="15392"/>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15390"/>
                                        </p:tgtEl>
                                        <p:attrNameLst>
                                          <p:attrName>style.visibility</p:attrName>
                                        </p:attrNameLst>
                                      </p:cBhvr>
                                      <p:to>
                                        <p:strVal val="visible"/>
                                      </p:to>
                                    </p:set>
                                    <p:animEffect transition="in" filter="fade">
                                      <p:cBhvr>
                                        <p:cTn id="42" dur="1000"/>
                                        <p:tgtEl>
                                          <p:spTgt spid="15390"/>
                                        </p:tgtEl>
                                      </p:cBhvr>
                                    </p:animEffect>
                                    <p:anim calcmode="lin" valueType="num">
                                      <p:cBhvr>
                                        <p:cTn id="43" dur="1000" fill="hold"/>
                                        <p:tgtEl>
                                          <p:spTgt spid="15390"/>
                                        </p:tgtEl>
                                        <p:attrNameLst>
                                          <p:attrName>ppt_x</p:attrName>
                                        </p:attrNameLst>
                                      </p:cBhvr>
                                      <p:tavLst>
                                        <p:tav tm="0">
                                          <p:val>
                                            <p:strVal val="#ppt_x"/>
                                          </p:val>
                                        </p:tav>
                                        <p:tav tm="100000">
                                          <p:val>
                                            <p:strVal val="#ppt_x"/>
                                          </p:val>
                                        </p:tav>
                                      </p:tavLst>
                                    </p:anim>
                                    <p:anim calcmode="lin" valueType="num">
                                      <p:cBhvr>
                                        <p:cTn id="44" dur="1000" fill="hold"/>
                                        <p:tgtEl>
                                          <p:spTgt spid="15390"/>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15393"/>
                                        </p:tgtEl>
                                        <p:attrNameLst>
                                          <p:attrName>style.visibility</p:attrName>
                                        </p:attrNameLst>
                                      </p:cBhvr>
                                      <p:to>
                                        <p:strVal val="visible"/>
                                      </p:to>
                                    </p:set>
                                    <p:animEffect transition="in" filter="fade">
                                      <p:cBhvr>
                                        <p:cTn id="49" dur="1000"/>
                                        <p:tgtEl>
                                          <p:spTgt spid="15393"/>
                                        </p:tgtEl>
                                      </p:cBhvr>
                                    </p:animEffect>
                                    <p:anim calcmode="lin" valueType="num">
                                      <p:cBhvr>
                                        <p:cTn id="50" dur="1000" fill="hold"/>
                                        <p:tgtEl>
                                          <p:spTgt spid="15393"/>
                                        </p:tgtEl>
                                        <p:attrNameLst>
                                          <p:attrName>ppt_x</p:attrName>
                                        </p:attrNameLst>
                                      </p:cBhvr>
                                      <p:tavLst>
                                        <p:tav tm="0">
                                          <p:val>
                                            <p:strVal val="#ppt_x"/>
                                          </p:val>
                                        </p:tav>
                                        <p:tav tm="100000">
                                          <p:val>
                                            <p:strVal val="#ppt_x"/>
                                          </p:val>
                                        </p:tav>
                                      </p:tavLst>
                                    </p:anim>
                                    <p:anim calcmode="lin" valueType="num">
                                      <p:cBhvr>
                                        <p:cTn id="51" dur="1000" fill="hold"/>
                                        <p:tgtEl>
                                          <p:spTgt spid="15393"/>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15394"/>
                                        </p:tgtEl>
                                        <p:attrNameLst>
                                          <p:attrName>style.visibility</p:attrName>
                                        </p:attrNameLst>
                                      </p:cBhvr>
                                      <p:to>
                                        <p:strVal val="visible"/>
                                      </p:to>
                                    </p:set>
                                    <p:animEffect transition="in" filter="fade">
                                      <p:cBhvr>
                                        <p:cTn id="56" dur="1000"/>
                                        <p:tgtEl>
                                          <p:spTgt spid="15394"/>
                                        </p:tgtEl>
                                      </p:cBhvr>
                                    </p:animEffect>
                                    <p:anim calcmode="lin" valueType="num">
                                      <p:cBhvr>
                                        <p:cTn id="57" dur="1000" fill="hold"/>
                                        <p:tgtEl>
                                          <p:spTgt spid="15394"/>
                                        </p:tgtEl>
                                        <p:attrNameLst>
                                          <p:attrName>ppt_x</p:attrName>
                                        </p:attrNameLst>
                                      </p:cBhvr>
                                      <p:tavLst>
                                        <p:tav tm="0">
                                          <p:val>
                                            <p:strVal val="#ppt_x"/>
                                          </p:val>
                                        </p:tav>
                                        <p:tav tm="100000">
                                          <p:val>
                                            <p:strVal val="#ppt_x"/>
                                          </p:val>
                                        </p:tav>
                                      </p:tavLst>
                                    </p:anim>
                                    <p:anim calcmode="lin" valueType="num">
                                      <p:cBhvr>
                                        <p:cTn id="58" dur="1000" fill="hold"/>
                                        <p:tgtEl>
                                          <p:spTgt spid="1539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87" grpId="0" animBg="1"/>
      <p:bldP spid="15388" grpId="0" animBg="1"/>
      <p:bldP spid="15389" grpId="0" animBg="1"/>
      <p:bldP spid="15390" grpId="0" animBg="1"/>
      <p:bldP spid="15391" grpId="0" animBg="1"/>
      <p:bldP spid="15392" grpId="0" animBg="1"/>
      <p:bldP spid="15393" grpId="0" animBg="1"/>
      <p:bldP spid="1539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文本框 3"/>
          <p:cNvSpPr>
            <a:spLocks noChangeArrowheads="1"/>
          </p:cNvSpPr>
          <p:nvPr/>
        </p:nvSpPr>
        <p:spPr bwMode="auto">
          <a:xfrm>
            <a:off x="433388" y="1063625"/>
            <a:ext cx="831215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pPr>
            <a:r>
              <a:rPr lang="zh-CN" altLang="en-US" sz="2800" b="1">
                <a:latin typeface="宋体" panose="02010600030101010101" pitchFamily="2" charset="-122"/>
              </a:rPr>
              <a:t>    推测：十五年来，老人经历的风风雨雨，他还会遇到怎样的事？</a:t>
            </a:r>
            <a:endParaRPr lang="zh-CN" altLang="en-US" sz="2800" b="1">
              <a:latin typeface="宋体" panose="02010600030101010101" pitchFamily="2" charset="-122"/>
            </a:endParaRPr>
          </a:p>
        </p:txBody>
      </p:sp>
      <p:sp>
        <p:nvSpPr>
          <p:cNvPr id="16387" name="文本框 2"/>
          <p:cNvSpPr/>
          <p:nvPr/>
        </p:nvSpPr>
        <p:spPr>
          <a:xfrm>
            <a:off x="417513" y="3406775"/>
            <a:ext cx="8312150" cy="965200"/>
          </a:xfrm>
          <a:prstGeom prst="rect">
            <a:avLst/>
          </a:prstGeom>
          <a:noFill/>
          <a:ln>
            <a:noFill/>
            <a:miter lim="800000"/>
          </a:ln>
        </p:spPr>
        <p:txBody>
          <a:bodyPr lIns="0" tIns="0" rIns="0" bIns="0">
            <a:spAutoFit/>
          </a:bodyPr>
          <a:lstStyle/>
          <a:p>
            <a:pPr>
              <a:lnSpc>
                <a:spcPct val="120000"/>
              </a:lnSpc>
            </a:pPr>
            <a:r>
              <a:rPr lang="zh-CN" altLang="en-US" sz="2800" b="1">
                <a:solidFill>
                  <a:srgbClr val="000066"/>
                </a:solidFill>
                <a:latin typeface="楷体" panose="02010609060101010101" pitchFamily="49" charset="-122"/>
                <a:ea typeface="楷体" panose="02010609060101010101" pitchFamily="49" charset="-122"/>
              </a:rPr>
              <a:t>    用大环境和小环境的侧面描写衬托老人创造奇迹之难。</a:t>
            </a:r>
            <a:endParaRPr lang="zh-CN" altLang="en-US" sz="2800" b="1">
              <a:solidFill>
                <a:srgbClr val="000066"/>
              </a:solidFill>
              <a:latin typeface="楷体" panose="02010609060101010101" pitchFamily="49" charset="-122"/>
              <a:ea typeface="楷体" panose="02010609060101010101" pitchFamily="49" charset="-122"/>
            </a:endParaRPr>
          </a:p>
        </p:txBody>
      </p:sp>
      <p:sp>
        <p:nvSpPr>
          <p:cNvPr id="16388" name="文本框 3"/>
          <p:cNvSpPr/>
          <p:nvPr/>
        </p:nvSpPr>
        <p:spPr>
          <a:xfrm>
            <a:off x="417513" y="2235200"/>
            <a:ext cx="8312150" cy="965200"/>
          </a:xfrm>
          <a:prstGeom prst="rect">
            <a:avLst/>
          </a:prstGeom>
          <a:noFill/>
          <a:ln>
            <a:noFill/>
            <a:miter lim="800000"/>
          </a:ln>
        </p:spPr>
        <p:txBody>
          <a:bodyPr lIns="0" tIns="0" rIns="0" bIns="0">
            <a:spAutoFit/>
          </a:bodyPr>
          <a:lstStyle/>
          <a:p>
            <a:pPr>
              <a:lnSpc>
                <a:spcPct val="120000"/>
              </a:lnSpc>
            </a:pPr>
            <a:r>
              <a:rPr lang="zh-CN" altLang="en-US" sz="2800" b="1" dirty="0">
                <a:latin typeface="宋体" panose="02010600030101010101" pitchFamily="2" charset="-122"/>
              </a:rPr>
              <a:t>    作者为什么要用这么多笔墨来写山沟所处的大环境和院子里的小环境？</a:t>
            </a:r>
            <a:endParaRPr lang="zh-CN" altLang="en-US" sz="2800" b="1" dirty="0">
              <a:latin typeface="宋体"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6388"/>
                                        </p:tgtEl>
                                        <p:attrNameLst>
                                          <p:attrName>style.visibility</p:attrName>
                                        </p:attrNameLst>
                                      </p:cBhvr>
                                      <p:to>
                                        <p:strVal val="visible"/>
                                      </p:to>
                                    </p:set>
                                    <p:animEffect transition="in" filter="fade">
                                      <p:cBhvr>
                                        <p:cTn id="7" dur="1000"/>
                                        <p:tgtEl>
                                          <p:spTgt spid="16388"/>
                                        </p:tgtEl>
                                      </p:cBhvr>
                                    </p:animEffect>
                                    <p:anim calcmode="lin" valueType="num">
                                      <p:cBhvr>
                                        <p:cTn id="8" dur="1000" fill="hold"/>
                                        <p:tgtEl>
                                          <p:spTgt spid="16388"/>
                                        </p:tgtEl>
                                        <p:attrNameLst>
                                          <p:attrName>ppt_x</p:attrName>
                                        </p:attrNameLst>
                                      </p:cBhvr>
                                      <p:tavLst>
                                        <p:tav tm="0">
                                          <p:val>
                                            <p:strVal val="#ppt_x"/>
                                          </p:val>
                                        </p:tav>
                                        <p:tav tm="100000">
                                          <p:val>
                                            <p:strVal val="#ppt_x"/>
                                          </p:val>
                                        </p:tav>
                                      </p:tavLst>
                                    </p:anim>
                                    <p:anim calcmode="lin" valueType="num">
                                      <p:cBhvr>
                                        <p:cTn id="9" dur="1000" fill="hold"/>
                                        <p:tgtEl>
                                          <p:spTgt spid="1638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6387"/>
                                        </p:tgtEl>
                                        <p:attrNameLst>
                                          <p:attrName>style.visibility</p:attrName>
                                        </p:attrNameLst>
                                      </p:cBhvr>
                                      <p:to>
                                        <p:strVal val="visible"/>
                                      </p:to>
                                    </p:set>
                                    <p:animEffect transition="in" filter="fade">
                                      <p:cBhvr>
                                        <p:cTn id="14" dur="1000"/>
                                        <p:tgtEl>
                                          <p:spTgt spid="16387"/>
                                        </p:tgtEl>
                                      </p:cBhvr>
                                    </p:animEffect>
                                    <p:anim calcmode="lin" valueType="num">
                                      <p:cBhvr>
                                        <p:cTn id="15" dur="1000" fill="hold"/>
                                        <p:tgtEl>
                                          <p:spTgt spid="16387"/>
                                        </p:tgtEl>
                                        <p:attrNameLst>
                                          <p:attrName>ppt_x</p:attrName>
                                        </p:attrNameLst>
                                      </p:cBhvr>
                                      <p:tavLst>
                                        <p:tav tm="0">
                                          <p:val>
                                            <p:strVal val="#ppt_x"/>
                                          </p:val>
                                        </p:tav>
                                        <p:tav tm="100000">
                                          <p:val>
                                            <p:strVal val="#ppt_x"/>
                                          </p:val>
                                        </p:tav>
                                      </p:tavLst>
                                    </p:anim>
                                    <p:anim calcmode="lin" valueType="num">
                                      <p:cBhvr>
                                        <p:cTn id="16" dur="1000" fill="hold"/>
                                        <p:tgtEl>
                                          <p:spTgt spid="1638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animBg="1"/>
      <p:bldP spid="1638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文本框 2"/>
          <p:cNvSpPr>
            <a:spLocks noChangeArrowheads="1"/>
          </p:cNvSpPr>
          <p:nvPr/>
        </p:nvSpPr>
        <p:spPr bwMode="auto">
          <a:xfrm>
            <a:off x="1519238" y="1200150"/>
            <a:ext cx="6408737" cy="604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atinLnBrk="1">
              <a:lnSpc>
                <a:spcPct val="120000"/>
              </a:lnSpc>
              <a:spcAft>
                <a:spcPts val="1200"/>
              </a:spcAft>
            </a:pPr>
            <a:r>
              <a:rPr lang="zh-CN" altLang="en-US" sz="3200" b="1">
                <a:latin typeface="宋体" panose="02010600030101010101" pitchFamily="2" charset="-122"/>
              </a:rPr>
              <a:t>这条山沟以前是怎样的一番景象？</a:t>
            </a:r>
            <a:endParaRPr lang="zh-CN" altLang="en-US" sz="3200" b="1">
              <a:latin typeface="宋体" panose="02010600030101010101" pitchFamily="2" charset="-122"/>
            </a:endParaRPr>
          </a:p>
        </p:txBody>
      </p:sp>
      <p:pic>
        <p:nvPicPr>
          <p:cNvPr id="18435" name="图片 1"/>
          <p:cNvPicPr>
            <a:picLocks noChangeAspect="1" noChangeArrowheads="1"/>
          </p:cNvPicPr>
          <p:nvPr/>
        </p:nvPicPr>
        <p:blipFill>
          <a:blip r:embed="rId1" cstate="email"/>
          <a:srcRect/>
          <a:stretch>
            <a:fillRect/>
          </a:stretch>
        </p:blipFill>
        <p:spPr bwMode="auto">
          <a:xfrm>
            <a:off x="573088" y="1963738"/>
            <a:ext cx="8062912" cy="2757487"/>
          </a:xfrm>
          <a:prstGeom prst="rect">
            <a:avLst/>
          </a:prstGeom>
          <a:noFill/>
          <a:ln>
            <a:noFill/>
          </a:ln>
          <a:effectLst>
            <a:outerShdw dist="139700" dir="2700000" algn="tl" rotWithShape="0">
              <a:srgbClr val="333333">
                <a:alpha val="64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2" name="圆角矩形 4"/>
          <p:cNvSpPr/>
          <p:nvPr/>
        </p:nvSpPr>
        <p:spPr>
          <a:xfrm>
            <a:off x="573088" y="568325"/>
            <a:ext cx="1736725" cy="536575"/>
          </a:xfrm>
          <a:prstGeom prst="roundRect">
            <a:avLst>
              <a:gd name="adj" fmla="val 50000"/>
            </a:avLst>
          </a:prstGeom>
          <a:noFill/>
          <a:ln w="28575" cap="flat" cmpd="sng" algn="ctr">
            <a:solidFill>
              <a:srgbClr val="385624"/>
            </a:solidFill>
            <a:prstDash val="solid"/>
            <a:miter lim="800000"/>
            <a:headEnd type="none" w="med" len="med"/>
            <a:tailEnd type="none" w="med" len="med"/>
          </a:ln>
        </p:spPr>
        <p:txBody>
          <a:bodyPr anchor="ctr"/>
          <a:lstStyle/>
          <a:p>
            <a:pPr algn="ctr" eaLnBrk="0" hangingPunct="0"/>
            <a:endParaRPr lang="zh-CN" altLang="en-US" sz="2800">
              <a:latin typeface="字魂105号-简雅黑" charset="-122"/>
              <a:ea typeface="字魂105号-简雅黑" charset="-122"/>
              <a:sym typeface="字魂105号-简雅黑" charset="-122"/>
            </a:endParaRPr>
          </a:p>
        </p:txBody>
      </p:sp>
      <p:sp>
        <p:nvSpPr>
          <p:cNvPr id="18437" name="文本框 1"/>
          <p:cNvSpPr>
            <a:spLocks noChangeArrowheads="1"/>
          </p:cNvSpPr>
          <p:nvPr/>
        </p:nvSpPr>
        <p:spPr bwMode="auto">
          <a:xfrm>
            <a:off x="674688" y="549275"/>
            <a:ext cx="16891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zh-CN" altLang="en-US" sz="2800" b="1">
                <a:solidFill>
                  <a:srgbClr val="843C0C"/>
                </a:solidFill>
                <a:latin typeface="楷体" panose="02010609060101010101" pitchFamily="49" charset="-122"/>
                <a:ea typeface="楷体" panose="02010609060101010101" pitchFamily="49" charset="-122"/>
              </a:rPr>
              <a:t>对比阅读</a:t>
            </a:r>
            <a:endParaRPr lang="zh-CN" altLang="en-US" sz="2800" b="1">
              <a:solidFill>
                <a:srgbClr val="843C0C"/>
              </a:solidFill>
              <a:latin typeface="楷体" panose="02010609060101010101" pitchFamily="49" charset="-122"/>
              <a:ea typeface="楷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8435"/>
                                        </p:tgtEl>
                                        <p:attrNameLst>
                                          <p:attrName>style.visibility</p:attrName>
                                        </p:attrNameLst>
                                      </p:cBhvr>
                                      <p:to>
                                        <p:strVal val="visible"/>
                                      </p:to>
                                    </p:set>
                                    <p:animEffect transition="in" filter="fade">
                                      <p:cBhvr>
                                        <p:cTn id="7" dur="1000"/>
                                        <p:tgtEl>
                                          <p:spTgt spid="18435"/>
                                        </p:tgtEl>
                                      </p:cBhvr>
                                    </p:animEffect>
                                    <p:anim calcmode="lin" valueType="num">
                                      <p:cBhvr>
                                        <p:cTn id="8" dur="1000" fill="hold"/>
                                        <p:tgtEl>
                                          <p:spTgt spid="18435"/>
                                        </p:tgtEl>
                                        <p:attrNameLst>
                                          <p:attrName>ppt_x</p:attrName>
                                        </p:attrNameLst>
                                      </p:cBhvr>
                                      <p:tavLst>
                                        <p:tav tm="0">
                                          <p:val>
                                            <p:strVal val="#ppt_x"/>
                                          </p:val>
                                        </p:tav>
                                        <p:tav tm="100000">
                                          <p:val>
                                            <p:strVal val="#ppt_x"/>
                                          </p:val>
                                        </p:tav>
                                      </p:tavLst>
                                    </p:anim>
                                    <p:anim calcmode="lin" valueType="num">
                                      <p:cBhvr>
                                        <p:cTn id="9" dur="1000" fill="hold"/>
                                        <p:tgtEl>
                                          <p:spTgt spid="184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图片 1">
            <a:hlinkClick r:id="rId1" action="ppaction://hlinkfile"/>
          </p:cNvPr>
          <p:cNvPicPr>
            <a:picLocks noChangeAspect="1" noChangeArrowheads="1"/>
          </p:cNvPicPr>
          <p:nvPr/>
        </p:nvPicPr>
        <p:blipFill>
          <a:blip r:embed="rId2" cstate="email"/>
          <a:srcRect/>
          <a:stretch>
            <a:fillRect/>
          </a:stretch>
        </p:blipFill>
        <p:spPr bwMode="auto">
          <a:xfrm>
            <a:off x="1003300" y="919163"/>
            <a:ext cx="6991350" cy="371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59" name="文本框 3"/>
          <p:cNvSpPr>
            <a:spLocks noChangeArrowheads="1"/>
          </p:cNvSpPr>
          <p:nvPr/>
        </p:nvSpPr>
        <p:spPr bwMode="auto">
          <a:xfrm>
            <a:off x="3254375" y="236538"/>
            <a:ext cx="2489200" cy="68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latinLnBrk="1">
              <a:lnSpc>
                <a:spcPct val="120000"/>
              </a:lnSpc>
              <a:spcAft>
                <a:spcPts val="1200"/>
              </a:spcAft>
            </a:pPr>
            <a:r>
              <a:rPr lang="zh-CN" altLang="en-US" sz="3200" b="1">
                <a:latin typeface="宋体" panose="02010600030101010101" pitchFamily="2" charset="-122"/>
              </a:rPr>
              <a:t>土地沙漠化</a:t>
            </a:r>
            <a:endParaRPr lang="zh-CN" altLang="en-US" sz="3200" b="1">
              <a:latin typeface="宋体" panose="02010600030101010101" pitchFamily="2" charset="-122"/>
            </a:endParaRPr>
          </a:p>
        </p:txBody>
      </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文本框 2"/>
          <p:cNvSpPr>
            <a:spLocks noChangeArrowheads="1"/>
          </p:cNvSpPr>
          <p:nvPr/>
        </p:nvSpPr>
        <p:spPr bwMode="auto">
          <a:xfrm>
            <a:off x="989013" y="919163"/>
            <a:ext cx="6407150" cy="60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atinLnBrk="1">
              <a:lnSpc>
                <a:spcPct val="120000"/>
              </a:lnSpc>
              <a:spcAft>
                <a:spcPts val="1200"/>
              </a:spcAft>
            </a:pPr>
            <a:r>
              <a:rPr lang="zh-CN" altLang="en-US" sz="3200" b="1">
                <a:latin typeface="宋体" panose="02010600030101010101" pitchFamily="2" charset="-122"/>
              </a:rPr>
              <a:t>思考：你由此想到哪些词语？</a:t>
            </a:r>
            <a:endParaRPr lang="zh-CN" altLang="en-US" sz="3200" b="1">
              <a:latin typeface="宋体" panose="02010600030101010101" pitchFamily="2" charset="-122"/>
            </a:endParaRPr>
          </a:p>
        </p:txBody>
      </p:sp>
      <p:sp>
        <p:nvSpPr>
          <p:cNvPr id="19459" name="Text Box 5"/>
          <p:cNvSpPr/>
          <p:nvPr/>
        </p:nvSpPr>
        <p:spPr>
          <a:xfrm>
            <a:off x="4046538" y="2149475"/>
            <a:ext cx="4248150" cy="1773238"/>
          </a:xfrm>
          <a:prstGeom prst="rect">
            <a:avLst/>
          </a:prstGeom>
          <a:noFill/>
          <a:ln>
            <a:noFill/>
            <a:miter lim="800000"/>
          </a:ln>
        </p:spPr>
        <p:txBody>
          <a:bodyPr lIns="0" tIns="0" rIns="0" bIns="0">
            <a:spAutoFit/>
          </a:bodyPr>
          <a:lstStyle/>
          <a:p>
            <a:pPr>
              <a:lnSpc>
                <a:spcPct val="120000"/>
              </a:lnSpc>
            </a:pPr>
            <a:r>
              <a:rPr lang="zh-CN" altLang="en-US" sz="3200" b="1">
                <a:solidFill>
                  <a:srgbClr val="000066"/>
                </a:solidFill>
                <a:latin typeface="楷体" panose="02010609060101010101" pitchFamily="49" charset="-122"/>
                <a:ea typeface="楷体" panose="02010609060101010101" pitchFamily="49" charset="-122"/>
              </a:rPr>
              <a:t>    黄土高坡、狂风肆虐、沙尘满天、寸草不生、毫无生机</a:t>
            </a:r>
            <a:r>
              <a:rPr lang="en-US" altLang="zh-CN" sz="3200" b="1">
                <a:solidFill>
                  <a:srgbClr val="000066"/>
                </a:solidFill>
                <a:latin typeface="楷体" panose="02010609060101010101" pitchFamily="49" charset="-122"/>
                <a:ea typeface="楷体" panose="02010609060101010101" pitchFamily="49" charset="-122"/>
              </a:rPr>
              <a:t>……</a:t>
            </a:r>
            <a:endParaRPr lang="zh-CN" altLang="en-US" sz="3200" b="1">
              <a:solidFill>
                <a:srgbClr val="000066"/>
              </a:solidFill>
              <a:latin typeface="楷体" panose="02010609060101010101" pitchFamily="49" charset="-122"/>
              <a:ea typeface="楷体" panose="02010609060101010101" pitchFamily="49" charset="-122"/>
            </a:endParaRPr>
          </a:p>
        </p:txBody>
      </p:sp>
      <p:pic>
        <p:nvPicPr>
          <p:cNvPr id="20484" name="Picture 2" descr="http://www.20xk.com/xzftp/bu/20121027a/2013122017043445afoqsg20xk/2.jpg"/>
          <p:cNvPicPr>
            <a:picLocks noChangeAspect="1" noChangeArrowheads="1"/>
          </p:cNvPicPr>
          <p:nvPr/>
        </p:nvPicPr>
        <p:blipFill>
          <a:blip r:embed="rId1" cstate="email"/>
          <a:srcRect/>
          <a:stretch>
            <a:fillRect/>
          </a:stretch>
        </p:blipFill>
        <p:spPr bwMode="auto">
          <a:xfrm>
            <a:off x="989013" y="2149475"/>
            <a:ext cx="2574925" cy="182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0484"/>
                                        </p:tgtEl>
                                        <p:attrNameLst>
                                          <p:attrName>style.visibility</p:attrName>
                                        </p:attrNameLst>
                                      </p:cBhvr>
                                      <p:to>
                                        <p:strVal val="visible"/>
                                      </p:to>
                                    </p:set>
                                    <p:animEffect transition="in" filter="barn(inVertical)">
                                      <p:cBhvr>
                                        <p:cTn id="7" dur="500"/>
                                        <p:tgtEl>
                                          <p:spTgt spid="20484"/>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9459"/>
                                        </p:tgtEl>
                                        <p:attrNameLst>
                                          <p:attrName>style.visibility</p:attrName>
                                        </p:attrNameLst>
                                      </p:cBhvr>
                                      <p:to>
                                        <p:strVal val="visible"/>
                                      </p:to>
                                    </p:set>
                                    <p:animEffect transition="in" filter="barn(inVertical)">
                                      <p:cBhvr>
                                        <p:cTn id="10" dur="500"/>
                                        <p:tgtEl>
                                          <p:spTgt spid="194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文本框 1"/>
          <p:cNvSpPr>
            <a:spLocks noChangeArrowheads="1"/>
          </p:cNvSpPr>
          <p:nvPr/>
        </p:nvSpPr>
        <p:spPr bwMode="auto">
          <a:xfrm>
            <a:off x="649288" y="573088"/>
            <a:ext cx="6408737" cy="604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atinLnBrk="1">
              <a:lnSpc>
                <a:spcPct val="120000"/>
              </a:lnSpc>
              <a:spcAft>
                <a:spcPts val="1200"/>
              </a:spcAft>
            </a:pPr>
            <a:r>
              <a:rPr lang="zh-CN" altLang="en-US" sz="3200" b="1">
                <a:latin typeface="宋体" panose="02010600030101010101" pitchFamily="2" charset="-122"/>
              </a:rPr>
              <a:t>如今，这又是一片怎样的青山？</a:t>
            </a:r>
            <a:endParaRPr lang="zh-CN" altLang="en-US" sz="3200" b="1">
              <a:latin typeface="宋体" panose="02010600030101010101" pitchFamily="2" charset="-122"/>
            </a:endParaRPr>
          </a:p>
        </p:txBody>
      </p:sp>
      <p:sp>
        <p:nvSpPr>
          <p:cNvPr id="20483" name="Text Box 5"/>
          <p:cNvSpPr/>
          <p:nvPr/>
        </p:nvSpPr>
        <p:spPr>
          <a:xfrm>
            <a:off x="5111750" y="3546475"/>
            <a:ext cx="2138363" cy="512763"/>
          </a:xfrm>
          <a:prstGeom prst="rect">
            <a:avLst/>
          </a:prstGeom>
          <a:noFill/>
          <a:ln>
            <a:noFill/>
            <a:miter lim="800000"/>
          </a:ln>
        </p:spPr>
        <p:txBody>
          <a:bodyPr lIns="0" tIns="0" rIns="0" bIns="0">
            <a:spAutoFit/>
          </a:bodyPr>
          <a:lstStyle/>
          <a:p>
            <a:pPr>
              <a:lnSpc>
                <a:spcPct val="120000"/>
              </a:lnSpc>
            </a:pPr>
            <a:r>
              <a:rPr lang="zh-CN" altLang="en-US" sz="3200" b="1">
                <a:solidFill>
                  <a:srgbClr val="000066"/>
                </a:solidFill>
                <a:latin typeface="楷体" panose="02010609060101010101" pitchFamily="49" charset="-122"/>
                <a:ea typeface="楷体" panose="02010609060101010101" pitchFamily="49" charset="-122"/>
              </a:rPr>
              <a:t>绿意荡漾</a:t>
            </a:r>
            <a:endParaRPr lang="zh-CN" altLang="en-US" sz="3200" b="1">
              <a:solidFill>
                <a:srgbClr val="000066"/>
              </a:solidFill>
              <a:latin typeface="楷体" panose="02010609060101010101" pitchFamily="49" charset="-122"/>
              <a:ea typeface="楷体" panose="02010609060101010101" pitchFamily="49" charset="-122"/>
            </a:endParaRPr>
          </a:p>
        </p:txBody>
      </p:sp>
      <p:pic>
        <p:nvPicPr>
          <p:cNvPr id="21508" name="Picture 2" descr="http://szb.xzrbw.com/File/upfile/2011-07-25-16-20-32.jpg"/>
          <p:cNvPicPr>
            <a:picLocks noChangeArrowheads="1"/>
          </p:cNvPicPr>
          <p:nvPr/>
        </p:nvPicPr>
        <p:blipFill>
          <a:blip r:embed="rId1" cstate="email"/>
          <a:srcRect/>
          <a:stretch>
            <a:fillRect/>
          </a:stretch>
        </p:blipFill>
        <p:spPr bwMode="auto">
          <a:xfrm>
            <a:off x="835025" y="2803525"/>
            <a:ext cx="2987675" cy="2036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prstDash val="solid"/>
                <a:miter lim="800000"/>
                <a:headEnd type="none" w="med" len="med"/>
                <a:tailEnd type="none" w="med" len="med"/>
              </a14:hiddenLine>
            </a:ext>
          </a:extLst>
        </p:spPr>
      </p:pic>
      <p:pic>
        <p:nvPicPr>
          <p:cNvPr id="21509" name="图片 1"/>
          <p:cNvPicPr>
            <a:picLocks noChangeAspect="1" noChangeArrowheads="1"/>
          </p:cNvPicPr>
          <p:nvPr/>
        </p:nvPicPr>
        <p:blipFill>
          <a:blip r:embed="rId2" cstate="email"/>
          <a:srcRect/>
          <a:stretch>
            <a:fillRect/>
          </a:stretch>
        </p:blipFill>
        <p:spPr bwMode="auto">
          <a:xfrm>
            <a:off x="536575" y="1255713"/>
            <a:ext cx="7997825" cy="1633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prstDash val="solid"/>
                <a:miter lim="800000"/>
                <a:headEnd type="none" w="med" len="med"/>
                <a:tailEnd type="none" w="med" len="me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21509"/>
                                        </p:tgtEl>
                                        <p:attrNameLst>
                                          <p:attrName>style.visibility</p:attrName>
                                        </p:attrNameLst>
                                      </p:cBhvr>
                                      <p:to>
                                        <p:strVal val="visible"/>
                                      </p:to>
                                    </p:set>
                                    <p:animEffect transition="in" filter="randombar(horizontal)">
                                      <p:cBhvr>
                                        <p:cTn id="7" dur="500"/>
                                        <p:tgtEl>
                                          <p:spTgt spid="21509"/>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20483"/>
                                        </p:tgtEl>
                                        <p:attrNameLst>
                                          <p:attrName>style.visibility</p:attrName>
                                        </p:attrNameLst>
                                      </p:cBhvr>
                                      <p:to>
                                        <p:strVal val="visible"/>
                                      </p:to>
                                    </p:set>
                                    <p:animEffect transition="in" filter="barn(inVertical)">
                                      <p:cBhvr>
                                        <p:cTn id="12" dur="500"/>
                                        <p:tgtEl>
                                          <p:spTgt spid="20483"/>
                                        </p:tgtEl>
                                      </p:cBhvr>
                                    </p:animEffect>
                                  </p:childTnLst>
                                </p:cTn>
                              </p:par>
                              <p:par>
                                <p:cTn id="13" presetID="16" presetClass="entr" presetSubtype="21" fill="hold" nodeType="withEffect">
                                  <p:stCondLst>
                                    <p:cond delay="0"/>
                                  </p:stCondLst>
                                  <p:childTnLst>
                                    <p:set>
                                      <p:cBhvr>
                                        <p:cTn id="14" dur="1" fill="hold">
                                          <p:stCondLst>
                                            <p:cond delay="0"/>
                                          </p:stCondLst>
                                        </p:cTn>
                                        <p:tgtEl>
                                          <p:spTgt spid="21508"/>
                                        </p:tgtEl>
                                        <p:attrNameLst>
                                          <p:attrName>style.visibility</p:attrName>
                                        </p:attrNameLst>
                                      </p:cBhvr>
                                      <p:to>
                                        <p:strVal val="visible"/>
                                      </p:to>
                                    </p:set>
                                    <p:animEffect transition="in" filter="barn(inVertical)">
                                      <p:cBhvr>
                                        <p:cTn id="15" dur="500"/>
                                        <p:tgtEl>
                                          <p:spTgt spid="215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文本框 1"/>
          <p:cNvSpPr>
            <a:spLocks noChangeArrowheads="1"/>
          </p:cNvSpPr>
          <p:nvPr/>
        </p:nvSpPr>
        <p:spPr bwMode="auto">
          <a:xfrm>
            <a:off x="619125" y="1814513"/>
            <a:ext cx="7345363" cy="1836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457200" indent="-457200">
              <a:lnSpc>
                <a:spcPct val="150000"/>
              </a:lnSpc>
              <a:buFont typeface="Arial" panose="020B0604020202020204" pitchFamily="34" charset="0"/>
              <a:buChar char="•"/>
            </a:pPr>
            <a:r>
              <a:rPr lang="zh-CN" altLang="en-US" sz="2800" b="1" dirty="0">
                <a:solidFill>
                  <a:srgbClr val="000066"/>
                </a:solidFill>
                <a:latin typeface="楷体" panose="02010609060101010101" pitchFamily="49" charset="-122"/>
                <a:ea typeface="楷体" panose="02010609060101010101" pitchFamily="49" charset="-122"/>
              </a:rPr>
              <a:t>他已经将自己的生命转化为另一种东西。他是真正与山川共存、与日月同辉了。</a:t>
            </a:r>
            <a:endParaRPr lang="zh-CN" altLang="en-US" sz="2800" b="1" dirty="0">
              <a:solidFill>
                <a:srgbClr val="000066"/>
              </a:solidFill>
              <a:latin typeface="楷体" panose="02010609060101010101" pitchFamily="49" charset="-122"/>
              <a:ea typeface="楷体" panose="02010609060101010101" pitchFamily="49" charset="-122"/>
            </a:endParaRPr>
          </a:p>
          <a:p>
            <a:pPr marL="457200" indent="-457200">
              <a:lnSpc>
                <a:spcPct val="150000"/>
              </a:lnSpc>
              <a:buFont typeface="Arial" panose="020B0604020202020204" pitchFamily="34" charset="0"/>
              <a:buChar char="•"/>
            </a:pPr>
            <a:r>
              <a:rPr lang="zh-CN" altLang="en-US" sz="2800" b="1" dirty="0">
                <a:solidFill>
                  <a:srgbClr val="000066"/>
                </a:solidFill>
                <a:latin typeface="楷体" panose="02010609060101010101" pitchFamily="49" charset="-122"/>
                <a:ea typeface="楷体" panose="02010609060101010101" pitchFamily="49" charset="-122"/>
              </a:rPr>
              <a:t>这位普通老人让我领悟到：青山是不会老的。</a:t>
            </a:r>
            <a:endParaRPr lang="zh-CN" altLang="en-US" sz="2800" b="1" dirty="0">
              <a:solidFill>
                <a:srgbClr val="000066"/>
              </a:solidFill>
              <a:latin typeface="楷体" panose="02010609060101010101" pitchFamily="49" charset="-122"/>
              <a:ea typeface="楷体" panose="02010609060101010101" pitchFamily="49" charset="-122"/>
            </a:endParaRPr>
          </a:p>
        </p:txBody>
      </p:sp>
      <p:sp>
        <p:nvSpPr>
          <p:cNvPr id="22531" name="文本框 3"/>
          <p:cNvSpPr>
            <a:spLocks noChangeArrowheads="1"/>
          </p:cNvSpPr>
          <p:nvPr/>
        </p:nvSpPr>
        <p:spPr bwMode="auto">
          <a:xfrm>
            <a:off x="722313" y="1063625"/>
            <a:ext cx="7546975" cy="512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pPr>
            <a:r>
              <a:rPr lang="zh-CN" altLang="en-US" sz="3200" b="1" dirty="0">
                <a:latin typeface="宋体" panose="02010600030101010101" pitchFamily="2" charset="-122"/>
              </a:rPr>
              <a:t>读了这两句话，你有不理解的地方吗？</a:t>
            </a:r>
            <a:endParaRPr lang="zh-CN" altLang="en-US" sz="3200" b="1" dirty="0">
              <a:latin typeface="宋体" panose="02010600030101010101" pitchFamily="2" charset="-122"/>
            </a:endParaRP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图片 8"/>
          <p:cNvPicPr>
            <a:picLocks noChangeAspect="1" noChangeArrowheads="1"/>
          </p:cNvPicPr>
          <p:nvPr/>
        </p:nvPicPr>
        <p:blipFill>
          <a:blip r:embed="rId1" cstate="email"/>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文本框 4"/>
          <p:cNvSpPr txBox="1">
            <a:spLocks noChangeArrowheads="1"/>
          </p:cNvSpPr>
          <p:nvPr/>
        </p:nvSpPr>
        <p:spPr bwMode="auto">
          <a:xfrm>
            <a:off x="774700" y="911225"/>
            <a:ext cx="7594600" cy="3048000"/>
          </a:xfrm>
          <a:prstGeom prst="rect">
            <a:avLst/>
          </a:prstGeom>
          <a:noFill/>
          <a:ln>
            <a:noFill/>
          </a:ln>
        </p:spPr>
        <p:txBody>
          <a:bodyPr>
            <a:spAutoFit/>
          </a:bodyPr>
          <a:lstStyle/>
          <a:p>
            <a:pPr indent="803275" latinLnBrk="1">
              <a:lnSpc>
                <a:spcPct val="120000"/>
              </a:lnSpc>
              <a:spcBef>
                <a:spcPts val="600"/>
              </a:spcBef>
            </a:pPr>
            <a:r>
              <a:rPr lang="zh-CN" altLang="en-US" sz="3200" b="1" dirty="0">
                <a:solidFill>
                  <a:srgbClr val="0033CC"/>
                </a:solidFill>
                <a:latin typeface="楷体" panose="02010609060101010101" pitchFamily="49" charset="-122"/>
                <a:ea typeface="楷体" panose="02010609060101010101" pitchFamily="49" charset="-122"/>
              </a:rPr>
              <a:t>在我们祖国的晋西北，有一位老人用自己的方式，深深地珍爱着他生活的那方水土。这节课我们跟随记者梁衡，去走访一位晋西北的农民，在课文</a:t>
            </a:r>
            <a:r>
              <a:rPr lang="en-US" altLang="zh-CN" sz="3200" b="1" dirty="0">
                <a:solidFill>
                  <a:srgbClr val="0033CC"/>
                </a:solidFill>
                <a:latin typeface="楷体" panose="02010609060101010101" pitchFamily="49" charset="-122"/>
                <a:ea typeface="楷体" panose="02010609060101010101" pitchFamily="49" charset="-122"/>
              </a:rPr>
              <a:t>《</a:t>
            </a:r>
            <a:r>
              <a:rPr lang="zh-CN" altLang="en-US" sz="3200" b="1" dirty="0">
                <a:solidFill>
                  <a:srgbClr val="0033CC"/>
                </a:solidFill>
                <a:latin typeface="楷体" panose="02010609060101010101" pitchFamily="49" charset="-122"/>
                <a:ea typeface="楷体" panose="02010609060101010101" pitchFamily="49" charset="-122"/>
              </a:rPr>
              <a:t>青山不老</a:t>
            </a:r>
            <a:r>
              <a:rPr lang="en-US" altLang="zh-CN" sz="3200" b="1" dirty="0">
                <a:solidFill>
                  <a:srgbClr val="0033CC"/>
                </a:solidFill>
                <a:latin typeface="楷体" panose="02010609060101010101" pitchFamily="49" charset="-122"/>
                <a:ea typeface="楷体" panose="02010609060101010101" pitchFamily="49" charset="-122"/>
              </a:rPr>
              <a:t>》</a:t>
            </a:r>
            <a:r>
              <a:rPr lang="zh-CN" altLang="en-US" sz="3200" b="1" dirty="0">
                <a:solidFill>
                  <a:srgbClr val="0033CC"/>
                </a:solidFill>
                <a:latin typeface="楷体" panose="02010609060101010101" pitchFamily="49" charset="-122"/>
                <a:ea typeface="楷体" panose="02010609060101010101" pitchFamily="49" charset="-122"/>
              </a:rPr>
              <a:t>中了解他的故事。</a:t>
            </a:r>
            <a:endParaRPr lang="zh-CN" altLang="en-US" sz="3200" b="1" dirty="0">
              <a:solidFill>
                <a:srgbClr val="203864"/>
              </a:solidFill>
              <a:latin typeface="楷体" panose="02010609060101010101" pitchFamily="49" charset="-122"/>
              <a:ea typeface="楷体" panose="02010609060101010101" pitchFamily="49" charset="-122"/>
            </a:endParaRPr>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075"/>
                                        </p:tgtEl>
                                        <p:attrNameLst>
                                          <p:attrName>style.visibility</p:attrName>
                                        </p:attrNameLst>
                                      </p:cBhvr>
                                      <p:to>
                                        <p:strVal val="visible"/>
                                      </p:to>
                                    </p:set>
                                    <p:animEffect transition="in" filter="randombar(horizontal)">
                                      <p:cBhvr>
                                        <p:cTn id="7" dur="500"/>
                                        <p:tgtEl>
                                          <p:spTgt spid="30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5"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文本框 1"/>
          <p:cNvSpPr/>
          <p:nvPr/>
        </p:nvSpPr>
        <p:spPr>
          <a:xfrm>
            <a:off x="633413" y="1390650"/>
            <a:ext cx="8080375" cy="3033713"/>
          </a:xfrm>
          <a:prstGeom prst="rect">
            <a:avLst/>
          </a:prstGeom>
          <a:noFill/>
          <a:ln>
            <a:noFill/>
            <a:miter lim="800000"/>
          </a:ln>
        </p:spPr>
        <p:txBody>
          <a:bodyPr lIns="0" tIns="0" rIns="0" bIns="0">
            <a:spAutoFit/>
          </a:bodyPr>
          <a:lstStyle/>
          <a:p>
            <a:pPr>
              <a:lnSpc>
                <a:spcPct val="120000"/>
              </a:lnSpc>
            </a:pPr>
            <a:r>
              <a:rPr lang="zh-CN" altLang="en-US" sz="2800" b="1" dirty="0">
                <a:solidFill>
                  <a:srgbClr val="000066"/>
                </a:solidFill>
                <a:latin typeface="楷体" panose="02010609060101010101" pitchFamily="49" charset="-122"/>
                <a:ea typeface="楷体" panose="02010609060101010101" pitchFamily="49" charset="-122"/>
              </a:rPr>
              <a:t>    ①“青山”表面上指老人创造的奇迹，实际上象征着老人的高贵品质、执着精神像青山一样充满生机。</a:t>
            </a:r>
            <a:endParaRPr lang="en-US" altLang="zh-CN" sz="2800" b="1" dirty="0">
              <a:solidFill>
                <a:srgbClr val="000066"/>
              </a:solidFill>
              <a:latin typeface="楷体" panose="02010609060101010101" pitchFamily="49" charset="-122"/>
              <a:ea typeface="楷体" panose="02010609060101010101" pitchFamily="49" charset="-122"/>
            </a:endParaRPr>
          </a:p>
          <a:p>
            <a:pPr>
              <a:lnSpc>
                <a:spcPct val="120000"/>
              </a:lnSpc>
            </a:pPr>
            <a:r>
              <a:rPr lang="zh-CN" altLang="en-US" sz="2800" b="1" dirty="0">
                <a:solidFill>
                  <a:srgbClr val="000066"/>
                </a:solidFill>
                <a:latin typeface="楷体" panose="02010609060101010101" pitchFamily="49" charset="-122"/>
                <a:ea typeface="楷体" panose="02010609060101010101" pitchFamily="49" charset="-122"/>
              </a:rPr>
              <a:t>    ②“不老”则是说老人虽然会离开人世，但他种下的这片青山以及他崇高的精神会世世代代流传下去，永远“不老”。</a:t>
            </a:r>
            <a:endParaRPr lang="zh-CN" altLang="en-US" sz="2800" b="1" dirty="0">
              <a:solidFill>
                <a:srgbClr val="000066"/>
              </a:solidFill>
              <a:latin typeface="楷体" panose="02010609060101010101" pitchFamily="49" charset="-122"/>
              <a:ea typeface="楷体" panose="02010609060101010101" pitchFamily="49" charset="-122"/>
            </a:endParaRPr>
          </a:p>
        </p:txBody>
      </p:sp>
      <p:sp>
        <p:nvSpPr>
          <p:cNvPr id="22531" name="文本框 3"/>
          <p:cNvSpPr/>
          <p:nvPr/>
        </p:nvSpPr>
        <p:spPr>
          <a:xfrm>
            <a:off x="1419225" y="766763"/>
            <a:ext cx="7077075" cy="512762"/>
          </a:xfrm>
          <a:prstGeom prst="rect">
            <a:avLst/>
          </a:prstGeom>
          <a:noFill/>
          <a:ln>
            <a:noFill/>
            <a:miter lim="800000"/>
          </a:ln>
        </p:spPr>
        <p:txBody>
          <a:bodyPr lIns="0" tIns="0" rIns="0" bIns="0">
            <a:spAutoFit/>
          </a:bodyPr>
          <a:lstStyle/>
          <a:p>
            <a:pPr>
              <a:lnSpc>
                <a:spcPct val="120000"/>
              </a:lnSpc>
            </a:pPr>
            <a:r>
              <a:rPr lang="zh-CN" altLang="en-US" sz="3200" b="1" dirty="0">
                <a:latin typeface="宋体" panose="02010600030101010101" pitchFamily="2" charset="-122"/>
              </a:rPr>
              <a:t>如何理解“青山不老”的精神与品格？</a:t>
            </a:r>
            <a:endParaRPr lang="zh-CN" altLang="en-US" sz="3200" b="1" dirty="0">
              <a:latin typeface="宋体" panose="02010600030101010101" pitchFamily="2" charset="-122"/>
            </a:endParaRPr>
          </a:p>
        </p:txBody>
      </p:sp>
      <p:sp>
        <p:nvSpPr>
          <p:cNvPr id="22532" name="文本框 3"/>
          <p:cNvSpPr>
            <a:spLocks noChangeArrowheads="1"/>
          </p:cNvSpPr>
          <p:nvPr/>
        </p:nvSpPr>
        <p:spPr bwMode="auto">
          <a:xfrm>
            <a:off x="6096000" y="4083050"/>
            <a:ext cx="1874838" cy="585788"/>
          </a:xfrm>
          <a:prstGeom prst="roundRect">
            <a:avLst>
              <a:gd name="adj" fmla="val 16667"/>
            </a:avLst>
          </a:prstGeom>
          <a:gradFill rotWithShape="1">
            <a:gsLst>
              <a:gs pos="0">
                <a:srgbClr val="B1CBE9"/>
              </a:gs>
              <a:gs pos="50000">
                <a:srgbClr val="A3C1E5"/>
              </a:gs>
              <a:gs pos="100000">
                <a:srgbClr val="92B9E4"/>
              </a:gs>
            </a:gsLst>
            <a:lin ang="5400000"/>
          </a:gradFill>
          <a:ln w="6350" algn="ctr">
            <a:solidFill>
              <a:schemeClr val="accent1"/>
            </a:solidFill>
            <a:round/>
          </a:ln>
        </p:spPr>
        <p:txBody>
          <a:bodyPr lIns="38721" tIns="38721" rIns="38721" bIns="38721" anchor="ctr"/>
          <a:lstStyle/>
          <a:p>
            <a:pPr algn="ctr" defTabSz="1066800" eaLnBrk="0" hangingPunct="0">
              <a:lnSpc>
                <a:spcPct val="90000"/>
              </a:lnSpc>
              <a:spcAft>
                <a:spcPct val="35000"/>
              </a:spcAft>
            </a:pPr>
            <a:r>
              <a:rPr lang="zh-CN" altLang="en-US" sz="3200" b="1">
                <a:latin typeface="楷体" panose="02010609060101010101" pitchFamily="49" charset="-122"/>
                <a:ea typeface="楷体" panose="02010609060101010101" pitchFamily="49" charset="-122"/>
              </a:rPr>
              <a:t>精神永存</a:t>
            </a:r>
            <a:endParaRPr lang="zh-CN" altLang="en-US" sz="3200" b="1">
              <a:latin typeface="楷体" panose="02010609060101010101" pitchFamily="49" charset="-122"/>
              <a:ea typeface="楷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25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文本框 3"/>
          <p:cNvSpPr/>
          <p:nvPr/>
        </p:nvSpPr>
        <p:spPr>
          <a:xfrm>
            <a:off x="798513" y="965200"/>
            <a:ext cx="7546975" cy="1103313"/>
          </a:xfrm>
          <a:prstGeom prst="rect">
            <a:avLst/>
          </a:prstGeom>
          <a:noFill/>
          <a:ln>
            <a:noFill/>
            <a:miter lim="800000"/>
          </a:ln>
        </p:spPr>
        <p:txBody>
          <a:bodyPr lIns="0" tIns="0" rIns="0" bIns="0">
            <a:spAutoFit/>
          </a:bodyPr>
          <a:lstStyle/>
          <a:p>
            <a:pPr>
              <a:lnSpc>
                <a:spcPct val="120000"/>
              </a:lnSpc>
            </a:pPr>
            <a:r>
              <a:rPr lang="zh-CN" altLang="en-US" sz="3200" b="1" dirty="0">
                <a:latin typeface="宋体" panose="02010600030101010101" pitchFamily="2" charset="-122"/>
              </a:rPr>
              <a:t>    小组讨论：课文为什么以“青山不老”为题？</a:t>
            </a:r>
            <a:endParaRPr lang="zh-CN" altLang="en-US" sz="3200" b="1" dirty="0">
              <a:latin typeface="宋体" panose="02010600030101010101" pitchFamily="2" charset="-122"/>
            </a:endParaRPr>
          </a:p>
        </p:txBody>
      </p:sp>
      <p:sp>
        <p:nvSpPr>
          <p:cNvPr id="23555" name="文本框 4"/>
          <p:cNvSpPr/>
          <p:nvPr/>
        </p:nvSpPr>
        <p:spPr>
          <a:xfrm>
            <a:off x="798513" y="2217738"/>
            <a:ext cx="7635875" cy="2068512"/>
          </a:xfrm>
          <a:prstGeom prst="rect">
            <a:avLst/>
          </a:prstGeom>
          <a:noFill/>
          <a:ln>
            <a:noFill/>
            <a:miter lim="800000"/>
          </a:ln>
        </p:spPr>
        <p:txBody>
          <a:bodyPr lIns="0" tIns="0" rIns="0" bIns="0">
            <a:spAutoFit/>
          </a:bodyPr>
          <a:lstStyle/>
          <a:p>
            <a:pPr>
              <a:lnSpc>
                <a:spcPct val="120000"/>
              </a:lnSpc>
            </a:pPr>
            <a:r>
              <a:rPr lang="zh-CN" altLang="en-US" sz="2800" b="1" dirty="0">
                <a:solidFill>
                  <a:srgbClr val="000066"/>
                </a:solidFill>
                <a:latin typeface="楷体" panose="02010609060101010101" pitchFamily="49" charset="-122"/>
                <a:ea typeface="楷体" panose="02010609060101010101" pitchFamily="49" charset="-122"/>
              </a:rPr>
              <a:t>    “青山不老”是这篇散文的“文眼”，既深化了文章主题，又使主题形象鲜活起来，让人物精神变得具体可感。这个题目还包含了作者对老人的感谢、敬佩和祝福。</a:t>
            </a:r>
            <a:endParaRPr lang="zh-CN" altLang="en-US" sz="2800" b="1" dirty="0">
              <a:solidFill>
                <a:srgbClr val="000066"/>
              </a:solidFill>
              <a:latin typeface="楷体" panose="02010609060101010101" pitchFamily="49" charset="-122"/>
              <a:ea typeface="楷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355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5" grpId="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图片 1"/>
          <p:cNvPicPr>
            <a:picLocks noChangeAspect="1" noChangeArrowheads="1"/>
          </p:cNvPicPr>
          <p:nvPr/>
        </p:nvPicPr>
        <p:blipFill>
          <a:blip r:embed="rId1" cstate="email"/>
          <a:srcRect/>
          <a:stretch>
            <a:fillRect/>
          </a:stretch>
        </p:blipFill>
        <p:spPr bwMode="auto">
          <a:xfrm>
            <a:off x="5621338" y="843558"/>
            <a:ext cx="2290762" cy="3546475"/>
          </a:xfrm>
          <a:prstGeom prst="rect">
            <a:avLst/>
          </a:prstGeom>
          <a:noFill/>
          <a:ln>
            <a:noFill/>
          </a:ln>
          <a:effectLst>
            <a:outerShdw dist="139700" dir="2700000" algn="tl" rotWithShape="0">
              <a:srgbClr val="333333">
                <a:alpha val="64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3" name="文本框 3"/>
          <p:cNvSpPr>
            <a:spLocks noChangeArrowheads="1"/>
          </p:cNvSpPr>
          <p:nvPr/>
        </p:nvSpPr>
        <p:spPr bwMode="auto">
          <a:xfrm>
            <a:off x="706438" y="1316038"/>
            <a:ext cx="4533900" cy="274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457200" indent="-457200">
              <a:lnSpc>
                <a:spcPct val="120000"/>
              </a:lnSpc>
              <a:spcAft>
                <a:spcPts val="1200"/>
              </a:spcAft>
              <a:buFont typeface="Arial" panose="020B0604020202020204" pitchFamily="34" charset="0"/>
              <a:buChar char="•"/>
            </a:pPr>
            <a:r>
              <a:rPr lang="zh-CN" altLang="en-US" sz="2800" b="1" dirty="0">
                <a:latin typeface="宋体" panose="02010600030101010101" pitchFamily="2" charset="-122"/>
              </a:rPr>
              <a:t>我们是大地的一部分，大地也是我们的一部分。</a:t>
            </a:r>
            <a:endParaRPr lang="zh-CN" altLang="en-US" sz="2800" b="1" dirty="0">
              <a:latin typeface="宋体" panose="02010600030101010101" pitchFamily="2" charset="-122"/>
            </a:endParaRPr>
          </a:p>
          <a:p>
            <a:pPr marL="457200" indent="-457200">
              <a:lnSpc>
                <a:spcPct val="120000"/>
              </a:lnSpc>
              <a:spcAft>
                <a:spcPts val="1200"/>
              </a:spcAft>
              <a:buFont typeface="Arial" panose="020B0604020202020204" pitchFamily="34" charset="0"/>
              <a:buChar char="•"/>
            </a:pPr>
            <a:r>
              <a:rPr lang="zh-CN" altLang="en-US" sz="2800" b="1" dirty="0">
                <a:latin typeface="宋体" panose="02010600030101010101" pitchFamily="2" charset="-122"/>
              </a:rPr>
              <a:t>人与土地、人与自然相互依存。巍巍青山，有多少默默守护的人。</a:t>
            </a:r>
            <a:endParaRPr lang="zh-CN" altLang="en-US" sz="2800" b="1" dirty="0">
              <a:latin typeface="宋体" panose="02010600030101010101" pitchFamily="2" charset="-122"/>
            </a:endParaRPr>
          </a:p>
        </p:txBody>
      </p:sp>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文本框 3"/>
          <p:cNvSpPr txBox="1">
            <a:spLocks noChangeArrowheads="1"/>
          </p:cNvSpPr>
          <p:nvPr/>
        </p:nvSpPr>
        <p:spPr bwMode="auto">
          <a:xfrm>
            <a:off x="979488" y="1092200"/>
            <a:ext cx="7481887" cy="2484438"/>
          </a:xfrm>
          <a:prstGeom prst="rect">
            <a:avLst/>
          </a:prstGeom>
          <a:noFill/>
          <a:ln>
            <a:noFill/>
          </a:ln>
        </p:spPr>
        <p:txBody>
          <a:bodyPr lIns="0" tIns="0" rIns="0" bIns="0">
            <a:spAutoFit/>
          </a:bodyPr>
          <a:lstStyle/>
          <a:p>
            <a:pPr marL="514350" indent="-514350">
              <a:lnSpc>
                <a:spcPct val="150000"/>
              </a:lnSpc>
            </a:pPr>
            <a:r>
              <a:rPr lang="zh-CN" altLang="en-US" sz="2800" b="1">
                <a:latin typeface="宋体" panose="02010600030101010101" pitchFamily="2" charset="-122"/>
              </a:rPr>
              <a:t>课后作业：</a:t>
            </a:r>
            <a:endParaRPr lang="zh-CN" altLang="en-US" sz="2800" b="1">
              <a:latin typeface="宋体" panose="02010600030101010101" pitchFamily="2" charset="-122"/>
            </a:endParaRPr>
          </a:p>
          <a:p>
            <a:pPr marL="514350" indent="-514350">
              <a:lnSpc>
                <a:spcPct val="150000"/>
              </a:lnSpc>
              <a:buFont typeface="等线 Light" panose="02010600030101010101" pitchFamily="2" charset="-122"/>
              <a:buAutoNum type="arabicPeriod"/>
            </a:pPr>
            <a:r>
              <a:rPr lang="zh-CN" altLang="en-US" sz="2800" b="1">
                <a:latin typeface="宋体" panose="02010600030101010101" pitchFamily="2" charset="-122"/>
              </a:rPr>
              <a:t>仔细观察课文插图，思考编者的用意。</a:t>
            </a:r>
            <a:endParaRPr lang="zh-CN" altLang="en-US" sz="2800" b="1">
              <a:latin typeface="宋体" panose="02010600030101010101" pitchFamily="2" charset="-122"/>
            </a:endParaRPr>
          </a:p>
          <a:p>
            <a:pPr marL="514350" indent="-514350">
              <a:lnSpc>
                <a:spcPct val="150000"/>
              </a:lnSpc>
              <a:buFont typeface="等线 Light" panose="02010600030101010101" pitchFamily="2" charset="-122"/>
              <a:buAutoNum type="arabicPeriod"/>
            </a:pPr>
            <a:r>
              <a:rPr lang="zh-CN" altLang="en-US" sz="2800" b="1">
                <a:latin typeface="宋体" panose="02010600030101010101" pitchFamily="2" charset="-122"/>
              </a:rPr>
              <a:t>阅读：</a:t>
            </a:r>
            <a:r>
              <a:rPr lang="en-US" altLang="zh-CN" sz="2800" b="1">
                <a:latin typeface="宋体" panose="02010600030101010101" pitchFamily="2" charset="-122"/>
              </a:rPr>
              <a:t>《</a:t>
            </a:r>
            <a:r>
              <a:rPr lang="zh-CN" altLang="en-US" sz="2800" b="1">
                <a:latin typeface="宋体" panose="02010600030101010101" pitchFamily="2" charset="-122"/>
              </a:rPr>
              <a:t>我是大山的儿子</a:t>
            </a:r>
            <a:r>
              <a:rPr lang="en-US" altLang="zh-CN" sz="2800" b="1">
                <a:latin typeface="宋体" panose="02010600030101010101" pitchFamily="2" charset="-122"/>
              </a:rPr>
              <a:t>》《</a:t>
            </a:r>
            <a:r>
              <a:rPr lang="zh-CN" altLang="en-US" sz="2800" b="1">
                <a:latin typeface="宋体" panose="02010600030101010101" pitchFamily="2" charset="-122"/>
              </a:rPr>
              <a:t>克鲁伦河畔的植树老人</a:t>
            </a:r>
            <a:r>
              <a:rPr lang="en-US" altLang="zh-CN" sz="2800" b="1">
                <a:latin typeface="宋体" panose="02010600030101010101" pitchFamily="2" charset="-122"/>
              </a:rPr>
              <a:t>》</a:t>
            </a:r>
            <a:r>
              <a:rPr lang="zh-CN" altLang="en-US" sz="2800" b="1">
                <a:latin typeface="宋体" panose="02010600030101010101" pitchFamily="2" charset="-122"/>
              </a:rPr>
              <a:t>。</a:t>
            </a:r>
            <a:endParaRPr lang="zh-CN" altLang="en-US" sz="2800" b="1">
              <a:latin typeface="宋体" panose="02010600030101010101" pitchFamily="2" charset="-122"/>
            </a:endParaRP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文本框 2"/>
          <p:cNvSpPr>
            <a:spLocks noChangeArrowheads="1"/>
          </p:cNvSpPr>
          <p:nvPr/>
        </p:nvSpPr>
        <p:spPr bwMode="auto">
          <a:xfrm>
            <a:off x="984250" y="1841500"/>
            <a:ext cx="7392988" cy="1195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atinLnBrk="1">
              <a:lnSpc>
                <a:spcPct val="120000"/>
              </a:lnSpc>
            </a:pPr>
            <a:r>
              <a:rPr lang="zh-CN" altLang="en-US" sz="3200" b="1" dirty="0">
                <a:latin typeface="宋体" panose="02010600030101010101" pitchFamily="2" charset="-122"/>
              </a:rPr>
              <a:t>    默读课文，思考：这是一位怎样的老人？课文讲了一件什么事？</a:t>
            </a:r>
            <a:endParaRPr lang="zh-CN" altLang="en-US" sz="3200" b="1" dirty="0">
              <a:latin typeface="宋体" panose="02010600030101010101" pitchFamily="2" charset="-122"/>
            </a:endParaRPr>
          </a:p>
        </p:txBody>
      </p:sp>
      <p:sp>
        <p:nvSpPr>
          <p:cNvPr id="5123" name="圆角矩形 3"/>
          <p:cNvSpPr/>
          <p:nvPr/>
        </p:nvSpPr>
        <p:spPr>
          <a:xfrm>
            <a:off x="573088" y="568325"/>
            <a:ext cx="1736725" cy="536575"/>
          </a:xfrm>
          <a:prstGeom prst="roundRect">
            <a:avLst>
              <a:gd name="adj" fmla="val 50000"/>
            </a:avLst>
          </a:prstGeom>
          <a:noFill/>
          <a:ln w="28575" cap="flat" cmpd="sng" algn="ctr">
            <a:solidFill>
              <a:srgbClr val="385624"/>
            </a:solidFill>
            <a:prstDash val="solid"/>
            <a:miter lim="800000"/>
            <a:headEnd type="none" w="med" len="med"/>
            <a:tailEnd type="none" w="med" len="med"/>
          </a:ln>
        </p:spPr>
        <p:txBody>
          <a:bodyPr anchor="ctr"/>
          <a:lstStyle/>
          <a:p>
            <a:pPr algn="ctr" eaLnBrk="0" hangingPunct="0"/>
            <a:endParaRPr lang="zh-CN" altLang="en-US" sz="2800">
              <a:latin typeface="字魂105号-简雅黑" charset="-122"/>
              <a:ea typeface="字魂105号-简雅黑" charset="-122"/>
              <a:sym typeface="字魂105号-简雅黑" charset="-122"/>
            </a:endParaRPr>
          </a:p>
        </p:txBody>
      </p:sp>
      <p:sp>
        <p:nvSpPr>
          <p:cNvPr id="6148" name="文本框 1"/>
          <p:cNvSpPr>
            <a:spLocks noChangeArrowheads="1"/>
          </p:cNvSpPr>
          <p:nvPr/>
        </p:nvSpPr>
        <p:spPr bwMode="auto">
          <a:xfrm>
            <a:off x="674688" y="549275"/>
            <a:ext cx="16891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zh-CN" altLang="en-US" sz="2800" b="1" dirty="0">
                <a:solidFill>
                  <a:srgbClr val="843C0C"/>
                </a:solidFill>
                <a:latin typeface="楷体" panose="02010609060101010101" pitchFamily="49" charset="-122"/>
                <a:ea typeface="楷体" panose="02010609060101010101" pitchFamily="49" charset="-122"/>
              </a:rPr>
              <a:t>初识老人</a:t>
            </a:r>
            <a:endParaRPr lang="zh-CN" altLang="en-US" sz="2800" b="1" dirty="0">
              <a:solidFill>
                <a:srgbClr val="843C0C"/>
              </a:solidFill>
              <a:latin typeface="楷体" panose="02010609060101010101" pitchFamily="49" charset="-122"/>
              <a:ea typeface="楷体" panose="02010609060101010101" pitchFamily="49" charset="-122"/>
            </a:endParaRPr>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文本框 2"/>
          <p:cNvSpPr>
            <a:spLocks noChangeArrowheads="1"/>
          </p:cNvSpPr>
          <p:nvPr/>
        </p:nvSpPr>
        <p:spPr bwMode="auto">
          <a:xfrm>
            <a:off x="455613" y="820738"/>
            <a:ext cx="6842125" cy="604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atinLnBrk="1">
              <a:lnSpc>
                <a:spcPct val="120000"/>
              </a:lnSpc>
            </a:pPr>
            <a:r>
              <a:rPr lang="zh-CN" altLang="en-US" sz="3200" b="1">
                <a:latin typeface="宋体" panose="02010600030101010101" pitchFamily="2" charset="-122"/>
              </a:rPr>
              <a:t>填写信息表。</a:t>
            </a:r>
            <a:endParaRPr lang="zh-CN" altLang="en-US" sz="3200" b="1">
              <a:latin typeface="宋体" panose="02010600030101010101" pitchFamily="2" charset="-122"/>
            </a:endParaRPr>
          </a:p>
        </p:txBody>
      </p:sp>
      <p:graphicFrame>
        <p:nvGraphicFramePr>
          <p:cNvPr id="7171" name="表格 4"/>
          <p:cNvGraphicFramePr>
            <a:graphicFrameLocks noGrp="1"/>
          </p:cNvGraphicFramePr>
          <p:nvPr/>
        </p:nvGraphicFramePr>
        <p:xfrm>
          <a:off x="455613" y="1533525"/>
          <a:ext cx="8218487" cy="2597152"/>
        </p:xfrm>
        <a:graphic>
          <a:graphicData uri="http://schemas.openxmlformats.org/drawingml/2006/table">
            <a:tbl>
              <a:tblPr/>
              <a:tblGrid>
                <a:gridCol w="1701800"/>
                <a:gridCol w="6516687"/>
              </a:tblGrid>
              <a:tr h="649288">
                <a:tc rowSpan="3">
                  <a:txBody>
                    <a:bodyPr/>
                    <a:lstStyle/>
                    <a:p>
                      <a:pPr marL="0" marR="0" lvl="0" indent="0" algn="ctr" defTabSz="914400" rtl="0" eaLnBrk="1" fontAlgn="base" latinLnBrk="0" hangingPunct="1">
                        <a:lnSpc>
                          <a:spcPct val="100000"/>
                        </a:lnSpc>
                        <a:spcBef>
                          <a:spcPct val="0"/>
                        </a:spcBef>
                        <a:spcAft>
                          <a:spcPct val="0"/>
                        </a:spcAft>
                        <a:buClrTx/>
                        <a:buSzPct val="100000"/>
                        <a:buFontTx/>
                        <a:buNone/>
                      </a:pPr>
                      <a:r>
                        <a:rPr kumimoji="0" lang="zh-CN" altLang="en-US" sz="2800" b="1" i="0" u="none" strike="noStrike" cap="none" normalizeH="0" baseline="0" smtClean="0">
                          <a:ln>
                            <a:noFill/>
                          </a:ln>
                          <a:solidFill>
                            <a:srgbClr val="000000"/>
                          </a:solidFill>
                          <a:effectLst/>
                          <a:latin typeface="黑体" panose="02010609060101010101" pitchFamily="49" charset="-122"/>
                          <a:ea typeface="黑体" panose="02010609060101010101" pitchFamily="49" charset="-122"/>
                        </a:rPr>
                        <a:t>人物</a:t>
                      </a:r>
                      <a:endParaRPr kumimoji="0" lang="en-US" altLang="zh-CN" sz="2800" b="1" i="0" u="none" strike="noStrike" cap="none" normalizeH="0" baseline="0" smtClean="0">
                        <a:ln>
                          <a:noFill/>
                        </a:ln>
                        <a:solidFill>
                          <a:srgbClr val="000000"/>
                        </a:solidFill>
                        <a:effectLst/>
                        <a:latin typeface="黑体" panose="02010609060101010101" pitchFamily="49" charset="-122"/>
                        <a:ea typeface="黑体" panose="02010609060101010101" pitchFamily="49" charset="-122"/>
                      </a:endParaRPr>
                    </a:p>
                    <a:p>
                      <a:pPr marL="0" marR="0" lvl="0" indent="0" algn="ctr" defTabSz="914400" rtl="0" eaLnBrk="1" fontAlgn="base" latinLnBrk="0" hangingPunct="1">
                        <a:lnSpc>
                          <a:spcPct val="100000"/>
                        </a:lnSpc>
                        <a:spcBef>
                          <a:spcPct val="0"/>
                        </a:spcBef>
                        <a:spcAft>
                          <a:spcPct val="0"/>
                        </a:spcAft>
                        <a:buClrTx/>
                        <a:buSzPct val="100000"/>
                        <a:buFontTx/>
                        <a:buNone/>
                      </a:pPr>
                      <a:endParaRPr kumimoji="0" lang="en-US" altLang="zh-CN" sz="2800" b="1" i="0" u="none" strike="noStrike" cap="none" normalizeH="0" baseline="0" smtClean="0">
                        <a:ln>
                          <a:noFill/>
                        </a:ln>
                        <a:solidFill>
                          <a:srgbClr val="000000"/>
                        </a:solidFill>
                        <a:effectLst/>
                        <a:latin typeface="黑体" panose="02010609060101010101" pitchFamily="49" charset="-122"/>
                        <a:ea typeface="黑体" panose="02010609060101010101" pitchFamily="49" charset="-122"/>
                      </a:endParaRPr>
                    </a:p>
                    <a:p>
                      <a:pPr marL="0" marR="0" lvl="0" indent="0" algn="ctr" defTabSz="914400" rtl="0" eaLnBrk="1" fontAlgn="base" latinLnBrk="0" hangingPunct="1">
                        <a:lnSpc>
                          <a:spcPct val="100000"/>
                        </a:lnSpc>
                        <a:spcBef>
                          <a:spcPct val="0"/>
                        </a:spcBef>
                        <a:spcAft>
                          <a:spcPct val="0"/>
                        </a:spcAft>
                        <a:buClrTx/>
                        <a:buSzPct val="100000"/>
                        <a:buFontTx/>
                        <a:buNone/>
                      </a:pPr>
                      <a:r>
                        <a:rPr kumimoji="0" lang="en-US" altLang="zh-CN" sz="2800" b="1" i="0" u="none" strike="noStrike" cap="none" normalizeH="0" baseline="0" smtClean="0">
                          <a:ln>
                            <a:noFill/>
                          </a:ln>
                          <a:solidFill>
                            <a:srgbClr val="000000"/>
                          </a:solidFill>
                          <a:effectLst/>
                          <a:latin typeface="黑体" panose="02010609060101010101" pitchFamily="49" charset="-122"/>
                          <a:ea typeface="黑体" panose="02010609060101010101" pitchFamily="49" charset="-122"/>
                        </a:rPr>
                        <a:t>______</a:t>
                      </a:r>
                      <a:endParaRPr kumimoji="0" lang="zh-CN" altLang="en-US" sz="2800" b="1" i="0" u="none" strike="noStrike" cap="none" normalizeH="0" baseline="0" smtClean="0">
                        <a:ln>
                          <a:noFill/>
                        </a:ln>
                        <a:solidFill>
                          <a:srgbClr val="000000"/>
                        </a:solidFill>
                        <a:effectLst/>
                        <a:latin typeface="黑体" panose="02010609060101010101" pitchFamily="49" charset="-122"/>
                        <a:ea typeface="黑体" panose="02010609060101010101" pitchFamily="49" charset="-122"/>
                      </a:endParaRPr>
                    </a:p>
                  </a:txBody>
                  <a:tcPr marL="91451" marR="91451" marT="45738" marB="4573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6F0EE"/>
                    </a:solidFill>
                  </a:tcPr>
                </a:tc>
                <a:tc>
                  <a:txBody>
                    <a:bodyPr/>
                    <a:lstStyle/>
                    <a:p>
                      <a:pPr marL="0" marR="0" lvl="0" indent="0" algn="l" defTabSz="914400" rtl="0" eaLnBrk="1" fontAlgn="base" latinLnBrk="0" hangingPunct="1">
                        <a:lnSpc>
                          <a:spcPct val="100000"/>
                        </a:lnSpc>
                        <a:spcBef>
                          <a:spcPct val="0"/>
                        </a:spcBef>
                        <a:spcAft>
                          <a:spcPct val="0"/>
                        </a:spcAft>
                        <a:buClrTx/>
                        <a:buSzPct val="100000"/>
                        <a:buFontTx/>
                        <a:buNone/>
                      </a:pPr>
                      <a:r>
                        <a:rPr kumimoji="0" lang="zh-CN" altLang="en-US" sz="2800" b="1" i="0" u="none" strike="noStrike" cap="none" normalizeH="0" baseline="0" smtClean="0">
                          <a:ln>
                            <a:noFill/>
                          </a:ln>
                          <a:solidFill>
                            <a:srgbClr val="000000"/>
                          </a:solidFill>
                          <a:effectLst/>
                          <a:latin typeface="黑体" panose="02010609060101010101" pitchFamily="49" charset="-122"/>
                          <a:ea typeface="黑体" panose="02010609060101010101" pitchFamily="49" charset="-122"/>
                        </a:rPr>
                        <a:t>年龄：</a:t>
                      </a:r>
                      <a:endParaRPr kumimoji="0" lang="zh-CN" altLang="en-US" sz="2800" b="1" i="0" u="none" strike="noStrike" cap="none" normalizeH="0" baseline="0" smtClean="0">
                        <a:ln>
                          <a:noFill/>
                        </a:ln>
                        <a:solidFill>
                          <a:srgbClr val="000000"/>
                        </a:solidFill>
                        <a:effectLst/>
                        <a:latin typeface="黑体" panose="02010609060101010101" pitchFamily="49" charset="-122"/>
                        <a:ea typeface="黑体" panose="02010609060101010101" pitchFamily="49" charset="-122"/>
                      </a:endParaRPr>
                    </a:p>
                  </a:txBody>
                  <a:tcPr marL="91451" marR="91451" marT="45738" marB="4573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6F0EE"/>
                    </a:solidFill>
                  </a:tcPr>
                </a:tc>
              </a:tr>
              <a:tr h="649288">
                <a:tc vMerge="1">
                  <a:tcPr/>
                </a:tc>
                <a:tc>
                  <a:txBody>
                    <a:bodyPr/>
                    <a:lstStyle/>
                    <a:p>
                      <a:pPr marL="0" marR="0" lvl="0" indent="0" algn="l" defTabSz="914400" rtl="0" eaLnBrk="1" fontAlgn="base" latinLnBrk="0" hangingPunct="1">
                        <a:lnSpc>
                          <a:spcPct val="100000"/>
                        </a:lnSpc>
                        <a:spcBef>
                          <a:spcPct val="0"/>
                        </a:spcBef>
                        <a:spcAft>
                          <a:spcPct val="0"/>
                        </a:spcAft>
                        <a:buClrTx/>
                        <a:buSzPct val="100000"/>
                        <a:buFontTx/>
                        <a:buNone/>
                      </a:pPr>
                      <a:r>
                        <a:rPr kumimoji="0" lang="zh-CN" altLang="en-US" sz="2800" b="1" i="0" u="none" strike="noStrike" cap="none" normalizeH="0" baseline="0" smtClean="0">
                          <a:ln>
                            <a:noFill/>
                          </a:ln>
                          <a:solidFill>
                            <a:srgbClr val="000000"/>
                          </a:solidFill>
                          <a:effectLst/>
                          <a:latin typeface="黑体" panose="02010609060101010101" pitchFamily="49" charset="-122"/>
                          <a:ea typeface="黑体" panose="02010609060101010101" pitchFamily="49" charset="-122"/>
                        </a:rPr>
                        <a:t>外貌特征：</a:t>
                      </a:r>
                      <a:endParaRPr kumimoji="0" lang="zh-CN" altLang="en-US" sz="2800" b="1" i="0" u="none" strike="noStrike" cap="none" normalizeH="0" baseline="0" smtClean="0">
                        <a:ln>
                          <a:noFill/>
                        </a:ln>
                        <a:solidFill>
                          <a:srgbClr val="000000"/>
                        </a:solidFill>
                        <a:effectLst/>
                        <a:latin typeface="黑体" panose="02010609060101010101" pitchFamily="49" charset="-122"/>
                        <a:ea typeface="黑体" panose="02010609060101010101" pitchFamily="49" charset="-122"/>
                      </a:endParaRPr>
                    </a:p>
                  </a:txBody>
                  <a:tcPr marL="91451" marR="91451" marT="45738" marB="4573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6F0EE"/>
                    </a:solidFill>
                  </a:tcPr>
                </a:tc>
              </a:tr>
              <a:tr h="649288">
                <a:tc vMerge="1">
                  <a:tcPr/>
                </a:tc>
                <a:tc>
                  <a:txBody>
                    <a:bodyPr/>
                    <a:lstStyle/>
                    <a:p>
                      <a:pPr marL="0" marR="0" lvl="0" indent="0" algn="l" defTabSz="914400" rtl="0" eaLnBrk="1" fontAlgn="base" latinLnBrk="0" hangingPunct="1">
                        <a:lnSpc>
                          <a:spcPct val="100000"/>
                        </a:lnSpc>
                        <a:spcBef>
                          <a:spcPct val="0"/>
                        </a:spcBef>
                        <a:spcAft>
                          <a:spcPct val="0"/>
                        </a:spcAft>
                        <a:buClrTx/>
                        <a:buSzPct val="100000"/>
                        <a:buFontTx/>
                        <a:buNone/>
                      </a:pPr>
                      <a:r>
                        <a:rPr kumimoji="0" lang="zh-CN" altLang="en-US" sz="2800" b="1" i="0" u="none" strike="noStrike" cap="none" normalizeH="0" baseline="0" smtClean="0">
                          <a:ln>
                            <a:noFill/>
                          </a:ln>
                          <a:solidFill>
                            <a:srgbClr val="000000"/>
                          </a:solidFill>
                          <a:effectLst/>
                          <a:latin typeface="黑体" panose="02010609060101010101" pitchFamily="49" charset="-122"/>
                          <a:ea typeface="黑体" panose="02010609060101010101" pitchFamily="49" charset="-122"/>
                        </a:rPr>
                        <a:t>生活地区：</a:t>
                      </a:r>
                      <a:endParaRPr kumimoji="0" lang="zh-CN" altLang="en-US" sz="2800" b="1" i="0" u="none" strike="noStrike" cap="none" normalizeH="0" baseline="0" smtClean="0">
                        <a:ln>
                          <a:noFill/>
                        </a:ln>
                        <a:solidFill>
                          <a:srgbClr val="000000"/>
                        </a:solidFill>
                        <a:effectLst/>
                        <a:latin typeface="黑体" panose="02010609060101010101" pitchFamily="49" charset="-122"/>
                        <a:ea typeface="黑体" panose="02010609060101010101" pitchFamily="49" charset="-122"/>
                      </a:endParaRPr>
                    </a:p>
                  </a:txBody>
                  <a:tcPr marL="91451" marR="91451" marT="45738" marB="4573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6F0EE"/>
                    </a:solidFill>
                  </a:tcPr>
                </a:tc>
              </a:tr>
              <a:tr h="649288">
                <a:tc>
                  <a:txBody>
                    <a:bodyPr/>
                    <a:lstStyle/>
                    <a:p>
                      <a:pPr marL="0" marR="0" lvl="0" indent="0" algn="ctr" defTabSz="914400" rtl="0" eaLnBrk="1" fontAlgn="base" latinLnBrk="0" hangingPunct="1">
                        <a:lnSpc>
                          <a:spcPct val="100000"/>
                        </a:lnSpc>
                        <a:spcBef>
                          <a:spcPct val="0"/>
                        </a:spcBef>
                        <a:spcAft>
                          <a:spcPct val="0"/>
                        </a:spcAft>
                        <a:buClrTx/>
                        <a:buSzPct val="100000"/>
                        <a:buFontTx/>
                        <a:buNone/>
                      </a:pPr>
                      <a:r>
                        <a:rPr kumimoji="0" lang="zh-CN" altLang="en-US" sz="2800" b="1" i="0" u="none" strike="noStrike" cap="none" normalizeH="0" baseline="0" smtClean="0">
                          <a:ln>
                            <a:noFill/>
                          </a:ln>
                          <a:solidFill>
                            <a:srgbClr val="000000"/>
                          </a:solidFill>
                          <a:effectLst/>
                          <a:latin typeface="黑体" panose="02010609060101010101" pitchFamily="49" charset="-122"/>
                          <a:ea typeface="黑体" panose="02010609060101010101" pitchFamily="49" charset="-122"/>
                        </a:rPr>
                        <a:t>主要事迹</a:t>
                      </a:r>
                      <a:endParaRPr kumimoji="0" lang="zh-CN" altLang="en-US" sz="2800" b="1" i="0" u="none" strike="noStrike" cap="none" normalizeH="0" baseline="0" smtClean="0">
                        <a:ln>
                          <a:noFill/>
                        </a:ln>
                        <a:solidFill>
                          <a:srgbClr val="000000"/>
                        </a:solidFill>
                        <a:effectLst/>
                        <a:latin typeface="黑体" panose="02010609060101010101" pitchFamily="49" charset="-122"/>
                        <a:ea typeface="黑体" panose="02010609060101010101" pitchFamily="49" charset="-122"/>
                      </a:endParaRPr>
                    </a:p>
                  </a:txBody>
                  <a:tcPr marL="91451" marR="91451" marT="45738" marB="4573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6F0EE"/>
                    </a:solidFill>
                  </a:tcPr>
                </a:tc>
                <a:tc>
                  <a:txBody>
                    <a:bodyPr/>
                    <a:lstStyle/>
                    <a:p>
                      <a:pPr marL="0" marR="0" lvl="0" indent="0" algn="l" defTabSz="914400" rtl="0" eaLnBrk="1" fontAlgn="base" latinLnBrk="0" hangingPunct="1">
                        <a:lnSpc>
                          <a:spcPct val="100000"/>
                        </a:lnSpc>
                        <a:spcBef>
                          <a:spcPct val="0"/>
                        </a:spcBef>
                        <a:spcAft>
                          <a:spcPct val="0"/>
                        </a:spcAft>
                        <a:buClrTx/>
                        <a:buSzPct val="100000"/>
                        <a:buFontTx/>
                        <a:buNone/>
                      </a:pPr>
                      <a:endParaRPr kumimoji="0" lang="zh-CN" altLang="en-US" sz="2800" b="1" i="0" u="none" strike="noStrike" cap="none" normalizeH="0" baseline="0" smtClean="0">
                        <a:ln>
                          <a:noFill/>
                        </a:ln>
                        <a:solidFill>
                          <a:srgbClr val="000000"/>
                        </a:solidFill>
                        <a:effectLst/>
                        <a:latin typeface="黑体" panose="02010609060101010101" pitchFamily="49" charset="-122"/>
                        <a:ea typeface="黑体" panose="02010609060101010101" pitchFamily="49" charset="-122"/>
                      </a:endParaRPr>
                    </a:p>
                  </a:txBody>
                  <a:tcPr marL="91451" marR="91451" marT="45738" marB="4573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6F0EE"/>
                    </a:solidFill>
                  </a:tcPr>
                </a:tc>
              </a:tr>
            </a:tbl>
          </a:graphicData>
        </a:graphic>
      </p:graphicFrame>
      <p:sp>
        <p:nvSpPr>
          <p:cNvPr id="6162" name="文本框 5"/>
          <p:cNvSpPr/>
          <p:nvPr/>
        </p:nvSpPr>
        <p:spPr>
          <a:xfrm>
            <a:off x="3384550" y="1631950"/>
            <a:ext cx="2906713" cy="430213"/>
          </a:xfrm>
          <a:prstGeom prst="rect">
            <a:avLst/>
          </a:prstGeom>
          <a:noFill/>
          <a:ln>
            <a:noFill/>
            <a:miter lim="800000"/>
          </a:ln>
        </p:spPr>
        <p:txBody>
          <a:bodyPr lIns="0" tIns="0" rIns="0" bIns="0">
            <a:spAutoFit/>
          </a:bodyPr>
          <a:lstStyle/>
          <a:p>
            <a:r>
              <a:rPr lang="en-US" altLang="zh-CN" sz="2800" b="1">
                <a:solidFill>
                  <a:srgbClr val="894125"/>
                </a:solidFill>
                <a:latin typeface="楷体" panose="02010609060101010101" pitchFamily="49" charset="-122"/>
                <a:ea typeface="楷体" panose="02010609060101010101" pitchFamily="49" charset="-122"/>
              </a:rPr>
              <a:t>81</a:t>
            </a:r>
            <a:r>
              <a:rPr lang="zh-CN" altLang="en-US" sz="2800" b="1">
                <a:solidFill>
                  <a:srgbClr val="894125"/>
                </a:solidFill>
                <a:latin typeface="楷体" panose="02010609060101010101" pitchFamily="49" charset="-122"/>
                <a:ea typeface="楷体" panose="02010609060101010101" pitchFamily="49" charset="-122"/>
              </a:rPr>
              <a:t>岁</a:t>
            </a:r>
            <a:endParaRPr lang="zh-CN" altLang="en-US" sz="2800" b="1">
              <a:solidFill>
                <a:srgbClr val="894125"/>
              </a:solidFill>
              <a:latin typeface="楷体" panose="02010609060101010101" pitchFamily="49" charset="-122"/>
              <a:ea typeface="楷体" panose="02010609060101010101" pitchFamily="49" charset="-122"/>
            </a:endParaRPr>
          </a:p>
        </p:txBody>
      </p:sp>
      <p:sp>
        <p:nvSpPr>
          <p:cNvPr id="6163" name="文本框 9"/>
          <p:cNvSpPr/>
          <p:nvPr/>
        </p:nvSpPr>
        <p:spPr>
          <a:xfrm>
            <a:off x="3959225" y="2338388"/>
            <a:ext cx="4714875" cy="368300"/>
          </a:xfrm>
          <a:prstGeom prst="rect">
            <a:avLst/>
          </a:prstGeom>
          <a:noFill/>
          <a:ln>
            <a:noFill/>
            <a:miter lim="800000"/>
          </a:ln>
        </p:spPr>
        <p:txBody>
          <a:bodyPr lIns="0" tIns="0" rIns="0" bIns="0">
            <a:spAutoFit/>
          </a:bodyPr>
          <a:lstStyle>
            <a:defPPr>
              <a:defRPr lang="zh-CN"/>
            </a:defPPr>
            <a:lvl1pPr marL="0" indent="0" algn="l" defTabSz="9144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Arial" panose="020B0604020202020204"/>
                <a:ea typeface="宋体" panose="02010600030101010101" pitchFamily="2" charset="-122"/>
              </a:defRPr>
            </a:lvl1pPr>
            <a:lvl2pPr marL="457200" indent="0" algn="l" defTabSz="9144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Arial" panose="020B0604020202020204"/>
                <a:ea typeface="宋体" panose="02010600030101010101" pitchFamily="2" charset="-122"/>
              </a:defRPr>
            </a:lvl2pPr>
            <a:lvl3pPr marL="914400" indent="0" algn="l" defTabSz="9144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Arial" panose="020B0604020202020204"/>
                <a:ea typeface="宋体" panose="02010600030101010101" pitchFamily="2" charset="-122"/>
              </a:defRPr>
            </a:lvl3pPr>
            <a:lvl4pPr marL="1371600" indent="0" algn="l" defTabSz="9144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Arial" panose="020B0604020202020204"/>
                <a:ea typeface="宋体" panose="02010600030101010101" pitchFamily="2" charset="-122"/>
              </a:defRPr>
            </a:lvl4pPr>
            <a:lvl5pPr marL="1828800" indent="0" algn="l" defTabSz="9144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Arial" panose="020B0604020202020204"/>
                <a:ea typeface="宋体" panose="02010600030101010101" pitchFamily="2" charset="-122"/>
              </a:defRPr>
            </a:lvl5pPr>
          </a:lstStyle>
          <a:p>
            <a:pPr eaLnBrk="1" hangingPunct="1"/>
            <a:r>
              <a:rPr sz="2400" b="1">
                <a:ln w="9525" cap="flat" cmpd="sng" algn="ctr">
                  <a:noFill/>
                  <a:prstDash val="solid"/>
                  <a:round/>
                  <a:headEnd type="none" w="med" len="med"/>
                  <a:tailEnd type="none" w="med" len="med"/>
                </a:ln>
                <a:solidFill>
                  <a:srgbClr val="894125"/>
                </a:solidFill>
                <a:latin typeface="楷体" panose="02010609060101010101" pitchFamily="49" charset="-122"/>
                <a:ea typeface="楷体" panose="02010609060101010101" pitchFamily="49" charset="-122"/>
                <a:sym typeface="Wingdings" panose="05000000000000000000"/>
              </a:rPr>
              <a:t>瘦小、手端一杆旱烟袋、拄着拐杖                                                                                                          </a:t>
            </a:r>
            <a:endParaRPr sz="2400" b="1">
              <a:solidFill>
                <a:srgbClr val="894125"/>
              </a:solidFill>
              <a:latin typeface="楷体" panose="02010609060101010101" pitchFamily="49" charset="-122"/>
              <a:ea typeface="楷体" panose="02010609060101010101" pitchFamily="49" charset="-122"/>
            </a:endParaRPr>
          </a:p>
        </p:txBody>
      </p:sp>
      <p:sp>
        <p:nvSpPr>
          <p:cNvPr id="6164" name="文本框 10"/>
          <p:cNvSpPr/>
          <p:nvPr/>
        </p:nvSpPr>
        <p:spPr>
          <a:xfrm>
            <a:off x="2257425" y="3590925"/>
            <a:ext cx="6197600" cy="431800"/>
          </a:xfrm>
          <a:prstGeom prst="rect">
            <a:avLst/>
          </a:prstGeom>
          <a:noFill/>
          <a:ln>
            <a:noFill/>
            <a:miter lim="800000"/>
          </a:ln>
        </p:spPr>
        <p:txBody>
          <a:bodyPr lIns="0" tIns="0" rIns="0" bIns="0">
            <a:spAutoFit/>
          </a:bodyPr>
          <a:lstStyle/>
          <a:p>
            <a:r>
              <a:rPr lang="zh-CN" altLang="en-US" sz="2800" b="1">
                <a:solidFill>
                  <a:srgbClr val="894125"/>
                </a:solidFill>
                <a:latin typeface="楷体" panose="02010609060101010101" pitchFamily="49" charset="-122"/>
                <a:ea typeface="楷体" panose="02010609060101010101" pitchFamily="49" charset="-122"/>
              </a:rPr>
              <a:t>在中国晋西北地区植树造林、资助村民</a:t>
            </a:r>
            <a:endParaRPr lang="zh-CN" altLang="en-US" sz="2800" b="1">
              <a:solidFill>
                <a:srgbClr val="894125"/>
              </a:solidFill>
              <a:latin typeface="楷体" panose="02010609060101010101" pitchFamily="49" charset="-122"/>
              <a:ea typeface="楷体" panose="02010609060101010101" pitchFamily="49" charset="-122"/>
            </a:endParaRPr>
          </a:p>
        </p:txBody>
      </p:sp>
      <p:sp>
        <p:nvSpPr>
          <p:cNvPr id="6165" name="文本框 11"/>
          <p:cNvSpPr/>
          <p:nvPr/>
        </p:nvSpPr>
        <p:spPr>
          <a:xfrm>
            <a:off x="806450" y="2587625"/>
            <a:ext cx="1096963" cy="431800"/>
          </a:xfrm>
          <a:prstGeom prst="rect">
            <a:avLst/>
          </a:prstGeom>
          <a:noFill/>
          <a:ln>
            <a:noFill/>
            <a:miter lim="800000"/>
          </a:ln>
        </p:spPr>
        <p:txBody>
          <a:bodyPr lIns="0" tIns="0" rIns="0" bIns="0">
            <a:spAutoFit/>
          </a:bodyPr>
          <a:lstStyle/>
          <a:p>
            <a:pPr algn="ctr"/>
            <a:r>
              <a:rPr lang="zh-CN" altLang="en-US" sz="2800" b="1">
                <a:solidFill>
                  <a:srgbClr val="894125"/>
                </a:solidFill>
                <a:latin typeface="楷体" panose="02010609060101010101" pitchFamily="49" charset="-122"/>
                <a:ea typeface="楷体" panose="02010609060101010101" pitchFamily="49" charset="-122"/>
              </a:rPr>
              <a:t>老人</a:t>
            </a:r>
            <a:endParaRPr lang="zh-CN" altLang="en-US" sz="2800" b="1">
              <a:solidFill>
                <a:srgbClr val="894125"/>
              </a:solidFill>
              <a:latin typeface="楷体" panose="02010609060101010101" pitchFamily="49" charset="-122"/>
              <a:ea typeface="楷体" panose="02010609060101010101" pitchFamily="49" charset="-122"/>
            </a:endParaRPr>
          </a:p>
        </p:txBody>
      </p:sp>
      <p:sp>
        <p:nvSpPr>
          <p:cNvPr id="6166" name="文本框 12"/>
          <p:cNvSpPr/>
          <p:nvPr/>
        </p:nvSpPr>
        <p:spPr>
          <a:xfrm>
            <a:off x="4017963" y="2963863"/>
            <a:ext cx="2520950" cy="430212"/>
          </a:xfrm>
          <a:prstGeom prst="rect">
            <a:avLst/>
          </a:prstGeom>
          <a:noFill/>
          <a:ln>
            <a:noFill/>
            <a:miter lim="800000"/>
          </a:ln>
        </p:spPr>
        <p:txBody>
          <a:bodyPr lIns="0" tIns="0" rIns="0" bIns="0">
            <a:spAutoFit/>
          </a:bodyPr>
          <a:lstStyle/>
          <a:p>
            <a:r>
              <a:rPr lang="zh-CN" altLang="en-US" sz="2800" b="1">
                <a:solidFill>
                  <a:srgbClr val="894125"/>
                </a:solidFill>
                <a:latin typeface="楷体" panose="02010609060101010101" pitchFamily="49" charset="-122"/>
                <a:ea typeface="楷体" panose="02010609060101010101" pitchFamily="49" charset="-122"/>
              </a:rPr>
              <a:t>中国晋西北</a:t>
            </a:r>
            <a:endParaRPr lang="zh-CN" altLang="en-US" sz="2800" b="1">
              <a:solidFill>
                <a:srgbClr val="894125"/>
              </a:solidFill>
              <a:latin typeface="楷体" panose="02010609060101010101" pitchFamily="49" charset="-122"/>
              <a:ea typeface="楷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165"/>
                                        </p:tgtEl>
                                        <p:attrNameLst>
                                          <p:attrName>style.visibility</p:attrName>
                                        </p:attrNameLst>
                                      </p:cBhvr>
                                      <p:to>
                                        <p:strVal val="visible"/>
                                      </p:to>
                                    </p:set>
                                    <p:animEffect transition="in" filter="fade">
                                      <p:cBhvr>
                                        <p:cTn id="7" dur="1000"/>
                                        <p:tgtEl>
                                          <p:spTgt spid="6165"/>
                                        </p:tgtEl>
                                      </p:cBhvr>
                                    </p:animEffect>
                                    <p:anim calcmode="lin" valueType="num">
                                      <p:cBhvr>
                                        <p:cTn id="8" dur="1000" fill="hold"/>
                                        <p:tgtEl>
                                          <p:spTgt spid="6165"/>
                                        </p:tgtEl>
                                        <p:attrNameLst>
                                          <p:attrName>ppt_x</p:attrName>
                                        </p:attrNameLst>
                                      </p:cBhvr>
                                      <p:tavLst>
                                        <p:tav tm="0">
                                          <p:val>
                                            <p:strVal val="#ppt_x"/>
                                          </p:val>
                                        </p:tav>
                                        <p:tav tm="100000">
                                          <p:val>
                                            <p:strVal val="#ppt_x"/>
                                          </p:val>
                                        </p:tav>
                                      </p:tavLst>
                                    </p:anim>
                                    <p:anim calcmode="lin" valueType="num">
                                      <p:cBhvr>
                                        <p:cTn id="9" dur="1000" fill="hold"/>
                                        <p:tgtEl>
                                          <p:spTgt spid="616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162"/>
                                        </p:tgtEl>
                                        <p:attrNameLst>
                                          <p:attrName>style.visibility</p:attrName>
                                        </p:attrNameLst>
                                      </p:cBhvr>
                                      <p:to>
                                        <p:strVal val="visible"/>
                                      </p:to>
                                    </p:set>
                                    <p:animEffect transition="in" filter="fade">
                                      <p:cBhvr>
                                        <p:cTn id="14" dur="1000"/>
                                        <p:tgtEl>
                                          <p:spTgt spid="6162"/>
                                        </p:tgtEl>
                                      </p:cBhvr>
                                    </p:animEffect>
                                    <p:anim calcmode="lin" valueType="num">
                                      <p:cBhvr>
                                        <p:cTn id="15" dur="1000" fill="hold"/>
                                        <p:tgtEl>
                                          <p:spTgt spid="6162"/>
                                        </p:tgtEl>
                                        <p:attrNameLst>
                                          <p:attrName>ppt_x</p:attrName>
                                        </p:attrNameLst>
                                      </p:cBhvr>
                                      <p:tavLst>
                                        <p:tav tm="0">
                                          <p:val>
                                            <p:strVal val="#ppt_x"/>
                                          </p:val>
                                        </p:tav>
                                        <p:tav tm="100000">
                                          <p:val>
                                            <p:strVal val="#ppt_x"/>
                                          </p:val>
                                        </p:tav>
                                      </p:tavLst>
                                    </p:anim>
                                    <p:anim calcmode="lin" valueType="num">
                                      <p:cBhvr>
                                        <p:cTn id="16" dur="1000" fill="hold"/>
                                        <p:tgtEl>
                                          <p:spTgt spid="6162"/>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6163"/>
                                        </p:tgtEl>
                                        <p:attrNameLst>
                                          <p:attrName>style.visibility</p:attrName>
                                        </p:attrNameLst>
                                      </p:cBhvr>
                                      <p:to>
                                        <p:strVal val="visible"/>
                                      </p:to>
                                    </p:set>
                                    <p:animEffect transition="in" filter="fade">
                                      <p:cBhvr>
                                        <p:cTn id="21" dur="1000"/>
                                        <p:tgtEl>
                                          <p:spTgt spid="6163"/>
                                        </p:tgtEl>
                                      </p:cBhvr>
                                    </p:animEffect>
                                    <p:anim calcmode="lin" valueType="num">
                                      <p:cBhvr>
                                        <p:cTn id="22" dur="1000" fill="hold"/>
                                        <p:tgtEl>
                                          <p:spTgt spid="6163"/>
                                        </p:tgtEl>
                                        <p:attrNameLst>
                                          <p:attrName>ppt_x</p:attrName>
                                        </p:attrNameLst>
                                      </p:cBhvr>
                                      <p:tavLst>
                                        <p:tav tm="0">
                                          <p:val>
                                            <p:strVal val="#ppt_x"/>
                                          </p:val>
                                        </p:tav>
                                        <p:tav tm="100000">
                                          <p:val>
                                            <p:strVal val="#ppt_x"/>
                                          </p:val>
                                        </p:tav>
                                      </p:tavLst>
                                    </p:anim>
                                    <p:anim calcmode="lin" valueType="num">
                                      <p:cBhvr>
                                        <p:cTn id="23" dur="1000" fill="hold"/>
                                        <p:tgtEl>
                                          <p:spTgt spid="6163"/>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6166"/>
                                        </p:tgtEl>
                                        <p:attrNameLst>
                                          <p:attrName>style.visibility</p:attrName>
                                        </p:attrNameLst>
                                      </p:cBhvr>
                                      <p:to>
                                        <p:strVal val="visible"/>
                                      </p:to>
                                    </p:set>
                                    <p:animEffect transition="in" filter="fade">
                                      <p:cBhvr>
                                        <p:cTn id="28" dur="1000"/>
                                        <p:tgtEl>
                                          <p:spTgt spid="6166"/>
                                        </p:tgtEl>
                                      </p:cBhvr>
                                    </p:animEffect>
                                    <p:anim calcmode="lin" valueType="num">
                                      <p:cBhvr>
                                        <p:cTn id="29" dur="1000" fill="hold"/>
                                        <p:tgtEl>
                                          <p:spTgt spid="6166"/>
                                        </p:tgtEl>
                                        <p:attrNameLst>
                                          <p:attrName>ppt_x</p:attrName>
                                        </p:attrNameLst>
                                      </p:cBhvr>
                                      <p:tavLst>
                                        <p:tav tm="0">
                                          <p:val>
                                            <p:strVal val="#ppt_x"/>
                                          </p:val>
                                        </p:tav>
                                        <p:tav tm="100000">
                                          <p:val>
                                            <p:strVal val="#ppt_x"/>
                                          </p:val>
                                        </p:tav>
                                      </p:tavLst>
                                    </p:anim>
                                    <p:anim calcmode="lin" valueType="num">
                                      <p:cBhvr>
                                        <p:cTn id="30" dur="1000" fill="hold"/>
                                        <p:tgtEl>
                                          <p:spTgt spid="6166"/>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6164"/>
                                        </p:tgtEl>
                                        <p:attrNameLst>
                                          <p:attrName>style.visibility</p:attrName>
                                        </p:attrNameLst>
                                      </p:cBhvr>
                                      <p:to>
                                        <p:strVal val="visible"/>
                                      </p:to>
                                    </p:set>
                                    <p:animEffect transition="in" filter="fade">
                                      <p:cBhvr>
                                        <p:cTn id="35" dur="1000"/>
                                        <p:tgtEl>
                                          <p:spTgt spid="6164"/>
                                        </p:tgtEl>
                                      </p:cBhvr>
                                    </p:animEffect>
                                    <p:anim calcmode="lin" valueType="num">
                                      <p:cBhvr>
                                        <p:cTn id="36" dur="1000" fill="hold"/>
                                        <p:tgtEl>
                                          <p:spTgt spid="6164"/>
                                        </p:tgtEl>
                                        <p:attrNameLst>
                                          <p:attrName>ppt_x</p:attrName>
                                        </p:attrNameLst>
                                      </p:cBhvr>
                                      <p:tavLst>
                                        <p:tav tm="0">
                                          <p:val>
                                            <p:strVal val="#ppt_x"/>
                                          </p:val>
                                        </p:tav>
                                        <p:tav tm="100000">
                                          <p:val>
                                            <p:strVal val="#ppt_x"/>
                                          </p:val>
                                        </p:tav>
                                      </p:tavLst>
                                    </p:anim>
                                    <p:anim calcmode="lin" valueType="num">
                                      <p:cBhvr>
                                        <p:cTn id="37" dur="1000" fill="hold"/>
                                        <p:tgtEl>
                                          <p:spTgt spid="616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62" grpId="0" animBg="1"/>
      <p:bldP spid="6163" grpId="0" animBg="1"/>
      <p:bldP spid="6164" grpId="0" animBg="1"/>
      <p:bldP spid="6165" grpId="0" animBg="1"/>
      <p:bldP spid="616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文本框 3"/>
          <p:cNvSpPr>
            <a:spLocks noChangeArrowheads="1"/>
          </p:cNvSpPr>
          <p:nvPr/>
        </p:nvSpPr>
        <p:spPr bwMode="auto">
          <a:xfrm>
            <a:off x="1460500" y="850900"/>
            <a:ext cx="6534150" cy="512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pPr>
            <a:r>
              <a:rPr lang="zh-CN" altLang="en-US" sz="3200" b="1" dirty="0">
                <a:latin typeface="宋体" panose="02010600030101010101" pitchFamily="2" charset="-122"/>
              </a:rPr>
              <a:t>助卡片信息，概括课文主要内容。</a:t>
            </a:r>
            <a:endParaRPr lang="zh-CN" altLang="en-US" sz="3200" b="1" dirty="0">
              <a:latin typeface="宋体" panose="02010600030101010101" pitchFamily="2" charset="-122"/>
            </a:endParaRPr>
          </a:p>
        </p:txBody>
      </p:sp>
      <p:sp>
        <p:nvSpPr>
          <p:cNvPr id="7171" name="文本框 2"/>
          <p:cNvSpPr/>
          <p:nvPr/>
        </p:nvSpPr>
        <p:spPr>
          <a:xfrm>
            <a:off x="736600" y="1620838"/>
            <a:ext cx="7821613" cy="1550987"/>
          </a:xfrm>
          <a:prstGeom prst="rect">
            <a:avLst/>
          </a:prstGeom>
          <a:noFill/>
          <a:ln>
            <a:noFill/>
            <a:miter lim="800000"/>
          </a:ln>
        </p:spPr>
        <p:txBody>
          <a:bodyPr lIns="0" tIns="0" rIns="0" bIns="0">
            <a:spAutoFit/>
          </a:bodyPr>
          <a:lstStyle/>
          <a:p>
            <a:pPr>
              <a:lnSpc>
                <a:spcPct val="120000"/>
              </a:lnSpc>
            </a:pPr>
            <a:r>
              <a:rPr lang="zh-CN" altLang="en-US" sz="2800" b="1" dirty="0">
                <a:solidFill>
                  <a:srgbClr val="000066"/>
                </a:solidFill>
                <a:latin typeface="楷体" panose="02010609060101010101" pitchFamily="49" charset="-122"/>
                <a:ea typeface="楷体" panose="02010609060101010101" pitchFamily="49" charset="-122"/>
              </a:rPr>
              <a:t>    课文讲述了晋西北的一位山野老人为了守住那方水土，植树造林十五年，创造了一片青山的事迹。</a:t>
            </a:r>
            <a:endParaRPr lang="zh-CN" altLang="en-US" sz="2800" b="1" dirty="0">
              <a:solidFill>
                <a:srgbClr val="000066"/>
              </a:solidFill>
              <a:latin typeface="楷体" panose="02010609060101010101" pitchFamily="49" charset="-122"/>
              <a:ea typeface="楷体" panose="02010609060101010101" pitchFamily="49" charset="-122"/>
            </a:endParaRPr>
          </a:p>
        </p:txBody>
      </p:sp>
      <p:sp>
        <p:nvSpPr>
          <p:cNvPr id="7172" name="矩形: 圆角 3"/>
          <p:cNvSpPr/>
          <p:nvPr/>
        </p:nvSpPr>
        <p:spPr>
          <a:xfrm>
            <a:off x="1657350" y="3427413"/>
            <a:ext cx="1085850" cy="708025"/>
          </a:xfrm>
          <a:prstGeom prst="roundRect">
            <a:avLst/>
          </a:prstGeom>
          <a:solidFill>
            <a:srgbClr val="F27975"/>
          </a:solidFill>
          <a:ln w="12700" cap="flat" cmpd="sng" algn="ctr">
            <a:noFill/>
            <a:prstDash val="solid"/>
            <a:miter lim="800000"/>
            <a:headEnd type="none" w="med" len="med"/>
            <a:tailEnd type="none" w="med" len="med"/>
          </a:ln>
        </p:spPr>
        <p:txBody>
          <a:bodyPr anchor="ctr"/>
          <a:lstStyle/>
          <a:p>
            <a:pPr algn="ctr" eaLnBrk="0" hangingPunct="0"/>
            <a:r>
              <a:rPr lang="zh-CN" altLang="en-US" sz="3200" b="1">
                <a:solidFill>
                  <a:srgbClr val="FFFFFF"/>
                </a:solidFill>
                <a:latin typeface="楷体" panose="02010609060101010101" pitchFamily="49" charset="-122"/>
              </a:rPr>
              <a:t>人物</a:t>
            </a:r>
            <a:endParaRPr lang="zh-CN" altLang="en-US" sz="3200" b="1">
              <a:solidFill>
                <a:srgbClr val="FFFFFF"/>
              </a:solidFill>
              <a:latin typeface="楷体" panose="02010609060101010101" pitchFamily="49" charset="-122"/>
            </a:endParaRPr>
          </a:p>
        </p:txBody>
      </p:sp>
      <p:sp>
        <p:nvSpPr>
          <p:cNvPr id="7173" name="加号 4"/>
          <p:cNvSpPr/>
          <p:nvPr/>
        </p:nvSpPr>
        <p:spPr>
          <a:xfrm>
            <a:off x="2836863" y="3427413"/>
            <a:ext cx="711200" cy="711200"/>
          </a:xfrm>
          <a:prstGeom prst="mathPlus">
            <a:avLst>
              <a:gd name="adj1" fmla="val 12709"/>
            </a:avLst>
          </a:prstGeom>
          <a:solidFill>
            <a:srgbClr val="FF9C4B"/>
          </a:solidFill>
          <a:ln w="12700" cap="flat" cmpd="sng" algn="ctr">
            <a:noFill/>
            <a:prstDash val="solid"/>
            <a:miter lim="800000"/>
            <a:headEnd type="none" w="med" len="med"/>
            <a:tailEnd type="none" w="med" len="med"/>
          </a:ln>
        </p:spPr>
        <p:txBody>
          <a:bodyPr anchor="ctr"/>
          <a:lstStyle/>
          <a:p>
            <a:pPr algn="ctr" eaLnBrk="0" hangingPunct="0"/>
            <a:endParaRPr lang="zh-CN" altLang="en-US">
              <a:solidFill>
                <a:srgbClr val="FFFFFF"/>
              </a:solidFill>
              <a:latin typeface="等线" panose="02010600030101010101" charset="-122"/>
              <a:ea typeface="等线" panose="02010600030101010101" charset="-122"/>
              <a:cs typeface="等线" panose="02010600030101010101" charset="-122"/>
            </a:endParaRPr>
          </a:p>
        </p:txBody>
      </p:sp>
      <p:sp>
        <p:nvSpPr>
          <p:cNvPr id="7174" name="矩形: 圆角 5"/>
          <p:cNvSpPr/>
          <p:nvPr/>
        </p:nvSpPr>
        <p:spPr>
          <a:xfrm>
            <a:off x="3641725" y="3429000"/>
            <a:ext cx="1089025" cy="708025"/>
          </a:xfrm>
          <a:prstGeom prst="roundRect">
            <a:avLst/>
          </a:prstGeom>
          <a:solidFill>
            <a:srgbClr val="46AABE"/>
          </a:solidFill>
          <a:ln w="12700" cap="flat" cmpd="sng" algn="ctr">
            <a:noFill/>
            <a:prstDash val="solid"/>
            <a:miter lim="800000"/>
            <a:headEnd type="none" w="med" len="med"/>
            <a:tailEnd type="none" w="med" len="med"/>
          </a:ln>
        </p:spPr>
        <p:txBody>
          <a:bodyPr anchor="ctr"/>
          <a:lstStyle/>
          <a:p>
            <a:pPr algn="ctr" eaLnBrk="0" hangingPunct="0"/>
            <a:r>
              <a:rPr lang="zh-CN" altLang="en-US" sz="3200" b="1">
                <a:solidFill>
                  <a:srgbClr val="FFFFFF"/>
                </a:solidFill>
                <a:latin typeface="楷体" panose="02010609060101010101" pitchFamily="49" charset="-122"/>
              </a:rPr>
              <a:t>事件</a:t>
            </a:r>
            <a:endParaRPr lang="zh-CN" altLang="en-US" sz="3200" b="1">
              <a:solidFill>
                <a:srgbClr val="FFFFFF"/>
              </a:solidFill>
              <a:latin typeface="楷体" panose="02010609060101010101" pitchFamily="49" charset="-122"/>
            </a:endParaRPr>
          </a:p>
        </p:txBody>
      </p:sp>
      <p:sp>
        <p:nvSpPr>
          <p:cNvPr id="7175" name="矩形: 圆角 6"/>
          <p:cNvSpPr/>
          <p:nvPr/>
        </p:nvSpPr>
        <p:spPr>
          <a:xfrm>
            <a:off x="5476875" y="3429000"/>
            <a:ext cx="1684338" cy="708025"/>
          </a:xfrm>
          <a:prstGeom prst="roundRect">
            <a:avLst/>
          </a:prstGeom>
          <a:solidFill>
            <a:srgbClr val="657682"/>
          </a:solidFill>
          <a:ln w="12700" cap="flat" cmpd="sng" algn="ctr">
            <a:noFill/>
            <a:prstDash val="solid"/>
            <a:miter lim="800000"/>
            <a:headEnd type="none" w="med" len="med"/>
            <a:tailEnd type="none" w="med" len="med"/>
          </a:ln>
        </p:spPr>
        <p:txBody>
          <a:bodyPr anchor="ctr"/>
          <a:lstStyle/>
          <a:p>
            <a:pPr algn="ctr" eaLnBrk="0" hangingPunct="0"/>
            <a:r>
              <a:rPr lang="zh-CN" altLang="en-US" sz="3200" b="1">
                <a:solidFill>
                  <a:srgbClr val="FFFFFF"/>
                </a:solidFill>
                <a:latin typeface="楷体" panose="02010609060101010101" pitchFamily="49" charset="-122"/>
              </a:rPr>
              <a:t>关键词</a:t>
            </a:r>
            <a:endParaRPr lang="zh-CN" altLang="en-US" sz="3200" b="1">
              <a:solidFill>
                <a:srgbClr val="FFFFFF"/>
              </a:solidFill>
              <a:latin typeface="楷体" panose="02010609060101010101" pitchFamily="49" charset="-122"/>
            </a:endParaRPr>
          </a:p>
        </p:txBody>
      </p:sp>
      <p:sp>
        <p:nvSpPr>
          <p:cNvPr id="7176" name="加号 8"/>
          <p:cNvSpPr/>
          <p:nvPr/>
        </p:nvSpPr>
        <p:spPr>
          <a:xfrm>
            <a:off x="4765675" y="3427413"/>
            <a:ext cx="711200" cy="711200"/>
          </a:xfrm>
          <a:prstGeom prst="mathPlus">
            <a:avLst>
              <a:gd name="adj1" fmla="val 12709"/>
            </a:avLst>
          </a:prstGeom>
          <a:solidFill>
            <a:srgbClr val="FF9C4B"/>
          </a:solidFill>
          <a:ln w="12700" cap="flat" cmpd="sng" algn="ctr">
            <a:noFill/>
            <a:prstDash val="solid"/>
            <a:miter lim="800000"/>
            <a:headEnd type="none" w="med" len="med"/>
            <a:tailEnd type="none" w="med" len="med"/>
          </a:ln>
        </p:spPr>
        <p:txBody>
          <a:bodyPr anchor="ctr"/>
          <a:lstStyle/>
          <a:p>
            <a:pPr algn="ctr" eaLnBrk="0" hangingPunct="0"/>
            <a:endParaRPr lang="zh-CN" altLang="en-US">
              <a:solidFill>
                <a:srgbClr val="FFFFFF"/>
              </a:solidFill>
              <a:latin typeface="等线" panose="02010600030101010101" charset="-122"/>
              <a:ea typeface="等线" panose="02010600030101010101" charset="-122"/>
              <a:cs typeface="等线" panose="02010600030101010101"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171"/>
                                        </p:tgtEl>
                                        <p:attrNameLst>
                                          <p:attrName>style.visibility</p:attrName>
                                        </p:attrNameLst>
                                      </p:cBhvr>
                                      <p:to>
                                        <p:strVal val="visible"/>
                                      </p:to>
                                    </p:set>
                                    <p:animEffect transition="in" filter="fade">
                                      <p:cBhvr>
                                        <p:cTn id="7" dur="1000"/>
                                        <p:tgtEl>
                                          <p:spTgt spid="7171"/>
                                        </p:tgtEl>
                                      </p:cBhvr>
                                    </p:animEffect>
                                    <p:anim calcmode="lin" valueType="num">
                                      <p:cBhvr>
                                        <p:cTn id="8" dur="1000" fill="hold"/>
                                        <p:tgtEl>
                                          <p:spTgt spid="7171"/>
                                        </p:tgtEl>
                                        <p:attrNameLst>
                                          <p:attrName>ppt_x</p:attrName>
                                        </p:attrNameLst>
                                      </p:cBhvr>
                                      <p:tavLst>
                                        <p:tav tm="0">
                                          <p:val>
                                            <p:strVal val="#ppt_x"/>
                                          </p:val>
                                        </p:tav>
                                        <p:tav tm="100000">
                                          <p:val>
                                            <p:strVal val="#ppt_x"/>
                                          </p:val>
                                        </p:tav>
                                      </p:tavLst>
                                    </p:anim>
                                    <p:anim calcmode="lin" valueType="num">
                                      <p:cBhvr>
                                        <p:cTn id="9" dur="1000" fill="hold"/>
                                        <p:tgtEl>
                                          <p:spTgt spid="717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7172"/>
                                        </p:tgtEl>
                                        <p:attrNameLst>
                                          <p:attrName>style.visibility</p:attrName>
                                        </p:attrNameLst>
                                      </p:cBhvr>
                                      <p:to>
                                        <p:strVal val="visible"/>
                                      </p:to>
                                    </p:set>
                                    <p:animEffect transition="in" filter="fade">
                                      <p:cBhvr>
                                        <p:cTn id="14" dur="1000"/>
                                        <p:tgtEl>
                                          <p:spTgt spid="7172"/>
                                        </p:tgtEl>
                                      </p:cBhvr>
                                    </p:animEffect>
                                    <p:anim calcmode="lin" valueType="num">
                                      <p:cBhvr>
                                        <p:cTn id="15" dur="1000" fill="hold"/>
                                        <p:tgtEl>
                                          <p:spTgt spid="7172"/>
                                        </p:tgtEl>
                                        <p:attrNameLst>
                                          <p:attrName>ppt_x</p:attrName>
                                        </p:attrNameLst>
                                      </p:cBhvr>
                                      <p:tavLst>
                                        <p:tav tm="0">
                                          <p:val>
                                            <p:strVal val="#ppt_x"/>
                                          </p:val>
                                        </p:tav>
                                        <p:tav tm="100000">
                                          <p:val>
                                            <p:strVal val="#ppt_x"/>
                                          </p:val>
                                        </p:tav>
                                      </p:tavLst>
                                    </p:anim>
                                    <p:anim calcmode="lin" valueType="num">
                                      <p:cBhvr>
                                        <p:cTn id="16" dur="1000" fill="hold"/>
                                        <p:tgtEl>
                                          <p:spTgt spid="7172"/>
                                        </p:tgtEl>
                                        <p:attrNameLst>
                                          <p:attrName>ppt_y</p:attrName>
                                        </p:attrNameLst>
                                      </p:cBhvr>
                                      <p:tavLst>
                                        <p:tav tm="0">
                                          <p:val>
                                            <p:strVal val="#ppt_y+.1"/>
                                          </p:val>
                                        </p:tav>
                                        <p:tav tm="100000">
                                          <p:val>
                                            <p:strVal val="#ppt_y"/>
                                          </p:val>
                                        </p:tav>
                                      </p:tavLst>
                                    </p:anim>
                                  </p:childTnLst>
                                </p:cTn>
                              </p:par>
                            </p:childTnLst>
                          </p:cTn>
                        </p:par>
                        <p:par>
                          <p:cTn id="17" fill="hold">
                            <p:stCondLst>
                              <p:cond delay="1000"/>
                            </p:stCondLst>
                            <p:childTnLst>
                              <p:par>
                                <p:cTn id="18" presetID="42" presetClass="entr" presetSubtype="0" fill="hold" nodeType="afterEffect">
                                  <p:stCondLst>
                                    <p:cond delay="0"/>
                                  </p:stCondLst>
                                  <p:childTnLst>
                                    <p:set>
                                      <p:cBhvr>
                                        <p:cTn id="19" dur="1" fill="hold">
                                          <p:stCondLst>
                                            <p:cond delay="0"/>
                                          </p:stCondLst>
                                        </p:cTn>
                                        <p:tgtEl>
                                          <p:spTgt spid="7173"/>
                                        </p:tgtEl>
                                        <p:attrNameLst>
                                          <p:attrName>style.visibility</p:attrName>
                                        </p:attrNameLst>
                                      </p:cBhvr>
                                      <p:to>
                                        <p:strVal val="visible"/>
                                      </p:to>
                                    </p:set>
                                    <p:animEffect transition="in" filter="fade">
                                      <p:cBhvr>
                                        <p:cTn id="20" dur="1000"/>
                                        <p:tgtEl>
                                          <p:spTgt spid="7173"/>
                                        </p:tgtEl>
                                      </p:cBhvr>
                                    </p:animEffect>
                                    <p:anim calcmode="lin" valueType="num">
                                      <p:cBhvr>
                                        <p:cTn id="21" dur="1000" fill="hold"/>
                                        <p:tgtEl>
                                          <p:spTgt spid="7173"/>
                                        </p:tgtEl>
                                        <p:attrNameLst>
                                          <p:attrName>ppt_x</p:attrName>
                                        </p:attrNameLst>
                                      </p:cBhvr>
                                      <p:tavLst>
                                        <p:tav tm="0">
                                          <p:val>
                                            <p:strVal val="#ppt_x"/>
                                          </p:val>
                                        </p:tav>
                                        <p:tav tm="100000">
                                          <p:val>
                                            <p:strVal val="#ppt_x"/>
                                          </p:val>
                                        </p:tav>
                                      </p:tavLst>
                                    </p:anim>
                                    <p:anim calcmode="lin" valueType="num">
                                      <p:cBhvr>
                                        <p:cTn id="22" dur="1000" fill="hold"/>
                                        <p:tgtEl>
                                          <p:spTgt spid="7173"/>
                                        </p:tgtEl>
                                        <p:attrNameLst>
                                          <p:attrName>ppt_y</p:attrName>
                                        </p:attrNameLst>
                                      </p:cBhvr>
                                      <p:tavLst>
                                        <p:tav tm="0">
                                          <p:val>
                                            <p:strVal val="#ppt_y+.1"/>
                                          </p:val>
                                        </p:tav>
                                        <p:tav tm="100000">
                                          <p:val>
                                            <p:strVal val="#ppt_y"/>
                                          </p:val>
                                        </p:tav>
                                      </p:tavLst>
                                    </p:anim>
                                  </p:childTnLst>
                                </p:cTn>
                              </p:par>
                            </p:childTnLst>
                          </p:cTn>
                        </p:par>
                        <p:par>
                          <p:cTn id="23" fill="hold">
                            <p:stCondLst>
                              <p:cond delay="2000"/>
                            </p:stCondLst>
                            <p:childTnLst>
                              <p:par>
                                <p:cTn id="24" presetID="42" presetClass="entr" presetSubtype="0" fill="hold" grpId="0" nodeType="afterEffect">
                                  <p:stCondLst>
                                    <p:cond delay="0"/>
                                  </p:stCondLst>
                                  <p:childTnLst>
                                    <p:set>
                                      <p:cBhvr>
                                        <p:cTn id="25" dur="1" fill="hold">
                                          <p:stCondLst>
                                            <p:cond delay="0"/>
                                          </p:stCondLst>
                                        </p:cTn>
                                        <p:tgtEl>
                                          <p:spTgt spid="7174"/>
                                        </p:tgtEl>
                                        <p:attrNameLst>
                                          <p:attrName>style.visibility</p:attrName>
                                        </p:attrNameLst>
                                      </p:cBhvr>
                                      <p:to>
                                        <p:strVal val="visible"/>
                                      </p:to>
                                    </p:set>
                                    <p:animEffect transition="in" filter="fade">
                                      <p:cBhvr>
                                        <p:cTn id="26" dur="1000"/>
                                        <p:tgtEl>
                                          <p:spTgt spid="7174"/>
                                        </p:tgtEl>
                                      </p:cBhvr>
                                    </p:animEffect>
                                    <p:anim calcmode="lin" valueType="num">
                                      <p:cBhvr>
                                        <p:cTn id="27" dur="1000" fill="hold"/>
                                        <p:tgtEl>
                                          <p:spTgt spid="7174"/>
                                        </p:tgtEl>
                                        <p:attrNameLst>
                                          <p:attrName>ppt_x</p:attrName>
                                        </p:attrNameLst>
                                      </p:cBhvr>
                                      <p:tavLst>
                                        <p:tav tm="0">
                                          <p:val>
                                            <p:strVal val="#ppt_x"/>
                                          </p:val>
                                        </p:tav>
                                        <p:tav tm="100000">
                                          <p:val>
                                            <p:strVal val="#ppt_x"/>
                                          </p:val>
                                        </p:tav>
                                      </p:tavLst>
                                    </p:anim>
                                    <p:anim calcmode="lin" valueType="num">
                                      <p:cBhvr>
                                        <p:cTn id="28" dur="1000" fill="hold"/>
                                        <p:tgtEl>
                                          <p:spTgt spid="7174"/>
                                        </p:tgtEl>
                                        <p:attrNameLst>
                                          <p:attrName>ppt_y</p:attrName>
                                        </p:attrNameLst>
                                      </p:cBhvr>
                                      <p:tavLst>
                                        <p:tav tm="0">
                                          <p:val>
                                            <p:strVal val="#ppt_y+.1"/>
                                          </p:val>
                                        </p:tav>
                                        <p:tav tm="100000">
                                          <p:val>
                                            <p:strVal val="#ppt_y"/>
                                          </p:val>
                                        </p:tav>
                                      </p:tavLst>
                                    </p:anim>
                                  </p:childTnLst>
                                </p:cTn>
                              </p:par>
                            </p:childTnLst>
                          </p:cTn>
                        </p:par>
                        <p:par>
                          <p:cTn id="29" fill="hold">
                            <p:stCondLst>
                              <p:cond delay="3000"/>
                            </p:stCondLst>
                            <p:childTnLst>
                              <p:par>
                                <p:cTn id="30" presetID="42" presetClass="entr" presetSubtype="0" fill="hold" nodeType="afterEffect">
                                  <p:stCondLst>
                                    <p:cond delay="0"/>
                                  </p:stCondLst>
                                  <p:childTnLst>
                                    <p:set>
                                      <p:cBhvr>
                                        <p:cTn id="31" dur="1" fill="hold">
                                          <p:stCondLst>
                                            <p:cond delay="0"/>
                                          </p:stCondLst>
                                        </p:cTn>
                                        <p:tgtEl>
                                          <p:spTgt spid="7176"/>
                                        </p:tgtEl>
                                        <p:attrNameLst>
                                          <p:attrName>style.visibility</p:attrName>
                                        </p:attrNameLst>
                                      </p:cBhvr>
                                      <p:to>
                                        <p:strVal val="visible"/>
                                      </p:to>
                                    </p:set>
                                    <p:animEffect transition="in" filter="fade">
                                      <p:cBhvr>
                                        <p:cTn id="32" dur="1000"/>
                                        <p:tgtEl>
                                          <p:spTgt spid="7176"/>
                                        </p:tgtEl>
                                      </p:cBhvr>
                                    </p:animEffect>
                                    <p:anim calcmode="lin" valueType="num">
                                      <p:cBhvr>
                                        <p:cTn id="33" dur="1000" fill="hold"/>
                                        <p:tgtEl>
                                          <p:spTgt spid="7176"/>
                                        </p:tgtEl>
                                        <p:attrNameLst>
                                          <p:attrName>ppt_x</p:attrName>
                                        </p:attrNameLst>
                                      </p:cBhvr>
                                      <p:tavLst>
                                        <p:tav tm="0">
                                          <p:val>
                                            <p:strVal val="#ppt_x"/>
                                          </p:val>
                                        </p:tav>
                                        <p:tav tm="100000">
                                          <p:val>
                                            <p:strVal val="#ppt_x"/>
                                          </p:val>
                                        </p:tav>
                                      </p:tavLst>
                                    </p:anim>
                                    <p:anim calcmode="lin" valueType="num">
                                      <p:cBhvr>
                                        <p:cTn id="34" dur="1000" fill="hold"/>
                                        <p:tgtEl>
                                          <p:spTgt spid="7176"/>
                                        </p:tgtEl>
                                        <p:attrNameLst>
                                          <p:attrName>ppt_y</p:attrName>
                                        </p:attrNameLst>
                                      </p:cBhvr>
                                      <p:tavLst>
                                        <p:tav tm="0">
                                          <p:val>
                                            <p:strVal val="#ppt_y+.1"/>
                                          </p:val>
                                        </p:tav>
                                        <p:tav tm="100000">
                                          <p:val>
                                            <p:strVal val="#ppt_y"/>
                                          </p:val>
                                        </p:tav>
                                      </p:tavLst>
                                    </p:anim>
                                  </p:childTnLst>
                                </p:cTn>
                              </p:par>
                            </p:childTnLst>
                          </p:cTn>
                        </p:par>
                        <p:par>
                          <p:cTn id="35" fill="hold">
                            <p:stCondLst>
                              <p:cond delay="4000"/>
                            </p:stCondLst>
                            <p:childTnLst>
                              <p:par>
                                <p:cTn id="36" presetID="42" presetClass="entr" presetSubtype="0" fill="hold" grpId="0" nodeType="afterEffect">
                                  <p:stCondLst>
                                    <p:cond delay="0"/>
                                  </p:stCondLst>
                                  <p:childTnLst>
                                    <p:set>
                                      <p:cBhvr>
                                        <p:cTn id="37" dur="1" fill="hold">
                                          <p:stCondLst>
                                            <p:cond delay="0"/>
                                          </p:stCondLst>
                                        </p:cTn>
                                        <p:tgtEl>
                                          <p:spTgt spid="7175"/>
                                        </p:tgtEl>
                                        <p:attrNameLst>
                                          <p:attrName>style.visibility</p:attrName>
                                        </p:attrNameLst>
                                      </p:cBhvr>
                                      <p:to>
                                        <p:strVal val="visible"/>
                                      </p:to>
                                    </p:set>
                                    <p:animEffect transition="in" filter="fade">
                                      <p:cBhvr>
                                        <p:cTn id="38" dur="1000"/>
                                        <p:tgtEl>
                                          <p:spTgt spid="7175"/>
                                        </p:tgtEl>
                                      </p:cBhvr>
                                    </p:animEffect>
                                    <p:anim calcmode="lin" valueType="num">
                                      <p:cBhvr>
                                        <p:cTn id="39" dur="1000" fill="hold"/>
                                        <p:tgtEl>
                                          <p:spTgt spid="7175"/>
                                        </p:tgtEl>
                                        <p:attrNameLst>
                                          <p:attrName>ppt_x</p:attrName>
                                        </p:attrNameLst>
                                      </p:cBhvr>
                                      <p:tavLst>
                                        <p:tav tm="0">
                                          <p:val>
                                            <p:strVal val="#ppt_x"/>
                                          </p:val>
                                        </p:tav>
                                        <p:tav tm="100000">
                                          <p:val>
                                            <p:strVal val="#ppt_x"/>
                                          </p:val>
                                        </p:tav>
                                      </p:tavLst>
                                    </p:anim>
                                    <p:anim calcmode="lin" valueType="num">
                                      <p:cBhvr>
                                        <p:cTn id="40" dur="1000" fill="hold"/>
                                        <p:tgtEl>
                                          <p:spTgt spid="717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animBg="1"/>
      <p:bldP spid="7172" grpId="0" animBg="1"/>
      <p:bldP spid="7174" grpId="0" animBg="1"/>
      <p:bldP spid="717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文本框 2"/>
          <p:cNvSpPr txBox="1"/>
          <p:nvPr/>
        </p:nvSpPr>
        <p:spPr>
          <a:xfrm>
            <a:off x="552450" y="1409700"/>
            <a:ext cx="8372475" cy="2916238"/>
          </a:xfrm>
          <a:prstGeom prst="rect">
            <a:avLst/>
          </a:prstGeom>
          <a:noFill/>
          <a:ln w="9525" cap="flat" cmpd="sng" algn="ctr">
            <a:noFill/>
            <a:prstDash val="solid"/>
            <a:round/>
            <a:headEnd type="none" w="med" len="med"/>
            <a:tailEnd type="none" w="med" len="med"/>
          </a:ln>
        </p:spPr>
        <p:txBody>
          <a:bodyPr>
            <a:spAutoFit/>
          </a:bodyPr>
          <a:lstStyle/>
          <a:p>
            <a:pPr marL="457200" indent="-457200" latinLnBrk="1">
              <a:lnSpc>
                <a:spcPct val="120000"/>
              </a:lnSpc>
              <a:spcAft>
                <a:spcPts val="1200"/>
              </a:spcAft>
            </a:pPr>
            <a:r>
              <a:rPr lang="zh-CN" altLang="en-US" sz="2800" b="1" dirty="0">
                <a:latin typeface="宋体" panose="02010600030101010101" pitchFamily="2" charset="-122"/>
              </a:rPr>
              <a:t>学习提示：</a:t>
            </a:r>
            <a:endParaRPr lang="zh-CN" altLang="en-US" sz="2800" b="1" dirty="0">
              <a:latin typeface="宋体" panose="02010600030101010101" pitchFamily="2" charset="-122"/>
            </a:endParaRPr>
          </a:p>
          <a:p>
            <a:pPr marL="457200" indent="-457200" latinLnBrk="1">
              <a:lnSpc>
                <a:spcPct val="120000"/>
              </a:lnSpc>
              <a:spcAft>
                <a:spcPts val="1200"/>
              </a:spcAft>
              <a:buFont typeface="Arial" panose="020B0604020202020204" pitchFamily="34" charset="0"/>
              <a:buChar char="•"/>
            </a:pPr>
            <a:r>
              <a:rPr lang="zh-CN" altLang="en-US" sz="2800" b="1" dirty="0">
                <a:latin typeface="宋体" panose="02010600030101010101" pitchFamily="2" charset="-122"/>
              </a:rPr>
              <a:t>文中的老人创造了怎样的</a:t>
            </a:r>
            <a:r>
              <a:rPr lang="zh-CN" altLang="en-US" sz="2800" b="1" dirty="0">
                <a:solidFill>
                  <a:srgbClr val="FF0000"/>
                </a:solidFill>
                <a:latin typeface="宋体" panose="02010600030101010101" pitchFamily="2" charset="-122"/>
              </a:rPr>
              <a:t>奇迹</a:t>
            </a:r>
            <a:r>
              <a:rPr lang="zh-CN" altLang="en-US" sz="2800" b="1" dirty="0">
                <a:latin typeface="宋体" panose="02010600030101010101" pitchFamily="2" charset="-122"/>
              </a:rPr>
              <a:t>？用“</a:t>
            </a:r>
            <a:r>
              <a:rPr lang="en-US" altLang="zh-CN" sz="2800" b="1" dirty="0">
                <a:latin typeface="宋体" panose="02010600030101010101" pitchFamily="2" charset="-122"/>
              </a:rPr>
              <a:t>____</a:t>
            </a:r>
            <a:r>
              <a:rPr lang="zh-CN" altLang="en-US" sz="2800" b="1" dirty="0">
                <a:latin typeface="宋体" panose="02010600030101010101" pitchFamily="2" charset="-122"/>
              </a:rPr>
              <a:t>”画出相关句子。</a:t>
            </a:r>
            <a:endParaRPr lang="zh-CN" altLang="en-US" sz="2800" b="1" dirty="0">
              <a:latin typeface="宋体" panose="02010600030101010101" pitchFamily="2" charset="-122"/>
            </a:endParaRPr>
          </a:p>
          <a:p>
            <a:pPr marL="457200" indent="-457200" latinLnBrk="1">
              <a:lnSpc>
                <a:spcPct val="120000"/>
              </a:lnSpc>
              <a:spcAft>
                <a:spcPts val="1200"/>
              </a:spcAft>
              <a:buFont typeface="Arial" panose="020B0604020202020204" pitchFamily="34" charset="0"/>
              <a:buChar char="•"/>
            </a:pPr>
            <a:r>
              <a:rPr lang="zh-CN" altLang="en-US" sz="2800" b="1" dirty="0">
                <a:latin typeface="宋体" panose="02010600030101010101" pitchFamily="2" charset="-122"/>
              </a:rPr>
              <a:t>是在什么样的</a:t>
            </a:r>
            <a:r>
              <a:rPr lang="zh-CN" altLang="en-US" sz="2800" b="1" dirty="0">
                <a:solidFill>
                  <a:srgbClr val="FF0000"/>
                </a:solidFill>
                <a:latin typeface="宋体" panose="02010600030101010101" pitchFamily="2" charset="-122"/>
              </a:rPr>
              <a:t>条件</a:t>
            </a:r>
            <a:r>
              <a:rPr lang="zh-CN" altLang="en-US" sz="2800" b="1" dirty="0">
                <a:latin typeface="宋体" panose="02010600030101010101" pitchFamily="2" charset="-122"/>
              </a:rPr>
              <a:t>下创造的？用“</a:t>
            </a:r>
            <a:r>
              <a:rPr lang="en-US" altLang="zh-CN" sz="2800" b="1" dirty="0">
                <a:latin typeface="宋体" panose="02010600030101010101" pitchFamily="2" charset="-122"/>
              </a:rPr>
              <a:t>﹏﹏</a:t>
            </a:r>
            <a:r>
              <a:rPr lang="zh-CN" altLang="en-US" sz="2800" b="1" dirty="0">
                <a:latin typeface="宋体" panose="02010600030101010101" pitchFamily="2" charset="-122"/>
              </a:rPr>
              <a:t>”画出相关语句。</a:t>
            </a:r>
            <a:endParaRPr lang="zh-CN" altLang="en-US" sz="2800" b="1" dirty="0">
              <a:latin typeface="宋体" panose="02010600030101010101" pitchFamily="2" charset="-122"/>
            </a:endParaRPr>
          </a:p>
        </p:txBody>
      </p:sp>
      <p:sp>
        <p:nvSpPr>
          <p:cNvPr id="8195" name="圆角矩形 3"/>
          <p:cNvSpPr/>
          <p:nvPr/>
        </p:nvSpPr>
        <p:spPr>
          <a:xfrm>
            <a:off x="573088" y="568325"/>
            <a:ext cx="2347912" cy="536575"/>
          </a:xfrm>
          <a:prstGeom prst="roundRect">
            <a:avLst>
              <a:gd name="adj" fmla="val 50000"/>
            </a:avLst>
          </a:prstGeom>
          <a:noFill/>
          <a:ln w="28575" cap="flat" cmpd="sng" algn="ctr">
            <a:solidFill>
              <a:srgbClr val="385624"/>
            </a:solidFill>
            <a:prstDash val="solid"/>
            <a:miter lim="800000"/>
            <a:headEnd type="none" w="med" len="med"/>
            <a:tailEnd type="none" w="med" len="med"/>
          </a:ln>
        </p:spPr>
        <p:txBody>
          <a:bodyPr anchor="ctr"/>
          <a:lstStyle/>
          <a:p>
            <a:pPr algn="ctr" eaLnBrk="0" hangingPunct="0"/>
            <a:endParaRPr lang="zh-CN" altLang="en-US" sz="2800">
              <a:latin typeface="字魂105号-简雅黑" charset="-122"/>
              <a:ea typeface="字魂105号-简雅黑" charset="-122"/>
              <a:sym typeface="字魂105号-简雅黑" charset="-122"/>
            </a:endParaRPr>
          </a:p>
        </p:txBody>
      </p:sp>
      <p:sp>
        <p:nvSpPr>
          <p:cNvPr id="8196" name="文本框 1"/>
          <p:cNvSpPr txBox="1">
            <a:spLocks noChangeArrowheads="1"/>
          </p:cNvSpPr>
          <p:nvPr/>
        </p:nvSpPr>
        <p:spPr bwMode="auto">
          <a:xfrm>
            <a:off x="674688" y="549275"/>
            <a:ext cx="2424112" cy="523875"/>
          </a:xfrm>
          <a:prstGeom prst="rect">
            <a:avLst/>
          </a:prstGeom>
          <a:noFill/>
          <a:ln>
            <a:noFill/>
          </a:ln>
        </p:spPr>
        <p:txBody>
          <a:bodyPr>
            <a:spAutoFit/>
          </a:bodyPr>
          <a:lstStyle/>
          <a:p>
            <a:pPr eaLnBrk="0" hangingPunct="0"/>
            <a:r>
              <a:rPr lang="zh-CN" altLang="en-US" sz="2800" b="1">
                <a:solidFill>
                  <a:srgbClr val="843C0C"/>
                </a:solidFill>
                <a:latin typeface="楷体" panose="02010609060101010101" pitchFamily="49" charset="-122"/>
                <a:ea typeface="楷体" panose="02010609060101010101" pitchFamily="49" charset="-122"/>
              </a:rPr>
              <a:t>感受“奇迹”</a:t>
            </a:r>
            <a:endParaRPr lang="zh-CN" altLang="en-US" sz="2800" b="1">
              <a:solidFill>
                <a:srgbClr val="843C0C"/>
              </a:solidFill>
              <a:latin typeface="楷体" panose="02010609060101010101" pitchFamily="49" charset="-122"/>
              <a:ea typeface="楷体" panose="02010609060101010101" pitchFamily="49" charset="-122"/>
            </a:endParaRPr>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文本框 3"/>
          <p:cNvSpPr/>
          <p:nvPr/>
        </p:nvSpPr>
        <p:spPr>
          <a:xfrm>
            <a:off x="846138" y="3395663"/>
            <a:ext cx="7546975" cy="1103312"/>
          </a:xfrm>
          <a:prstGeom prst="rect">
            <a:avLst/>
          </a:prstGeom>
          <a:noFill/>
          <a:ln>
            <a:noFill/>
            <a:miter lim="800000"/>
          </a:ln>
        </p:spPr>
        <p:txBody>
          <a:bodyPr lIns="0" tIns="0" rIns="0" bIns="0">
            <a:spAutoFit/>
          </a:bodyPr>
          <a:lstStyle/>
          <a:p>
            <a:pPr>
              <a:lnSpc>
                <a:spcPct val="120000"/>
              </a:lnSpc>
            </a:pPr>
            <a:r>
              <a:rPr lang="zh-CN" altLang="en-US" sz="3200" b="1">
                <a:latin typeface="宋体" panose="02010600030101010101" pitchFamily="2" charset="-122"/>
              </a:rPr>
              <a:t>    思考：读着这段话，你从哪里看出这是了不起的奇迹？</a:t>
            </a:r>
            <a:endParaRPr lang="zh-CN" altLang="en-US" sz="2800" b="1">
              <a:latin typeface="宋体" panose="02010600030101010101" pitchFamily="2" charset="-122"/>
            </a:endParaRPr>
          </a:p>
        </p:txBody>
      </p:sp>
      <p:sp>
        <p:nvSpPr>
          <p:cNvPr id="9219" name="文本框 2"/>
          <p:cNvSpPr/>
          <p:nvPr/>
        </p:nvSpPr>
        <p:spPr>
          <a:xfrm>
            <a:off x="846138" y="1554163"/>
            <a:ext cx="7546975" cy="1695450"/>
          </a:xfrm>
          <a:prstGeom prst="rect">
            <a:avLst/>
          </a:prstGeom>
          <a:noFill/>
          <a:ln>
            <a:noFill/>
            <a:miter lim="800000"/>
          </a:ln>
        </p:spPr>
        <p:txBody>
          <a:bodyPr lIns="0" tIns="0" rIns="0" bIns="0">
            <a:spAutoFit/>
          </a:bodyPr>
          <a:lstStyle/>
          <a:p>
            <a:pPr>
              <a:lnSpc>
                <a:spcPct val="120000"/>
              </a:lnSpc>
            </a:pPr>
            <a:r>
              <a:rPr lang="zh-CN" altLang="en-US" sz="3200" b="1" dirty="0">
                <a:latin typeface="楷体" panose="02010609060101010101" pitchFamily="49" charset="-122"/>
                <a:ea typeface="楷体" panose="02010609060101010101" pitchFamily="49" charset="-122"/>
              </a:rPr>
              <a:t>    十五年啊，绿化了八条沟，造了七条防风林带，三千七百亩林网，这是多么了不起的奇迹。</a:t>
            </a:r>
            <a:endParaRPr lang="zh-CN" altLang="en-US" sz="3200" b="1" dirty="0">
              <a:latin typeface="楷体" panose="02010609060101010101" pitchFamily="49" charset="-122"/>
              <a:ea typeface="楷体" panose="02010609060101010101" pitchFamily="49" charset="-122"/>
            </a:endParaRPr>
          </a:p>
        </p:txBody>
      </p:sp>
      <p:cxnSp>
        <p:nvCxnSpPr>
          <p:cNvPr id="10244" name="直接连接符 3"/>
          <p:cNvCxnSpPr>
            <a:cxnSpLocks noChangeShapeType="1"/>
          </p:cNvCxnSpPr>
          <p:nvPr/>
        </p:nvCxnSpPr>
        <p:spPr bwMode="auto">
          <a:xfrm>
            <a:off x="1681163" y="2143125"/>
            <a:ext cx="1190625" cy="0"/>
          </a:xfrm>
          <a:prstGeom prst="line">
            <a:avLst/>
          </a:prstGeom>
          <a:noFill/>
          <a:ln w="38100" algn="ctr">
            <a:solidFill>
              <a:srgbClr val="EA0000"/>
            </a:solidFill>
            <a:round/>
          </a:ln>
          <a:extLst>
            <a:ext uri="{909E8E84-426E-40DD-AFC4-6F175D3DCCD1}">
              <a14:hiddenFill xmlns:a14="http://schemas.microsoft.com/office/drawing/2010/main">
                <a:noFill/>
              </a14:hiddenFill>
            </a:ext>
          </a:extLst>
        </p:spPr>
      </p:cxnSp>
      <p:cxnSp>
        <p:nvCxnSpPr>
          <p:cNvPr id="10245" name="直接连接符 5"/>
          <p:cNvCxnSpPr>
            <a:cxnSpLocks noChangeShapeType="1"/>
          </p:cNvCxnSpPr>
          <p:nvPr/>
        </p:nvCxnSpPr>
        <p:spPr bwMode="auto">
          <a:xfrm>
            <a:off x="4897438" y="2143125"/>
            <a:ext cx="844550" cy="0"/>
          </a:xfrm>
          <a:prstGeom prst="line">
            <a:avLst/>
          </a:prstGeom>
          <a:noFill/>
          <a:ln w="38100" algn="ctr">
            <a:solidFill>
              <a:srgbClr val="EA0000"/>
            </a:solidFill>
            <a:round/>
          </a:ln>
          <a:extLst>
            <a:ext uri="{909E8E84-426E-40DD-AFC4-6F175D3DCCD1}">
              <a14:hiddenFill xmlns:a14="http://schemas.microsoft.com/office/drawing/2010/main">
                <a:noFill/>
              </a14:hiddenFill>
            </a:ext>
          </a:extLst>
        </p:spPr>
      </p:cxnSp>
      <p:cxnSp>
        <p:nvCxnSpPr>
          <p:cNvPr id="10246" name="直接连接符 6"/>
          <p:cNvCxnSpPr>
            <a:cxnSpLocks noChangeShapeType="1"/>
          </p:cNvCxnSpPr>
          <p:nvPr/>
        </p:nvCxnSpPr>
        <p:spPr bwMode="auto">
          <a:xfrm>
            <a:off x="7316788" y="2143125"/>
            <a:ext cx="844550" cy="0"/>
          </a:xfrm>
          <a:prstGeom prst="line">
            <a:avLst/>
          </a:prstGeom>
          <a:noFill/>
          <a:ln w="38100" algn="ctr">
            <a:solidFill>
              <a:srgbClr val="EA0000"/>
            </a:solidFill>
            <a:round/>
          </a:ln>
          <a:extLst>
            <a:ext uri="{909E8E84-426E-40DD-AFC4-6F175D3DCCD1}">
              <a14:hiddenFill xmlns:a14="http://schemas.microsoft.com/office/drawing/2010/main">
                <a:noFill/>
              </a14:hiddenFill>
            </a:ext>
          </a:extLst>
        </p:spPr>
      </p:cxnSp>
      <p:cxnSp>
        <p:nvCxnSpPr>
          <p:cNvPr id="10247" name="直接连接符 7"/>
          <p:cNvCxnSpPr>
            <a:cxnSpLocks noChangeShapeType="1"/>
          </p:cNvCxnSpPr>
          <p:nvPr/>
        </p:nvCxnSpPr>
        <p:spPr bwMode="auto">
          <a:xfrm>
            <a:off x="2871788" y="2698750"/>
            <a:ext cx="2025650" cy="0"/>
          </a:xfrm>
          <a:prstGeom prst="line">
            <a:avLst/>
          </a:prstGeom>
          <a:noFill/>
          <a:ln w="38100" algn="ctr">
            <a:solidFill>
              <a:srgbClr val="EA0000"/>
            </a:solidFill>
            <a:round/>
          </a:ln>
          <a:extLst>
            <a:ext uri="{909E8E84-426E-40DD-AFC4-6F175D3DCCD1}">
              <a14:hiddenFill xmlns:a14="http://schemas.microsoft.com/office/drawing/2010/main">
                <a:noFill/>
              </a14:hiddenFill>
            </a:ext>
          </a:extLst>
        </p:spPr>
      </p:cxnSp>
      <p:sp>
        <p:nvSpPr>
          <p:cNvPr id="10248" name="文本框 3"/>
          <p:cNvSpPr>
            <a:spLocks noChangeArrowheads="1"/>
          </p:cNvSpPr>
          <p:nvPr/>
        </p:nvSpPr>
        <p:spPr bwMode="auto">
          <a:xfrm>
            <a:off x="846138" y="847725"/>
            <a:ext cx="7546975" cy="51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pPr>
            <a:r>
              <a:rPr lang="zh-CN" altLang="en-US" sz="3200" b="1" dirty="0">
                <a:latin typeface="宋体" panose="02010600030101010101" pitchFamily="2" charset="-122"/>
              </a:rPr>
              <a:t>文中的老人创造了怎样的</a:t>
            </a:r>
            <a:r>
              <a:rPr lang="zh-CN" altLang="en-US" sz="3200" b="1" dirty="0">
                <a:solidFill>
                  <a:srgbClr val="FF0000"/>
                </a:solidFill>
                <a:latin typeface="宋体" panose="02010600030101010101" pitchFamily="2" charset="-122"/>
              </a:rPr>
              <a:t>奇迹</a:t>
            </a:r>
            <a:r>
              <a:rPr lang="zh-CN" altLang="en-US" sz="3200" b="1" dirty="0">
                <a:latin typeface="宋体" panose="02010600030101010101" pitchFamily="2" charset="-122"/>
              </a:rPr>
              <a:t>？</a:t>
            </a:r>
            <a:endParaRPr lang="zh-CN" altLang="en-US" sz="3200" b="1" dirty="0">
              <a:latin typeface="宋体"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219"/>
                                        </p:tgtEl>
                                        <p:attrNameLst>
                                          <p:attrName>style.visibility</p:attrName>
                                        </p:attrNameLst>
                                      </p:cBhvr>
                                      <p:to>
                                        <p:strVal val="visible"/>
                                      </p:to>
                                    </p:set>
                                    <p:animEffect transition="in" filter="fade">
                                      <p:cBhvr>
                                        <p:cTn id="7" dur="1000"/>
                                        <p:tgtEl>
                                          <p:spTgt spid="9219"/>
                                        </p:tgtEl>
                                      </p:cBhvr>
                                    </p:animEffect>
                                    <p:anim calcmode="lin" valueType="num">
                                      <p:cBhvr>
                                        <p:cTn id="8" dur="1000" fill="hold"/>
                                        <p:tgtEl>
                                          <p:spTgt spid="9219"/>
                                        </p:tgtEl>
                                        <p:attrNameLst>
                                          <p:attrName>ppt_x</p:attrName>
                                        </p:attrNameLst>
                                      </p:cBhvr>
                                      <p:tavLst>
                                        <p:tav tm="0">
                                          <p:val>
                                            <p:strVal val="#ppt_x"/>
                                          </p:val>
                                        </p:tav>
                                        <p:tav tm="100000">
                                          <p:val>
                                            <p:strVal val="#ppt_x"/>
                                          </p:val>
                                        </p:tav>
                                      </p:tavLst>
                                    </p:anim>
                                    <p:anim calcmode="lin" valueType="num">
                                      <p:cBhvr>
                                        <p:cTn id="9" dur="1000" fill="hold"/>
                                        <p:tgtEl>
                                          <p:spTgt spid="921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9218"/>
                                        </p:tgtEl>
                                        <p:attrNameLst>
                                          <p:attrName>style.visibility</p:attrName>
                                        </p:attrNameLst>
                                      </p:cBhvr>
                                      <p:to>
                                        <p:strVal val="visible"/>
                                      </p:to>
                                    </p:set>
                                    <p:animEffect transition="in" filter="fade">
                                      <p:cBhvr>
                                        <p:cTn id="14" dur="1000"/>
                                        <p:tgtEl>
                                          <p:spTgt spid="9218"/>
                                        </p:tgtEl>
                                      </p:cBhvr>
                                    </p:animEffect>
                                    <p:anim calcmode="lin" valueType="num">
                                      <p:cBhvr>
                                        <p:cTn id="15" dur="1000" fill="hold"/>
                                        <p:tgtEl>
                                          <p:spTgt spid="9218"/>
                                        </p:tgtEl>
                                        <p:attrNameLst>
                                          <p:attrName>ppt_x</p:attrName>
                                        </p:attrNameLst>
                                      </p:cBhvr>
                                      <p:tavLst>
                                        <p:tav tm="0">
                                          <p:val>
                                            <p:strVal val="#ppt_x"/>
                                          </p:val>
                                        </p:tav>
                                        <p:tav tm="100000">
                                          <p:val>
                                            <p:strVal val="#ppt_x"/>
                                          </p:val>
                                        </p:tav>
                                      </p:tavLst>
                                    </p:anim>
                                    <p:anim calcmode="lin" valueType="num">
                                      <p:cBhvr>
                                        <p:cTn id="16" dur="1000" fill="hold"/>
                                        <p:tgtEl>
                                          <p:spTgt spid="9218"/>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nodeType="clickEffect">
                                  <p:stCondLst>
                                    <p:cond delay="0"/>
                                  </p:stCondLst>
                                  <p:childTnLst>
                                    <p:set>
                                      <p:cBhvr>
                                        <p:cTn id="20" dur="1" fill="hold">
                                          <p:stCondLst>
                                            <p:cond delay="0"/>
                                          </p:stCondLst>
                                        </p:cTn>
                                        <p:tgtEl>
                                          <p:spTgt spid="10244"/>
                                        </p:tgtEl>
                                        <p:attrNameLst>
                                          <p:attrName>style.visibility</p:attrName>
                                        </p:attrNameLst>
                                      </p:cBhvr>
                                      <p:to>
                                        <p:strVal val="visible"/>
                                      </p:to>
                                    </p:set>
                                    <p:animEffect transition="in" filter="wipe(left)">
                                      <p:cBhvr>
                                        <p:cTn id="21" dur="500"/>
                                        <p:tgtEl>
                                          <p:spTgt spid="10244"/>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nodeType="clickEffect">
                                  <p:stCondLst>
                                    <p:cond delay="0"/>
                                  </p:stCondLst>
                                  <p:childTnLst>
                                    <p:set>
                                      <p:cBhvr>
                                        <p:cTn id="25" dur="1" fill="hold">
                                          <p:stCondLst>
                                            <p:cond delay="0"/>
                                          </p:stCondLst>
                                        </p:cTn>
                                        <p:tgtEl>
                                          <p:spTgt spid="10245"/>
                                        </p:tgtEl>
                                        <p:attrNameLst>
                                          <p:attrName>style.visibility</p:attrName>
                                        </p:attrNameLst>
                                      </p:cBhvr>
                                      <p:to>
                                        <p:strVal val="visible"/>
                                      </p:to>
                                    </p:set>
                                    <p:animEffect transition="in" filter="wipe(left)">
                                      <p:cBhvr>
                                        <p:cTn id="26" dur="500"/>
                                        <p:tgtEl>
                                          <p:spTgt spid="10245"/>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nodeType="clickEffect">
                                  <p:stCondLst>
                                    <p:cond delay="0"/>
                                  </p:stCondLst>
                                  <p:childTnLst>
                                    <p:set>
                                      <p:cBhvr>
                                        <p:cTn id="30" dur="1" fill="hold">
                                          <p:stCondLst>
                                            <p:cond delay="0"/>
                                          </p:stCondLst>
                                        </p:cTn>
                                        <p:tgtEl>
                                          <p:spTgt spid="10246"/>
                                        </p:tgtEl>
                                        <p:attrNameLst>
                                          <p:attrName>style.visibility</p:attrName>
                                        </p:attrNameLst>
                                      </p:cBhvr>
                                      <p:to>
                                        <p:strVal val="visible"/>
                                      </p:to>
                                    </p:set>
                                    <p:animEffect transition="in" filter="wipe(left)">
                                      <p:cBhvr>
                                        <p:cTn id="31" dur="500"/>
                                        <p:tgtEl>
                                          <p:spTgt spid="10246"/>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nodeType="clickEffect">
                                  <p:stCondLst>
                                    <p:cond delay="0"/>
                                  </p:stCondLst>
                                  <p:childTnLst>
                                    <p:set>
                                      <p:cBhvr>
                                        <p:cTn id="35" dur="1" fill="hold">
                                          <p:stCondLst>
                                            <p:cond delay="0"/>
                                          </p:stCondLst>
                                        </p:cTn>
                                        <p:tgtEl>
                                          <p:spTgt spid="10247"/>
                                        </p:tgtEl>
                                        <p:attrNameLst>
                                          <p:attrName>style.visibility</p:attrName>
                                        </p:attrNameLst>
                                      </p:cBhvr>
                                      <p:to>
                                        <p:strVal val="visible"/>
                                      </p:to>
                                    </p:set>
                                    <p:animEffect transition="in" filter="wipe(left)">
                                      <p:cBhvr>
                                        <p:cTn id="36" dur="500"/>
                                        <p:tgtEl>
                                          <p:spTgt spid="102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animBg="1"/>
      <p:bldP spid="921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266" name="组合 2"/>
          <p:cNvGrpSpPr/>
          <p:nvPr/>
        </p:nvGrpSpPr>
        <p:grpSpPr bwMode="auto">
          <a:xfrm>
            <a:off x="752475" y="1150938"/>
            <a:ext cx="3543300" cy="2952750"/>
            <a:chOff x="1147341" y="945429"/>
            <a:chExt cx="3543094" cy="2952729"/>
          </a:xfrm>
        </p:grpSpPr>
        <p:pic>
          <p:nvPicPr>
            <p:cNvPr id="11267" name="Picture 2" descr="https://gimg2.baidu.com/image_search/src=http%3A%2F%2Fimg01.cztv.com%2F201701%2F03%2F2bae063f0708c9afa1ad938c78ae56fd.jpg&amp;refer=http%3A%2F%2Fimg01.cztv.com&amp;app=2002&amp;size=f9999,10000&amp;q=a80&amp;n=0&amp;g=0n&amp;fmt=jpeg?sec=1614920777&amp;t=92f0b25d8288536374a78004c9b67ec3"/>
            <p:cNvPicPr>
              <a:picLocks noChangeArrowheads="1"/>
            </p:cNvPicPr>
            <p:nvPr/>
          </p:nvPicPr>
          <p:blipFill>
            <a:blip r:embed="rId1" cstate="email"/>
            <a:srcRect/>
            <a:stretch>
              <a:fillRect/>
            </a:stretch>
          </p:blipFill>
          <p:spPr bwMode="auto">
            <a:xfrm>
              <a:off x="1147341" y="945429"/>
              <a:ext cx="3543094" cy="21797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8" name="文本框 4"/>
            <p:cNvSpPr>
              <a:spLocks noChangeArrowheads="1"/>
            </p:cNvSpPr>
            <p:nvPr/>
          </p:nvSpPr>
          <p:spPr bwMode="auto">
            <a:xfrm>
              <a:off x="1326242" y="3385710"/>
              <a:ext cx="3245758" cy="5124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lnSpc>
                  <a:spcPct val="120000"/>
                </a:lnSpc>
              </a:pPr>
              <a:r>
                <a:rPr lang="zh-CN" altLang="en-US" sz="3200" b="1">
                  <a:solidFill>
                    <a:srgbClr val="000066"/>
                  </a:solidFill>
                  <a:latin typeface="楷体" panose="02010609060101010101" pitchFamily="49" charset="-122"/>
                  <a:ea typeface="楷体" panose="02010609060101010101" pitchFamily="49" charset="-122"/>
                </a:rPr>
                <a:t>三千七百亩林网</a:t>
              </a:r>
              <a:endParaRPr lang="zh-CN" altLang="en-US" sz="3200" b="1">
                <a:solidFill>
                  <a:srgbClr val="000066"/>
                </a:solidFill>
                <a:latin typeface="楷体" panose="02010609060101010101" pitchFamily="49" charset="-122"/>
                <a:ea typeface="楷体" panose="02010609060101010101" pitchFamily="49" charset="-122"/>
              </a:endParaRPr>
            </a:p>
          </p:txBody>
        </p:sp>
      </p:grpSp>
      <p:grpSp>
        <p:nvGrpSpPr>
          <p:cNvPr id="11269" name="组合 3"/>
          <p:cNvGrpSpPr/>
          <p:nvPr/>
        </p:nvGrpSpPr>
        <p:grpSpPr bwMode="auto">
          <a:xfrm>
            <a:off x="4822825" y="1150938"/>
            <a:ext cx="3541713" cy="2952750"/>
            <a:chOff x="4863361" y="945429"/>
            <a:chExt cx="3543094" cy="2952729"/>
          </a:xfrm>
        </p:grpSpPr>
        <p:pic>
          <p:nvPicPr>
            <p:cNvPr id="11270" name="Picture 4" descr="https://gimg2.baidu.com/image_search/src=http%3A%2F%2Fimg.cd-pa.com%2Fdata%2Fattachment%2Fforum%2F201511%2F02%2F171410gcrc4a6lul0m6fb4.jpg&amp;refer=http%3A%2F%2Fimg.cd-pa.com&amp;app=2002&amp;size=f9999,10000&amp;q=a80&amp;n=0&amp;g=0n&amp;fmt=jpeg?sec=1614920856&amp;t=200d8a2068ce5cf641c73e3e59b45ad4"/>
            <p:cNvPicPr>
              <a:picLocks noChangeArrowheads="1"/>
            </p:cNvPicPr>
            <p:nvPr/>
          </p:nvPicPr>
          <p:blipFill>
            <a:blip r:embed="rId2" cstate="email"/>
            <a:srcRect/>
            <a:stretch>
              <a:fillRect/>
            </a:stretch>
          </p:blipFill>
          <p:spPr bwMode="auto">
            <a:xfrm>
              <a:off x="4863361" y="945429"/>
              <a:ext cx="3543094" cy="21797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71" name="文本框 7"/>
            <p:cNvSpPr>
              <a:spLocks noChangeArrowheads="1"/>
            </p:cNvSpPr>
            <p:nvPr/>
          </p:nvSpPr>
          <p:spPr bwMode="auto">
            <a:xfrm>
              <a:off x="5012029" y="3385710"/>
              <a:ext cx="3245758" cy="5124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lnSpc>
                  <a:spcPct val="120000"/>
                </a:lnSpc>
              </a:pPr>
              <a:r>
                <a:rPr lang="en-US" altLang="zh-CN" sz="3200" b="1">
                  <a:solidFill>
                    <a:srgbClr val="000066"/>
                  </a:solidFill>
                  <a:latin typeface="楷体" panose="02010609060101010101" pitchFamily="49" charset="-122"/>
                  <a:ea typeface="楷体" panose="02010609060101010101" pitchFamily="49" charset="-122"/>
                </a:rPr>
                <a:t>350</a:t>
              </a:r>
              <a:r>
                <a:rPr lang="zh-CN" altLang="en-US" sz="3200" b="1">
                  <a:solidFill>
                    <a:srgbClr val="000066"/>
                  </a:solidFill>
                  <a:latin typeface="楷体" panose="02010609060101010101" pitchFamily="49" charset="-122"/>
                  <a:ea typeface="楷体" panose="02010609060101010101" pitchFamily="49" charset="-122"/>
                </a:rPr>
                <a:t>多个操场</a:t>
              </a:r>
              <a:endParaRPr lang="zh-CN" altLang="en-US" sz="3200" b="1">
                <a:solidFill>
                  <a:srgbClr val="000066"/>
                </a:solidFill>
                <a:latin typeface="楷体" panose="02010609060101010101" pitchFamily="49" charset="-122"/>
                <a:ea typeface="楷体" panose="02010609060101010101" pitchFamily="49" charset="-122"/>
              </a:endParaRPr>
            </a:p>
          </p:txBody>
        </p:sp>
      </p:grpSp>
      <p:sp>
        <p:nvSpPr>
          <p:cNvPr id="10244" name="等号 9"/>
          <p:cNvSpPr/>
          <p:nvPr/>
        </p:nvSpPr>
        <p:spPr>
          <a:xfrm>
            <a:off x="4244975" y="3549650"/>
            <a:ext cx="711200" cy="711200"/>
          </a:xfrm>
          <a:prstGeom prst="mathEqual">
            <a:avLst>
              <a:gd name="adj1" fmla="val 13755"/>
              <a:gd name="adj2" fmla="val 11760"/>
            </a:avLst>
          </a:prstGeom>
          <a:solidFill>
            <a:srgbClr val="FF9C4B"/>
          </a:solidFill>
          <a:ln w="12700" cap="flat" cmpd="sng" algn="ctr">
            <a:noFill/>
            <a:prstDash val="solid"/>
            <a:miter lim="800000"/>
            <a:headEnd type="none" w="med" len="med"/>
            <a:tailEnd type="none" w="med" len="med"/>
          </a:ln>
        </p:spPr>
        <p:txBody>
          <a:bodyPr anchor="ctr"/>
          <a:lstStyle/>
          <a:p>
            <a:pPr algn="ctr" eaLnBrk="0" hangingPunct="0"/>
            <a:endParaRPr lang="zh-CN" altLang="en-US">
              <a:solidFill>
                <a:srgbClr val="FFFFFF"/>
              </a:solidFill>
              <a:latin typeface="等线" panose="02010600030101010101" charset="-122"/>
              <a:ea typeface="等线" panose="02010600030101010101" charset="-122"/>
              <a:cs typeface="等线" panose="02010600030101010101"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1266"/>
                                        </p:tgtEl>
                                        <p:attrNameLst>
                                          <p:attrName>style.visibility</p:attrName>
                                        </p:attrNameLst>
                                      </p:cBhvr>
                                      <p:to>
                                        <p:strVal val="visible"/>
                                      </p:to>
                                    </p:set>
                                    <p:animEffect transition="in" filter="randombar(horizontal)">
                                      <p:cBhvr>
                                        <p:cTn id="7" dur="500"/>
                                        <p:tgtEl>
                                          <p:spTgt spid="11266"/>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11269"/>
                                        </p:tgtEl>
                                        <p:attrNameLst>
                                          <p:attrName>style.visibility</p:attrName>
                                        </p:attrNameLst>
                                      </p:cBhvr>
                                      <p:to>
                                        <p:strVal val="visible"/>
                                      </p:to>
                                    </p:set>
                                    <p:animEffect transition="in" filter="randombar(horizontal)">
                                      <p:cBhvr>
                                        <p:cTn id="12" dur="500"/>
                                        <p:tgtEl>
                                          <p:spTgt spid="112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文本框 2"/>
          <p:cNvSpPr>
            <a:spLocks noChangeArrowheads="1"/>
          </p:cNvSpPr>
          <p:nvPr/>
        </p:nvSpPr>
        <p:spPr bwMode="auto">
          <a:xfrm>
            <a:off x="639763" y="1333500"/>
            <a:ext cx="7931150" cy="2363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pPr>
            <a:r>
              <a:rPr lang="zh-CN" altLang="en-US" sz="3200" b="1" dirty="0">
                <a:latin typeface="楷体" panose="02010609060101010101" pitchFamily="49" charset="-122"/>
                <a:ea typeface="楷体" panose="02010609060101010101" pitchFamily="49" charset="-122"/>
              </a:rPr>
              <a:t>    窗外是参天的杨柳。院子在山沟里，山上全是树。我们盘腿坐在土炕上，就像坐在船上，四周全是绿色的波浪，风一吹，树梢卷过涛声，叶间闪着粼粼的波光。</a:t>
            </a:r>
            <a:endParaRPr lang="zh-CN" altLang="en-US" sz="3200" b="1" dirty="0">
              <a:latin typeface="楷体" panose="02010609060101010101" pitchFamily="49" charset="-122"/>
              <a:ea typeface="楷体" panose="02010609060101010101" pitchFamily="49" charset="-122"/>
            </a:endParaRPr>
          </a:p>
        </p:txBody>
      </p:sp>
    </p:spTree>
  </p:cSld>
  <p:clrMapOvr>
    <a:masterClrMapping/>
  </p:clrMapOvr>
  <p:transition/>
</p:sld>
</file>

<file path=ppt/tags/tag1.xml><?xml version="1.0" encoding="utf-8"?>
<p:tagLst xmlns:p="http://schemas.openxmlformats.org/presentationml/2006/main">
  <p:tag name="AS_OS" val="Unix 3.10 unknown"/>
  <p:tag name="AS_RELEASE_DATE" val="2020.11.30"/>
  <p:tag name="AS_TITLE" val="Aspose.Slides for Java"/>
  <p:tag name="AS_VERSION" val="20.11"/>
  <p:tag name="commondata" val="eyJoZGlkIjoiN2YzNjBkOTgyNWQ1YTMxYzM3MzMwNWFiODNmOWIzYWMifQ=="/>
</p:tagLst>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Arial"/>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Arial"/>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Arial"/>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Arial"/>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Arial"/>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Arial"/>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1609</Words>
  <Application>WPS 演示</Application>
  <PresentationFormat>全屏显示(16:9)</PresentationFormat>
  <Paragraphs>164</Paragraphs>
  <Slides>23</Slides>
  <Notes>21</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23</vt:i4>
      </vt:variant>
    </vt:vector>
  </HeadingPairs>
  <TitlesOfParts>
    <vt:vector size="37" baseType="lpstr">
      <vt:lpstr>Arial</vt:lpstr>
      <vt:lpstr>宋体</vt:lpstr>
      <vt:lpstr>Wingdings</vt:lpstr>
      <vt:lpstr>等线 Light</vt:lpstr>
      <vt:lpstr>等线</vt:lpstr>
      <vt:lpstr>Calibri</vt:lpstr>
      <vt:lpstr>楷体</vt:lpstr>
      <vt:lpstr>微软雅黑</vt:lpstr>
      <vt:lpstr>字魂105号-简雅黑</vt:lpstr>
      <vt:lpstr>黑体</vt:lpstr>
      <vt:lpstr>Arial</vt:lpstr>
      <vt:lpstr>Wingdings</vt:lpstr>
      <vt:lpstr>Arial Unicode MS</vt:lpstr>
      <vt:lpstr>第一PPT模板网-WWW.1PPT.COM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第一PPT模板网-WWW.1PPT.COM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第一PPT模板网-WWW.1PPT.COM</dc:title>
  <dc:creator>第一PPT模板网-WWW.1PPT.COM</dc:creator>
  <cp:lastModifiedBy>罗</cp:lastModifiedBy>
  <cp:revision>4</cp:revision>
  <cp:lastPrinted>2021-05-28T09:35:00Z</cp:lastPrinted>
  <dcterms:created xsi:type="dcterms:W3CDTF">2021-05-28T09:35:00Z</dcterms:created>
  <dcterms:modified xsi:type="dcterms:W3CDTF">2023-10-26T02:50:54Z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538ACCB3536047838488348D8177F43E_12</vt:lpwstr>
  </property>
  <property fmtid="{D5CDD505-2E9C-101B-9397-08002B2CF9AE}" pid="3" name="KSOProductBuildVer">
    <vt:lpwstr>2052-12.1.0.15712</vt:lpwstr>
  </property>
</Properties>
</file>