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59" r:id="rId3"/>
    <p:sldId id="461" r:id="rId4"/>
    <p:sldId id="526" r:id="rId6"/>
    <p:sldId id="464" r:id="rId7"/>
    <p:sldId id="468" r:id="rId8"/>
    <p:sldId id="469" r:id="rId9"/>
    <p:sldId id="470" r:id="rId10"/>
    <p:sldId id="479" r:id="rId11"/>
    <p:sldId id="527" r:id="rId12"/>
    <p:sldId id="528" r:id="rId13"/>
    <p:sldId id="487" r:id="rId14"/>
    <p:sldId id="497" r:id="rId15"/>
    <p:sldId id="499" r:id="rId16"/>
    <p:sldId id="500" r:id="rId17"/>
    <p:sldId id="509" r:id="rId18"/>
    <p:sldId id="510" r:id="rId19"/>
    <p:sldId id="511" r:id="rId20"/>
    <p:sldId id="512" r:id="rId21"/>
    <p:sldId id="491" r:id="rId22"/>
    <p:sldId id="514" r:id="rId23"/>
    <p:sldId id="515" r:id="rId24"/>
    <p:sldId id="516" r:id="rId25"/>
    <p:sldId id="517" r:id="rId26"/>
    <p:sldId id="518" r:id="rId27"/>
    <p:sldId id="519" r:id="rId28"/>
    <p:sldId id="520" r:id="rId29"/>
    <p:sldId id="521" r:id="rId30"/>
    <p:sldId id="522" r:id="rId31"/>
    <p:sldId id="523" r:id="rId32"/>
    <p:sldId id="513" r:id="rId33"/>
    <p:sldId id="525" r:id="rId34"/>
    <p:sldId id="492" r:id="rId35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7" autoAdjust="0"/>
    <p:restoredTop sz="94674"/>
  </p:normalViewPr>
  <p:slideViewPr>
    <p:cSldViewPr snapToGrid="0" snapToObjects="1">
      <p:cViewPr>
        <p:scale>
          <a:sx n="80" d="100"/>
          <a:sy n="80" d="100"/>
        </p:scale>
        <p:origin x="-197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0" Type="http://schemas.openxmlformats.org/officeDocument/2006/relationships/tags" Target="tags/tag383.xml"/><Relationship Id="rId4" Type="http://schemas.openxmlformats.org/officeDocument/2006/relationships/slide" Target="slides/slide2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" Type="http://schemas.openxmlformats.org/officeDocument/2006/relationships/tags" Target="../tags/tag37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5" Type="http://schemas.openxmlformats.org/officeDocument/2006/relationships/tags" Target="../tags/tag144.xml"/><Relationship Id="rId4" Type="http://schemas.openxmlformats.org/officeDocument/2006/relationships/tags" Target="../tags/tag143.xml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48.xml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2" Type="http://schemas.openxmlformats.org/officeDocument/2006/relationships/theme" Target="../theme/theme1.xml"/><Relationship Id="rId51" Type="http://schemas.openxmlformats.org/officeDocument/2006/relationships/tags" Target="../tags/tag184.xml"/><Relationship Id="rId50" Type="http://schemas.openxmlformats.org/officeDocument/2006/relationships/tags" Target="../tags/tag183.xml"/><Relationship Id="rId5" Type="http://schemas.openxmlformats.org/officeDocument/2006/relationships/slideLayout" Target="../slideLayouts/slideLayout5.xml"/><Relationship Id="rId49" Type="http://schemas.openxmlformats.org/officeDocument/2006/relationships/image" Target="file:///D:\qq&#25991;&#20214;\712321467\Image\C2C\Image2\%7b75232B38-A165-1FB7-499C-2E1C792CACB5%7d.png" TargetMode="External"/><Relationship Id="rId48" Type="http://schemas.openxmlformats.org/officeDocument/2006/relationships/image" Target="../media/image1.png"/><Relationship Id="rId47" Type="http://schemas.openxmlformats.org/officeDocument/2006/relationships/tags" Target="../tags/tag182.xml"/><Relationship Id="rId46" Type="http://schemas.openxmlformats.org/officeDocument/2006/relationships/tags" Target="../tags/tag181.xml"/><Relationship Id="rId45" Type="http://schemas.openxmlformats.org/officeDocument/2006/relationships/tags" Target="../tags/tag180.xml"/><Relationship Id="rId44" Type="http://schemas.openxmlformats.org/officeDocument/2006/relationships/tags" Target="../tags/tag179.xml"/><Relationship Id="rId43" Type="http://schemas.openxmlformats.org/officeDocument/2006/relationships/tags" Target="../tags/tag178.xml"/><Relationship Id="rId42" Type="http://schemas.openxmlformats.org/officeDocument/2006/relationships/tags" Target="../tags/tag177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 r:link="rId4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48" r:link="rId4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5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11.png"/><Relationship Id="rId2" Type="http://schemas.openxmlformats.org/officeDocument/2006/relationships/tags" Target="../tags/tag220.xml"/><Relationship Id="rId1" Type="http://schemas.openxmlformats.org/officeDocument/2006/relationships/tags" Target="../tags/tag21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" Target="slide13.xml"/><Relationship Id="rId8" Type="http://schemas.openxmlformats.org/officeDocument/2006/relationships/tags" Target="../tags/tag227.xml"/><Relationship Id="rId7" Type="http://schemas.openxmlformats.org/officeDocument/2006/relationships/tags" Target="../tags/tag226.xml"/><Relationship Id="rId6" Type="http://schemas.openxmlformats.org/officeDocument/2006/relationships/slide" Target="slide12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4" Type="http://schemas.openxmlformats.org/officeDocument/2006/relationships/slideLayout" Target="../slideLayouts/slideLayout22.xml"/><Relationship Id="rId13" Type="http://schemas.openxmlformats.org/officeDocument/2006/relationships/tags" Target="../tags/tag230.xml"/><Relationship Id="rId12" Type="http://schemas.openxmlformats.org/officeDocument/2006/relationships/slide" Target="slide14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tags" Target="../tags/tag22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image" Target="../media/image13.emf"/><Relationship Id="rId6" Type="http://schemas.openxmlformats.org/officeDocument/2006/relationships/tags" Target="../tags/tag234.xml"/><Relationship Id="rId5" Type="http://schemas.openxmlformats.org/officeDocument/2006/relationships/image" Target="../media/image12.png"/><Relationship Id="rId4" Type="http://schemas.openxmlformats.org/officeDocument/2006/relationships/tags" Target="../tags/tag233.xml"/><Relationship Id="rId3" Type="http://schemas.openxmlformats.org/officeDocument/2006/relationships/slide" Target="slide11.xml"/><Relationship Id="rId27" Type="http://schemas.openxmlformats.org/officeDocument/2006/relationships/slideLayout" Target="../slideLayouts/slideLayout23.xml"/><Relationship Id="rId26" Type="http://schemas.openxmlformats.org/officeDocument/2006/relationships/tags" Target="../tags/tag253.xml"/><Relationship Id="rId25" Type="http://schemas.openxmlformats.org/officeDocument/2006/relationships/tags" Target="../tags/tag252.xml"/><Relationship Id="rId24" Type="http://schemas.openxmlformats.org/officeDocument/2006/relationships/tags" Target="../tags/tag251.xml"/><Relationship Id="rId23" Type="http://schemas.openxmlformats.org/officeDocument/2006/relationships/tags" Target="../tags/tag250.xml"/><Relationship Id="rId22" Type="http://schemas.openxmlformats.org/officeDocument/2006/relationships/tags" Target="../tags/tag249.xml"/><Relationship Id="rId21" Type="http://schemas.openxmlformats.org/officeDocument/2006/relationships/tags" Target="../tags/tag248.xml"/><Relationship Id="rId20" Type="http://schemas.openxmlformats.org/officeDocument/2006/relationships/tags" Target="../tags/tag247.xml"/><Relationship Id="rId2" Type="http://schemas.openxmlformats.org/officeDocument/2006/relationships/tags" Target="../tags/tag232.xml"/><Relationship Id="rId19" Type="http://schemas.openxmlformats.org/officeDocument/2006/relationships/tags" Target="../tags/tag246.xml"/><Relationship Id="rId18" Type="http://schemas.openxmlformats.org/officeDocument/2006/relationships/tags" Target="../tags/tag245.xml"/><Relationship Id="rId17" Type="http://schemas.openxmlformats.org/officeDocument/2006/relationships/tags" Target="../tags/tag244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tags" Target="../tags/tag240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3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image" Target="../media/image13.emf"/><Relationship Id="rId4" Type="http://schemas.openxmlformats.org/officeDocument/2006/relationships/tags" Target="../tags/tag255.xml"/><Relationship Id="rId35" Type="http://schemas.openxmlformats.org/officeDocument/2006/relationships/slideLayout" Target="../slideLayouts/slideLayout24.xml"/><Relationship Id="rId34" Type="http://schemas.openxmlformats.org/officeDocument/2006/relationships/tags" Target="../tags/tag284.xml"/><Relationship Id="rId33" Type="http://schemas.openxmlformats.org/officeDocument/2006/relationships/tags" Target="../tags/tag283.xml"/><Relationship Id="rId32" Type="http://schemas.openxmlformats.org/officeDocument/2006/relationships/tags" Target="../tags/tag282.xml"/><Relationship Id="rId31" Type="http://schemas.openxmlformats.org/officeDocument/2006/relationships/tags" Target="../tags/tag281.xml"/><Relationship Id="rId30" Type="http://schemas.openxmlformats.org/officeDocument/2006/relationships/tags" Target="../tags/tag280.xml"/><Relationship Id="rId3" Type="http://schemas.openxmlformats.org/officeDocument/2006/relationships/image" Target="../media/image12.png"/><Relationship Id="rId29" Type="http://schemas.openxmlformats.org/officeDocument/2006/relationships/tags" Target="../tags/tag279.xml"/><Relationship Id="rId28" Type="http://schemas.openxmlformats.org/officeDocument/2006/relationships/tags" Target="../tags/tag278.xml"/><Relationship Id="rId27" Type="http://schemas.openxmlformats.org/officeDocument/2006/relationships/tags" Target="../tags/tag277.xml"/><Relationship Id="rId26" Type="http://schemas.openxmlformats.org/officeDocument/2006/relationships/tags" Target="../tags/tag276.xml"/><Relationship Id="rId25" Type="http://schemas.openxmlformats.org/officeDocument/2006/relationships/tags" Target="../tags/tag275.xml"/><Relationship Id="rId24" Type="http://schemas.openxmlformats.org/officeDocument/2006/relationships/tags" Target="../tags/tag274.xml"/><Relationship Id="rId23" Type="http://schemas.openxmlformats.org/officeDocument/2006/relationships/tags" Target="../tags/tag273.xml"/><Relationship Id="rId22" Type="http://schemas.openxmlformats.org/officeDocument/2006/relationships/tags" Target="../tags/tag272.xml"/><Relationship Id="rId21" Type="http://schemas.openxmlformats.org/officeDocument/2006/relationships/tags" Target="../tags/tag271.xml"/><Relationship Id="rId20" Type="http://schemas.openxmlformats.org/officeDocument/2006/relationships/tags" Target="../tags/tag270.xml"/><Relationship Id="rId2" Type="http://schemas.openxmlformats.org/officeDocument/2006/relationships/tags" Target="../tags/tag254.xml"/><Relationship Id="rId19" Type="http://schemas.openxmlformats.org/officeDocument/2006/relationships/tags" Target="../tags/tag269.xml"/><Relationship Id="rId18" Type="http://schemas.openxmlformats.org/officeDocument/2006/relationships/tags" Target="../tags/tag268.xml"/><Relationship Id="rId17" Type="http://schemas.openxmlformats.org/officeDocument/2006/relationships/tags" Target="../tags/tag267.xml"/><Relationship Id="rId16" Type="http://schemas.openxmlformats.org/officeDocument/2006/relationships/tags" Target="../tags/tag266.xml"/><Relationship Id="rId15" Type="http://schemas.openxmlformats.org/officeDocument/2006/relationships/tags" Target="../tags/tag265.xml"/><Relationship Id="rId14" Type="http://schemas.openxmlformats.org/officeDocument/2006/relationships/tags" Target="../tags/tag264.xml"/><Relationship Id="rId13" Type="http://schemas.openxmlformats.org/officeDocument/2006/relationships/tags" Target="../tags/tag263.xml"/><Relationship Id="rId12" Type="http://schemas.openxmlformats.org/officeDocument/2006/relationships/tags" Target="../tags/tag262.xml"/><Relationship Id="rId11" Type="http://schemas.openxmlformats.org/officeDocument/2006/relationships/tags" Target="../tags/tag261.xml"/><Relationship Id="rId10" Type="http://schemas.openxmlformats.org/officeDocument/2006/relationships/tags" Target="../tags/tag260.xml"/><Relationship Id="rId1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image" Target="../media/image13.emf"/><Relationship Id="rId4" Type="http://schemas.openxmlformats.org/officeDocument/2006/relationships/tags" Target="../tags/tag286.xml"/><Relationship Id="rId3" Type="http://schemas.openxmlformats.org/officeDocument/2006/relationships/image" Target="../media/image12.png"/><Relationship Id="rId2" Type="http://schemas.openxmlformats.org/officeDocument/2006/relationships/tags" Target="../tags/tag285.xml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99.xml"/><Relationship Id="rId17" Type="http://schemas.openxmlformats.org/officeDocument/2006/relationships/tags" Target="../tags/tag298.xml"/><Relationship Id="rId16" Type="http://schemas.openxmlformats.org/officeDocument/2006/relationships/tags" Target="../tags/tag297.xml"/><Relationship Id="rId15" Type="http://schemas.openxmlformats.org/officeDocument/2006/relationships/tags" Target="../tags/tag296.xml"/><Relationship Id="rId14" Type="http://schemas.openxmlformats.org/officeDocument/2006/relationships/tags" Target="../tags/tag295.xml"/><Relationship Id="rId13" Type="http://schemas.openxmlformats.org/officeDocument/2006/relationships/tags" Target="../tags/tag294.xml"/><Relationship Id="rId12" Type="http://schemas.openxmlformats.org/officeDocument/2006/relationships/tags" Target="../tags/tag29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" Type="http://schemas.openxmlformats.org/officeDocument/2006/relationships/tags" Target="../tags/tag30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tags" Target="../tags/tag308.xml"/><Relationship Id="rId1" Type="http://schemas.openxmlformats.org/officeDocument/2006/relationships/tags" Target="../tags/tag30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3" Type="http://schemas.openxmlformats.org/officeDocument/2006/relationships/slideLayout" Target="../slideLayouts/slideLayout28.xml"/><Relationship Id="rId12" Type="http://schemas.openxmlformats.org/officeDocument/2006/relationships/image" Target="../media/image14.jpeg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tags" Target="../tags/tag320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0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" Type="http://schemas.openxmlformats.org/officeDocument/2006/relationships/tags" Target="../tags/tag328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" Type="http://schemas.openxmlformats.org/officeDocument/2006/relationships/tags" Target="../tags/tag33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tags" Target="../tags/tag34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3.xml"/><Relationship Id="rId3" Type="http://schemas.openxmlformats.org/officeDocument/2006/relationships/image" Target="../media/image15.png"/><Relationship Id="rId2" Type="http://schemas.openxmlformats.org/officeDocument/2006/relationships/tags" Target="../tags/tag344.xml"/><Relationship Id="rId1" Type="http://schemas.openxmlformats.org/officeDocument/2006/relationships/tags" Target="../tags/tag343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" Type="http://schemas.openxmlformats.org/officeDocument/2006/relationships/tags" Target="../tags/tag345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16.jpeg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" Type="http://schemas.openxmlformats.org/officeDocument/2006/relationships/tags" Target="../tags/tag349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6.xml"/><Relationship Id="rId4" Type="http://schemas.openxmlformats.org/officeDocument/2006/relationships/image" Target="../media/image17.png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tags" Target="../tags/tag352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7.xml"/><Relationship Id="rId3" Type="http://schemas.openxmlformats.org/officeDocument/2006/relationships/image" Target="../media/image18.png"/><Relationship Id="rId2" Type="http://schemas.openxmlformats.org/officeDocument/2006/relationships/tags" Target="../tags/tag356.xml"/><Relationship Id="rId1" Type="http://schemas.openxmlformats.org/officeDocument/2006/relationships/tags" Target="../tags/tag355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8.xml"/><Relationship Id="rId4" Type="http://schemas.openxmlformats.org/officeDocument/2006/relationships/image" Target="../media/image19.png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" Type="http://schemas.openxmlformats.org/officeDocument/2006/relationships/tags" Target="../tags/tag357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9.xml"/><Relationship Id="rId4" Type="http://schemas.openxmlformats.org/officeDocument/2006/relationships/image" Target="../media/image20.png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" Type="http://schemas.openxmlformats.org/officeDocument/2006/relationships/tags" Target="../tags/tag360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0.xml"/><Relationship Id="rId4" Type="http://schemas.openxmlformats.org/officeDocument/2006/relationships/image" Target="../media/image21.png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" Type="http://schemas.openxmlformats.org/officeDocument/2006/relationships/tags" Target="../tags/tag36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3.jpeg"/><Relationship Id="rId1" Type="http://schemas.openxmlformats.org/officeDocument/2006/relationships/tags" Target="../tags/tag19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7.xml"/><Relationship Id="rId1" Type="http://schemas.openxmlformats.org/officeDocument/2006/relationships/tags" Target="../tags/tag36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2.xml"/><Relationship Id="rId1" Type="http://schemas.openxmlformats.org/officeDocument/2006/relationships/tags" Target="../tags/tag37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6" Type="http://schemas.openxmlformats.org/officeDocument/2006/relationships/tags" Target="../tags/tag376.xml"/><Relationship Id="rId5" Type="http://schemas.openxmlformats.org/officeDocument/2006/relationships/image" Target="../media/image23.png"/><Relationship Id="rId4" Type="http://schemas.openxmlformats.org/officeDocument/2006/relationships/tags" Target="../tags/tag375.xml"/><Relationship Id="rId3" Type="http://schemas.openxmlformats.org/officeDocument/2006/relationships/image" Target="../media/image22.png"/><Relationship Id="rId2" Type="http://schemas.openxmlformats.org/officeDocument/2006/relationships/tags" Target="../tags/tag374.xml"/><Relationship Id="rId1" Type="http://schemas.openxmlformats.org/officeDocument/2006/relationships/tags" Target="../tags/tag37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6.xml"/><Relationship Id="rId6" Type="http://schemas.openxmlformats.org/officeDocument/2006/relationships/image" Target="../media/image6.jpeg"/><Relationship Id="rId5" Type="http://schemas.openxmlformats.org/officeDocument/2006/relationships/tags" Target="../tags/tag200.xml"/><Relationship Id="rId4" Type="http://schemas.openxmlformats.org/officeDocument/2006/relationships/image" Target="../media/image5.jpeg"/><Relationship Id="rId3" Type="http://schemas.openxmlformats.org/officeDocument/2006/relationships/tags" Target="../tags/tag199.xml"/><Relationship Id="rId2" Type="http://schemas.openxmlformats.org/officeDocument/2006/relationships/image" Target="../media/image4.jpeg"/><Relationship Id="rId1" Type="http://schemas.openxmlformats.org/officeDocument/2006/relationships/tags" Target="../tags/tag19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205.xml"/><Relationship Id="rId1" Type="http://schemas.openxmlformats.org/officeDocument/2006/relationships/tags" Target="../tags/tag20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image" Target="../media/image7.png"/><Relationship Id="rId10" Type="http://schemas.openxmlformats.org/officeDocument/2006/relationships/slideLayout" Target="../slideLayouts/slideLayout18.xml"/><Relationship Id="rId1" Type="http://schemas.openxmlformats.org/officeDocument/2006/relationships/tags" Target="../tags/tag206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5.xml"/><Relationship Id="rId3" Type="http://schemas.openxmlformats.org/officeDocument/2006/relationships/image" Target="../media/image9.png"/><Relationship Id="rId2" Type="http://schemas.openxmlformats.org/officeDocument/2006/relationships/tags" Target="../tags/tag214.xml"/><Relationship Id="rId1" Type="http://schemas.openxmlformats.org/officeDocument/2006/relationships/tags" Target="../tags/tag2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ags" Target="../tags/tag217.xml"/><Relationship Id="rId2" Type="http://schemas.openxmlformats.org/officeDocument/2006/relationships/image" Target="../media/image10.png"/><Relationship Id="rId1" Type="http://schemas.openxmlformats.org/officeDocument/2006/relationships/tags" Target="../tags/tag2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048167" y="698707"/>
            <a:ext cx="36976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统编版</a:t>
            </a:r>
            <a:r>
              <a:rPr lang="zh-CN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语文</a:t>
            </a:r>
            <a:r>
              <a:rPr lang="zh-CN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六</a:t>
            </a:r>
            <a:r>
              <a:rPr lang="zh-CN" alt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年级</a:t>
            </a:r>
            <a:r>
              <a:rPr lang="zh-CN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上册</a:t>
            </a:r>
            <a:r>
              <a:rPr lang="zh-CN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课件</a:t>
            </a:r>
            <a:endParaRPr lang="zh-CN" altLang="en-US" sz="2000" b="1" dirty="0">
              <a:solidFill>
                <a:schemeClr val="accent1">
                  <a:lumMod val="60000"/>
                  <a:lumOff val="40000"/>
                </a:schemeClr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2338930" y="2176574"/>
            <a:ext cx="1708150" cy="1003300"/>
            <a:chOff x="4022" y="3243"/>
            <a:chExt cx="2690" cy="1580"/>
          </a:xfrm>
        </p:grpSpPr>
        <p:sp>
          <p:nvSpPr>
            <p:cNvPr id="13" name="椭圆 12"/>
            <p:cNvSpPr/>
            <p:nvPr>
              <p:custDataLst>
                <p:tags r:id="rId3"/>
              </p:custDataLst>
            </p:nvPr>
          </p:nvSpPr>
          <p:spPr>
            <a:xfrm>
              <a:off x="4521" y="3248"/>
              <a:ext cx="1600" cy="1575"/>
            </a:xfrm>
            <a:prstGeom prst="ellipse">
              <a:avLst/>
            </a:prstGeom>
            <a:solidFill>
              <a:srgbClr val="0875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 descr="图标圆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4022" y="3243"/>
              <a:ext cx="2691" cy="1580"/>
            </a:xfrm>
            <a:prstGeom prst="rect">
              <a:avLst/>
            </a:prstGeom>
          </p:spPr>
        </p:pic>
      </p:grpSp>
      <p:sp>
        <p:nvSpPr>
          <p:cNvPr id="10" name="标题 1"/>
          <p:cNvSpPr txBox="1"/>
          <p:nvPr/>
        </p:nvSpPr>
        <p:spPr bwMode="auto">
          <a:xfrm>
            <a:off x="3766798" y="2176574"/>
            <a:ext cx="512782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书戴嵩画牛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1663700" y="1265375"/>
            <a:ext cx="909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指名读课文，同学互评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(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字音是否正确，句子是否通顺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)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，相互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纠正读音。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方正宋黑简体" panose="03000509000000000000" charset="-122"/>
            </a:endParaRPr>
          </a:p>
        </p:txBody>
      </p:sp>
      <p:pic>
        <p:nvPicPr>
          <p:cNvPr id="3" name="图片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55816" y="3376820"/>
            <a:ext cx="2527300" cy="26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>
            <p:custDataLst>
              <p:tags r:id="rId1"/>
            </p:custDataLst>
          </p:nvPr>
        </p:nvSpPr>
        <p:spPr>
          <a:xfrm>
            <a:off x="1394602" y="4672755"/>
            <a:ext cx="9402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8A100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◆ 观察生字在田字格中的位置，讨论书写注意事项。</a:t>
            </a:r>
            <a:endParaRPr lang="zh-CN" altLang="en-US" sz="3200" b="1">
              <a:solidFill>
                <a:srgbClr val="8A100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云形标注 64"/>
          <p:cNvSpPr/>
          <p:nvPr>
            <p:custDataLst>
              <p:tags r:id="rId2"/>
            </p:custDataLst>
          </p:nvPr>
        </p:nvSpPr>
        <p:spPr>
          <a:xfrm rot="21240000" flipH="1">
            <a:off x="6210343" y="610098"/>
            <a:ext cx="3816000" cy="1404000"/>
          </a:xfrm>
          <a:prstGeom prst="cloudCallout">
            <a:avLst>
              <a:gd name="adj1" fmla="val -46359"/>
              <a:gd name="adj2" fmla="val 93347"/>
            </a:avLst>
          </a:prstGeom>
          <a:gradFill>
            <a:gsLst>
              <a:gs pos="0">
                <a:srgbClr val="CCE9AD"/>
              </a:gs>
              <a:gs pos="100000">
                <a:schemeClr val="bg1"/>
              </a:gs>
            </a:gsLst>
            <a:lin ang="5400000" scaled="0"/>
          </a:gradFill>
          <a:ln w="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3"/>
            </p:custDataLst>
          </p:nvPr>
        </p:nvSpPr>
        <p:spPr>
          <a:xfrm>
            <a:off x="6486602" y="725726"/>
            <a:ext cx="3446145" cy="1057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提示：</a:t>
            </a:r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点击生字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进入详细讲解。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矩形 34"/>
          <p:cNvSpPr/>
          <p:nvPr>
            <p:custDataLst>
              <p:tags r:id="rId4"/>
            </p:custDataLst>
          </p:nvPr>
        </p:nvSpPr>
        <p:spPr>
          <a:xfrm>
            <a:off x="1234296" y="551606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方正大黑简体" panose="03000509000000000000" charset="-122"/>
                <a:ea typeface="方正大黑简体" panose="03000509000000000000" charset="-122"/>
              </a:rPr>
              <a:t>认真观察，学写生字</a:t>
            </a:r>
            <a:endParaRPr lang="zh-CN" altLang="en-US" sz="3200" b="1"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graphicFrame>
        <p:nvGraphicFramePr>
          <p:cNvPr id="46" name="Group 47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3886200" y="2701925"/>
          <a:ext cx="900113" cy="901700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87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63" marB="343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63" marB="3436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96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63" marB="343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63" marB="3436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7" name="矩形 46">
            <a:hlinkClick r:id="rId6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3888034" y="2705502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锦</a:t>
            </a:r>
            <a:endParaRPr lang="zh-CN" altLang="en-US" sz="5400" b="1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8" name="Group 47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5641975" y="2706688"/>
          <a:ext cx="900113" cy="900112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9" name="矩形 48">
            <a:hlinkClick r:id="rId9" action="ppaction://hlinksldjump"/>
          </p:cNvPr>
          <p:cNvSpPr/>
          <p:nvPr>
            <p:custDataLst>
              <p:tags r:id="rId10"/>
            </p:custDataLst>
          </p:nvPr>
        </p:nvSpPr>
        <p:spPr>
          <a:xfrm>
            <a:off x="5651315" y="270738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曝</a:t>
            </a:r>
            <a:endParaRPr lang="zh-CN" altLang="en-US" sz="5400" b="1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" name="Group 47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7366000" y="2703513"/>
          <a:ext cx="900113" cy="900112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1" name="矩形 50">
            <a:hlinkClick r:id="rId12" action="ppaction://hlinksldjump"/>
          </p:cNvPr>
          <p:cNvSpPr/>
          <p:nvPr>
            <p:custDataLst>
              <p:tags r:id="rId13"/>
            </p:custDataLst>
          </p:nvPr>
        </p:nvSpPr>
        <p:spPr>
          <a:xfrm>
            <a:off x="7368167" y="2707068"/>
            <a:ext cx="880369" cy="923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矣</a:t>
            </a:r>
            <a:endParaRPr lang="zh-CN" altLang="en-US" sz="5400" b="1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2" name="矩形 4"/>
          <p:cNvSpPr/>
          <p:nvPr>
            <p:custDataLst>
              <p:tags r:id="rId1"/>
            </p:custDataLst>
          </p:nvPr>
        </p:nvSpPr>
        <p:spPr>
          <a:xfrm>
            <a:off x="862984" y="2167433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锦</a:t>
            </a:r>
            <a:endParaRPr lang="zh-CN" altLang="en-US" sz="8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>
            <p:custDataLst>
              <p:tags r:id="rId2"/>
            </p:custDataLst>
          </p:nvPr>
        </p:nvSpPr>
        <p:spPr>
          <a:xfrm>
            <a:off x="1137144" y="1485253"/>
            <a:ext cx="91646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 err="1" smtClean="0">
                <a:solidFill>
                  <a:srgbClr val="8A1004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jǐn</a:t>
            </a:r>
            <a:endParaRPr lang="en-US" altLang="zh-CN" sz="4800" b="1">
              <a:solidFill>
                <a:srgbClr val="8A1004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8" name="Picture 37">
            <a:hlinkClick r:id="rId3" action="ppaction://hlinksldjum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9830388" y="85725"/>
            <a:ext cx="1120140" cy="63754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384302" y="1064055"/>
            <a:ext cx="2761049" cy="482088"/>
          </a:xfrm>
          <a:prstGeom prst="rect">
            <a:avLst/>
          </a:prstGeom>
        </p:spPr>
      </p:pic>
      <p:sp>
        <p:nvSpPr>
          <p:cNvPr id="47" name="TextBox 3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58514" y="3437433"/>
            <a:ext cx="4090187" cy="24560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结构：</a:t>
            </a:r>
            <a:r>
              <a:rPr lang="zh-CN" altLang="en-US" sz="3200" b="1">
                <a:latin typeface="宋体" panose="02010600030101010101" pitchFamily="2" charset="-122"/>
              </a:rPr>
              <a:t>左右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音序：</a:t>
            </a:r>
            <a:r>
              <a:rPr lang="en-US" altLang="zh-CN" sz="3200" b="1" smtClean="0">
                <a:latin typeface="宋体" panose="02010600030101010101" pitchFamily="2" charset="-122"/>
              </a:rPr>
              <a:t>J 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部首</a:t>
            </a: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：</a:t>
            </a:r>
            <a:r>
              <a:rPr lang="zh-CN" altLang="en-US" sz="3200" b="1">
                <a:latin typeface="宋体" panose="02010600030101010101" pitchFamily="2" charset="-122"/>
              </a:rPr>
              <a:t>钅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组词：</a:t>
            </a:r>
            <a:r>
              <a:rPr lang="zh-CN" altLang="en-US" sz="3200" b="1">
                <a:latin typeface="宋体" panose="02010600030101010101" pitchFamily="2" charset="-122"/>
              </a:rPr>
              <a:t>锦囊   锦旗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graphicFrame>
        <p:nvGraphicFramePr>
          <p:cNvPr id="48" name="Group 47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5469426" y="1906066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圆角矩形标注 6"/>
          <p:cNvSpPr/>
          <p:nvPr>
            <p:custDataLst>
              <p:tags r:id="rId10"/>
            </p:custDataLst>
          </p:nvPr>
        </p:nvSpPr>
        <p:spPr>
          <a:xfrm>
            <a:off x="5841580" y="4490758"/>
            <a:ext cx="4953420" cy="597410"/>
          </a:xfrm>
          <a:prstGeom prst="wedgeRoundRectCallout">
            <a:avLst>
              <a:gd name="adj1" fmla="val -24926"/>
              <a:gd name="adj2" fmla="val -140692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>
            <p:custDataLst>
              <p:tags r:id="rId11"/>
            </p:custDataLst>
          </p:nvPr>
        </p:nvSpPr>
        <p:spPr>
          <a:xfrm>
            <a:off x="8606355" y="1791024"/>
            <a:ext cx="2188645" cy="646986"/>
          </a:xfrm>
          <a:prstGeom prst="wedgeRoundRectCallout">
            <a:avLst>
              <a:gd name="adj1" fmla="val -87812"/>
              <a:gd name="adj2" fmla="val 39748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8498133" y="1810432"/>
            <a:ext cx="2322267" cy="6832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”扁平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5701880" y="4503392"/>
            <a:ext cx="537437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巾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扁宽，中竖直而出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锋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Freeform 38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830888" y="2238375"/>
            <a:ext cx="622300" cy="858838"/>
          </a:xfrm>
          <a:custGeom>
            <a:avLst/>
            <a:gdLst>
              <a:gd name="T0" fmla="*/ 0 w 980"/>
              <a:gd name="T1" fmla="*/ 1341 h 1352"/>
              <a:gd name="T2" fmla="*/ 22 w 980"/>
              <a:gd name="T3" fmla="*/ 1319 h 1352"/>
              <a:gd name="T4" fmla="*/ 44 w 980"/>
              <a:gd name="T5" fmla="*/ 1276 h 1352"/>
              <a:gd name="T6" fmla="*/ 98 w 980"/>
              <a:gd name="T7" fmla="*/ 1233 h 1352"/>
              <a:gd name="T8" fmla="*/ 163 w 980"/>
              <a:gd name="T9" fmla="*/ 1168 h 1352"/>
              <a:gd name="T10" fmla="*/ 229 w 980"/>
              <a:gd name="T11" fmla="*/ 1081 h 1352"/>
              <a:gd name="T12" fmla="*/ 316 w 980"/>
              <a:gd name="T13" fmla="*/ 962 h 1352"/>
              <a:gd name="T14" fmla="*/ 414 w 980"/>
              <a:gd name="T15" fmla="*/ 822 h 1352"/>
              <a:gd name="T16" fmla="*/ 512 w 980"/>
              <a:gd name="T17" fmla="*/ 660 h 1352"/>
              <a:gd name="T18" fmla="*/ 588 w 980"/>
              <a:gd name="T19" fmla="*/ 519 h 1352"/>
              <a:gd name="T20" fmla="*/ 653 w 980"/>
              <a:gd name="T21" fmla="*/ 400 h 1352"/>
              <a:gd name="T22" fmla="*/ 708 w 980"/>
              <a:gd name="T23" fmla="*/ 292 h 1352"/>
              <a:gd name="T24" fmla="*/ 729 w 980"/>
              <a:gd name="T25" fmla="*/ 216 h 1352"/>
              <a:gd name="T26" fmla="*/ 751 w 980"/>
              <a:gd name="T27" fmla="*/ 151 h 1352"/>
              <a:gd name="T28" fmla="*/ 751 w 980"/>
              <a:gd name="T29" fmla="*/ 97 h 1352"/>
              <a:gd name="T30" fmla="*/ 762 w 980"/>
              <a:gd name="T31" fmla="*/ 65 h 1352"/>
              <a:gd name="T32" fmla="*/ 751 w 980"/>
              <a:gd name="T33" fmla="*/ 32 h 1352"/>
              <a:gd name="T34" fmla="*/ 762 w 980"/>
              <a:gd name="T35" fmla="*/ 0 h 1352"/>
              <a:gd name="T36" fmla="*/ 795 w 980"/>
              <a:gd name="T37" fmla="*/ 0 h 1352"/>
              <a:gd name="T38" fmla="*/ 849 w 980"/>
              <a:gd name="T39" fmla="*/ 21 h 1352"/>
              <a:gd name="T40" fmla="*/ 914 w 980"/>
              <a:gd name="T41" fmla="*/ 54 h 1352"/>
              <a:gd name="T42" fmla="*/ 936 w 980"/>
              <a:gd name="T43" fmla="*/ 75 h 1352"/>
              <a:gd name="T44" fmla="*/ 969 w 980"/>
              <a:gd name="T45" fmla="*/ 119 h 1352"/>
              <a:gd name="T46" fmla="*/ 980 w 980"/>
              <a:gd name="T47" fmla="*/ 151 h 1352"/>
              <a:gd name="T48" fmla="*/ 969 w 980"/>
              <a:gd name="T49" fmla="*/ 173 h 1352"/>
              <a:gd name="T50" fmla="*/ 958 w 980"/>
              <a:gd name="T51" fmla="*/ 205 h 1352"/>
              <a:gd name="T52" fmla="*/ 925 w 980"/>
              <a:gd name="T53" fmla="*/ 259 h 1352"/>
              <a:gd name="T54" fmla="*/ 893 w 980"/>
              <a:gd name="T55" fmla="*/ 324 h 1352"/>
              <a:gd name="T56" fmla="*/ 849 w 980"/>
              <a:gd name="T57" fmla="*/ 389 h 1352"/>
              <a:gd name="T58" fmla="*/ 795 w 980"/>
              <a:gd name="T59" fmla="*/ 476 h 1352"/>
              <a:gd name="T60" fmla="*/ 729 w 980"/>
              <a:gd name="T61" fmla="*/ 584 h 1352"/>
              <a:gd name="T62" fmla="*/ 664 w 980"/>
              <a:gd name="T63" fmla="*/ 692 h 1352"/>
              <a:gd name="T64" fmla="*/ 588 w 980"/>
              <a:gd name="T65" fmla="*/ 789 h 1352"/>
              <a:gd name="T66" fmla="*/ 523 w 980"/>
              <a:gd name="T67" fmla="*/ 887 h 1352"/>
              <a:gd name="T68" fmla="*/ 468 w 980"/>
              <a:gd name="T69" fmla="*/ 973 h 1352"/>
              <a:gd name="T70" fmla="*/ 403 w 980"/>
              <a:gd name="T71" fmla="*/ 1038 h 1352"/>
              <a:gd name="T72" fmla="*/ 348 w 980"/>
              <a:gd name="T73" fmla="*/ 1103 h 1352"/>
              <a:gd name="T74" fmla="*/ 272 w 980"/>
              <a:gd name="T75" fmla="*/ 1190 h 1352"/>
              <a:gd name="T76" fmla="*/ 174 w 980"/>
              <a:gd name="T77" fmla="*/ 1265 h 1352"/>
              <a:gd name="T78" fmla="*/ 98 w 980"/>
              <a:gd name="T79" fmla="*/ 1319 h 1352"/>
              <a:gd name="T80" fmla="*/ 44 w 980"/>
              <a:gd name="T81" fmla="*/ 1341 h 1352"/>
              <a:gd name="T82" fmla="*/ 11 w 980"/>
              <a:gd name="T83" fmla="*/ 1352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0" h="1352">
                <a:moveTo>
                  <a:pt x="11" y="1352"/>
                </a:moveTo>
                <a:lnTo>
                  <a:pt x="0" y="1341"/>
                </a:lnTo>
                <a:lnTo>
                  <a:pt x="11" y="1330"/>
                </a:lnTo>
                <a:lnTo>
                  <a:pt x="22" y="1319"/>
                </a:lnTo>
                <a:lnTo>
                  <a:pt x="33" y="1298"/>
                </a:lnTo>
                <a:lnTo>
                  <a:pt x="44" y="1276"/>
                </a:lnTo>
                <a:lnTo>
                  <a:pt x="76" y="1255"/>
                </a:lnTo>
                <a:lnTo>
                  <a:pt x="98" y="1233"/>
                </a:lnTo>
                <a:lnTo>
                  <a:pt x="131" y="1200"/>
                </a:lnTo>
                <a:lnTo>
                  <a:pt x="163" y="1168"/>
                </a:lnTo>
                <a:lnTo>
                  <a:pt x="196" y="1125"/>
                </a:lnTo>
                <a:lnTo>
                  <a:pt x="229" y="1081"/>
                </a:lnTo>
                <a:lnTo>
                  <a:pt x="272" y="1027"/>
                </a:lnTo>
                <a:lnTo>
                  <a:pt x="316" y="962"/>
                </a:lnTo>
                <a:lnTo>
                  <a:pt x="359" y="898"/>
                </a:lnTo>
                <a:lnTo>
                  <a:pt x="414" y="822"/>
                </a:lnTo>
                <a:lnTo>
                  <a:pt x="457" y="746"/>
                </a:lnTo>
                <a:lnTo>
                  <a:pt x="512" y="660"/>
                </a:lnTo>
                <a:lnTo>
                  <a:pt x="555" y="584"/>
                </a:lnTo>
                <a:lnTo>
                  <a:pt x="588" y="519"/>
                </a:lnTo>
                <a:lnTo>
                  <a:pt x="631" y="454"/>
                </a:lnTo>
                <a:lnTo>
                  <a:pt x="653" y="400"/>
                </a:lnTo>
                <a:lnTo>
                  <a:pt x="686" y="346"/>
                </a:lnTo>
                <a:lnTo>
                  <a:pt x="708" y="292"/>
                </a:lnTo>
                <a:lnTo>
                  <a:pt x="719" y="249"/>
                </a:lnTo>
                <a:lnTo>
                  <a:pt x="729" y="216"/>
                </a:lnTo>
                <a:lnTo>
                  <a:pt x="740" y="184"/>
                </a:lnTo>
                <a:lnTo>
                  <a:pt x="751" y="151"/>
                </a:lnTo>
                <a:lnTo>
                  <a:pt x="751" y="130"/>
                </a:lnTo>
                <a:lnTo>
                  <a:pt x="751" y="97"/>
                </a:lnTo>
                <a:lnTo>
                  <a:pt x="762" y="86"/>
                </a:lnTo>
                <a:lnTo>
                  <a:pt x="762" y="65"/>
                </a:lnTo>
                <a:lnTo>
                  <a:pt x="751" y="54"/>
                </a:lnTo>
                <a:lnTo>
                  <a:pt x="751" y="32"/>
                </a:lnTo>
                <a:lnTo>
                  <a:pt x="751" y="11"/>
                </a:lnTo>
                <a:lnTo>
                  <a:pt x="762" y="0"/>
                </a:lnTo>
                <a:lnTo>
                  <a:pt x="773" y="0"/>
                </a:lnTo>
                <a:lnTo>
                  <a:pt x="795" y="0"/>
                </a:lnTo>
                <a:lnTo>
                  <a:pt x="817" y="0"/>
                </a:lnTo>
                <a:lnTo>
                  <a:pt x="849" y="21"/>
                </a:lnTo>
                <a:lnTo>
                  <a:pt x="893" y="43"/>
                </a:lnTo>
                <a:lnTo>
                  <a:pt x="914" y="54"/>
                </a:lnTo>
                <a:lnTo>
                  <a:pt x="925" y="65"/>
                </a:lnTo>
                <a:lnTo>
                  <a:pt x="936" y="75"/>
                </a:lnTo>
                <a:lnTo>
                  <a:pt x="947" y="86"/>
                </a:lnTo>
                <a:lnTo>
                  <a:pt x="969" y="119"/>
                </a:lnTo>
                <a:lnTo>
                  <a:pt x="980" y="140"/>
                </a:lnTo>
                <a:lnTo>
                  <a:pt x="980" y="151"/>
                </a:lnTo>
                <a:lnTo>
                  <a:pt x="980" y="162"/>
                </a:lnTo>
                <a:lnTo>
                  <a:pt x="969" y="173"/>
                </a:lnTo>
                <a:lnTo>
                  <a:pt x="958" y="184"/>
                </a:lnTo>
                <a:lnTo>
                  <a:pt x="958" y="205"/>
                </a:lnTo>
                <a:lnTo>
                  <a:pt x="936" y="227"/>
                </a:lnTo>
                <a:lnTo>
                  <a:pt x="925" y="259"/>
                </a:lnTo>
                <a:lnTo>
                  <a:pt x="914" y="292"/>
                </a:lnTo>
                <a:lnTo>
                  <a:pt x="893" y="324"/>
                </a:lnTo>
                <a:lnTo>
                  <a:pt x="871" y="357"/>
                </a:lnTo>
                <a:lnTo>
                  <a:pt x="849" y="389"/>
                </a:lnTo>
                <a:lnTo>
                  <a:pt x="817" y="432"/>
                </a:lnTo>
                <a:lnTo>
                  <a:pt x="795" y="476"/>
                </a:lnTo>
                <a:lnTo>
                  <a:pt x="762" y="530"/>
                </a:lnTo>
                <a:lnTo>
                  <a:pt x="729" y="584"/>
                </a:lnTo>
                <a:lnTo>
                  <a:pt x="697" y="638"/>
                </a:lnTo>
                <a:lnTo>
                  <a:pt x="664" y="692"/>
                </a:lnTo>
                <a:lnTo>
                  <a:pt x="631" y="746"/>
                </a:lnTo>
                <a:lnTo>
                  <a:pt x="588" y="789"/>
                </a:lnTo>
                <a:lnTo>
                  <a:pt x="555" y="843"/>
                </a:lnTo>
                <a:lnTo>
                  <a:pt x="523" y="887"/>
                </a:lnTo>
                <a:lnTo>
                  <a:pt x="501" y="930"/>
                </a:lnTo>
                <a:lnTo>
                  <a:pt x="468" y="973"/>
                </a:lnTo>
                <a:lnTo>
                  <a:pt x="436" y="1006"/>
                </a:lnTo>
                <a:lnTo>
                  <a:pt x="403" y="1038"/>
                </a:lnTo>
                <a:lnTo>
                  <a:pt x="381" y="1071"/>
                </a:lnTo>
                <a:lnTo>
                  <a:pt x="348" y="1103"/>
                </a:lnTo>
                <a:lnTo>
                  <a:pt x="316" y="1136"/>
                </a:lnTo>
                <a:lnTo>
                  <a:pt x="272" y="1190"/>
                </a:lnTo>
                <a:lnTo>
                  <a:pt x="218" y="1233"/>
                </a:lnTo>
                <a:lnTo>
                  <a:pt x="174" y="1265"/>
                </a:lnTo>
                <a:lnTo>
                  <a:pt x="142" y="1287"/>
                </a:lnTo>
                <a:lnTo>
                  <a:pt x="98" y="1319"/>
                </a:lnTo>
                <a:lnTo>
                  <a:pt x="76" y="1330"/>
                </a:lnTo>
                <a:lnTo>
                  <a:pt x="44" y="1341"/>
                </a:lnTo>
                <a:lnTo>
                  <a:pt x="22" y="1352"/>
                </a:lnTo>
                <a:lnTo>
                  <a:pt x="11" y="1352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3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230938" y="2506663"/>
            <a:ext cx="401637" cy="130175"/>
          </a:xfrm>
          <a:custGeom>
            <a:avLst/>
            <a:gdLst>
              <a:gd name="T0" fmla="*/ 458 w 632"/>
              <a:gd name="T1" fmla="*/ 140 h 205"/>
              <a:gd name="T2" fmla="*/ 425 w 632"/>
              <a:gd name="T3" fmla="*/ 151 h 205"/>
              <a:gd name="T4" fmla="*/ 371 w 632"/>
              <a:gd name="T5" fmla="*/ 162 h 205"/>
              <a:gd name="T6" fmla="*/ 327 w 632"/>
              <a:gd name="T7" fmla="*/ 173 h 205"/>
              <a:gd name="T8" fmla="*/ 273 w 632"/>
              <a:gd name="T9" fmla="*/ 173 h 205"/>
              <a:gd name="T10" fmla="*/ 207 w 632"/>
              <a:gd name="T11" fmla="*/ 183 h 205"/>
              <a:gd name="T12" fmla="*/ 142 w 632"/>
              <a:gd name="T13" fmla="*/ 194 h 205"/>
              <a:gd name="T14" fmla="*/ 77 w 632"/>
              <a:gd name="T15" fmla="*/ 194 h 205"/>
              <a:gd name="T16" fmla="*/ 0 w 632"/>
              <a:gd name="T17" fmla="*/ 205 h 205"/>
              <a:gd name="T18" fmla="*/ 0 w 632"/>
              <a:gd name="T19" fmla="*/ 140 h 205"/>
              <a:gd name="T20" fmla="*/ 77 w 632"/>
              <a:gd name="T21" fmla="*/ 119 h 205"/>
              <a:gd name="T22" fmla="*/ 142 w 632"/>
              <a:gd name="T23" fmla="*/ 97 h 205"/>
              <a:gd name="T24" fmla="*/ 207 w 632"/>
              <a:gd name="T25" fmla="*/ 75 h 205"/>
              <a:gd name="T26" fmla="*/ 273 w 632"/>
              <a:gd name="T27" fmla="*/ 43 h 205"/>
              <a:gd name="T28" fmla="*/ 327 w 632"/>
              <a:gd name="T29" fmla="*/ 21 h 205"/>
              <a:gd name="T30" fmla="*/ 392 w 632"/>
              <a:gd name="T31" fmla="*/ 10 h 205"/>
              <a:gd name="T32" fmla="*/ 458 w 632"/>
              <a:gd name="T33" fmla="*/ 10 h 205"/>
              <a:gd name="T34" fmla="*/ 523 w 632"/>
              <a:gd name="T35" fmla="*/ 0 h 205"/>
              <a:gd name="T36" fmla="*/ 545 w 632"/>
              <a:gd name="T37" fmla="*/ 10 h 205"/>
              <a:gd name="T38" fmla="*/ 566 w 632"/>
              <a:gd name="T39" fmla="*/ 10 h 205"/>
              <a:gd name="T40" fmla="*/ 588 w 632"/>
              <a:gd name="T41" fmla="*/ 21 h 205"/>
              <a:gd name="T42" fmla="*/ 610 w 632"/>
              <a:gd name="T43" fmla="*/ 21 h 205"/>
              <a:gd name="T44" fmla="*/ 621 w 632"/>
              <a:gd name="T45" fmla="*/ 21 h 205"/>
              <a:gd name="T46" fmla="*/ 621 w 632"/>
              <a:gd name="T47" fmla="*/ 32 h 205"/>
              <a:gd name="T48" fmla="*/ 632 w 632"/>
              <a:gd name="T49" fmla="*/ 43 h 205"/>
              <a:gd name="T50" fmla="*/ 632 w 632"/>
              <a:gd name="T51" fmla="*/ 54 h 205"/>
              <a:gd name="T52" fmla="*/ 621 w 632"/>
              <a:gd name="T53" fmla="*/ 64 h 205"/>
              <a:gd name="T54" fmla="*/ 610 w 632"/>
              <a:gd name="T55" fmla="*/ 75 h 205"/>
              <a:gd name="T56" fmla="*/ 588 w 632"/>
              <a:gd name="T57" fmla="*/ 86 h 205"/>
              <a:gd name="T58" fmla="*/ 566 w 632"/>
              <a:gd name="T59" fmla="*/ 97 h 205"/>
              <a:gd name="T60" fmla="*/ 534 w 632"/>
              <a:gd name="T61" fmla="*/ 108 h 205"/>
              <a:gd name="T62" fmla="*/ 501 w 632"/>
              <a:gd name="T63" fmla="*/ 119 h 205"/>
              <a:gd name="T64" fmla="*/ 458 w 632"/>
              <a:gd name="T65" fmla="*/ 14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32" h="205">
                <a:moveTo>
                  <a:pt x="458" y="140"/>
                </a:moveTo>
                <a:lnTo>
                  <a:pt x="425" y="151"/>
                </a:lnTo>
                <a:lnTo>
                  <a:pt x="371" y="162"/>
                </a:lnTo>
                <a:lnTo>
                  <a:pt x="327" y="173"/>
                </a:lnTo>
                <a:lnTo>
                  <a:pt x="273" y="173"/>
                </a:lnTo>
                <a:lnTo>
                  <a:pt x="207" y="183"/>
                </a:lnTo>
                <a:lnTo>
                  <a:pt x="142" y="194"/>
                </a:lnTo>
                <a:lnTo>
                  <a:pt x="77" y="194"/>
                </a:lnTo>
                <a:lnTo>
                  <a:pt x="0" y="205"/>
                </a:lnTo>
                <a:lnTo>
                  <a:pt x="0" y="140"/>
                </a:lnTo>
                <a:lnTo>
                  <a:pt x="77" y="119"/>
                </a:lnTo>
                <a:lnTo>
                  <a:pt x="142" y="97"/>
                </a:lnTo>
                <a:lnTo>
                  <a:pt x="207" y="75"/>
                </a:lnTo>
                <a:lnTo>
                  <a:pt x="273" y="43"/>
                </a:lnTo>
                <a:lnTo>
                  <a:pt x="327" y="21"/>
                </a:lnTo>
                <a:lnTo>
                  <a:pt x="392" y="10"/>
                </a:lnTo>
                <a:lnTo>
                  <a:pt x="458" y="10"/>
                </a:lnTo>
                <a:lnTo>
                  <a:pt x="523" y="0"/>
                </a:lnTo>
                <a:lnTo>
                  <a:pt x="545" y="10"/>
                </a:lnTo>
                <a:lnTo>
                  <a:pt x="566" y="10"/>
                </a:lnTo>
                <a:lnTo>
                  <a:pt x="588" y="21"/>
                </a:lnTo>
                <a:lnTo>
                  <a:pt x="610" y="21"/>
                </a:lnTo>
                <a:lnTo>
                  <a:pt x="621" y="21"/>
                </a:lnTo>
                <a:lnTo>
                  <a:pt x="621" y="32"/>
                </a:lnTo>
                <a:lnTo>
                  <a:pt x="632" y="43"/>
                </a:lnTo>
                <a:lnTo>
                  <a:pt x="632" y="54"/>
                </a:lnTo>
                <a:lnTo>
                  <a:pt x="621" y="64"/>
                </a:lnTo>
                <a:lnTo>
                  <a:pt x="610" y="75"/>
                </a:lnTo>
                <a:lnTo>
                  <a:pt x="588" y="86"/>
                </a:lnTo>
                <a:lnTo>
                  <a:pt x="566" y="97"/>
                </a:lnTo>
                <a:lnTo>
                  <a:pt x="534" y="108"/>
                </a:lnTo>
                <a:lnTo>
                  <a:pt x="501" y="119"/>
                </a:lnTo>
                <a:lnTo>
                  <a:pt x="458" y="14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4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092825" y="2760663"/>
            <a:ext cx="484188" cy="130175"/>
          </a:xfrm>
          <a:custGeom>
            <a:avLst/>
            <a:gdLst>
              <a:gd name="T0" fmla="*/ 468 w 762"/>
              <a:gd name="T1" fmla="*/ 151 h 205"/>
              <a:gd name="T2" fmla="*/ 392 w 762"/>
              <a:gd name="T3" fmla="*/ 162 h 205"/>
              <a:gd name="T4" fmla="*/ 337 w 762"/>
              <a:gd name="T5" fmla="*/ 173 h 205"/>
              <a:gd name="T6" fmla="*/ 283 w 762"/>
              <a:gd name="T7" fmla="*/ 184 h 205"/>
              <a:gd name="T8" fmla="*/ 239 w 762"/>
              <a:gd name="T9" fmla="*/ 195 h 205"/>
              <a:gd name="T10" fmla="*/ 207 w 762"/>
              <a:gd name="T11" fmla="*/ 205 h 205"/>
              <a:gd name="T12" fmla="*/ 174 w 762"/>
              <a:gd name="T13" fmla="*/ 205 h 205"/>
              <a:gd name="T14" fmla="*/ 163 w 762"/>
              <a:gd name="T15" fmla="*/ 205 h 205"/>
              <a:gd name="T16" fmla="*/ 152 w 762"/>
              <a:gd name="T17" fmla="*/ 205 h 205"/>
              <a:gd name="T18" fmla="*/ 130 w 762"/>
              <a:gd name="T19" fmla="*/ 205 h 205"/>
              <a:gd name="T20" fmla="*/ 109 w 762"/>
              <a:gd name="T21" fmla="*/ 205 h 205"/>
              <a:gd name="T22" fmla="*/ 87 w 762"/>
              <a:gd name="T23" fmla="*/ 205 h 205"/>
              <a:gd name="T24" fmla="*/ 54 w 762"/>
              <a:gd name="T25" fmla="*/ 195 h 205"/>
              <a:gd name="T26" fmla="*/ 32 w 762"/>
              <a:gd name="T27" fmla="*/ 195 h 205"/>
              <a:gd name="T28" fmla="*/ 11 w 762"/>
              <a:gd name="T29" fmla="*/ 184 h 205"/>
              <a:gd name="T30" fmla="*/ 0 w 762"/>
              <a:gd name="T31" fmla="*/ 162 h 205"/>
              <a:gd name="T32" fmla="*/ 0 w 762"/>
              <a:gd name="T33" fmla="*/ 140 h 205"/>
              <a:gd name="T34" fmla="*/ 65 w 762"/>
              <a:gd name="T35" fmla="*/ 130 h 205"/>
              <a:gd name="T36" fmla="*/ 130 w 762"/>
              <a:gd name="T37" fmla="*/ 108 h 205"/>
              <a:gd name="T38" fmla="*/ 185 w 762"/>
              <a:gd name="T39" fmla="*/ 97 h 205"/>
              <a:gd name="T40" fmla="*/ 239 w 762"/>
              <a:gd name="T41" fmla="*/ 76 h 205"/>
              <a:gd name="T42" fmla="*/ 294 w 762"/>
              <a:gd name="T43" fmla="*/ 65 h 205"/>
              <a:gd name="T44" fmla="*/ 348 w 762"/>
              <a:gd name="T45" fmla="*/ 54 h 205"/>
              <a:gd name="T46" fmla="*/ 392 w 762"/>
              <a:gd name="T47" fmla="*/ 43 h 205"/>
              <a:gd name="T48" fmla="*/ 435 w 762"/>
              <a:gd name="T49" fmla="*/ 32 h 205"/>
              <a:gd name="T50" fmla="*/ 479 w 762"/>
              <a:gd name="T51" fmla="*/ 21 h 205"/>
              <a:gd name="T52" fmla="*/ 511 w 762"/>
              <a:gd name="T53" fmla="*/ 21 h 205"/>
              <a:gd name="T54" fmla="*/ 544 w 762"/>
              <a:gd name="T55" fmla="*/ 11 h 205"/>
              <a:gd name="T56" fmla="*/ 577 w 762"/>
              <a:gd name="T57" fmla="*/ 11 h 205"/>
              <a:gd name="T58" fmla="*/ 598 w 762"/>
              <a:gd name="T59" fmla="*/ 0 h 205"/>
              <a:gd name="T60" fmla="*/ 620 w 762"/>
              <a:gd name="T61" fmla="*/ 0 h 205"/>
              <a:gd name="T62" fmla="*/ 642 w 762"/>
              <a:gd name="T63" fmla="*/ 0 h 205"/>
              <a:gd name="T64" fmla="*/ 653 w 762"/>
              <a:gd name="T65" fmla="*/ 0 h 205"/>
              <a:gd name="T66" fmla="*/ 686 w 762"/>
              <a:gd name="T67" fmla="*/ 0 h 205"/>
              <a:gd name="T68" fmla="*/ 696 w 762"/>
              <a:gd name="T69" fmla="*/ 0 h 205"/>
              <a:gd name="T70" fmla="*/ 718 w 762"/>
              <a:gd name="T71" fmla="*/ 0 h 205"/>
              <a:gd name="T72" fmla="*/ 729 w 762"/>
              <a:gd name="T73" fmla="*/ 11 h 205"/>
              <a:gd name="T74" fmla="*/ 740 w 762"/>
              <a:gd name="T75" fmla="*/ 11 h 205"/>
              <a:gd name="T76" fmla="*/ 751 w 762"/>
              <a:gd name="T77" fmla="*/ 21 h 205"/>
              <a:gd name="T78" fmla="*/ 762 w 762"/>
              <a:gd name="T79" fmla="*/ 32 h 205"/>
              <a:gd name="T80" fmla="*/ 762 w 762"/>
              <a:gd name="T81" fmla="*/ 43 h 205"/>
              <a:gd name="T82" fmla="*/ 762 w 762"/>
              <a:gd name="T83" fmla="*/ 54 h 205"/>
              <a:gd name="T84" fmla="*/ 751 w 762"/>
              <a:gd name="T85" fmla="*/ 54 h 205"/>
              <a:gd name="T86" fmla="*/ 751 w 762"/>
              <a:gd name="T87" fmla="*/ 65 h 205"/>
              <a:gd name="T88" fmla="*/ 740 w 762"/>
              <a:gd name="T89" fmla="*/ 65 h 205"/>
              <a:gd name="T90" fmla="*/ 729 w 762"/>
              <a:gd name="T91" fmla="*/ 76 h 205"/>
              <a:gd name="T92" fmla="*/ 718 w 762"/>
              <a:gd name="T93" fmla="*/ 86 h 205"/>
              <a:gd name="T94" fmla="*/ 686 w 762"/>
              <a:gd name="T95" fmla="*/ 97 h 205"/>
              <a:gd name="T96" fmla="*/ 642 w 762"/>
              <a:gd name="T97" fmla="*/ 108 h 205"/>
              <a:gd name="T98" fmla="*/ 588 w 762"/>
              <a:gd name="T99" fmla="*/ 119 h 205"/>
              <a:gd name="T100" fmla="*/ 533 w 762"/>
              <a:gd name="T101" fmla="*/ 140 h 205"/>
              <a:gd name="T102" fmla="*/ 468 w 762"/>
              <a:gd name="T103" fmla="*/ 15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2" h="205">
                <a:moveTo>
                  <a:pt x="468" y="151"/>
                </a:moveTo>
                <a:lnTo>
                  <a:pt x="392" y="162"/>
                </a:lnTo>
                <a:lnTo>
                  <a:pt x="337" y="173"/>
                </a:lnTo>
                <a:lnTo>
                  <a:pt x="283" y="184"/>
                </a:lnTo>
                <a:lnTo>
                  <a:pt x="239" y="195"/>
                </a:lnTo>
                <a:lnTo>
                  <a:pt x="207" y="205"/>
                </a:lnTo>
                <a:lnTo>
                  <a:pt x="174" y="205"/>
                </a:lnTo>
                <a:lnTo>
                  <a:pt x="163" y="205"/>
                </a:lnTo>
                <a:lnTo>
                  <a:pt x="152" y="205"/>
                </a:lnTo>
                <a:lnTo>
                  <a:pt x="130" y="205"/>
                </a:lnTo>
                <a:lnTo>
                  <a:pt x="109" y="205"/>
                </a:lnTo>
                <a:lnTo>
                  <a:pt x="87" y="205"/>
                </a:lnTo>
                <a:lnTo>
                  <a:pt x="54" y="195"/>
                </a:lnTo>
                <a:lnTo>
                  <a:pt x="32" y="195"/>
                </a:lnTo>
                <a:lnTo>
                  <a:pt x="11" y="184"/>
                </a:lnTo>
                <a:lnTo>
                  <a:pt x="0" y="162"/>
                </a:lnTo>
                <a:lnTo>
                  <a:pt x="0" y="140"/>
                </a:lnTo>
                <a:lnTo>
                  <a:pt x="65" y="130"/>
                </a:lnTo>
                <a:lnTo>
                  <a:pt x="130" y="108"/>
                </a:lnTo>
                <a:lnTo>
                  <a:pt x="185" y="97"/>
                </a:lnTo>
                <a:lnTo>
                  <a:pt x="239" y="76"/>
                </a:lnTo>
                <a:lnTo>
                  <a:pt x="294" y="65"/>
                </a:lnTo>
                <a:lnTo>
                  <a:pt x="348" y="54"/>
                </a:lnTo>
                <a:lnTo>
                  <a:pt x="392" y="43"/>
                </a:lnTo>
                <a:lnTo>
                  <a:pt x="435" y="32"/>
                </a:lnTo>
                <a:lnTo>
                  <a:pt x="479" y="21"/>
                </a:lnTo>
                <a:lnTo>
                  <a:pt x="511" y="21"/>
                </a:lnTo>
                <a:lnTo>
                  <a:pt x="544" y="11"/>
                </a:lnTo>
                <a:lnTo>
                  <a:pt x="577" y="11"/>
                </a:lnTo>
                <a:lnTo>
                  <a:pt x="598" y="0"/>
                </a:lnTo>
                <a:lnTo>
                  <a:pt x="620" y="0"/>
                </a:lnTo>
                <a:lnTo>
                  <a:pt x="642" y="0"/>
                </a:lnTo>
                <a:lnTo>
                  <a:pt x="653" y="0"/>
                </a:lnTo>
                <a:lnTo>
                  <a:pt x="686" y="0"/>
                </a:lnTo>
                <a:lnTo>
                  <a:pt x="696" y="0"/>
                </a:lnTo>
                <a:lnTo>
                  <a:pt x="718" y="0"/>
                </a:lnTo>
                <a:lnTo>
                  <a:pt x="729" y="11"/>
                </a:lnTo>
                <a:lnTo>
                  <a:pt x="740" y="11"/>
                </a:lnTo>
                <a:lnTo>
                  <a:pt x="751" y="21"/>
                </a:lnTo>
                <a:lnTo>
                  <a:pt x="762" y="32"/>
                </a:lnTo>
                <a:lnTo>
                  <a:pt x="762" y="43"/>
                </a:lnTo>
                <a:lnTo>
                  <a:pt x="762" y="54"/>
                </a:lnTo>
                <a:lnTo>
                  <a:pt x="751" y="54"/>
                </a:lnTo>
                <a:lnTo>
                  <a:pt x="751" y="65"/>
                </a:lnTo>
                <a:lnTo>
                  <a:pt x="740" y="65"/>
                </a:lnTo>
                <a:lnTo>
                  <a:pt x="729" y="76"/>
                </a:lnTo>
                <a:lnTo>
                  <a:pt x="718" y="86"/>
                </a:lnTo>
                <a:lnTo>
                  <a:pt x="686" y="97"/>
                </a:lnTo>
                <a:lnTo>
                  <a:pt x="642" y="108"/>
                </a:lnTo>
                <a:lnTo>
                  <a:pt x="588" y="119"/>
                </a:lnTo>
                <a:lnTo>
                  <a:pt x="533" y="140"/>
                </a:lnTo>
                <a:lnTo>
                  <a:pt x="468" y="15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42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961063" y="3022600"/>
            <a:ext cx="657225" cy="198438"/>
          </a:xfrm>
          <a:custGeom>
            <a:avLst/>
            <a:gdLst>
              <a:gd name="T0" fmla="*/ 218 w 1034"/>
              <a:gd name="T1" fmla="*/ 184 h 314"/>
              <a:gd name="T2" fmla="*/ 283 w 1034"/>
              <a:gd name="T3" fmla="*/ 162 h 314"/>
              <a:gd name="T4" fmla="*/ 381 w 1034"/>
              <a:gd name="T5" fmla="*/ 140 h 314"/>
              <a:gd name="T6" fmla="*/ 501 w 1034"/>
              <a:gd name="T7" fmla="*/ 108 h 314"/>
              <a:gd name="T8" fmla="*/ 642 w 1034"/>
              <a:gd name="T9" fmla="*/ 65 h 314"/>
              <a:gd name="T10" fmla="*/ 762 w 1034"/>
              <a:gd name="T11" fmla="*/ 32 h 314"/>
              <a:gd name="T12" fmla="*/ 849 w 1034"/>
              <a:gd name="T13" fmla="*/ 11 h 314"/>
              <a:gd name="T14" fmla="*/ 914 w 1034"/>
              <a:gd name="T15" fmla="*/ 0 h 314"/>
              <a:gd name="T16" fmla="*/ 969 w 1034"/>
              <a:gd name="T17" fmla="*/ 0 h 314"/>
              <a:gd name="T18" fmla="*/ 1001 w 1034"/>
              <a:gd name="T19" fmla="*/ 0 h 314"/>
              <a:gd name="T20" fmla="*/ 1023 w 1034"/>
              <a:gd name="T21" fmla="*/ 11 h 314"/>
              <a:gd name="T22" fmla="*/ 1034 w 1034"/>
              <a:gd name="T23" fmla="*/ 32 h 314"/>
              <a:gd name="T24" fmla="*/ 1034 w 1034"/>
              <a:gd name="T25" fmla="*/ 54 h 314"/>
              <a:gd name="T26" fmla="*/ 1023 w 1034"/>
              <a:gd name="T27" fmla="*/ 65 h 314"/>
              <a:gd name="T28" fmla="*/ 1001 w 1034"/>
              <a:gd name="T29" fmla="*/ 86 h 314"/>
              <a:gd name="T30" fmla="*/ 980 w 1034"/>
              <a:gd name="T31" fmla="*/ 86 h 314"/>
              <a:gd name="T32" fmla="*/ 925 w 1034"/>
              <a:gd name="T33" fmla="*/ 97 h 314"/>
              <a:gd name="T34" fmla="*/ 860 w 1034"/>
              <a:gd name="T35" fmla="*/ 119 h 314"/>
              <a:gd name="T36" fmla="*/ 751 w 1034"/>
              <a:gd name="T37" fmla="*/ 151 h 314"/>
              <a:gd name="T38" fmla="*/ 620 w 1034"/>
              <a:gd name="T39" fmla="*/ 195 h 314"/>
              <a:gd name="T40" fmla="*/ 490 w 1034"/>
              <a:gd name="T41" fmla="*/ 227 h 314"/>
              <a:gd name="T42" fmla="*/ 414 w 1034"/>
              <a:gd name="T43" fmla="*/ 249 h 314"/>
              <a:gd name="T44" fmla="*/ 348 w 1034"/>
              <a:gd name="T45" fmla="*/ 270 h 314"/>
              <a:gd name="T46" fmla="*/ 283 w 1034"/>
              <a:gd name="T47" fmla="*/ 281 h 314"/>
              <a:gd name="T48" fmla="*/ 239 w 1034"/>
              <a:gd name="T49" fmla="*/ 292 h 314"/>
              <a:gd name="T50" fmla="*/ 196 w 1034"/>
              <a:gd name="T51" fmla="*/ 303 h 314"/>
              <a:gd name="T52" fmla="*/ 152 w 1034"/>
              <a:gd name="T53" fmla="*/ 314 h 314"/>
              <a:gd name="T54" fmla="*/ 120 w 1034"/>
              <a:gd name="T55" fmla="*/ 314 h 314"/>
              <a:gd name="T56" fmla="*/ 76 w 1034"/>
              <a:gd name="T57" fmla="*/ 292 h 314"/>
              <a:gd name="T58" fmla="*/ 22 w 1034"/>
              <a:gd name="T59" fmla="*/ 270 h 314"/>
              <a:gd name="T60" fmla="*/ 0 w 1034"/>
              <a:gd name="T61" fmla="*/ 227 h 314"/>
              <a:gd name="T62" fmla="*/ 54 w 1034"/>
              <a:gd name="T63" fmla="*/ 195 h 314"/>
              <a:gd name="T64" fmla="*/ 152 w 1034"/>
              <a:gd name="T65" fmla="*/ 19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4" h="314">
                <a:moveTo>
                  <a:pt x="196" y="184"/>
                </a:moveTo>
                <a:lnTo>
                  <a:pt x="218" y="184"/>
                </a:lnTo>
                <a:lnTo>
                  <a:pt x="250" y="173"/>
                </a:lnTo>
                <a:lnTo>
                  <a:pt x="283" y="162"/>
                </a:lnTo>
                <a:lnTo>
                  <a:pt x="327" y="151"/>
                </a:lnTo>
                <a:lnTo>
                  <a:pt x="381" y="140"/>
                </a:lnTo>
                <a:lnTo>
                  <a:pt x="435" y="119"/>
                </a:lnTo>
                <a:lnTo>
                  <a:pt x="501" y="108"/>
                </a:lnTo>
                <a:lnTo>
                  <a:pt x="566" y="86"/>
                </a:lnTo>
                <a:lnTo>
                  <a:pt x="642" y="65"/>
                </a:lnTo>
                <a:lnTo>
                  <a:pt x="697" y="43"/>
                </a:lnTo>
                <a:lnTo>
                  <a:pt x="762" y="32"/>
                </a:lnTo>
                <a:lnTo>
                  <a:pt x="805" y="22"/>
                </a:lnTo>
                <a:lnTo>
                  <a:pt x="849" y="11"/>
                </a:lnTo>
                <a:lnTo>
                  <a:pt x="893" y="0"/>
                </a:lnTo>
                <a:lnTo>
                  <a:pt x="914" y="0"/>
                </a:lnTo>
                <a:lnTo>
                  <a:pt x="947" y="0"/>
                </a:lnTo>
                <a:lnTo>
                  <a:pt x="969" y="0"/>
                </a:lnTo>
                <a:lnTo>
                  <a:pt x="980" y="0"/>
                </a:lnTo>
                <a:lnTo>
                  <a:pt x="1001" y="0"/>
                </a:lnTo>
                <a:lnTo>
                  <a:pt x="1012" y="11"/>
                </a:lnTo>
                <a:lnTo>
                  <a:pt x="1023" y="11"/>
                </a:lnTo>
                <a:lnTo>
                  <a:pt x="1023" y="22"/>
                </a:lnTo>
                <a:lnTo>
                  <a:pt x="1034" y="32"/>
                </a:lnTo>
                <a:lnTo>
                  <a:pt x="1034" y="43"/>
                </a:lnTo>
                <a:lnTo>
                  <a:pt x="1034" y="54"/>
                </a:lnTo>
                <a:lnTo>
                  <a:pt x="1034" y="65"/>
                </a:lnTo>
                <a:lnTo>
                  <a:pt x="1023" y="65"/>
                </a:lnTo>
                <a:lnTo>
                  <a:pt x="1012" y="76"/>
                </a:lnTo>
                <a:lnTo>
                  <a:pt x="1001" y="86"/>
                </a:lnTo>
                <a:lnTo>
                  <a:pt x="990" y="86"/>
                </a:lnTo>
                <a:lnTo>
                  <a:pt x="980" y="86"/>
                </a:lnTo>
                <a:lnTo>
                  <a:pt x="958" y="97"/>
                </a:lnTo>
                <a:lnTo>
                  <a:pt x="925" y="97"/>
                </a:lnTo>
                <a:lnTo>
                  <a:pt x="893" y="108"/>
                </a:lnTo>
                <a:lnTo>
                  <a:pt x="860" y="119"/>
                </a:lnTo>
                <a:lnTo>
                  <a:pt x="805" y="130"/>
                </a:lnTo>
                <a:lnTo>
                  <a:pt x="751" y="151"/>
                </a:lnTo>
                <a:lnTo>
                  <a:pt x="686" y="173"/>
                </a:lnTo>
                <a:lnTo>
                  <a:pt x="620" y="195"/>
                </a:lnTo>
                <a:lnTo>
                  <a:pt x="533" y="216"/>
                </a:lnTo>
                <a:lnTo>
                  <a:pt x="490" y="227"/>
                </a:lnTo>
                <a:lnTo>
                  <a:pt x="446" y="238"/>
                </a:lnTo>
                <a:lnTo>
                  <a:pt x="414" y="249"/>
                </a:lnTo>
                <a:lnTo>
                  <a:pt x="381" y="259"/>
                </a:lnTo>
                <a:lnTo>
                  <a:pt x="348" y="270"/>
                </a:lnTo>
                <a:lnTo>
                  <a:pt x="316" y="281"/>
                </a:lnTo>
                <a:lnTo>
                  <a:pt x="283" y="281"/>
                </a:lnTo>
                <a:lnTo>
                  <a:pt x="261" y="292"/>
                </a:lnTo>
                <a:lnTo>
                  <a:pt x="239" y="292"/>
                </a:lnTo>
                <a:lnTo>
                  <a:pt x="218" y="303"/>
                </a:lnTo>
                <a:lnTo>
                  <a:pt x="196" y="303"/>
                </a:lnTo>
                <a:lnTo>
                  <a:pt x="185" y="314"/>
                </a:lnTo>
                <a:lnTo>
                  <a:pt x="152" y="314"/>
                </a:lnTo>
                <a:lnTo>
                  <a:pt x="141" y="314"/>
                </a:lnTo>
                <a:lnTo>
                  <a:pt x="120" y="314"/>
                </a:lnTo>
                <a:lnTo>
                  <a:pt x="98" y="303"/>
                </a:lnTo>
                <a:lnTo>
                  <a:pt x="76" y="292"/>
                </a:lnTo>
                <a:lnTo>
                  <a:pt x="44" y="281"/>
                </a:lnTo>
                <a:lnTo>
                  <a:pt x="22" y="270"/>
                </a:lnTo>
                <a:lnTo>
                  <a:pt x="11" y="249"/>
                </a:lnTo>
                <a:lnTo>
                  <a:pt x="0" y="227"/>
                </a:lnTo>
                <a:lnTo>
                  <a:pt x="0" y="205"/>
                </a:lnTo>
                <a:lnTo>
                  <a:pt x="54" y="195"/>
                </a:lnTo>
                <a:lnTo>
                  <a:pt x="109" y="195"/>
                </a:lnTo>
                <a:lnTo>
                  <a:pt x="152" y="195"/>
                </a:lnTo>
                <a:lnTo>
                  <a:pt x="196" y="18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43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838950" y="2217738"/>
            <a:ext cx="311150" cy="377825"/>
          </a:xfrm>
          <a:custGeom>
            <a:avLst/>
            <a:gdLst>
              <a:gd name="T0" fmla="*/ 0 w 490"/>
              <a:gd name="T1" fmla="*/ 584 h 595"/>
              <a:gd name="T2" fmla="*/ 55 w 490"/>
              <a:gd name="T3" fmla="*/ 498 h 595"/>
              <a:gd name="T4" fmla="*/ 98 w 490"/>
              <a:gd name="T5" fmla="*/ 433 h 595"/>
              <a:gd name="T6" fmla="*/ 131 w 490"/>
              <a:gd name="T7" fmla="*/ 368 h 595"/>
              <a:gd name="T8" fmla="*/ 164 w 490"/>
              <a:gd name="T9" fmla="*/ 303 h 595"/>
              <a:gd name="T10" fmla="*/ 196 w 490"/>
              <a:gd name="T11" fmla="*/ 260 h 595"/>
              <a:gd name="T12" fmla="*/ 218 w 490"/>
              <a:gd name="T13" fmla="*/ 217 h 595"/>
              <a:gd name="T14" fmla="*/ 229 w 490"/>
              <a:gd name="T15" fmla="*/ 184 h 595"/>
              <a:gd name="T16" fmla="*/ 240 w 490"/>
              <a:gd name="T17" fmla="*/ 163 h 595"/>
              <a:gd name="T18" fmla="*/ 251 w 490"/>
              <a:gd name="T19" fmla="*/ 119 h 595"/>
              <a:gd name="T20" fmla="*/ 251 w 490"/>
              <a:gd name="T21" fmla="*/ 98 h 595"/>
              <a:gd name="T22" fmla="*/ 251 w 490"/>
              <a:gd name="T23" fmla="*/ 76 h 595"/>
              <a:gd name="T24" fmla="*/ 240 w 490"/>
              <a:gd name="T25" fmla="*/ 65 h 595"/>
              <a:gd name="T26" fmla="*/ 229 w 490"/>
              <a:gd name="T27" fmla="*/ 54 h 595"/>
              <a:gd name="T28" fmla="*/ 218 w 490"/>
              <a:gd name="T29" fmla="*/ 44 h 595"/>
              <a:gd name="T30" fmla="*/ 218 w 490"/>
              <a:gd name="T31" fmla="*/ 33 h 595"/>
              <a:gd name="T32" fmla="*/ 218 w 490"/>
              <a:gd name="T33" fmla="*/ 22 h 595"/>
              <a:gd name="T34" fmla="*/ 218 w 490"/>
              <a:gd name="T35" fmla="*/ 11 h 595"/>
              <a:gd name="T36" fmla="*/ 229 w 490"/>
              <a:gd name="T37" fmla="*/ 0 h 595"/>
              <a:gd name="T38" fmla="*/ 240 w 490"/>
              <a:gd name="T39" fmla="*/ 0 h 595"/>
              <a:gd name="T40" fmla="*/ 262 w 490"/>
              <a:gd name="T41" fmla="*/ 0 h 595"/>
              <a:gd name="T42" fmla="*/ 294 w 490"/>
              <a:gd name="T43" fmla="*/ 0 h 595"/>
              <a:gd name="T44" fmla="*/ 327 w 490"/>
              <a:gd name="T45" fmla="*/ 0 h 595"/>
              <a:gd name="T46" fmla="*/ 360 w 490"/>
              <a:gd name="T47" fmla="*/ 22 h 595"/>
              <a:gd name="T48" fmla="*/ 403 w 490"/>
              <a:gd name="T49" fmla="*/ 44 h 595"/>
              <a:gd name="T50" fmla="*/ 425 w 490"/>
              <a:gd name="T51" fmla="*/ 54 h 595"/>
              <a:gd name="T52" fmla="*/ 436 w 490"/>
              <a:gd name="T53" fmla="*/ 65 h 595"/>
              <a:gd name="T54" fmla="*/ 457 w 490"/>
              <a:gd name="T55" fmla="*/ 76 h 595"/>
              <a:gd name="T56" fmla="*/ 468 w 490"/>
              <a:gd name="T57" fmla="*/ 87 h 595"/>
              <a:gd name="T58" fmla="*/ 479 w 490"/>
              <a:gd name="T59" fmla="*/ 87 h 595"/>
              <a:gd name="T60" fmla="*/ 479 w 490"/>
              <a:gd name="T61" fmla="*/ 98 h 595"/>
              <a:gd name="T62" fmla="*/ 490 w 490"/>
              <a:gd name="T63" fmla="*/ 108 h 595"/>
              <a:gd name="T64" fmla="*/ 490 w 490"/>
              <a:gd name="T65" fmla="*/ 119 h 595"/>
              <a:gd name="T66" fmla="*/ 490 w 490"/>
              <a:gd name="T67" fmla="*/ 130 h 595"/>
              <a:gd name="T68" fmla="*/ 479 w 490"/>
              <a:gd name="T69" fmla="*/ 141 h 595"/>
              <a:gd name="T70" fmla="*/ 479 w 490"/>
              <a:gd name="T71" fmla="*/ 163 h 595"/>
              <a:gd name="T72" fmla="*/ 468 w 490"/>
              <a:gd name="T73" fmla="*/ 173 h 595"/>
              <a:gd name="T74" fmla="*/ 447 w 490"/>
              <a:gd name="T75" fmla="*/ 195 h 595"/>
              <a:gd name="T76" fmla="*/ 425 w 490"/>
              <a:gd name="T77" fmla="*/ 217 h 595"/>
              <a:gd name="T78" fmla="*/ 403 w 490"/>
              <a:gd name="T79" fmla="*/ 238 h 595"/>
              <a:gd name="T80" fmla="*/ 381 w 490"/>
              <a:gd name="T81" fmla="*/ 271 h 595"/>
              <a:gd name="T82" fmla="*/ 349 w 490"/>
              <a:gd name="T83" fmla="*/ 303 h 595"/>
              <a:gd name="T84" fmla="*/ 316 w 490"/>
              <a:gd name="T85" fmla="*/ 336 h 595"/>
              <a:gd name="T86" fmla="*/ 283 w 490"/>
              <a:gd name="T87" fmla="*/ 368 h 595"/>
              <a:gd name="T88" fmla="*/ 240 w 490"/>
              <a:gd name="T89" fmla="*/ 411 h 595"/>
              <a:gd name="T90" fmla="*/ 207 w 490"/>
              <a:gd name="T91" fmla="*/ 455 h 595"/>
              <a:gd name="T92" fmla="*/ 164 w 490"/>
              <a:gd name="T93" fmla="*/ 498 h 595"/>
              <a:gd name="T94" fmla="*/ 120 w 490"/>
              <a:gd name="T95" fmla="*/ 541 h 595"/>
              <a:gd name="T96" fmla="*/ 77 w 490"/>
              <a:gd name="T97" fmla="*/ 595 h 595"/>
              <a:gd name="T98" fmla="*/ 0 w 490"/>
              <a:gd name="T99" fmla="*/ 58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" h="595">
                <a:moveTo>
                  <a:pt x="0" y="584"/>
                </a:moveTo>
                <a:lnTo>
                  <a:pt x="55" y="498"/>
                </a:lnTo>
                <a:lnTo>
                  <a:pt x="98" y="433"/>
                </a:lnTo>
                <a:lnTo>
                  <a:pt x="131" y="368"/>
                </a:lnTo>
                <a:lnTo>
                  <a:pt x="164" y="303"/>
                </a:lnTo>
                <a:lnTo>
                  <a:pt x="196" y="260"/>
                </a:lnTo>
                <a:lnTo>
                  <a:pt x="218" y="217"/>
                </a:lnTo>
                <a:lnTo>
                  <a:pt x="229" y="184"/>
                </a:lnTo>
                <a:lnTo>
                  <a:pt x="240" y="163"/>
                </a:lnTo>
                <a:lnTo>
                  <a:pt x="251" y="119"/>
                </a:lnTo>
                <a:lnTo>
                  <a:pt x="251" y="98"/>
                </a:lnTo>
                <a:lnTo>
                  <a:pt x="251" y="76"/>
                </a:lnTo>
                <a:lnTo>
                  <a:pt x="240" y="65"/>
                </a:lnTo>
                <a:lnTo>
                  <a:pt x="229" y="54"/>
                </a:lnTo>
                <a:lnTo>
                  <a:pt x="218" y="44"/>
                </a:lnTo>
                <a:lnTo>
                  <a:pt x="218" y="33"/>
                </a:lnTo>
                <a:lnTo>
                  <a:pt x="218" y="22"/>
                </a:lnTo>
                <a:lnTo>
                  <a:pt x="218" y="11"/>
                </a:lnTo>
                <a:lnTo>
                  <a:pt x="229" y="0"/>
                </a:lnTo>
                <a:lnTo>
                  <a:pt x="240" y="0"/>
                </a:lnTo>
                <a:lnTo>
                  <a:pt x="262" y="0"/>
                </a:lnTo>
                <a:lnTo>
                  <a:pt x="294" y="0"/>
                </a:lnTo>
                <a:lnTo>
                  <a:pt x="327" y="0"/>
                </a:lnTo>
                <a:lnTo>
                  <a:pt x="360" y="22"/>
                </a:lnTo>
                <a:lnTo>
                  <a:pt x="403" y="44"/>
                </a:lnTo>
                <a:lnTo>
                  <a:pt x="425" y="54"/>
                </a:lnTo>
                <a:lnTo>
                  <a:pt x="436" y="65"/>
                </a:lnTo>
                <a:lnTo>
                  <a:pt x="457" y="76"/>
                </a:lnTo>
                <a:lnTo>
                  <a:pt x="468" y="87"/>
                </a:lnTo>
                <a:lnTo>
                  <a:pt x="479" y="87"/>
                </a:lnTo>
                <a:lnTo>
                  <a:pt x="479" y="98"/>
                </a:lnTo>
                <a:lnTo>
                  <a:pt x="490" y="108"/>
                </a:lnTo>
                <a:lnTo>
                  <a:pt x="490" y="119"/>
                </a:lnTo>
                <a:lnTo>
                  <a:pt x="490" y="130"/>
                </a:lnTo>
                <a:lnTo>
                  <a:pt x="479" y="141"/>
                </a:lnTo>
                <a:lnTo>
                  <a:pt x="479" y="163"/>
                </a:lnTo>
                <a:lnTo>
                  <a:pt x="468" y="173"/>
                </a:lnTo>
                <a:lnTo>
                  <a:pt x="447" y="195"/>
                </a:lnTo>
                <a:lnTo>
                  <a:pt x="425" y="217"/>
                </a:lnTo>
                <a:lnTo>
                  <a:pt x="403" y="238"/>
                </a:lnTo>
                <a:lnTo>
                  <a:pt x="381" y="271"/>
                </a:lnTo>
                <a:lnTo>
                  <a:pt x="349" y="303"/>
                </a:lnTo>
                <a:lnTo>
                  <a:pt x="316" y="336"/>
                </a:lnTo>
                <a:lnTo>
                  <a:pt x="283" y="368"/>
                </a:lnTo>
                <a:lnTo>
                  <a:pt x="240" y="411"/>
                </a:lnTo>
                <a:lnTo>
                  <a:pt x="207" y="455"/>
                </a:lnTo>
                <a:lnTo>
                  <a:pt x="164" y="498"/>
                </a:lnTo>
                <a:lnTo>
                  <a:pt x="120" y="541"/>
                </a:lnTo>
                <a:lnTo>
                  <a:pt x="77" y="595"/>
                </a:lnTo>
                <a:lnTo>
                  <a:pt x="0" y="58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4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688138" y="2582863"/>
            <a:ext cx="150812" cy="439737"/>
          </a:xfrm>
          <a:custGeom>
            <a:avLst/>
            <a:gdLst>
              <a:gd name="T0" fmla="*/ 54 w 239"/>
              <a:gd name="T1" fmla="*/ 129 h 692"/>
              <a:gd name="T2" fmla="*/ 33 w 239"/>
              <a:gd name="T3" fmla="*/ 97 h 692"/>
              <a:gd name="T4" fmla="*/ 11 w 239"/>
              <a:gd name="T5" fmla="*/ 75 h 692"/>
              <a:gd name="T6" fmla="*/ 11 w 239"/>
              <a:gd name="T7" fmla="*/ 54 h 692"/>
              <a:gd name="T8" fmla="*/ 0 w 239"/>
              <a:gd name="T9" fmla="*/ 32 h 692"/>
              <a:gd name="T10" fmla="*/ 11 w 239"/>
              <a:gd name="T11" fmla="*/ 21 h 692"/>
              <a:gd name="T12" fmla="*/ 11 w 239"/>
              <a:gd name="T13" fmla="*/ 10 h 692"/>
              <a:gd name="T14" fmla="*/ 33 w 239"/>
              <a:gd name="T15" fmla="*/ 0 h 692"/>
              <a:gd name="T16" fmla="*/ 43 w 239"/>
              <a:gd name="T17" fmla="*/ 0 h 692"/>
              <a:gd name="T18" fmla="*/ 76 w 239"/>
              <a:gd name="T19" fmla="*/ 0 h 692"/>
              <a:gd name="T20" fmla="*/ 109 w 239"/>
              <a:gd name="T21" fmla="*/ 0 h 692"/>
              <a:gd name="T22" fmla="*/ 141 w 239"/>
              <a:gd name="T23" fmla="*/ 10 h 692"/>
              <a:gd name="T24" fmla="*/ 185 w 239"/>
              <a:gd name="T25" fmla="*/ 21 h 692"/>
              <a:gd name="T26" fmla="*/ 196 w 239"/>
              <a:gd name="T27" fmla="*/ 75 h 692"/>
              <a:gd name="T28" fmla="*/ 196 w 239"/>
              <a:gd name="T29" fmla="*/ 119 h 692"/>
              <a:gd name="T30" fmla="*/ 207 w 239"/>
              <a:gd name="T31" fmla="*/ 173 h 692"/>
              <a:gd name="T32" fmla="*/ 207 w 239"/>
              <a:gd name="T33" fmla="*/ 216 h 692"/>
              <a:gd name="T34" fmla="*/ 218 w 239"/>
              <a:gd name="T35" fmla="*/ 259 h 692"/>
              <a:gd name="T36" fmla="*/ 218 w 239"/>
              <a:gd name="T37" fmla="*/ 302 h 692"/>
              <a:gd name="T38" fmla="*/ 218 w 239"/>
              <a:gd name="T39" fmla="*/ 335 h 692"/>
              <a:gd name="T40" fmla="*/ 228 w 239"/>
              <a:gd name="T41" fmla="*/ 378 h 692"/>
              <a:gd name="T42" fmla="*/ 228 w 239"/>
              <a:gd name="T43" fmla="*/ 400 h 692"/>
              <a:gd name="T44" fmla="*/ 228 w 239"/>
              <a:gd name="T45" fmla="*/ 432 h 692"/>
              <a:gd name="T46" fmla="*/ 239 w 239"/>
              <a:gd name="T47" fmla="*/ 465 h 692"/>
              <a:gd name="T48" fmla="*/ 239 w 239"/>
              <a:gd name="T49" fmla="*/ 486 h 692"/>
              <a:gd name="T50" fmla="*/ 239 w 239"/>
              <a:gd name="T51" fmla="*/ 508 h 692"/>
              <a:gd name="T52" fmla="*/ 239 w 239"/>
              <a:gd name="T53" fmla="*/ 530 h 692"/>
              <a:gd name="T54" fmla="*/ 239 w 239"/>
              <a:gd name="T55" fmla="*/ 540 h 692"/>
              <a:gd name="T56" fmla="*/ 239 w 239"/>
              <a:gd name="T57" fmla="*/ 551 h 692"/>
              <a:gd name="T58" fmla="*/ 239 w 239"/>
              <a:gd name="T59" fmla="*/ 584 h 692"/>
              <a:gd name="T60" fmla="*/ 239 w 239"/>
              <a:gd name="T61" fmla="*/ 595 h 692"/>
              <a:gd name="T62" fmla="*/ 239 w 239"/>
              <a:gd name="T63" fmla="*/ 616 h 692"/>
              <a:gd name="T64" fmla="*/ 239 w 239"/>
              <a:gd name="T65" fmla="*/ 627 h 692"/>
              <a:gd name="T66" fmla="*/ 239 w 239"/>
              <a:gd name="T67" fmla="*/ 649 h 692"/>
              <a:gd name="T68" fmla="*/ 239 w 239"/>
              <a:gd name="T69" fmla="*/ 659 h 692"/>
              <a:gd name="T70" fmla="*/ 228 w 239"/>
              <a:gd name="T71" fmla="*/ 670 h 692"/>
              <a:gd name="T72" fmla="*/ 218 w 239"/>
              <a:gd name="T73" fmla="*/ 681 h 692"/>
              <a:gd name="T74" fmla="*/ 196 w 239"/>
              <a:gd name="T75" fmla="*/ 692 h 692"/>
              <a:gd name="T76" fmla="*/ 185 w 239"/>
              <a:gd name="T77" fmla="*/ 692 h 692"/>
              <a:gd name="T78" fmla="*/ 174 w 239"/>
              <a:gd name="T79" fmla="*/ 681 h 692"/>
              <a:gd name="T80" fmla="*/ 174 w 239"/>
              <a:gd name="T81" fmla="*/ 670 h 692"/>
              <a:gd name="T82" fmla="*/ 163 w 239"/>
              <a:gd name="T83" fmla="*/ 649 h 692"/>
              <a:gd name="T84" fmla="*/ 152 w 239"/>
              <a:gd name="T85" fmla="*/ 627 h 692"/>
              <a:gd name="T86" fmla="*/ 141 w 239"/>
              <a:gd name="T87" fmla="*/ 584 h 692"/>
              <a:gd name="T88" fmla="*/ 141 w 239"/>
              <a:gd name="T89" fmla="*/ 540 h 692"/>
              <a:gd name="T90" fmla="*/ 130 w 239"/>
              <a:gd name="T91" fmla="*/ 497 h 692"/>
              <a:gd name="T92" fmla="*/ 130 w 239"/>
              <a:gd name="T93" fmla="*/ 432 h 692"/>
              <a:gd name="T94" fmla="*/ 120 w 239"/>
              <a:gd name="T95" fmla="*/ 378 h 692"/>
              <a:gd name="T96" fmla="*/ 109 w 239"/>
              <a:gd name="T97" fmla="*/ 324 h 692"/>
              <a:gd name="T98" fmla="*/ 98 w 239"/>
              <a:gd name="T99" fmla="*/ 270 h 692"/>
              <a:gd name="T100" fmla="*/ 98 w 239"/>
              <a:gd name="T101" fmla="*/ 227 h 692"/>
              <a:gd name="T102" fmla="*/ 87 w 239"/>
              <a:gd name="T103" fmla="*/ 194 h 692"/>
              <a:gd name="T104" fmla="*/ 76 w 239"/>
              <a:gd name="T105" fmla="*/ 162 h 692"/>
              <a:gd name="T106" fmla="*/ 65 w 239"/>
              <a:gd name="T107" fmla="*/ 140 h 692"/>
              <a:gd name="T108" fmla="*/ 54 w 239"/>
              <a:gd name="T109" fmla="*/ 129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9" h="692">
                <a:moveTo>
                  <a:pt x="54" y="129"/>
                </a:moveTo>
                <a:lnTo>
                  <a:pt x="33" y="97"/>
                </a:lnTo>
                <a:lnTo>
                  <a:pt x="11" y="75"/>
                </a:lnTo>
                <a:lnTo>
                  <a:pt x="11" y="54"/>
                </a:lnTo>
                <a:lnTo>
                  <a:pt x="0" y="32"/>
                </a:lnTo>
                <a:lnTo>
                  <a:pt x="11" y="21"/>
                </a:lnTo>
                <a:lnTo>
                  <a:pt x="11" y="10"/>
                </a:lnTo>
                <a:lnTo>
                  <a:pt x="33" y="0"/>
                </a:lnTo>
                <a:lnTo>
                  <a:pt x="43" y="0"/>
                </a:lnTo>
                <a:lnTo>
                  <a:pt x="76" y="0"/>
                </a:lnTo>
                <a:lnTo>
                  <a:pt x="109" y="0"/>
                </a:lnTo>
                <a:lnTo>
                  <a:pt x="141" y="10"/>
                </a:lnTo>
                <a:lnTo>
                  <a:pt x="185" y="21"/>
                </a:lnTo>
                <a:lnTo>
                  <a:pt x="196" y="75"/>
                </a:lnTo>
                <a:lnTo>
                  <a:pt x="196" y="119"/>
                </a:lnTo>
                <a:lnTo>
                  <a:pt x="207" y="173"/>
                </a:lnTo>
                <a:lnTo>
                  <a:pt x="207" y="216"/>
                </a:lnTo>
                <a:lnTo>
                  <a:pt x="218" y="259"/>
                </a:lnTo>
                <a:lnTo>
                  <a:pt x="218" y="302"/>
                </a:lnTo>
                <a:lnTo>
                  <a:pt x="218" y="335"/>
                </a:lnTo>
                <a:lnTo>
                  <a:pt x="228" y="378"/>
                </a:lnTo>
                <a:lnTo>
                  <a:pt x="228" y="400"/>
                </a:lnTo>
                <a:lnTo>
                  <a:pt x="228" y="432"/>
                </a:lnTo>
                <a:lnTo>
                  <a:pt x="239" y="465"/>
                </a:lnTo>
                <a:lnTo>
                  <a:pt x="239" y="486"/>
                </a:lnTo>
                <a:lnTo>
                  <a:pt x="239" y="508"/>
                </a:lnTo>
                <a:lnTo>
                  <a:pt x="239" y="530"/>
                </a:lnTo>
                <a:lnTo>
                  <a:pt x="239" y="540"/>
                </a:lnTo>
                <a:lnTo>
                  <a:pt x="239" y="551"/>
                </a:lnTo>
                <a:lnTo>
                  <a:pt x="239" y="584"/>
                </a:lnTo>
                <a:lnTo>
                  <a:pt x="239" y="595"/>
                </a:lnTo>
                <a:lnTo>
                  <a:pt x="239" y="616"/>
                </a:lnTo>
                <a:lnTo>
                  <a:pt x="239" y="627"/>
                </a:lnTo>
                <a:lnTo>
                  <a:pt x="239" y="649"/>
                </a:lnTo>
                <a:lnTo>
                  <a:pt x="239" y="659"/>
                </a:lnTo>
                <a:lnTo>
                  <a:pt x="228" y="670"/>
                </a:lnTo>
                <a:lnTo>
                  <a:pt x="218" y="681"/>
                </a:lnTo>
                <a:lnTo>
                  <a:pt x="196" y="692"/>
                </a:lnTo>
                <a:lnTo>
                  <a:pt x="185" y="692"/>
                </a:lnTo>
                <a:lnTo>
                  <a:pt x="174" y="681"/>
                </a:lnTo>
                <a:lnTo>
                  <a:pt x="174" y="670"/>
                </a:lnTo>
                <a:lnTo>
                  <a:pt x="163" y="649"/>
                </a:lnTo>
                <a:lnTo>
                  <a:pt x="152" y="627"/>
                </a:lnTo>
                <a:lnTo>
                  <a:pt x="141" y="584"/>
                </a:lnTo>
                <a:lnTo>
                  <a:pt x="141" y="540"/>
                </a:lnTo>
                <a:lnTo>
                  <a:pt x="130" y="497"/>
                </a:lnTo>
                <a:lnTo>
                  <a:pt x="130" y="432"/>
                </a:lnTo>
                <a:lnTo>
                  <a:pt x="120" y="378"/>
                </a:lnTo>
                <a:lnTo>
                  <a:pt x="109" y="324"/>
                </a:lnTo>
                <a:lnTo>
                  <a:pt x="98" y="270"/>
                </a:lnTo>
                <a:lnTo>
                  <a:pt x="98" y="227"/>
                </a:lnTo>
                <a:lnTo>
                  <a:pt x="87" y="194"/>
                </a:lnTo>
                <a:lnTo>
                  <a:pt x="76" y="162"/>
                </a:lnTo>
                <a:lnTo>
                  <a:pt x="65" y="140"/>
                </a:lnTo>
                <a:lnTo>
                  <a:pt x="54" y="129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5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721475" y="2473325"/>
            <a:ext cx="719138" cy="473075"/>
          </a:xfrm>
          <a:custGeom>
            <a:avLst/>
            <a:gdLst>
              <a:gd name="T0" fmla="*/ 566 w 1132"/>
              <a:gd name="T1" fmla="*/ 97 h 746"/>
              <a:gd name="T2" fmla="*/ 664 w 1132"/>
              <a:gd name="T3" fmla="*/ 75 h 746"/>
              <a:gd name="T4" fmla="*/ 730 w 1132"/>
              <a:gd name="T5" fmla="*/ 54 h 746"/>
              <a:gd name="T6" fmla="*/ 773 w 1132"/>
              <a:gd name="T7" fmla="*/ 43 h 746"/>
              <a:gd name="T8" fmla="*/ 860 w 1132"/>
              <a:gd name="T9" fmla="*/ 0 h 746"/>
              <a:gd name="T10" fmla="*/ 893 w 1132"/>
              <a:gd name="T11" fmla="*/ 10 h 746"/>
              <a:gd name="T12" fmla="*/ 925 w 1132"/>
              <a:gd name="T13" fmla="*/ 32 h 746"/>
              <a:gd name="T14" fmla="*/ 980 w 1132"/>
              <a:gd name="T15" fmla="*/ 54 h 746"/>
              <a:gd name="T16" fmla="*/ 1034 w 1132"/>
              <a:gd name="T17" fmla="*/ 86 h 746"/>
              <a:gd name="T18" fmla="*/ 1078 w 1132"/>
              <a:gd name="T19" fmla="*/ 108 h 746"/>
              <a:gd name="T20" fmla="*/ 1111 w 1132"/>
              <a:gd name="T21" fmla="*/ 140 h 746"/>
              <a:gd name="T22" fmla="*/ 1132 w 1132"/>
              <a:gd name="T23" fmla="*/ 151 h 746"/>
              <a:gd name="T24" fmla="*/ 1111 w 1132"/>
              <a:gd name="T25" fmla="*/ 183 h 746"/>
              <a:gd name="T26" fmla="*/ 1067 w 1132"/>
              <a:gd name="T27" fmla="*/ 216 h 746"/>
              <a:gd name="T28" fmla="*/ 1045 w 1132"/>
              <a:gd name="T29" fmla="*/ 237 h 746"/>
              <a:gd name="T30" fmla="*/ 1013 w 1132"/>
              <a:gd name="T31" fmla="*/ 302 h 746"/>
              <a:gd name="T32" fmla="*/ 980 w 1132"/>
              <a:gd name="T33" fmla="*/ 389 h 746"/>
              <a:gd name="T34" fmla="*/ 947 w 1132"/>
              <a:gd name="T35" fmla="*/ 508 h 746"/>
              <a:gd name="T36" fmla="*/ 925 w 1132"/>
              <a:gd name="T37" fmla="*/ 573 h 746"/>
              <a:gd name="T38" fmla="*/ 904 w 1132"/>
              <a:gd name="T39" fmla="*/ 627 h 746"/>
              <a:gd name="T40" fmla="*/ 860 w 1132"/>
              <a:gd name="T41" fmla="*/ 703 h 746"/>
              <a:gd name="T42" fmla="*/ 817 w 1132"/>
              <a:gd name="T43" fmla="*/ 746 h 746"/>
              <a:gd name="T44" fmla="*/ 762 w 1132"/>
              <a:gd name="T45" fmla="*/ 746 h 746"/>
              <a:gd name="T46" fmla="*/ 773 w 1132"/>
              <a:gd name="T47" fmla="*/ 713 h 746"/>
              <a:gd name="T48" fmla="*/ 773 w 1132"/>
              <a:gd name="T49" fmla="*/ 649 h 746"/>
              <a:gd name="T50" fmla="*/ 784 w 1132"/>
              <a:gd name="T51" fmla="*/ 584 h 746"/>
              <a:gd name="T52" fmla="*/ 795 w 1132"/>
              <a:gd name="T53" fmla="*/ 497 h 746"/>
              <a:gd name="T54" fmla="*/ 806 w 1132"/>
              <a:gd name="T55" fmla="*/ 411 h 746"/>
              <a:gd name="T56" fmla="*/ 817 w 1132"/>
              <a:gd name="T57" fmla="*/ 346 h 746"/>
              <a:gd name="T58" fmla="*/ 828 w 1132"/>
              <a:gd name="T59" fmla="*/ 292 h 746"/>
              <a:gd name="T60" fmla="*/ 838 w 1132"/>
              <a:gd name="T61" fmla="*/ 259 h 746"/>
              <a:gd name="T62" fmla="*/ 828 w 1132"/>
              <a:gd name="T63" fmla="*/ 205 h 746"/>
              <a:gd name="T64" fmla="*/ 817 w 1132"/>
              <a:gd name="T65" fmla="*/ 183 h 746"/>
              <a:gd name="T66" fmla="*/ 784 w 1132"/>
              <a:gd name="T67" fmla="*/ 173 h 746"/>
              <a:gd name="T68" fmla="*/ 751 w 1132"/>
              <a:gd name="T69" fmla="*/ 173 h 746"/>
              <a:gd name="T70" fmla="*/ 719 w 1132"/>
              <a:gd name="T71" fmla="*/ 173 h 746"/>
              <a:gd name="T72" fmla="*/ 664 w 1132"/>
              <a:gd name="T73" fmla="*/ 183 h 746"/>
              <a:gd name="T74" fmla="*/ 599 w 1132"/>
              <a:gd name="T75" fmla="*/ 194 h 746"/>
              <a:gd name="T76" fmla="*/ 501 w 1132"/>
              <a:gd name="T77" fmla="*/ 205 h 746"/>
              <a:gd name="T78" fmla="*/ 392 w 1132"/>
              <a:gd name="T79" fmla="*/ 227 h 746"/>
              <a:gd name="T80" fmla="*/ 251 w 1132"/>
              <a:gd name="T81" fmla="*/ 248 h 746"/>
              <a:gd name="T82" fmla="*/ 98 w 1132"/>
              <a:gd name="T83" fmla="*/ 270 h 746"/>
              <a:gd name="T84" fmla="*/ 0 w 1132"/>
              <a:gd name="T85" fmla="*/ 194 h 746"/>
              <a:gd name="T86" fmla="*/ 251 w 1132"/>
              <a:gd name="T87" fmla="*/ 162 h 746"/>
              <a:gd name="T88" fmla="*/ 501 w 1132"/>
              <a:gd name="T89" fmla="*/ 108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2" h="746">
                <a:moveTo>
                  <a:pt x="501" y="108"/>
                </a:moveTo>
                <a:lnTo>
                  <a:pt x="566" y="97"/>
                </a:lnTo>
                <a:lnTo>
                  <a:pt x="621" y="86"/>
                </a:lnTo>
                <a:lnTo>
                  <a:pt x="664" y="75"/>
                </a:lnTo>
                <a:lnTo>
                  <a:pt x="708" y="64"/>
                </a:lnTo>
                <a:lnTo>
                  <a:pt x="730" y="54"/>
                </a:lnTo>
                <a:lnTo>
                  <a:pt x="762" y="43"/>
                </a:lnTo>
                <a:lnTo>
                  <a:pt x="773" y="43"/>
                </a:lnTo>
                <a:lnTo>
                  <a:pt x="784" y="32"/>
                </a:lnTo>
                <a:lnTo>
                  <a:pt x="860" y="0"/>
                </a:lnTo>
                <a:lnTo>
                  <a:pt x="871" y="10"/>
                </a:lnTo>
                <a:lnTo>
                  <a:pt x="893" y="10"/>
                </a:lnTo>
                <a:lnTo>
                  <a:pt x="904" y="21"/>
                </a:lnTo>
                <a:lnTo>
                  <a:pt x="925" y="32"/>
                </a:lnTo>
                <a:lnTo>
                  <a:pt x="947" y="43"/>
                </a:lnTo>
                <a:lnTo>
                  <a:pt x="980" y="54"/>
                </a:lnTo>
                <a:lnTo>
                  <a:pt x="1002" y="64"/>
                </a:lnTo>
                <a:lnTo>
                  <a:pt x="1034" y="86"/>
                </a:lnTo>
                <a:lnTo>
                  <a:pt x="1056" y="97"/>
                </a:lnTo>
                <a:lnTo>
                  <a:pt x="1078" y="108"/>
                </a:lnTo>
                <a:lnTo>
                  <a:pt x="1100" y="129"/>
                </a:lnTo>
                <a:lnTo>
                  <a:pt x="1111" y="140"/>
                </a:lnTo>
                <a:lnTo>
                  <a:pt x="1121" y="140"/>
                </a:lnTo>
                <a:lnTo>
                  <a:pt x="1132" y="151"/>
                </a:lnTo>
                <a:lnTo>
                  <a:pt x="1121" y="173"/>
                </a:lnTo>
                <a:lnTo>
                  <a:pt x="1111" y="183"/>
                </a:lnTo>
                <a:lnTo>
                  <a:pt x="1100" y="205"/>
                </a:lnTo>
                <a:lnTo>
                  <a:pt x="1067" y="216"/>
                </a:lnTo>
                <a:lnTo>
                  <a:pt x="1056" y="227"/>
                </a:lnTo>
                <a:lnTo>
                  <a:pt x="1045" y="237"/>
                </a:lnTo>
                <a:lnTo>
                  <a:pt x="1034" y="270"/>
                </a:lnTo>
                <a:lnTo>
                  <a:pt x="1013" y="302"/>
                </a:lnTo>
                <a:lnTo>
                  <a:pt x="1002" y="346"/>
                </a:lnTo>
                <a:lnTo>
                  <a:pt x="980" y="389"/>
                </a:lnTo>
                <a:lnTo>
                  <a:pt x="969" y="443"/>
                </a:lnTo>
                <a:lnTo>
                  <a:pt x="947" y="508"/>
                </a:lnTo>
                <a:lnTo>
                  <a:pt x="936" y="540"/>
                </a:lnTo>
                <a:lnTo>
                  <a:pt x="925" y="573"/>
                </a:lnTo>
                <a:lnTo>
                  <a:pt x="915" y="594"/>
                </a:lnTo>
                <a:lnTo>
                  <a:pt x="904" y="627"/>
                </a:lnTo>
                <a:lnTo>
                  <a:pt x="882" y="670"/>
                </a:lnTo>
                <a:lnTo>
                  <a:pt x="860" y="703"/>
                </a:lnTo>
                <a:lnTo>
                  <a:pt x="838" y="724"/>
                </a:lnTo>
                <a:lnTo>
                  <a:pt x="817" y="746"/>
                </a:lnTo>
                <a:lnTo>
                  <a:pt x="795" y="746"/>
                </a:lnTo>
                <a:lnTo>
                  <a:pt x="762" y="746"/>
                </a:lnTo>
                <a:lnTo>
                  <a:pt x="762" y="735"/>
                </a:lnTo>
                <a:lnTo>
                  <a:pt x="773" y="713"/>
                </a:lnTo>
                <a:lnTo>
                  <a:pt x="773" y="681"/>
                </a:lnTo>
                <a:lnTo>
                  <a:pt x="773" y="649"/>
                </a:lnTo>
                <a:lnTo>
                  <a:pt x="784" y="616"/>
                </a:lnTo>
                <a:lnTo>
                  <a:pt x="784" y="584"/>
                </a:lnTo>
                <a:lnTo>
                  <a:pt x="795" y="540"/>
                </a:lnTo>
                <a:lnTo>
                  <a:pt x="795" y="497"/>
                </a:lnTo>
                <a:lnTo>
                  <a:pt x="806" y="454"/>
                </a:lnTo>
                <a:lnTo>
                  <a:pt x="806" y="411"/>
                </a:lnTo>
                <a:lnTo>
                  <a:pt x="817" y="378"/>
                </a:lnTo>
                <a:lnTo>
                  <a:pt x="817" y="346"/>
                </a:lnTo>
                <a:lnTo>
                  <a:pt x="817" y="313"/>
                </a:lnTo>
                <a:lnTo>
                  <a:pt x="828" y="292"/>
                </a:lnTo>
                <a:lnTo>
                  <a:pt x="828" y="270"/>
                </a:lnTo>
                <a:lnTo>
                  <a:pt x="838" y="259"/>
                </a:lnTo>
                <a:lnTo>
                  <a:pt x="828" y="227"/>
                </a:lnTo>
                <a:lnTo>
                  <a:pt x="828" y="205"/>
                </a:lnTo>
                <a:lnTo>
                  <a:pt x="817" y="194"/>
                </a:lnTo>
                <a:lnTo>
                  <a:pt x="817" y="183"/>
                </a:lnTo>
                <a:lnTo>
                  <a:pt x="795" y="173"/>
                </a:lnTo>
                <a:lnTo>
                  <a:pt x="784" y="173"/>
                </a:lnTo>
                <a:lnTo>
                  <a:pt x="762" y="173"/>
                </a:lnTo>
                <a:lnTo>
                  <a:pt x="751" y="173"/>
                </a:lnTo>
                <a:lnTo>
                  <a:pt x="740" y="173"/>
                </a:lnTo>
                <a:lnTo>
                  <a:pt x="719" y="173"/>
                </a:lnTo>
                <a:lnTo>
                  <a:pt x="697" y="173"/>
                </a:lnTo>
                <a:lnTo>
                  <a:pt x="664" y="183"/>
                </a:lnTo>
                <a:lnTo>
                  <a:pt x="632" y="183"/>
                </a:lnTo>
                <a:lnTo>
                  <a:pt x="599" y="194"/>
                </a:lnTo>
                <a:lnTo>
                  <a:pt x="555" y="194"/>
                </a:lnTo>
                <a:lnTo>
                  <a:pt x="501" y="205"/>
                </a:lnTo>
                <a:lnTo>
                  <a:pt x="447" y="216"/>
                </a:lnTo>
                <a:lnTo>
                  <a:pt x="392" y="227"/>
                </a:lnTo>
                <a:lnTo>
                  <a:pt x="327" y="237"/>
                </a:lnTo>
                <a:lnTo>
                  <a:pt x="251" y="248"/>
                </a:lnTo>
                <a:lnTo>
                  <a:pt x="174" y="259"/>
                </a:lnTo>
                <a:lnTo>
                  <a:pt x="98" y="270"/>
                </a:lnTo>
                <a:lnTo>
                  <a:pt x="11" y="292"/>
                </a:lnTo>
                <a:lnTo>
                  <a:pt x="0" y="194"/>
                </a:lnTo>
                <a:lnTo>
                  <a:pt x="120" y="173"/>
                </a:lnTo>
                <a:lnTo>
                  <a:pt x="251" y="162"/>
                </a:lnTo>
                <a:lnTo>
                  <a:pt x="381" y="140"/>
                </a:lnTo>
                <a:lnTo>
                  <a:pt x="501" y="108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46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783388" y="2713038"/>
            <a:ext cx="366712" cy="115887"/>
          </a:xfrm>
          <a:custGeom>
            <a:avLst/>
            <a:gdLst>
              <a:gd name="T0" fmla="*/ 0 w 577"/>
              <a:gd name="T1" fmla="*/ 108 h 184"/>
              <a:gd name="T2" fmla="*/ 11 w 577"/>
              <a:gd name="T3" fmla="*/ 108 h 184"/>
              <a:gd name="T4" fmla="*/ 33 w 577"/>
              <a:gd name="T5" fmla="*/ 97 h 184"/>
              <a:gd name="T6" fmla="*/ 66 w 577"/>
              <a:gd name="T7" fmla="*/ 87 h 184"/>
              <a:gd name="T8" fmla="*/ 87 w 577"/>
              <a:gd name="T9" fmla="*/ 87 h 184"/>
              <a:gd name="T10" fmla="*/ 131 w 577"/>
              <a:gd name="T11" fmla="*/ 76 h 184"/>
              <a:gd name="T12" fmla="*/ 164 w 577"/>
              <a:gd name="T13" fmla="*/ 65 h 184"/>
              <a:gd name="T14" fmla="*/ 207 w 577"/>
              <a:gd name="T15" fmla="*/ 54 h 184"/>
              <a:gd name="T16" fmla="*/ 261 w 577"/>
              <a:gd name="T17" fmla="*/ 43 h 184"/>
              <a:gd name="T18" fmla="*/ 305 w 577"/>
              <a:gd name="T19" fmla="*/ 33 h 184"/>
              <a:gd name="T20" fmla="*/ 349 w 577"/>
              <a:gd name="T21" fmla="*/ 22 h 184"/>
              <a:gd name="T22" fmla="*/ 381 w 577"/>
              <a:gd name="T23" fmla="*/ 11 h 184"/>
              <a:gd name="T24" fmla="*/ 425 w 577"/>
              <a:gd name="T25" fmla="*/ 0 h 184"/>
              <a:gd name="T26" fmla="*/ 447 w 577"/>
              <a:gd name="T27" fmla="*/ 0 h 184"/>
              <a:gd name="T28" fmla="*/ 479 w 577"/>
              <a:gd name="T29" fmla="*/ 0 h 184"/>
              <a:gd name="T30" fmla="*/ 501 w 577"/>
              <a:gd name="T31" fmla="*/ 0 h 184"/>
              <a:gd name="T32" fmla="*/ 523 w 577"/>
              <a:gd name="T33" fmla="*/ 0 h 184"/>
              <a:gd name="T34" fmla="*/ 544 w 577"/>
              <a:gd name="T35" fmla="*/ 11 h 184"/>
              <a:gd name="T36" fmla="*/ 566 w 577"/>
              <a:gd name="T37" fmla="*/ 22 h 184"/>
              <a:gd name="T38" fmla="*/ 577 w 577"/>
              <a:gd name="T39" fmla="*/ 33 h 184"/>
              <a:gd name="T40" fmla="*/ 577 w 577"/>
              <a:gd name="T41" fmla="*/ 43 h 184"/>
              <a:gd name="T42" fmla="*/ 566 w 577"/>
              <a:gd name="T43" fmla="*/ 54 h 184"/>
              <a:gd name="T44" fmla="*/ 555 w 577"/>
              <a:gd name="T45" fmla="*/ 54 h 184"/>
              <a:gd name="T46" fmla="*/ 534 w 577"/>
              <a:gd name="T47" fmla="*/ 65 h 184"/>
              <a:gd name="T48" fmla="*/ 512 w 577"/>
              <a:gd name="T49" fmla="*/ 76 h 184"/>
              <a:gd name="T50" fmla="*/ 479 w 577"/>
              <a:gd name="T51" fmla="*/ 87 h 184"/>
              <a:gd name="T52" fmla="*/ 436 w 577"/>
              <a:gd name="T53" fmla="*/ 87 h 184"/>
              <a:gd name="T54" fmla="*/ 392 w 577"/>
              <a:gd name="T55" fmla="*/ 97 h 184"/>
              <a:gd name="T56" fmla="*/ 305 w 577"/>
              <a:gd name="T57" fmla="*/ 119 h 184"/>
              <a:gd name="T58" fmla="*/ 207 w 577"/>
              <a:gd name="T59" fmla="*/ 141 h 184"/>
              <a:gd name="T60" fmla="*/ 109 w 577"/>
              <a:gd name="T61" fmla="*/ 162 h 184"/>
              <a:gd name="T62" fmla="*/ 11 w 577"/>
              <a:gd name="T63" fmla="*/ 184 h 184"/>
              <a:gd name="T64" fmla="*/ 0 w 577"/>
              <a:gd name="T65" fmla="*/ 10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77" h="184">
                <a:moveTo>
                  <a:pt x="0" y="108"/>
                </a:moveTo>
                <a:lnTo>
                  <a:pt x="11" y="108"/>
                </a:lnTo>
                <a:lnTo>
                  <a:pt x="33" y="97"/>
                </a:lnTo>
                <a:lnTo>
                  <a:pt x="66" y="87"/>
                </a:lnTo>
                <a:lnTo>
                  <a:pt x="87" y="87"/>
                </a:lnTo>
                <a:lnTo>
                  <a:pt x="131" y="76"/>
                </a:lnTo>
                <a:lnTo>
                  <a:pt x="164" y="65"/>
                </a:lnTo>
                <a:lnTo>
                  <a:pt x="207" y="54"/>
                </a:lnTo>
                <a:lnTo>
                  <a:pt x="261" y="43"/>
                </a:lnTo>
                <a:lnTo>
                  <a:pt x="305" y="33"/>
                </a:lnTo>
                <a:lnTo>
                  <a:pt x="349" y="22"/>
                </a:lnTo>
                <a:lnTo>
                  <a:pt x="381" y="11"/>
                </a:lnTo>
                <a:lnTo>
                  <a:pt x="425" y="0"/>
                </a:lnTo>
                <a:lnTo>
                  <a:pt x="447" y="0"/>
                </a:lnTo>
                <a:lnTo>
                  <a:pt x="479" y="0"/>
                </a:lnTo>
                <a:lnTo>
                  <a:pt x="501" y="0"/>
                </a:lnTo>
                <a:lnTo>
                  <a:pt x="523" y="0"/>
                </a:lnTo>
                <a:lnTo>
                  <a:pt x="544" y="11"/>
                </a:lnTo>
                <a:lnTo>
                  <a:pt x="566" y="22"/>
                </a:lnTo>
                <a:lnTo>
                  <a:pt x="577" y="33"/>
                </a:lnTo>
                <a:lnTo>
                  <a:pt x="577" y="43"/>
                </a:lnTo>
                <a:lnTo>
                  <a:pt x="566" y="54"/>
                </a:lnTo>
                <a:lnTo>
                  <a:pt x="555" y="54"/>
                </a:lnTo>
                <a:lnTo>
                  <a:pt x="534" y="65"/>
                </a:lnTo>
                <a:lnTo>
                  <a:pt x="512" y="76"/>
                </a:lnTo>
                <a:lnTo>
                  <a:pt x="479" y="87"/>
                </a:lnTo>
                <a:lnTo>
                  <a:pt x="436" y="87"/>
                </a:lnTo>
                <a:lnTo>
                  <a:pt x="392" y="97"/>
                </a:lnTo>
                <a:lnTo>
                  <a:pt x="305" y="119"/>
                </a:lnTo>
                <a:lnTo>
                  <a:pt x="207" y="141"/>
                </a:lnTo>
                <a:lnTo>
                  <a:pt x="109" y="162"/>
                </a:lnTo>
                <a:lnTo>
                  <a:pt x="11" y="184"/>
                </a:lnTo>
                <a:lnTo>
                  <a:pt x="0" y="108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47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826250" y="2878138"/>
            <a:ext cx="427038" cy="109537"/>
          </a:xfrm>
          <a:custGeom>
            <a:avLst/>
            <a:gdLst>
              <a:gd name="T0" fmla="*/ 0 w 674"/>
              <a:gd name="T1" fmla="*/ 86 h 173"/>
              <a:gd name="T2" fmla="*/ 65 w 674"/>
              <a:gd name="T3" fmla="*/ 86 h 173"/>
              <a:gd name="T4" fmla="*/ 141 w 674"/>
              <a:gd name="T5" fmla="*/ 65 h 173"/>
              <a:gd name="T6" fmla="*/ 217 w 674"/>
              <a:gd name="T7" fmla="*/ 54 h 173"/>
              <a:gd name="T8" fmla="*/ 304 w 674"/>
              <a:gd name="T9" fmla="*/ 32 h 173"/>
              <a:gd name="T10" fmla="*/ 348 w 674"/>
              <a:gd name="T11" fmla="*/ 32 h 173"/>
              <a:gd name="T12" fmla="*/ 391 w 674"/>
              <a:gd name="T13" fmla="*/ 21 h 173"/>
              <a:gd name="T14" fmla="*/ 424 w 674"/>
              <a:gd name="T15" fmla="*/ 11 h 173"/>
              <a:gd name="T16" fmla="*/ 457 w 674"/>
              <a:gd name="T17" fmla="*/ 11 h 173"/>
              <a:gd name="T18" fmla="*/ 478 w 674"/>
              <a:gd name="T19" fmla="*/ 11 h 173"/>
              <a:gd name="T20" fmla="*/ 500 w 674"/>
              <a:gd name="T21" fmla="*/ 0 h 173"/>
              <a:gd name="T22" fmla="*/ 522 w 674"/>
              <a:gd name="T23" fmla="*/ 0 h 173"/>
              <a:gd name="T24" fmla="*/ 533 w 674"/>
              <a:gd name="T25" fmla="*/ 0 h 173"/>
              <a:gd name="T26" fmla="*/ 566 w 674"/>
              <a:gd name="T27" fmla="*/ 0 h 173"/>
              <a:gd name="T28" fmla="*/ 598 w 674"/>
              <a:gd name="T29" fmla="*/ 11 h 173"/>
              <a:gd name="T30" fmla="*/ 631 w 674"/>
              <a:gd name="T31" fmla="*/ 21 h 173"/>
              <a:gd name="T32" fmla="*/ 674 w 674"/>
              <a:gd name="T33" fmla="*/ 21 h 173"/>
              <a:gd name="T34" fmla="*/ 674 w 674"/>
              <a:gd name="T35" fmla="*/ 75 h 173"/>
              <a:gd name="T36" fmla="*/ 620 w 674"/>
              <a:gd name="T37" fmla="*/ 86 h 173"/>
              <a:gd name="T38" fmla="*/ 555 w 674"/>
              <a:gd name="T39" fmla="*/ 86 h 173"/>
              <a:gd name="T40" fmla="*/ 522 w 674"/>
              <a:gd name="T41" fmla="*/ 86 h 173"/>
              <a:gd name="T42" fmla="*/ 489 w 674"/>
              <a:gd name="T43" fmla="*/ 97 h 173"/>
              <a:gd name="T44" fmla="*/ 457 w 674"/>
              <a:gd name="T45" fmla="*/ 97 h 173"/>
              <a:gd name="T46" fmla="*/ 413 w 674"/>
              <a:gd name="T47" fmla="*/ 108 h 173"/>
              <a:gd name="T48" fmla="*/ 370 w 674"/>
              <a:gd name="T49" fmla="*/ 108 h 173"/>
              <a:gd name="T50" fmla="*/ 326 w 674"/>
              <a:gd name="T51" fmla="*/ 119 h 173"/>
              <a:gd name="T52" fmla="*/ 283 w 674"/>
              <a:gd name="T53" fmla="*/ 119 h 173"/>
              <a:gd name="T54" fmla="*/ 228 w 674"/>
              <a:gd name="T55" fmla="*/ 130 h 173"/>
              <a:gd name="T56" fmla="*/ 174 w 674"/>
              <a:gd name="T57" fmla="*/ 140 h 173"/>
              <a:gd name="T58" fmla="*/ 119 w 674"/>
              <a:gd name="T59" fmla="*/ 151 h 173"/>
              <a:gd name="T60" fmla="*/ 65 w 674"/>
              <a:gd name="T61" fmla="*/ 162 h 173"/>
              <a:gd name="T62" fmla="*/ 0 w 674"/>
              <a:gd name="T63" fmla="*/ 173 h 173"/>
              <a:gd name="T64" fmla="*/ 0 w 674"/>
              <a:gd name="T65" fmla="*/ 8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4" h="173">
                <a:moveTo>
                  <a:pt x="0" y="86"/>
                </a:moveTo>
                <a:lnTo>
                  <a:pt x="65" y="86"/>
                </a:lnTo>
                <a:lnTo>
                  <a:pt x="141" y="65"/>
                </a:lnTo>
                <a:lnTo>
                  <a:pt x="217" y="54"/>
                </a:lnTo>
                <a:lnTo>
                  <a:pt x="304" y="32"/>
                </a:lnTo>
                <a:lnTo>
                  <a:pt x="348" y="32"/>
                </a:lnTo>
                <a:lnTo>
                  <a:pt x="391" y="21"/>
                </a:lnTo>
                <a:lnTo>
                  <a:pt x="424" y="11"/>
                </a:lnTo>
                <a:lnTo>
                  <a:pt x="457" y="11"/>
                </a:lnTo>
                <a:lnTo>
                  <a:pt x="478" y="11"/>
                </a:lnTo>
                <a:lnTo>
                  <a:pt x="500" y="0"/>
                </a:lnTo>
                <a:lnTo>
                  <a:pt x="522" y="0"/>
                </a:lnTo>
                <a:lnTo>
                  <a:pt x="533" y="0"/>
                </a:lnTo>
                <a:lnTo>
                  <a:pt x="566" y="0"/>
                </a:lnTo>
                <a:lnTo>
                  <a:pt x="598" y="11"/>
                </a:lnTo>
                <a:lnTo>
                  <a:pt x="631" y="21"/>
                </a:lnTo>
                <a:lnTo>
                  <a:pt x="674" y="21"/>
                </a:lnTo>
                <a:lnTo>
                  <a:pt x="674" y="75"/>
                </a:lnTo>
                <a:lnTo>
                  <a:pt x="620" y="86"/>
                </a:lnTo>
                <a:lnTo>
                  <a:pt x="555" y="86"/>
                </a:lnTo>
                <a:lnTo>
                  <a:pt x="522" y="86"/>
                </a:lnTo>
                <a:lnTo>
                  <a:pt x="489" y="97"/>
                </a:lnTo>
                <a:lnTo>
                  <a:pt x="457" y="97"/>
                </a:lnTo>
                <a:lnTo>
                  <a:pt x="413" y="108"/>
                </a:lnTo>
                <a:lnTo>
                  <a:pt x="370" y="108"/>
                </a:lnTo>
                <a:lnTo>
                  <a:pt x="326" y="119"/>
                </a:lnTo>
                <a:lnTo>
                  <a:pt x="283" y="119"/>
                </a:lnTo>
                <a:lnTo>
                  <a:pt x="228" y="130"/>
                </a:lnTo>
                <a:lnTo>
                  <a:pt x="174" y="140"/>
                </a:lnTo>
                <a:lnTo>
                  <a:pt x="119" y="151"/>
                </a:lnTo>
                <a:lnTo>
                  <a:pt x="65" y="162"/>
                </a:lnTo>
                <a:lnTo>
                  <a:pt x="0" y="173"/>
                </a:lnTo>
                <a:lnTo>
                  <a:pt x="0" y="86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48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688138" y="3117850"/>
            <a:ext cx="95250" cy="433388"/>
          </a:xfrm>
          <a:custGeom>
            <a:avLst/>
            <a:gdLst>
              <a:gd name="T0" fmla="*/ 152 w 152"/>
              <a:gd name="T1" fmla="*/ 54 h 682"/>
              <a:gd name="T2" fmla="*/ 152 w 152"/>
              <a:gd name="T3" fmla="*/ 98 h 682"/>
              <a:gd name="T4" fmla="*/ 152 w 152"/>
              <a:gd name="T5" fmla="*/ 130 h 682"/>
              <a:gd name="T6" fmla="*/ 152 w 152"/>
              <a:gd name="T7" fmla="*/ 173 h 682"/>
              <a:gd name="T8" fmla="*/ 152 w 152"/>
              <a:gd name="T9" fmla="*/ 227 h 682"/>
              <a:gd name="T10" fmla="*/ 152 w 152"/>
              <a:gd name="T11" fmla="*/ 271 h 682"/>
              <a:gd name="T12" fmla="*/ 152 w 152"/>
              <a:gd name="T13" fmla="*/ 325 h 682"/>
              <a:gd name="T14" fmla="*/ 141 w 152"/>
              <a:gd name="T15" fmla="*/ 379 h 682"/>
              <a:gd name="T16" fmla="*/ 141 w 152"/>
              <a:gd name="T17" fmla="*/ 444 h 682"/>
              <a:gd name="T18" fmla="*/ 141 w 152"/>
              <a:gd name="T19" fmla="*/ 498 h 682"/>
              <a:gd name="T20" fmla="*/ 130 w 152"/>
              <a:gd name="T21" fmla="*/ 552 h 682"/>
              <a:gd name="T22" fmla="*/ 130 w 152"/>
              <a:gd name="T23" fmla="*/ 584 h 682"/>
              <a:gd name="T24" fmla="*/ 120 w 152"/>
              <a:gd name="T25" fmla="*/ 628 h 682"/>
              <a:gd name="T26" fmla="*/ 120 w 152"/>
              <a:gd name="T27" fmla="*/ 649 h 682"/>
              <a:gd name="T28" fmla="*/ 120 w 152"/>
              <a:gd name="T29" fmla="*/ 671 h 682"/>
              <a:gd name="T30" fmla="*/ 109 w 152"/>
              <a:gd name="T31" fmla="*/ 682 h 682"/>
              <a:gd name="T32" fmla="*/ 98 w 152"/>
              <a:gd name="T33" fmla="*/ 682 h 682"/>
              <a:gd name="T34" fmla="*/ 87 w 152"/>
              <a:gd name="T35" fmla="*/ 682 h 682"/>
              <a:gd name="T36" fmla="*/ 76 w 152"/>
              <a:gd name="T37" fmla="*/ 682 h 682"/>
              <a:gd name="T38" fmla="*/ 76 w 152"/>
              <a:gd name="T39" fmla="*/ 671 h 682"/>
              <a:gd name="T40" fmla="*/ 65 w 152"/>
              <a:gd name="T41" fmla="*/ 660 h 682"/>
              <a:gd name="T42" fmla="*/ 54 w 152"/>
              <a:gd name="T43" fmla="*/ 639 h 682"/>
              <a:gd name="T44" fmla="*/ 43 w 152"/>
              <a:gd name="T45" fmla="*/ 628 h 682"/>
              <a:gd name="T46" fmla="*/ 43 w 152"/>
              <a:gd name="T47" fmla="*/ 606 h 682"/>
              <a:gd name="T48" fmla="*/ 33 w 152"/>
              <a:gd name="T49" fmla="*/ 584 h 682"/>
              <a:gd name="T50" fmla="*/ 22 w 152"/>
              <a:gd name="T51" fmla="*/ 563 h 682"/>
              <a:gd name="T52" fmla="*/ 11 w 152"/>
              <a:gd name="T53" fmla="*/ 541 h 682"/>
              <a:gd name="T54" fmla="*/ 11 w 152"/>
              <a:gd name="T55" fmla="*/ 520 h 682"/>
              <a:gd name="T56" fmla="*/ 11 w 152"/>
              <a:gd name="T57" fmla="*/ 476 h 682"/>
              <a:gd name="T58" fmla="*/ 11 w 152"/>
              <a:gd name="T59" fmla="*/ 444 h 682"/>
              <a:gd name="T60" fmla="*/ 22 w 152"/>
              <a:gd name="T61" fmla="*/ 401 h 682"/>
              <a:gd name="T62" fmla="*/ 22 w 152"/>
              <a:gd name="T63" fmla="*/ 368 h 682"/>
              <a:gd name="T64" fmla="*/ 22 w 152"/>
              <a:gd name="T65" fmla="*/ 314 h 682"/>
              <a:gd name="T66" fmla="*/ 22 w 152"/>
              <a:gd name="T67" fmla="*/ 260 h 682"/>
              <a:gd name="T68" fmla="*/ 22 w 152"/>
              <a:gd name="T69" fmla="*/ 206 h 682"/>
              <a:gd name="T70" fmla="*/ 11 w 152"/>
              <a:gd name="T71" fmla="*/ 163 h 682"/>
              <a:gd name="T72" fmla="*/ 11 w 152"/>
              <a:gd name="T73" fmla="*/ 119 h 682"/>
              <a:gd name="T74" fmla="*/ 0 w 152"/>
              <a:gd name="T75" fmla="*/ 87 h 682"/>
              <a:gd name="T76" fmla="*/ 0 w 152"/>
              <a:gd name="T77" fmla="*/ 54 h 682"/>
              <a:gd name="T78" fmla="*/ 0 w 152"/>
              <a:gd name="T79" fmla="*/ 33 h 682"/>
              <a:gd name="T80" fmla="*/ 11 w 152"/>
              <a:gd name="T81" fmla="*/ 11 h 682"/>
              <a:gd name="T82" fmla="*/ 22 w 152"/>
              <a:gd name="T83" fmla="*/ 0 h 682"/>
              <a:gd name="T84" fmla="*/ 33 w 152"/>
              <a:gd name="T85" fmla="*/ 0 h 682"/>
              <a:gd name="T86" fmla="*/ 43 w 152"/>
              <a:gd name="T87" fmla="*/ 0 h 682"/>
              <a:gd name="T88" fmla="*/ 65 w 152"/>
              <a:gd name="T89" fmla="*/ 0 h 682"/>
              <a:gd name="T90" fmla="*/ 76 w 152"/>
              <a:gd name="T91" fmla="*/ 0 h 682"/>
              <a:gd name="T92" fmla="*/ 98 w 152"/>
              <a:gd name="T93" fmla="*/ 11 h 682"/>
              <a:gd name="T94" fmla="*/ 109 w 152"/>
              <a:gd name="T95" fmla="*/ 22 h 682"/>
              <a:gd name="T96" fmla="*/ 130 w 152"/>
              <a:gd name="T97" fmla="*/ 33 h 682"/>
              <a:gd name="T98" fmla="*/ 152 w 152"/>
              <a:gd name="T99" fmla="*/ 54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2" h="682">
                <a:moveTo>
                  <a:pt x="152" y="54"/>
                </a:moveTo>
                <a:lnTo>
                  <a:pt x="152" y="98"/>
                </a:lnTo>
                <a:lnTo>
                  <a:pt x="152" y="130"/>
                </a:lnTo>
                <a:lnTo>
                  <a:pt x="152" y="173"/>
                </a:lnTo>
                <a:lnTo>
                  <a:pt x="152" y="227"/>
                </a:lnTo>
                <a:lnTo>
                  <a:pt x="152" y="271"/>
                </a:lnTo>
                <a:lnTo>
                  <a:pt x="152" y="325"/>
                </a:lnTo>
                <a:lnTo>
                  <a:pt x="141" y="379"/>
                </a:lnTo>
                <a:lnTo>
                  <a:pt x="141" y="444"/>
                </a:lnTo>
                <a:lnTo>
                  <a:pt x="141" y="498"/>
                </a:lnTo>
                <a:lnTo>
                  <a:pt x="130" y="552"/>
                </a:lnTo>
                <a:lnTo>
                  <a:pt x="130" y="584"/>
                </a:lnTo>
                <a:lnTo>
                  <a:pt x="120" y="628"/>
                </a:lnTo>
                <a:lnTo>
                  <a:pt x="120" y="649"/>
                </a:lnTo>
                <a:lnTo>
                  <a:pt x="120" y="671"/>
                </a:lnTo>
                <a:lnTo>
                  <a:pt x="109" y="682"/>
                </a:lnTo>
                <a:lnTo>
                  <a:pt x="98" y="682"/>
                </a:lnTo>
                <a:lnTo>
                  <a:pt x="87" y="682"/>
                </a:lnTo>
                <a:lnTo>
                  <a:pt x="76" y="682"/>
                </a:lnTo>
                <a:lnTo>
                  <a:pt x="76" y="671"/>
                </a:lnTo>
                <a:lnTo>
                  <a:pt x="65" y="660"/>
                </a:lnTo>
                <a:lnTo>
                  <a:pt x="54" y="639"/>
                </a:lnTo>
                <a:lnTo>
                  <a:pt x="43" y="628"/>
                </a:lnTo>
                <a:lnTo>
                  <a:pt x="43" y="606"/>
                </a:lnTo>
                <a:lnTo>
                  <a:pt x="33" y="584"/>
                </a:lnTo>
                <a:lnTo>
                  <a:pt x="22" y="563"/>
                </a:lnTo>
                <a:lnTo>
                  <a:pt x="11" y="541"/>
                </a:lnTo>
                <a:lnTo>
                  <a:pt x="11" y="520"/>
                </a:lnTo>
                <a:lnTo>
                  <a:pt x="11" y="476"/>
                </a:lnTo>
                <a:lnTo>
                  <a:pt x="11" y="444"/>
                </a:lnTo>
                <a:lnTo>
                  <a:pt x="22" y="401"/>
                </a:lnTo>
                <a:lnTo>
                  <a:pt x="22" y="368"/>
                </a:lnTo>
                <a:lnTo>
                  <a:pt x="22" y="314"/>
                </a:lnTo>
                <a:lnTo>
                  <a:pt x="22" y="260"/>
                </a:lnTo>
                <a:lnTo>
                  <a:pt x="22" y="206"/>
                </a:lnTo>
                <a:lnTo>
                  <a:pt x="11" y="163"/>
                </a:lnTo>
                <a:lnTo>
                  <a:pt x="11" y="119"/>
                </a:lnTo>
                <a:lnTo>
                  <a:pt x="0" y="87"/>
                </a:lnTo>
                <a:lnTo>
                  <a:pt x="0" y="54"/>
                </a:lnTo>
                <a:lnTo>
                  <a:pt x="0" y="33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43" y="0"/>
                </a:lnTo>
                <a:lnTo>
                  <a:pt x="65" y="0"/>
                </a:lnTo>
                <a:lnTo>
                  <a:pt x="76" y="0"/>
                </a:lnTo>
                <a:lnTo>
                  <a:pt x="98" y="11"/>
                </a:lnTo>
                <a:lnTo>
                  <a:pt x="109" y="22"/>
                </a:lnTo>
                <a:lnTo>
                  <a:pt x="130" y="33"/>
                </a:lnTo>
                <a:lnTo>
                  <a:pt x="152" y="5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49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729413" y="3035300"/>
            <a:ext cx="752475" cy="528638"/>
          </a:xfrm>
          <a:custGeom>
            <a:avLst/>
            <a:gdLst>
              <a:gd name="T0" fmla="*/ 740 w 1187"/>
              <a:gd name="T1" fmla="*/ 562 h 832"/>
              <a:gd name="T2" fmla="*/ 708 w 1187"/>
              <a:gd name="T3" fmla="*/ 530 h 832"/>
              <a:gd name="T4" fmla="*/ 708 w 1187"/>
              <a:gd name="T5" fmla="*/ 497 h 832"/>
              <a:gd name="T6" fmla="*/ 751 w 1187"/>
              <a:gd name="T7" fmla="*/ 508 h 832"/>
              <a:gd name="T8" fmla="*/ 817 w 1187"/>
              <a:gd name="T9" fmla="*/ 519 h 832"/>
              <a:gd name="T10" fmla="*/ 914 w 1187"/>
              <a:gd name="T11" fmla="*/ 530 h 832"/>
              <a:gd name="T12" fmla="*/ 947 w 1187"/>
              <a:gd name="T13" fmla="*/ 508 h 832"/>
              <a:gd name="T14" fmla="*/ 958 w 1187"/>
              <a:gd name="T15" fmla="*/ 443 h 832"/>
              <a:gd name="T16" fmla="*/ 958 w 1187"/>
              <a:gd name="T17" fmla="*/ 324 h 832"/>
              <a:gd name="T18" fmla="*/ 958 w 1187"/>
              <a:gd name="T19" fmla="*/ 227 h 832"/>
              <a:gd name="T20" fmla="*/ 936 w 1187"/>
              <a:gd name="T21" fmla="*/ 162 h 832"/>
              <a:gd name="T22" fmla="*/ 904 w 1187"/>
              <a:gd name="T23" fmla="*/ 140 h 832"/>
              <a:gd name="T24" fmla="*/ 838 w 1187"/>
              <a:gd name="T25" fmla="*/ 140 h 832"/>
              <a:gd name="T26" fmla="*/ 708 w 1187"/>
              <a:gd name="T27" fmla="*/ 162 h 832"/>
              <a:gd name="T28" fmla="*/ 534 w 1187"/>
              <a:gd name="T29" fmla="*/ 194 h 832"/>
              <a:gd name="T30" fmla="*/ 294 w 1187"/>
              <a:gd name="T31" fmla="*/ 227 h 832"/>
              <a:gd name="T32" fmla="*/ 0 w 1187"/>
              <a:gd name="T33" fmla="*/ 281 h 832"/>
              <a:gd name="T34" fmla="*/ 76 w 1187"/>
              <a:gd name="T35" fmla="*/ 183 h 832"/>
              <a:gd name="T36" fmla="*/ 251 w 1187"/>
              <a:gd name="T37" fmla="*/ 162 h 832"/>
              <a:gd name="T38" fmla="*/ 479 w 1187"/>
              <a:gd name="T39" fmla="*/ 118 h 832"/>
              <a:gd name="T40" fmla="*/ 610 w 1187"/>
              <a:gd name="T41" fmla="*/ 97 h 832"/>
              <a:gd name="T42" fmla="*/ 708 w 1187"/>
              <a:gd name="T43" fmla="*/ 75 h 832"/>
              <a:gd name="T44" fmla="*/ 784 w 1187"/>
              <a:gd name="T45" fmla="*/ 54 h 832"/>
              <a:gd name="T46" fmla="*/ 838 w 1187"/>
              <a:gd name="T47" fmla="*/ 32 h 832"/>
              <a:gd name="T48" fmla="*/ 871 w 1187"/>
              <a:gd name="T49" fmla="*/ 21 h 832"/>
              <a:gd name="T50" fmla="*/ 936 w 1187"/>
              <a:gd name="T51" fmla="*/ 0 h 832"/>
              <a:gd name="T52" fmla="*/ 1002 w 1187"/>
              <a:gd name="T53" fmla="*/ 10 h 832"/>
              <a:gd name="T54" fmla="*/ 1121 w 1187"/>
              <a:gd name="T55" fmla="*/ 75 h 832"/>
              <a:gd name="T56" fmla="*/ 1187 w 1187"/>
              <a:gd name="T57" fmla="*/ 118 h 832"/>
              <a:gd name="T58" fmla="*/ 1165 w 1187"/>
              <a:gd name="T59" fmla="*/ 162 h 832"/>
              <a:gd name="T60" fmla="*/ 1132 w 1187"/>
              <a:gd name="T61" fmla="*/ 205 h 832"/>
              <a:gd name="T62" fmla="*/ 1121 w 1187"/>
              <a:gd name="T63" fmla="*/ 292 h 832"/>
              <a:gd name="T64" fmla="*/ 1121 w 1187"/>
              <a:gd name="T65" fmla="*/ 400 h 832"/>
              <a:gd name="T66" fmla="*/ 1089 w 1187"/>
              <a:gd name="T67" fmla="*/ 616 h 832"/>
              <a:gd name="T68" fmla="*/ 1045 w 1187"/>
              <a:gd name="T69" fmla="*/ 713 h 832"/>
              <a:gd name="T70" fmla="*/ 991 w 1187"/>
              <a:gd name="T71" fmla="*/ 789 h 832"/>
              <a:gd name="T72" fmla="*/ 947 w 1187"/>
              <a:gd name="T73" fmla="*/ 822 h 832"/>
              <a:gd name="T74" fmla="*/ 914 w 1187"/>
              <a:gd name="T75" fmla="*/ 832 h 832"/>
              <a:gd name="T76" fmla="*/ 893 w 1187"/>
              <a:gd name="T77" fmla="*/ 811 h 832"/>
              <a:gd name="T78" fmla="*/ 882 w 1187"/>
              <a:gd name="T79" fmla="*/ 778 h 832"/>
              <a:gd name="T80" fmla="*/ 871 w 1187"/>
              <a:gd name="T81" fmla="*/ 713 h 832"/>
              <a:gd name="T82" fmla="*/ 838 w 1187"/>
              <a:gd name="T83" fmla="*/ 659 h 832"/>
              <a:gd name="T84" fmla="*/ 773 w 1187"/>
              <a:gd name="T85" fmla="*/ 605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87" h="832">
                <a:moveTo>
                  <a:pt x="773" y="605"/>
                </a:moveTo>
                <a:lnTo>
                  <a:pt x="762" y="584"/>
                </a:lnTo>
                <a:lnTo>
                  <a:pt x="740" y="562"/>
                </a:lnTo>
                <a:lnTo>
                  <a:pt x="729" y="551"/>
                </a:lnTo>
                <a:lnTo>
                  <a:pt x="719" y="540"/>
                </a:lnTo>
                <a:lnTo>
                  <a:pt x="708" y="530"/>
                </a:lnTo>
                <a:lnTo>
                  <a:pt x="697" y="519"/>
                </a:lnTo>
                <a:lnTo>
                  <a:pt x="697" y="508"/>
                </a:lnTo>
                <a:lnTo>
                  <a:pt x="708" y="497"/>
                </a:lnTo>
                <a:lnTo>
                  <a:pt x="719" y="497"/>
                </a:lnTo>
                <a:lnTo>
                  <a:pt x="729" y="497"/>
                </a:lnTo>
                <a:lnTo>
                  <a:pt x="751" y="508"/>
                </a:lnTo>
                <a:lnTo>
                  <a:pt x="762" y="508"/>
                </a:lnTo>
                <a:lnTo>
                  <a:pt x="784" y="508"/>
                </a:lnTo>
                <a:lnTo>
                  <a:pt x="817" y="519"/>
                </a:lnTo>
                <a:lnTo>
                  <a:pt x="849" y="530"/>
                </a:lnTo>
                <a:lnTo>
                  <a:pt x="882" y="530"/>
                </a:lnTo>
                <a:lnTo>
                  <a:pt x="914" y="530"/>
                </a:lnTo>
                <a:lnTo>
                  <a:pt x="936" y="530"/>
                </a:lnTo>
                <a:lnTo>
                  <a:pt x="936" y="519"/>
                </a:lnTo>
                <a:lnTo>
                  <a:pt x="947" y="508"/>
                </a:lnTo>
                <a:lnTo>
                  <a:pt x="947" y="486"/>
                </a:lnTo>
                <a:lnTo>
                  <a:pt x="947" y="465"/>
                </a:lnTo>
                <a:lnTo>
                  <a:pt x="958" y="443"/>
                </a:lnTo>
                <a:lnTo>
                  <a:pt x="958" y="411"/>
                </a:lnTo>
                <a:lnTo>
                  <a:pt x="958" y="367"/>
                </a:lnTo>
                <a:lnTo>
                  <a:pt x="958" y="324"/>
                </a:lnTo>
                <a:lnTo>
                  <a:pt x="958" y="292"/>
                </a:lnTo>
                <a:lnTo>
                  <a:pt x="958" y="248"/>
                </a:lnTo>
                <a:lnTo>
                  <a:pt x="958" y="227"/>
                </a:lnTo>
                <a:lnTo>
                  <a:pt x="947" y="194"/>
                </a:lnTo>
                <a:lnTo>
                  <a:pt x="947" y="173"/>
                </a:lnTo>
                <a:lnTo>
                  <a:pt x="936" y="162"/>
                </a:lnTo>
                <a:lnTo>
                  <a:pt x="925" y="151"/>
                </a:lnTo>
                <a:lnTo>
                  <a:pt x="914" y="140"/>
                </a:lnTo>
                <a:lnTo>
                  <a:pt x="904" y="140"/>
                </a:lnTo>
                <a:lnTo>
                  <a:pt x="893" y="140"/>
                </a:lnTo>
                <a:lnTo>
                  <a:pt x="871" y="140"/>
                </a:lnTo>
                <a:lnTo>
                  <a:pt x="838" y="140"/>
                </a:lnTo>
                <a:lnTo>
                  <a:pt x="806" y="151"/>
                </a:lnTo>
                <a:lnTo>
                  <a:pt x="762" y="151"/>
                </a:lnTo>
                <a:lnTo>
                  <a:pt x="708" y="162"/>
                </a:lnTo>
                <a:lnTo>
                  <a:pt x="664" y="173"/>
                </a:lnTo>
                <a:lnTo>
                  <a:pt x="599" y="183"/>
                </a:lnTo>
                <a:lnTo>
                  <a:pt x="534" y="194"/>
                </a:lnTo>
                <a:lnTo>
                  <a:pt x="457" y="205"/>
                </a:lnTo>
                <a:lnTo>
                  <a:pt x="381" y="216"/>
                </a:lnTo>
                <a:lnTo>
                  <a:pt x="294" y="227"/>
                </a:lnTo>
                <a:lnTo>
                  <a:pt x="196" y="248"/>
                </a:lnTo>
                <a:lnTo>
                  <a:pt x="98" y="259"/>
                </a:lnTo>
                <a:lnTo>
                  <a:pt x="0" y="281"/>
                </a:lnTo>
                <a:lnTo>
                  <a:pt x="0" y="183"/>
                </a:lnTo>
                <a:lnTo>
                  <a:pt x="33" y="183"/>
                </a:lnTo>
                <a:lnTo>
                  <a:pt x="76" y="183"/>
                </a:lnTo>
                <a:lnTo>
                  <a:pt x="120" y="173"/>
                </a:lnTo>
                <a:lnTo>
                  <a:pt x="185" y="173"/>
                </a:lnTo>
                <a:lnTo>
                  <a:pt x="251" y="162"/>
                </a:lnTo>
                <a:lnTo>
                  <a:pt x="316" y="151"/>
                </a:lnTo>
                <a:lnTo>
                  <a:pt x="392" y="129"/>
                </a:lnTo>
                <a:lnTo>
                  <a:pt x="479" y="118"/>
                </a:lnTo>
                <a:lnTo>
                  <a:pt x="523" y="108"/>
                </a:lnTo>
                <a:lnTo>
                  <a:pt x="566" y="97"/>
                </a:lnTo>
                <a:lnTo>
                  <a:pt x="610" y="97"/>
                </a:lnTo>
                <a:lnTo>
                  <a:pt x="642" y="86"/>
                </a:lnTo>
                <a:lnTo>
                  <a:pt x="675" y="75"/>
                </a:lnTo>
                <a:lnTo>
                  <a:pt x="708" y="75"/>
                </a:lnTo>
                <a:lnTo>
                  <a:pt x="740" y="64"/>
                </a:lnTo>
                <a:lnTo>
                  <a:pt x="762" y="64"/>
                </a:lnTo>
                <a:lnTo>
                  <a:pt x="784" y="54"/>
                </a:lnTo>
                <a:lnTo>
                  <a:pt x="806" y="43"/>
                </a:lnTo>
                <a:lnTo>
                  <a:pt x="827" y="43"/>
                </a:lnTo>
                <a:lnTo>
                  <a:pt x="838" y="32"/>
                </a:lnTo>
                <a:lnTo>
                  <a:pt x="860" y="32"/>
                </a:lnTo>
                <a:lnTo>
                  <a:pt x="871" y="32"/>
                </a:lnTo>
                <a:lnTo>
                  <a:pt x="871" y="21"/>
                </a:lnTo>
                <a:lnTo>
                  <a:pt x="882" y="21"/>
                </a:lnTo>
                <a:lnTo>
                  <a:pt x="914" y="0"/>
                </a:lnTo>
                <a:lnTo>
                  <a:pt x="936" y="0"/>
                </a:lnTo>
                <a:lnTo>
                  <a:pt x="947" y="0"/>
                </a:lnTo>
                <a:lnTo>
                  <a:pt x="969" y="10"/>
                </a:lnTo>
                <a:lnTo>
                  <a:pt x="1002" y="10"/>
                </a:lnTo>
                <a:lnTo>
                  <a:pt x="1034" y="32"/>
                </a:lnTo>
                <a:lnTo>
                  <a:pt x="1089" y="54"/>
                </a:lnTo>
                <a:lnTo>
                  <a:pt x="1121" y="75"/>
                </a:lnTo>
                <a:lnTo>
                  <a:pt x="1154" y="97"/>
                </a:lnTo>
                <a:lnTo>
                  <a:pt x="1176" y="108"/>
                </a:lnTo>
                <a:lnTo>
                  <a:pt x="1187" y="118"/>
                </a:lnTo>
                <a:lnTo>
                  <a:pt x="1187" y="129"/>
                </a:lnTo>
                <a:lnTo>
                  <a:pt x="1176" y="151"/>
                </a:lnTo>
                <a:lnTo>
                  <a:pt x="1165" y="162"/>
                </a:lnTo>
                <a:lnTo>
                  <a:pt x="1154" y="183"/>
                </a:lnTo>
                <a:lnTo>
                  <a:pt x="1143" y="194"/>
                </a:lnTo>
                <a:lnTo>
                  <a:pt x="1132" y="205"/>
                </a:lnTo>
                <a:lnTo>
                  <a:pt x="1132" y="227"/>
                </a:lnTo>
                <a:lnTo>
                  <a:pt x="1132" y="259"/>
                </a:lnTo>
                <a:lnTo>
                  <a:pt x="1121" y="292"/>
                </a:lnTo>
                <a:lnTo>
                  <a:pt x="1121" y="324"/>
                </a:lnTo>
                <a:lnTo>
                  <a:pt x="1121" y="356"/>
                </a:lnTo>
                <a:lnTo>
                  <a:pt x="1121" y="400"/>
                </a:lnTo>
                <a:lnTo>
                  <a:pt x="1110" y="497"/>
                </a:lnTo>
                <a:lnTo>
                  <a:pt x="1100" y="573"/>
                </a:lnTo>
                <a:lnTo>
                  <a:pt x="1089" y="616"/>
                </a:lnTo>
                <a:lnTo>
                  <a:pt x="1078" y="649"/>
                </a:lnTo>
                <a:lnTo>
                  <a:pt x="1067" y="681"/>
                </a:lnTo>
                <a:lnTo>
                  <a:pt x="1045" y="713"/>
                </a:lnTo>
                <a:lnTo>
                  <a:pt x="1034" y="735"/>
                </a:lnTo>
                <a:lnTo>
                  <a:pt x="1012" y="768"/>
                </a:lnTo>
                <a:lnTo>
                  <a:pt x="991" y="789"/>
                </a:lnTo>
                <a:lnTo>
                  <a:pt x="980" y="800"/>
                </a:lnTo>
                <a:lnTo>
                  <a:pt x="969" y="811"/>
                </a:lnTo>
                <a:lnTo>
                  <a:pt x="947" y="822"/>
                </a:lnTo>
                <a:lnTo>
                  <a:pt x="936" y="832"/>
                </a:lnTo>
                <a:lnTo>
                  <a:pt x="925" y="832"/>
                </a:lnTo>
                <a:lnTo>
                  <a:pt x="914" y="832"/>
                </a:lnTo>
                <a:lnTo>
                  <a:pt x="904" y="832"/>
                </a:lnTo>
                <a:lnTo>
                  <a:pt x="893" y="822"/>
                </a:lnTo>
                <a:lnTo>
                  <a:pt x="893" y="811"/>
                </a:lnTo>
                <a:lnTo>
                  <a:pt x="882" y="800"/>
                </a:lnTo>
                <a:lnTo>
                  <a:pt x="882" y="789"/>
                </a:lnTo>
                <a:lnTo>
                  <a:pt x="882" y="778"/>
                </a:lnTo>
                <a:lnTo>
                  <a:pt x="882" y="757"/>
                </a:lnTo>
                <a:lnTo>
                  <a:pt x="882" y="735"/>
                </a:lnTo>
                <a:lnTo>
                  <a:pt x="871" y="713"/>
                </a:lnTo>
                <a:lnTo>
                  <a:pt x="871" y="703"/>
                </a:lnTo>
                <a:lnTo>
                  <a:pt x="849" y="681"/>
                </a:lnTo>
                <a:lnTo>
                  <a:pt x="838" y="659"/>
                </a:lnTo>
                <a:lnTo>
                  <a:pt x="827" y="638"/>
                </a:lnTo>
                <a:lnTo>
                  <a:pt x="806" y="627"/>
                </a:lnTo>
                <a:lnTo>
                  <a:pt x="773" y="605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5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929438" y="3000375"/>
            <a:ext cx="158750" cy="928688"/>
          </a:xfrm>
          <a:custGeom>
            <a:avLst/>
            <a:gdLst>
              <a:gd name="T0" fmla="*/ 185 w 250"/>
              <a:gd name="T1" fmla="*/ 1363 h 1461"/>
              <a:gd name="T2" fmla="*/ 174 w 250"/>
              <a:gd name="T3" fmla="*/ 1407 h 1461"/>
              <a:gd name="T4" fmla="*/ 163 w 250"/>
              <a:gd name="T5" fmla="*/ 1439 h 1461"/>
              <a:gd name="T6" fmla="*/ 141 w 250"/>
              <a:gd name="T7" fmla="*/ 1461 h 1461"/>
              <a:gd name="T8" fmla="*/ 120 w 250"/>
              <a:gd name="T9" fmla="*/ 1450 h 1461"/>
              <a:gd name="T10" fmla="*/ 109 w 250"/>
              <a:gd name="T11" fmla="*/ 1417 h 1461"/>
              <a:gd name="T12" fmla="*/ 109 w 250"/>
              <a:gd name="T13" fmla="*/ 1363 h 1461"/>
              <a:gd name="T14" fmla="*/ 98 w 250"/>
              <a:gd name="T15" fmla="*/ 1298 h 1461"/>
              <a:gd name="T16" fmla="*/ 98 w 250"/>
              <a:gd name="T17" fmla="*/ 1201 h 1461"/>
              <a:gd name="T18" fmla="*/ 87 w 250"/>
              <a:gd name="T19" fmla="*/ 1082 h 1461"/>
              <a:gd name="T20" fmla="*/ 87 w 250"/>
              <a:gd name="T21" fmla="*/ 952 h 1461"/>
              <a:gd name="T22" fmla="*/ 87 w 250"/>
              <a:gd name="T23" fmla="*/ 790 h 1461"/>
              <a:gd name="T24" fmla="*/ 87 w 250"/>
              <a:gd name="T25" fmla="*/ 628 h 1461"/>
              <a:gd name="T26" fmla="*/ 76 w 250"/>
              <a:gd name="T27" fmla="*/ 487 h 1461"/>
              <a:gd name="T28" fmla="*/ 76 w 250"/>
              <a:gd name="T29" fmla="*/ 379 h 1461"/>
              <a:gd name="T30" fmla="*/ 65 w 250"/>
              <a:gd name="T31" fmla="*/ 271 h 1461"/>
              <a:gd name="T32" fmla="*/ 65 w 250"/>
              <a:gd name="T33" fmla="*/ 195 h 1461"/>
              <a:gd name="T34" fmla="*/ 54 w 250"/>
              <a:gd name="T35" fmla="*/ 141 h 1461"/>
              <a:gd name="T36" fmla="*/ 43 w 250"/>
              <a:gd name="T37" fmla="*/ 98 h 1461"/>
              <a:gd name="T38" fmla="*/ 22 w 250"/>
              <a:gd name="T39" fmla="*/ 76 h 1461"/>
              <a:gd name="T40" fmla="*/ 11 w 250"/>
              <a:gd name="T41" fmla="*/ 55 h 1461"/>
              <a:gd name="T42" fmla="*/ 0 w 250"/>
              <a:gd name="T43" fmla="*/ 33 h 1461"/>
              <a:gd name="T44" fmla="*/ 22 w 250"/>
              <a:gd name="T45" fmla="*/ 11 h 1461"/>
              <a:gd name="T46" fmla="*/ 54 w 250"/>
              <a:gd name="T47" fmla="*/ 0 h 1461"/>
              <a:gd name="T48" fmla="*/ 141 w 250"/>
              <a:gd name="T49" fmla="*/ 0 h 1461"/>
              <a:gd name="T50" fmla="*/ 185 w 250"/>
              <a:gd name="T51" fmla="*/ 11 h 1461"/>
              <a:gd name="T52" fmla="*/ 228 w 250"/>
              <a:gd name="T53" fmla="*/ 33 h 1461"/>
              <a:gd name="T54" fmla="*/ 250 w 250"/>
              <a:gd name="T55" fmla="*/ 65 h 1461"/>
              <a:gd name="T56" fmla="*/ 250 w 250"/>
              <a:gd name="T57" fmla="*/ 109 h 1461"/>
              <a:gd name="T58" fmla="*/ 239 w 250"/>
              <a:gd name="T59" fmla="*/ 163 h 1461"/>
              <a:gd name="T60" fmla="*/ 228 w 250"/>
              <a:gd name="T61" fmla="*/ 217 h 1461"/>
              <a:gd name="T62" fmla="*/ 228 w 250"/>
              <a:gd name="T63" fmla="*/ 303 h 1461"/>
              <a:gd name="T64" fmla="*/ 228 w 250"/>
              <a:gd name="T65" fmla="*/ 411 h 1461"/>
              <a:gd name="T66" fmla="*/ 239 w 250"/>
              <a:gd name="T67" fmla="*/ 563 h 1461"/>
              <a:gd name="T68" fmla="*/ 239 w 250"/>
              <a:gd name="T69" fmla="*/ 704 h 1461"/>
              <a:gd name="T70" fmla="*/ 239 w 250"/>
              <a:gd name="T71" fmla="*/ 833 h 1461"/>
              <a:gd name="T72" fmla="*/ 228 w 250"/>
              <a:gd name="T73" fmla="*/ 942 h 1461"/>
              <a:gd name="T74" fmla="*/ 228 w 250"/>
              <a:gd name="T75" fmla="*/ 1028 h 1461"/>
              <a:gd name="T76" fmla="*/ 207 w 250"/>
              <a:gd name="T77" fmla="*/ 1190 h 1461"/>
              <a:gd name="T78" fmla="*/ 185 w 250"/>
              <a:gd name="T79" fmla="*/ 1331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0" h="1461">
                <a:moveTo>
                  <a:pt x="185" y="1331"/>
                </a:moveTo>
                <a:lnTo>
                  <a:pt x="185" y="1363"/>
                </a:lnTo>
                <a:lnTo>
                  <a:pt x="185" y="1385"/>
                </a:lnTo>
                <a:lnTo>
                  <a:pt x="174" y="1407"/>
                </a:lnTo>
                <a:lnTo>
                  <a:pt x="163" y="1428"/>
                </a:lnTo>
                <a:lnTo>
                  <a:pt x="163" y="1439"/>
                </a:lnTo>
                <a:lnTo>
                  <a:pt x="152" y="1450"/>
                </a:lnTo>
                <a:lnTo>
                  <a:pt x="141" y="1461"/>
                </a:lnTo>
                <a:lnTo>
                  <a:pt x="130" y="1461"/>
                </a:lnTo>
                <a:lnTo>
                  <a:pt x="120" y="1450"/>
                </a:lnTo>
                <a:lnTo>
                  <a:pt x="120" y="1439"/>
                </a:lnTo>
                <a:lnTo>
                  <a:pt x="109" y="1417"/>
                </a:lnTo>
                <a:lnTo>
                  <a:pt x="109" y="1396"/>
                </a:lnTo>
                <a:lnTo>
                  <a:pt x="109" y="1363"/>
                </a:lnTo>
                <a:lnTo>
                  <a:pt x="98" y="1331"/>
                </a:lnTo>
                <a:lnTo>
                  <a:pt x="98" y="1298"/>
                </a:lnTo>
                <a:lnTo>
                  <a:pt x="98" y="1255"/>
                </a:lnTo>
                <a:lnTo>
                  <a:pt x="98" y="1201"/>
                </a:lnTo>
                <a:lnTo>
                  <a:pt x="87" y="1147"/>
                </a:lnTo>
                <a:lnTo>
                  <a:pt x="87" y="1082"/>
                </a:lnTo>
                <a:lnTo>
                  <a:pt x="87" y="1017"/>
                </a:lnTo>
                <a:lnTo>
                  <a:pt x="87" y="952"/>
                </a:lnTo>
                <a:lnTo>
                  <a:pt x="87" y="877"/>
                </a:lnTo>
                <a:lnTo>
                  <a:pt x="87" y="790"/>
                </a:lnTo>
                <a:lnTo>
                  <a:pt x="87" y="704"/>
                </a:lnTo>
                <a:lnTo>
                  <a:pt x="87" y="628"/>
                </a:lnTo>
                <a:lnTo>
                  <a:pt x="87" y="563"/>
                </a:lnTo>
                <a:lnTo>
                  <a:pt x="76" y="487"/>
                </a:lnTo>
                <a:lnTo>
                  <a:pt x="76" y="433"/>
                </a:lnTo>
                <a:lnTo>
                  <a:pt x="76" y="379"/>
                </a:lnTo>
                <a:lnTo>
                  <a:pt x="76" y="325"/>
                </a:lnTo>
                <a:lnTo>
                  <a:pt x="65" y="271"/>
                </a:lnTo>
                <a:lnTo>
                  <a:pt x="65" y="238"/>
                </a:lnTo>
                <a:lnTo>
                  <a:pt x="65" y="195"/>
                </a:lnTo>
                <a:lnTo>
                  <a:pt x="54" y="163"/>
                </a:lnTo>
                <a:lnTo>
                  <a:pt x="54" y="141"/>
                </a:lnTo>
                <a:lnTo>
                  <a:pt x="43" y="119"/>
                </a:lnTo>
                <a:lnTo>
                  <a:pt x="43" y="98"/>
                </a:lnTo>
                <a:lnTo>
                  <a:pt x="32" y="87"/>
                </a:lnTo>
                <a:lnTo>
                  <a:pt x="22" y="76"/>
                </a:lnTo>
                <a:lnTo>
                  <a:pt x="11" y="65"/>
                </a:lnTo>
                <a:lnTo>
                  <a:pt x="11" y="55"/>
                </a:lnTo>
                <a:lnTo>
                  <a:pt x="0" y="55"/>
                </a:lnTo>
                <a:lnTo>
                  <a:pt x="0" y="33"/>
                </a:lnTo>
                <a:lnTo>
                  <a:pt x="11" y="22"/>
                </a:lnTo>
                <a:lnTo>
                  <a:pt x="22" y="11"/>
                </a:lnTo>
                <a:lnTo>
                  <a:pt x="32" y="0"/>
                </a:lnTo>
                <a:lnTo>
                  <a:pt x="54" y="0"/>
                </a:lnTo>
                <a:lnTo>
                  <a:pt x="87" y="0"/>
                </a:lnTo>
                <a:lnTo>
                  <a:pt x="141" y="0"/>
                </a:lnTo>
                <a:lnTo>
                  <a:pt x="163" y="0"/>
                </a:lnTo>
                <a:lnTo>
                  <a:pt x="185" y="11"/>
                </a:lnTo>
                <a:lnTo>
                  <a:pt x="207" y="22"/>
                </a:lnTo>
                <a:lnTo>
                  <a:pt x="228" y="33"/>
                </a:lnTo>
                <a:lnTo>
                  <a:pt x="239" y="44"/>
                </a:lnTo>
                <a:lnTo>
                  <a:pt x="250" y="65"/>
                </a:lnTo>
                <a:lnTo>
                  <a:pt x="250" y="76"/>
                </a:lnTo>
                <a:lnTo>
                  <a:pt x="250" y="109"/>
                </a:lnTo>
                <a:lnTo>
                  <a:pt x="239" y="130"/>
                </a:lnTo>
                <a:lnTo>
                  <a:pt x="239" y="163"/>
                </a:lnTo>
                <a:lnTo>
                  <a:pt x="228" y="184"/>
                </a:lnTo>
                <a:lnTo>
                  <a:pt x="228" y="217"/>
                </a:lnTo>
                <a:lnTo>
                  <a:pt x="228" y="260"/>
                </a:lnTo>
                <a:lnTo>
                  <a:pt x="228" y="303"/>
                </a:lnTo>
                <a:lnTo>
                  <a:pt x="228" y="357"/>
                </a:lnTo>
                <a:lnTo>
                  <a:pt x="228" y="411"/>
                </a:lnTo>
                <a:lnTo>
                  <a:pt x="228" y="487"/>
                </a:lnTo>
                <a:lnTo>
                  <a:pt x="239" y="563"/>
                </a:lnTo>
                <a:lnTo>
                  <a:pt x="239" y="639"/>
                </a:lnTo>
                <a:lnTo>
                  <a:pt x="239" y="704"/>
                </a:lnTo>
                <a:lnTo>
                  <a:pt x="239" y="768"/>
                </a:lnTo>
                <a:lnTo>
                  <a:pt x="239" y="833"/>
                </a:lnTo>
                <a:lnTo>
                  <a:pt x="228" y="898"/>
                </a:lnTo>
                <a:lnTo>
                  <a:pt x="228" y="942"/>
                </a:lnTo>
                <a:lnTo>
                  <a:pt x="228" y="996"/>
                </a:lnTo>
                <a:lnTo>
                  <a:pt x="228" y="1028"/>
                </a:lnTo>
                <a:lnTo>
                  <a:pt x="218" y="1115"/>
                </a:lnTo>
                <a:lnTo>
                  <a:pt x="207" y="1190"/>
                </a:lnTo>
                <a:lnTo>
                  <a:pt x="196" y="1266"/>
                </a:lnTo>
                <a:lnTo>
                  <a:pt x="185" y="133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41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203950" y="2828925"/>
            <a:ext cx="400050" cy="817563"/>
          </a:xfrm>
          <a:custGeom>
            <a:avLst/>
            <a:gdLst>
              <a:gd name="T0" fmla="*/ 152 w 631"/>
              <a:gd name="T1" fmla="*/ 1233 h 1287"/>
              <a:gd name="T2" fmla="*/ 131 w 631"/>
              <a:gd name="T3" fmla="*/ 1266 h 1287"/>
              <a:gd name="T4" fmla="*/ 109 w 631"/>
              <a:gd name="T5" fmla="*/ 1287 h 1287"/>
              <a:gd name="T6" fmla="*/ 98 w 631"/>
              <a:gd name="T7" fmla="*/ 1276 h 1287"/>
              <a:gd name="T8" fmla="*/ 65 w 631"/>
              <a:gd name="T9" fmla="*/ 1266 h 1287"/>
              <a:gd name="T10" fmla="*/ 33 w 631"/>
              <a:gd name="T11" fmla="*/ 1212 h 1287"/>
              <a:gd name="T12" fmla="*/ 0 w 631"/>
              <a:gd name="T13" fmla="*/ 1157 h 1287"/>
              <a:gd name="T14" fmla="*/ 0 w 631"/>
              <a:gd name="T15" fmla="*/ 1103 h 1287"/>
              <a:gd name="T16" fmla="*/ 11 w 631"/>
              <a:gd name="T17" fmla="*/ 1060 h 1287"/>
              <a:gd name="T18" fmla="*/ 54 w 631"/>
              <a:gd name="T19" fmla="*/ 1006 h 1287"/>
              <a:gd name="T20" fmla="*/ 76 w 631"/>
              <a:gd name="T21" fmla="*/ 963 h 1287"/>
              <a:gd name="T22" fmla="*/ 98 w 631"/>
              <a:gd name="T23" fmla="*/ 909 h 1287"/>
              <a:gd name="T24" fmla="*/ 120 w 631"/>
              <a:gd name="T25" fmla="*/ 855 h 1287"/>
              <a:gd name="T26" fmla="*/ 131 w 631"/>
              <a:gd name="T27" fmla="*/ 768 h 1287"/>
              <a:gd name="T28" fmla="*/ 141 w 631"/>
              <a:gd name="T29" fmla="*/ 617 h 1287"/>
              <a:gd name="T30" fmla="*/ 141 w 631"/>
              <a:gd name="T31" fmla="*/ 465 h 1287"/>
              <a:gd name="T32" fmla="*/ 141 w 631"/>
              <a:gd name="T33" fmla="*/ 379 h 1287"/>
              <a:gd name="T34" fmla="*/ 141 w 631"/>
              <a:gd name="T35" fmla="*/ 270 h 1287"/>
              <a:gd name="T36" fmla="*/ 141 w 631"/>
              <a:gd name="T37" fmla="*/ 151 h 1287"/>
              <a:gd name="T38" fmla="*/ 131 w 631"/>
              <a:gd name="T39" fmla="*/ 0 h 1287"/>
              <a:gd name="T40" fmla="*/ 196 w 631"/>
              <a:gd name="T41" fmla="*/ 43 h 1287"/>
              <a:gd name="T42" fmla="*/ 250 w 631"/>
              <a:gd name="T43" fmla="*/ 76 h 1287"/>
              <a:gd name="T44" fmla="*/ 272 w 631"/>
              <a:gd name="T45" fmla="*/ 97 h 1287"/>
              <a:gd name="T46" fmla="*/ 294 w 631"/>
              <a:gd name="T47" fmla="*/ 119 h 1287"/>
              <a:gd name="T48" fmla="*/ 294 w 631"/>
              <a:gd name="T49" fmla="*/ 173 h 1287"/>
              <a:gd name="T50" fmla="*/ 294 w 631"/>
              <a:gd name="T51" fmla="*/ 260 h 1287"/>
              <a:gd name="T52" fmla="*/ 283 w 631"/>
              <a:gd name="T53" fmla="*/ 314 h 1287"/>
              <a:gd name="T54" fmla="*/ 283 w 631"/>
              <a:gd name="T55" fmla="*/ 400 h 1287"/>
              <a:gd name="T56" fmla="*/ 272 w 631"/>
              <a:gd name="T57" fmla="*/ 498 h 1287"/>
              <a:gd name="T58" fmla="*/ 272 w 631"/>
              <a:gd name="T59" fmla="*/ 627 h 1287"/>
              <a:gd name="T60" fmla="*/ 261 w 631"/>
              <a:gd name="T61" fmla="*/ 757 h 1287"/>
              <a:gd name="T62" fmla="*/ 261 w 631"/>
              <a:gd name="T63" fmla="*/ 844 h 1287"/>
              <a:gd name="T64" fmla="*/ 261 w 631"/>
              <a:gd name="T65" fmla="*/ 898 h 1287"/>
              <a:gd name="T66" fmla="*/ 272 w 631"/>
              <a:gd name="T67" fmla="*/ 930 h 1287"/>
              <a:gd name="T68" fmla="*/ 305 w 631"/>
              <a:gd name="T69" fmla="*/ 919 h 1287"/>
              <a:gd name="T70" fmla="*/ 348 w 631"/>
              <a:gd name="T71" fmla="*/ 898 h 1287"/>
              <a:gd name="T72" fmla="*/ 414 w 631"/>
              <a:gd name="T73" fmla="*/ 865 h 1287"/>
              <a:gd name="T74" fmla="*/ 490 w 631"/>
              <a:gd name="T75" fmla="*/ 822 h 1287"/>
              <a:gd name="T76" fmla="*/ 555 w 631"/>
              <a:gd name="T77" fmla="*/ 790 h 1287"/>
              <a:gd name="T78" fmla="*/ 599 w 631"/>
              <a:gd name="T79" fmla="*/ 779 h 1287"/>
              <a:gd name="T80" fmla="*/ 620 w 631"/>
              <a:gd name="T81" fmla="*/ 779 h 1287"/>
              <a:gd name="T82" fmla="*/ 631 w 631"/>
              <a:gd name="T83" fmla="*/ 790 h 1287"/>
              <a:gd name="T84" fmla="*/ 609 w 631"/>
              <a:gd name="T85" fmla="*/ 822 h 1287"/>
              <a:gd name="T86" fmla="*/ 555 w 631"/>
              <a:gd name="T87" fmla="*/ 876 h 1287"/>
              <a:gd name="T88" fmla="*/ 479 w 631"/>
              <a:gd name="T89" fmla="*/ 930 h 1287"/>
              <a:gd name="T90" fmla="*/ 370 w 631"/>
              <a:gd name="T91" fmla="*/ 1017 h 1287"/>
              <a:gd name="T92" fmla="*/ 294 w 631"/>
              <a:gd name="T93" fmla="*/ 1082 h 1287"/>
              <a:gd name="T94" fmla="*/ 229 w 631"/>
              <a:gd name="T95" fmla="*/ 1147 h 1287"/>
              <a:gd name="T96" fmla="*/ 185 w 631"/>
              <a:gd name="T97" fmla="*/ 1190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1" h="1287">
                <a:moveTo>
                  <a:pt x="163" y="1212"/>
                </a:moveTo>
                <a:lnTo>
                  <a:pt x="152" y="1233"/>
                </a:lnTo>
                <a:lnTo>
                  <a:pt x="141" y="1244"/>
                </a:lnTo>
                <a:lnTo>
                  <a:pt x="131" y="1266"/>
                </a:lnTo>
                <a:lnTo>
                  <a:pt x="120" y="1276"/>
                </a:lnTo>
                <a:lnTo>
                  <a:pt x="109" y="1287"/>
                </a:lnTo>
                <a:lnTo>
                  <a:pt x="98" y="1287"/>
                </a:lnTo>
                <a:lnTo>
                  <a:pt x="98" y="1276"/>
                </a:lnTo>
                <a:lnTo>
                  <a:pt x="76" y="1276"/>
                </a:lnTo>
                <a:lnTo>
                  <a:pt x="65" y="1266"/>
                </a:lnTo>
                <a:lnTo>
                  <a:pt x="43" y="1244"/>
                </a:lnTo>
                <a:lnTo>
                  <a:pt x="33" y="1212"/>
                </a:lnTo>
                <a:lnTo>
                  <a:pt x="11" y="1179"/>
                </a:lnTo>
                <a:lnTo>
                  <a:pt x="0" y="1157"/>
                </a:lnTo>
                <a:lnTo>
                  <a:pt x="0" y="1125"/>
                </a:lnTo>
                <a:lnTo>
                  <a:pt x="0" y="1103"/>
                </a:lnTo>
                <a:lnTo>
                  <a:pt x="0" y="1082"/>
                </a:lnTo>
                <a:lnTo>
                  <a:pt x="11" y="1060"/>
                </a:lnTo>
                <a:lnTo>
                  <a:pt x="33" y="1038"/>
                </a:lnTo>
                <a:lnTo>
                  <a:pt x="54" y="1006"/>
                </a:lnTo>
                <a:lnTo>
                  <a:pt x="65" y="984"/>
                </a:lnTo>
                <a:lnTo>
                  <a:pt x="76" y="963"/>
                </a:lnTo>
                <a:lnTo>
                  <a:pt x="87" y="941"/>
                </a:lnTo>
                <a:lnTo>
                  <a:pt x="98" y="909"/>
                </a:lnTo>
                <a:lnTo>
                  <a:pt x="109" y="887"/>
                </a:lnTo>
                <a:lnTo>
                  <a:pt x="120" y="855"/>
                </a:lnTo>
                <a:lnTo>
                  <a:pt x="131" y="811"/>
                </a:lnTo>
                <a:lnTo>
                  <a:pt x="131" y="768"/>
                </a:lnTo>
                <a:lnTo>
                  <a:pt x="141" y="692"/>
                </a:lnTo>
                <a:lnTo>
                  <a:pt x="141" y="617"/>
                </a:lnTo>
                <a:lnTo>
                  <a:pt x="141" y="541"/>
                </a:lnTo>
                <a:lnTo>
                  <a:pt x="141" y="465"/>
                </a:lnTo>
                <a:lnTo>
                  <a:pt x="141" y="422"/>
                </a:lnTo>
                <a:lnTo>
                  <a:pt x="141" y="379"/>
                </a:lnTo>
                <a:lnTo>
                  <a:pt x="141" y="325"/>
                </a:lnTo>
                <a:lnTo>
                  <a:pt x="141" y="270"/>
                </a:lnTo>
                <a:lnTo>
                  <a:pt x="141" y="216"/>
                </a:lnTo>
                <a:lnTo>
                  <a:pt x="141" y="151"/>
                </a:lnTo>
                <a:lnTo>
                  <a:pt x="131" y="76"/>
                </a:lnTo>
                <a:lnTo>
                  <a:pt x="131" y="0"/>
                </a:lnTo>
                <a:lnTo>
                  <a:pt x="163" y="22"/>
                </a:lnTo>
                <a:lnTo>
                  <a:pt x="196" y="43"/>
                </a:lnTo>
                <a:lnTo>
                  <a:pt x="229" y="54"/>
                </a:lnTo>
                <a:lnTo>
                  <a:pt x="250" y="76"/>
                </a:lnTo>
                <a:lnTo>
                  <a:pt x="261" y="87"/>
                </a:lnTo>
                <a:lnTo>
                  <a:pt x="272" y="97"/>
                </a:lnTo>
                <a:lnTo>
                  <a:pt x="283" y="119"/>
                </a:lnTo>
                <a:lnTo>
                  <a:pt x="294" y="119"/>
                </a:lnTo>
                <a:lnTo>
                  <a:pt x="294" y="141"/>
                </a:lnTo>
                <a:lnTo>
                  <a:pt x="294" y="173"/>
                </a:lnTo>
                <a:lnTo>
                  <a:pt x="294" y="206"/>
                </a:lnTo>
                <a:lnTo>
                  <a:pt x="294" y="260"/>
                </a:lnTo>
                <a:lnTo>
                  <a:pt x="283" y="281"/>
                </a:lnTo>
                <a:lnTo>
                  <a:pt x="283" y="314"/>
                </a:lnTo>
                <a:lnTo>
                  <a:pt x="283" y="357"/>
                </a:lnTo>
                <a:lnTo>
                  <a:pt x="283" y="400"/>
                </a:lnTo>
                <a:lnTo>
                  <a:pt x="272" y="443"/>
                </a:lnTo>
                <a:lnTo>
                  <a:pt x="272" y="498"/>
                </a:lnTo>
                <a:lnTo>
                  <a:pt x="272" y="562"/>
                </a:lnTo>
                <a:lnTo>
                  <a:pt x="272" y="627"/>
                </a:lnTo>
                <a:lnTo>
                  <a:pt x="261" y="692"/>
                </a:lnTo>
                <a:lnTo>
                  <a:pt x="261" y="757"/>
                </a:lnTo>
                <a:lnTo>
                  <a:pt x="261" y="800"/>
                </a:lnTo>
                <a:lnTo>
                  <a:pt x="261" y="844"/>
                </a:lnTo>
                <a:lnTo>
                  <a:pt x="261" y="876"/>
                </a:lnTo>
                <a:lnTo>
                  <a:pt x="261" y="898"/>
                </a:lnTo>
                <a:lnTo>
                  <a:pt x="261" y="919"/>
                </a:lnTo>
                <a:lnTo>
                  <a:pt x="272" y="930"/>
                </a:lnTo>
                <a:lnTo>
                  <a:pt x="283" y="930"/>
                </a:lnTo>
                <a:lnTo>
                  <a:pt x="305" y="919"/>
                </a:lnTo>
                <a:lnTo>
                  <a:pt x="316" y="909"/>
                </a:lnTo>
                <a:lnTo>
                  <a:pt x="348" y="898"/>
                </a:lnTo>
                <a:lnTo>
                  <a:pt x="370" y="887"/>
                </a:lnTo>
                <a:lnTo>
                  <a:pt x="414" y="865"/>
                </a:lnTo>
                <a:lnTo>
                  <a:pt x="446" y="844"/>
                </a:lnTo>
                <a:lnTo>
                  <a:pt x="490" y="822"/>
                </a:lnTo>
                <a:lnTo>
                  <a:pt x="522" y="800"/>
                </a:lnTo>
                <a:lnTo>
                  <a:pt x="555" y="790"/>
                </a:lnTo>
                <a:lnTo>
                  <a:pt x="577" y="779"/>
                </a:lnTo>
                <a:lnTo>
                  <a:pt x="599" y="779"/>
                </a:lnTo>
                <a:lnTo>
                  <a:pt x="609" y="779"/>
                </a:lnTo>
                <a:lnTo>
                  <a:pt x="620" y="779"/>
                </a:lnTo>
                <a:lnTo>
                  <a:pt x="631" y="779"/>
                </a:lnTo>
                <a:lnTo>
                  <a:pt x="631" y="790"/>
                </a:lnTo>
                <a:lnTo>
                  <a:pt x="620" y="811"/>
                </a:lnTo>
                <a:lnTo>
                  <a:pt x="609" y="822"/>
                </a:lnTo>
                <a:lnTo>
                  <a:pt x="588" y="844"/>
                </a:lnTo>
                <a:lnTo>
                  <a:pt x="555" y="876"/>
                </a:lnTo>
                <a:lnTo>
                  <a:pt x="522" y="898"/>
                </a:lnTo>
                <a:lnTo>
                  <a:pt x="479" y="930"/>
                </a:lnTo>
                <a:lnTo>
                  <a:pt x="424" y="974"/>
                </a:lnTo>
                <a:lnTo>
                  <a:pt x="370" y="1017"/>
                </a:lnTo>
                <a:lnTo>
                  <a:pt x="326" y="1049"/>
                </a:lnTo>
                <a:lnTo>
                  <a:pt x="294" y="1082"/>
                </a:lnTo>
                <a:lnTo>
                  <a:pt x="250" y="1114"/>
                </a:lnTo>
                <a:lnTo>
                  <a:pt x="229" y="1147"/>
                </a:lnTo>
                <a:lnTo>
                  <a:pt x="196" y="1168"/>
                </a:lnTo>
                <a:lnTo>
                  <a:pt x="185" y="1190"/>
                </a:lnTo>
                <a:lnTo>
                  <a:pt x="163" y="1212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7">
            <a:hlinkClick r:id="rId1" action="ppaction://hlinksldjum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9763760" y="73796"/>
            <a:ext cx="1120140" cy="63754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674163" y="1054530"/>
            <a:ext cx="2761049" cy="482088"/>
          </a:xfrm>
          <a:prstGeom prst="rect">
            <a:avLst/>
          </a:prstGeom>
        </p:spPr>
      </p:pic>
      <p:sp>
        <p:nvSpPr>
          <p:cNvPr id="23" name="矩形 4"/>
          <p:cNvSpPr/>
          <p:nvPr>
            <p:custDataLst>
              <p:tags r:id="rId6"/>
            </p:custDataLst>
          </p:nvPr>
        </p:nvSpPr>
        <p:spPr>
          <a:xfrm>
            <a:off x="1205884" y="2091233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曝</a:t>
            </a:r>
            <a:endParaRPr lang="zh-CN" altLang="en-US" sz="8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>
            <p:custDataLst>
              <p:tags r:id="rId7"/>
            </p:custDataLst>
          </p:nvPr>
        </p:nvSpPr>
        <p:spPr>
          <a:xfrm>
            <a:off x="1381619" y="1485253"/>
            <a:ext cx="809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 err="1" smtClean="0">
                <a:solidFill>
                  <a:srgbClr val="8A1004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pù</a:t>
            </a:r>
            <a:endParaRPr lang="en-US" altLang="zh-CN" sz="4800" b="1">
              <a:solidFill>
                <a:srgbClr val="8A1004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TextBox 3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68064" y="3370758"/>
            <a:ext cx="4532612" cy="24560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结构：</a:t>
            </a:r>
            <a:r>
              <a:rPr lang="zh-CN" altLang="en-US" sz="3200" b="1">
                <a:latin typeface="宋体" panose="02010600030101010101" pitchFamily="2" charset="-122"/>
              </a:rPr>
              <a:t>左右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音序</a:t>
            </a: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：</a:t>
            </a:r>
            <a:r>
              <a:rPr lang="en-US" altLang="zh-CN" sz="3200" b="1" smtClean="0">
                <a:latin typeface="宋体" panose="02010600030101010101" pitchFamily="2" charset="-122"/>
              </a:rPr>
              <a:t>P  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部首</a:t>
            </a: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：</a:t>
            </a:r>
            <a:r>
              <a:rPr lang="zh-CN" altLang="en-US" sz="3200" b="1">
                <a:latin typeface="宋体" panose="02010600030101010101" pitchFamily="2" charset="-122"/>
              </a:rPr>
              <a:t>日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组词：</a:t>
            </a:r>
            <a:r>
              <a:rPr lang="zh-CN" altLang="en-US" sz="3200" b="1">
                <a:latin typeface="宋体" panose="02010600030101010101" pitchFamily="2" charset="-122"/>
              </a:rPr>
              <a:t>曝晒  </a:t>
            </a:r>
            <a:r>
              <a:rPr lang="zh-CN" altLang="en-US" sz="3200" b="1" smtClean="0">
                <a:latin typeface="宋体" panose="02010600030101010101" pitchFamily="2" charset="-122"/>
              </a:rPr>
              <a:t>曝露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graphicFrame>
        <p:nvGraphicFramePr>
          <p:cNvPr id="26" name="Group 47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5691026" y="1734701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圆角矩形标注 6"/>
          <p:cNvSpPr/>
          <p:nvPr>
            <p:custDataLst>
              <p:tags r:id="rId10"/>
            </p:custDataLst>
          </p:nvPr>
        </p:nvSpPr>
        <p:spPr>
          <a:xfrm>
            <a:off x="3050761" y="2329287"/>
            <a:ext cx="2448339" cy="755952"/>
          </a:xfrm>
          <a:prstGeom prst="wedgeRoundRectCallout">
            <a:avLst>
              <a:gd name="adj1" fmla="val 75156"/>
              <a:gd name="adj2" fmla="val -7338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”窄长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云形标注 4"/>
          <p:cNvSpPr/>
          <p:nvPr>
            <p:custDataLst>
              <p:tags r:id="rId11"/>
            </p:custDataLst>
          </p:nvPr>
        </p:nvSpPr>
        <p:spPr>
          <a:xfrm flipH="1">
            <a:off x="8433902" y="3065460"/>
            <a:ext cx="2830997" cy="1604645"/>
          </a:xfrm>
          <a:prstGeom prst="cloudCallout">
            <a:avLst>
              <a:gd name="adj1" fmla="val 77198"/>
              <a:gd name="adj2" fmla="val -81401"/>
            </a:avLst>
          </a:prstGeom>
          <a:gradFill>
            <a:gsLst>
              <a:gs pos="0">
                <a:srgbClr val="CCE9AD"/>
              </a:gs>
              <a:gs pos="100000">
                <a:schemeClr val="bg1"/>
              </a:gs>
            </a:gsLst>
            <a:lin ang="5400000" scaled="0"/>
          </a:gradFill>
          <a:ln w="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>
            <p:custDataLst>
              <p:tags r:id="rId12"/>
            </p:custDataLst>
          </p:nvPr>
        </p:nvSpPr>
        <p:spPr>
          <a:xfrm>
            <a:off x="8551701" y="3321049"/>
            <a:ext cx="2586199" cy="11264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800" b="1" smtClean="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易错提示：</a:t>
            </a:r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不要多写横！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圆角矩形标注 3"/>
          <p:cNvSpPr/>
          <p:nvPr>
            <p:custDataLst>
              <p:tags r:id="rId13"/>
            </p:custDataLst>
          </p:nvPr>
        </p:nvSpPr>
        <p:spPr>
          <a:xfrm>
            <a:off x="8651626" y="1866271"/>
            <a:ext cx="2707880" cy="755952"/>
          </a:xfrm>
          <a:prstGeom prst="wedgeRoundRectCallout">
            <a:avLst>
              <a:gd name="adj1" fmla="val -90174"/>
              <a:gd name="adj2" fmla="val -214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”要扁窄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圆角矩形标注 31"/>
          <p:cNvSpPr/>
          <p:nvPr>
            <p:custDataLst>
              <p:tags r:id="rId14"/>
            </p:custDataLst>
          </p:nvPr>
        </p:nvSpPr>
        <p:spPr>
          <a:xfrm>
            <a:off x="5092280" y="4300258"/>
            <a:ext cx="3492920" cy="597410"/>
          </a:xfrm>
          <a:prstGeom prst="wedgeRoundRectCallout">
            <a:avLst>
              <a:gd name="adj1" fmla="val 9252"/>
              <a:gd name="adj2" fmla="val -138566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8"/>
          <p:cNvSpPr txBox="1"/>
          <p:nvPr>
            <p:custDataLst>
              <p:tags r:id="rId15"/>
            </p:custDataLst>
          </p:nvPr>
        </p:nvSpPr>
        <p:spPr>
          <a:xfrm>
            <a:off x="5092280" y="4312892"/>
            <a:ext cx="34675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四点与“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”不同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5" name="任意多边形 4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249988" y="2235200"/>
            <a:ext cx="111125" cy="1069975"/>
          </a:xfrm>
          <a:custGeom>
            <a:avLst/>
            <a:gdLst>
              <a:gd name="T0" fmla="*/ 152 w 174"/>
              <a:gd name="T1" fmla="*/ 1415 h 1687"/>
              <a:gd name="T2" fmla="*/ 141 w 174"/>
              <a:gd name="T3" fmla="*/ 1545 h 1687"/>
              <a:gd name="T4" fmla="*/ 130 w 174"/>
              <a:gd name="T5" fmla="*/ 1611 h 1687"/>
              <a:gd name="T6" fmla="*/ 119 w 174"/>
              <a:gd name="T7" fmla="*/ 1643 h 1687"/>
              <a:gd name="T8" fmla="*/ 119 w 174"/>
              <a:gd name="T9" fmla="*/ 1676 h 1687"/>
              <a:gd name="T10" fmla="*/ 108 w 174"/>
              <a:gd name="T11" fmla="*/ 1687 h 1687"/>
              <a:gd name="T12" fmla="*/ 87 w 174"/>
              <a:gd name="T13" fmla="*/ 1676 h 1687"/>
              <a:gd name="T14" fmla="*/ 76 w 174"/>
              <a:gd name="T15" fmla="*/ 1665 h 1687"/>
              <a:gd name="T16" fmla="*/ 54 w 174"/>
              <a:gd name="T17" fmla="*/ 1643 h 1687"/>
              <a:gd name="T18" fmla="*/ 43 w 174"/>
              <a:gd name="T19" fmla="*/ 1600 h 1687"/>
              <a:gd name="T20" fmla="*/ 32 w 174"/>
              <a:gd name="T21" fmla="*/ 1545 h 1687"/>
              <a:gd name="T22" fmla="*/ 11 w 174"/>
              <a:gd name="T23" fmla="*/ 1469 h 1687"/>
              <a:gd name="T24" fmla="*/ 11 w 174"/>
              <a:gd name="T25" fmla="*/ 1415 h 1687"/>
              <a:gd name="T26" fmla="*/ 21 w 174"/>
              <a:gd name="T27" fmla="*/ 1339 h 1687"/>
              <a:gd name="T28" fmla="*/ 32 w 174"/>
              <a:gd name="T29" fmla="*/ 1230 h 1687"/>
              <a:gd name="T30" fmla="*/ 43 w 174"/>
              <a:gd name="T31" fmla="*/ 1023 h 1687"/>
              <a:gd name="T32" fmla="*/ 54 w 174"/>
              <a:gd name="T33" fmla="*/ 751 h 1687"/>
              <a:gd name="T34" fmla="*/ 54 w 174"/>
              <a:gd name="T35" fmla="*/ 555 h 1687"/>
              <a:gd name="T36" fmla="*/ 43 w 174"/>
              <a:gd name="T37" fmla="*/ 435 h 1687"/>
              <a:gd name="T38" fmla="*/ 32 w 174"/>
              <a:gd name="T39" fmla="*/ 327 h 1687"/>
              <a:gd name="T40" fmla="*/ 21 w 174"/>
              <a:gd name="T41" fmla="*/ 229 h 1687"/>
              <a:gd name="T42" fmla="*/ 11 w 174"/>
              <a:gd name="T43" fmla="*/ 142 h 1687"/>
              <a:gd name="T44" fmla="*/ 0 w 174"/>
              <a:gd name="T45" fmla="*/ 76 h 1687"/>
              <a:gd name="T46" fmla="*/ 0 w 174"/>
              <a:gd name="T47" fmla="*/ 33 h 1687"/>
              <a:gd name="T48" fmla="*/ 0 w 174"/>
              <a:gd name="T49" fmla="*/ 0 h 1687"/>
              <a:gd name="T50" fmla="*/ 21 w 174"/>
              <a:gd name="T51" fmla="*/ 0 h 1687"/>
              <a:gd name="T52" fmla="*/ 54 w 174"/>
              <a:gd name="T53" fmla="*/ 11 h 1687"/>
              <a:gd name="T54" fmla="*/ 98 w 174"/>
              <a:gd name="T55" fmla="*/ 22 h 1687"/>
              <a:gd name="T56" fmla="*/ 174 w 174"/>
              <a:gd name="T57" fmla="*/ 33 h 1687"/>
              <a:gd name="T58" fmla="*/ 163 w 174"/>
              <a:gd name="T59" fmla="*/ 305 h 1687"/>
              <a:gd name="T60" fmla="*/ 163 w 174"/>
              <a:gd name="T61" fmla="*/ 544 h 1687"/>
              <a:gd name="T62" fmla="*/ 163 w 174"/>
              <a:gd name="T63" fmla="*/ 751 h 1687"/>
              <a:gd name="T64" fmla="*/ 163 w 174"/>
              <a:gd name="T65" fmla="*/ 936 h 1687"/>
              <a:gd name="T66" fmla="*/ 152 w 174"/>
              <a:gd name="T67" fmla="*/ 1088 h 1687"/>
              <a:gd name="T68" fmla="*/ 152 w 174"/>
              <a:gd name="T69" fmla="*/ 1208 h 1687"/>
              <a:gd name="T70" fmla="*/ 152 w 174"/>
              <a:gd name="T71" fmla="*/ 1295 h 1687"/>
              <a:gd name="T72" fmla="*/ 152 w 174"/>
              <a:gd name="T73" fmla="*/ 1350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4" h="1687">
                <a:moveTo>
                  <a:pt x="152" y="1350"/>
                </a:moveTo>
                <a:lnTo>
                  <a:pt x="152" y="1415"/>
                </a:lnTo>
                <a:lnTo>
                  <a:pt x="141" y="1491"/>
                </a:lnTo>
                <a:lnTo>
                  <a:pt x="141" y="1545"/>
                </a:lnTo>
                <a:lnTo>
                  <a:pt x="141" y="1589"/>
                </a:lnTo>
                <a:lnTo>
                  <a:pt x="130" y="1611"/>
                </a:lnTo>
                <a:lnTo>
                  <a:pt x="130" y="1632"/>
                </a:lnTo>
                <a:lnTo>
                  <a:pt x="119" y="1643"/>
                </a:lnTo>
                <a:lnTo>
                  <a:pt x="119" y="1665"/>
                </a:lnTo>
                <a:lnTo>
                  <a:pt x="119" y="1676"/>
                </a:lnTo>
                <a:lnTo>
                  <a:pt x="108" y="1676"/>
                </a:lnTo>
                <a:lnTo>
                  <a:pt x="108" y="1687"/>
                </a:lnTo>
                <a:lnTo>
                  <a:pt x="98" y="1687"/>
                </a:lnTo>
                <a:lnTo>
                  <a:pt x="87" y="1676"/>
                </a:lnTo>
                <a:lnTo>
                  <a:pt x="76" y="1676"/>
                </a:lnTo>
                <a:lnTo>
                  <a:pt x="76" y="1665"/>
                </a:lnTo>
                <a:lnTo>
                  <a:pt x="65" y="1654"/>
                </a:lnTo>
                <a:lnTo>
                  <a:pt x="54" y="1643"/>
                </a:lnTo>
                <a:lnTo>
                  <a:pt x="54" y="1622"/>
                </a:lnTo>
                <a:lnTo>
                  <a:pt x="43" y="1600"/>
                </a:lnTo>
                <a:lnTo>
                  <a:pt x="43" y="1567"/>
                </a:lnTo>
                <a:lnTo>
                  <a:pt x="32" y="1545"/>
                </a:lnTo>
                <a:lnTo>
                  <a:pt x="11" y="1491"/>
                </a:lnTo>
                <a:lnTo>
                  <a:pt x="11" y="1469"/>
                </a:lnTo>
                <a:lnTo>
                  <a:pt x="11" y="1447"/>
                </a:lnTo>
                <a:lnTo>
                  <a:pt x="11" y="1415"/>
                </a:lnTo>
                <a:lnTo>
                  <a:pt x="11" y="1382"/>
                </a:lnTo>
                <a:lnTo>
                  <a:pt x="21" y="1339"/>
                </a:lnTo>
                <a:lnTo>
                  <a:pt x="21" y="1284"/>
                </a:lnTo>
                <a:lnTo>
                  <a:pt x="32" y="1230"/>
                </a:lnTo>
                <a:lnTo>
                  <a:pt x="32" y="1154"/>
                </a:lnTo>
                <a:lnTo>
                  <a:pt x="43" y="1023"/>
                </a:lnTo>
                <a:lnTo>
                  <a:pt x="54" y="882"/>
                </a:lnTo>
                <a:lnTo>
                  <a:pt x="54" y="751"/>
                </a:lnTo>
                <a:lnTo>
                  <a:pt x="54" y="620"/>
                </a:lnTo>
                <a:lnTo>
                  <a:pt x="54" y="555"/>
                </a:lnTo>
                <a:lnTo>
                  <a:pt x="54" y="490"/>
                </a:lnTo>
                <a:lnTo>
                  <a:pt x="43" y="435"/>
                </a:lnTo>
                <a:lnTo>
                  <a:pt x="43" y="381"/>
                </a:lnTo>
                <a:lnTo>
                  <a:pt x="32" y="327"/>
                </a:lnTo>
                <a:lnTo>
                  <a:pt x="32" y="283"/>
                </a:lnTo>
                <a:lnTo>
                  <a:pt x="21" y="229"/>
                </a:lnTo>
                <a:lnTo>
                  <a:pt x="11" y="185"/>
                </a:lnTo>
                <a:lnTo>
                  <a:pt x="11" y="142"/>
                </a:lnTo>
                <a:lnTo>
                  <a:pt x="0" y="109"/>
                </a:lnTo>
                <a:lnTo>
                  <a:pt x="0" y="76"/>
                </a:lnTo>
                <a:lnTo>
                  <a:pt x="0" y="55"/>
                </a:lnTo>
                <a:lnTo>
                  <a:pt x="0" y="33"/>
                </a:lnTo>
                <a:lnTo>
                  <a:pt x="0" y="11"/>
                </a:lnTo>
                <a:lnTo>
                  <a:pt x="0" y="0"/>
                </a:lnTo>
                <a:lnTo>
                  <a:pt x="11" y="0"/>
                </a:lnTo>
                <a:lnTo>
                  <a:pt x="21" y="0"/>
                </a:lnTo>
                <a:lnTo>
                  <a:pt x="32" y="0"/>
                </a:lnTo>
                <a:lnTo>
                  <a:pt x="54" y="11"/>
                </a:lnTo>
                <a:lnTo>
                  <a:pt x="76" y="11"/>
                </a:lnTo>
                <a:lnTo>
                  <a:pt x="98" y="22"/>
                </a:lnTo>
                <a:lnTo>
                  <a:pt x="130" y="22"/>
                </a:lnTo>
                <a:lnTo>
                  <a:pt x="174" y="33"/>
                </a:lnTo>
                <a:lnTo>
                  <a:pt x="163" y="174"/>
                </a:lnTo>
                <a:lnTo>
                  <a:pt x="163" y="305"/>
                </a:lnTo>
                <a:lnTo>
                  <a:pt x="163" y="425"/>
                </a:lnTo>
                <a:lnTo>
                  <a:pt x="163" y="544"/>
                </a:lnTo>
                <a:lnTo>
                  <a:pt x="163" y="653"/>
                </a:lnTo>
                <a:lnTo>
                  <a:pt x="163" y="751"/>
                </a:lnTo>
                <a:lnTo>
                  <a:pt x="163" y="849"/>
                </a:lnTo>
                <a:lnTo>
                  <a:pt x="163" y="936"/>
                </a:lnTo>
                <a:lnTo>
                  <a:pt x="152" y="1012"/>
                </a:lnTo>
                <a:lnTo>
                  <a:pt x="152" y="1088"/>
                </a:lnTo>
                <a:lnTo>
                  <a:pt x="152" y="1143"/>
                </a:lnTo>
                <a:lnTo>
                  <a:pt x="152" y="1208"/>
                </a:lnTo>
                <a:lnTo>
                  <a:pt x="152" y="1252"/>
                </a:lnTo>
                <a:lnTo>
                  <a:pt x="152" y="1295"/>
                </a:lnTo>
                <a:lnTo>
                  <a:pt x="152" y="1317"/>
                </a:lnTo>
                <a:lnTo>
                  <a:pt x="152" y="135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任意多边形 4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284913" y="2179638"/>
            <a:ext cx="400050" cy="1139825"/>
          </a:xfrm>
          <a:custGeom>
            <a:avLst/>
            <a:gdLst>
              <a:gd name="T0" fmla="*/ 533 w 631"/>
              <a:gd name="T1" fmla="*/ 675 h 1796"/>
              <a:gd name="T2" fmla="*/ 533 w 631"/>
              <a:gd name="T3" fmla="*/ 969 h 1796"/>
              <a:gd name="T4" fmla="*/ 533 w 631"/>
              <a:gd name="T5" fmla="*/ 1186 h 1796"/>
              <a:gd name="T6" fmla="*/ 522 w 631"/>
              <a:gd name="T7" fmla="*/ 1317 h 1796"/>
              <a:gd name="T8" fmla="*/ 522 w 631"/>
              <a:gd name="T9" fmla="*/ 1426 h 1796"/>
              <a:gd name="T10" fmla="*/ 511 w 631"/>
              <a:gd name="T11" fmla="*/ 1524 h 1796"/>
              <a:gd name="T12" fmla="*/ 500 w 631"/>
              <a:gd name="T13" fmla="*/ 1600 h 1796"/>
              <a:gd name="T14" fmla="*/ 489 w 631"/>
              <a:gd name="T15" fmla="*/ 1676 h 1796"/>
              <a:gd name="T16" fmla="*/ 478 w 631"/>
              <a:gd name="T17" fmla="*/ 1730 h 1796"/>
              <a:gd name="T18" fmla="*/ 457 w 631"/>
              <a:gd name="T19" fmla="*/ 1763 h 1796"/>
              <a:gd name="T20" fmla="*/ 446 w 631"/>
              <a:gd name="T21" fmla="*/ 1785 h 1796"/>
              <a:gd name="T22" fmla="*/ 424 w 631"/>
              <a:gd name="T23" fmla="*/ 1796 h 1796"/>
              <a:gd name="T24" fmla="*/ 402 w 631"/>
              <a:gd name="T25" fmla="*/ 1774 h 1796"/>
              <a:gd name="T26" fmla="*/ 391 w 631"/>
              <a:gd name="T27" fmla="*/ 1752 h 1796"/>
              <a:gd name="T28" fmla="*/ 391 w 631"/>
              <a:gd name="T29" fmla="*/ 1730 h 1796"/>
              <a:gd name="T30" fmla="*/ 381 w 631"/>
              <a:gd name="T31" fmla="*/ 1687 h 1796"/>
              <a:gd name="T32" fmla="*/ 381 w 631"/>
              <a:gd name="T33" fmla="*/ 1643 h 1796"/>
              <a:gd name="T34" fmla="*/ 381 w 631"/>
              <a:gd name="T35" fmla="*/ 1578 h 1796"/>
              <a:gd name="T36" fmla="*/ 381 w 631"/>
              <a:gd name="T37" fmla="*/ 1502 h 1796"/>
              <a:gd name="T38" fmla="*/ 381 w 631"/>
              <a:gd name="T39" fmla="*/ 1415 h 1796"/>
              <a:gd name="T40" fmla="*/ 391 w 631"/>
              <a:gd name="T41" fmla="*/ 1317 h 1796"/>
              <a:gd name="T42" fmla="*/ 391 w 631"/>
              <a:gd name="T43" fmla="*/ 1164 h 1796"/>
              <a:gd name="T44" fmla="*/ 402 w 631"/>
              <a:gd name="T45" fmla="*/ 958 h 1796"/>
              <a:gd name="T46" fmla="*/ 413 w 631"/>
              <a:gd name="T47" fmla="*/ 773 h 1796"/>
              <a:gd name="T48" fmla="*/ 413 w 631"/>
              <a:gd name="T49" fmla="*/ 599 h 1796"/>
              <a:gd name="T50" fmla="*/ 424 w 631"/>
              <a:gd name="T51" fmla="*/ 446 h 1796"/>
              <a:gd name="T52" fmla="*/ 413 w 631"/>
              <a:gd name="T53" fmla="*/ 316 h 1796"/>
              <a:gd name="T54" fmla="*/ 413 w 631"/>
              <a:gd name="T55" fmla="*/ 229 h 1796"/>
              <a:gd name="T56" fmla="*/ 402 w 631"/>
              <a:gd name="T57" fmla="*/ 185 h 1796"/>
              <a:gd name="T58" fmla="*/ 391 w 631"/>
              <a:gd name="T59" fmla="*/ 163 h 1796"/>
              <a:gd name="T60" fmla="*/ 337 w 631"/>
              <a:gd name="T61" fmla="*/ 152 h 1796"/>
              <a:gd name="T62" fmla="*/ 294 w 631"/>
              <a:gd name="T63" fmla="*/ 163 h 1796"/>
              <a:gd name="T64" fmla="*/ 228 w 631"/>
              <a:gd name="T65" fmla="*/ 163 h 1796"/>
              <a:gd name="T66" fmla="*/ 152 w 631"/>
              <a:gd name="T67" fmla="*/ 174 h 1796"/>
              <a:gd name="T68" fmla="*/ 65 w 631"/>
              <a:gd name="T69" fmla="*/ 185 h 1796"/>
              <a:gd name="T70" fmla="*/ 0 w 631"/>
              <a:gd name="T71" fmla="*/ 120 h 1796"/>
              <a:gd name="T72" fmla="*/ 120 w 631"/>
              <a:gd name="T73" fmla="*/ 109 h 1796"/>
              <a:gd name="T74" fmla="*/ 239 w 631"/>
              <a:gd name="T75" fmla="*/ 87 h 1796"/>
              <a:gd name="T76" fmla="*/ 283 w 631"/>
              <a:gd name="T77" fmla="*/ 76 h 1796"/>
              <a:gd name="T78" fmla="*/ 326 w 631"/>
              <a:gd name="T79" fmla="*/ 65 h 1796"/>
              <a:gd name="T80" fmla="*/ 348 w 631"/>
              <a:gd name="T81" fmla="*/ 44 h 1796"/>
              <a:gd name="T82" fmla="*/ 370 w 631"/>
              <a:gd name="T83" fmla="*/ 22 h 1796"/>
              <a:gd name="T84" fmla="*/ 391 w 631"/>
              <a:gd name="T85" fmla="*/ 0 h 1796"/>
              <a:gd name="T86" fmla="*/ 435 w 631"/>
              <a:gd name="T87" fmla="*/ 0 h 1796"/>
              <a:gd name="T88" fmla="*/ 500 w 631"/>
              <a:gd name="T89" fmla="*/ 33 h 1796"/>
              <a:gd name="T90" fmla="*/ 576 w 631"/>
              <a:gd name="T91" fmla="*/ 76 h 1796"/>
              <a:gd name="T92" fmla="*/ 609 w 631"/>
              <a:gd name="T93" fmla="*/ 98 h 1796"/>
              <a:gd name="T94" fmla="*/ 620 w 631"/>
              <a:gd name="T95" fmla="*/ 120 h 1796"/>
              <a:gd name="T96" fmla="*/ 631 w 631"/>
              <a:gd name="T97" fmla="*/ 142 h 1796"/>
              <a:gd name="T98" fmla="*/ 609 w 631"/>
              <a:gd name="T99" fmla="*/ 163 h 1796"/>
              <a:gd name="T100" fmla="*/ 587 w 631"/>
              <a:gd name="T101" fmla="*/ 185 h 1796"/>
              <a:gd name="T102" fmla="*/ 576 w 631"/>
              <a:gd name="T103" fmla="*/ 207 h 1796"/>
              <a:gd name="T104" fmla="*/ 576 w 631"/>
              <a:gd name="T105" fmla="*/ 239 h 1796"/>
              <a:gd name="T106" fmla="*/ 565 w 631"/>
              <a:gd name="T107" fmla="*/ 272 h 1796"/>
              <a:gd name="T108" fmla="*/ 555 w 631"/>
              <a:gd name="T109" fmla="*/ 327 h 1796"/>
              <a:gd name="T110" fmla="*/ 544 w 631"/>
              <a:gd name="T111" fmla="*/ 446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1" h="1796">
                <a:moveTo>
                  <a:pt x="544" y="522"/>
                </a:moveTo>
                <a:lnTo>
                  <a:pt x="533" y="675"/>
                </a:lnTo>
                <a:lnTo>
                  <a:pt x="533" y="827"/>
                </a:lnTo>
                <a:lnTo>
                  <a:pt x="533" y="969"/>
                </a:lnTo>
                <a:lnTo>
                  <a:pt x="533" y="1121"/>
                </a:lnTo>
                <a:lnTo>
                  <a:pt x="533" y="1186"/>
                </a:lnTo>
                <a:lnTo>
                  <a:pt x="533" y="1252"/>
                </a:lnTo>
                <a:lnTo>
                  <a:pt x="522" y="1317"/>
                </a:lnTo>
                <a:lnTo>
                  <a:pt x="522" y="1371"/>
                </a:lnTo>
                <a:lnTo>
                  <a:pt x="522" y="1426"/>
                </a:lnTo>
                <a:lnTo>
                  <a:pt x="511" y="1469"/>
                </a:lnTo>
                <a:lnTo>
                  <a:pt x="511" y="1524"/>
                </a:lnTo>
                <a:lnTo>
                  <a:pt x="511" y="1556"/>
                </a:lnTo>
                <a:lnTo>
                  <a:pt x="500" y="1600"/>
                </a:lnTo>
                <a:lnTo>
                  <a:pt x="500" y="1643"/>
                </a:lnTo>
                <a:lnTo>
                  <a:pt x="489" y="1676"/>
                </a:lnTo>
                <a:lnTo>
                  <a:pt x="489" y="1698"/>
                </a:lnTo>
                <a:lnTo>
                  <a:pt x="478" y="1730"/>
                </a:lnTo>
                <a:lnTo>
                  <a:pt x="468" y="1741"/>
                </a:lnTo>
                <a:lnTo>
                  <a:pt x="457" y="1763"/>
                </a:lnTo>
                <a:lnTo>
                  <a:pt x="457" y="1774"/>
                </a:lnTo>
                <a:lnTo>
                  <a:pt x="446" y="1785"/>
                </a:lnTo>
                <a:lnTo>
                  <a:pt x="435" y="1796"/>
                </a:lnTo>
                <a:lnTo>
                  <a:pt x="424" y="1796"/>
                </a:lnTo>
                <a:lnTo>
                  <a:pt x="413" y="1785"/>
                </a:lnTo>
                <a:lnTo>
                  <a:pt x="402" y="1774"/>
                </a:lnTo>
                <a:lnTo>
                  <a:pt x="402" y="1763"/>
                </a:lnTo>
                <a:lnTo>
                  <a:pt x="391" y="1752"/>
                </a:lnTo>
                <a:lnTo>
                  <a:pt x="391" y="1741"/>
                </a:lnTo>
                <a:lnTo>
                  <a:pt x="391" y="1730"/>
                </a:lnTo>
                <a:lnTo>
                  <a:pt x="391" y="1709"/>
                </a:lnTo>
                <a:lnTo>
                  <a:pt x="381" y="1687"/>
                </a:lnTo>
                <a:lnTo>
                  <a:pt x="381" y="1665"/>
                </a:lnTo>
                <a:lnTo>
                  <a:pt x="381" y="1643"/>
                </a:lnTo>
                <a:lnTo>
                  <a:pt x="381" y="1611"/>
                </a:lnTo>
                <a:lnTo>
                  <a:pt x="381" y="1578"/>
                </a:lnTo>
                <a:lnTo>
                  <a:pt x="381" y="1545"/>
                </a:lnTo>
                <a:lnTo>
                  <a:pt x="381" y="1502"/>
                </a:lnTo>
                <a:lnTo>
                  <a:pt x="381" y="1469"/>
                </a:lnTo>
                <a:lnTo>
                  <a:pt x="381" y="1415"/>
                </a:lnTo>
                <a:lnTo>
                  <a:pt x="381" y="1371"/>
                </a:lnTo>
                <a:lnTo>
                  <a:pt x="391" y="1317"/>
                </a:lnTo>
                <a:lnTo>
                  <a:pt x="391" y="1273"/>
                </a:lnTo>
                <a:lnTo>
                  <a:pt x="391" y="1164"/>
                </a:lnTo>
                <a:lnTo>
                  <a:pt x="391" y="1056"/>
                </a:lnTo>
                <a:lnTo>
                  <a:pt x="402" y="958"/>
                </a:lnTo>
                <a:lnTo>
                  <a:pt x="402" y="860"/>
                </a:lnTo>
                <a:lnTo>
                  <a:pt x="413" y="773"/>
                </a:lnTo>
                <a:lnTo>
                  <a:pt x="413" y="686"/>
                </a:lnTo>
                <a:lnTo>
                  <a:pt x="413" y="599"/>
                </a:lnTo>
                <a:lnTo>
                  <a:pt x="424" y="522"/>
                </a:lnTo>
                <a:lnTo>
                  <a:pt x="424" y="446"/>
                </a:lnTo>
                <a:lnTo>
                  <a:pt x="424" y="381"/>
                </a:lnTo>
                <a:lnTo>
                  <a:pt x="413" y="316"/>
                </a:lnTo>
                <a:lnTo>
                  <a:pt x="413" y="272"/>
                </a:lnTo>
                <a:lnTo>
                  <a:pt x="413" y="229"/>
                </a:lnTo>
                <a:lnTo>
                  <a:pt x="402" y="207"/>
                </a:lnTo>
                <a:lnTo>
                  <a:pt x="402" y="185"/>
                </a:lnTo>
                <a:lnTo>
                  <a:pt x="402" y="163"/>
                </a:lnTo>
                <a:lnTo>
                  <a:pt x="391" y="163"/>
                </a:lnTo>
                <a:lnTo>
                  <a:pt x="370" y="152"/>
                </a:lnTo>
                <a:lnTo>
                  <a:pt x="337" y="152"/>
                </a:lnTo>
                <a:lnTo>
                  <a:pt x="315" y="152"/>
                </a:lnTo>
                <a:lnTo>
                  <a:pt x="294" y="163"/>
                </a:lnTo>
                <a:lnTo>
                  <a:pt x="261" y="163"/>
                </a:lnTo>
                <a:lnTo>
                  <a:pt x="228" y="163"/>
                </a:lnTo>
                <a:lnTo>
                  <a:pt x="196" y="174"/>
                </a:lnTo>
                <a:lnTo>
                  <a:pt x="152" y="174"/>
                </a:lnTo>
                <a:lnTo>
                  <a:pt x="109" y="185"/>
                </a:lnTo>
                <a:lnTo>
                  <a:pt x="65" y="185"/>
                </a:lnTo>
                <a:lnTo>
                  <a:pt x="0" y="196"/>
                </a:lnTo>
                <a:lnTo>
                  <a:pt x="0" y="120"/>
                </a:lnTo>
                <a:lnTo>
                  <a:pt x="65" y="120"/>
                </a:lnTo>
                <a:lnTo>
                  <a:pt x="120" y="109"/>
                </a:lnTo>
                <a:lnTo>
                  <a:pt x="174" y="98"/>
                </a:lnTo>
                <a:lnTo>
                  <a:pt x="239" y="87"/>
                </a:lnTo>
                <a:lnTo>
                  <a:pt x="261" y="76"/>
                </a:lnTo>
                <a:lnTo>
                  <a:pt x="283" y="76"/>
                </a:lnTo>
                <a:lnTo>
                  <a:pt x="304" y="65"/>
                </a:lnTo>
                <a:lnTo>
                  <a:pt x="326" y="65"/>
                </a:lnTo>
                <a:lnTo>
                  <a:pt x="337" y="54"/>
                </a:lnTo>
                <a:lnTo>
                  <a:pt x="348" y="44"/>
                </a:lnTo>
                <a:lnTo>
                  <a:pt x="359" y="33"/>
                </a:lnTo>
                <a:lnTo>
                  <a:pt x="370" y="22"/>
                </a:lnTo>
                <a:lnTo>
                  <a:pt x="381" y="11"/>
                </a:lnTo>
                <a:lnTo>
                  <a:pt x="391" y="0"/>
                </a:lnTo>
                <a:lnTo>
                  <a:pt x="413" y="0"/>
                </a:lnTo>
                <a:lnTo>
                  <a:pt x="435" y="0"/>
                </a:lnTo>
                <a:lnTo>
                  <a:pt x="457" y="11"/>
                </a:lnTo>
                <a:lnTo>
                  <a:pt x="500" y="33"/>
                </a:lnTo>
                <a:lnTo>
                  <a:pt x="544" y="54"/>
                </a:lnTo>
                <a:lnTo>
                  <a:pt x="576" y="76"/>
                </a:lnTo>
                <a:lnTo>
                  <a:pt x="587" y="87"/>
                </a:lnTo>
                <a:lnTo>
                  <a:pt x="609" y="98"/>
                </a:lnTo>
                <a:lnTo>
                  <a:pt x="620" y="109"/>
                </a:lnTo>
                <a:lnTo>
                  <a:pt x="620" y="120"/>
                </a:lnTo>
                <a:lnTo>
                  <a:pt x="631" y="131"/>
                </a:lnTo>
                <a:lnTo>
                  <a:pt x="631" y="142"/>
                </a:lnTo>
                <a:lnTo>
                  <a:pt x="620" y="152"/>
                </a:lnTo>
                <a:lnTo>
                  <a:pt x="609" y="163"/>
                </a:lnTo>
                <a:lnTo>
                  <a:pt x="598" y="174"/>
                </a:lnTo>
                <a:lnTo>
                  <a:pt x="587" y="185"/>
                </a:lnTo>
                <a:lnTo>
                  <a:pt x="587" y="196"/>
                </a:lnTo>
                <a:lnTo>
                  <a:pt x="576" y="207"/>
                </a:lnTo>
                <a:lnTo>
                  <a:pt x="576" y="218"/>
                </a:lnTo>
                <a:lnTo>
                  <a:pt x="576" y="239"/>
                </a:lnTo>
                <a:lnTo>
                  <a:pt x="565" y="250"/>
                </a:lnTo>
                <a:lnTo>
                  <a:pt x="565" y="272"/>
                </a:lnTo>
                <a:lnTo>
                  <a:pt x="565" y="294"/>
                </a:lnTo>
                <a:lnTo>
                  <a:pt x="555" y="327"/>
                </a:lnTo>
                <a:lnTo>
                  <a:pt x="555" y="381"/>
                </a:lnTo>
                <a:lnTo>
                  <a:pt x="544" y="446"/>
                </a:lnTo>
                <a:lnTo>
                  <a:pt x="544" y="522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任意多边形 4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318250" y="2670175"/>
            <a:ext cx="193675" cy="82550"/>
          </a:xfrm>
          <a:custGeom>
            <a:avLst/>
            <a:gdLst>
              <a:gd name="T0" fmla="*/ 109 w 305"/>
              <a:gd name="T1" fmla="*/ 21 h 130"/>
              <a:gd name="T2" fmla="*/ 131 w 305"/>
              <a:gd name="T3" fmla="*/ 21 h 130"/>
              <a:gd name="T4" fmla="*/ 142 w 305"/>
              <a:gd name="T5" fmla="*/ 11 h 130"/>
              <a:gd name="T6" fmla="*/ 163 w 305"/>
              <a:gd name="T7" fmla="*/ 11 h 130"/>
              <a:gd name="T8" fmla="*/ 185 w 305"/>
              <a:gd name="T9" fmla="*/ 0 h 130"/>
              <a:gd name="T10" fmla="*/ 218 w 305"/>
              <a:gd name="T11" fmla="*/ 0 h 130"/>
              <a:gd name="T12" fmla="*/ 240 w 305"/>
              <a:gd name="T13" fmla="*/ 11 h 130"/>
              <a:gd name="T14" fmla="*/ 261 w 305"/>
              <a:gd name="T15" fmla="*/ 11 h 130"/>
              <a:gd name="T16" fmla="*/ 283 w 305"/>
              <a:gd name="T17" fmla="*/ 21 h 130"/>
              <a:gd name="T18" fmla="*/ 294 w 305"/>
              <a:gd name="T19" fmla="*/ 43 h 130"/>
              <a:gd name="T20" fmla="*/ 294 w 305"/>
              <a:gd name="T21" fmla="*/ 54 h 130"/>
              <a:gd name="T22" fmla="*/ 305 w 305"/>
              <a:gd name="T23" fmla="*/ 65 h 130"/>
              <a:gd name="T24" fmla="*/ 294 w 305"/>
              <a:gd name="T25" fmla="*/ 76 h 130"/>
              <a:gd name="T26" fmla="*/ 294 w 305"/>
              <a:gd name="T27" fmla="*/ 87 h 130"/>
              <a:gd name="T28" fmla="*/ 283 w 305"/>
              <a:gd name="T29" fmla="*/ 98 h 130"/>
              <a:gd name="T30" fmla="*/ 261 w 305"/>
              <a:gd name="T31" fmla="*/ 109 h 130"/>
              <a:gd name="T32" fmla="*/ 240 w 305"/>
              <a:gd name="T33" fmla="*/ 109 h 130"/>
              <a:gd name="T34" fmla="*/ 229 w 305"/>
              <a:gd name="T35" fmla="*/ 119 h 130"/>
              <a:gd name="T36" fmla="*/ 196 w 305"/>
              <a:gd name="T37" fmla="*/ 119 h 130"/>
              <a:gd name="T38" fmla="*/ 174 w 305"/>
              <a:gd name="T39" fmla="*/ 130 h 130"/>
              <a:gd name="T40" fmla="*/ 142 w 305"/>
              <a:gd name="T41" fmla="*/ 130 h 130"/>
              <a:gd name="T42" fmla="*/ 98 w 305"/>
              <a:gd name="T43" fmla="*/ 130 h 130"/>
              <a:gd name="T44" fmla="*/ 55 w 305"/>
              <a:gd name="T45" fmla="*/ 130 h 130"/>
              <a:gd name="T46" fmla="*/ 0 w 305"/>
              <a:gd name="T47" fmla="*/ 130 h 130"/>
              <a:gd name="T48" fmla="*/ 0 w 305"/>
              <a:gd name="T49" fmla="*/ 43 h 130"/>
              <a:gd name="T50" fmla="*/ 55 w 305"/>
              <a:gd name="T51" fmla="*/ 32 h 130"/>
              <a:gd name="T52" fmla="*/ 77 w 305"/>
              <a:gd name="T53" fmla="*/ 32 h 130"/>
              <a:gd name="T54" fmla="*/ 109 w 305"/>
              <a:gd name="T55" fmla="*/ 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5" h="130">
                <a:moveTo>
                  <a:pt x="109" y="21"/>
                </a:moveTo>
                <a:lnTo>
                  <a:pt x="131" y="21"/>
                </a:lnTo>
                <a:lnTo>
                  <a:pt x="142" y="11"/>
                </a:lnTo>
                <a:lnTo>
                  <a:pt x="163" y="11"/>
                </a:lnTo>
                <a:lnTo>
                  <a:pt x="185" y="0"/>
                </a:lnTo>
                <a:lnTo>
                  <a:pt x="218" y="0"/>
                </a:lnTo>
                <a:lnTo>
                  <a:pt x="240" y="11"/>
                </a:lnTo>
                <a:lnTo>
                  <a:pt x="261" y="11"/>
                </a:lnTo>
                <a:lnTo>
                  <a:pt x="283" y="21"/>
                </a:lnTo>
                <a:lnTo>
                  <a:pt x="294" y="43"/>
                </a:lnTo>
                <a:lnTo>
                  <a:pt x="294" y="54"/>
                </a:lnTo>
                <a:lnTo>
                  <a:pt x="305" y="65"/>
                </a:lnTo>
                <a:lnTo>
                  <a:pt x="294" y="76"/>
                </a:lnTo>
                <a:lnTo>
                  <a:pt x="294" y="87"/>
                </a:lnTo>
                <a:lnTo>
                  <a:pt x="283" y="98"/>
                </a:lnTo>
                <a:lnTo>
                  <a:pt x="261" y="109"/>
                </a:lnTo>
                <a:lnTo>
                  <a:pt x="240" y="109"/>
                </a:lnTo>
                <a:lnTo>
                  <a:pt x="229" y="119"/>
                </a:lnTo>
                <a:lnTo>
                  <a:pt x="196" y="119"/>
                </a:lnTo>
                <a:lnTo>
                  <a:pt x="174" y="130"/>
                </a:lnTo>
                <a:lnTo>
                  <a:pt x="142" y="130"/>
                </a:lnTo>
                <a:lnTo>
                  <a:pt x="98" y="130"/>
                </a:lnTo>
                <a:lnTo>
                  <a:pt x="55" y="130"/>
                </a:lnTo>
                <a:lnTo>
                  <a:pt x="0" y="130"/>
                </a:lnTo>
                <a:lnTo>
                  <a:pt x="0" y="43"/>
                </a:lnTo>
                <a:lnTo>
                  <a:pt x="55" y="32"/>
                </a:lnTo>
                <a:lnTo>
                  <a:pt x="77" y="32"/>
                </a:lnTo>
                <a:lnTo>
                  <a:pt x="109" y="2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任意多边形 4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6284913" y="3105150"/>
            <a:ext cx="282575" cy="82550"/>
          </a:xfrm>
          <a:custGeom>
            <a:avLst/>
            <a:gdLst>
              <a:gd name="T0" fmla="*/ 446 w 446"/>
              <a:gd name="T1" fmla="*/ 131 h 131"/>
              <a:gd name="T2" fmla="*/ 0 w 446"/>
              <a:gd name="T3" fmla="*/ 131 h 131"/>
              <a:gd name="T4" fmla="*/ 0 w 446"/>
              <a:gd name="T5" fmla="*/ 33 h 131"/>
              <a:gd name="T6" fmla="*/ 33 w 446"/>
              <a:gd name="T7" fmla="*/ 33 h 131"/>
              <a:gd name="T8" fmla="*/ 76 w 446"/>
              <a:gd name="T9" fmla="*/ 33 h 131"/>
              <a:gd name="T10" fmla="*/ 120 w 446"/>
              <a:gd name="T11" fmla="*/ 33 h 131"/>
              <a:gd name="T12" fmla="*/ 174 w 446"/>
              <a:gd name="T13" fmla="*/ 22 h 131"/>
              <a:gd name="T14" fmla="*/ 228 w 446"/>
              <a:gd name="T15" fmla="*/ 22 h 131"/>
              <a:gd name="T16" fmla="*/ 294 w 446"/>
              <a:gd name="T17" fmla="*/ 11 h 131"/>
              <a:gd name="T18" fmla="*/ 370 w 446"/>
              <a:gd name="T19" fmla="*/ 11 h 131"/>
              <a:gd name="T20" fmla="*/ 446 w 446"/>
              <a:gd name="T21" fmla="*/ 0 h 131"/>
              <a:gd name="T22" fmla="*/ 446 w 446"/>
              <a:gd name="T23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6" h="131">
                <a:moveTo>
                  <a:pt x="446" y="131"/>
                </a:moveTo>
                <a:lnTo>
                  <a:pt x="0" y="131"/>
                </a:lnTo>
                <a:lnTo>
                  <a:pt x="0" y="33"/>
                </a:lnTo>
                <a:lnTo>
                  <a:pt x="33" y="33"/>
                </a:lnTo>
                <a:lnTo>
                  <a:pt x="76" y="33"/>
                </a:lnTo>
                <a:lnTo>
                  <a:pt x="120" y="33"/>
                </a:lnTo>
                <a:lnTo>
                  <a:pt x="174" y="22"/>
                </a:lnTo>
                <a:lnTo>
                  <a:pt x="228" y="22"/>
                </a:lnTo>
                <a:lnTo>
                  <a:pt x="294" y="11"/>
                </a:lnTo>
                <a:lnTo>
                  <a:pt x="370" y="11"/>
                </a:lnTo>
                <a:lnTo>
                  <a:pt x="446" y="0"/>
                </a:lnTo>
                <a:lnTo>
                  <a:pt x="446" y="13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任意多边形 48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788150" y="2552700"/>
            <a:ext cx="738188" cy="173038"/>
          </a:xfrm>
          <a:custGeom>
            <a:avLst/>
            <a:gdLst>
              <a:gd name="T0" fmla="*/ 1022 w 1163"/>
              <a:gd name="T1" fmla="*/ 109 h 272"/>
              <a:gd name="T2" fmla="*/ 946 w 1163"/>
              <a:gd name="T3" fmla="*/ 119 h 272"/>
              <a:gd name="T4" fmla="*/ 859 w 1163"/>
              <a:gd name="T5" fmla="*/ 130 h 272"/>
              <a:gd name="T6" fmla="*/ 750 w 1163"/>
              <a:gd name="T7" fmla="*/ 141 h 272"/>
              <a:gd name="T8" fmla="*/ 587 w 1163"/>
              <a:gd name="T9" fmla="*/ 174 h 272"/>
              <a:gd name="T10" fmla="*/ 391 w 1163"/>
              <a:gd name="T11" fmla="*/ 217 h 272"/>
              <a:gd name="T12" fmla="*/ 261 w 1163"/>
              <a:gd name="T13" fmla="*/ 239 h 272"/>
              <a:gd name="T14" fmla="*/ 195 w 1163"/>
              <a:gd name="T15" fmla="*/ 261 h 272"/>
              <a:gd name="T16" fmla="*/ 152 w 1163"/>
              <a:gd name="T17" fmla="*/ 261 h 272"/>
              <a:gd name="T18" fmla="*/ 130 w 1163"/>
              <a:gd name="T19" fmla="*/ 272 h 272"/>
              <a:gd name="T20" fmla="*/ 98 w 1163"/>
              <a:gd name="T21" fmla="*/ 272 h 272"/>
              <a:gd name="T22" fmla="*/ 65 w 1163"/>
              <a:gd name="T23" fmla="*/ 261 h 272"/>
              <a:gd name="T24" fmla="*/ 21 w 1163"/>
              <a:gd name="T25" fmla="*/ 239 h 272"/>
              <a:gd name="T26" fmla="*/ 0 w 1163"/>
              <a:gd name="T27" fmla="*/ 206 h 272"/>
              <a:gd name="T28" fmla="*/ 11 w 1163"/>
              <a:gd name="T29" fmla="*/ 185 h 272"/>
              <a:gd name="T30" fmla="*/ 54 w 1163"/>
              <a:gd name="T31" fmla="*/ 174 h 272"/>
              <a:gd name="T32" fmla="*/ 76 w 1163"/>
              <a:gd name="T33" fmla="*/ 174 h 272"/>
              <a:gd name="T34" fmla="*/ 98 w 1163"/>
              <a:gd name="T35" fmla="*/ 174 h 272"/>
              <a:gd name="T36" fmla="*/ 141 w 1163"/>
              <a:gd name="T37" fmla="*/ 163 h 272"/>
              <a:gd name="T38" fmla="*/ 184 w 1163"/>
              <a:gd name="T39" fmla="*/ 152 h 272"/>
              <a:gd name="T40" fmla="*/ 250 w 1163"/>
              <a:gd name="T41" fmla="*/ 141 h 272"/>
              <a:gd name="T42" fmla="*/ 326 w 1163"/>
              <a:gd name="T43" fmla="*/ 119 h 272"/>
              <a:gd name="T44" fmla="*/ 402 w 1163"/>
              <a:gd name="T45" fmla="*/ 109 h 272"/>
              <a:gd name="T46" fmla="*/ 489 w 1163"/>
              <a:gd name="T47" fmla="*/ 87 h 272"/>
              <a:gd name="T48" fmla="*/ 663 w 1163"/>
              <a:gd name="T49" fmla="*/ 43 h 272"/>
              <a:gd name="T50" fmla="*/ 804 w 1163"/>
              <a:gd name="T51" fmla="*/ 21 h 272"/>
              <a:gd name="T52" fmla="*/ 913 w 1163"/>
              <a:gd name="T53" fmla="*/ 11 h 272"/>
              <a:gd name="T54" fmla="*/ 978 w 1163"/>
              <a:gd name="T55" fmla="*/ 0 h 272"/>
              <a:gd name="T56" fmla="*/ 1065 w 1163"/>
              <a:gd name="T57" fmla="*/ 0 h 272"/>
              <a:gd name="T58" fmla="*/ 1119 w 1163"/>
              <a:gd name="T59" fmla="*/ 11 h 272"/>
              <a:gd name="T60" fmla="*/ 1163 w 1163"/>
              <a:gd name="T61" fmla="*/ 32 h 272"/>
              <a:gd name="T62" fmla="*/ 1163 w 1163"/>
              <a:gd name="T63" fmla="*/ 65 h 272"/>
              <a:gd name="T64" fmla="*/ 1141 w 1163"/>
              <a:gd name="T65" fmla="*/ 87 h 272"/>
              <a:gd name="T66" fmla="*/ 1098 w 1163"/>
              <a:gd name="T67" fmla="*/ 98 h 272"/>
              <a:gd name="T68" fmla="*/ 1043 w 1163"/>
              <a:gd name="T69" fmla="*/ 109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3" h="272">
                <a:moveTo>
                  <a:pt x="1043" y="109"/>
                </a:moveTo>
                <a:lnTo>
                  <a:pt x="1022" y="109"/>
                </a:lnTo>
                <a:lnTo>
                  <a:pt x="978" y="119"/>
                </a:lnTo>
                <a:lnTo>
                  <a:pt x="946" y="119"/>
                </a:lnTo>
                <a:lnTo>
                  <a:pt x="902" y="130"/>
                </a:lnTo>
                <a:lnTo>
                  <a:pt x="859" y="130"/>
                </a:lnTo>
                <a:lnTo>
                  <a:pt x="804" y="141"/>
                </a:lnTo>
                <a:lnTo>
                  <a:pt x="750" y="141"/>
                </a:lnTo>
                <a:lnTo>
                  <a:pt x="695" y="152"/>
                </a:lnTo>
                <a:lnTo>
                  <a:pt x="587" y="174"/>
                </a:lnTo>
                <a:lnTo>
                  <a:pt x="489" y="196"/>
                </a:lnTo>
                <a:lnTo>
                  <a:pt x="391" y="217"/>
                </a:lnTo>
                <a:lnTo>
                  <a:pt x="304" y="239"/>
                </a:lnTo>
                <a:lnTo>
                  <a:pt x="261" y="239"/>
                </a:lnTo>
                <a:lnTo>
                  <a:pt x="228" y="250"/>
                </a:lnTo>
                <a:lnTo>
                  <a:pt x="195" y="261"/>
                </a:lnTo>
                <a:lnTo>
                  <a:pt x="174" y="261"/>
                </a:lnTo>
                <a:lnTo>
                  <a:pt x="152" y="261"/>
                </a:lnTo>
                <a:lnTo>
                  <a:pt x="141" y="272"/>
                </a:lnTo>
                <a:lnTo>
                  <a:pt x="130" y="272"/>
                </a:lnTo>
                <a:lnTo>
                  <a:pt x="119" y="272"/>
                </a:lnTo>
                <a:lnTo>
                  <a:pt x="98" y="272"/>
                </a:lnTo>
                <a:lnTo>
                  <a:pt x="87" y="261"/>
                </a:lnTo>
                <a:lnTo>
                  <a:pt x="65" y="261"/>
                </a:lnTo>
                <a:lnTo>
                  <a:pt x="43" y="250"/>
                </a:lnTo>
                <a:lnTo>
                  <a:pt x="21" y="239"/>
                </a:lnTo>
                <a:lnTo>
                  <a:pt x="11" y="228"/>
                </a:lnTo>
                <a:lnTo>
                  <a:pt x="0" y="206"/>
                </a:lnTo>
                <a:lnTo>
                  <a:pt x="0" y="196"/>
                </a:lnTo>
                <a:lnTo>
                  <a:pt x="11" y="185"/>
                </a:lnTo>
                <a:lnTo>
                  <a:pt x="32" y="185"/>
                </a:lnTo>
                <a:lnTo>
                  <a:pt x="54" y="174"/>
                </a:lnTo>
                <a:lnTo>
                  <a:pt x="65" y="174"/>
                </a:lnTo>
                <a:lnTo>
                  <a:pt x="76" y="174"/>
                </a:lnTo>
                <a:lnTo>
                  <a:pt x="87" y="174"/>
                </a:lnTo>
                <a:lnTo>
                  <a:pt x="98" y="174"/>
                </a:lnTo>
                <a:lnTo>
                  <a:pt x="119" y="163"/>
                </a:lnTo>
                <a:lnTo>
                  <a:pt x="141" y="163"/>
                </a:lnTo>
                <a:lnTo>
                  <a:pt x="163" y="163"/>
                </a:lnTo>
                <a:lnTo>
                  <a:pt x="184" y="152"/>
                </a:lnTo>
                <a:lnTo>
                  <a:pt x="217" y="141"/>
                </a:lnTo>
                <a:lnTo>
                  <a:pt x="250" y="141"/>
                </a:lnTo>
                <a:lnTo>
                  <a:pt x="282" y="130"/>
                </a:lnTo>
                <a:lnTo>
                  <a:pt x="326" y="119"/>
                </a:lnTo>
                <a:lnTo>
                  <a:pt x="358" y="109"/>
                </a:lnTo>
                <a:lnTo>
                  <a:pt x="402" y="109"/>
                </a:lnTo>
                <a:lnTo>
                  <a:pt x="445" y="98"/>
                </a:lnTo>
                <a:lnTo>
                  <a:pt x="489" y="87"/>
                </a:lnTo>
                <a:lnTo>
                  <a:pt x="576" y="65"/>
                </a:lnTo>
                <a:lnTo>
                  <a:pt x="663" y="43"/>
                </a:lnTo>
                <a:lnTo>
                  <a:pt x="739" y="32"/>
                </a:lnTo>
                <a:lnTo>
                  <a:pt x="804" y="21"/>
                </a:lnTo>
                <a:lnTo>
                  <a:pt x="859" y="11"/>
                </a:lnTo>
                <a:lnTo>
                  <a:pt x="913" y="11"/>
                </a:lnTo>
                <a:lnTo>
                  <a:pt x="946" y="0"/>
                </a:lnTo>
                <a:lnTo>
                  <a:pt x="978" y="0"/>
                </a:lnTo>
                <a:lnTo>
                  <a:pt x="1032" y="0"/>
                </a:lnTo>
                <a:lnTo>
                  <a:pt x="1065" y="0"/>
                </a:lnTo>
                <a:lnTo>
                  <a:pt x="1098" y="11"/>
                </a:lnTo>
                <a:lnTo>
                  <a:pt x="1119" y="11"/>
                </a:lnTo>
                <a:lnTo>
                  <a:pt x="1141" y="21"/>
                </a:lnTo>
                <a:lnTo>
                  <a:pt x="1163" y="32"/>
                </a:lnTo>
                <a:lnTo>
                  <a:pt x="1163" y="54"/>
                </a:lnTo>
                <a:lnTo>
                  <a:pt x="1163" y="65"/>
                </a:lnTo>
                <a:lnTo>
                  <a:pt x="1152" y="76"/>
                </a:lnTo>
                <a:lnTo>
                  <a:pt x="1141" y="87"/>
                </a:lnTo>
                <a:lnTo>
                  <a:pt x="1119" y="87"/>
                </a:lnTo>
                <a:lnTo>
                  <a:pt x="1098" y="98"/>
                </a:lnTo>
                <a:lnTo>
                  <a:pt x="1076" y="98"/>
                </a:lnTo>
                <a:lnTo>
                  <a:pt x="1043" y="109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任意多边形 49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946900" y="2987675"/>
            <a:ext cx="241300" cy="774700"/>
          </a:xfrm>
          <a:custGeom>
            <a:avLst/>
            <a:gdLst>
              <a:gd name="T0" fmla="*/ 217 w 380"/>
              <a:gd name="T1" fmla="*/ 1208 h 1219"/>
              <a:gd name="T2" fmla="*/ 195 w 380"/>
              <a:gd name="T3" fmla="*/ 1176 h 1219"/>
              <a:gd name="T4" fmla="*/ 185 w 380"/>
              <a:gd name="T5" fmla="*/ 1121 h 1219"/>
              <a:gd name="T6" fmla="*/ 163 w 380"/>
              <a:gd name="T7" fmla="*/ 1089 h 1219"/>
              <a:gd name="T8" fmla="*/ 141 w 380"/>
              <a:gd name="T9" fmla="*/ 1056 h 1219"/>
              <a:gd name="T10" fmla="*/ 98 w 380"/>
              <a:gd name="T11" fmla="*/ 1012 h 1219"/>
              <a:gd name="T12" fmla="*/ 54 w 380"/>
              <a:gd name="T13" fmla="*/ 969 h 1219"/>
              <a:gd name="T14" fmla="*/ 21 w 380"/>
              <a:gd name="T15" fmla="*/ 936 h 1219"/>
              <a:gd name="T16" fmla="*/ 0 w 380"/>
              <a:gd name="T17" fmla="*/ 904 h 1219"/>
              <a:gd name="T18" fmla="*/ 0 w 380"/>
              <a:gd name="T19" fmla="*/ 882 h 1219"/>
              <a:gd name="T20" fmla="*/ 32 w 380"/>
              <a:gd name="T21" fmla="*/ 882 h 1219"/>
              <a:gd name="T22" fmla="*/ 98 w 380"/>
              <a:gd name="T23" fmla="*/ 893 h 1219"/>
              <a:gd name="T24" fmla="*/ 152 w 380"/>
              <a:gd name="T25" fmla="*/ 925 h 1219"/>
              <a:gd name="T26" fmla="*/ 206 w 380"/>
              <a:gd name="T27" fmla="*/ 936 h 1219"/>
              <a:gd name="T28" fmla="*/ 217 w 380"/>
              <a:gd name="T29" fmla="*/ 914 h 1219"/>
              <a:gd name="T30" fmla="*/ 228 w 380"/>
              <a:gd name="T31" fmla="*/ 893 h 1219"/>
              <a:gd name="T32" fmla="*/ 228 w 380"/>
              <a:gd name="T33" fmla="*/ 849 h 1219"/>
              <a:gd name="T34" fmla="*/ 239 w 380"/>
              <a:gd name="T35" fmla="*/ 806 h 1219"/>
              <a:gd name="T36" fmla="*/ 239 w 380"/>
              <a:gd name="T37" fmla="*/ 751 h 1219"/>
              <a:gd name="T38" fmla="*/ 239 w 380"/>
              <a:gd name="T39" fmla="*/ 686 h 1219"/>
              <a:gd name="T40" fmla="*/ 239 w 380"/>
              <a:gd name="T41" fmla="*/ 610 h 1219"/>
              <a:gd name="T42" fmla="*/ 239 w 380"/>
              <a:gd name="T43" fmla="*/ 457 h 1219"/>
              <a:gd name="T44" fmla="*/ 239 w 380"/>
              <a:gd name="T45" fmla="*/ 338 h 1219"/>
              <a:gd name="T46" fmla="*/ 239 w 380"/>
              <a:gd name="T47" fmla="*/ 240 h 1219"/>
              <a:gd name="T48" fmla="*/ 228 w 380"/>
              <a:gd name="T49" fmla="*/ 185 h 1219"/>
              <a:gd name="T50" fmla="*/ 206 w 380"/>
              <a:gd name="T51" fmla="*/ 109 h 1219"/>
              <a:gd name="T52" fmla="*/ 174 w 380"/>
              <a:gd name="T53" fmla="*/ 55 h 1219"/>
              <a:gd name="T54" fmla="*/ 163 w 380"/>
              <a:gd name="T55" fmla="*/ 33 h 1219"/>
              <a:gd name="T56" fmla="*/ 163 w 380"/>
              <a:gd name="T57" fmla="*/ 11 h 1219"/>
              <a:gd name="T58" fmla="*/ 185 w 380"/>
              <a:gd name="T59" fmla="*/ 11 h 1219"/>
              <a:gd name="T60" fmla="*/ 228 w 380"/>
              <a:gd name="T61" fmla="*/ 11 h 1219"/>
              <a:gd name="T62" fmla="*/ 293 w 380"/>
              <a:gd name="T63" fmla="*/ 44 h 1219"/>
              <a:gd name="T64" fmla="*/ 348 w 380"/>
              <a:gd name="T65" fmla="*/ 87 h 1219"/>
              <a:gd name="T66" fmla="*/ 369 w 380"/>
              <a:gd name="T67" fmla="*/ 109 h 1219"/>
              <a:gd name="T68" fmla="*/ 369 w 380"/>
              <a:gd name="T69" fmla="*/ 142 h 1219"/>
              <a:gd name="T70" fmla="*/ 358 w 380"/>
              <a:gd name="T71" fmla="*/ 174 h 1219"/>
              <a:gd name="T72" fmla="*/ 348 w 380"/>
              <a:gd name="T73" fmla="*/ 218 h 1219"/>
              <a:gd name="T74" fmla="*/ 337 w 380"/>
              <a:gd name="T75" fmla="*/ 283 h 1219"/>
              <a:gd name="T76" fmla="*/ 337 w 380"/>
              <a:gd name="T77" fmla="*/ 349 h 1219"/>
              <a:gd name="T78" fmla="*/ 337 w 380"/>
              <a:gd name="T79" fmla="*/ 436 h 1219"/>
              <a:gd name="T80" fmla="*/ 348 w 380"/>
              <a:gd name="T81" fmla="*/ 544 h 1219"/>
              <a:gd name="T82" fmla="*/ 348 w 380"/>
              <a:gd name="T83" fmla="*/ 697 h 1219"/>
              <a:gd name="T84" fmla="*/ 358 w 380"/>
              <a:gd name="T85" fmla="*/ 860 h 1219"/>
              <a:gd name="T86" fmla="*/ 348 w 380"/>
              <a:gd name="T87" fmla="*/ 980 h 1219"/>
              <a:gd name="T88" fmla="*/ 337 w 380"/>
              <a:gd name="T89" fmla="*/ 1078 h 1219"/>
              <a:gd name="T90" fmla="*/ 315 w 380"/>
              <a:gd name="T91" fmla="*/ 1132 h 1219"/>
              <a:gd name="T92" fmla="*/ 293 w 380"/>
              <a:gd name="T93" fmla="*/ 1165 h 1219"/>
              <a:gd name="T94" fmla="*/ 272 w 380"/>
              <a:gd name="T95" fmla="*/ 1197 h 1219"/>
              <a:gd name="T96" fmla="*/ 250 w 380"/>
              <a:gd name="T97" fmla="*/ 1208 h 1219"/>
              <a:gd name="T98" fmla="*/ 228 w 380"/>
              <a:gd name="T99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0" h="1219">
                <a:moveTo>
                  <a:pt x="228" y="1219"/>
                </a:moveTo>
                <a:lnTo>
                  <a:pt x="217" y="1208"/>
                </a:lnTo>
                <a:lnTo>
                  <a:pt x="206" y="1197"/>
                </a:lnTo>
                <a:lnTo>
                  <a:pt x="195" y="1176"/>
                </a:lnTo>
                <a:lnTo>
                  <a:pt x="185" y="1143"/>
                </a:lnTo>
                <a:lnTo>
                  <a:pt x="185" y="1121"/>
                </a:lnTo>
                <a:lnTo>
                  <a:pt x="174" y="1110"/>
                </a:lnTo>
                <a:lnTo>
                  <a:pt x="163" y="1089"/>
                </a:lnTo>
                <a:lnTo>
                  <a:pt x="152" y="1067"/>
                </a:lnTo>
                <a:lnTo>
                  <a:pt x="141" y="1056"/>
                </a:lnTo>
                <a:lnTo>
                  <a:pt x="119" y="1034"/>
                </a:lnTo>
                <a:lnTo>
                  <a:pt x="98" y="1012"/>
                </a:lnTo>
                <a:lnTo>
                  <a:pt x="76" y="991"/>
                </a:lnTo>
                <a:lnTo>
                  <a:pt x="54" y="969"/>
                </a:lnTo>
                <a:lnTo>
                  <a:pt x="32" y="947"/>
                </a:lnTo>
                <a:lnTo>
                  <a:pt x="21" y="936"/>
                </a:lnTo>
                <a:lnTo>
                  <a:pt x="11" y="925"/>
                </a:lnTo>
                <a:lnTo>
                  <a:pt x="0" y="904"/>
                </a:lnTo>
                <a:lnTo>
                  <a:pt x="0" y="893"/>
                </a:lnTo>
                <a:lnTo>
                  <a:pt x="0" y="882"/>
                </a:lnTo>
                <a:lnTo>
                  <a:pt x="11" y="882"/>
                </a:lnTo>
                <a:lnTo>
                  <a:pt x="32" y="882"/>
                </a:lnTo>
                <a:lnTo>
                  <a:pt x="65" y="893"/>
                </a:lnTo>
                <a:lnTo>
                  <a:pt x="98" y="893"/>
                </a:lnTo>
                <a:lnTo>
                  <a:pt x="130" y="914"/>
                </a:lnTo>
                <a:lnTo>
                  <a:pt x="152" y="925"/>
                </a:lnTo>
                <a:lnTo>
                  <a:pt x="185" y="936"/>
                </a:lnTo>
                <a:lnTo>
                  <a:pt x="206" y="936"/>
                </a:lnTo>
                <a:lnTo>
                  <a:pt x="217" y="925"/>
                </a:lnTo>
                <a:lnTo>
                  <a:pt x="217" y="914"/>
                </a:lnTo>
                <a:lnTo>
                  <a:pt x="228" y="904"/>
                </a:lnTo>
                <a:lnTo>
                  <a:pt x="228" y="893"/>
                </a:lnTo>
                <a:lnTo>
                  <a:pt x="228" y="871"/>
                </a:lnTo>
                <a:lnTo>
                  <a:pt x="228" y="849"/>
                </a:lnTo>
                <a:lnTo>
                  <a:pt x="239" y="827"/>
                </a:lnTo>
                <a:lnTo>
                  <a:pt x="239" y="806"/>
                </a:lnTo>
                <a:lnTo>
                  <a:pt x="239" y="784"/>
                </a:lnTo>
                <a:lnTo>
                  <a:pt x="239" y="751"/>
                </a:lnTo>
                <a:lnTo>
                  <a:pt x="239" y="719"/>
                </a:lnTo>
                <a:lnTo>
                  <a:pt x="239" y="686"/>
                </a:lnTo>
                <a:lnTo>
                  <a:pt x="239" y="642"/>
                </a:lnTo>
                <a:lnTo>
                  <a:pt x="239" y="610"/>
                </a:lnTo>
                <a:lnTo>
                  <a:pt x="239" y="523"/>
                </a:lnTo>
                <a:lnTo>
                  <a:pt x="239" y="457"/>
                </a:lnTo>
                <a:lnTo>
                  <a:pt x="239" y="392"/>
                </a:lnTo>
                <a:lnTo>
                  <a:pt x="239" y="338"/>
                </a:lnTo>
                <a:lnTo>
                  <a:pt x="239" y="283"/>
                </a:lnTo>
                <a:lnTo>
                  <a:pt x="239" y="240"/>
                </a:lnTo>
                <a:lnTo>
                  <a:pt x="228" y="207"/>
                </a:lnTo>
                <a:lnTo>
                  <a:pt x="228" y="185"/>
                </a:lnTo>
                <a:lnTo>
                  <a:pt x="217" y="142"/>
                </a:lnTo>
                <a:lnTo>
                  <a:pt x="206" y="109"/>
                </a:lnTo>
                <a:lnTo>
                  <a:pt x="195" y="76"/>
                </a:lnTo>
                <a:lnTo>
                  <a:pt x="174" y="55"/>
                </a:lnTo>
                <a:lnTo>
                  <a:pt x="163" y="44"/>
                </a:lnTo>
                <a:lnTo>
                  <a:pt x="163" y="33"/>
                </a:lnTo>
                <a:lnTo>
                  <a:pt x="163" y="22"/>
                </a:lnTo>
                <a:lnTo>
                  <a:pt x="163" y="11"/>
                </a:lnTo>
                <a:lnTo>
                  <a:pt x="174" y="11"/>
                </a:lnTo>
                <a:lnTo>
                  <a:pt x="185" y="11"/>
                </a:lnTo>
                <a:lnTo>
                  <a:pt x="206" y="0"/>
                </a:lnTo>
                <a:lnTo>
                  <a:pt x="228" y="11"/>
                </a:lnTo>
                <a:lnTo>
                  <a:pt x="261" y="22"/>
                </a:lnTo>
                <a:lnTo>
                  <a:pt x="293" y="44"/>
                </a:lnTo>
                <a:lnTo>
                  <a:pt x="326" y="66"/>
                </a:lnTo>
                <a:lnTo>
                  <a:pt x="348" y="87"/>
                </a:lnTo>
                <a:lnTo>
                  <a:pt x="358" y="98"/>
                </a:lnTo>
                <a:lnTo>
                  <a:pt x="369" y="109"/>
                </a:lnTo>
                <a:lnTo>
                  <a:pt x="380" y="120"/>
                </a:lnTo>
                <a:lnTo>
                  <a:pt x="369" y="142"/>
                </a:lnTo>
                <a:lnTo>
                  <a:pt x="369" y="153"/>
                </a:lnTo>
                <a:lnTo>
                  <a:pt x="358" y="174"/>
                </a:lnTo>
                <a:lnTo>
                  <a:pt x="348" y="196"/>
                </a:lnTo>
                <a:lnTo>
                  <a:pt x="348" y="218"/>
                </a:lnTo>
                <a:lnTo>
                  <a:pt x="337" y="251"/>
                </a:lnTo>
                <a:lnTo>
                  <a:pt x="337" y="283"/>
                </a:lnTo>
                <a:lnTo>
                  <a:pt x="337" y="316"/>
                </a:lnTo>
                <a:lnTo>
                  <a:pt x="337" y="349"/>
                </a:lnTo>
                <a:lnTo>
                  <a:pt x="337" y="381"/>
                </a:lnTo>
                <a:lnTo>
                  <a:pt x="337" y="436"/>
                </a:lnTo>
                <a:lnTo>
                  <a:pt x="337" y="490"/>
                </a:lnTo>
                <a:lnTo>
                  <a:pt x="348" y="544"/>
                </a:lnTo>
                <a:lnTo>
                  <a:pt x="348" y="621"/>
                </a:lnTo>
                <a:lnTo>
                  <a:pt x="348" y="697"/>
                </a:lnTo>
                <a:lnTo>
                  <a:pt x="348" y="784"/>
                </a:lnTo>
                <a:lnTo>
                  <a:pt x="358" y="860"/>
                </a:lnTo>
                <a:lnTo>
                  <a:pt x="348" y="925"/>
                </a:lnTo>
                <a:lnTo>
                  <a:pt x="348" y="980"/>
                </a:lnTo>
                <a:lnTo>
                  <a:pt x="348" y="1034"/>
                </a:lnTo>
                <a:lnTo>
                  <a:pt x="337" y="1078"/>
                </a:lnTo>
                <a:lnTo>
                  <a:pt x="326" y="1110"/>
                </a:lnTo>
                <a:lnTo>
                  <a:pt x="315" y="1132"/>
                </a:lnTo>
                <a:lnTo>
                  <a:pt x="304" y="1154"/>
                </a:lnTo>
                <a:lnTo>
                  <a:pt x="293" y="1165"/>
                </a:lnTo>
                <a:lnTo>
                  <a:pt x="282" y="1186"/>
                </a:lnTo>
                <a:lnTo>
                  <a:pt x="272" y="1197"/>
                </a:lnTo>
                <a:lnTo>
                  <a:pt x="261" y="1208"/>
                </a:lnTo>
                <a:lnTo>
                  <a:pt x="250" y="1208"/>
                </a:lnTo>
                <a:lnTo>
                  <a:pt x="239" y="1208"/>
                </a:lnTo>
                <a:lnTo>
                  <a:pt x="228" y="1219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任意多边形 50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711950" y="3333750"/>
            <a:ext cx="331788" cy="220663"/>
          </a:xfrm>
          <a:custGeom>
            <a:avLst/>
            <a:gdLst>
              <a:gd name="T0" fmla="*/ 44 w 522"/>
              <a:gd name="T1" fmla="*/ 305 h 349"/>
              <a:gd name="T2" fmla="*/ 22 w 522"/>
              <a:gd name="T3" fmla="*/ 283 h 349"/>
              <a:gd name="T4" fmla="*/ 11 w 522"/>
              <a:gd name="T5" fmla="*/ 251 h 349"/>
              <a:gd name="T6" fmla="*/ 0 w 522"/>
              <a:gd name="T7" fmla="*/ 229 h 349"/>
              <a:gd name="T8" fmla="*/ 11 w 522"/>
              <a:gd name="T9" fmla="*/ 218 h 349"/>
              <a:gd name="T10" fmla="*/ 11 w 522"/>
              <a:gd name="T11" fmla="*/ 196 h 349"/>
              <a:gd name="T12" fmla="*/ 22 w 522"/>
              <a:gd name="T13" fmla="*/ 185 h 349"/>
              <a:gd name="T14" fmla="*/ 33 w 522"/>
              <a:gd name="T15" fmla="*/ 185 h 349"/>
              <a:gd name="T16" fmla="*/ 54 w 522"/>
              <a:gd name="T17" fmla="*/ 185 h 349"/>
              <a:gd name="T18" fmla="*/ 76 w 522"/>
              <a:gd name="T19" fmla="*/ 196 h 349"/>
              <a:gd name="T20" fmla="*/ 98 w 522"/>
              <a:gd name="T21" fmla="*/ 207 h 349"/>
              <a:gd name="T22" fmla="*/ 109 w 522"/>
              <a:gd name="T23" fmla="*/ 207 h 349"/>
              <a:gd name="T24" fmla="*/ 120 w 522"/>
              <a:gd name="T25" fmla="*/ 196 h 349"/>
              <a:gd name="T26" fmla="*/ 141 w 522"/>
              <a:gd name="T27" fmla="*/ 185 h 349"/>
              <a:gd name="T28" fmla="*/ 152 w 522"/>
              <a:gd name="T29" fmla="*/ 175 h 349"/>
              <a:gd name="T30" fmla="*/ 174 w 522"/>
              <a:gd name="T31" fmla="*/ 164 h 349"/>
              <a:gd name="T32" fmla="*/ 207 w 522"/>
              <a:gd name="T33" fmla="*/ 153 h 349"/>
              <a:gd name="T34" fmla="*/ 239 w 522"/>
              <a:gd name="T35" fmla="*/ 131 h 349"/>
              <a:gd name="T36" fmla="*/ 283 w 522"/>
              <a:gd name="T37" fmla="*/ 109 h 349"/>
              <a:gd name="T38" fmla="*/ 326 w 522"/>
              <a:gd name="T39" fmla="*/ 87 h 349"/>
              <a:gd name="T40" fmla="*/ 370 w 522"/>
              <a:gd name="T41" fmla="*/ 66 h 349"/>
              <a:gd name="T42" fmla="*/ 402 w 522"/>
              <a:gd name="T43" fmla="*/ 44 h 349"/>
              <a:gd name="T44" fmla="*/ 435 w 522"/>
              <a:gd name="T45" fmla="*/ 33 h 349"/>
              <a:gd name="T46" fmla="*/ 468 w 522"/>
              <a:gd name="T47" fmla="*/ 11 h 349"/>
              <a:gd name="T48" fmla="*/ 489 w 522"/>
              <a:gd name="T49" fmla="*/ 11 h 349"/>
              <a:gd name="T50" fmla="*/ 500 w 522"/>
              <a:gd name="T51" fmla="*/ 0 h 349"/>
              <a:gd name="T52" fmla="*/ 511 w 522"/>
              <a:gd name="T53" fmla="*/ 0 h 349"/>
              <a:gd name="T54" fmla="*/ 522 w 522"/>
              <a:gd name="T55" fmla="*/ 0 h 349"/>
              <a:gd name="T56" fmla="*/ 522 w 522"/>
              <a:gd name="T57" fmla="*/ 11 h 349"/>
              <a:gd name="T58" fmla="*/ 511 w 522"/>
              <a:gd name="T59" fmla="*/ 22 h 349"/>
              <a:gd name="T60" fmla="*/ 500 w 522"/>
              <a:gd name="T61" fmla="*/ 44 h 349"/>
              <a:gd name="T62" fmla="*/ 478 w 522"/>
              <a:gd name="T63" fmla="*/ 66 h 349"/>
              <a:gd name="T64" fmla="*/ 457 w 522"/>
              <a:gd name="T65" fmla="*/ 87 h 349"/>
              <a:gd name="T66" fmla="*/ 424 w 522"/>
              <a:gd name="T67" fmla="*/ 120 h 349"/>
              <a:gd name="T68" fmla="*/ 391 w 522"/>
              <a:gd name="T69" fmla="*/ 153 h 349"/>
              <a:gd name="T70" fmla="*/ 348 w 522"/>
              <a:gd name="T71" fmla="*/ 185 h 349"/>
              <a:gd name="T72" fmla="*/ 304 w 522"/>
              <a:gd name="T73" fmla="*/ 229 h 349"/>
              <a:gd name="T74" fmla="*/ 272 w 522"/>
              <a:gd name="T75" fmla="*/ 262 h 349"/>
              <a:gd name="T76" fmla="*/ 239 w 522"/>
              <a:gd name="T77" fmla="*/ 283 h 349"/>
              <a:gd name="T78" fmla="*/ 207 w 522"/>
              <a:gd name="T79" fmla="*/ 316 h 349"/>
              <a:gd name="T80" fmla="*/ 185 w 522"/>
              <a:gd name="T81" fmla="*/ 327 h 349"/>
              <a:gd name="T82" fmla="*/ 163 w 522"/>
              <a:gd name="T83" fmla="*/ 338 h 349"/>
              <a:gd name="T84" fmla="*/ 141 w 522"/>
              <a:gd name="T85" fmla="*/ 349 h 349"/>
              <a:gd name="T86" fmla="*/ 131 w 522"/>
              <a:gd name="T87" fmla="*/ 349 h 349"/>
              <a:gd name="T88" fmla="*/ 109 w 522"/>
              <a:gd name="T89" fmla="*/ 349 h 349"/>
              <a:gd name="T90" fmla="*/ 87 w 522"/>
              <a:gd name="T91" fmla="*/ 349 h 349"/>
              <a:gd name="T92" fmla="*/ 65 w 522"/>
              <a:gd name="T93" fmla="*/ 327 h 349"/>
              <a:gd name="T94" fmla="*/ 44 w 522"/>
              <a:gd name="T95" fmla="*/ 30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22" h="349">
                <a:moveTo>
                  <a:pt x="44" y="305"/>
                </a:moveTo>
                <a:lnTo>
                  <a:pt x="22" y="283"/>
                </a:lnTo>
                <a:lnTo>
                  <a:pt x="11" y="251"/>
                </a:lnTo>
                <a:lnTo>
                  <a:pt x="0" y="229"/>
                </a:lnTo>
                <a:lnTo>
                  <a:pt x="11" y="218"/>
                </a:lnTo>
                <a:lnTo>
                  <a:pt x="11" y="196"/>
                </a:lnTo>
                <a:lnTo>
                  <a:pt x="22" y="185"/>
                </a:lnTo>
                <a:lnTo>
                  <a:pt x="33" y="185"/>
                </a:lnTo>
                <a:lnTo>
                  <a:pt x="54" y="185"/>
                </a:lnTo>
                <a:lnTo>
                  <a:pt x="76" y="196"/>
                </a:lnTo>
                <a:lnTo>
                  <a:pt x="98" y="207"/>
                </a:lnTo>
                <a:lnTo>
                  <a:pt x="109" y="207"/>
                </a:lnTo>
                <a:lnTo>
                  <a:pt x="120" y="196"/>
                </a:lnTo>
                <a:lnTo>
                  <a:pt x="141" y="185"/>
                </a:lnTo>
                <a:lnTo>
                  <a:pt x="152" y="175"/>
                </a:lnTo>
                <a:lnTo>
                  <a:pt x="174" y="164"/>
                </a:lnTo>
                <a:lnTo>
                  <a:pt x="207" y="153"/>
                </a:lnTo>
                <a:lnTo>
                  <a:pt x="239" y="131"/>
                </a:lnTo>
                <a:lnTo>
                  <a:pt x="283" y="109"/>
                </a:lnTo>
                <a:lnTo>
                  <a:pt x="326" y="87"/>
                </a:lnTo>
                <a:lnTo>
                  <a:pt x="370" y="66"/>
                </a:lnTo>
                <a:lnTo>
                  <a:pt x="402" y="44"/>
                </a:lnTo>
                <a:lnTo>
                  <a:pt x="435" y="33"/>
                </a:lnTo>
                <a:lnTo>
                  <a:pt x="468" y="11"/>
                </a:lnTo>
                <a:lnTo>
                  <a:pt x="489" y="11"/>
                </a:lnTo>
                <a:lnTo>
                  <a:pt x="500" y="0"/>
                </a:lnTo>
                <a:lnTo>
                  <a:pt x="511" y="0"/>
                </a:lnTo>
                <a:lnTo>
                  <a:pt x="522" y="0"/>
                </a:lnTo>
                <a:lnTo>
                  <a:pt x="522" y="11"/>
                </a:lnTo>
                <a:lnTo>
                  <a:pt x="511" y="22"/>
                </a:lnTo>
                <a:lnTo>
                  <a:pt x="500" y="44"/>
                </a:lnTo>
                <a:lnTo>
                  <a:pt x="478" y="66"/>
                </a:lnTo>
                <a:lnTo>
                  <a:pt x="457" y="87"/>
                </a:lnTo>
                <a:lnTo>
                  <a:pt x="424" y="120"/>
                </a:lnTo>
                <a:lnTo>
                  <a:pt x="391" y="153"/>
                </a:lnTo>
                <a:lnTo>
                  <a:pt x="348" y="185"/>
                </a:lnTo>
                <a:lnTo>
                  <a:pt x="304" y="229"/>
                </a:lnTo>
                <a:lnTo>
                  <a:pt x="272" y="262"/>
                </a:lnTo>
                <a:lnTo>
                  <a:pt x="239" y="283"/>
                </a:lnTo>
                <a:lnTo>
                  <a:pt x="207" y="316"/>
                </a:lnTo>
                <a:lnTo>
                  <a:pt x="185" y="327"/>
                </a:lnTo>
                <a:lnTo>
                  <a:pt x="163" y="338"/>
                </a:lnTo>
                <a:lnTo>
                  <a:pt x="141" y="349"/>
                </a:lnTo>
                <a:lnTo>
                  <a:pt x="131" y="349"/>
                </a:lnTo>
                <a:lnTo>
                  <a:pt x="109" y="349"/>
                </a:lnTo>
                <a:lnTo>
                  <a:pt x="87" y="349"/>
                </a:lnTo>
                <a:lnTo>
                  <a:pt x="65" y="327"/>
                </a:lnTo>
                <a:lnTo>
                  <a:pt x="44" y="305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任意多边形 5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208838" y="3070225"/>
            <a:ext cx="207962" cy="187325"/>
          </a:xfrm>
          <a:custGeom>
            <a:avLst/>
            <a:gdLst>
              <a:gd name="T0" fmla="*/ 163 w 326"/>
              <a:gd name="T1" fmla="*/ 54 h 294"/>
              <a:gd name="T2" fmla="*/ 163 w 326"/>
              <a:gd name="T3" fmla="*/ 33 h 294"/>
              <a:gd name="T4" fmla="*/ 163 w 326"/>
              <a:gd name="T5" fmla="*/ 22 h 294"/>
              <a:gd name="T6" fmla="*/ 163 w 326"/>
              <a:gd name="T7" fmla="*/ 11 h 294"/>
              <a:gd name="T8" fmla="*/ 163 w 326"/>
              <a:gd name="T9" fmla="*/ 0 h 294"/>
              <a:gd name="T10" fmla="*/ 174 w 326"/>
              <a:gd name="T11" fmla="*/ 0 h 294"/>
              <a:gd name="T12" fmla="*/ 196 w 326"/>
              <a:gd name="T13" fmla="*/ 0 h 294"/>
              <a:gd name="T14" fmla="*/ 228 w 326"/>
              <a:gd name="T15" fmla="*/ 11 h 294"/>
              <a:gd name="T16" fmla="*/ 250 w 326"/>
              <a:gd name="T17" fmla="*/ 33 h 294"/>
              <a:gd name="T18" fmla="*/ 283 w 326"/>
              <a:gd name="T19" fmla="*/ 43 h 294"/>
              <a:gd name="T20" fmla="*/ 304 w 326"/>
              <a:gd name="T21" fmla="*/ 65 h 294"/>
              <a:gd name="T22" fmla="*/ 315 w 326"/>
              <a:gd name="T23" fmla="*/ 87 h 294"/>
              <a:gd name="T24" fmla="*/ 326 w 326"/>
              <a:gd name="T25" fmla="*/ 109 h 294"/>
              <a:gd name="T26" fmla="*/ 326 w 326"/>
              <a:gd name="T27" fmla="*/ 120 h 294"/>
              <a:gd name="T28" fmla="*/ 315 w 326"/>
              <a:gd name="T29" fmla="*/ 141 h 294"/>
              <a:gd name="T30" fmla="*/ 304 w 326"/>
              <a:gd name="T31" fmla="*/ 152 h 294"/>
              <a:gd name="T32" fmla="*/ 293 w 326"/>
              <a:gd name="T33" fmla="*/ 163 h 294"/>
              <a:gd name="T34" fmla="*/ 272 w 326"/>
              <a:gd name="T35" fmla="*/ 174 h 294"/>
              <a:gd name="T36" fmla="*/ 239 w 326"/>
              <a:gd name="T37" fmla="*/ 196 h 294"/>
              <a:gd name="T38" fmla="*/ 206 w 326"/>
              <a:gd name="T39" fmla="*/ 207 h 294"/>
              <a:gd name="T40" fmla="*/ 174 w 326"/>
              <a:gd name="T41" fmla="*/ 228 h 294"/>
              <a:gd name="T42" fmla="*/ 141 w 326"/>
              <a:gd name="T43" fmla="*/ 239 h 294"/>
              <a:gd name="T44" fmla="*/ 109 w 326"/>
              <a:gd name="T45" fmla="*/ 261 h 294"/>
              <a:gd name="T46" fmla="*/ 87 w 326"/>
              <a:gd name="T47" fmla="*/ 272 h 294"/>
              <a:gd name="T48" fmla="*/ 54 w 326"/>
              <a:gd name="T49" fmla="*/ 283 h 294"/>
              <a:gd name="T50" fmla="*/ 32 w 326"/>
              <a:gd name="T51" fmla="*/ 283 h 294"/>
              <a:gd name="T52" fmla="*/ 22 w 326"/>
              <a:gd name="T53" fmla="*/ 294 h 294"/>
              <a:gd name="T54" fmla="*/ 11 w 326"/>
              <a:gd name="T55" fmla="*/ 294 h 294"/>
              <a:gd name="T56" fmla="*/ 0 w 326"/>
              <a:gd name="T57" fmla="*/ 283 h 294"/>
              <a:gd name="T58" fmla="*/ 0 w 326"/>
              <a:gd name="T59" fmla="*/ 272 h 294"/>
              <a:gd name="T60" fmla="*/ 0 w 326"/>
              <a:gd name="T61" fmla="*/ 261 h 294"/>
              <a:gd name="T62" fmla="*/ 11 w 326"/>
              <a:gd name="T63" fmla="*/ 250 h 294"/>
              <a:gd name="T64" fmla="*/ 22 w 326"/>
              <a:gd name="T65" fmla="*/ 239 h 294"/>
              <a:gd name="T66" fmla="*/ 43 w 326"/>
              <a:gd name="T67" fmla="*/ 218 h 294"/>
              <a:gd name="T68" fmla="*/ 65 w 326"/>
              <a:gd name="T69" fmla="*/ 207 h 294"/>
              <a:gd name="T70" fmla="*/ 87 w 326"/>
              <a:gd name="T71" fmla="*/ 185 h 294"/>
              <a:gd name="T72" fmla="*/ 109 w 326"/>
              <a:gd name="T73" fmla="*/ 163 h 294"/>
              <a:gd name="T74" fmla="*/ 130 w 326"/>
              <a:gd name="T75" fmla="*/ 141 h 294"/>
              <a:gd name="T76" fmla="*/ 141 w 326"/>
              <a:gd name="T77" fmla="*/ 120 h 294"/>
              <a:gd name="T78" fmla="*/ 152 w 326"/>
              <a:gd name="T79" fmla="*/ 98 h 294"/>
              <a:gd name="T80" fmla="*/ 163 w 326"/>
              <a:gd name="T81" fmla="*/ 87 h 294"/>
              <a:gd name="T82" fmla="*/ 163 w 326"/>
              <a:gd name="T83" fmla="*/ 76 h 294"/>
              <a:gd name="T84" fmla="*/ 163 w 326"/>
              <a:gd name="T85" fmla="*/ 65 h 294"/>
              <a:gd name="T86" fmla="*/ 163 w 326"/>
              <a:gd name="T87" fmla="*/ 5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6" h="294">
                <a:moveTo>
                  <a:pt x="163" y="54"/>
                </a:moveTo>
                <a:lnTo>
                  <a:pt x="163" y="33"/>
                </a:lnTo>
                <a:lnTo>
                  <a:pt x="163" y="22"/>
                </a:lnTo>
                <a:lnTo>
                  <a:pt x="163" y="11"/>
                </a:lnTo>
                <a:lnTo>
                  <a:pt x="163" y="0"/>
                </a:lnTo>
                <a:lnTo>
                  <a:pt x="174" y="0"/>
                </a:lnTo>
                <a:lnTo>
                  <a:pt x="196" y="0"/>
                </a:lnTo>
                <a:lnTo>
                  <a:pt x="228" y="11"/>
                </a:lnTo>
                <a:lnTo>
                  <a:pt x="250" y="33"/>
                </a:lnTo>
                <a:lnTo>
                  <a:pt x="283" y="43"/>
                </a:lnTo>
                <a:lnTo>
                  <a:pt x="304" y="65"/>
                </a:lnTo>
                <a:lnTo>
                  <a:pt x="315" y="87"/>
                </a:lnTo>
                <a:lnTo>
                  <a:pt x="326" y="109"/>
                </a:lnTo>
                <a:lnTo>
                  <a:pt x="326" y="120"/>
                </a:lnTo>
                <a:lnTo>
                  <a:pt x="315" y="141"/>
                </a:lnTo>
                <a:lnTo>
                  <a:pt x="304" y="152"/>
                </a:lnTo>
                <a:lnTo>
                  <a:pt x="293" y="163"/>
                </a:lnTo>
                <a:lnTo>
                  <a:pt x="272" y="174"/>
                </a:lnTo>
                <a:lnTo>
                  <a:pt x="239" y="196"/>
                </a:lnTo>
                <a:lnTo>
                  <a:pt x="206" y="207"/>
                </a:lnTo>
                <a:lnTo>
                  <a:pt x="174" y="228"/>
                </a:lnTo>
                <a:lnTo>
                  <a:pt x="141" y="239"/>
                </a:lnTo>
                <a:lnTo>
                  <a:pt x="109" y="261"/>
                </a:lnTo>
                <a:lnTo>
                  <a:pt x="87" y="272"/>
                </a:lnTo>
                <a:lnTo>
                  <a:pt x="54" y="283"/>
                </a:lnTo>
                <a:lnTo>
                  <a:pt x="32" y="283"/>
                </a:lnTo>
                <a:lnTo>
                  <a:pt x="22" y="294"/>
                </a:lnTo>
                <a:lnTo>
                  <a:pt x="11" y="294"/>
                </a:lnTo>
                <a:lnTo>
                  <a:pt x="0" y="283"/>
                </a:lnTo>
                <a:lnTo>
                  <a:pt x="0" y="272"/>
                </a:lnTo>
                <a:lnTo>
                  <a:pt x="0" y="261"/>
                </a:lnTo>
                <a:lnTo>
                  <a:pt x="11" y="250"/>
                </a:lnTo>
                <a:lnTo>
                  <a:pt x="22" y="239"/>
                </a:lnTo>
                <a:lnTo>
                  <a:pt x="43" y="218"/>
                </a:lnTo>
                <a:lnTo>
                  <a:pt x="65" y="207"/>
                </a:lnTo>
                <a:lnTo>
                  <a:pt x="87" y="185"/>
                </a:lnTo>
                <a:lnTo>
                  <a:pt x="109" y="163"/>
                </a:lnTo>
                <a:lnTo>
                  <a:pt x="130" y="141"/>
                </a:lnTo>
                <a:lnTo>
                  <a:pt x="141" y="120"/>
                </a:lnTo>
                <a:lnTo>
                  <a:pt x="152" y="98"/>
                </a:lnTo>
                <a:lnTo>
                  <a:pt x="163" y="87"/>
                </a:lnTo>
                <a:lnTo>
                  <a:pt x="163" y="76"/>
                </a:lnTo>
                <a:lnTo>
                  <a:pt x="163" y="65"/>
                </a:lnTo>
                <a:lnTo>
                  <a:pt x="163" y="5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任意多边形 52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202488" y="3327400"/>
            <a:ext cx="303212" cy="212725"/>
          </a:xfrm>
          <a:custGeom>
            <a:avLst/>
            <a:gdLst>
              <a:gd name="T0" fmla="*/ 0 w 478"/>
              <a:gd name="T1" fmla="*/ 10 h 337"/>
              <a:gd name="T2" fmla="*/ 11 w 478"/>
              <a:gd name="T3" fmla="*/ 10 h 337"/>
              <a:gd name="T4" fmla="*/ 22 w 478"/>
              <a:gd name="T5" fmla="*/ 10 h 337"/>
              <a:gd name="T6" fmla="*/ 33 w 478"/>
              <a:gd name="T7" fmla="*/ 0 h 337"/>
              <a:gd name="T8" fmla="*/ 43 w 478"/>
              <a:gd name="T9" fmla="*/ 0 h 337"/>
              <a:gd name="T10" fmla="*/ 65 w 478"/>
              <a:gd name="T11" fmla="*/ 0 h 337"/>
              <a:gd name="T12" fmla="*/ 87 w 478"/>
              <a:gd name="T13" fmla="*/ 0 h 337"/>
              <a:gd name="T14" fmla="*/ 109 w 478"/>
              <a:gd name="T15" fmla="*/ 0 h 337"/>
              <a:gd name="T16" fmla="*/ 130 w 478"/>
              <a:gd name="T17" fmla="*/ 0 h 337"/>
              <a:gd name="T18" fmla="*/ 196 w 478"/>
              <a:gd name="T19" fmla="*/ 0 h 337"/>
              <a:gd name="T20" fmla="*/ 250 w 478"/>
              <a:gd name="T21" fmla="*/ 21 h 337"/>
              <a:gd name="T22" fmla="*/ 304 w 478"/>
              <a:gd name="T23" fmla="*/ 43 h 337"/>
              <a:gd name="T24" fmla="*/ 337 w 478"/>
              <a:gd name="T25" fmla="*/ 54 h 337"/>
              <a:gd name="T26" fmla="*/ 359 w 478"/>
              <a:gd name="T27" fmla="*/ 76 h 337"/>
              <a:gd name="T28" fmla="*/ 391 w 478"/>
              <a:gd name="T29" fmla="*/ 97 h 337"/>
              <a:gd name="T30" fmla="*/ 413 w 478"/>
              <a:gd name="T31" fmla="*/ 119 h 337"/>
              <a:gd name="T32" fmla="*/ 435 w 478"/>
              <a:gd name="T33" fmla="*/ 141 h 337"/>
              <a:gd name="T34" fmla="*/ 457 w 478"/>
              <a:gd name="T35" fmla="*/ 163 h 337"/>
              <a:gd name="T36" fmla="*/ 467 w 478"/>
              <a:gd name="T37" fmla="*/ 185 h 337"/>
              <a:gd name="T38" fmla="*/ 478 w 478"/>
              <a:gd name="T39" fmla="*/ 206 h 337"/>
              <a:gd name="T40" fmla="*/ 478 w 478"/>
              <a:gd name="T41" fmla="*/ 228 h 337"/>
              <a:gd name="T42" fmla="*/ 478 w 478"/>
              <a:gd name="T43" fmla="*/ 250 h 337"/>
              <a:gd name="T44" fmla="*/ 478 w 478"/>
              <a:gd name="T45" fmla="*/ 272 h 337"/>
              <a:gd name="T46" fmla="*/ 478 w 478"/>
              <a:gd name="T47" fmla="*/ 282 h 337"/>
              <a:gd name="T48" fmla="*/ 478 w 478"/>
              <a:gd name="T49" fmla="*/ 304 h 337"/>
              <a:gd name="T50" fmla="*/ 478 w 478"/>
              <a:gd name="T51" fmla="*/ 315 h 337"/>
              <a:gd name="T52" fmla="*/ 467 w 478"/>
              <a:gd name="T53" fmla="*/ 326 h 337"/>
              <a:gd name="T54" fmla="*/ 457 w 478"/>
              <a:gd name="T55" fmla="*/ 337 h 337"/>
              <a:gd name="T56" fmla="*/ 446 w 478"/>
              <a:gd name="T57" fmla="*/ 337 h 337"/>
              <a:gd name="T58" fmla="*/ 435 w 478"/>
              <a:gd name="T59" fmla="*/ 337 h 337"/>
              <a:gd name="T60" fmla="*/ 424 w 478"/>
              <a:gd name="T61" fmla="*/ 337 h 337"/>
              <a:gd name="T62" fmla="*/ 402 w 478"/>
              <a:gd name="T63" fmla="*/ 326 h 337"/>
              <a:gd name="T64" fmla="*/ 380 w 478"/>
              <a:gd name="T65" fmla="*/ 315 h 337"/>
              <a:gd name="T66" fmla="*/ 359 w 478"/>
              <a:gd name="T67" fmla="*/ 293 h 337"/>
              <a:gd name="T68" fmla="*/ 326 w 478"/>
              <a:gd name="T69" fmla="*/ 272 h 337"/>
              <a:gd name="T70" fmla="*/ 283 w 478"/>
              <a:gd name="T71" fmla="*/ 250 h 337"/>
              <a:gd name="T72" fmla="*/ 250 w 478"/>
              <a:gd name="T73" fmla="*/ 217 h 337"/>
              <a:gd name="T74" fmla="*/ 196 w 478"/>
              <a:gd name="T75" fmla="*/ 174 h 337"/>
              <a:gd name="T76" fmla="*/ 152 w 478"/>
              <a:gd name="T77" fmla="*/ 141 h 337"/>
              <a:gd name="T78" fmla="*/ 109 w 478"/>
              <a:gd name="T79" fmla="*/ 108 h 337"/>
              <a:gd name="T80" fmla="*/ 76 w 478"/>
              <a:gd name="T81" fmla="*/ 76 h 337"/>
              <a:gd name="T82" fmla="*/ 54 w 478"/>
              <a:gd name="T83" fmla="*/ 54 h 337"/>
              <a:gd name="T84" fmla="*/ 33 w 478"/>
              <a:gd name="T85" fmla="*/ 43 h 337"/>
              <a:gd name="T86" fmla="*/ 11 w 478"/>
              <a:gd name="T87" fmla="*/ 32 h 337"/>
              <a:gd name="T88" fmla="*/ 0 w 478"/>
              <a:gd name="T89" fmla="*/ 21 h 337"/>
              <a:gd name="T90" fmla="*/ 0 w 478"/>
              <a:gd name="T91" fmla="*/ 1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78" h="337">
                <a:moveTo>
                  <a:pt x="0" y="10"/>
                </a:moveTo>
                <a:lnTo>
                  <a:pt x="11" y="10"/>
                </a:lnTo>
                <a:lnTo>
                  <a:pt x="22" y="10"/>
                </a:lnTo>
                <a:lnTo>
                  <a:pt x="33" y="0"/>
                </a:lnTo>
                <a:lnTo>
                  <a:pt x="43" y="0"/>
                </a:lnTo>
                <a:lnTo>
                  <a:pt x="65" y="0"/>
                </a:lnTo>
                <a:lnTo>
                  <a:pt x="87" y="0"/>
                </a:lnTo>
                <a:lnTo>
                  <a:pt x="109" y="0"/>
                </a:lnTo>
                <a:lnTo>
                  <a:pt x="130" y="0"/>
                </a:lnTo>
                <a:lnTo>
                  <a:pt x="196" y="0"/>
                </a:lnTo>
                <a:lnTo>
                  <a:pt x="250" y="21"/>
                </a:lnTo>
                <a:lnTo>
                  <a:pt x="304" y="43"/>
                </a:lnTo>
                <a:lnTo>
                  <a:pt x="337" y="54"/>
                </a:lnTo>
                <a:lnTo>
                  <a:pt x="359" y="76"/>
                </a:lnTo>
                <a:lnTo>
                  <a:pt x="391" y="97"/>
                </a:lnTo>
                <a:lnTo>
                  <a:pt x="413" y="119"/>
                </a:lnTo>
                <a:lnTo>
                  <a:pt x="435" y="141"/>
                </a:lnTo>
                <a:lnTo>
                  <a:pt x="457" y="163"/>
                </a:lnTo>
                <a:lnTo>
                  <a:pt x="467" y="185"/>
                </a:lnTo>
                <a:lnTo>
                  <a:pt x="478" y="206"/>
                </a:lnTo>
                <a:lnTo>
                  <a:pt x="478" y="228"/>
                </a:lnTo>
                <a:lnTo>
                  <a:pt x="478" y="250"/>
                </a:lnTo>
                <a:lnTo>
                  <a:pt x="478" y="272"/>
                </a:lnTo>
                <a:lnTo>
                  <a:pt x="478" y="282"/>
                </a:lnTo>
                <a:lnTo>
                  <a:pt x="478" y="304"/>
                </a:lnTo>
                <a:lnTo>
                  <a:pt x="478" y="315"/>
                </a:lnTo>
                <a:lnTo>
                  <a:pt x="467" y="326"/>
                </a:lnTo>
                <a:lnTo>
                  <a:pt x="457" y="337"/>
                </a:lnTo>
                <a:lnTo>
                  <a:pt x="446" y="337"/>
                </a:lnTo>
                <a:lnTo>
                  <a:pt x="435" y="337"/>
                </a:lnTo>
                <a:lnTo>
                  <a:pt x="424" y="337"/>
                </a:lnTo>
                <a:lnTo>
                  <a:pt x="402" y="326"/>
                </a:lnTo>
                <a:lnTo>
                  <a:pt x="380" y="315"/>
                </a:lnTo>
                <a:lnTo>
                  <a:pt x="359" y="293"/>
                </a:lnTo>
                <a:lnTo>
                  <a:pt x="326" y="272"/>
                </a:lnTo>
                <a:lnTo>
                  <a:pt x="283" y="250"/>
                </a:lnTo>
                <a:lnTo>
                  <a:pt x="250" y="217"/>
                </a:lnTo>
                <a:lnTo>
                  <a:pt x="196" y="174"/>
                </a:lnTo>
                <a:lnTo>
                  <a:pt x="152" y="141"/>
                </a:lnTo>
                <a:lnTo>
                  <a:pt x="109" y="108"/>
                </a:lnTo>
                <a:lnTo>
                  <a:pt x="76" y="76"/>
                </a:lnTo>
                <a:lnTo>
                  <a:pt x="54" y="54"/>
                </a:lnTo>
                <a:lnTo>
                  <a:pt x="33" y="43"/>
                </a:lnTo>
                <a:lnTo>
                  <a:pt x="11" y="32"/>
                </a:lnTo>
                <a:lnTo>
                  <a:pt x="0" y="21"/>
                </a:lnTo>
                <a:lnTo>
                  <a:pt x="0" y="1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任意多边形 53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6788150" y="2089150"/>
            <a:ext cx="193675" cy="407988"/>
          </a:xfrm>
          <a:custGeom>
            <a:avLst/>
            <a:gdLst>
              <a:gd name="T0" fmla="*/ 141 w 304"/>
              <a:gd name="T1" fmla="*/ 391 h 642"/>
              <a:gd name="T2" fmla="*/ 119 w 304"/>
              <a:gd name="T3" fmla="*/ 337 h 642"/>
              <a:gd name="T4" fmla="*/ 108 w 304"/>
              <a:gd name="T5" fmla="*/ 283 h 642"/>
              <a:gd name="T6" fmla="*/ 98 w 304"/>
              <a:gd name="T7" fmla="*/ 239 h 642"/>
              <a:gd name="T8" fmla="*/ 87 w 304"/>
              <a:gd name="T9" fmla="*/ 206 h 642"/>
              <a:gd name="T10" fmla="*/ 76 w 304"/>
              <a:gd name="T11" fmla="*/ 174 h 642"/>
              <a:gd name="T12" fmla="*/ 65 w 304"/>
              <a:gd name="T13" fmla="*/ 141 h 642"/>
              <a:gd name="T14" fmla="*/ 54 w 304"/>
              <a:gd name="T15" fmla="*/ 130 h 642"/>
              <a:gd name="T16" fmla="*/ 43 w 304"/>
              <a:gd name="T17" fmla="*/ 108 h 642"/>
              <a:gd name="T18" fmla="*/ 21 w 304"/>
              <a:gd name="T19" fmla="*/ 87 h 642"/>
              <a:gd name="T20" fmla="*/ 11 w 304"/>
              <a:gd name="T21" fmla="*/ 65 h 642"/>
              <a:gd name="T22" fmla="*/ 0 w 304"/>
              <a:gd name="T23" fmla="*/ 43 h 642"/>
              <a:gd name="T24" fmla="*/ 0 w 304"/>
              <a:gd name="T25" fmla="*/ 32 h 642"/>
              <a:gd name="T26" fmla="*/ 0 w 304"/>
              <a:gd name="T27" fmla="*/ 21 h 642"/>
              <a:gd name="T28" fmla="*/ 11 w 304"/>
              <a:gd name="T29" fmla="*/ 10 h 642"/>
              <a:gd name="T30" fmla="*/ 21 w 304"/>
              <a:gd name="T31" fmla="*/ 10 h 642"/>
              <a:gd name="T32" fmla="*/ 43 w 304"/>
              <a:gd name="T33" fmla="*/ 0 h 642"/>
              <a:gd name="T34" fmla="*/ 65 w 304"/>
              <a:gd name="T35" fmla="*/ 10 h 642"/>
              <a:gd name="T36" fmla="*/ 98 w 304"/>
              <a:gd name="T37" fmla="*/ 10 h 642"/>
              <a:gd name="T38" fmla="*/ 130 w 304"/>
              <a:gd name="T39" fmla="*/ 21 h 642"/>
              <a:gd name="T40" fmla="*/ 174 w 304"/>
              <a:gd name="T41" fmla="*/ 43 h 642"/>
              <a:gd name="T42" fmla="*/ 195 w 304"/>
              <a:gd name="T43" fmla="*/ 108 h 642"/>
              <a:gd name="T44" fmla="*/ 206 w 304"/>
              <a:gd name="T45" fmla="*/ 174 h 642"/>
              <a:gd name="T46" fmla="*/ 217 w 304"/>
              <a:gd name="T47" fmla="*/ 239 h 642"/>
              <a:gd name="T48" fmla="*/ 239 w 304"/>
              <a:gd name="T49" fmla="*/ 293 h 642"/>
              <a:gd name="T50" fmla="*/ 250 w 304"/>
              <a:gd name="T51" fmla="*/ 348 h 642"/>
              <a:gd name="T52" fmla="*/ 261 w 304"/>
              <a:gd name="T53" fmla="*/ 391 h 642"/>
              <a:gd name="T54" fmla="*/ 271 w 304"/>
              <a:gd name="T55" fmla="*/ 435 h 642"/>
              <a:gd name="T56" fmla="*/ 282 w 304"/>
              <a:gd name="T57" fmla="*/ 478 h 642"/>
              <a:gd name="T58" fmla="*/ 282 w 304"/>
              <a:gd name="T59" fmla="*/ 511 h 642"/>
              <a:gd name="T60" fmla="*/ 293 w 304"/>
              <a:gd name="T61" fmla="*/ 544 h 642"/>
              <a:gd name="T62" fmla="*/ 293 w 304"/>
              <a:gd name="T63" fmla="*/ 565 h 642"/>
              <a:gd name="T64" fmla="*/ 304 w 304"/>
              <a:gd name="T65" fmla="*/ 587 h 642"/>
              <a:gd name="T66" fmla="*/ 304 w 304"/>
              <a:gd name="T67" fmla="*/ 609 h 642"/>
              <a:gd name="T68" fmla="*/ 304 w 304"/>
              <a:gd name="T69" fmla="*/ 620 h 642"/>
              <a:gd name="T70" fmla="*/ 304 w 304"/>
              <a:gd name="T71" fmla="*/ 631 h 642"/>
              <a:gd name="T72" fmla="*/ 293 w 304"/>
              <a:gd name="T73" fmla="*/ 642 h 642"/>
              <a:gd name="T74" fmla="*/ 282 w 304"/>
              <a:gd name="T75" fmla="*/ 642 h 642"/>
              <a:gd name="T76" fmla="*/ 261 w 304"/>
              <a:gd name="T77" fmla="*/ 642 h 642"/>
              <a:gd name="T78" fmla="*/ 250 w 304"/>
              <a:gd name="T79" fmla="*/ 620 h 642"/>
              <a:gd name="T80" fmla="*/ 239 w 304"/>
              <a:gd name="T81" fmla="*/ 620 h 642"/>
              <a:gd name="T82" fmla="*/ 228 w 304"/>
              <a:gd name="T83" fmla="*/ 598 h 642"/>
              <a:gd name="T84" fmla="*/ 217 w 304"/>
              <a:gd name="T85" fmla="*/ 587 h 642"/>
              <a:gd name="T86" fmla="*/ 206 w 304"/>
              <a:gd name="T87" fmla="*/ 555 h 642"/>
              <a:gd name="T88" fmla="*/ 195 w 304"/>
              <a:gd name="T89" fmla="*/ 522 h 642"/>
              <a:gd name="T90" fmla="*/ 174 w 304"/>
              <a:gd name="T91" fmla="*/ 489 h 642"/>
              <a:gd name="T92" fmla="*/ 163 w 304"/>
              <a:gd name="T93" fmla="*/ 435 h 642"/>
              <a:gd name="T94" fmla="*/ 141 w 304"/>
              <a:gd name="T95" fmla="*/ 391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4" h="642">
                <a:moveTo>
                  <a:pt x="141" y="391"/>
                </a:moveTo>
                <a:lnTo>
                  <a:pt x="119" y="337"/>
                </a:lnTo>
                <a:lnTo>
                  <a:pt x="108" y="283"/>
                </a:lnTo>
                <a:lnTo>
                  <a:pt x="98" y="239"/>
                </a:lnTo>
                <a:lnTo>
                  <a:pt x="87" y="206"/>
                </a:lnTo>
                <a:lnTo>
                  <a:pt x="76" y="174"/>
                </a:lnTo>
                <a:lnTo>
                  <a:pt x="65" y="141"/>
                </a:lnTo>
                <a:lnTo>
                  <a:pt x="54" y="130"/>
                </a:lnTo>
                <a:lnTo>
                  <a:pt x="43" y="108"/>
                </a:lnTo>
                <a:lnTo>
                  <a:pt x="21" y="87"/>
                </a:lnTo>
                <a:lnTo>
                  <a:pt x="11" y="65"/>
                </a:lnTo>
                <a:lnTo>
                  <a:pt x="0" y="43"/>
                </a:lnTo>
                <a:lnTo>
                  <a:pt x="0" y="32"/>
                </a:lnTo>
                <a:lnTo>
                  <a:pt x="0" y="21"/>
                </a:lnTo>
                <a:lnTo>
                  <a:pt x="11" y="10"/>
                </a:lnTo>
                <a:lnTo>
                  <a:pt x="21" y="10"/>
                </a:lnTo>
                <a:lnTo>
                  <a:pt x="43" y="0"/>
                </a:lnTo>
                <a:lnTo>
                  <a:pt x="65" y="10"/>
                </a:lnTo>
                <a:lnTo>
                  <a:pt x="98" y="10"/>
                </a:lnTo>
                <a:lnTo>
                  <a:pt x="130" y="21"/>
                </a:lnTo>
                <a:lnTo>
                  <a:pt x="174" y="43"/>
                </a:lnTo>
                <a:lnTo>
                  <a:pt x="195" y="108"/>
                </a:lnTo>
                <a:lnTo>
                  <a:pt x="206" y="174"/>
                </a:lnTo>
                <a:lnTo>
                  <a:pt x="217" y="239"/>
                </a:lnTo>
                <a:lnTo>
                  <a:pt x="239" y="293"/>
                </a:lnTo>
                <a:lnTo>
                  <a:pt x="250" y="348"/>
                </a:lnTo>
                <a:lnTo>
                  <a:pt x="261" y="391"/>
                </a:lnTo>
                <a:lnTo>
                  <a:pt x="271" y="435"/>
                </a:lnTo>
                <a:lnTo>
                  <a:pt x="282" y="478"/>
                </a:lnTo>
                <a:lnTo>
                  <a:pt x="282" y="511"/>
                </a:lnTo>
                <a:lnTo>
                  <a:pt x="293" y="544"/>
                </a:lnTo>
                <a:lnTo>
                  <a:pt x="293" y="565"/>
                </a:lnTo>
                <a:lnTo>
                  <a:pt x="304" y="587"/>
                </a:lnTo>
                <a:lnTo>
                  <a:pt x="304" y="609"/>
                </a:lnTo>
                <a:lnTo>
                  <a:pt x="304" y="620"/>
                </a:lnTo>
                <a:lnTo>
                  <a:pt x="304" y="631"/>
                </a:lnTo>
                <a:lnTo>
                  <a:pt x="293" y="642"/>
                </a:lnTo>
                <a:lnTo>
                  <a:pt x="282" y="642"/>
                </a:lnTo>
                <a:lnTo>
                  <a:pt x="261" y="642"/>
                </a:lnTo>
                <a:lnTo>
                  <a:pt x="250" y="620"/>
                </a:lnTo>
                <a:lnTo>
                  <a:pt x="239" y="620"/>
                </a:lnTo>
                <a:lnTo>
                  <a:pt x="228" y="598"/>
                </a:lnTo>
                <a:lnTo>
                  <a:pt x="217" y="587"/>
                </a:lnTo>
                <a:lnTo>
                  <a:pt x="206" y="555"/>
                </a:lnTo>
                <a:lnTo>
                  <a:pt x="195" y="522"/>
                </a:lnTo>
                <a:lnTo>
                  <a:pt x="174" y="489"/>
                </a:lnTo>
                <a:lnTo>
                  <a:pt x="163" y="435"/>
                </a:lnTo>
                <a:lnTo>
                  <a:pt x="141" y="39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任意多边形 54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843713" y="2012950"/>
            <a:ext cx="682625" cy="422275"/>
          </a:xfrm>
          <a:custGeom>
            <a:avLst/>
            <a:gdLst>
              <a:gd name="T0" fmla="*/ 859 w 1076"/>
              <a:gd name="T1" fmla="*/ 500 h 664"/>
              <a:gd name="T2" fmla="*/ 815 w 1076"/>
              <a:gd name="T3" fmla="*/ 577 h 664"/>
              <a:gd name="T4" fmla="*/ 772 w 1076"/>
              <a:gd name="T5" fmla="*/ 631 h 664"/>
              <a:gd name="T6" fmla="*/ 728 w 1076"/>
              <a:gd name="T7" fmla="*/ 664 h 664"/>
              <a:gd name="T8" fmla="*/ 717 w 1076"/>
              <a:gd name="T9" fmla="*/ 588 h 664"/>
              <a:gd name="T10" fmla="*/ 750 w 1076"/>
              <a:gd name="T11" fmla="*/ 446 h 664"/>
              <a:gd name="T12" fmla="*/ 772 w 1076"/>
              <a:gd name="T13" fmla="*/ 337 h 664"/>
              <a:gd name="T14" fmla="*/ 793 w 1076"/>
              <a:gd name="T15" fmla="*/ 261 h 664"/>
              <a:gd name="T16" fmla="*/ 804 w 1076"/>
              <a:gd name="T17" fmla="*/ 207 h 664"/>
              <a:gd name="T18" fmla="*/ 793 w 1076"/>
              <a:gd name="T19" fmla="*/ 163 h 664"/>
              <a:gd name="T20" fmla="*/ 782 w 1076"/>
              <a:gd name="T21" fmla="*/ 141 h 664"/>
              <a:gd name="T22" fmla="*/ 750 w 1076"/>
              <a:gd name="T23" fmla="*/ 141 h 664"/>
              <a:gd name="T24" fmla="*/ 695 w 1076"/>
              <a:gd name="T25" fmla="*/ 152 h 664"/>
              <a:gd name="T26" fmla="*/ 619 w 1076"/>
              <a:gd name="T27" fmla="*/ 152 h 664"/>
              <a:gd name="T28" fmla="*/ 521 w 1076"/>
              <a:gd name="T29" fmla="*/ 174 h 664"/>
              <a:gd name="T30" fmla="*/ 402 w 1076"/>
              <a:gd name="T31" fmla="*/ 185 h 664"/>
              <a:gd name="T32" fmla="*/ 261 w 1076"/>
              <a:gd name="T33" fmla="*/ 207 h 664"/>
              <a:gd name="T34" fmla="*/ 87 w 1076"/>
              <a:gd name="T35" fmla="*/ 228 h 664"/>
              <a:gd name="T36" fmla="*/ 0 w 1076"/>
              <a:gd name="T37" fmla="*/ 163 h 664"/>
              <a:gd name="T38" fmla="*/ 250 w 1076"/>
              <a:gd name="T39" fmla="*/ 130 h 664"/>
              <a:gd name="T40" fmla="*/ 500 w 1076"/>
              <a:gd name="T41" fmla="*/ 87 h 664"/>
              <a:gd name="T42" fmla="*/ 608 w 1076"/>
              <a:gd name="T43" fmla="*/ 65 h 664"/>
              <a:gd name="T44" fmla="*/ 685 w 1076"/>
              <a:gd name="T45" fmla="*/ 54 h 664"/>
              <a:gd name="T46" fmla="*/ 739 w 1076"/>
              <a:gd name="T47" fmla="*/ 33 h 664"/>
              <a:gd name="T48" fmla="*/ 761 w 1076"/>
              <a:gd name="T49" fmla="*/ 22 h 664"/>
              <a:gd name="T50" fmla="*/ 815 w 1076"/>
              <a:gd name="T51" fmla="*/ 0 h 664"/>
              <a:gd name="T52" fmla="*/ 848 w 1076"/>
              <a:gd name="T53" fmla="*/ 0 h 664"/>
              <a:gd name="T54" fmla="*/ 880 w 1076"/>
              <a:gd name="T55" fmla="*/ 11 h 664"/>
              <a:gd name="T56" fmla="*/ 913 w 1076"/>
              <a:gd name="T57" fmla="*/ 33 h 664"/>
              <a:gd name="T58" fmla="*/ 956 w 1076"/>
              <a:gd name="T59" fmla="*/ 65 h 664"/>
              <a:gd name="T60" fmla="*/ 1000 w 1076"/>
              <a:gd name="T61" fmla="*/ 109 h 664"/>
              <a:gd name="T62" fmla="*/ 1043 w 1076"/>
              <a:gd name="T63" fmla="*/ 141 h 664"/>
              <a:gd name="T64" fmla="*/ 1065 w 1076"/>
              <a:gd name="T65" fmla="*/ 174 h 664"/>
              <a:gd name="T66" fmla="*/ 1076 w 1076"/>
              <a:gd name="T67" fmla="*/ 196 h 664"/>
              <a:gd name="T68" fmla="*/ 1065 w 1076"/>
              <a:gd name="T69" fmla="*/ 218 h 664"/>
              <a:gd name="T70" fmla="*/ 1022 w 1076"/>
              <a:gd name="T71" fmla="*/ 228 h 664"/>
              <a:gd name="T72" fmla="*/ 1000 w 1076"/>
              <a:gd name="T73" fmla="*/ 250 h 664"/>
              <a:gd name="T74" fmla="*/ 967 w 1076"/>
              <a:gd name="T75" fmla="*/ 294 h 664"/>
              <a:gd name="T76" fmla="*/ 924 w 1076"/>
              <a:gd name="T77" fmla="*/ 359 h 664"/>
              <a:gd name="T78" fmla="*/ 880 w 1076"/>
              <a:gd name="T79" fmla="*/ 457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6" h="664">
                <a:moveTo>
                  <a:pt x="880" y="457"/>
                </a:moveTo>
                <a:lnTo>
                  <a:pt x="859" y="500"/>
                </a:lnTo>
                <a:lnTo>
                  <a:pt x="837" y="544"/>
                </a:lnTo>
                <a:lnTo>
                  <a:pt x="815" y="577"/>
                </a:lnTo>
                <a:lnTo>
                  <a:pt x="793" y="609"/>
                </a:lnTo>
                <a:lnTo>
                  <a:pt x="772" y="631"/>
                </a:lnTo>
                <a:lnTo>
                  <a:pt x="750" y="653"/>
                </a:lnTo>
                <a:lnTo>
                  <a:pt x="728" y="664"/>
                </a:lnTo>
                <a:lnTo>
                  <a:pt x="695" y="664"/>
                </a:lnTo>
                <a:lnTo>
                  <a:pt x="717" y="588"/>
                </a:lnTo>
                <a:lnTo>
                  <a:pt x="739" y="511"/>
                </a:lnTo>
                <a:lnTo>
                  <a:pt x="750" y="446"/>
                </a:lnTo>
                <a:lnTo>
                  <a:pt x="761" y="392"/>
                </a:lnTo>
                <a:lnTo>
                  <a:pt x="772" y="337"/>
                </a:lnTo>
                <a:lnTo>
                  <a:pt x="782" y="305"/>
                </a:lnTo>
                <a:lnTo>
                  <a:pt x="793" y="261"/>
                </a:lnTo>
                <a:lnTo>
                  <a:pt x="793" y="239"/>
                </a:lnTo>
                <a:lnTo>
                  <a:pt x="804" y="207"/>
                </a:lnTo>
                <a:lnTo>
                  <a:pt x="804" y="185"/>
                </a:lnTo>
                <a:lnTo>
                  <a:pt x="793" y="163"/>
                </a:lnTo>
                <a:lnTo>
                  <a:pt x="782" y="152"/>
                </a:lnTo>
                <a:lnTo>
                  <a:pt x="782" y="141"/>
                </a:lnTo>
                <a:lnTo>
                  <a:pt x="772" y="141"/>
                </a:lnTo>
                <a:lnTo>
                  <a:pt x="750" y="141"/>
                </a:lnTo>
                <a:lnTo>
                  <a:pt x="728" y="141"/>
                </a:lnTo>
                <a:lnTo>
                  <a:pt x="695" y="152"/>
                </a:lnTo>
                <a:lnTo>
                  <a:pt x="663" y="152"/>
                </a:lnTo>
                <a:lnTo>
                  <a:pt x="619" y="152"/>
                </a:lnTo>
                <a:lnTo>
                  <a:pt x="576" y="163"/>
                </a:lnTo>
                <a:lnTo>
                  <a:pt x="521" y="174"/>
                </a:lnTo>
                <a:lnTo>
                  <a:pt x="467" y="174"/>
                </a:lnTo>
                <a:lnTo>
                  <a:pt x="402" y="185"/>
                </a:lnTo>
                <a:lnTo>
                  <a:pt x="326" y="196"/>
                </a:lnTo>
                <a:lnTo>
                  <a:pt x="261" y="207"/>
                </a:lnTo>
                <a:lnTo>
                  <a:pt x="174" y="218"/>
                </a:lnTo>
                <a:lnTo>
                  <a:pt x="87" y="228"/>
                </a:lnTo>
                <a:lnTo>
                  <a:pt x="0" y="239"/>
                </a:lnTo>
                <a:lnTo>
                  <a:pt x="0" y="163"/>
                </a:lnTo>
                <a:lnTo>
                  <a:pt x="130" y="152"/>
                </a:lnTo>
                <a:lnTo>
                  <a:pt x="250" y="130"/>
                </a:lnTo>
                <a:lnTo>
                  <a:pt x="380" y="109"/>
                </a:lnTo>
                <a:lnTo>
                  <a:pt x="500" y="87"/>
                </a:lnTo>
                <a:lnTo>
                  <a:pt x="554" y="76"/>
                </a:lnTo>
                <a:lnTo>
                  <a:pt x="608" y="65"/>
                </a:lnTo>
                <a:lnTo>
                  <a:pt x="641" y="65"/>
                </a:lnTo>
                <a:lnTo>
                  <a:pt x="685" y="54"/>
                </a:lnTo>
                <a:lnTo>
                  <a:pt x="706" y="43"/>
                </a:lnTo>
                <a:lnTo>
                  <a:pt x="739" y="33"/>
                </a:lnTo>
                <a:lnTo>
                  <a:pt x="750" y="22"/>
                </a:lnTo>
                <a:lnTo>
                  <a:pt x="761" y="22"/>
                </a:lnTo>
                <a:lnTo>
                  <a:pt x="793" y="0"/>
                </a:lnTo>
                <a:lnTo>
                  <a:pt x="815" y="0"/>
                </a:lnTo>
                <a:lnTo>
                  <a:pt x="837" y="0"/>
                </a:lnTo>
                <a:lnTo>
                  <a:pt x="848" y="0"/>
                </a:lnTo>
                <a:lnTo>
                  <a:pt x="859" y="11"/>
                </a:lnTo>
                <a:lnTo>
                  <a:pt x="880" y="11"/>
                </a:lnTo>
                <a:lnTo>
                  <a:pt x="891" y="22"/>
                </a:lnTo>
                <a:lnTo>
                  <a:pt x="913" y="33"/>
                </a:lnTo>
                <a:lnTo>
                  <a:pt x="935" y="54"/>
                </a:lnTo>
                <a:lnTo>
                  <a:pt x="956" y="65"/>
                </a:lnTo>
                <a:lnTo>
                  <a:pt x="978" y="87"/>
                </a:lnTo>
                <a:lnTo>
                  <a:pt x="1000" y="109"/>
                </a:lnTo>
                <a:lnTo>
                  <a:pt x="1022" y="130"/>
                </a:lnTo>
                <a:lnTo>
                  <a:pt x="1043" y="141"/>
                </a:lnTo>
                <a:lnTo>
                  <a:pt x="1054" y="163"/>
                </a:lnTo>
                <a:lnTo>
                  <a:pt x="1065" y="174"/>
                </a:lnTo>
                <a:lnTo>
                  <a:pt x="1076" y="185"/>
                </a:lnTo>
                <a:lnTo>
                  <a:pt x="1076" y="196"/>
                </a:lnTo>
                <a:lnTo>
                  <a:pt x="1076" y="207"/>
                </a:lnTo>
                <a:lnTo>
                  <a:pt x="1065" y="218"/>
                </a:lnTo>
                <a:lnTo>
                  <a:pt x="1043" y="228"/>
                </a:lnTo>
                <a:lnTo>
                  <a:pt x="1022" y="228"/>
                </a:lnTo>
                <a:lnTo>
                  <a:pt x="1011" y="239"/>
                </a:lnTo>
                <a:lnTo>
                  <a:pt x="1000" y="250"/>
                </a:lnTo>
                <a:lnTo>
                  <a:pt x="978" y="272"/>
                </a:lnTo>
                <a:lnTo>
                  <a:pt x="967" y="294"/>
                </a:lnTo>
                <a:lnTo>
                  <a:pt x="945" y="326"/>
                </a:lnTo>
                <a:lnTo>
                  <a:pt x="924" y="359"/>
                </a:lnTo>
                <a:lnTo>
                  <a:pt x="902" y="403"/>
                </a:lnTo>
                <a:lnTo>
                  <a:pt x="880" y="457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任意多边形 55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899275" y="2212975"/>
            <a:ext cx="365125" cy="98425"/>
          </a:xfrm>
          <a:custGeom>
            <a:avLst/>
            <a:gdLst>
              <a:gd name="T0" fmla="*/ 532 w 576"/>
              <a:gd name="T1" fmla="*/ 77 h 153"/>
              <a:gd name="T2" fmla="*/ 521 w 576"/>
              <a:gd name="T3" fmla="*/ 88 h 153"/>
              <a:gd name="T4" fmla="*/ 500 w 576"/>
              <a:gd name="T5" fmla="*/ 88 h 153"/>
              <a:gd name="T6" fmla="*/ 478 w 576"/>
              <a:gd name="T7" fmla="*/ 88 h 153"/>
              <a:gd name="T8" fmla="*/ 456 w 576"/>
              <a:gd name="T9" fmla="*/ 98 h 153"/>
              <a:gd name="T10" fmla="*/ 424 w 576"/>
              <a:gd name="T11" fmla="*/ 98 h 153"/>
              <a:gd name="T12" fmla="*/ 391 w 576"/>
              <a:gd name="T13" fmla="*/ 109 h 153"/>
              <a:gd name="T14" fmla="*/ 348 w 576"/>
              <a:gd name="T15" fmla="*/ 109 h 153"/>
              <a:gd name="T16" fmla="*/ 304 w 576"/>
              <a:gd name="T17" fmla="*/ 109 h 153"/>
              <a:gd name="T18" fmla="*/ 217 w 576"/>
              <a:gd name="T19" fmla="*/ 131 h 153"/>
              <a:gd name="T20" fmla="*/ 141 w 576"/>
              <a:gd name="T21" fmla="*/ 142 h 153"/>
              <a:gd name="T22" fmla="*/ 97 w 576"/>
              <a:gd name="T23" fmla="*/ 142 h 153"/>
              <a:gd name="T24" fmla="*/ 65 w 576"/>
              <a:gd name="T25" fmla="*/ 142 h 153"/>
              <a:gd name="T26" fmla="*/ 32 w 576"/>
              <a:gd name="T27" fmla="*/ 153 h 153"/>
              <a:gd name="T28" fmla="*/ 0 w 576"/>
              <a:gd name="T29" fmla="*/ 153 h 153"/>
              <a:gd name="T30" fmla="*/ 0 w 576"/>
              <a:gd name="T31" fmla="*/ 88 h 153"/>
              <a:gd name="T32" fmla="*/ 43 w 576"/>
              <a:gd name="T33" fmla="*/ 77 h 153"/>
              <a:gd name="T34" fmla="*/ 87 w 576"/>
              <a:gd name="T35" fmla="*/ 66 h 153"/>
              <a:gd name="T36" fmla="*/ 130 w 576"/>
              <a:gd name="T37" fmla="*/ 55 h 153"/>
              <a:gd name="T38" fmla="*/ 174 w 576"/>
              <a:gd name="T39" fmla="*/ 55 h 153"/>
              <a:gd name="T40" fmla="*/ 206 w 576"/>
              <a:gd name="T41" fmla="*/ 44 h 153"/>
              <a:gd name="T42" fmla="*/ 239 w 576"/>
              <a:gd name="T43" fmla="*/ 33 h 153"/>
              <a:gd name="T44" fmla="*/ 271 w 576"/>
              <a:gd name="T45" fmla="*/ 22 h 153"/>
              <a:gd name="T46" fmla="*/ 304 w 576"/>
              <a:gd name="T47" fmla="*/ 22 h 153"/>
              <a:gd name="T48" fmla="*/ 326 w 576"/>
              <a:gd name="T49" fmla="*/ 11 h 153"/>
              <a:gd name="T50" fmla="*/ 348 w 576"/>
              <a:gd name="T51" fmla="*/ 11 h 153"/>
              <a:gd name="T52" fmla="*/ 369 w 576"/>
              <a:gd name="T53" fmla="*/ 0 h 153"/>
              <a:gd name="T54" fmla="*/ 391 w 576"/>
              <a:gd name="T55" fmla="*/ 0 h 153"/>
              <a:gd name="T56" fmla="*/ 402 w 576"/>
              <a:gd name="T57" fmla="*/ 0 h 153"/>
              <a:gd name="T58" fmla="*/ 424 w 576"/>
              <a:gd name="T59" fmla="*/ 0 h 153"/>
              <a:gd name="T60" fmla="*/ 434 w 576"/>
              <a:gd name="T61" fmla="*/ 0 h 153"/>
              <a:gd name="T62" fmla="*/ 489 w 576"/>
              <a:gd name="T63" fmla="*/ 0 h 153"/>
              <a:gd name="T64" fmla="*/ 511 w 576"/>
              <a:gd name="T65" fmla="*/ 0 h 153"/>
              <a:gd name="T66" fmla="*/ 532 w 576"/>
              <a:gd name="T67" fmla="*/ 11 h 153"/>
              <a:gd name="T68" fmla="*/ 554 w 576"/>
              <a:gd name="T69" fmla="*/ 11 h 153"/>
              <a:gd name="T70" fmla="*/ 565 w 576"/>
              <a:gd name="T71" fmla="*/ 22 h 153"/>
              <a:gd name="T72" fmla="*/ 576 w 576"/>
              <a:gd name="T73" fmla="*/ 33 h 153"/>
              <a:gd name="T74" fmla="*/ 576 w 576"/>
              <a:gd name="T75" fmla="*/ 44 h 153"/>
              <a:gd name="T76" fmla="*/ 576 w 576"/>
              <a:gd name="T77" fmla="*/ 55 h 153"/>
              <a:gd name="T78" fmla="*/ 565 w 576"/>
              <a:gd name="T79" fmla="*/ 55 h 153"/>
              <a:gd name="T80" fmla="*/ 554 w 576"/>
              <a:gd name="T81" fmla="*/ 66 h 153"/>
              <a:gd name="T82" fmla="*/ 532 w 576"/>
              <a:gd name="T83" fmla="*/ 7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76" h="153">
                <a:moveTo>
                  <a:pt x="532" y="77"/>
                </a:moveTo>
                <a:lnTo>
                  <a:pt x="521" y="88"/>
                </a:lnTo>
                <a:lnTo>
                  <a:pt x="500" y="88"/>
                </a:lnTo>
                <a:lnTo>
                  <a:pt x="478" y="88"/>
                </a:lnTo>
                <a:lnTo>
                  <a:pt x="456" y="98"/>
                </a:lnTo>
                <a:lnTo>
                  <a:pt x="424" y="98"/>
                </a:lnTo>
                <a:lnTo>
                  <a:pt x="391" y="109"/>
                </a:lnTo>
                <a:lnTo>
                  <a:pt x="348" y="109"/>
                </a:lnTo>
                <a:lnTo>
                  <a:pt x="304" y="109"/>
                </a:lnTo>
                <a:lnTo>
                  <a:pt x="217" y="131"/>
                </a:lnTo>
                <a:lnTo>
                  <a:pt x="141" y="142"/>
                </a:lnTo>
                <a:lnTo>
                  <a:pt x="97" y="142"/>
                </a:lnTo>
                <a:lnTo>
                  <a:pt x="65" y="142"/>
                </a:lnTo>
                <a:lnTo>
                  <a:pt x="32" y="153"/>
                </a:lnTo>
                <a:lnTo>
                  <a:pt x="0" y="153"/>
                </a:lnTo>
                <a:lnTo>
                  <a:pt x="0" y="88"/>
                </a:lnTo>
                <a:lnTo>
                  <a:pt x="43" y="77"/>
                </a:lnTo>
                <a:lnTo>
                  <a:pt x="87" y="66"/>
                </a:lnTo>
                <a:lnTo>
                  <a:pt x="130" y="55"/>
                </a:lnTo>
                <a:lnTo>
                  <a:pt x="174" y="55"/>
                </a:lnTo>
                <a:lnTo>
                  <a:pt x="206" y="44"/>
                </a:lnTo>
                <a:lnTo>
                  <a:pt x="239" y="33"/>
                </a:lnTo>
                <a:lnTo>
                  <a:pt x="271" y="22"/>
                </a:lnTo>
                <a:lnTo>
                  <a:pt x="304" y="22"/>
                </a:lnTo>
                <a:lnTo>
                  <a:pt x="326" y="11"/>
                </a:lnTo>
                <a:lnTo>
                  <a:pt x="348" y="11"/>
                </a:lnTo>
                <a:lnTo>
                  <a:pt x="369" y="0"/>
                </a:lnTo>
                <a:lnTo>
                  <a:pt x="391" y="0"/>
                </a:lnTo>
                <a:lnTo>
                  <a:pt x="402" y="0"/>
                </a:lnTo>
                <a:lnTo>
                  <a:pt x="424" y="0"/>
                </a:lnTo>
                <a:lnTo>
                  <a:pt x="434" y="0"/>
                </a:lnTo>
                <a:lnTo>
                  <a:pt x="489" y="0"/>
                </a:lnTo>
                <a:lnTo>
                  <a:pt x="511" y="0"/>
                </a:lnTo>
                <a:lnTo>
                  <a:pt x="532" y="11"/>
                </a:lnTo>
                <a:lnTo>
                  <a:pt x="554" y="11"/>
                </a:lnTo>
                <a:lnTo>
                  <a:pt x="565" y="22"/>
                </a:lnTo>
                <a:lnTo>
                  <a:pt x="576" y="33"/>
                </a:lnTo>
                <a:lnTo>
                  <a:pt x="576" y="44"/>
                </a:lnTo>
                <a:lnTo>
                  <a:pt x="576" y="55"/>
                </a:lnTo>
                <a:lnTo>
                  <a:pt x="565" y="55"/>
                </a:lnTo>
                <a:lnTo>
                  <a:pt x="554" y="66"/>
                </a:lnTo>
                <a:lnTo>
                  <a:pt x="532" y="77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任意多边形 56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953250" y="2365375"/>
            <a:ext cx="366713" cy="96838"/>
          </a:xfrm>
          <a:custGeom>
            <a:avLst/>
            <a:gdLst>
              <a:gd name="T0" fmla="*/ 261 w 576"/>
              <a:gd name="T1" fmla="*/ 33 h 152"/>
              <a:gd name="T2" fmla="*/ 337 w 576"/>
              <a:gd name="T3" fmla="*/ 22 h 152"/>
              <a:gd name="T4" fmla="*/ 413 w 576"/>
              <a:gd name="T5" fmla="*/ 11 h 152"/>
              <a:gd name="T6" fmla="*/ 489 w 576"/>
              <a:gd name="T7" fmla="*/ 0 h 152"/>
              <a:gd name="T8" fmla="*/ 576 w 576"/>
              <a:gd name="T9" fmla="*/ 0 h 152"/>
              <a:gd name="T10" fmla="*/ 576 w 576"/>
              <a:gd name="T11" fmla="*/ 87 h 152"/>
              <a:gd name="T12" fmla="*/ 0 w 576"/>
              <a:gd name="T13" fmla="*/ 152 h 152"/>
              <a:gd name="T14" fmla="*/ 0 w 576"/>
              <a:gd name="T15" fmla="*/ 76 h 152"/>
              <a:gd name="T16" fmla="*/ 261 w 576"/>
              <a:gd name="T17" fmla="*/ 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6" h="152">
                <a:moveTo>
                  <a:pt x="261" y="33"/>
                </a:moveTo>
                <a:lnTo>
                  <a:pt x="337" y="22"/>
                </a:lnTo>
                <a:lnTo>
                  <a:pt x="413" y="11"/>
                </a:lnTo>
                <a:lnTo>
                  <a:pt x="489" y="0"/>
                </a:lnTo>
                <a:lnTo>
                  <a:pt x="576" y="0"/>
                </a:lnTo>
                <a:lnTo>
                  <a:pt x="576" y="87"/>
                </a:lnTo>
                <a:lnTo>
                  <a:pt x="0" y="152"/>
                </a:lnTo>
                <a:lnTo>
                  <a:pt x="0" y="76"/>
                </a:lnTo>
                <a:lnTo>
                  <a:pt x="261" y="33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任意多边形 5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6891338" y="2552700"/>
            <a:ext cx="117475" cy="317500"/>
          </a:xfrm>
          <a:custGeom>
            <a:avLst/>
            <a:gdLst>
              <a:gd name="T0" fmla="*/ 11 w 185"/>
              <a:gd name="T1" fmla="*/ 76 h 500"/>
              <a:gd name="T2" fmla="*/ 0 w 185"/>
              <a:gd name="T3" fmla="*/ 43 h 500"/>
              <a:gd name="T4" fmla="*/ 0 w 185"/>
              <a:gd name="T5" fmla="*/ 32 h 500"/>
              <a:gd name="T6" fmla="*/ 0 w 185"/>
              <a:gd name="T7" fmla="*/ 21 h 500"/>
              <a:gd name="T8" fmla="*/ 0 w 185"/>
              <a:gd name="T9" fmla="*/ 11 h 500"/>
              <a:gd name="T10" fmla="*/ 11 w 185"/>
              <a:gd name="T11" fmla="*/ 0 h 500"/>
              <a:gd name="T12" fmla="*/ 21 w 185"/>
              <a:gd name="T13" fmla="*/ 0 h 500"/>
              <a:gd name="T14" fmla="*/ 43 w 185"/>
              <a:gd name="T15" fmla="*/ 0 h 500"/>
              <a:gd name="T16" fmla="*/ 65 w 185"/>
              <a:gd name="T17" fmla="*/ 0 h 500"/>
              <a:gd name="T18" fmla="*/ 87 w 185"/>
              <a:gd name="T19" fmla="*/ 11 h 500"/>
              <a:gd name="T20" fmla="*/ 108 w 185"/>
              <a:gd name="T21" fmla="*/ 11 h 500"/>
              <a:gd name="T22" fmla="*/ 119 w 185"/>
              <a:gd name="T23" fmla="*/ 21 h 500"/>
              <a:gd name="T24" fmla="*/ 130 w 185"/>
              <a:gd name="T25" fmla="*/ 32 h 500"/>
              <a:gd name="T26" fmla="*/ 141 w 185"/>
              <a:gd name="T27" fmla="*/ 43 h 500"/>
              <a:gd name="T28" fmla="*/ 152 w 185"/>
              <a:gd name="T29" fmla="*/ 54 h 500"/>
              <a:gd name="T30" fmla="*/ 152 w 185"/>
              <a:gd name="T31" fmla="*/ 76 h 500"/>
              <a:gd name="T32" fmla="*/ 163 w 185"/>
              <a:gd name="T33" fmla="*/ 98 h 500"/>
              <a:gd name="T34" fmla="*/ 174 w 185"/>
              <a:gd name="T35" fmla="*/ 119 h 500"/>
              <a:gd name="T36" fmla="*/ 174 w 185"/>
              <a:gd name="T37" fmla="*/ 141 h 500"/>
              <a:gd name="T38" fmla="*/ 174 w 185"/>
              <a:gd name="T39" fmla="*/ 174 h 500"/>
              <a:gd name="T40" fmla="*/ 185 w 185"/>
              <a:gd name="T41" fmla="*/ 206 h 500"/>
              <a:gd name="T42" fmla="*/ 185 w 185"/>
              <a:gd name="T43" fmla="*/ 239 h 500"/>
              <a:gd name="T44" fmla="*/ 185 w 185"/>
              <a:gd name="T45" fmla="*/ 283 h 500"/>
              <a:gd name="T46" fmla="*/ 185 w 185"/>
              <a:gd name="T47" fmla="*/ 326 h 500"/>
              <a:gd name="T48" fmla="*/ 185 w 185"/>
              <a:gd name="T49" fmla="*/ 381 h 500"/>
              <a:gd name="T50" fmla="*/ 185 w 185"/>
              <a:gd name="T51" fmla="*/ 446 h 500"/>
              <a:gd name="T52" fmla="*/ 185 w 185"/>
              <a:gd name="T53" fmla="*/ 500 h 500"/>
              <a:gd name="T54" fmla="*/ 98 w 185"/>
              <a:gd name="T55" fmla="*/ 500 h 500"/>
              <a:gd name="T56" fmla="*/ 87 w 185"/>
              <a:gd name="T57" fmla="*/ 457 h 500"/>
              <a:gd name="T58" fmla="*/ 87 w 185"/>
              <a:gd name="T59" fmla="*/ 413 h 500"/>
              <a:gd name="T60" fmla="*/ 76 w 185"/>
              <a:gd name="T61" fmla="*/ 381 h 500"/>
              <a:gd name="T62" fmla="*/ 76 w 185"/>
              <a:gd name="T63" fmla="*/ 337 h 500"/>
              <a:gd name="T64" fmla="*/ 65 w 185"/>
              <a:gd name="T65" fmla="*/ 304 h 500"/>
              <a:gd name="T66" fmla="*/ 65 w 185"/>
              <a:gd name="T67" fmla="*/ 272 h 500"/>
              <a:gd name="T68" fmla="*/ 54 w 185"/>
              <a:gd name="T69" fmla="*/ 239 h 500"/>
              <a:gd name="T70" fmla="*/ 54 w 185"/>
              <a:gd name="T71" fmla="*/ 217 h 500"/>
              <a:gd name="T72" fmla="*/ 43 w 185"/>
              <a:gd name="T73" fmla="*/ 185 h 500"/>
              <a:gd name="T74" fmla="*/ 43 w 185"/>
              <a:gd name="T75" fmla="*/ 163 h 500"/>
              <a:gd name="T76" fmla="*/ 32 w 185"/>
              <a:gd name="T77" fmla="*/ 119 h 500"/>
              <a:gd name="T78" fmla="*/ 21 w 185"/>
              <a:gd name="T79" fmla="*/ 98 h 500"/>
              <a:gd name="T80" fmla="*/ 11 w 185"/>
              <a:gd name="T81" fmla="*/ 76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5" h="500">
                <a:moveTo>
                  <a:pt x="11" y="76"/>
                </a:moveTo>
                <a:lnTo>
                  <a:pt x="0" y="43"/>
                </a:lnTo>
                <a:lnTo>
                  <a:pt x="0" y="32"/>
                </a:lnTo>
                <a:lnTo>
                  <a:pt x="0" y="21"/>
                </a:lnTo>
                <a:lnTo>
                  <a:pt x="0" y="11"/>
                </a:lnTo>
                <a:lnTo>
                  <a:pt x="11" y="0"/>
                </a:lnTo>
                <a:lnTo>
                  <a:pt x="21" y="0"/>
                </a:lnTo>
                <a:lnTo>
                  <a:pt x="43" y="0"/>
                </a:lnTo>
                <a:lnTo>
                  <a:pt x="65" y="0"/>
                </a:lnTo>
                <a:lnTo>
                  <a:pt x="87" y="11"/>
                </a:lnTo>
                <a:lnTo>
                  <a:pt x="108" y="11"/>
                </a:lnTo>
                <a:lnTo>
                  <a:pt x="119" y="21"/>
                </a:lnTo>
                <a:lnTo>
                  <a:pt x="130" y="32"/>
                </a:lnTo>
                <a:lnTo>
                  <a:pt x="141" y="43"/>
                </a:lnTo>
                <a:lnTo>
                  <a:pt x="152" y="54"/>
                </a:lnTo>
                <a:lnTo>
                  <a:pt x="152" y="76"/>
                </a:lnTo>
                <a:lnTo>
                  <a:pt x="163" y="98"/>
                </a:lnTo>
                <a:lnTo>
                  <a:pt x="174" y="119"/>
                </a:lnTo>
                <a:lnTo>
                  <a:pt x="174" y="141"/>
                </a:lnTo>
                <a:lnTo>
                  <a:pt x="174" y="174"/>
                </a:lnTo>
                <a:lnTo>
                  <a:pt x="185" y="206"/>
                </a:lnTo>
                <a:lnTo>
                  <a:pt x="185" y="239"/>
                </a:lnTo>
                <a:lnTo>
                  <a:pt x="185" y="283"/>
                </a:lnTo>
                <a:lnTo>
                  <a:pt x="185" y="326"/>
                </a:lnTo>
                <a:lnTo>
                  <a:pt x="185" y="381"/>
                </a:lnTo>
                <a:lnTo>
                  <a:pt x="185" y="446"/>
                </a:lnTo>
                <a:lnTo>
                  <a:pt x="185" y="500"/>
                </a:lnTo>
                <a:lnTo>
                  <a:pt x="98" y="500"/>
                </a:lnTo>
                <a:lnTo>
                  <a:pt x="87" y="457"/>
                </a:lnTo>
                <a:lnTo>
                  <a:pt x="87" y="413"/>
                </a:lnTo>
                <a:lnTo>
                  <a:pt x="76" y="381"/>
                </a:lnTo>
                <a:lnTo>
                  <a:pt x="76" y="337"/>
                </a:lnTo>
                <a:lnTo>
                  <a:pt x="65" y="304"/>
                </a:lnTo>
                <a:lnTo>
                  <a:pt x="65" y="272"/>
                </a:lnTo>
                <a:lnTo>
                  <a:pt x="54" y="239"/>
                </a:lnTo>
                <a:lnTo>
                  <a:pt x="54" y="217"/>
                </a:lnTo>
                <a:lnTo>
                  <a:pt x="43" y="185"/>
                </a:lnTo>
                <a:lnTo>
                  <a:pt x="43" y="163"/>
                </a:lnTo>
                <a:lnTo>
                  <a:pt x="32" y="119"/>
                </a:lnTo>
                <a:lnTo>
                  <a:pt x="21" y="98"/>
                </a:lnTo>
                <a:lnTo>
                  <a:pt x="11" y="76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任意多边形 58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7223125" y="2455863"/>
            <a:ext cx="117475" cy="358775"/>
          </a:xfrm>
          <a:custGeom>
            <a:avLst/>
            <a:gdLst>
              <a:gd name="T0" fmla="*/ 87 w 184"/>
              <a:gd name="T1" fmla="*/ 566 h 566"/>
              <a:gd name="T2" fmla="*/ 10 w 184"/>
              <a:gd name="T3" fmla="*/ 566 h 566"/>
              <a:gd name="T4" fmla="*/ 10 w 184"/>
              <a:gd name="T5" fmla="*/ 555 h 566"/>
              <a:gd name="T6" fmla="*/ 10 w 184"/>
              <a:gd name="T7" fmla="*/ 534 h 566"/>
              <a:gd name="T8" fmla="*/ 10 w 184"/>
              <a:gd name="T9" fmla="*/ 512 h 566"/>
              <a:gd name="T10" fmla="*/ 10 w 184"/>
              <a:gd name="T11" fmla="*/ 490 h 566"/>
              <a:gd name="T12" fmla="*/ 10 w 184"/>
              <a:gd name="T13" fmla="*/ 457 h 566"/>
              <a:gd name="T14" fmla="*/ 21 w 184"/>
              <a:gd name="T15" fmla="*/ 414 h 566"/>
              <a:gd name="T16" fmla="*/ 21 w 184"/>
              <a:gd name="T17" fmla="*/ 370 h 566"/>
              <a:gd name="T18" fmla="*/ 21 w 184"/>
              <a:gd name="T19" fmla="*/ 327 h 566"/>
              <a:gd name="T20" fmla="*/ 32 w 184"/>
              <a:gd name="T21" fmla="*/ 283 h 566"/>
              <a:gd name="T22" fmla="*/ 32 w 184"/>
              <a:gd name="T23" fmla="*/ 240 h 566"/>
              <a:gd name="T24" fmla="*/ 32 w 184"/>
              <a:gd name="T25" fmla="*/ 207 h 566"/>
              <a:gd name="T26" fmla="*/ 21 w 184"/>
              <a:gd name="T27" fmla="*/ 174 h 566"/>
              <a:gd name="T28" fmla="*/ 21 w 184"/>
              <a:gd name="T29" fmla="*/ 142 h 566"/>
              <a:gd name="T30" fmla="*/ 21 w 184"/>
              <a:gd name="T31" fmla="*/ 120 h 566"/>
              <a:gd name="T32" fmla="*/ 21 w 184"/>
              <a:gd name="T33" fmla="*/ 98 h 566"/>
              <a:gd name="T34" fmla="*/ 10 w 184"/>
              <a:gd name="T35" fmla="*/ 87 h 566"/>
              <a:gd name="T36" fmla="*/ 0 w 184"/>
              <a:gd name="T37" fmla="*/ 55 h 566"/>
              <a:gd name="T38" fmla="*/ 0 w 184"/>
              <a:gd name="T39" fmla="*/ 44 h 566"/>
              <a:gd name="T40" fmla="*/ 0 w 184"/>
              <a:gd name="T41" fmla="*/ 22 h 566"/>
              <a:gd name="T42" fmla="*/ 0 w 184"/>
              <a:gd name="T43" fmla="*/ 11 h 566"/>
              <a:gd name="T44" fmla="*/ 10 w 184"/>
              <a:gd name="T45" fmla="*/ 0 h 566"/>
              <a:gd name="T46" fmla="*/ 21 w 184"/>
              <a:gd name="T47" fmla="*/ 0 h 566"/>
              <a:gd name="T48" fmla="*/ 43 w 184"/>
              <a:gd name="T49" fmla="*/ 0 h 566"/>
              <a:gd name="T50" fmla="*/ 65 w 184"/>
              <a:gd name="T51" fmla="*/ 0 h 566"/>
              <a:gd name="T52" fmla="*/ 87 w 184"/>
              <a:gd name="T53" fmla="*/ 11 h 566"/>
              <a:gd name="T54" fmla="*/ 119 w 184"/>
              <a:gd name="T55" fmla="*/ 11 h 566"/>
              <a:gd name="T56" fmla="*/ 141 w 184"/>
              <a:gd name="T57" fmla="*/ 22 h 566"/>
              <a:gd name="T58" fmla="*/ 152 w 184"/>
              <a:gd name="T59" fmla="*/ 22 h 566"/>
              <a:gd name="T60" fmla="*/ 174 w 184"/>
              <a:gd name="T61" fmla="*/ 33 h 566"/>
              <a:gd name="T62" fmla="*/ 174 w 184"/>
              <a:gd name="T63" fmla="*/ 55 h 566"/>
              <a:gd name="T64" fmla="*/ 184 w 184"/>
              <a:gd name="T65" fmla="*/ 87 h 566"/>
              <a:gd name="T66" fmla="*/ 174 w 184"/>
              <a:gd name="T67" fmla="*/ 120 h 566"/>
              <a:gd name="T68" fmla="*/ 174 w 184"/>
              <a:gd name="T69" fmla="*/ 142 h 566"/>
              <a:gd name="T70" fmla="*/ 163 w 184"/>
              <a:gd name="T71" fmla="*/ 174 h 566"/>
              <a:gd name="T72" fmla="*/ 152 w 184"/>
              <a:gd name="T73" fmla="*/ 218 h 566"/>
              <a:gd name="T74" fmla="*/ 141 w 184"/>
              <a:gd name="T75" fmla="*/ 272 h 566"/>
              <a:gd name="T76" fmla="*/ 130 w 184"/>
              <a:gd name="T77" fmla="*/ 327 h 566"/>
              <a:gd name="T78" fmla="*/ 130 w 184"/>
              <a:gd name="T79" fmla="*/ 359 h 566"/>
              <a:gd name="T80" fmla="*/ 119 w 184"/>
              <a:gd name="T81" fmla="*/ 403 h 566"/>
              <a:gd name="T82" fmla="*/ 108 w 184"/>
              <a:gd name="T83" fmla="*/ 436 h 566"/>
              <a:gd name="T84" fmla="*/ 108 w 184"/>
              <a:gd name="T85" fmla="*/ 479 h 566"/>
              <a:gd name="T86" fmla="*/ 97 w 184"/>
              <a:gd name="T87" fmla="*/ 523 h 566"/>
              <a:gd name="T88" fmla="*/ 87 w 184"/>
              <a:gd name="T89" fmla="*/ 56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566">
                <a:moveTo>
                  <a:pt x="87" y="566"/>
                </a:moveTo>
                <a:lnTo>
                  <a:pt x="10" y="566"/>
                </a:lnTo>
                <a:lnTo>
                  <a:pt x="10" y="555"/>
                </a:lnTo>
                <a:lnTo>
                  <a:pt x="10" y="534"/>
                </a:lnTo>
                <a:lnTo>
                  <a:pt x="10" y="512"/>
                </a:lnTo>
                <a:lnTo>
                  <a:pt x="10" y="490"/>
                </a:lnTo>
                <a:lnTo>
                  <a:pt x="10" y="457"/>
                </a:lnTo>
                <a:lnTo>
                  <a:pt x="21" y="414"/>
                </a:lnTo>
                <a:lnTo>
                  <a:pt x="21" y="370"/>
                </a:lnTo>
                <a:lnTo>
                  <a:pt x="21" y="327"/>
                </a:lnTo>
                <a:lnTo>
                  <a:pt x="32" y="283"/>
                </a:lnTo>
                <a:lnTo>
                  <a:pt x="32" y="240"/>
                </a:lnTo>
                <a:lnTo>
                  <a:pt x="32" y="207"/>
                </a:lnTo>
                <a:lnTo>
                  <a:pt x="21" y="174"/>
                </a:lnTo>
                <a:lnTo>
                  <a:pt x="21" y="142"/>
                </a:lnTo>
                <a:lnTo>
                  <a:pt x="21" y="120"/>
                </a:lnTo>
                <a:lnTo>
                  <a:pt x="21" y="98"/>
                </a:lnTo>
                <a:lnTo>
                  <a:pt x="10" y="87"/>
                </a:lnTo>
                <a:lnTo>
                  <a:pt x="0" y="55"/>
                </a:lnTo>
                <a:lnTo>
                  <a:pt x="0" y="44"/>
                </a:lnTo>
                <a:lnTo>
                  <a:pt x="0" y="22"/>
                </a:lnTo>
                <a:lnTo>
                  <a:pt x="0" y="11"/>
                </a:lnTo>
                <a:lnTo>
                  <a:pt x="10" y="0"/>
                </a:lnTo>
                <a:lnTo>
                  <a:pt x="21" y="0"/>
                </a:lnTo>
                <a:lnTo>
                  <a:pt x="43" y="0"/>
                </a:lnTo>
                <a:lnTo>
                  <a:pt x="65" y="0"/>
                </a:lnTo>
                <a:lnTo>
                  <a:pt x="87" y="11"/>
                </a:lnTo>
                <a:lnTo>
                  <a:pt x="119" y="11"/>
                </a:lnTo>
                <a:lnTo>
                  <a:pt x="141" y="22"/>
                </a:lnTo>
                <a:lnTo>
                  <a:pt x="152" y="22"/>
                </a:lnTo>
                <a:lnTo>
                  <a:pt x="174" y="33"/>
                </a:lnTo>
                <a:lnTo>
                  <a:pt x="174" y="55"/>
                </a:lnTo>
                <a:lnTo>
                  <a:pt x="184" y="87"/>
                </a:lnTo>
                <a:lnTo>
                  <a:pt x="174" y="120"/>
                </a:lnTo>
                <a:lnTo>
                  <a:pt x="174" y="142"/>
                </a:lnTo>
                <a:lnTo>
                  <a:pt x="163" y="174"/>
                </a:lnTo>
                <a:lnTo>
                  <a:pt x="152" y="218"/>
                </a:lnTo>
                <a:lnTo>
                  <a:pt x="141" y="272"/>
                </a:lnTo>
                <a:lnTo>
                  <a:pt x="130" y="327"/>
                </a:lnTo>
                <a:lnTo>
                  <a:pt x="130" y="359"/>
                </a:lnTo>
                <a:lnTo>
                  <a:pt x="119" y="403"/>
                </a:lnTo>
                <a:lnTo>
                  <a:pt x="108" y="436"/>
                </a:lnTo>
                <a:lnTo>
                  <a:pt x="108" y="479"/>
                </a:lnTo>
                <a:lnTo>
                  <a:pt x="97" y="523"/>
                </a:lnTo>
                <a:lnTo>
                  <a:pt x="87" y="566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任意多边形 59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6697663" y="2732088"/>
            <a:ext cx="946150" cy="214312"/>
          </a:xfrm>
          <a:custGeom>
            <a:avLst/>
            <a:gdLst>
              <a:gd name="T0" fmla="*/ 827 w 1490"/>
              <a:gd name="T1" fmla="*/ 87 h 337"/>
              <a:gd name="T2" fmla="*/ 935 w 1490"/>
              <a:gd name="T3" fmla="*/ 65 h 337"/>
              <a:gd name="T4" fmla="*/ 1022 w 1490"/>
              <a:gd name="T5" fmla="*/ 43 h 337"/>
              <a:gd name="T6" fmla="*/ 1109 w 1490"/>
              <a:gd name="T7" fmla="*/ 32 h 337"/>
              <a:gd name="T8" fmla="*/ 1174 w 1490"/>
              <a:gd name="T9" fmla="*/ 21 h 337"/>
              <a:gd name="T10" fmla="*/ 1218 w 1490"/>
              <a:gd name="T11" fmla="*/ 11 h 337"/>
              <a:gd name="T12" fmla="*/ 1261 w 1490"/>
              <a:gd name="T13" fmla="*/ 0 h 337"/>
              <a:gd name="T14" fmla="*/ 1283 w 1490"/>
              <a:gd name="T15" fmla="*/ 0 h 337"/>
              <a:gd name="T16" fmla="*/ 1305 w 1490"/>
              <a:gd name="T17" fmla="*/ 0 h 337"/>
              <a:gd name="T18" fmla="*/ 1327 w 1490"/>
              <a:gd name="T19" fmla="*/ 11 h 337"/>
              <a:gd name="T20" fmla="*/ 1392 w 1490"/>
              <a:gd name="T21" fmla="*/ 21 h 337"/>
              <a:gd name="T22" fmla="*/ 1446 w 1490"/>
              <a:gd name="T23" fmla="*/ 43 h 337"/>
              <a:gd name="T24" fmla="*/ 1468 w 1490"/>
              <a:gd name="T25" fmla="*/ 54 h 337"/>
              <a:gd name="T26" fmla="*/ 1490 w 1490"/>
              <a:gd name="T27" fmla="*/ 65 h 337"/>
              <a:gd name="T28" fmla="*/ 1479 w 1490"/>
              <a:gd name="T29" fmla="*/ 87 h 337"/>
              <a:gd name="T30" fmla="*/ 1446 w 1490"/>
              <a:gd name="T31" fmla="*/ 108 h 337"/>
              <a:gd name="T32" fmla="*/ 1425 w 1490"/>
              <a:gd name="T33" fmla="*/ 108 h 337"/>
              <a:gd name="T34" fmla="*/ 1392 w 1490"/>
              <a:gd name="T35" fmla="*/ 119 h 337"/>
              <a:gd name="T36" fmla="*/ 1348 w 1490"/>
              <a:gd name="T37" fmla="*/ 130 h 337"/>
              <a:gd name="T38" fmla="*/ 1294 w 1490"/>
              <a:gd name="T39" fmla="*/ 141 h 337"/>
              <a:gd name="T40" fmla="*/ 1229 w 1490"/>
              <a:gd name="T41" fmla="*/ 152 h 337"/>
              <a:gd name="T42" fmla="*/ 1153 w 1490"/>
              <a:gd name="T43" fmla="*/ 163 h 337"/>
              <a:gd name="T44" fmla="*/ 1066 w 1490"/>
              <a:gd name="T45" fmla="*/ 174 h 337"/>
              <a:gd name="T46" fmla="*/ 957 w 1490"/>
              <a:gd name="T47" fmla="*/ 185 h 337"/>
              <a:gd name="T48" fmla="*/ 750 w 1490"/>
              <a:gd name="T49" fmla="*/ 217 h 337"/>
              <a:gd name="T50" fmla="*/ 577 w 1490"/>
              <a:gd name="T51" fmla="*/ 239 h 337"/>
              <a:gd name="T52" fmla="*/ 435 w 1490"/>
              <a:gd name="T53" fmla="*/ 261 h 337"/>
              <a:gd name="T54" fmla="*/ 326 w 1490"/>
              <a:gd name="T55" fmla="*/ 293 h 337"/>
              <a:gd name="T56" fmla="*/ 240 w 1490"/>
              <a:gd name="T57" fmla="*/ 315 h 337"/>
              <a:gd name="T58" fmla="*/ 174 w 1490"/>
              <a:gd name="T59" fmla="*/ 337 h 337"/>
              <a:gd name="T60" fmla="*/ 131 w 1490"/>
              <a:gd name="T61" fmla="*/ 337 h 337"/>
              <a:gd name="T62" fmla="*/ 109 w 1490"/>
              <a:gd name="T63" fmla="*/ 337 h 337"/>
              <a:gd name="T64" fmla="*/ 76 w 1490"/>
              <a:gd name="T65" fmla="*/ 326 h 337"/>
              <a:gd name="T66" fmla="*/ 33 w 1490"/>
              <a:gd name="T67" fmla="*/ 293 h 337"/>
              <a:gd name="T68" fmla="*/ 11 w 1490"/>
              <a:gd name="T69" fmla="*/ 272 h 337"/>
              <a:gd name="T70" fmla="*/ 0 w 1490"/>
              <a:gd name="T71" fmla="*/ 250 h 337"/>
              <a:gd name="T72" fmla="*/ 11 w 1490"/>
              <a:gd name="T73" fmla="*/ 239 h 337"/>
              <a:gd name="T74" fmla="*/ 44 w 1490"/>
              <a:gd name="T75" fmla="*/ 228 h 337"/>
              <a:gd name="T76" fmla="*/ 76 w 1490"/>
              <a:gd name="T77" fmla="*/ 228 h 337"/>
              <a:gd name="T78" fmla="*/ 131 w 1490"/>
              <a:gd name="T79" fmla="*/ 217 h 337"/>
              <a:gd name="T80" fmla="*/ 174 w 1490"/>
              <a:gd name="T81" fmla="*/ 206 h 337"/>
              <a:gd name="T82" fmla="*/ 218 w 1490"/>
              <a:gd name="T83" fmla="*/ 206 h 337"/>
              <a:gd name="T84" fmla="*/ 272 w 1490"/>
              <a:gd name="T85" fmla="*/ 196 h 337"/>
              <a:gd name="T86" fmla="*/ 337 w 1490"/>
              <a:gd name="T87" fmla="*/ 185 h 337"/>
              <a:gd name="T88" fmla="*/ 413 w 1490"/>
              <a:gd name="T89" fmla="*/ 174 h 337"/>
              <a:gd name="T90" fmla="*/ 500 w 1490"/>
              <a:gd name="T91" fmla="*/ 152 h 337"/>
              <a:gd name="T92" fmla="*/ 598 w 1490"/>
              <a:gd name="T93" fmla="*/ 130 h 337"/>
              <a:gd name="T94" fmla="*/ 707 w 1490"/>
              <a:gd name="T95" fmla="*/ 11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90" h="337">
                <a:moveTo>
                  <a:pt x="761" y="108"/>
                </a:moveTo>
                <a:lnTo>
                  <a:pt x="827" y="87"/>
                </a:lnTo>
                <a:lnTo>
                  <a:pt x="881" y="76"/>
                </a:lnTo>
                <a:lnTo>
                  <a:pt x="935" y="65"/>
                </a:lnTo>
                <a:lnTo>
                  <a:pt x="979" y="54"/>
                </a:lnTo>
                <a:lnTo>
                  <a:pt x="1022" y="43"/>
                </a:lnTo>
                <a:lnTo>
                  <a:pt x="1066" y="43"/>
                </a:lnTo>
                <a:lnTo>
                  <a:pt x="1109" y="32"/>
                </a:lnTo>
                <a:lnTo>
                  <a:pt x="1142" y="21"/>
                </a:lnTo>
                <a:lnTo>
                  <a:pt x="1174" y="21"/>
                </a:lnTo>
                <a:lnTo>
                  <a:pt x="1196" y="11"/>
                </a:lnTo>
                <a:lnTo>
                  <a:pt x="1218" y="11"/>
                </a:lnTo>
                <a:lnTo>
                  <a:pt x="1240" y="11"/>
                </a:lnTo>
                <a:lnTo>
                  <a:pt x="1261" y="0"/>
                </a:lnTo>
                <a:lnTo>
                  <a:pt x="1272" y="0"/>
                </a:lnTo>
                <a:lnTo>
                  <a:pt x="1283" y="0"/>
                </a:lnTo>
                <a:lnTo>
                  <a:pt x="1294" y="0"/>
                </a:lnTo>
                <a:lnTo>
                  <a:pt x="1305" y="0"/>
                </a:lnTo>
                <a:lnTo>
                  <a:pt x="1316" y="0"/>
                </a:lnTo>
                <a:lnTo>
                  <a:pt x="1327" y="11"/>
                </a:lnTo>
                <a:lnTo>
                  <a:pt x="1359" y="11"/>
                </a:lnTo>
                <a:lnTo>
                  <a:pt x="1392" y="21"/>
                </a:lnTo>
                <a:lnTo>
                  <a:pt x="1435" y="43"/>
                </a:lnTo>
                <a:lnTo>
                  <a:pt x="1446" y="43"/>
                </a:lnTo>
                <a:lnTo>
                  <a:pt x="1457" y="54"/>
                </a:lnTo>
                <a:lnTo>
                  <a:pt x="1468" y="54"/>
                </a:lnTo>
                <a:lnTo>
                  <a:pt x="1479" y="65"/>
                </a:lnTo>
                <a:lnTo>
                  <a:pt x="1490" y="65"/>
                </a:lnTo>
                <a:lnTo>
                  <a:pt x="1479" y="76"/>
                </a:lnTo>
                <a:lnTo>
                  <a:pt x="1479" y="87"/>
                </a:lnTo>
                <a:lnTo>
                  <a:pt x="1457" y="98"/>
                </a:lnTo>
                <a:lnTo>
                  <a:pt x="1446" y="108"/>
                </a:lnTo>
                <a:lnTo>
                  <a:pt x="1435" y="108"/>
                </a:lnTo>
                <a:lnTo>
                  <a:pt x="1425" y="108"/>
                </a:lnTo>
                <a:lnTo>
                  <a:pt x="1414" y="108"/>
                </a:lnTo>
                <a:lnTo>
                  <a:pt x="1392" y="119"/>
                </a:lnTo>
                <a:lnTo>
                  <a:pt x="1370" y="119"/>
                </a:lnTo>
                <a:lnTo>
                  <a:pt x="1348" y="130"/>
                </a:lnTo>
                <a:lnTo>
                  <a:pt x="1327" y="130"/>
                </a:lnTo>
                <a:lnTo>
                  <a:pt x="1294" y="141"/>
                </a:lnTo>
                <a:lnTo>
                  <a:pt x="1272" y="141"/>
                </a:lnTo>
                <a:lnTo>
                  <a:pt x="1229" y="152"/>
                </a:lnTo>
                <a:lnTo>
                  <a:pt x="1196" y="152"/>
                </a:lnTo>
                <a:lnTo>
                  <a:pt x="1153" y="163"/>
                </a:lnTo>
                <a:lnTo>
                  <a:pt x="1109" y="163"/>
                </a:lnTo>
                <a:lnTo>
                  <a:pt x="1066" y="174"/>
                </a:lnTo>
                <a:lnTo>
                  <a:pt x="1011" y="185"/>
                </a:lnTo>
                <a:lnTo>
                  <a:pt x="957" y="185"/>
                </a:lnTo>
                <a:lnTo>
                  <a:pt x="848" y="196"/>
                </a:lnTo>
                <a:lnTo>
                  <a:pt x="750" y="217"/>
                </a:lnTo>
                <a:lnTo>
                  <a:pt x="664" y="228"/>
                </a:lnTo>
                <a:lnTo>
                  <a:pt x="577" y="239"/>
                </a:lnTo>
                <a:lnTo>
                  <a:pt x="511" y="250"/>
                </a:lnTo>
                <a:lnTo>
                  <a:pt x="435" y="261"/>
                </a:lnTo>
                <a:lnTo>
                  <a:pt x="381" y="283"/>
                </a:lnTo>
                <a:lnTo>
                  <a:pt x="326" y="293"/>
                </a:lnTo>
                <a:lnTo>
                  <a:pt x="283" y="304"/>
                </a:lnTo>
                <a:lnTo>
                  <a:pt x="240" y="315"/>
                </a:lnTo>
                <a:lnTo>
                  <a:pt x="207" y="326"/>
                </a:lnTo>
                <a:lnTo>
                  <a:pt x="174" y="337"/>
                </a:lnTo>
                <a:lnTo>
                  <a:pt x="142" y="337"/>
                </a:lnTo>
                <a:lnTo>
                  <a:pt x="131" y="337"/>
                </a:lnTo>
                <a:lnTo>
                  <a:pt x="120" y="337"/>
                </a:lnTo>
                <a:lnTo>
                  <a:pt x="109" y="337"/>
                </a:lnTo>
                <a:lnTo>
                  <a:pt x="87" y="337"/>
                </a:lnTo>
                <a:lnTo>
                  <a:pt x="76" y="326"/>
                </a:lnTo>
                <a:lnTo>
                  <a:pt x="55" y="315"/>
                </a:lnTo>
                <a:lnTo>
                  <a:pt x="33" y="293"/>
                </a:lnTo>
                <a:lnTo>
                  <a:pt x="22" y="283"/>
                </a:lnTo>
                <a:lnTo>
                  <a:pt x="11" y="272"/>
                </a:lnTo>
                <a:lnTo>
                  <a:pt x="0" y="261"/>
                </a:lnTo>
                <a:lnTo>
                  <a:pt x="0" y="250"/>
                </a:lnTo>
                <a:lnTo>
                  <a:pt x="11" y="250"/>
                </a:lnTo>
                <a:lnTo>
                  <a:pt x="11" y="239"/>
                </a:lnTo>
                <a:lnTo>
                  <a:pt x="22" y="239"/>
                </a:lnTo>
                <a:lnTo>
                  <a:pt x="44" y="228"/>
                </a:lnTo>
                <a:lnTo>
                  <a:pt x="55" y="228"/>
                </a:lnTo>
                <a:lnTo>
                  <a:pt x="76" y="228"/>
                </a:lnTo>
                <a:lnTo>
                  <a:pt x="98" y="217"/>
                </a:lnTo>
                <a:lnTo>
                  <a:pt x="131" y="217"/>
                </a:lnTo>
                <a:lnTo>
                  <a:pt x="163" y="206"/>
                </a:lnTo>
                <a:lnTo>
                  <a:pt x="174" y="206"/>
                </a:lnTo>
                <a:lnTo>
                  <a:pt x="196" y="206"/>
                </a:lnTo>
                <a:lnTo>
                  <a:pt x="218" y="206"/>
                </a:lnTo>
                <a:lnTo>
                  <a:pt x="240" y="196"/>
                </a:lnTo>
                <a:lnTo>
                  <a:pt x="272" y="196"/>
                </a:lnTo>
                <a:lnTo>
                  <a:pt x="305" y="185"/>
                </a:lnTo>
                <a:lnTo>
                  <a:pt x="337" y="185"/>
                </a:lnTo>
                <a:lnTo>
                  <a:pt x="370" y="174"/>
                </a:lnTo>
                <a:lnTo>
                  <a:pt x="413" y="174"/>
                </a:lnTo>
                <a:lnTo>
                  <a:pt x="457" y="163"/>
                </a:lnTo>
                <a:lnTo>
                  <a:pt x="500" y="152"/>
                </a:lnTo>
                <a:lnTo>
                  <a:pt x="544" y="141"/>
                </a:lnTo>
                <a:lnTo>
                  <a:pt x="598" y="130"/>
                </a:lnTo>
                <a:lnTo>
                  <a:pt x="653" y="130"/>
                </a:lnTo>
                <a:lnTo>
                  <a:pt x="707" y="119"/>
                </a:lnTo>
                <a:lnTo>
                  <a:pt x="761" y="108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" name="任意多边形 60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456363" y="2876550"/>
            <a:ext cx="546100" cy="615950"/>
          </a:xfrm>
          <a:custGeom>
            <a:avLst/>
            <a:gdLst>
              <a:gd name="T0" fmla="*/ 228 w 859"/>
              <a:gd name="T1" fmla="*/ 740 h 969"/>
              <a:gd name="T2" fmla="*/ 283 w 859"/>
              <a:gd name="T3" fmla="*/ 686 h 969"/>
              <a:gd name="T4" fmla="*/ 337 w 859"/>
              <a:gd name="T5" fmla="*/ 642 h 969"/>
              <a:gd name="T6" fmla="*/ 391 w 859"/>
              <a:gd name="T7" fmla="*/ 588 h 969"/>
              <a:gd name="T8" fmla="*/ 435 w 859"/>
              <a:gd name="T9" fmla="*/ 533 h 969"/>
              <a:gd name="T10" fmla="*/ 478 w 859"/>
              <a:gd name="T11" fmla="*/ 479 h 969"/>
              <a:gd name="T12" fmla="*/ 522 w 859"/>
              <a:gd name="T13" fmla="*/ 435 h 969"/>
              <a:gd name="T14" fmla="*/ 554 w 859"/>
              <a:gd name="T15" fmla="*/ 381 h 969"/>
              <a:gd name="T16" fmla="*/ 587 w 859"/>
              <a:gd name="T17" fmla="*/ 338 h 969"/>
              <a:gd name="T18" fmla="*/ 609 w 859"/>
              <a:gd name="T19" fmla="*/ 283 h 969"/>
              <a:gd name="T20" fmla="*/ 641 w 859"/>
              <a:gd name="T21" fmla="*/ 240 h 969"/>
              <a:gd name="T22" fmla="*/ 663 w 859"/>
              <a:gd name="T23" fmla="*/ 196 h 969"/>
              <a:gd name="T24" fmla="*/ 674 w 859"/>
              <a:gd name="T25" fmla="*/ 153 h 969"/>
              <a:gd name="T26" fmla="*/ 696 w 859"/>
              <a:gd name="T27" fmla="*/ 109 h 969"/>
              <a:gd name="T28" fmla="*/ 706 w 859"/>
              <a:gd name="T29" fmla="*/ 76 h 969"/>
              <a:gd name="T30" fmla="*/ 717 w 859"/>
              <a:gd name="T31" fmla="*/ 33 h 969"/>
              <a:gd name="T32" fmla="*/ 728 w 859"/>
              <a:gd name="T33" fmla="*/ 0 h 969"/>
              <a:gd name="T34" fmla="*/ 750 w 859"/>
              <a:gd name="T35" fmla="*/ 22 h 969"/>
              <a:gd name="T36" fmla="*/ 783 w 859"/>
              <a:gd name="T37" fmla="*/ 44 h 969"/>
              <a:gd name="T38" fmla="*/ 804 w 859"/>
              <a:gd name="T39" fmla="*/ 65 h 969"/>
              <a:gd name="T40" fmla="*/ 815 w 859"/>
              <a:gd name="T41" fmla="*/ 76 h 969"/>
              <a:gd name="T42" fmla="*/ 837 w 859"/>
              <a:gd name="T43" fmla="*/ 87 h 969"/>
              <a:gd name="T44" fmla="*/ 848 w 859"/>
              <a:gd name="T45" fmla="*/ 98 h 969"/>
              <a:gd name="T46" fmla="*/ 859 w 859"/>
              <a:gd name="T47" fmla="*/ 109 h 969"/>
              <a:gd name="T48" fmla="*/ 859 w 859"/>
              <a:gd name="T49" fmla="*/ 120 h 969"/>
              <a:gd name="T50" fmla="*/ 848 w 859"/>
              <a:gd name="T51" fmla="*/ 142 h 969"/>
              <a:gd name="T52" fmla="*/ 837 w 859"/>
              <a:gd name="T53" fmla="*/ 163 h 969"/>
              <a:gd name="T54" fmla="*/ 826 w 859"/>
              <a:gd name="T55" fmla="*/ 185 h 969"/>
              <a:gd name="T56" fmla="*/ 804 w 859"/>
              <a:gd name="T57" fmla="*/ 218 h 969"/>
              <a:gd name="T58" fmla="*/ 783 w 859"/>
              <a:gd name="T59" fmla="*/ 261 h 969"/>
              <a:gd name="T60" fmla="*/ 750 w 859"/>
              <a:gd name="T61" fmla="*/ 305 h 969"/>
              <a:gd name="T62" fmla="*/ 717 w 859"/>
              <a:gd name="T63" fmla="*/ 359 h 969"/>
              <a:gd name="T64" fmla="*/ 685 w 859"/>
              <a:gd name="T65" fmla="*/ 414 h 969"/>
              <a:gd name="T66" fmla="*/ 641 w 859"/>
              <a:gd name="T67" fmla="*/ 468 h 969"/>
              <a:gd name="T68" fmla="*/ 609 w 859"/>
              <a:gd name="T69" fmla="*/ 512 h 969"/>
              <a:gd name="T70" fmla="*/ 565 w 859"/>
              <a:gd name="T71" fmla="*/ 555 h 969"/>
              <a:gd name="T72" fmla="*/ 522 w 859"/>
              <a:gd name="T73" fmla="*/ 599 h 969"/>
              <a:gd name="T74" fmla="*/ 489 w 859"/>
              <a:gd name="T75" fmla="*/ 642 h 969"/>
              <a:gd name="T76" fmla="*/ 446 w 859"/>
              <a:gd name="T77" fmla="*/ 675 h 969"/>
              <a:gd name="T78" fmla="*/ 413 w 859"/>
              <a:gd name="T79" fmla="*/ 708 h 969"/>
              <a:gd name="T80" fmla="*/ 369 w 859"/>
              <a:gd name="T81" fmla="*/ 740 h 969"/>
              <a:gd name="T82" fmla="*/ 337 w 859"/>
              <a:gd name="T83" fmla="*/ 773 h 969"/>
              <a:gd name="T84" fmla="*/ 293 w 859"/>
              <a:gd name="T85" fmla="*/ 805 h 969"/>
              <a:gd name="T86" fmla="*/ 261 w 859"/>
              <a:gd name="T87" fmla="*/ 827 h 969"/>
              <a:gd name="T88" fmla="*/ 185 w 859"/>
              <a:gd name="T89" fmla="*/ 882 h 969"/>
              <a:gd name="T90" fmla="*/ 130 w 859"/>
              <a:gd name="T91" fmla="*/ 914 h 969"/>
              <a:gd name="T92" fmla="*/ 98 w 859"/>
              <a:gd name="T93" fmla="*/ 936 h 969"/>
              <a:gd name="T94" fmla="*/ 65 w 859"/>
              <a:gd name="T95" fmla="*/ 947 h 969"/>
              <a:gd name="T96" fmla="*/ 43 w 859"/>
              <a:gd name="T97" fmla="*/ 958 h 969"/>
              <a:gd name="T98" fmla="*/ 32 w 859"/>
              <a:gd name="T99" fmla="*/ 969 h 969"/>
              <a:gd name="T100" fmla="*/ 11 w 859"/>
              <a:gd name="T101" fmla="*/ 969 h 969"/>
              <a:gd name="T102" fmla="*/ 0 w 859"/>
              <a:gd name="T103" fmla="*/ 969 h 969"/>
              <a:gd name="T104" fmla="*/ 0 w 859"/>
              <a:gd name="T105" fmla="*/ 958 h 969"/>
              <a:gd name="T106" fmla="*/ 0 w 859"/>
              <a:gd name="T107" fmla="*/ 947 h 969"/>
              <a:gd name="T108" fmla="*/ 22 w 859"/>
              <a:gd name="T109" fmla="*/ 925 h 969"/>
              <a:gd name="T110" fmla="*/ 43 w 859"/>
              <a:gd name="T111" fmla="*/ 903 h 969"/>
              <a:gd name="T112" fmla="*/ 76 w 859"/>
              <a:gd name="T113" fmla="*/ 871 h 969"/>
              <a:gd name="T114" fmla="*/ 119 w 859"/>
              <a:gd name="T115" fmla="*/ 838 h 969"/>
              <a:gd name="T116" fmla="*/ 163 w 859"/>
              <a:gd name="T117" fmla="*/ 795 h 969"/>
              <a:gd name="T118" fmla="*/ 228 w 859"/>
              <a:gd name="T119" fmla="*/ 74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9" h="969">
                <a:moveTo>
                  <a:pt x="228" y="740"/>
                </a:moveTo>
                <a:lnTo>
                  <a:pt x="283" y="686"/>
                </a:lnTo>
                <a:lnTo>
                  <a:pt x="337" y="642"/>
                </a:lnTo>
                <a:lnTo>
                  <a:pt x="391" y="588"/>
                </a:lnTo>
                <a:lnTo>
                  <a:pt x="435" y="533"/>
                </a:lnTo>
                <a:lnTo>
                  <a:pt x="478" y="479"/>
                </a:lnTo>
                <a:lnTo>
                  <a:pt x="522" y="435"/>
                </a:lnTo>
                <a:lnTo>
                  <a:pt x="554" y="381"/>
                </a:lnTo>
                <a:lnTo>
                  <a:pt x="587" y="338"/>
                </a:lnTo>
                <a:lnTo>
                  <a:pt x="609" y="283"/>
                </a:lnTo>
                <a:lnTo>
                  <a:pt x="641" y="240"/>
                </a:lnTo>
                <a:lnTo>
                  <a:pt x="663" y="196"/>
                </a:lnTo>
                <a:lnTo>
                  <a:pt x="674" y="153"/>
                </a:lnTo>
                <a:lnTo>
                  <a:pt x="696" y="109"/>
                </a:lnTo>
                <a:lnTo>
                  <a:pt x="706" y="76"/>
                </a:lnTo>
                <a:lnTo>
                  <a:pt x="717" y="33"/>
                </a:lnTo>
                <a:lnTo>
                  <a:pt x="728" y="0"/>
                </a:lnTo>
                <a:lnTo>
                  <a:pt x="750" y="22"/>
                </a:lnTo>
                <a:lnTo>
                  <a:pt x="783" y="44"/>
                </a:lnTo>
                <a:lnTo>
                  <a:pt x="804" y="65"/>
                </a:lnTo>
                <a:lnTo>
                  <a:pt x="815" y="76"/>
                </a:lnTo>
                <a:lnTo>
                  <a:pt x="837" y="87"/>
                </a:lnTo>
                <a:lnTo>
                  <a:pt x="848" y="98"/>
                </a:lnTo>
                <a:lnTo>
                  <a:pt x="859" y="109"/>
                </a:lnTo>
                <a:lnTo>
                  <a:pt x="859" y="120"/>
                </a:lnTo>
                <a:lnTo>
                  <a:pt x="848" y="142"/>
                </a:lnTo>
                <a:lnTo>
                  <a:pt x="837" y="163"/>
                </a:lnTo>
                <a:lnTo>
                  <a:pt x="826" y="185"/>
                </a:lnTo>
                <a:lnTo>
                  <a:pt x="804" y="218"/>
                </a:lnTo>
                <a:lnTo>
                  <a:pt x="783" y="261"/>
                </a:lnTo>
                <a:lnTo>
                  <a:pt x="750" y="305"/>
                </a:lnTo>
                <a:lnTo>
                  <a:pt x="717" y="359"/>
                </a:lnTo>
                <a:lnTo>
                  <a:pt x="685" y="414"/>
                </a:lnTo>
                <a:lnTo>
                  <a:pt x="641" y="468"/>
                </a:lnTo>
                <a:lnTo>
                  <a:pt x="609" y="512"/>
                </a:lnTo>
                <a:lnTo>
                  <a:pt x="565" y="555"/>
                </a:lnTo>
                <a:lnTo>
                  <a:pt x="522" y="599"/>
                </a:lnTo>
                <a:lnTo>
                  <a:pt x="489" y="642"/>
                </a:lnTo>
                <a:lnTo>
                  <a:pt x="446" y="675"/>
                </a:lnTo>
                <a:lnTo>
                  <a:pt x="413" y="708"/>
                </a:lnTo>
                <a:lnTo>
                  <a:pt x="369" y="740"/>
                </a:lnTo>
                <a:lnTo>
                  <a:pt x="337" y="773"/>
                </a:lnTo>
                <a:lnTo>
                  <a:pt x="293" y="805"/>
                </a:lnTo>
                <a:lnTo>
                  <a:pt x="261" y="827"/>
                </a:lnTo>
                <a:lnTo>
                  <a:pt x="185" y="882"/>
                </a:lnTo>
                <a:lnTo>
                  <a:pt x="130" y="914"/>
                </a:lnTo>
                <a:lnTo>
                  <a:pt x="98" y="936"/>
                </a:lnTo>
                <a:lnTo>
                  <a:pt x="65" y="947"/>
                </a:lnTo>
                <a:lnTo>
                  <a:pt x="43" y="958"/>
                </a:lnTo>
                <a:lnTo>
                  <a:pt x="32" y="969"/>
                </a:lnTo>
                <a:lnTo>
                  <a:pt x="11" y="969"/>
                </a:lnTo>
                <a:lnTo>
                  <a:pt x="0" y="969"/>
                </a:lnTo>
                <a:lnTo>
                  <a:pt x="0" y="958"/>
                </a:lnTo>
                <a:lnTo>
                  <a:pt x="0" y="947"/>
                </a:lnTo>
                <a:lnTo>
                  <a:pt x="22" y="925"/>
                </a:lnTo>
                <a:lnTo>
                  <a:pt x="43" y="903"/>
                </a:lnTo>
                <a:lnTo>
                  <a:pt x="76" y="871"/>
                </a:lnTo>
                <a:lnTo>
                  <a:pt x="119" y="838"/>
                </a:lnTo>
                <a:lnTo>
                  <a:pt x="163" y="795"/>
                </a:lnTo>
                <a:lnTo>
                  <a:pt x="228" y="74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任意多边形 62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6823075" y="3160713"/>
            <a:ext cx="158750" cy="152400"/>
          </a:xfrm>
          <a:custGeom>
            <a:avLst/>
            <a:gdLst>
              <a:gd name="T0" fmla="*/ 0 w 250"/>
              <a:gd name="T1" fmla="*/ 0 h 240"/>
              <a:gd name="T2" fmla="*/ 33 w 250"/>
              <a:gd name="T3" fmla="*/ 0 h 240"/>
              <a:gd name="T4" fmla="*/ 65 w 250"/>
              <a:gd name="T5" fmla="*/ 11 h 240"/>
              <a:gd name="T6" fmla="*/ 98 w 250"/>
              <a:gd name="T7" fmla="*/ 11 h 240"/>
              <a:gd name="T8" fmla="*/ 120 w 250"/>
              <a:gd name="T9" fmla="*/ 11 h 240"/>
              <a:gd name="T10" fmla="*/ 152 w 250"/>
              <a:gd name="T11" fmla="*/ 22 h 240"/>
              <a:gd name="T12" fmla="*/ 174 w 250"/>
              <a:gd name="T13" fmla="*/ 22 h 240"/>
              <a:gd name="T14" fmla="*/ 185 w 250"/>
              <a:gd name="T15" fmla="*/ 33 h 240"/>
              <a:gd name="T16" fmla="*/ 207 w 250"/>
              <a:gd name="T17" fmla="*/ 44 h 240"/>
              <a:gd name="T18" fmla="*/ 228 w 250"/>
              <a:gd name="T19" fmla="*/ 66 h 240"/>
              <a:gd name="T20" fmla="*/ 239 w 250"/>
              <a:gd name="T21" fmla="*/ 98 h 240"/>
              <a:gd name="T22" fmla="*/ 250 w 250"/>
              <a:gd name="T23" fmla="*/ 109 h 240"/>
              <a:gd name="T24" fmla="*/ 250 w 250"/>
              <a:gd name="T25" fmla="*/ 120 h 240"/>
              <a:gd name="T26" fmla="*/ 250 w 250"/>
              <a:gd name="T27" fmla="*/ 142 h 240"/>
              <a:gd name="T28" fmla="*/ 250 w 250"/>
              <a:gd name="T29" fmla="*/ 153 h 240"/>
              <a:gd name="T30" fmla="*/ 250 w 250"/>
              <a:gd name="T31" fmla="*/ 174 h 240"/>
              <a:gd name="T32" fmla="*/ 239 w 250"/>
              <a:gd name="T33" fmla="*/ 196 h 240"/>
              <a:gd name="T34" fmla="*/ 239 w 250"/>
              <a:gd name="T35" fmla="*/ 207 h 240"/>
              <a:gd name="T36" fmla="*/ 239 w 250"/>
              <a:gd name="T37" fmla="*/ 218 h 240"/>
              <a:gd name="T38" fmla="*/ 239 w 250"/>
              <a:gd name="T39" fmla="*/ 229 h 240"/>
              <a:gd name="T40" fmla="*/ 239 w 250"/>
              <a:gd name="T41" fmla="*/ 240 h 240"/>
              <a:gd name="T42" fmla="*/ 228 w 250"/>
              <a:gd name="T43" fmla="*/ 240 h 240"/>
              <a:gd name="T44" fmla="*/ 217 w 250"/>
              <a:gd name="T45" fmla="*/ 240 h 240"/>
              <a:gd name="T46" fmla="*/ 207 w 250"/>
              <a:gd name="T47" fmla="*/ 240 h 240"/>
              <a:gd name="T48" fmla="*/ 196 w 250"/>
              <a:gd name="T49" fmla="*/ 229 h 240"/>
              <a:gd name="T50" fmla="*/ 174 w 250"/>
              <a:gd name="T51" fmla="*/ 218 h 240"/>
              <a:gd name="T52" fmla="*/ 141 w 250"/>
              <a:gd name="T53" fmla="*/ 196 h 240"/>
              <a:gd name="T54" fmla="*/ 120 w 250"/>
              <a:gd name="T55" fmla="*/ 174 h 240"/>
              <a:gd name="T56" fmla="*/ 98 w 250"/>
              <a:gd name="T57" fmla="*/ 164 h 240"/>
              <a:gd name="T58" fmla="*/ 87 w 250"/>
              <a:gd name="T59" fmla="*/ 142 h 240"/>
              <a:gd name="T60" fmla="*/ 65 w 250"/>
              <a:gd name="T61" fmla="*/ 120 h 240"/>
              <a:gd name="T62" fmla="*/ 33 w 250"/>
              <a:gd name="T63" fmla="*/ 66 h 240"/>
              <a:gd name="T64" fmla="*/ 0 w 250"/>
              <a:gd name="T6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0" h="240">
                <a:moveTo>
                  <a:pt x="0" y="0"/>
                </a:moveTo>
                <a:lnTo>
                  <a:pt x="33" y="0"/>
                </a:lnTo>
                <a:lnTo>
                  <a:pt x="65" y="11"/>
                </a:lnTo>
                <a:lnTo>
                  <a:pt x="98" y="11"/>
                </a:lnTo>
                <a:lnTo>
                  <a:pt x="120" y="11"/>
                </a:lnTo>
                <a:lnTo>
                  <a:pt x="152" y="22"/>
                </a:lnTo>
                <a:lnTo>
                  <a:pt x="174" y="22"/>
                </a:lnTo>
                <a:lnTo>
                  <a:pt x="185" y="33"/>
                </a:lnTo>
                <a:lnTo>
                  <a:pt x="207" y="44"/>
                </a:lnTo>
                <a:lnTo>
                  <a:pt x="228" y="66"/>
                </a:lnTo>
                <a:lnTo>
                  <a:pt x="239" y="98"/>
                </a:lnTo>
                <a:lnTo>
                  <a:pt x="250" y="109"/>
                </a:lnTo>
                <a:lnTo>
                  <a:pt x="250" y="120"/>
                </a:lnTo>
                <a:lnTo>
                  <a:pt x="250" y="142"/>
                </a:lnTo>
                <a:lnTo>
                  <a:pt x="250" y="153"/>
                </a:lnTo>
                <a:lnTo>
                  <a:pt x="250" y="174"/>
                </a:lnTo>
                <a:lnTo>
                  <a:pt x="239" y="196"/>
                </a:lnTo>
                <a:lnTo>
                  <a:pt x="239" y="207"/>
                </a:lnTo>
                <a:lnTo>
                  <a:pt x="239" y="218"/>
                </a:lnTo>
                <a:lnTo>
                  <a:pt x="239" y="229"/>
                </a:lnTo>
                <a:lnTo>
                  <a:pt x="239" y="240"/>
                </a:lnTo>
                <a:lnTo>
                  <a:pt x="228" y="240"/>
                </a:lnTo>
                <a:lnTo>
                  <a:pt x="217" y="240"/>
                </a:lnTo>
                <a:lnTo>
                  <a:pt x="207" y="240"/>
                </a:lnTo>
                <a:lnTo>
                  <a:pt x="196" y="229"/>
                </a:lnTo>
                <a:lnTo>
                  <a:pt x="174" y="218"/>
                </a:lnTo>
                <a:lnTo>
                  <a:pt x="141" y="196"/>
                </a:lnTo>
                <a:lnTo>
                  <a:pt x="120" y="174"/>
                </a:lnTo>
                <a:lnTo>
                  <a:pt x="98" y="164"/>
                </a:lnTo>
                <a:lnTo>
                  <a:pt x="87" y="142"/>
                </a:lnTo>
                <a:lnTo>
                  <a:pt x="65" y="120"/>
                </a:lnTo>
                <a:lnTo>
                  <a:pt x="33" y="66"/>
                </a:lnTo>
                <a:lnTo>
                  <a:pt x="0" y="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任意多边形 63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7194550" y="2828925"/>
            <a:ext cx="684213" cy="498475"/>
          </a:xfrm>
          <a:custGeom>
            <a:avLst/>
            <a:gdLst>
              <a:gd name="T0" fmla="*/ 707 w 1076"/>
              <a:gd name="T1" fmla="*/ 773 h 784"/>
              <a:gd name="T2" fmla="*/ 642 w 1076"/>
              <a:gd name="T3" fmla="*/ 729 h 784"/>
              <a:gd name="T4" fmla="*/ 598 w 1076"/>
              <a:gd name="T5" fmla="*/ 686 h 784"/>
              <a:gd name="T6" fmla="*/ 565 w 1076"/>
              <a:gd name="T7" fmla="*/ 631 h 784"/>
              <a:gd name="T8" fmla="*/ 511 w 1076"/>
              <a:gd name="T9" fmla="*/ 577 h 784"/>
              <a:gd name="T10" fmla="*/ 457 w 1076"/>
              <a:gd name="T11" fmla="*/ 511 h 784"/>
              <a:gd name="T12" fmla="*/ 381 w 1076"/>
              <a:gd name="T13" fmla="*/ 424 h 784"/>
              <a:gd name="T14" fmla="*/ 294 w 1076"/>
              <a:gd name="T15" fmla="*/ 337 h 784"/>
              <a:gd name="T16" fmla="*/ 185 w 1076"/>
              <a:gd name="T17" fmla="*/ 229 h 784"/>
              <a:gd name="T18" fmla="*/ 65 w 1076"/>
              <a:gd name="T19" fmla="*/ 98 h 784"/>
              <a:gd name="T20" fmla="*/ 87 w 1076"/>
              <a:gd name="T21" fmla="*/ 0 h 784"/>
              <a:gd name="T22" fmla="*/ 131 w 1076"/>
              <a:gd name="T23" fmla="*/ 44 h 784"/>
              <a:gd name="T24" fmla="*/ 185 w 1076"/>
              <a:gd name="T25" fmla="*/ 109 h 784"/>
              <a:gd name="T26" fmla="*/ 272 w 1076"/>
              <a:gd name="T27" fmla="*/ 174 h 784"/>
              <a:gd name="T28" fmla="*/ 359 w 1076"/>
              <a:gd name="T29" fmla="*/ 261 h 784"/>
              <a:gd name="T30" fmla="*/ 468 w 1076"/>
              <a:gd name="T31" fmla="*/ 348 h 784"/>
              <a:gd name="T32" fmla="*/ 555 w 1076"/>
              <a:gd name="T33" fmla="*/ 414 h 784"/>
              <a:gd name="T34" fmla="*/ 642 w 1076"/>
              <a:gd name="T35" fmla="*/ 468 h 784"/>
              <a:gd name="T36" fmla="*/ 728 w 1076"/>
              <a:gd name="T37" fmla="*/ 511 h 784"/>
              <a:gd name="T38" fmla="*/ 794 w 1076"/>
              <a:gd name="T39" fmla="*/ 555 h 784"/>
              <a:gd name="T40" fmla="*/ 913 w 1076"/>
              <a:gd name="T41" fmla="*/ 609 h 784"/>
              <a:gd name="T42" fmla="*/ 1000 w 1076"/>
              <a:gd name="T43" fmla="*/ 642 h 784"/>
              <a:gd name="T44" fmla="*/ 1033 w 1076"/>
              <a:gd name="T45" fmla="*/ 653 h 784"/>
              <a:gd name="T46" fmla="*/ 1055 w 1076"/>
              <a:gd name="T47" fmla="*/ 675 h 784"/>
              <a:gd name="T48" fmla="*/ 1076 w 1076"/>
              <a:gd name="T49" fmla="*/ 686 h 784"/>
              <a:gd name="T50" fmla="*/ 1066 w 1076"/>
              <a:gd name="T51" fmla="*/ 696 h 784"/>
              <a:gd name="T52" fmla="*/ 1044 w 1076"/>
              <a:gd name="T53" fmla="*/ 718 h 784"/>
              <a:gd name="T54" fmla="*/ 1000 w 1076"/>
              <a:gd name="T55" fmla="*/ 729 h 784"/>
              <a:gd name="T56" fmla="*/ 946 w 1076"/>
              <a:gd name="T57" fmla="*/ 751 h 784"/>
              <a:gd name="T58" fmla="*/ 870 w 1076"/>
              <a:gd name="T59" fmla="*/ 762 h 784"/>
              <a:gd name="T60" fmla="*/ 815 w 1076"/>
              <a:gd name="T61" fmla="*/ 773 h 784"/>
              <a:gd name="T62" fmla="*/ 772 w 1076"/>
              <a:gd name="T63" fmla="*/ 784 h 784"/>
              <a:gd name="T64" fmla="*/ 739 w 1076"/>
              <a:gd name="T65" fmla="*/ 784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6" h="784">
                <a:moveTo>
                  <a:pt x="739" y="784"/>
                </a:moveTo>
                <a:lnTo>
                  <a:pt x="707" y="773"/>
                </a:lnTo>
                <a:lnTo>
                  <a:pt x="674" y="762"/>
                </a:lnTo>
                <a:lnTo>
                  <a:pt x="642" y="729"/>
                </a:lnTo>
                <a:lnTo>
                  <a:pt x="609" y="707"/>
                </a:lnTo>
                <a:lnTo>
                  <a:pt x="598" y="686"/>
                </a:lnTo>
                <a:lnTo>
                  <a:pt x="587" y="664"/>
                </a:lnTo>
                <a:lnTo>
                  <a:pt x="565" y="631"/>
                </a:lnTo>
                <a:lnTo>
                  <a:pt x="544" y="609"/>
                </a:lnTo>
                <a:lnTo>
                  <a:pt x="511" y="577"/>
                </a:lnTo>
                <a:lnTo>
                  <a:pt x="489" y="544"/>
                </a:lnTo>
                <a:lnTo>
                  <a:pt x="457" y="511"/>
                </a:lnTo>
                <a:lnTo>
                  <a:pt x="413" y="468"/>
                </a:lnTo>
                <a:lnTo>
                  <a:pt x="381" y="424"/>
                </a:lnTo>
                <a:lnTo>
                  <a:pt x="337" y="381"/>
                </a:lnTo>
                <a:lnTo>
                  <a:pt x="294" y="337"/>
                </a:lnTo>
                <a:lnTo>
                  <a:pt x="239" y="283"/>
                </a:lnTo>
                <a:lnTo>
                  <a:pt x="185" y="229"/>
                </a:lnTo>
                <a:lnTo>
                  <a:pt x="131" y="163"/>
                </a:lnTo>
                <a:lnTo>
                  <a:pt x="65" y="98"/>
                </a:lnTo>
                <a:lnTo>
                  <a:pt x="0" y="33"/>
                </a:lnTo>
                <a:lnTo>
                  <a:pt x="87" y="0"/>
                </a:lnTo>
                <a:lnTo>
                  <a:pt x="109" y="22"/>
                </a:lnTo>
                <a:lnTo>
                  <a:pt x="131" y="44"/>
                </a:lnTo>
                <a:lnTo>
                  <a:pt x="163" y="76"/>
                </a:lnTo>
                <a:lnTo>
                  <a:pt x="185" y="109"/>
                </a:lnTo>
                <a:lnTo>
                  <a:pt x="228" y="141"/>
                </a:lnTo>
                <a:lnTo>
                  <a:pt x="272" y="174"/>
                </a:lnTo>
                <a:lnTo>
                  <a:pt x="315" y="218"/>
                </a:lnTo>
                <a:lnTo>
                  <a:pt x="359" y="261"/>
                </a:lnTo>
                <a:lnTo>
                  <a:pt x="413" y="305"/>
                </a:lnTo>
                <a:lnTo>
                  <a:pt x="468" y="348"/>
                </a:lnTo>
                <a:lnTo>
                  <a:pt x="511" y="381"/>
                </a:lnTo>
                <a:lnTo>
                  <a:pt x="555" y="414"/>
                </a:lnTo>
                <a:lnTo>
                  <a:pt x="609" y="446"/>
                </a:lnTo>
                <a:lnTo>
                  <a:pt x="642" y="468"/>
                </a:lnTo>
                <a:lnTo>
                  <a:pt x="685" y="501"/>
                </a:lnTo>
                <a:lnTo>
                  <a:pt x="728" y="511"/>
                </a:lnTo>
                <a:lnTo>
                  <a:pt x="761" y="533"/>
                </a:lnTo>
                <a:lnTo>
                  <a:pt x="794" y="555"/>
                </a:lnTo>
                <a:lnTo>
                  <a:pt x="859" y="588"/>
                </a:lnTo>
                <a:lnTo>
                  <a:pt x="913" y="609"/>
                </a:lnTo>
                <a:lnTo>
                  <a:pt x="979" y="631"/>
                </a:lnTo>
                <a:lnTo>
                  <a:pt x="1000" y="642"/>
                </a:lnTo>
                <a:lnTo>
                  <a:pt x="1022" y="653"/>
                </a:lnTo>
                <a:lnTo>
                  <a:pt x="1033" y="653"/>
                </a:lnTo>
                <a:lnTo>
                  <a:pt x="1044" y="664"/>
                </a:lnTo>
                <a:lnTo>
                  <a:pt x="1055" y="675"/>
                </a:lnTo>
                <a:lnTo>
                  <a:pt x="1066" y="675"/>
                </a:lnTo>
                <a:lnTo>
                  <a:pt x="1076" y="686"/>
                </a:lnTo>
                <a:lnTo>
                  <a:pt x="1076" y="696"/>
                </a:lnTo>
                <a:lnTo>
                  <a:pt x="1066" y="696"/>
                </a:lnTo>
                <a:lnTo>
                  <a:pt x="1055" y="707"/>
                </a:lnTo>
                <a:lnTo>
                  <a:pt x="1044" y="718"/>
                </a:lnTo>
                <a:lnTo>
                  <a:pt x="1022" y="718"/>
                </a:lnTo>
                <a:lnTo>
                  <a:pt x="1000" y="729"/>
                </a:lnTo>
                <a:lnTo>
                  <a:pt x="968" y="740"/>
                </a:lnTo>
                <a:lnTo>
                  <a:pt x="946" y="751"/>
                </a:lnTo>
                <a:lnTo>
                  <a:pt x="902" y="762"/>
                </a:lnTo>
                <a:lnTo>
                  <a:pt x="870" y="762"/>
                </a:lnTo>
                <a:lnTo>
                  <a:pt x="848" y="773"/>
                </a:lnTo>
                <a:lnTo>
                  <a:pt x="815" y="773"/>
                </a:lnTo>
                <a:lnTo>
                  <a:pt x="794" y="784"/>
                </a:lnTo>
                <a:lnTo>
                  <a:pt x="772" y="784"/>
                </a:lnTo>
                <a:lnTo>
                  <a:pt x="750" y="784"/>
                </a:lnTo>
                <a:lnTo>
                  <a:pt x="739" y="78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30" grpId="0"/>
      <p:bldP spid="4" grpId="0" animBg="1"/>
      <p:bldP spid="32" grpId="0" animBg="1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7">
            <a:hlinkClick r:id="rId1" action="ppaction://hlinksldjum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9860644" y="123825"/>
            <a:ext cx="1120140" cy="63754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2" name="图片 6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605884" y="1194541"/>
            <a:ext cx="2761049" cy="482088"/>
          </a:xfrm>
          <a:prstGeom prst="rect">
            <a:avLst/>
          </a:prstGeom>
        </p:spPr>
      </p:pic>
      <p:sp>
        <p:nvSpPr>
          <p:cNvPr id="23" name="矩形 4"/>
          <p:cNvSpPr/>
          <p:nvPr>
            <p:custDataLst>
              <p:tags r:id="rId6"/>
            </p:custDataLst>
          </p:nvPr>
        </p:nvSpPr>
        <p:spPr>
          <a:xfrm>
            <a:off x="1205884" y="2138858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8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矣</a:t>
            </a:r>
            <a:endParaRPr lang="zh-CN" altLang="en-US" sz="8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>
            <p:custDataLst>
              <p:tags r:id="rId7"/>
            </p:custDataLst>
          </p:nvPr>
        </p:nvSpPr>
        <p:spPr>
          <a:xfrm>
            <a:off x="1299069" y="1418578"/>
            <a:ext cx="12312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>
                <a:solidFill>
                  <a:srgbClr val="8A1004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yǐ</a:t>
            </a:r>
            <a:endParaRPr lang="en-US" altLang="zh-CN" sz="4800" b="1">
              <a:solidFill>
                <a:srgbClr val="8A1004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TextBox 3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68063" y="3370758"/>
            <a:ext cx="5226290" cy="245605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结构：</a:t>
            </a:r>
            <a:r>
              <a:rPr lang="zh-CN" altLang="en-US" sz="3200" b="1">
                <a:latin typeface="宋体" panose="02010600030101010101" pitchFamily="2" charset="-122"/>
              </a:rPr>
              <a:t>上下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音序：</a:t>
            </a:r>
            <a:r>
              <a:rPr lang="en-US" altLang="zh-CN" sz="3200" b="1" smtClean="0">
                <a:latin typeface="宋体" panose="02010600030101010101" pitchFamily="2" charset="-122"/>
              </a:rPr>
              <a:t>Y  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部首：</a:t>
            </a:r>
            <a:r>
              <a:rPr lang="zh-CN" altLang="en-US" sz="3200" b="1" smtClean="0">
                <a:latin typeface="宋体" panose="02010600030101010101" pitchFamily="2" charset="-122"/>
              </a:rPr>
              <a:t>厶</a:t>
            </a:r>
            <a:endParaRPr lang="en-US" altLang="zh-CN" sz="3200" b="1" smtClean="0">
              <a:latin typeface="宋体" panose="02010600030101010101" pitchFamily="2" charset="-122"/>
            </a:endParaRPr>
          </a:p>
          <a:p>
            <a:pPr lvl="0" defTabSz="457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cs typeface="楷体" panose="02010609060101010101" pitchFamily="49" charset="-122"/>
              </a:rPr>
              <a:t>组词：</a:t>
            </a:r>
            <a:r>
              <a:rPr lang="zh-CN" altLang="en-US" sz="3200" b="1" smtClean="0">
                <a:latin typeface="宋体" panose="02010600030101010101" pitchFamily="2" charset="-122"/>
              </a:rPr>
              <a:t>悔之晚矣  由来</a:t>
            </a:r>
            <a:r>
              <a:rPr lang="zh-CN" altLang="en-US" sz="3200" b="1">
                <a:latin typeface="宋体" panose="02010600030101010101" pitchFamily="2" charset="-122"/>
              </a:rPr>
              <a:t>久矣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graphicFrame>
        <p:nvGraphicFramePr>
          <p:cNvPr id="44" name="Group 47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5599847" y="187356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圆角矩形标注 3"/>
          <p:cNvSpPr/>
          <p:nvPr>
            <p:custDataLst>
              <p:tags r:id="rId10"/>
            </p:custDataLst>
          </p:nvPr>
        </p:nvSpPr>
        <p:spPr>
          <a:xfrm>
            <a:off x="8352884" y="1808120"/>
            <a:ext cx="2505615" cy="755952"/>
          </a:xfrm>
          <a:prstGeom prst="wedgeRoundRectCallout">
            <a:avLst>
              <a:gd name="adj1" fmla="val -90604"/>
              <a:gd name="adj2" fmla="val 32183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厶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”窄小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圆角矩形标注 31"/>
          <p:cNvSpPr/>
          <p:nvPr>
            <p:custDataLst>
              <p:tags r:id="rId11"/>
            </p:custDataLst>
          </p:nvPr>
        </p:nvSpPr>
        <p:spPr>
          <a:xfrm>
            <a:off x="6333026" y="4423710"/>
            <a:ext cx="4784918" cy="755952"/>
          </a:xfrm>
          <a:prstGeom prst="wedgeRoundRectCallout">
            <a:avLst>
              <a:gd name="adj1" fmla="val -37575"/>
              <a:gd name="adj2" fmla="val -150831"/>
              <a:gd name="adj3" fmla="val 16667"/>
            </a:avLst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矢</a:t>
            </a: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”宽大，第二横稍</a:t>
            </a:r>
            <a:r>
              <a:rPr lang="zh-CN" altLang="en-US" sz="32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endParaRPr lang="zh-CN" altLang="en-US" sz="32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Freeform 5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448425" y="2174875"/>
            <a:ext cx="739775" cy="590550"/>
          </a:xfrm>
          <a:custGeom>
            <a:avLst/>
            <a:gdLst>
              <a:gd name="T0" fmla="*/ 142 w 1165"/>
              <a:gd name="T1" fmla="*/ 909 h 931"/>
              <a:gd name="T2" fmla="*/ 109 w 1165"/>
              <a:gd name="T3" fmla="*/ 931 h 931"/>
              <a:gd name="T4" fmla="*/ 87 w 1165"/>
              <a:gd name="T5" fmla="*/ 920 h 931"/>
              <a:gd name="T6" fmla="*/ 55 w 1165"/>
              <a:gd name="T7" fmla="*/ 887 h 931"/>
              <a:gd name="T8" fmla="*/ 22 w 1165"/>
              <a:gd name="T9" fmla="*/ 844 h 931"/>
              <a:gd name="T10" fmla="*/ 0 w 1165"/>
              <a:gd name="T11" fmla="*/ 812 h 931"/>
              <a:gd name="T12" fmla="*/ 0 w 1165"/>
              <a:gd name="T13" fmla="*/ 779 h 931"/>
              <a:gd name="T14" fmla="*/ 22 w 1165"/>
              <a:gd name="T15" fmla="*/ 747 h 931"/>
              <a:gd name="T16" fmla="*/ 55 w 1165"/>
              <a:gd name="T17" fmla="*/ 725 h 931"/>
              <a:gd name="T18" fmla="*/ 98 w 1165"/>
              <a:gd name="T19" fmla="*/ 703 h 931"/>
              <a:gd name="T20" fmla="*/ 142 w 1165"/>
              <a:gd name="T21" fmla="*/ 682 h 931"/>
              <a:gd name="T22" fmla="*/ 185 w 1165"/>
              <a:gd name="T23" fmla="*/ 628 h 931"/>
              <a:gd name="T24" fmla="*/ 251 w 1165"/>
              <a:gd name="T25" fmla="*/ 563 h 931"/>
              <a:gd name="T26" fmla="*/ 359 w 1165"/>
              <a:gd name="T27" fmla="*/ 444 h 931"/>
              <a:gd name="T28" fmla="*/ 479 w 1165"/>
              <a:gd name="T29" fmla="*/ 292 h 931"/>
              <a:gd name="T30" fmla="*/ 523 w 1165"/>
              <a:gd name="T31" fmla="*/ 228 h 931"/>
              <a:gd name="T32" fmla="*/ 566 w 1165"/>
              <a:gd name="T33" fmla="*/ 173 h 931"/>
              <a:gd name="T34" fmla="*/ 577 w 1165"/>
              <a:gd name="T35" fmla="*/ 130 h 931"/>
              <a:gd name="T36" fmla="*/ 588 w 1165"/>
              <a:gd name="T37" fmla="*/ 87 h 931"/>
              <a:gd name="T38" fmla="*/ 588 w 1165"/>
              <a:gd name="T39" fmla="*/ 65 h 931"/>
              <a:gd name="T40" fmla="*/ 577 w 1165"/>
              <a:gd name="T41" fmla="*/ 33 h 931"/>
              <a:gd name="T42" fmla="*/ 599 w 1165"/>
              <a:gd name="T43" fmla="*/ 11 h 931"/>
              <a:gd name="T44" fmla="*/ 610 w 1165"/>
              <a:gd name="T45" fmla="*/ 0 h 931"/>
              <a:gd name="T46" fmla="*/ 632 w 1165"/>
              <a:gd name="T47" fmla="*/ 0 h 931"/>
              <a:gd name="T48" fmla="*/ 675 w 1165"/>
              <a:gd name="T49" fmla="*/ 11 h 931"/>
              <a:gd name="T50" fmla="*/ 719 w 1165"/>
              <a:gd name="T51" fmla="*/ 33 h 931"/>
              <a:gd name="T52" fmla="*/ 784 w 1165"/>
              <a:gd name="T53" fmla="*/ 87 h 931"/>
              <a:gd name="T54" fmla="*/ 827 w 1165"/>
              <a:gd name="T55" fmla="*/ 141 h 931"/>
              <a:gd name="T56" fmla="*/ 806 w 1165"/>
              <a:gd name="T57" fmla="*/ 173 h 931"/>
              <a:gd name="T58" fmla="*/ 751 w 1165"/>
              <a:gd name="T59" fmla="*/ 238 h 931"/>
              <a:gd name="T60" fmla="*/ 664 w 1165"/>
              <a:gd name="T61" fmla="*/ 336 h 931"/>
              <a:gd name="T62" fmla="*/ 610 w 1165"/>
              <a:gd name="T63" fmla="*/ 390 h 931"/>
              <a:gd name="T64" fmla="*/ 534 w 1165"/>
              <a:gd name="T65" fmla="*/ 444 h 931"/>
              <a:gd name="T66" fmla="*/ 468 w 1165"/>
              <a:gd name="T67" fmla="*/ 509 h 931"/>
              <a:gd name="T68" fmla="*/ 414 w 1165"/>
              <a:gd name="T69" fmla="*/ 563 h 931"/>
              <a:gd name="T70" fmla="*/ 370 w 1165"/>
              <a:gd name="T71" fmla="*/ 606 h 931"/>
              <a:gd name="T72" fmla="*/ 338 w 1165"/>
              <a:gd name="T73" fmla="*/ 649 h 931"/>
              <a:gd name="T74" fmla="*/ 305 w 1165"/>
              <a:gd name="T75" fmla="*/ 682 h 931"/>
              <a:gd name="T76" fmla="*/ 283 w 1165"/>
              <a:gd name="T77" fmla="*/ 703 h 931"/>
              <a:gd name="T78" fmla="*/ 283 w 1165"/>
              <a:gd name="T79" fmla="*/ 725 h 931"/>
              <a:gd name="T80" fmla="*/ 305 w 1165"/>
              <a:gd name="T81" fmla="*/ 736 h 931"/>
              <a:gd name="T82" fmla="*/ 338 w 1165"/>
              <a:gd name="T83" fmla="*/ 725 h 931"/>
              <a:gd name="T84" fmla="*/ 370 w 1165"/>
              <a:gd name="T85" fmla="*/ 725 h 931"/>
              <a:gd name="T86" fmla="*/ 414 w 1165"/>
              <a:gd name="T87" fmla="*/ 714 h 931"/>
              <a:gd name="T88" fmla="*/ 490 w 1165"/>
              <a:gd name="T89" fmla="*/ 703 h 931"/>
              <a:gd name="T90" fmla="*/ 577 w 1165"/>
              <a:gd name="T91" fmla="*/ 682 h 931"/>
              <a:gd name="T92" fmla="*/ 697 w 1165"/>
              <a:gd name="T93" fmla="*/ 660 h 931"/>
              <a:gd name="T94" fmla="*/ 817 w 1165"/>
              <a:gd name="T95" fmla="*/ 639 h 931"/>
              <a:gd name="T96" fmla="*/ 925 w 1165"/>
              <a:gd name="T97" fmla="*/ 617 h 931"/>
              <a:gd name="T98" fmla="*/ 1023 w 1165"/>
              <a:gd name="T99" fmla="*/ 606 h 931"/>
              <a:gd name="T100" fmla="*/ 1110 w 1165"/>
              <a:gd name="T101" fmla="*/ 606 h 931"/>
              <a:gd name="T102" fmla="*/ 1045 w 1165"/>
              <a:gd name="T103" fmla="*/ 682 h 931"/>
              <a:gd name="T104" fmla="*/ 838 w 1165"/>
              <a:gd name="T105" fmla="*/ 736 h 931"/>
              <a:gd name="T106" fmla="*/ 653 w 1165"/>
              <a:gd name="T107" fmla="*/ 779 h 931"/>
              <a:gd name="T108" fmla="*/ 501 w 1165"/>
              <a:gd name="T109" fmla="*/ 812 h 931"/>
              <a:gd name="T110" fmla="*/ 381 w 1165"/>
              <a:gd name="T111" fmla="*/ 844 h 931"/>
              <a:gd name="T112" fmla="*/ 283 w 1165"/>
              <a:gd name="T113" fmla="*/ 866 h 931"/>
              <a:gd name="T114" fmla="*/ 218 w 1165"/>
              <a:gd name="T115" fmla="*/ 877 h 931"/>
              <a:gd name="T116" fmla="*/ 174 w 1165"/>
              <a:gd name="T117" fmla="*/ 898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5" h="931">
                <a:moveTo>
                  <a:pt x="163" y="898"/>
                </a:moveTo>
                <a:lnTo>
                  <a:pt x="142" y="909"/>
                </a:lnTo>
                <a:lnTo>
                  <a:pt x="120" y="920"/>
                </a:lnTo>
                <a:lnTo>
                  <a:pt x="109" y="931"/>
                </a:lnTo>
                <a:lnTo>
                  <a:pt x="98" y="920"/>
                </a:lnTo>
                <a:lnTo>
                  <a:pt x="87" y="920"/>
                </a:lnTo>
                <a:lnTo>
                  <a:pt x="76" y="909"/>
                </a:lnTo>
                <a:lnTo>
                  <a:pt x="55" y="887"/>
                </a:lnTo>
                <a:lnTo>
                  <a:pt x="33" y="855"/>
                </a:lnTo>
                <a:lnTo>
                  <a:pt x="22" y="844"/>
                </a:lnTo>
                <a:lnTo>
                  <a:pt x="11" y="822"/>
                </a:lnTo>
                <a:lnTo>
                  <a:pt x="0" y="812"/>
                </a:lnTo>
                <a:lnTo>
                  <a:pt x="0" y="801"/>
                </a:lnTo>
                <a:lnTo>
                  <a:pt x="0" y="779"/>
                </a:lnTo>
                <a:lnTo>
                  <a:pt x="11" y="758"/>
                </a:lnTo>
                <a:lnTo>
                  <a:pt x="22" y="747"/>
                </a:lnTo>
                <a:lnTo>
                  <a:pt x="33" y="736"/>
                </a:lnTo>
                <a:lnTo>
                  <a:pt x="55" y="725"/>
                </a:lnTo>
                <a:lnTo>
                  <a:pt x="87" y="714"/>
                </a:lnTo>
                <a:lnTo>
                  <a:pt x="98" y="703"/>
                </a:lnTo>
                <a:lnTo>
                  <a:pt x="120" y="693"/>
                </a:lnTo>
                <a:lnTo>
                  <a:pt x="142" y="682"/>
                </a:lnTo>
                <a:lnTo>
                  <a:pt x="163" y="660"/>
                </a:lnTo>
                <a:lnTo>
                  <a:pt x="185" y="628"/>
                </a:lnTo>
                <a:lnTo>
                  <a:pt x="218" y="595"/>
                </a:lnTo>
                <a:lnTo>
                  <a:pt x="251" y="563"/>
                </a:lnTo>
                <a:lnTo>
                  <a:pt x="294" y="530"/>
                </a:lnTo>
                <a:lnTo>
                  <a:pt x="359" y="444"/>
                </a:lnTo>
                <a:lnTo>
                  <a:pt x="425" y="368"/>
                </a:lnTo>
                <a:lnTo>
                  <a:pt x="479" y="292"/>
                </a:lnTo>
                <a:lnTo>
                  <a:pt x="501" y="260"/>
                </a:lnTo>
                <a:lnTo>
                  <a:pt x="523" y="228"/>
                </a:lnTo>
                <a:lnTo>
                  <a:pt x="544" y="195"/>
                </a:lnTo>
                <a:lnTo>
                  <a:pt x="566" y="173"/>
                </a:lnTo>
                <a:lnTo>
                  <a:pt x="577" y="152"/>
                </a:lnTo>
                <a:lnTo>
                  <a:pt x="577" y="130"/>
                </a:lnTo>
                <a:lnTo>
                  <a:pt x="588" y="109"/>
                </a:lnTo>
                <a:lnTo>
                  <a:pt x="588" y="87"/>
                </a:lnTo>
                <a:lnTo>
                  <a:pt x="588" y="76"/>
                </a:lnTo>
                <a:lnTo>
                  <a:pt x="588" y="65"/>
                </a:lnTo>
                <a:lnTo>
                  <a:pt x="577" y="44"/>
                </a:lnTo>
                <a:lnTo>
                  <a:pt x="577" y="33"/>
                </a:lnTo>
                <a:lnTo>
                  <a:pt x="577" y="22"/>
                </a:lnTo>
                <a:lnTo>
                  <a:pt x="599" y="11"/>
                </a:lnTo>
                <a:lnTo>
                  <a:pt x="599" y="0"/>
                </a:lnTo>
                <a:lnTo>
                  <a:pt x="610" y="0"/>
                </a:lnTo>
                <a:lnTo>
                  <a:pt x="621" y="0"/>
                </a:lnTo>
                <a:lnTo>
                  <a:pt x="632" y="0"/>
                </a:lnTo>
                <a:lnTo>
                  <a:pt x="653" y="0"/>
                </a:lnTo>
                <a:lnTo>
                  <a:pt x="675" y="11"/>
                </a:lnTo>
                <a:lnTo>
                  <a:pt x="697" y="22"/>
                </a:lnTo>
                <a:lnTo>
                  <a:pt x="719" y="33"/>
                </a:lnTo>
                <a:lnTo>
                  <a:pt x="762" y="54"/>
                </a:lnTo>
                <a:lnTo>
                  <a:pt x="784" y="87"/>
                </a:lnTo>
                <a:lnTo>
                  <a:pt x="806" y="109"/>
                </a:lnTo>
                <a:lnTo>
                  <a:pt x="827" y="141"/>
                </a:lnTo>
                <a:lnTo>
                  <a:pt x="817" y="152"/>
                </a:lnTo>
                <a:lnTo>
                  <a:pt x="806" y="173"/>
                </a:lnTo>
                <a:lnTo>
                  <a:pt x="784" y="206"/>
                </a:lnTo>
                <a:lnTo>
                  <a:pt x="751" y="238"/>
                </a:lnTo>
                <a:lnTo>
                  <a:pt x="708" y="282"/>
                </a:lnTo>
                <a:lnTo>
                  <a:pt x="664" y="336"/>
                </a:lnTo>
                <a:lnTo>
                  <a:pt x="632" y="357"/>
                </a:lnTo>
                <a:lnTo>
                  <a:pt x="610" y="390"/>
                </a:lnTo>
                <a:lnTo>
                  <a:pt x="577" y="422"/>
                </a:lnTo>
                <a:lnTo>
                  <a:pt x="534" y="444"/>
                </a:lnTo>
                <a:lnTo>
                  <a:pt x="501" y="476"/>
                </a:lnTo>
                <a:lnTo>
                  <a:pt x="468" y="509"/>
                </a:lnTo>
                <a:lnTo>
                  <a:pt x="446" y="541"/>
                </a:lnTo>
                <a:lnTo>
                  <a:pt x="414" y="563"/>
                </a:lnTo>
                <a:lnTo>
                  <a:pt x="392" y="584"/>
                </a:lnTo>
                <a:lnTo>
                  <a:pt x="370" y="606"/>
                </a:lnTo>
                <a:lnTo>
                  <a:pt x="349" y="628"/>
                </a:lnTo>
                <a:lnTo>
                  <a:pt x="338" y="649"/>
                </a:lnTo>
                <a:lnTo>
                  <a:pt x="316" y="660"/>
                </a:lnTo>
                <a:lnTo>
                  <a:pt x="305" y="682"/>
                </a:lnTo>
                <a:lnTo>
                  <a:pt x="294" y="693"/>
                </a:lnTo>
                <a:lnTo>
                  <a:pt x="283" y="703"/>
                </a:lnTo>
                <a:lnTo>
                  <a:pt x="283" y="714"/>
                </a:lnTo>
                <a:lnTo>
                  <a:pt x="283" y="725"/>
                </a:lnTo>
                <a:lnTo>
                  <a:pt x="294" y="725"/>
                </a:lnTo>
                <a:lnTo>
                  <a:pt x="305" y="736"/>
                </a:lnTo>
                <a:lnTo>
                  <a:pt x="316" y="736"/>
                </a:lnTo>
                <a:lnTo>
                  <a:pt x="338" y="725"/>
                </a:lnTo>
                <a:lnTo>
                  <a:pt x="349" y="725"/>
                </a:lnTo>
                <a:lnTo>
                  <a:pt x="370" y="725"/>
                </a:lnTo>
                <a:lnTo>
                  <a:pt x="392" y="714"/>
                </a:lnTo>
                <a:lnTo>
                  <a:pt x="414" y="714"/>
                </a:lnTo>
                <a:lnTo>
                  <a:pt x="446" y="703"/>
                </a:lnTo>
                <a:lnTo>
                  <a:pt x="490" y="703"/>
                </a:lnTo>
                <a:lnTo>
                  <a:pt x="534" y="693"/>
                </a:lnTo>
                <a:lnTo>
                  <a:pt x="577" y="682"/>
                </a:lnTo>
                <a:lnTo>
                  <a:pt x="632" y="671"/>
                </a:lnTo>
                <a:lnTo>
                  <a:pt x="697" y="660"/>
                </a:lnTo>
                <a:lnTo>
                  <a:pt x="762" y="649"/>
                </a:lnTo>
                <a:lnTo>
                  <a:pt x="817" y="639"/>
                </a:lnTo>
                <a:lnTo>
                  <a:pt x="871" y="628"/>
                </a:lnTo>
                <a:lnTo>
                  <a:pt x="925" y="617"/>
                </a:lnTo>
                <a:lnTo>
                  <a:pt x="980" y="617"/>
                </a:lnTo>
                <a:lnTo>
                  <a:pt x="1023" y="606"/>
                </a:lnTo>
                <a:lnTo>
                  <a:pt x="1067" y="606"/>
                </a:lnTo>
                <a:lnTo>
                  <a:pt x="1110" y="606"/>
                </a:lnTo>
                <a:lnTo>
                  <a:pt x="1165" y="660"/>
                </a:lnTo>
                <a:lnTo>
                  <a:pt x="1045" y="682"/>
                </a:lnTo>
                <a:lnTo>
                  <a:pt x="936" y="714"/>
                </a:lnTo>
                <a:lnTo>
                  <a:pt x="838" y="736"/>
                </a:lnTo>
                <a:lnTo>
                  <a:pt x="740" y="758"/>
                </a:lnTo>
                <a:lnTo>
                  <a:pt x="653" y="779"/>
                </a:lnTo>
                <a:lnTo>
                  <a:pt x="577" y="790"/>
                </a:lnTo>
                <a:lnTo>
                  <a:pt x="501" y="812"/>
                </a:lnTo>
                <a:lnTo>
                  <a:pt x="436" y="822"/>
                </a:lnTo>
                <a:lnTo>
                  <a:pt x="381" y="844"/>
                </a:lnTo>
                <a:lnTo>
                  <a:pt x="327" y="855"/>
                </a:lnTo>
                <a:lnTo>
                  <a:pt x="283" y="866"/>
                </a:lnTo>
                <a:lnTo>
                  <a:pt x="251" y="877"/>
                </a:lnTo>
                <a:lnTo>
                  <a:pt x="218" y="877"/>
                </a:lnTo>
                <a:lnTo>
                  <a:pt x="196" y="887"/>
                </a:lnTo>
                <a:lnTo>
                  <a:pt x="174" y="898"/>
                </a:lnTo>
                <a:lnTo>
                  <a:pt x="163" y="898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5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029450" y="2428875"/>
            <a:ext cx="255588" cy="288925"/>
          </a:xfrm>
          <a:custGeom>
            <a:avLst/>
            <a:gdLst>
              <a:gd name="T0" fmla="*/ 337 w 402"/>
              <a:gd name="T1" fmla="*/ 454 h 454"/>
              <a:gd name="T2" fmla="*/ 326 w 402"/>
              <a:gd name="T3" fmla="*/ 454 h 454"/>
              <a:gd name="T4" fmla="*/ 315 w 402"/>
              <a:gd name="T5" fmla="*/ 443 h 454"/>
              <a:gd name="T6" fmla="*/ 304 w 402"/>
              <a:gd name="T7" fmla="*/ 432 h 454"/>
              <a:gd name="T8" fmla="*/ 283 w 402"/>
              <a:gd name="T9" fmla="*/ 411 h 454"/>
              <a:gd name="T10" fmla="*/ 272 w 402"/>
              <a:gd name="T11" fmla="*/ 389 h 454"/>
              <a:gd name="T12" fmla="*/ 250 w 402"/>
              <a:gd name="T13" fmla="*/ 367 h 454"/>
              <a:gd name="T14" fmla="*/ 228 w 402"/>
              <a:gd name="T15" fmla="*/ 335 h 454"/>
              <a:gd name="T16" fmla="*/ 206 w 402"/>
              <a:gd name="T17" fmla="*/ 302 h 454"/>
              <a:gd name="T18" fmla="*/ 174 w 402"/>
              <a:gd name="T19" fmla="*/ 270 h 454"/>
              <a:gd name="T20" fmla="*/ 152 w 402"/>
              <a:gd name="T21" fmla="*/ 227 h 454"/>
              <a:gd name="T22" fmla="*/ 130 w 402"/>
              <a:gd name="T23" fmla="*/ 205 h 454"/>
              <a:gd name="T24" fmla="*/ 108 w 402"/>
              <a:gd name="T25" fmla="*/ 173 h 454"/>
              <a:gd name="T26" fmla="*/ 87 w 402"/>
              <a:gd name="T27" fmla="*/ 151 h 454"/>
              <a:gd name="T28" fmla="*/ 76 w 402"/>
              <a:gd name="T29" fmla="*/ 129 h 454"/>
              <a:gd name="T30" fmla="*/ 43 w 402"/>
              <a:gd name="T31" fmla="*/ 86 h 454"/>
              <a:gd name="T32" fmla="*/ 21 w 402"/>
              <a:gd name="T33" fmla="*/ 64 h 454"/>
              <a:gd name="T34" fmla="*/ 0 w 402"/>
              <a:gd name="T35" fmla="*/ 43 h 454"/>
              <a:gd name="T36" fmla="*/ 0 w 402"/>
              <a:gd name="T37" fmla="*/ 32 h 454"/>
              <a:gd name="T38" fmla="*/ 0 w 402"/>
              <a:gd name="T39" fmla="*/ 21 h 454"/>
              <a:gd name="T40" fmla="*/ 0 w 402"/>
              <a:gd name="T41" fmla="*/ 10 h 454"/>
              <a:gd name="T42" fmla="*/ 0 w 402"/>
              <a:gd name="T43" fmla="*/ 0 h 454"/>
              <a:gd name="T44" fmla="*/ 10 w 402"/>
              <a:gd name="T45" fmla="*/ 0 h 454"/>
              <a:gd name="T46" fmla="*/ 21 w 402"/>
              <a:gd name="T47" fmla="*/ 0 h 454"/>
              <a:gd name="T48" fmla="*/ 32 w 402"/>
              <a:gd name="T49" fmla="*/ 0 h 454"/>
              <a:gd name="T50" fmla="*/ 43 w 402"/>
              <a:gd name="T51" fmla="*/ 0 h 454"/>
              <a:gd name="T52" fmla="*/ 65 w 402"/>
              <a:gd name="T53" fmla="*/ 0 h 454"/>
              <a:gd name="T54" fmla="*/ 97 w 402"/>
              <a:gd name="T55" fmla="*/ 0 h 454"/>
              <a:gd name="T56" fmla="*/ 119 w 402"/>
              <a:gd name="T57" fmla="*/ 0 h 454"/>
              <a:gd name="T58" fmla="*/ 185 w 402"/>
              <a:gd name="T59" fmla="*/ 21 h 454"/>
              <a:gd name="T60" fmla="*/ 206 w 402"/>
              <a:gd name="T61" fmla="*/ 43 h 454"/>
              <a:gd name="T62" fmla="*/ 228 w 402"/>
              <a:gd name="T63" fmla="*/ 54 h 454"/>
              <a:gd name="T64" fmla="*/ 261 w 402"/>
              <a:gd name="T65" fmla="*/ 75 h 454"/>
              <a:gd name="T66" fmla="*/ 283 w 402"/>
              <a:gd name="T67" fmla="*/ 97 h 454"/>
              <a:gd name="T68" fmla="*/ 304 w 402"/>
              <a:gd name="T69" fmla="*/ 119 h 454"/>
              <a:gd name="T70" fmla="*/ 326 w 402"/>
              <a:gd name="T71" fmla="*/ 151 h 454"/>
              <a:gd name="T72" fmla="*/ 348 w 402"/>
              <a:gd name="T73" fmla="*/ 173 h 454"/>
              <a:gd name="T74" fmla="*/ 359 w 402"/>
              <a:gd name="T75" fmla="*/ 205 h 454"/>
              <a:gd name="T76" fmla="*/ 380 w 402"/>
              <a:gd name="T77" fmla="*/ 227 h 454"/>
              <a:gd name="T78" fmla="*/ 380 w 402"/>
              <a:gd name="T79" fmla="*/ 259 h 454"/>
              <a:gd name="T80" fmla="*/ 391 w 402"/>
              <a:gd name="T81" fmla="*/ 281 h 454"/>
              <a:gd name="T82" fmla="*/ 391 w 402"/>
              <a:gd name="T83" fmla="*/ 302 h 454"/>
              <a:gd name="T84" fmla="*/ 402 w 402"/>
              <a:gd name="T85" fmla="*/ 324 h 454"/>
              <a:gd name="T86" fmla="*/ 391 w 402"/>
              <a:gd name="T87" fmla="*/ 346 h 454"/>
              <a:gd name="T88" fmla="*/ 391 w 402"/>
              <a:gd name="T89" fmla="*/ 367 h 454"/>
              <a:gd name="T90" fmla="*/ 380 w 402"/>
              <a:gd name="T91" fmla="*/ 389 h 454"/>
              <a:gd name="T92" fmla="*/ 380 w 402"/>
              <a:gd name="T93" fmla="*/ 411 h 454"/>
              <a:gd name="T94" fmla="*/ 370 w 402"/>
              <a:gd name="T95" fmla="*/ 421 h 454"/>
              <a:gd name="T96" fmla="*/ 359 w 402"/>
              <a:gd name="T97" fmla="*/ 432 h 454"/>
              <a:gd name="T98" fmla="*/ 359 w 402"/>
              <a:gd name="T99" fmla="*/ 443 h 454"/>
              <a:gd name="T100" fmla="*/ 348 w 402"/>
              <a:gd name="T101" fmla="*/ 454 h 454"/>
              <a:gd name="T102" fmla="*/ 337 w 402"/>
              <a:gd name="T103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2" h="452">
                <a:moveTo>
                  <a:pt x="337" y="454"/>
                </a:moveTo>
                <a:lnTo>
                  <a:pt x="326" y="454"/>
                </a:lnTo>
                <a:lnTo>
                  <a:pt x="315" y="443"/>
                </a:lnTo>
                <a:lnTo>
                  <a:pt x="304" y="432"/>
                </a:lnTo>
                <a:lnTo>
                  <a:pt x="283" y="411"/>
                </a:lnTo>
                <a:lnTo>
                  <a:pt x="272" y="389"/>
                </a:lnTo>
                <a:lnTo>
                  <a:pt x="250" y="367"/>
                </a:lnTo>
                <a:lnTo>
                  <a:pt x="228" y="335"/>
                </a:lnTo>
                <a:lnTo>
                  <a:pt x="206" y="302"/>
                </a:lnTo>
                <a:lnTo>
                  <a:pt x="174" y="270"/>
                </a:lnTo>
                <a:lnTo>
                  <a:pt x="152" y="227"/>
                </a:lnTo>
                <a:lnTo>
                  <a:pt x="130" y="205"/>
                </a:lnTo>
                <a:lnTo>
                  <a:pt x="108" y="173"/>
                </a:lnTo>
                <a:lnTo>
                  <a:pt x="87" y="151"/>
                </a:lnTo>
                <a:lnTo>
                  <a:pt x="76" y="129"/>
                </a:lnTo>
                <a:lnTo>
                  <a:pt x="43" y="86"/>
                </a:lnTo>
                <a:lnTo>
                  <a:pt x="21" y="64"/>
                </a:lnTo>
                <a:lnTo>
                  <a:pt x="0" y="43"/>
                </a:lnTo>
                <a:lnTo>
                  <a:pt x="0" y="32"/>
                </a:lnTo>
                <a:lnTo>
                  <a:pt x="0" y="21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65" y="0"/>
                </a:lnTo>
                <a:lnTo>
                  <a:pt x="97" y="0"/>
                </a:lnTo>
                <a:lnTo>
                  <a:pt x="119" y="0"/>
                </a:lnTo>
                <a:lnTo>
                  <a:pt x="185" y="21"/>
                </a:lnTo>
                <a:lnTo>
                  <a:pt x="206" y="43"/>
                </a:lnTo>
                <a:lnTo>
                  <a:pt x="228" y="54"/>
                </a:lnTo>
                <a:lnTo>
                  <a:pt x="261" y="75"/>
                </a:lnTo>
                <a:lnTo>
                  <a:pt x="283" y="97"/>
                </a:lnTo>
                <a:lnTo>
                  <a:pt x="304" y="119"/>
                </a:lnTo>
                <a:lnTo>
                  <a:pt x="326" y="151"/>
                </a:lnTo>
                <a:lnTo>
                  <a:pt x="348" y="173"/>
                </a:lnTo>
                <a:lnTo>
                  <a:pt x="359" y="205"/>
                </a:lnTo>
                <a:lnTo>
                  <a:pt x="380" y="227"/>
                </a:lnTo>
                <a:lnTo>
                  <a:pt x="380" y="259"/>
                </a:lnTo>
                <a:lnTo>
                  <a:pt x="391" y="281"/>
                </a:lnTo>
                <a:lnTo>
                  <a:pt x="391" y="302"/>
                </a:lnTo>
                <a:lnTo>
                  <a:pt x="402" y="324"/>
                </a:lnTo>
                <a:lnTo>
                  <a:pt x="391" y="346"/>
                </a:lnTo>
                <a:lnTo>
                  <a:pt x="391" y="367"/>
                </a:lnTo>
                <a:lnTo>
                  <a:pt x="380" y="389"/>
                </a:lnTo>
                <a:lnTo>
                  <a:pt x="380" y="411"/>
                </a:lnTo>
                <a:lnTo>
                  <a:pt x="370" y="421"/>
                </a:lnTo>
                <a:lnTo>
                  <a:pt x="359" y="432"/>
                </a:lnTo>
                <a:lnTo>
                  <a:pt x="359" y="443"/>
                </a:lnTo>
                <a:lnTo>
                  <a:pt x="348" y="454"/>
                </a:lnTo>
                <a:lnTo>
                  <a:pt x="337" y="454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5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324600" y="2709863"/>
            <a:ext cx="400050" cy="419100"/>
          </a:xfrm>
          <a:custGeom>
            <a:avLst/>
            <a:gdLst>
              <a:gd name="T0" fmla="*/ 0 w 632"/>
              <a:gd name="T1" fmla="*/ 660 h 660"/>
              <a:gd name="T2" fmla="*/ 0 w 632"/>
              <a:gd name="T3" fmla="*/ 649 h 660"/>
              <a:gd name="T4" fmla="*/ 0 w 632"/>
              <a:gd name="T5" fmla="*/ 638 h 660"/>
              <a:gd name="T6" fmla="*/ 11 w 632"/>
              <a:gd name="T7" fmla="*/ 617 h 660"/>
              <a:gd name="T8" fmla="*/ 33 w 632"/>
              <a:gd name="T9" fmla="*/ 595 h 660"/>
              <a:gd name="T10" fmla="*/ 55 w 632"/>
              <a:gd name="T11" fmla="*/ 563 h 660"/>
              <a:gd name="T12" fmla="*/ 87 w 632"/>
              <a:gd name="T13" fmla="*/ 530 h 660"/>
              <a:gd name="T14" fmla="*/ 120 w 632"/>
              <a:gd name="T15" fmla="*/ 498 h 660"/>
              <a:gd name="T16" fmla="*/ 164 w 632"/>
              <a:gd name="T17" fmla="*/ 454 h 660"/>
              <a:gd name="T18" fmla="*/ 207 w 632"/>
              <a:gd name="T19" fmla="*/ 411 h 660"/>
              <a:gd name="T20" fmla="*/ 251 w 632"/>
              <a:gd name="T21" fmla="*/ 379 h 660"/>
              <a:gd name="T22" fmla="*/ 283 w 632"/>
              <a:gd name="T23" fmla="*/ 335 h 660"/>
              <a:gd name="T24" fmla="*/ 316 w 632"/>
              <a:gd name="T25" fmla="*/ 303 h 660"/>
              <a:gd name="T26" fmla="*/ 338 w 632"/>
              <a:gd name="T27" fmla="*/ 271 h 660"/>
              <a:gd name="T28" fmla="*/ 359 w 632"/>
              <a:gd name="T29" fmla="*/ 249 h 660"/>
              <a:gd name="T30" fmla="*/ 381 w 632"/>
              <a:gd name="T31" fmla="*/ 216 h 660"/>
              <a:gd name="T32" fmla="*/ 392 w 632"/>
              <a:gd name="T33" fmla="*/ 195 h 660"/>
              <a:gd name="T34" fmla="*/ 414 w 632"/>
              <a:gd name="T35" fmla="*/ 162 h 660"/>
              <a:gd name="T36" fmla="*/ 436 w 632"/>
              <a:gd name="T37" fmla="*/ 119 h 660"/>
              <a:gd name="T38" fmla="*/ 447 w 632"/>
              <a:gd name="T39" fmla="*/ 76 h 660"/>
              <a:gd name="T40" fmla="*/ 447 w 632"/>
              <a:gd name="T41" fmla="*/ 43 h 660"/>
              <a:gd name="T42" fmla="*/ 457 w 632"/>
              <a:gd name="T43" fmla="*/ 33 h 660"/>
              <a:gd name="T44" fmla="*/ 457 w 632"/>
              <a:gd name="T45" fmla="*/ 22 h 660"/>
              <a:gd name="T46" fmla="*/ 457 w 632"/>
              <a:gd name="T47" fmla="*/ 11 h 660"/>
              <a:gd name="T48" fmla="*/ 457 w 632"/>
              <a:gd name="T49" fmla="*/ 0 h 660"/>
              <a:gd name="T50" fmla="*/ 468 w 632"/>
              <a:gd name="T51" fmla="*/ 0 h 660"/>
              <a:gd name="T52" fmla="*/ 479 w 632"/>
              <a:gd name="T53" fmla="*/ 0 h 660"/>
              <a:gd name="T54" fmla="*/ 490 w 632"/>
              <a:gd name="T55" fmla="*/ 0 h 660"/>
              <a:gd name="T56" fmla="*/ 501 w 632"/>
              <a:gd name="T57" fmla="*/ 0 h 660"/>
              <a:gd name="T58" fmla="*/ 523 w 632"/>
              <a:gd name="T59" fmla="*/ 22 h 660"/>
              <a:gd name="T60" fmla="*/ 545 w 632"/>
              <a:gd name="T61" fmla="*/ 33 h 660"/>
              <a:gd name="T62" fmla="*/ 566 w 632"/>
              <a:gd name="T63" fmla="*/ 54 h 660"/>
              <a:gd name="T64" fmla="*/ 588 w 632"/>
              <a:gd name="T65" fmla="*/ 76 h 660"/>
              <a:gd name="T66" fmla="*/ 610 w 632"/>
              <a:gd name="T67" fmla="*/ 97 h 660"/>
              <a:gd name="T68" fmla="*/ 621 w 632"/>
              <a:gd name="T69" fmla="*/ 119 h 660"/>
              <a:gd name="T70" fmla="*/ 632 w 632"/>
              <a:gd name="T71" fmla="*/ 130 h 660"/>
              <a:gd name="T72" fmla="*/ 632 w 632"/>
              <a:gd name="T73" fmla="*/ 141 h 660"/>
              <a:gd name="T74" fmla="*/ 632 w 632"/>
              <a:gd name="T75" fmla="*/ 152 h 660"/>
              <a:gd name="T76" fmla="*/ 621 w 632"/>
              <a:gd name="T77" fmla="*/ 162 h 660"/>
              <a:gd name="T78" fmla="*/ 610 w 632"/>
              <a:gd name="T79" fmla="*/ 184 h 660"/>
              <a:gd name="T80" fmla="*/ 599 w 632"/>
              <a:gd name="T81" fmla="*/ 206 h 660"/>
              <a:gd name="T82" fmla="*/ 577 w 632"/>
              <a:gd name="T83" fmla="*/ 227 h 660"/>
              <a:gd name="T84" fmla="*/ 555 w 632"/>
              <a:gd name="T85" fmla="*/ 249 h 660"/>
              <a:gd name="T86" fmla="*/ 534 w 632"/>
              <a:gd name="T87" fmla="*/ 281 h 660"/>
              <a:gd name="T88" fmla="*/ 501 w 632"/>
              <a:gd name="T89" fmla="*/ 325 h 660"/>
              <a:gd name="T90" fmla="*/ 457 w 632"/>
              <a:gd name="T91" fmla="*/ 357 h 660"/>
              <a:gd name="T92" fmla="*/ 425 w 632"/>
              <a:gd name="T93" fmla="*/ 390 h 660"/>
              <a:gd name="T94" fmla="*/ 338 w 632"/>
              <a:gd name="T95" fmla="*/ 454 h 660"/>
              <a:gd name="T96" fmla="*/ 262 w 632"/>
              <a:gd name="T97" fmla="*/ 519 h 660"/>
              <a:gd name="T98" fmla="*/ 174 w 632"/>
              <a:gd name="T99" fmla="*/ 573 h 660"/>
              <a:gd name="T100" fmla="*/ 142 w 632"/>
              <a:gd name="T101" fmla="*/ 595 h 660"/>
              <a:gd name="T102" fmla="*/ 109 w 632"/>
              <a:gd name="T103" fmla="*/ 617 h 660"/>
              <a:gd name="T104" fmla="*/ 76 w 632"/>
              <a:gd name="T105" fmla="*/ 638 h 660"/>
              <a:gd name="T106" fmla="*/ 55 w 632"/>
              <a:gd name="T107" fmla="*/ 649 h 660"/>
              <a:gd name="T108" fmla="*/ 33 w 632"/>
              <a:gd name="T109" fmla="*/ 660 h 660"/>
              <a:gd name="T110" fmla="*/ 11 w 632"/>
              <a:gd name="T111" fmla="*/ 660 h 660"/>
              <a:gd name="T112" fmla="*/ 0 w 632"/>
              <a:gd name="T113" fmla="*/ 66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2" h="660">
                <a:moveTo>
                  <a:pt x="0" y="660"/>
                </a:moveTo>
                <a:lnTo>
                  <a:pt x="0" y="649"/>
                </a:lnTo>
                <a:lnTo>
                  <a:pt x="0" y="638"/>
                </a:lnTo>
                <a:lnTo>
                  <a:pt x="11" y="617"/>
                </a:lnTo>
                <a:lnTo>
                  <a:pt x="33" y="595"/>
                </a:lnTo>
                <a:lnTo>
                  <a:pt x="55" y="563"/>
                </a:lnTo>
                <a:lnTo>
                  <a:pt x="87" y="530"/>
                </a:lnTo>
                <a:lnTo>
                  <a:pt x="120" y="498"/>
                </a:lnTo>
                <a:lnTo>
                  <a:pt x="164" y="454"/>
                </a:lnTo>
                <a:lnTo>
                  <a:pt x="207" y="411"/>
                </a:lnTo>
                <a:lnTo>
                  <a:pt x="251" y="379"/>
                </a:lnTo>
                <a:lnTo>
                  <a:pt x="283" y="335"/>
                </a:lnTo>
                <a:lnTo>
                  <a:pt x="316" y="303"/>
                </a:lnTo>
                <a:lnTo>
                  <a:pt x="338" y="271"/>
                </a:lnTo>
                <a:lnTo>
                  <a:pt x="359" y="249"/>
                </a:lnTo>
                <a:lnTo>
                  <a:pt x="381" y="216"/>
                </a:lnTo>
                <a:lnTo>
                  <a:pt x="392" y="195"/>
                </a:lnTo>
                <a:lnTo>
                  <a:pt x="414" y="162"/>
                </a:lnTo>
                <a:lnTo>
                  <a:pt x="436" y="119"/>
                </a:lnTo>
                <a:lnTo>
                  <a:pt x="447" y="76"/>
                </a:lnTo>
                <a:lnTo>
                  <a:pt x="447" y="43"/>
                </a:lnTo>
                <a:lnTo>
                  <a:pt x="457" y="33"/>
                </a:lnTo>
                <a:lnTo>
                  <a:pt x="457" y="22"/>
                </a:lnTo>
                <a:lnTo>
                  <a:pt x="457" y="11"/>
                </a:lnTo>
                <a:lnTo>
                  <a:pt x="457" y="0"/>
                </a:lnTo>
                <a:lnTo>
                  <a:pt x="468" y="0"/>
                </a:lnTo>
                <a:lnTo>
                  <a:pt x="479" y="0"/>
                </a:lnTo>
                <a:lnTo>
                  <a:pt x="490" y="0"/>
                </a:lnTo>
                <a:lnTo>
                  <a:pt x="501" y="0"/>
                </a:lnTo>
                <a:lnTo>
                  <a:pt x="523" y="22"/>
                </a:lnTo>
                <a:lnTo>
                  <a:pt x="545" y="33"/>
                </a:lnTo>
                <a:lnTo>
                  <a:pt x="566" y="54"/>
                </a:lnTo>
                <a:lnTo>
                  <a:pt x="588" y="76"/>
                </a:lnTo>
                <a:lnTo>
                  <a:pt x="610" y="97"/>
                </a:lnTo>
                <a:lnTo>
                  <a:pt x="621" y="119"/>
                </a:lnTo>
                <a:lnTo>
                  <a:pt x="632" y="130"/>
                </a:lnTo>
                <a:lnTo>
                  <a:pt x="632" y="141"/>
                </a:lnTo>
                <a:lnTo>
                  <a:pt x="632" y="152"/>
                </a:lnTo>
                <a:lnTo>
                  <a:pt x="621" y="162"/>
                </a:lnTo>
                <a:lnTo>
                  <a:pt x="610" y="184"/>
                </a:lnTo>
                <a:lnTo>
                  <a:pt x="599" y="206"/>
                </a:lnTo>
                <a:lnTo>
                  <a:pt x="577" y="227"/>
                </a:lnTo>
                <a:lnTo>
                  <a:pt x="555" y="249"/>
                </a:lnTo>
                <a:lnTo>
                  <a:pt x="534" y="281"/>
                </a:lnTo>
                <a:lnTo>
                  <a:pt x="501" y="325"/>
                </a:lnTo>
                <a:lnTo>
                  <a:pt x="457" y="357"/>
                </a:lnTo>
                <a:lnTo>
                  <a:pt x="425" y="390"/>
                </a:lnTo>
                <a:lnTo>
                  <a:pt x="338" y="454"/>
                </a:lnTo>
                <a:lnTo>
                  <a:pt x="262" y="519"/>
                </a:lnTo>
                <a:lnTo>
                  <a:pt x="174" y="573"/>
                </a:lnTo>
                <a:lnTo>
                  <a:pt x="142" y="595"/>
                </a:lnTo>
                <a:lnTo>
                  <a:pt x="109" y="617"/>
                </a:lnTo>
                <a:lnTo>
                  <a:pt x="76" y="638"/>
                </a:lnTo>
                <a:lnTo>
                  <a:pt x="55" y="649"/>
                </a:lnTo>
                <a:lnTo>
                  <a:pt x="33" y="660"/>
                </a:lnTo>
                <a:lnTo>
                  <a:pt x="11" y="660"/>
                </a:lnTo>
                <a:lnTo>
                  <a:pt x="0" y="66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5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530975" y="2827338"/>
            <a:ext cx="690563" cy="171450"/>
          </a:xfrm>
          <a:custGeom>
            <a:avLst/>
            <a:gdLst>
              <a:gd name="T0" fmla="*/ 1088 w 1088"/>
              <a:gd name="T1" fmla="*/ 97 h 270"/>
              <a:gd name="T2" fmla="*/ 1067 w 1088"/>
              <a:gd name="T3" fmla="*/ 119 h 270"/>
              <a:gd name="T4" fmla="*/ 1034 w 1088"/>
              <a:gd name="T5" fmla="*/ 130 h 270"/>
              <a:gd name="T6" fmla="*/ 1012 w 1088"/>
              <a:gd name="T7" fmla="*/ 130 h 270"/>
              <a:gd name="T8" fmla="*/ 979 w 1088"/>
              <a:gd name="T9" fmla="*/ 141 h 270"/>
              <a:gd name="T10" fmla="*/ 936 w 1088"/>
              <a:gd name="T11" fmla="*/ 151 h 270"/>
              <a:gd name="T12" fmla="*/ 871 w 1088"/>
              <a:gd name="T13" fmla="*/ 162 h 270"/>
              <a:gd name="T14" fmla="*/ 805 w 1088"/>
              <a:gd name="T15" fmla="*/ 173 h 270"/>
              <a:gd name="T16" fmla="*/ 718 w 1088"/>
              <a:gd name="T17" fmla="*/ 184 h 270"/>
              <a:gd name="T18" fmla="*/ 631 w 1088"/>
              <a:gd name="T19" fmla="*/ 195 h 270"/>
              <a:gd name="T20" fmla="*/ 522 w 1088"/>
              <a:gd name="T21" fmla="*/ 206 h 270"/>
              <a:gd name="T22" fmla="*/ 435 w 1088"/>
              <a:gd name="T23" fmla="*/ 227 h 270"/>
              <a:gd name="T24" fmla="*/ 348 w 1088"/>
              <a:gd name="T25" fmla="*/ 238 h 270"/>
              <a:gd name="T26" fmla="*/ 283 w 1088"/>
              <a:gd name="T27" fmla="*/ 249 h 270"/>
              <a:gd name="T28" fmla="*/ 218 w 1088"/>
              <a:gd name="T29" fmla="*/ 260 h 270"/>
              <a:gd name="T30" fmla="*/ 174 w 1088"/>
              <a:gd name="T31" fmla="*/ 260 h 270"/>
              <a:gd name="T32" fmla="*/ 141 w 1088"/>
              <a:gd name="T33" fmla="*/ 270 h 270"/>
              <a:gd name="T34" fmla="*/ 120 w 1088"/>
              <a:gd name="T35" fmla="*/ 270 h 270"/>
              <a:gd name="T36" fmla="*/ 98 w 1088"/>
              <a:gd name="T37" fmla="*/ 270 h 270"/>
              <a:gd name="T38" fmla="*/ 65 w 1088"/>
              <a:gd name="T39" fmla="*/ 249 h 270"/>
              <a:gd name="T40" fmla="*/ 43 w 1088"/>
              <a:gd name="T41" fmla="*/ 206 h 270"/>
              <a:gd name="T42" fmla="*/ 0 w 1088"/>
              <a:gd name="T43" fmla="*/ 162 h 270"/>
              <a:gd name="T44" fmla="*/ 87 w 1088"/>
              <a:gd name="T45" fmla="*/ 151 h 270"/>
              <a:gd name="T46" fmla="*/ 196 w 1088"/>
              <a:gd name="T47" fmla="*/ 141 h 270"/>
              <a:gd name="T48" fmla="*/ 337 w 1088"/>
              <a:gd name="T49" fmla="*/ 119 h 270"/>
              <a:gd name="T50" fmla="*/ 501 w 1088"/>
              <a:gd name="T51" fmla="*/ 76 h 270"/>
              <a:gd name="T52" fmla="*/ 588 w 1088"/>
              <a:gd name="T53" fmla="*/ 65 h 270"/>
              <a:gd name="T54" fmla="*/ 653 w 1088"/>
              <a:gd name="T55" fmla="*/ 43 h 270"/>
              <a:gd name="T56" fmla="*/ 784 w 1088"/>
              <a:gd name="T57" fmla="*/ 22 h 270"/>
              <a:gd name="T58" fmla="*/ 871 w 1088"/>
              <a:gd name="T59" fmla="*/ 11 h 270"/>
              <a:gd name="T60" fmla="*/ 925 w 1088"/>
              <a:gd name="T61" fmla="*/ 0 h 270"/>
              <a:gd name="T62" fmla="*/ 990 w 1088"/>
              <a:gd name="T63" fmla="*/ 11 h 270"/>
              <a:gd name="T64" fmla="*/ 1045 w 1088"/>
              <a:gd name="T65" fmla="*/ 32 h 270"/>
              <a:gd name="T66" fmla="*/ 1077 w 1088"/>
              <a:gd name="T67" fmla="*/ 65 h 270"/>
              <a:gd name="T68" fmla="*/ 1088 w 1088"/>
              <a:gd name="T69" fmla="*/ 9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88" h="270">
                <a:moveTo>
                  <a:pt x="1088" y="97"/>
                </a:moveTo>
                <a:lnTo>
                  <a:pt x="1088" y="97"/>
                </a:lnTo>
                <a:lnTo>
                  <a:pt x="1077" y="108"/>
                </a:lnTo>
                <a:lnTo>
                  <a:pt x="1067" y="119"/>
                </a:lnTo>
                <a:lnTo>
                  <a:pt x="1045" y="130"/>
                </a:lnTo>
                <a:lnTo>
                  <a:pt x="1034" y="130"/>
                </a:lnTo>
                <a:lnTo>
                  <a:pt x="1023" y="130"/>
                </a:lnTo>
                <a:lnTo>
                  <a:pt x="1012" y="130"/>
                </a:lnTo>
                <a:lnTo>
                  <a:pt x="990" y="141"/>
                </a:lnTo>
                <a:lnTo>
                  <a:pt x="979" y="141"/>
                </a:lnTo>
                <a:lnTo>
                  <a:pt x="958" y="141"/>
                </a:lnTo>
                <a:lnTo>
                  <a:pt x="936" y="151"/>
                </a:lnTo>
                <a:lnTo>
                  <a:pt x="903" y="151"/>
                </a:lnTo>
                <a:lnTo>
                  <a:pt x="871" y="162"/>
                </a:lnTo>
                <a:lnTo>
                  <a:pt x="838" y="162"/>
                </a:lnTo>
                <a:lnTo>
                  <a:pt x="805" y="173"/>
                </a:lnTo>
                <a:lnTo>
                  <a:pt x="762" y="173"/>
                </a:lnTo>
                <a:lnTo>
                  <a:pt x="718" y="184"/>
                </a:lnTo>
                <a:lnTo>
                  <a:pt x="675" y="195"/>
                </a:lnTo>
                <a:lnTo>
                  <a:pt x="631" y="195"/>
                </a:lnTo>
                <a:lnTo>
                  <a:pt x="577" y="206"/>
                </a:lnTo>
                <a:lnTo>
                  <a:pt x="522" y="206"/>
                </a:lnTo>
                <a:lnTo>
                  <a:pt x="479" y="216"/>
                </a:lnTo>
                <a:lnTo>
                  <a:pt x="435" y="227"/>
                </a:lnTo>
                <a:lnTo>
                  <a:pt x="392" y="227"/>
                </a:lnTo>
                <a:lnTo>
                  <a:pt x="348" y="238"/>
                </a:lnTo>
                <a:lnTo>
                  <a:pt x="315" y="238"/>
                </a:lnTo>
                <a:lnTo>
                  <a:pt x="283" y="249"/>
                </a:lnTo>
                <a:lnTo>
                  <a:pt x="250" y="249"/>
                </a:lnTo>
                <a:lnTo>
                  <a:pt x="218" y="260"/>
                </a:lnTo>
                <a:lnTo>
                  <a:pt x="196" y="260"/>
                </a:lnTo>
                <a:lnTo>
                  <a:pt x="174" y="260"/>
                </a:lnTo>
                <a:lnTo>
                  <a:pt x="152" y="260"/>
                </a:lnTo>
                <a:lnTo>
                  <a:pt x="141" y="270"/>
                </a:lnTo>
                <a:lnTo>
                  <a:pt x="130" y="270"/>
                </a:lnTo>
                <a:lnTo>
                  <a:pt x="120" y="270"/>
                </a:lnTo>
                <a:lnTo>
                  <a:pt x="109" y="270"/>
                </a:lnTo>
                <a:lnTo>
                  <a:pt x="98" y="270"/>
                </a:lnTo>
                <a:lnTo>
                  <a:pt x="87" y="260"/>
                </a:lnTo>
                <a:lnTo>
                  <a:pt x="65" y="249"/>
                </a:lnTo>
                <a:lnTo>
                  <a:pt x="54" y="227"/>
                </a:lnTo>
                <a:lnTo>
                  <a:pt x="43" y="206"/>
                </a:lnTo>
                <a:lnTo>
                  <a:pt x="22" y="184"/>
                </a:lnTo>
                <a:lnTo>
                  <a:pt x="0" y="162"/>
                </a:lnTo>
                <a:lnTo>
                  <a:pt x="43" y="162"/>
                </a:lnTo>
                <a:lnTo>
                  <a:pt x="87" y="151"/>
                </a:lnTo>
                <a:lnTo>
                  <a:pt x="141" y="151"/>
                </a:lnTo>
                <a:lnTo>
                  <a:pt x="196" y="141"/>
                </a:lnTo>
                <a:lnTo>
                  <a:pt x="261" y="130"/>
                </a:lnTo>
                <a:lnTo>
                  <a:pt x="337" y="119"/>
                </a:lnTo>
                <a:lnTo>
                  <a:pt x="413" y="97"/>
                </a:lnTo>
                <a:lnTo>
                  <a:pt x="501" y="76"/>
                </a:lnTo>
                <a:lnTo>
                  <a:pt x="544" y="76"/>
                </a:lnTo>
                <a:lnTo>
                  <a:pt x="588" y="65"/>
                </a:lnTo>
                <a:lnTo>
                  <a:pt x="620" y="54"/>
                </a:lnTo>
                <a:lnTo>
                  <a:pt x="653" y="43"/>
                </a:lnTo>
                <a:lnTo>
                  <a:pt x="729" y="32"/>
                </a:lnTo>
                <a:lnTo>
                  <a:pt x="784" y="22"/>
                </a:lnTo>
                <a:lnTo>
                  <a:pt x="827" y="11"/>
                </a:lnTo>
                <a:lnTo>
                  <a:pt x="871" y="11"/>
                </a:lnTo>
                <a:lnTo>
                  <a:pt x="903" y="0"/>
                </a:lnTo>
                <a:lnTo>
                  <a:pt x="925" y="0"/>
                </a:lnTo>
                <a:lnTo>
                  <a:pt x="958" y="11"/>
                </a:lnTo>
                <a:lnTo>
                  <a:pt x="990" y="11"/>
                </a:lnTo>
                <a:lnTo>
                  <a:pt x="1012" y="22"/>
                </a:lnTo>
                <a:lnTo>
                  <a:pt x="1045" y="32"/>
                </a:lnTo>
                <a:lnTo>
                  <a:pt x="1067" y="54"/>
                </a:lnTo>
                <a:lnTo>
                  <a:pt x="1077" y="65"/>
                </a:lnTo>
                <a:lnTo>
                  <a:pt x="1088" y="87"/>
                </a:lnTo>
                <a:lnTo>
                  <a:pt x="1088" y="97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5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081713" y="3074988"/>
            <a:ext cx="1576387" cy="260350"/>
          </a:xfrm>
          <a:custGeom>
            <a:avLst/>
            <a:gdLst>
              <a:gd name="T0" fmla="*/ 806 w 2482"/>
              <a:gd name="T1" fmla="*/ 195 h 411"/>
              <a:gd name="T2" fmla="*/ 1056 w 2482"/>
              <a:gd name="T3" fmla="*/ 163 h 411"/>
              <a:gd name="T4" fmla="*/ 1415 w 2482"/>
              <a:gd name="T5" fmla="*/ 109 h 411"/>
              <a:gd name="T6" fmla="*/ 1709 w 2482"/>
              <a:gd name="T7" fmla="*/ 54 h 411"/>
              <a:gd name="T8" fmla="*/ 1807 w 2482"/>
              <a:gd name="T9" fmla="*/ 44 h 411"/>
              <a:gd name="T10" fmla="*/ 1894 w 2482"/>
              <a:gd name="T11" fmla="*/ 33 h 411"/>
              <a:gd name="T12" fmla="*/ 1970 w 2482"/>
              <a:gd name="T13" fmla="*/ 22 h 411"/>
              <a:gd name="T14" fmla="*/ 2036 w 2482"/>
              <a:gd name="T15" fmla="*/ 11 h 411"/>
              <a:gd name="T16" fmla="*/ 2090 w 2482"/>
              <a:gd name="T17" fmla="*/ 11 h 411"/>
              <a:gd name="T18" fmla="*/ 2134 w 2482"/>
              <a:gd name="T19" fmla="*/ 0 h 411"/>
              <a:gd name="T20" fmla="*/ 2166 w 2482"/>
              <a:gd name="T21" fmla="*/ 0 h 411"/>
              <a:gd name="T22" fmla="*/ 2221 w 2482"/>
              <a:gd name="T23" fmla="*/ 0 h 411"/>
              <a:gd name="T24" fmla="*/ 2319 w 2482"/>
              <a:gd name="T25" fmla="*/ 22 h 411"/>
              <a:gd name="T26" fmla="*/ 2406 w 2482"/>
              <a:gd name="T27" fmla="*/ 54 h 411"/>
              <a:gd name="T28" fmla="*/ 2449 w 2482"/>
              <a:gd name="T29" fmla="*/ 76 h 411"/>
              <a:gd name="T30" fmla="*/ 2471 w 2482"/>
              <a:gd name="T31" fmla="*/ 98 h 411"/>
              <a:gd name="T32" fmla="*/ 2482 w 2482"/>
              <a:gd name="T33" fmla="*/ 119 h 411"/>
              <a:gd name="T34" fmla="*/ 2482 w 2482"/>
              <a:gd name="T35" fmla="*/ 141 h 411"/>
              <a:gd name="T36" fmla="*/ 2449 w 2482"/>
              <a:gd name="T37" fmla="*/ 163 h 411"/>
              <a:gd name="T38" fmla="*/ 2395 w 2482"/>
              <a:gd name="T39" fmla="*/ 173 h 411"/>
              <a:gd name="T40" fmla="*/ 2308 w 2482"/>
              <a:gd name="T41" fmla="*/ 173 h 411"/>
              <a:gd name="T42" fmla="*/ 2199 w 2482"/>
              <a:gd name="T43" fmla="*/ 173 h 411"/>
              <a:gd name="T44" fmla="*/ 2079 w 2482"/>
              <a:gd name="T45" fmla="*/ 184 h 411"/>
              <a:gd name="T46" fmla="*/ 1938 w 2482"/>
              <a:gd name="T47" fmla="*/ 184 h 411"/>
              <a:gd name="T48" fmla="*/ 1775 w 2482"/>
              <a:gd name="T49" fmla="*/ 195 h 411"/>
              <a:gd name="T50" fmla="*/ 1600 w 2482"/>
              <a:gd name="T51" fmla="*/ 206 h 411"/>
              <a:gd name="T52" fmla="*/ 1404 w 2482"/>
              <a:gd name="T53" fmla="*/ 228 h 411"/>
              <a:gd name="T54" fmla="*/ 1176 w 2482"/>
              <a:gd name="T55" fmla="*/ 260 h 411"/>
              <a:gd name="T56" fmla="*/ 926 w 2482"/>
              <a:gd name="T57" fmla="*/ 303 h 411"/>
              <a:gd name="T58" fmla="*/ 719 w 2482"/>
              <a:gd name="T59" fmla="*/ 325 h 411"/>
              <a:gd name="T60" fmla="*/ 599 w 2482"/>
              <a:gd name="T61" fmla="*/ 347 h 411"/>
              <a:gd name="T62" fmla="*/ 479 w 2482"/>
              <a:gd name="T63" fmla="*/ 368 h 411"/>
              <a:gd name="T64" fmla="*/ 392 w 2482"/>
              <a:gd name="T65" fmla="*/ 379 h 411"/>
              <a:gd name="T66" fmla="*/ 316 w 2482"/>
              <a:gd name="T67" fmla="*/ 390 h 411"/>
              <a:gd name="T68" fmla="*/ 251 w 2482"/>
              <a:gd name="T69" fmla="*/ 401 h 411"/>
              <a:gd name="T70" fmla="*/ 207 w 2482"/>
              <a:gd name="T71" fmla="*/ 401 h 411"/>
              <a:gd name="T72" fmla="*/ 174 w 2482"/>
              <a:gd name="T73" fmla="*/ 411 h 411"/>
              <a:gd name="T74" fmla="*/ 142 w 2482"/>
              <a:gd name="T75" fmla="*/ 411 h 411"/>
              <a:gd name="T76" fmla="*/ 77 w 2482"/>
              <a:gd name="T77" fmla="*/ 390 h 411"/>
              <a:gd name="T78" fmla="*/ 33 w 2482"/>
              <a:gd name="T79" fmla="*/ 357 h 411"/>
              <a:gd name="T80" fmla="*/ 11 w 2482"/>
              <a:gd name="T81" fmla="*/ 336 h 411"/>
              <a:gd name="T82" fmla="*/ 0 w 2482"/>
              <a:gd name="T83" fmla="*/ 325 h 411"/>
              <a:gd name="T84" fmla="*/ 11 w 2482"/>
              <a:gd name="T85" fmla="*/ 314 h 411"/>
              <a:gd name="T86" fmla="*/ 44 w 2482"/>
              <a:gd name="T87" fmla="*/ 303 h 411"/>
              <a:gd name="T88" fmla="*/ 109 w 2482"/>
              <a:gd name="T89" fmla="*/ 282 h 411"/>
              <a:gd name="T90" fmla="*/ 131 w 2482"/>
              <a:gd name="T91" fmla="*/ 282 h 411"/>
              <a:gd name="T92" fmla="*/ 164 w 2482"/>
              <a:gd name="T93" fmla="*/ 282 h 411"/>
              <a:gd name="T94" fmla="*/ 207 w 2482"/>
              <a:gd name="T95" fmla="*/ 282 h 411"/>
              <a:gd name="T96" fmla="*/ 272 w 2482"/>
              <a:gd name="T97" fmla="*/ 271 h 411"/>
              <a:gd name="T98" fmla="*/ 360 w 2482"/>
              <a:gd name="T99" fmla="*/ 260 h 411"/>
              <a:gd name="T100" fmla="*/ 447 w 2482"/>
              <a:gd name="T101" fmla="*/ 249 h 411"/>
              <a:gd name="T102" fmla="*/ 555 w 2482"/>
              <a:gd name="T103" fmla="*/ 238 h 411"/>
              <a:gd name="T104" fmla="*/ 675 w 2482"/>
              <a:gd name="T105" fmla="*/ 217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82" h="411">
                <a:moveTo>
                  <a:pt x="675" y="217"/>
                </a:moveTo>
                <a:lnTo>
                  <a:pt x="806" y="195"/>
                </a:lnTo>
                <a:lnTo>
                  <a:pt x="936" y="184"/>
                </a:lnTo>
                <a:lnTo>
                  <a:pt x="1056" y="163"/>
                </a:lnTo>
                <a:lnTo>
                  <a:pt x="1176" y="141"/>
                </a:lnTo>
                <a:lnTo>
                  <a:pt x="1415" y="109"/>
                </a:lnTo>
                <a:lnTo>
                  <a:pt x="1644" y="65"/>
                </a:lnTo>
                <a:lnTo>
                  <a:pt x="1709" y="54"/>
                </a:lnTo>
                <a:lnTo>
                  <a:pt x="1753" y="54"/>
                </a:lnTo>
                <a:lnTo>
                  <a:pt x="1807" y="44"/>
                </a:lnTo>
                <a:lnTo>
                  <a:pt x="1851" y="33"/>
                </a:lnTo>
                <a:lnTo>
                  <a:pt x="1894" y="33"/>
                </a:lnTo>
                <a:lnTo>
                  <a:pt x="1938" y="22"/>
                </a:lnTo>
                <a:lnTo>
                  <a:pt x="1970" y="22"/>
                </a:lnTo>
                <a:lnTo>
                  <a:pt x="2003" y="22"/>
                </a:lnTo>
                <a:lnTo>
                  <a:pt x="2036" y="11"/>
                </a:lnTo>
                <a:lnTo>
                  <a:pt x="2068" y="11"/>
                </a:lnTo>
                <a:lnTo>
                  <a:pt x="2090" y="11"/>
                </a:lnTo>
                <a:lnTo>
                  <a:pt x="2112" y="0"/>
                </a:lnTo>
                <a:lnTo>
                  <a:pt x="2134" y="0"/>
                </a:lnTo>
                <a:lnTo>
                  <a:pt x="2155" y="0"/>
                </a:lnTo>
                <a:lnTo>
                  <a:pt x="2166" y="0"/>
                </a:lnTo>
                <a:lnTo>
                  <a:pt x="2177" y="0"/>
                </a:lnTo>
                <a:lnTo>
                  <a:pt x="2221" y="0"/>
                </a:lnTo>
                <a:lnTo>
                  <a:pt x="2264" y="11"/>
                </a:lnTo>
                <a:lnTo>
                  <a:pt x="2319" y="22"/>
                </a:lnTo>
                <a:lnTo>
                  <a:pt x="2373" y="44"/>
                </a:lnTo>
                <a:lnTo>
                  <a:pt x="2406" y="54"/>
                </a:lnTo>
                <a:lnTo>
                  <a:pt x="2428" y="65"/>
                </a:lnTo>
                <a:lnTo>
                  <a:pt x="2449" y="76"/>
                </a:lnTo>
                <a:lnTo>
                  <a:pt x="2460" y="87"/>
                </a:lnTo>
                <a:lnTo>
                  <a:pt x="2471" y="98"/>
                </a:lnTo>
                <a:lnTo>
                  <a:pt x="2482" y="109"/>
                </a:lnTo>
                <a:lnTo>
                  <a:pt x="2482" y="119"/>
                </a:lnTo>
                <a:lnTo>
                  <a:pt x="2482" y="130"/>
                </a:lnTo>
                <a:lnTo>
                  <a:pt x="2482" y="141"/>
                </a:lnTo>
                <a:lnTo>
                  <a:pt x="2471" y="152"/>
                </a:lnTo>
                <a:lnTo>
                  <a:pt x="2449" y="163"/>
                </a:lnTo>
                <a:lnTo>
                  <a:pt x="2428" y="163"/>
                </a:lnTo>
                <a:lnTo>
                  <a:pt x="2395" y="173"/>
                </a:lnTo>
                <a:lnTo>
                  <a:pt x="2362" y="173"/>
                </a:lnTo>
                <a:lnTo>
                  <a:pt x="2308" y="173"/>
                </a:lnTo>
                <a:lnTo>
                  <a:pt x="2264" y="173"/>
                </a:lnTo>
                <a:lnTo>
                  <a:pt x="2199" y="173"/>
                </a:lnTo>
                <a:lnTo>
                  <a:pt x="2145" y="173"/>
                </a:lnTo>
                <a:lnTo>
                  <a:pt x="2079" y="184"/>
                </a:lnTo>
                <a:lnTo>
                  <a:pt x="2003" y="184"/>
                </a:lnTo>
                <a:lnTo>
                  <a:pt x="1938" y="184"/>
                </a:lnTo>
                <a:lnTo>
                  <a:pt x="1862" y="195"/>
                </a:lnTo>
                <a:lnTo>
                  <a:pt x="1775" y="195"/>
                </a:lnTo>
                <a:lnTo>
                  <a:pt x="1698" y="195"/>
                </a:lnTo>
                <a:lnTo>
                  <a:pt x="1600" y="206"/>
                </a:lnTo>
                <a:lnTo>
                  <a:pt x="1502" y="217"/>
                </a:lnTo>
                <a:lnTo>
                  <a:pt x="1404" y="228"/>
                </a:lnTo>
                <a:lnTo>
                  <a:pt x="1296" y="249"/>
                </a:lnTo>
                <a:lnTo>
                  <a:pt x="1176" y="260"/>
                </a:lnTo>
                <a:lnTo>
                  <a:pt x="1056" y="282"/>
                </a:lnTo>
                <a:lnTo>
                  <a:pt x="926" y="303"/>
                </a:lnTo>
                <a:lnTo>
                  <a:pt x="784" y="325"/>
                </a:lnTo>
                <a:lnTo>
                  <a:pt x="719" y="325"/>
                </a:lnTo>
                <a:lnTo>
                  <a:pt x="653" y="336"/>
                </a:lnTo>
                <a:lnTo>
                  <a:pt x="599" y="347"/>
                </a:lnTo>
                <a:lnTo>
                  <a:pt x="534" y="357"/>
                </a:lnTo>
                <a:lnTo>
                  <a:pt x="479" y="368"/>
                </a:lnTo>
                <a:lnTo>
                  <a:pt x="436" y="368"/>
                </a:lnTo>
                <a:lnTo>
                  <a:pt x="392" y="379"/>
                </a:lnTo>
                <a:lnTo>
                  <a:pt x="349" y="390"/>
                </a:lnTo>
                <a:lnTo>
                  <a:pt x="316" y="390"/>
                </a:lnTo>
                <a:lnTo>
                  <a:pt x="272" y="390"/>
                </a:lnTo>
                <a:lnTo>
                  <a:pt x="251" y="401"/>
                </a:lnTo>
                <a:lnTo>
                  <a:pt x="218" y="401"/>
                </a:lnTo>
                <a:lnTo>
                  <a:pt x="207" y="401"/>
                </a:lnTo>
                <a:lnTo>
                  <a:pt x="185" y="411"/>
                </a:lnTo>
                <a:lnTo>
                  <a:pt x="174" y="411"/>
                </a:lnTo>
                <a:lnTo>
                  <a:pt x="164" y="411"/>
                </a:lnTo>
                <a:lnTo>
                  <a:pt x="142" y="411"/>
                </a:lnTo>
                <a:lnTo>
                  <a:pt x="109" y="401"/>
                </a:lnTo>
                <a:lnTo>
                  <a:pt x="77" y="390"/>
                </a:lnTo>
                <a:lnTo>
                  <a:pt x="55" y="368"/>
                </a:lnTo>
                <a:lnTo>
                  <a:pt x="33" y="357"/>
                </a:lnTo>
                <a:lnTo>
                  <a:pt x="22" y="347"/>
                </a:lnTo>
                <a:lnTo>
                  <a:pt x="11" y="336"/>
                </a:lnTo>
                <a:lnTo>
                  <a:pt x="11" y="325"/>
                </a:lnTo>
                <a:lnTo>
                  <a:pt x="0" y="325"/>
                </a:lnTo>
                <a:lnTo>
                  <a:pt x="0" y="314"/>
                </a:lnTo>
                <a:lnTo>
                  <a:pt x="11" y="314"/>
                </a:lnTo>
                <a:lnTo>
                  <a:pt x="33" y="303"/>
                </a:lnTo>
                <a:lnTo>
                  <a:pt x="44" y="303"/>
                </a:lnTo>
                <a:lnTo>
                  <a:pt x="77" y="292"/>
                </a:lnTo>
                <a:lnTo>
                  <a:pt x="109" y="282"/>
                </a:lnTo>
                <a:lnTo>
                  <a:pt x="120" y="282"/>
                </a:lnTo>
                <a:lnTo>
                  <a:pt x="131" y="282"/>
                </a:lnTo>
                <a:lnTo>
                  <a:pt x="142" y="282"/>
                </a:lnTo>
                <a:lnTo>
                  <a:pt x="164" y="282"/>
                </a:lnTo>
                <a:lnTo>
                  <a:pt x="185" y="282"/>
                </a:lnTo>
                <a:lnTo>
                  <a:pt x="207" y="282"/>
                </a:lnTo>
                <a:lnTo>
                  <a:pt x="240" y="271"/>
                </a:lnTo>
                <a:lnTo>
                  <a:pt x="272" y="271"/>
                </a:lnTo>
                <a:lnTo>
                  <a:pt x="316" y="271"/>
                </a:lnTo>
                <a:lnTo>
                  <a:pt x="360" y="260"/>
                </a:lnTo>
                <a:lnTo>
                  <a:pt x="403" y="260"/>
                </a:lnTo>
                <a:lnTo>
                  <a:pt x="447" y="249"/>
                </a:lnTo>
                <a:lnTo>
                  <a:pt x="501" y="238"/>
                </a:lnTo>
                <a:lnTo>
                  <a:pt x="555" y="238"/>
                </a:lnTo>
                <a:lnTo>
                  <a:pt x="610" y="228"/>
                </a:lnTo>
                <a:lnTo>
                  <a:pt x="675" y="217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5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213475" y="2944813"/>
            <a:ext cx="677863" cy="877887"/>
          </a:xfrm>
          <a:custGeom>
            <a:avLst/>
            <a:gdLst>
              <a:gd name="T0" fmla="*/ 1067 w 1067"/>
              <a:gd name="T1" fmla="*/ 173 h 1384"/>
              <a:gd name="T2" fmla="*/ 1067 w 1067"/>
              <a:gd name="T3" fmla="*/ 238 h 1384"/>
              <a:gd name="T4" fmla="*/ 1056 w 1067"/>
              <a:gd name="T5" fmla="*/ 303 h 1384"/>
              <a:gd name="T6" fmla="*/ 1034 w 1067"/>
              <a:gd name="T7" fmla="*/ 368 h 1384"/>
              <a:gd name="T8" fmla="*/ 1012 w 1067"/>
              <a:gd name="T9" fmla="*/ 433 h 1384"/>
              <a:gd name="T10" fmla="*/ 980 w 1067"/>
              <a:gd name="T11" fmla="*/ 519 h 1384"/>
              <a:gd name="T12" fmla="*/ 947 w 1067"/>
              <a:gd name="T13" fmla="*/ 627 h 1384"/>
              <a:gd name="T14" fmla="*/ 893 w 1067"/>
              <a:gd name="T15" fmla="*/ 725 h 1384"/>
              <a:gd name="T16" fmla="*/ 816 w 1067"/>
              <a:gd name="T17" fmla="*/ 822 h 1384"/>
              <a:gd name="T18" fmla="*/ 740 w 1067"/>
              <a:gd name="T19" fmla="*/ 930 h 1384"/>
              <a:gd name="T20" fmla="*/ 642 w 1067"/>
              <a:gd name="T21" fmla="*/ 1027 h 1384"/>
              <a:gd name="T22" fmla="*/ 544 w 1067"/>
              <a:gd name="T23" fmla="*/ 1114 h 1384"/>
              <a:gd name="T24" fmla="*/ 436 w 1067"/>
              <a:gd name="T25" fmla="*/ 1201 h 1384"/>
              <a:gd name="T26" fmla="*/ 327 w 1067"/>
              <a:gd name="T27" fmla="*/ 1265 h 1384"/>
              <a:gd name="T28" fmla="*/ 207 w 1067"/>
              <a:gd name="T29" fmla="*/ 1320 h 1384"/>
              <a:gd name="T30" fmla="*/ 109 w 1067"/>
              <a:gd name="T31" fmla="*/ 1363 h 1384"/>
              <a:gd name="T32" fmla="*/ 44 w 1067"/>
              <a:gd name="T33" fmla="*/ 1384 h 1384"/>
              <a:gd name="T34" fmla="*/ 11 w 1067"/>
              <a:gd name="T35" fmla="*/ 1384 h 1384"/>
              <a:gd name="T36" fmla="*/ 0 w 1067"/>
              <a:gd name="T37" fmla="*/ 1374 h 1384"/>
              <a:gd name="T38" fmla="*/ 22 w 1067"/>
              <a:gd name="T39" fmla="*/ 1341 h 1384"/>
              <a:gd name="T40" fmla="*/ 87 w 1067"/>
              <a:gd name="T41" fmla="*/ 1309 h 1384"/>
              <a:gd name="T42" fmla="*/ 163 w 1067"/>
              <a:gd name="T43" fmla="*/ 1255 h 1384"/>
              <a:gd name="T44" fmla="*/ 272 w 1067"/>
              <a:gd name="T45" fmla="*/ 1179 h 1384"/>
              <a:gd name="T46" fmla="*/ 370 w 1067"/>
              <a:gd name="T47" fmla="*/ 1103 h 1384"/>
              <a:gd name="T48" fmla="*/ 468 w 1067"/>
              <a:gd name="T49" fmla="*/ 1017 h 1384"/>
              <a:gd name="T50" fmla="*/ 566 w 1067"/>
              <a:gd name="T51" fmla="*/ 909 h 1384"/>
              <a:gd name="T52" fmla="*/ 653 w 1067"/>
              <a:gd name="T53" fmla="*/ 800 h 1384"/>
              <a:gd name="T54" fmla="*/ 729 w 1067"/>
              <a:gd name="T55" fmla="*/ 692 h 1384"/>
              <a:gd name="T56" fmla="*/ 784 w 1067"/>
              <a:gd name="T57" fmla="*/ 584 h 1384"/>
              <a:gd name="T58" fmla="*/ 827 w 1067"/>
              <a:gd name="T59" fmla="*/ 476 h 1384"/>
              <a:gd name="T60" fmla="*/ 849 w 1067"/>
              <a:gd name="T61" fmla="*/ 378 h 1384"/>
              <a:gd name="T62" fmla="*/ 871 w 1067"/>
              <a:gd name="T63" fmla="*/ 270 h 1384"/>
              <a:gd name="T64" fmla="*/ 871 w 1067"/>
              <a:gd name="T65" fmla="*/ 108 h 1384"/>
              <a:gd name="T66" fmla="*/ 904 w 1067"/>
              <a:gd name="T67" fmla="*/ 22 h 1384"/>
              <a:gd name="T68" fmla="*/ 980 w 1067"/>
              <a:gd name="T69" fmla="*/ 54 h 1384"/>
              <a:gd name="T70" fmla="*/ 1034 w 1067"/>
              <a:gd name="T71" fmla="*/ 97 h 1384"/>
              <a:gd name="T72" fmla="*/ 1056 w 1067"/>
              <a:gd name="T73" fmla="*/ 130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67" h="1384">
                <a:moveTo>
                  <a:pt x="1067" y="140"/>
                </a:moveTo>
                <a:lnTo>
                  <a:pt x="1067" y="173"/>
                </a:lnTo>
                <a:lnTo>
                  <a:pt x="1067" y="205"/>
                </a:lnTo>
                <a:lnTo>
                  <a:pt x="1067" y="238"/>
                </a:lnTo>
                <a:lnTo>
                  <a:pt x="1056" y="281"/>
                </a:lnTo>
                <a:lnTo>
                  <a:pt x="1056" y="303"/>
                </a:lnTo>
                <a:lnTo>
                  <a:pt x="1045" y="335"/>
                </a:lnTo>
                <a:lnTo>
                  <a:pt x="1034" y="368"/>
                </a:lnTo>
                <a:lnTo>
                  <a:pt x="1023" y="400"/>
                </a:lnTo>
                <a:lnTo>
                  <a:pt x="1012" y="433"/>
                </a:lnTo>
                <a:lnTo>
                  <a:pt x="1002" y="476"/>
                </a:lnTo>
                <a:lnTo>
                  <a:pt x="980" y="519"/>
                </a:lnTo>
                <a:lnTo>
                  <a:pt x="969" y="573"/>
                </a:lnTo>
                <a:lnTo>
                  <a:pt x="947" y="627"/>
                </a:lnTo>
                <a:lnTo>
                  <a:pt x="914" y="671"/>
                </a:lnTo>
                <a:lnTo>
                  <a:pt x="893" y="725"/>
                </a:lnTo>
                <a:lnTo>
                  <a:pt x="860" y="779"/>
                </a:lnTo>
                <a:lnTo>
                  <a:pt x="816" y="822"/>
                </a:lnTo>
                <a:lnTo>
                  <a:pt x="784" y="876"/>
                </a:lnTo>
                <a:lnTo>
                  <a:pt x="740" y="930"/>
                </a:lnTo>
                <a:lnTo>
                  <a:pt x="697" y="973"/>
                </a:lnTo>
                <a:lnTo>
                  <a:pt x="642" y="1027"/>
                </a:lnTo>
                <a:lnTo>
                  <a:pt x="599" y="1071"/>
                </a:lnTo>
                <a:lnTo>
                  <a:pt x="544" y="1114"/>
                </a:lnTo>
                <a:lnTo>
                  <a:pt x="490" y="1157"/>
                </a:lnTo>
                <a:lnTo>
                  <a:pt x="436" y="1201"/>
                </a:lnTo>
                <a:lnTo>
                  <a:pt x="381" y="1233"/>
                </a:lnTo>
                <a:lnTo>
                  <a:pt x="327" y="1265"/>
                </a:lnTo>
                <a:lnTo>
                  <a:pt x="261" y="1298"/>
                </a:lnTo>
                <a:lnTo>
                  <a:pt x="207" y="1320"/>
                </a:lnTo>
                <a:lnTo>
                  <a:pt x="153" y="1341"/>
                </a:lnTo>
                <a:lnTo>
                  <a:pt x="109" y="1363"/>
                </a:lnTo>
                <a:lnTo>
                  <a:pt x="76" y="1374"/>
                </a:lnTo>
                <a:lnTo>
                  <a:pt x="44" y="1384"/>
                </a:lnTo>
                <a:lnTo>
                  <a:pt x="22" y="1384"/>
                </a:lnTo>
                <a:lnTo>
                  <a:pt x="11" y="1384"/>
                </a:lnTo>
                <a:lnTo>
                  <a:pt x="0" y="1384"/>
                </a:lnTo>
                <a:lnTo>
                  <a:pt x="0" y="1374"/>
                </a:lnTo>
                <a:lnTo>
                  <a:pt x="11" y="1363"/>
                </a:lnTo>
                <a:lnTo>
                  <a:pt x="22" y="1341"/>
                </a:lnTo>
                <a:lnTo>
                  <a:pt x="55" y="1330"/>
                </a:lnTo>
                <a:lnTo>
                  <a:pt x="87" y="1309"/>
                </a:lnTo>
                <a:lnTo>
                  <a:pt x="120" y="1276"/>
                </a:lnTo>
                <a:lnTo>
                  <a:pt x="163" y="1255"/>
                </a:lnTo>
                <a:lnTo>
                  <a:pt x="218" y="1222"/>
                </a:lnTo>
                <a:lnTo>
                  <a:pt x="272" y="1179"/>
                </a:lnTo>
                <a:lnTo>
                  <a:pt x="327" y="1146"/>
                </a:lnTo>
                <a:lnTo>
                  <a:pt x="370" y="1103"/>
                </a:lnTo>
                <a:lnTo>
                  <a:pt x="425" y="1060"/>
                </a:lnTo>
                <a:lnTo>
                  <a:pt x="468" y="1017"/>
                </a:lnTo>
                <a:lnTo>
                  <a:pt x="523" y="963"/>
                </a:lnTo>
                <a:lnTo>
                  <a:pt x="566" y="909"/>
                </a:lnTo>
                <a:lnTo>
                  <a:pt x="610" y="854"/>
                </a:lnTo>
                <a:lnTo>
                  <a:pt x="653" y="800"/>
                </a:lnTo>
                <a:lnTo>
                  <a:pt x="697" y="746"/>
                </a:lnTo>
                <a:lnTo>
                  <a:pt x="729" y="692"/>
                </a:lnTo>
                <a:lnTo>
                  <a:pt x="762" y="638"/>
                </a:lnTo>
                <a:lnTo>
                  <a:pt x="784" y="584"/>
                </a:lnTo>
                <a:lnTo>
                  <a:pt x="806" y="530"/>
                </a:lnTo>
                <a:lnTo>
                  <a:pt x="827" y="476"/>
                </a:lnTo>
                <a:lnTo>
                  <a:pt x="838" y="422"/>
                </a:lnTo>
                <a:lnTo>
                  <a:pt x="849" y="378"/>
                </a:lnTo>
                <a:lnTo>
                  <a:pt x="860" y="324"/>
                </a:lnTo>
                <a:lnTo>
                  <a:pt x="871" y="270"/>
                </a:lnTo>
                <a:lnTo>
                  <a:pt x="871" y="216"/>
                </a:lnTo>
                <a:lnTo>
                  <a:pt x="871" y="108"/>
                </a:lnTo>
                <a:lnTo>
                  <a:pt x="860" y="0"/>
                </a:lnTo>
                <a:lnTo>
                  <a:pt x="904" y="22"/>
                </a:lnTo>
                <a:lnTo>
                  <a:pt x="947" y="32"/>
                </a:lnTo>
                <a:lnTo>
                  <a:pt x="980" y="54"/>
                </a:lnTo>
                <a:lnTo>
                  <a:pt x="1012" y="76"/>
                </a:lnTo>
                <a:lnTo>
                  <a:pt x="1034" y="97"/>
                </a:lnTo>
                <a:lnTo>
                  <a:pt x="1045" y="108"/>
                </a:lnTo>
                <a:lnTo>
                  <a:pt x="1056" y="130"/>
                </a:lnTo>
                <a:lnTo>
                  <a:pt x="1067" y="140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5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800850" y="3198813"/>
            <a:ext cx="898525" cy="561975"/>
          </a:xfrm>
          <a:custGeom>
            <a:avLst/>
            <a:gdLst>
              <a:gd name="T0" fmla="*/ 1415 w 1415"/>
              <a:gd name="T1" fmla="*/ 811 h 887"/>
              <a:gd name="T2" fmla="*/ 1394 w 1415"/>
              <a:gd name="T3" fmla="*/ 822 h 887"/>
              <a:gd name="T4" fmla="*/ 1361 w 1415"/>
              <a:gd name="T5" fmla="*/ 833 h 887"/>
              <a:gd name="T6" fmla="*/ 1296 w 1415"/>
              <a:gd name="T7" fmla="*/ 844 h 887"/>
              <a:gd name="T8" fmla="*/ 1187 w 1415"/>
              <a:gd name="T9" fmla="*/ 865 h 887"/>
              <a:gd name="T10" fmla="*/ 1045 w 1415"/>
              <a:gd name="T11" fmla="*/ 876 h 887"/>
              <a:gd name="T12" fmla="*/ 915 w 1415"/>
              <a:gd name="T13" fmla="*/ 887 h 887"/>
              <a:gd name="T14" fmla="*/ 806 w 1415"/>
              <a:gd name="T15" fmla="*/ 887 h 887"/>
              <a:gd name="T16" fmla="*/ 751 w 1415"/>
              <a:gd name="T17" fmla="*/ 865 h 887"/>
              <a:gd name="T18" fmla="*/ 730 w 1415"/>
              <a:gd name="T19" fmla="*/ 855 h 887"/>
              <a:gd name="T20" fmla="*/ 697 w 1415"/>
              <a:gd name="T21" fmla="*/ 833 h 887"/>
              <a:gd name="T22" fmla="*/ 653 w 1415"/>
              <a:gd name="T23" fmla="*/ 790 h 887"/>
              <a:gd name="T24" fmla="*/ 599 w 1415"/>
              <a:gd name="T25" fmla="*/ 746 h 887"/>
              <a:gd name="T26" fmla="*/ 545 w 1415"/>
              <a:gd name="T27" fmla="*/ 682 h 887"/>
              <a:gd name="T28" fmla="*/ 479 w 1415"/>
              <a:gd name="T29" fmla="*/ 617 h 887"/>
              <a:gd name="T30" fmla="*/ 403 w 1415"/>
              <a:gd name="T31" fmla="*/ 530 h 887"/>
              <a:gd name="T32" fmla="*/ 294 w 1415"/>
              <a:gd name="T33" fmla="*/ 400 h 887"/>
              <a:gd name="T34" fmla="*/ 164 w 1415"/>
              <a:gd name="T35" fmla="*/ 249 h 887"/>
              <a:gd name="T36" fmla="*/ 77 w 1415"/>
              <a:gd name="T37" fmla="*/ 141 h 887"/>
              <a:gd name="T38" fmla="*/ 11 w 1415"/>
              <a:gd name="T39" fmla="*/ 65 h 887"/>
              <a:gd name="T40" fmla="*/ 87 w 1415"/>
              <a:gd name="T41" fmla="*/ 0 h 887"/>
              <a:gd name="T42" fmla="*/ 153 w 1415"/>
              <a:gd name="T43" fmla="*/ 87 h 887"/>
              <a:gd name="T44" fmla="*/ 240 w 1415"/>
              <a:gd name="T45" fmla="*/ 173 h 887"/>
              <a:gd name="T46" fmla="*/ 349 w 1415"/>
              <a:gd name="T47" fmla="*/ 271 h 887"/>
              <a:gd name="T48" fmla="*/ 468 w 1415"/>
              <a:gd name="T49" fmla="*/ 379 h 887"/>
              <a:gd name="T50" fmla="*/ 599 w 1415"/>
              <a:gd name="T51" fmla="*/ 476 h 887"/>
              <a:gd name="T52" fmla="*/ 751 w 1415"/>
              <a:gd name="T53" fmla="*/ 563 h 887"/>
              <a:gd name="T54" fmla="*/ 904 w 1415"/>
              <a:gd name="T55" fmla="*/ 638 h 887"/>
              <a:gd name="T56" fmla="*/ 1067 w 1415"/>
              <a:gd name="T57" fmla="*/ 682 h 887"/>
              <a:gd name="T58" fmla="*/ 1154 w 1415"/>
              <a:gd name="T59" fmla="*/ 703 h 887"/>
              <a:gd name="T60" fmla="*/ 1219 w 1415"/>
              <a:gd name="T61" fmla="*/ 725 h 887"/>
              <a:gd name="T62" fmla="*/ 1274 w 1415"/>
              <a:gd name="T63" fmla="*/ 746 h 887"/>
              <a:gd name="T64" fmla="*/ 1328 w 1415"/>
              <a:gd name="T65" fmla="*/ 757 h 887"/>
              <a:gd name="T66" fmla="*/ 1361 w 1415"/>
              <a:gd name="T67" fmla="*/ 779 h 887"/>
              <a:gd name="T68" fmla="*/ 1394 w 1415"/>
              <a:gd name="T69" fmla="*/ 790 h 887"/>
              <a:gd name="T70" fmla="*/ 1404 w 1415"/>
              <a:gd name="T71" fmla="*/ 801 h 887"/>
              <a:gd name="T72" fmla="*/ 1415 w 1415"/>
              <a:gd name="T73" fmla="*/ 811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15" h="885">
                <a:moveTo>
                  <a:pt x="1415" y="811"/>
                </a:moveTo>
                <a:lnTo>
                  <a:pt x="1415" y="811"/>
                </a:lnTo>
                <a:lnTo>
                  <a:pt x="1404" y="822"/>
                </a:lnTo>
                <a:lnTo>
                  <a:pt x="1394" y="822"/>
                </a:lnTo>
                <a:lnTo>
                  <a:pt x="1372" y="833"/>
                </a:lnTo>
                <a:lnTo>
                  <a:pt x="1361" y="833"/>
                </a:lnTo>
                <a:lnTo>
                  <a:pt x="1328" y="844"/>
                </a:lnTo>
                <a:lnTo>
                  <a:pt x="1296" y="844"/>
                </a:lnTo>
                <a:lnTo>
                  <a:pt x="1263" y="855"/>
                </a:lnTo>
                <a:lnTo>
                  <a:pt x="1187" y="865"/>
                </a:lnTo>
                <a:lnTo>
                  <a:pt x="1111" y="865"/>
                </a:lnTo>
                <a:lnTo>
                  <a:pt x="1045" y="876"/>
                </a:lnTo>
                <a:lnTo>
                  <a:pt x="980" y="887"/>
                </a:lnTo>
                <a:lnTo>
                  <a:pt x="915" y="887"/>
                </a:lnTo>
                <a:lnTo>
                  <a:pt x="860" y="887"/>
                </a:lnTo>
                <a:lnTo>
                  <a:pt x="806" y="887"/>
                </a:lnTo>
                <a:lnTo>
                  <a:pt x="762" y="876"/>
                </a:lnTo>
                <a:lnTo>
                  <a:pt x="751" y="865"/>
                </a:lnTo>
                <a:lnTo>
                  <a:pt x="740" y="865"/>
                </a:lnTo>
                <a:lnTo>
                  <a:pt x="730" y="855"/>
                </a:lnTo>
                <a:lnTo>
                  <a:pt x="708" y="844"/>
                </a:lnTo>
                <a:lnTo>
                  <a:pt x="697" y="833"/>
                </a:lnTo>
                <a:lnTo>
                  <a:pt x="675" y="811"/>
                </a:lnTo>
                <a:lnTo>
                  <a:pt x="653" y="790"/>
                </a:lnTo>
                <a:lnTo>
                  <a:pt x="621" y="768"/>
                </a:lnTo>
                <a:lnTo>
                  <a:pt x="599" y="746"/>
                </a:lnTo>
                <a:lnTo>
                  <a:pt x="577" y="714"/>
                </a:lnTo>
                <a:lnTo>
                  <a:pt x="545" y="682"/>
                </a:lnTo>
                <a:lnTo>
                  <a:pt x="512" y="649"/>
                </a:lnTo>
                <a:lnTo>
                  <a:pt x="479" y="617"/>
                </a:lnTo>
                <a:lnTo>
                  <a:pt x="447" y="573"/>
                </a:lnTo>
                <a:lnTo>
                  <a:pt x="403" y="530"/>
                </a:lnTo>
                <a:lnTo>
                  <a:pt x="370" y="487"/>
                </a:lnTo>
                <a:lnTo>
                  <a:pt x="294" y="400"/>
                </a:lnTo>
                <a:lnTo>
                  <a:pt x="229" y="325"/>
                </a:lnTo>
                <a:lnTo>
                  <a:pt x="164" y="249"/>
                </a:lnTo>
                <a:lnTo>
                  <a:pt x="120" y="195"/>
                </a:lnTo>
                <a:lnTo>
                  <a:pt x="77" y="141"/>
                </a:lnTo>
                <a:lnTo>
                  <a:pt x="33" y="97"/>
                </a:lnTo>
                <a:lnTo>
                  <a:pt x="11" y="65"/>
                </a:lnTo>
                <a:lnTo>
                  <a:pt x="0" y="33"/>
                </a:lnTo>
                <a:lnTo>
                  <a:pt x="87" y="0"/>
                </a:lnTo>
                <a:lnTo>
                  <a:pt x="120" y="43"/>
                </a:lnTo>
                <a:lnTo>
                  <a:pt x="153" y="87"/>
                </a:lnTo>
                <a:lnTo>
                  <a:pt x="196" y="130"/>
                </a:lnTo>
                <a:lnTo>
                  <a:pt x="240" y="173"/>
                </a:lnTo>
                <a:lnTo>
                  <a:pt x="294" y="227"/>
                </a:lnTo>
                <a:lnTo>
                  <a:pt x="349" y="271"/>
                </a:lnTo>
                <a:lnTo>
                  <a:pt x="414" y="325"/>
                </a:lnTo>
                <a:lnTo>
                  <a:pt x="468" y="379"/>
                </a:lnTo>
                <a:lnTo>
                  <a:pt x="534" y="433"/>
                </a:lnTo>
                <a:lnTo>
                  <a:pt x="599" y="476"/>
                </a:lnTo>
                <a:lnTo>
                  <a:pt x="675" y="530"/>
                </a:lnTo>
                <a:lnTo>
                  <a:pt x="751" y="563"/>
                </a:lnTo>
                <a:lnTo>
                  <a:pt x="828" y="606"/>
                </a:lnTo>
                <a:lnTo>
                  <a:pt x="904" y="638"/>
                </a:lnTo>
                <a:lnTo>
                  <a:pt x="991" y="660"/>
                </a:lnTo>
                <a:lnTo>
                  <a:pt x="1067" y="682"/>
                </a:lnTo>
                <a:lnTo>
                  <a:pt x="1111" y="692"/>
                </a:lnTo>
                <a:lnTo>
                  <a:pt x="1154" y="703"/>
                </a:lnTo>
                <a:lnTo>
                  <a:pt x="1187" y="714"/>
                </a:lnTo>
                <a:lnTo>
                  <a:pt x="1219" y="725"/>
                </a:lnTo>
                <a:lnTo>
                  <a:pt x="1252" y="736"/>
                </a:lnTo>
                <a:lnTo>
                  <a:pt x="1274" y="746"/>
                </a:lnTo>
                <a:lnTo>
                  <a:pt x="1306" y="757"/>
                </a:lnTo>
                <a:lnTo>
                  <a:pt x="1328" y="757"/>
                </a:lnTo>
                <a:lnTo>
                  <a:pt x="1350" y="768"/>
                </a:lnTo>
                <a:lnTo>
                  <a:pt x="1361" y="779"/>
                </a:lnTo>
                <a:lnTo>
                  <a:pt x="1383" y="779"/>
                </a:lnTo>
                <a:lnTo>
                  <a:pt x="1394" y="790"/>
                </a:lnTo>
                <a:lnTo>
                  <a:pt x="1404" y="790"/>
                </a:lnTo>
                <a:lnTo>
                  <a:pt x="1404" y="801"/>
                </a:lnTo>
                <a:lnTo>
                  <a:pt x="1415" y="801"/>
                </a:lnTo>
                <a:lnTo>
                  <a:pt x="1415" y="811"/>
                </a:lnTo>
              </a:path>
            </a:pathLst>
          </a:custGeom>
          <a:solidFill>
            <a:srgbClr val="C00000"/>
          </a:solidFill>
          <a:ln w="1270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>
            <p:custDataLst>
              <p:tags r:id="rId1"/>
            </p:custDataLst>
          </p:nvPr>
        </p:nvSpPr>
        <p:spPr>
          <a:xfrm>
            <a:off x="1346200" y="1074875"/>
            <a:ext cx="947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17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中有杜处士 ，好书画，所宝以百数。有戴嵩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一轴，尤所爱，锦囊玉轴，常以自随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方正宋黑简体" panose="03000509000000000000" charset="-122"/>
            </a:endParaRPr>
          </a:p>
          <a:p>
            <a:pPr indent="9017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一日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曝书画，有一牧童见之，拊掌大笑曰：“此画斗牛也。牛斗，力在角，尾搐入两股间，今乃掉尾而斗，谬矣。”处士笑而然之。古语有云：“耕当问奴，织当问婢。”不可改也。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方正宋黑简体" panose="03000509000000000000" charset="-122"/>
            </a:endParaRPr>
          </a:p>
        </p:txBody>
      </p:sp>
      <p:sp>
        <p:nvSpPr>
          <p:cNvPr id="10" name="文本框 9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87788" y="936625"/>
            <a:ext cx="849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chù</a:t>
            </a:r>
            <a:endParaRPr lang="zh-CN" altLang="en-US" sz="240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583613" y="935038"/>
            <a:ext cx="849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shù</a:t>
            </a:r>
            <a:endParaRPr lang="zh-CN" altLang="en-US" sz="24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文本框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87700" y="2382838"/>
            <a:ext cx="6492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pù</a:t>
            </a:r>
            <a:endParaRPr lang="zh-CN" altLang="en-US" sz="240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椭圆 12"/>
          <p:cNvSpPr/>
          <p:nvPr>
            <p:custDataLst>
              <p:tags r:id="rId5"/>
            </p:custDataLst>
          </p:nvPr>
        </p:nvSpPr>
        <p:spPr>
          <a:xfrm>
            <a:off x="4130675" y="1736725"/>
            <a:ext cx="74613" cy="104775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noProof="1"/>
          </a:p>
        </p:txBody>
      </p:sp>
      <p:sp>
        <p:nvSpPr>
          <p:cNvPr id="14" name="椭圆 13"/>
          <p:cNvSpPr/>
          <p:nvPr>
            <p:custDataLst>
              <p:tags r:id="rId6"/>
            </p:custDataLst>
          </p:nvPr>
        </p:nvSpPr>
        <p:spPr>
          <a:xfrm>
            <a:off x="8867775" y="1762125"/>
            <a:ext cx="74613" cy="104775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noProof="1"/>
          </a:p>
        </p:txBody>
      </p:sp>
      <p:sp>
        <p:nvSpPr>
          <p:cNvPr id="15" name="椭圆 14"/>
          <p:cNvSpPr/>
          <p:nvPr>
            <p:custDataLst>
              <p:tags r:id="rId7"/>
            </p:custDataLst>
          </p:nvPr>
        </p:nvSpPr>
        <p:spPr>
          <a:xfrm>
            <a:off x="3381375" y="3244850"/>
            <a:ext cx="74613" cy="104775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>
            <p:custDataLst>
              <p:tags r:id="rId1"/>
            </p:custDataLst>
          </p:nvPr>
        </p:nvSpPr>
        <p:spPr>
          <a:xfrm>
            <a:off x="1095634" y="378202"/>
            <a:ext cx="100549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借助注释和课文插图，说说课文讲了什么故事？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435234" y="1114802"/>
            <a:ext cx="11223366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>
              <a:lnSpc>
                <a:spcPct val="13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中有一位杜处士，喜好书画，珍藏的书画作品有数百件。其中有戴嵩画的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斗牛图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幅，他特别喜爱，于是用锦缎作画套，又用玉作轴装饰起来，并经常随身携带。有一天，他晾晒书画，一个牧童看到了这幅画，拍手大笑，说道：“这画上画的是角斗的牛吗？牛在互相争斗时，力量用在角上，尾巴夹在两条后腿中间，但这幅画却画成牛摇着尾巴互相争斗，错了。”杜处士笑了笑，认为牧童的话是对的。古人说：“种田要问耕种的奴仆，织布要问织绢的婢女。”这个道理是不变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095634" y="1165602"/>
            <a:ext cx="100549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根据故事内容，读好下面的长句子。注意停顿。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1057534" y="2295902"/>
            <a:ext cx="100930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有戴嵩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一轴，尤所爱，锦囊玉轴，常以自随。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3"/>
            </p:custDataLst>
          </p:nvPr>
        </p:nvGrpSpPr>
        <p:grpSpPr>
          <a:xfrm>
            <a:off x="3892550" y="3024188"/>
            <a:ext cx="973138" cy="1704975"/>
            <a:chOff x="3892550" y="3024188"/>
            <a:chExt cx="973138" cy="1704975"/>
          </a:xfrm>
        </p:grpSpPr>
        <p:sp>
          <p:nvSpPr>
            <p:cNvPr id="8" name="圆角矩形 7"/>
            <p:cNvSpPr/>
            <p:nvPr>
              <p:custDataLst>
                <p:tags r:id="rId4"/>
              </p:custDataLst>
            </p:nvPr>
          </p:nvSpPr>
          <p:spPr>
            <a:xfrm>
              <a:off x="3892550" y="4251325"/>
              <a:ext cx="973138" cy="47783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zh-CN" altLang="en-US" sz="2800" noProof="1">
                  <a:latin typeface="楷体" panose="02010609060101010101" pitchFamily="49" charset="-122"/>
                  <a:ea typeface="楷体" panose="02010609060101010101" pitchFamily="49" charset="-122"/>
                </a:rPr>
                <a:t>量词</a:t>
              </a:r>
              <a:endPara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下箭头 8"/>
            <p:cNvSpPr/>
            <p:nvPr>
              <p:custDataLst>
                <p:tags r:id="rId5"/>
              </p:custDataLst>
            </p:nvPr>
          </p:nvSpPr>
          <p:spPr>
            <a:xfrm>
              <a:off x="4343400" y="3303588"/>
              <a:ext cx="234950" cy="7429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1" name="等腰三角形 10"/>
            <p:cNvSpPr/>
            <p:nvPr>
              <p:custDataLst>
                <p:tags r:id="rId6"/>
              </p:custDataLst>
            </p:nvPr>
          </p:nvSpPr>
          <p:spPr>
            <a:xfrm>
              <a:off x="4343400" y="3024188"/>
              <a:ext cx="234950" cy="7461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noProof="1"/>
            </a:p>
          </p:txBody>
        </p:sp>
      </p:grpSp>
      <p:grpSp>
        <p:nvGrpSpPr>
          <p:cNvPr id="3" name="组合 2"/>
          <p:cNvGrpSpPr/>
          <p:nvPr>
            <p:custDataLst>
              <p:tags r:id="rId7"/>
            </p:custDataLst>
          </p:nvPr>
        </p:nvGrpSpPr>
        <p:grpSpPr>
          <a:xfrm>
            <a:off x="6870700" y="3019425"/>
            <a:ext cx="2508250" cy="3268663"/>
            <a:chOff x="6870700" y="3019425"/>
            <a:chExt cx="2508250" cy="3268663"/>
          </a:xfrm>
        </p:grpSpPr>
        <p:sp>
          <p:nvSpPr>
            <p:cNvPr id="13" name="等腰三角形 12"/>
            <p:cNvSpPr/>
            <p:nvPr>
              <p:custDataLst>
                <p:tags r:id="rId8"/>
              </p:custDataLst>
            </p:nvPr>
          </p:nvSpPr>
          <p:spPr>
            <a:xfrm>
              <a:off x="8013700" y="3019425"/>
              <a:ext cx="234950" cy="762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noProof="1"/>
            </a:p>
          </p:txBody>
        </p:sp>
        <p:sp>
          <p:nvSpPr>
            <p:cNvPr id="14" name="圆角矩形 13"/>
            <p:cNvSpPr/>
            <p:nvPr>
              <p:custDataLst>
                <p:tags r:id="rId9"/>
              </p:custDataLst>
            </p:nvPr>
          </p:nvSpPr>
          <p:spPr>
            <a:xfrm>
              <a:off x="6870700" y="4286250"/>
              <a:ext cx="2508250" cy="442913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zh-CN" altLang="en-US" sz="2800" noProof="1">
                  <a:latin typeface="楷体" panose="02010609060101010101" pitchFamily="49" charset="-122"/>
                  <a:ea typeface="楷体" panose="02010609060101010101" pitchFamily="49" charset="-122"/>
                </a:rPr>
                <a:t>圆柱形的器物</a:t>
              </a:r>
              <a:endPara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下箭头 14"/>
            <p:cNvSpPr/>
            <p:nvPr>
              <p:custDataLst>
                <p:tags r:id="rId10"/>
              </p:custDataLst>
            </p:nvPr>
          </p:nvSpPr>
          <p:spPr>
            <a:xfrm>
              <a:off x="8013700" y="3303588"/>
              <a:ext cx="234950" cy="7429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pic>
          <p:nvPicPr>
            <p:cNvPr id="16" name="http://photo-static-api.fotomore.com/creative/vcg/400/version23/VCG2178ef56d33.jpg" descr="&amp;pky120_sjzg_VCG2178ef56d33&amp;2&amp;src_toppic_inpsrchzd1&amp;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54850" y="4946650"/>
              <a:ext cx="2012950" cy="134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1054100" y="1561400"/>
            <a:ext cx="100711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有戴嵩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一轴，尤所爱，锦囊玉轴，常以自随。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2"/>
            </p:custDataLst>
          </p:nvPr>
        </p:nvSpPr>
        <p:spPr>
          <a:xfrm>
            <a:off x="1054100" y="2933000"/>
            <a:ext cx="1007110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12800"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翻译</a:t>
            </a:r>
            <a:r>
              <a:rPr lang="zh-CN" altLang="en-US" sz="32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：有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戴嵩画的牛一幅，他特别喜爱，用锦囊盛起来，用玉石作画轴，经常随身携带着。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3"/>
            </p:custDataLst>
          </p:nvPr>
        </p:nvCxnSpPr>
        <p:spPr>
          <a:xfrm flipH="1">
            <a:off x="1746250" y="1736725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4"/>
            </p:custDataLst>
          </p:nvPr>
        </p:nvCxnSpPr>
        <p:spPr>
          <a:xfrm flipH="1">
            <a:off x="2622550" y="1736725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5"/>
            </p:custDataLst>
          </p:nvPr>
        </p:nvCxnSpPr>
        <p:spPr>
          <a:xfrm flipH="1">
            <a:off x="3714750" y="1736725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6"/>
            </p:custDataLst>
          </p:nvPr>
        </p:nvCxnSpPr>
        <p:spPr>
          <a:xfrm flipH="1">
            <a:off x="5416550" y="1727706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7"/>
            </p:custDataLst>
          </p:nvPr>
        </p:nvCxnSpPr>
        <p:spPr>
          <a:xfrm flipH="1">
            <a:off x="7486650" y="1724025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>
            <p:custDataLst>
              <p:tags r:id="rId8"/>
            </p:custDataLst>
          </p:nvPr>
        </p:nvCxnSpPr>
        <p:spPr>
          <a:xfrm flipH="1">
            <a:off x="9531350" y="1722437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1054100" y="1409000"/>
            <a:ext cx="1007110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12800" algn="just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此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画斗牛也。牛斗，力在角，尾搐入两股间，今乃掉尾而斗，谬矣。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1054100" y="3085400"/>
            <a:ext cx="1007110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12800" algn="just">
              <a:lnSpc>
                <a:spcPct val="15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翻译</a:t>
            </a:r>
            <a:r>
              <a:rPr lang="zh-CN" altLang="en-US" sz="32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：这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画上画的是斗牛呀，牛在角斗时力量集中在角上，尾巴夹在两条后腿中间，但这幅画却画成牛翘着尾巴斗角，画错了啊！</a:t>
            </a:r>
            <a:endParaRPr lang="zh-CN" altLang="en-US" sz="32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3"/>
            </p:custDataLst>
          </p:nvPr>
        </p:nvCxnSpPr>
        <p:spPr>
          <a:xfrm flipH="1">
            <a:off x="2724150" y="1574147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4"/>
            </p:custDataLst>
          </p:nvPr>
        </p:nvCxnSpPr>
        <p:spPr>
          <a:xfrm flipH="1">
            <a:off x="7689850" y="1574147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5"/>
            </p:custDataLst>
          </p:nvPr>
        </p:nvCxnSpPr>
        <p:spPr>
          <a:xfrm flipH="1">
            <a:off x="8502650" y="1574147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6"/>
            </p:custDataLst>
          </p:nvPr>
        </p:nvCxnSpPr>
        <p:spPr>
          <a:xfrm flipH="1">
            <a:off x="10977562" y="1586847"/>
            <a:ext cx="128588" cy="561975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>
            <p:custDataLst>
              <p:tags r:id="rId1"/>
            </p:custDataLst>
          </p:nvPr>
        </p:nvSpPr>
        <p:spPr>
          <a:xfrm>
            <a:off x="1432791" y="2304465"/>
            <a:ext cx="8648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17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方正宋黑简体" panose="03000509000000000000" charset="-122"/>
              </a:rPr>
              <a:t>单元主题我们知道，本单元的课文都和艺术相关，让我们一起来欣赏两幅国画吧！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1234296" y="5516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情境导入</a:t>
            </a:r>
            <a:endParaRPr lang="zh-CN" altLang="en-US" sz="3200" b="1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>
            <p:custDataLst>
              <p:tags r:id="rId1"/>
            </p:custDataLst>
          </p:nvPr>
        </p:nvSpPr>
        <p:spPr>
          <a:xfrm>
            <a:off x="1095634" y="1165602"/>
            <a:ext cx="100549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这句话中的“奴”和“婢”分别指的是什么人？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2"/>
            </p:custDataLst>
          </p:nvPr>
        </p:nvSpPr>
        <p:spPr>
          <a:xfrm>
            <a:off x="1057534" y="2295902"/>
            <a:ext cx="100930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耕 当 问 奴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织 当 问 婢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>
            <p:custDataLst>
              <p:tags r:id="rId3"/>
            </p:custDataLst>
          </p:nvPr>
        </p:nvSpPr>
        <p:spPr>
          <a:xfrm>
            <a:off x="4914901" y="4251324"/>
            <a:ext cx="1436816" cy="8413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</a:rPr>
              <a:t>耕田的农夫</a:t>
            </a:r>
            <a:endParaRPr lang="zh-CN" altLang="en-US" sz="28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下箭头 15"/>
          <p:cNvSpPr/>
          <p:nvPr>
            <p:custDataLst>
              <p:tags r:id="rId4"/>
            </p:custDataLst>
          </p:nvPr>
        </p:nvSpPr>
        <p:spPr>
          <a:xfrm>
            <a:off x="5499100" y="3303588"/>
            <a:ext cx="234950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17" name="等腰三角形 16"/>
          <p:cNvSpPr/>
          <p:nvPr>
            <p:custDataLst>
              <p:tags r:id="rId5"/>
            </p:custDataLst>
          </p:nvPr>
        </p:nvSpPr>
        <p:spPr>
          <a:xfrm>
            <a:off x="5499100" y="3024188"/>
            <a:ext cx="234950" cy="7461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zh-CN" altLang="en-US" noProof="1"/>
          </a:p>
        </p:txBody>
      </p:sp>
      <p:sp>
        <p:nvSpPr>
          <p:cNvPr id="18" name="等腰三角形 17"/>
          <p:cNvSpPr/>
          <p:nvPr>
            <p:custDataLst>
              <p:tags r:id="rId6"/>
            </p:custDataLst>
          </p:nvPr>
        </p:nvSpPr>
        <p:spPr>
          <a:xfrm>
            <a:off x="8153400" y="3019425"/>
            <a:ext cx="234950" cy="762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zh-CN" altLang="en-US" noProof="1"/>
          </a:p>
        </p:txBody>
      </p:sp>
      <p:sp>
        <p:nvSpPr>
          <p:cNvPr id="21" name="下箭头 20"/>
          <p:cNvSpPr/>
          <p:nvPr>
            <p:custDataLst>
              <p:tags r:id="rId7"/>
            </p:custDataLst>
          </p:nvPr>
        </p:nvSpPr>
        <p:spPr>
          <a:xfrm>
            <a:off x="8153400" y="3303588"/>
            <a:ext cx="234950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3" name="圆角矩形 22"/>
          <p:cNvSpPr/>
          <p:nvPr>
            <p:custDataLst>
              <p:tags r:id="rId8"/>
            </p:custDataLst>
          </p:nvPr>
        </p:nvSpPr>
        <p:spPr>
          <a:xfrm>
            <a:off x="7555642" y="4251324"/>
            <a:ext cx="1436816" cy="8413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</a:rPr>
              <a:t>织布的侍女</a:t>
            </a:r>
            <a:endParaRPr lang="zh-CN" altLang="en-US" sz="28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6" grpId="0" animBg="1"/>
      <p:bldP spid="17" grpId="0" animBg="1"/>
      <p:bldP spid="18" grpId="0" animBg="1"/>
      <p:bldP spid="21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>
            <a:off x="1621970" y="1633440"/>
            <a:ext cx="8931730" cy="2308324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9017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故事一般是指用自己的话把某个故事讲述给别人听。本课就是一则富有哲理的小故事。我们怎样用自己的话讲讲这个故事呢？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>
            <p:custDataLst>
              <p:tags r:id="rId1"/>
            </p:custDataLst>
          </p:nvPr>
        </p:nvSpPr>
        <p:spPr>
          <a:xfrm>
            <a:off x="1720692" y="954363"/>
            <a:ext cx="8769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熟读课文，结合注释和插图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，用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自己的话说一说每句话的意思。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36920" y="2598738"/>
            <a:ext cx="4320000" cy="353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1252465" y="597645"/>
            <a:ext cx="9656835" cy="1368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再读课文，边读边用横线和虚线线分别画出小牧童和杜处士的态度。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1054100" y="2045270"/>
            <a:ext cx="10058400" cy="412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4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蜀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中有杜处士 ，好书画，所宝以百数。有戴嵩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一轴，尤所爱，锦囊玉轴，常以自随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812800" algn="just">
              <a:lnSpc>
                <a:spcPct val="14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一日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曝书画，有一牧童见之，拊掌大笑曰：“此画斗牛也。牛斗，力在角，尾搐入两股间，今乃掉尾而斗，谬矣。”处士笑而然之。古语有云：“耕当问奴，织当问婢。”不可改也。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4459288" y="4108142"/>
            <a:ext cx="4519612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4"/>
            </p:custDataLst>
          </p:nvPr>
        </p:nvCxnSpPr>
        <p:spPr>
          <a:xfrm>
            <a:off x="2801938" y="5467350"/>
            <a:ext cx="2506662" cy="0"/>
          </a:xfrm>
          <a:prstGeom prst="line">
            <a:avLst/>
          </a:prstGeom>
          <a:ln w="28575" cmpd="dbl">
            <a:solidFill>
              <a:srgbClr val="C00000"/>
            </a:solidFill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>
            <p:custDataLst>
              <p:tags r:id="rId1"/>
            </p:custDataLst>
          </p:nvPr>
        </p:nvSpPr>
        <p:spPr>
          <a:xfrm>
            <a:off x="1252465" y="597645"/>
            <a:ext cx="96568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小牧童为什么“拊掌大笑”？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TextBox 31"/>
          <p:cNvSpPr txBox="1"/>
          <p:nvPr>
            <p:custDataLst>
              <p:tags r:id="rId2"/>
            </p:custDataLst>
          </p:nvPr>
        </p:nvSpPr>
        <p:spPr>
          <a:xfrm>
            <a:off x="1054100" y="1359470"/>
            <a:ext cx="1005840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牧童之所以“拊掌大笑”是因为他在放牛的时候看到两头牛打架都是夹着尾巴的。而戴嵩画的这幅画上两头打架的牛却是摇着尾巴在打架。所以小牧童“拊掌大笑”。小牧童的笑是不假思索的笑。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" name="图片 3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028251" y="4248944"/>
            <a:ext cx="4817674" cy="205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1252465" y="597645"/>
            <a:ext cx="96568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杜处士“笑而然之”的理由是什么？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622300" y="1473770"/>
            <a:ext cx="6337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认为小牧童是从自己的实际生活经验的角度出发来评价这幅画，可信度极高。并且古语有云“耕当问奴，织当问婢。”所以他认可小牧童的看法。杜处士的笑是淡然处之，虚心接受错误的笑。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231215" y="2008188"/>
            <a:ext cx="4467074" cy="33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>
            <p:custDataLst>
              <p:tags r:id="rId1"/>
            </p:custDataLst>
          </p:nvPr>
        </p:nvSpPr>
        <p:spPr>
          <a:xfrm>
            <a:off x="741336" y="1155486"/>
            <a:ext cx="10709329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讲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故事可以从不同的人物立场出发来讲。本课有两个人物，我们可以分别从小牧童、杜处士和作者的角度出发来讲故事。尝试选择一个人物，来试着讲给同桌听。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40175" y="3425825"/>
            <a:ext cx="4320000" cy="289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1252465" y="546845"/>
            <a:ext cx="9656835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从小牧童的立场出发讲故事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431800" y="1270570"/>
            <a:ext cx="11264900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一天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我在放牛的途中看到杜处士在晒他家保存的画。其中有一幅画是戴嵩画的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斗牛图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。我看到画面之后忍不住哈哈大笑。杜处士不解地问我：“小牧童，你为什么发笑呢？”小牧童说：“这幅画画的是两头牛打架。牛在打架的时候尾巴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是夹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在两条腿之间的。这幅画却画成了尾巴在翘着的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。这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幅画画的是错的。”杜处士听了后，笑了笑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，虚心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接受了我指出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的错误之处，并且说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：“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古人说，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耕田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种地的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事情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要想农夫请教，织布的事情要向织布的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侍女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请教。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这个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道理是不会改变的呀！”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623300" y="4440238"/>
            <a:ext cx="3568699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1252465" y="242045"/>
            <a:ext cx="9656835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从杜处士的立场出发讲故事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431800" y="914970"/>
            <a:ext cx="11264900" cy="552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3900"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有一天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我在院子里晒自己收藏的名画。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这时一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个牧童从我家门前路过，看到了我晒的画之后，拍手大笑起来。我感到很纳闷。就走过去，问牧童：“小牧童，你为什么拍手大笑呀？”牧童指着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戴嵩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斗牛图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说：“这幅画画的是两头牛打架。我平时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放牛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的时候看到的两头牛打架时，牛尾巴都是夹在两腿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之间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。这幅画却画成了牛尾巴在摇来摇去。这幅画画错了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我才拍手大笑。”我听了之后，笑了笑，接受了牧童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说法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。是呀，古人曾教导我们说：耕田的事情要请教耕田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农夫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，织布的事情要请教织布的侍女，这是永远也不会改变的呀。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882188" y="2312996"/>
            <a:ext cx="2487612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1252465" y="242045"/>
            <a:ext cx="9656835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从作者的立场出发讲故事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2"/>
            </p:custDataLst>
          </p:nvPr>
        </p:nvSpPr>
        <p:spPr>
          <a:xfrm>
            <a:off x="431800" y="851470"/>
            <a:ext cx="11264900" cy="552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3900" algn="just"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听说这样一件事。四川的杜处士喜欢收藏名人字画。有一天，他正在院子里晒自己收藏的古画。一位牧童从他门前走过，看到了院子里晒的画之后，拍手大笑。杜处士不知道牧童为什么发笑。就走过来问：“小牧童，你为什么拍手大笑呀？”小牧童说：“我平时放牛的时候，看到两头牛打架时尾巴都是夹在两条腿中间的。你看那幅画上打架的两头牛的尾巴却在摇来摇去。这难道不让你发笑吗？”原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牧童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认为戴嵩的画画错了。杜处士，笑了笑接受了牧童的说法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呀，古人说耕田的事情需要请教种田的农夫，织布的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事情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需要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请教织布的侍女，这道理是永远也不会改变的呀。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0045700" y="4242594"/>
            <a:ext cx="1803400" cy="182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ttp://photo-static-api.fotomore.com/creative/vcg/400/version23/VCG21gic3315622.jpg" descr="&amp;pky260_sjzg_VCG21gic3315622&amp;2&amp;src_toppic_inpsrchzd1&amp;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893579" y="591120"/>
            <a:ext cx="8640000" cy="552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1234296" y="55160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课堂小结</a:t>
            </a:r>
            <a:endParaRPr lang="zh-CN" altLang="en-US" sz="3200" b="1" dirty="0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2"/>
            </p:custDataLst>
          </p:nvPr>
        </p:nvSpPr>
        <p:spPr>
          <a:xfrm>
            <a:off x="1066801" y="1549186"/>
            <a:ext cx="100456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这节课在熟读课文的基础上尝试着用自己的话讲了讲这个故事。大家做的都很好。我想大家是不想在回家后把这个故事讲给家人听呢？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1371762" y="1833664"/>
            <a:ext cx="9804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9975" indent="-1069975">
              <a:lnSpc>
                <a:spcPct val="150000"/>
              </a:lnSpc>
            </a:pP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、抄写</a:t>
            </a: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书戴嵩画牛</a:t>
            </a: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的生字</a:t>
            </a:r>
            <a:r>
              <a:rPr lang="zh-CN" altLang="zh-CN" sz="3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6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-1069975">
              <a:lnSpc>
                <a:spcPct val="150000"/>
              </a:lnSpc>
            </a:pP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、用自己的话把</a:t>
            </a: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书戴嵩画牛</a:t>
            </a:r>
            <a:r>
              <a:rPr lang="en-US" altLang="zh-CN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讲给家人听</a:t>
            </a:r>
            <a:r>
              <a:rPr lang="zh-CN" altLang="zh-CN" sz="3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6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1234296" y="5516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布置作业</a:t>
            </a:r>
            <a:endParaRPr lang="zh-CN" altLang="en-US" sz="3200" b="1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234296" y="5516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板书设计</a:t>
            </a:r>
            <a:endParaRPr lang="zh-CN" altLang="en-US" sz="3200" b="1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pic>
        <p:nvPicPr>
          <p:cNvPr id="4" name="C9F754DE-2CAD-44b6-B708-469DEB6407EB-1" descr="C:/Users/Administrator/AppData/Local/Temp/wpp.ktpAqkwp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41400" y="1765287"/>
            <a:ext cx="10080000" cy="29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New picture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128500" y="11963400"/>
            <a:ext cx="330200" cy="241300"/>
          </a:xfrm>
          <a:prstGeom prst="cube">
            <a:avLst/>
          </a:prstGeom>
        </p:spPr>
      </p:pic>
      <p:pic>
        <p:nvPicPr>
          <p:cNvPr id="6" name="New picture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023600" y="124460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http://photo-static-api.fotomore.com/creative/vcg/400/version23/VCG21gic3315569.jpg" descr="&amp;pky260_sjzg_VCG21gic3315569&amp;2&amp;src_toppic_inpsrchzd1&amp;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625975" y="850900"/>
            <a:ext cx="5143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http://photo-static-api.fotomore.com/creative/vcg/400/version23/VCG21gic3316772.jpg" descr="&amp;pky230_sjzg_VCG21gic3316772&amp;2&amp;src_toppic_inpsrchzd1&amp;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2022475" y="850900"/>
            <a:ext cx="5143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http://photo-static-api.fotomore.com/creative/vcg/400/new/VCG211258113673.jpg" descr="&amp;pky280_sjzg_VCG211258113673&amp;2&amp;src_toppic_inpsrchzd1&amp;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1524000" y="1093788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>
            <p:custDataLst>
              <p:tags r:id="rId1"/>
            </p:custDataLst>
          </p:nvPr>
        </p:nvSpPr>
        <p:spPr>
          <a:xfrm>
            <a:off x="1095634" y="1267202"/>
            <a:ext cx="100549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告诉老师，你从这两幅画中体会到了什么？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2"/>
            </p:custDataLst>
          </p:nvPr>
        </p:nvSpPr>
        <p:spPr>
          <a:xfrm>
            <a:off x="1076584" y="2496958"/>
            <a:ext cx="10093066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01700" algn="just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画家在画画的时候会不会出现和现实生活不相符的情况呢？今天就让我们带着这个问题一起走进课文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书戴嵩画牛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去看一看吧。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云线000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297295" y="594995"/>
            <a:ext cx="1383665" cy="255905"/>
          </a:xfrm>
          <a:prstGeom prst="rect">
            <a:avLst/>
          </a:prstGeom>
        </p:spPr>
      </p:pic>
      <p:sp>
        <p:nvSpPr>
          <p:cNvPr id="13" name="TextBox 12"/>
          <p:cNvSpPr txBox="1"/>
          <p:nvPr>
            <p:custDataLst>
              <p:tags r:id="rId3"/>
            </p:custDataLst>
          </p:nvPr>
        </p:nvSpPr>
        <p:spPr>
          <a:xfrm>
            <a:off x="1095634" y="1267202"/>
            <a:ext cx="3565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书戴嵩画牛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圆角矩形 14"/>
          <p:cNvSpPr/>
          <p:nvPr>
            <p:custDataLst>
              <p:tags r:id="rId4"/>
            </p:custDataLst>
          </p:nvPr>
        </p:nvSpPr>
        <p:spPr>
          <a:xfrm>
            <a:off x="1506538" y="2943224"/>
            <a:ext cx="1122362" cy="4882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3200" b="1" noProof="1">
                <a:latin typeface="楷体" panose="02010609060101010101" pitchFamily="49" charset="-122"/>
                <a:ea typeface="楷体" panose="02010609060101010101" pitchFamily="49" charset="-122"/>
              </a:rPr>
              <a:t>书写</a:t>
            </a:r>
            <a:endParaRPr lang="zh-CN" altLang="en-US" sz="32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下箭头 15"/>
          <p:cNvSpPr/>
          <p:nvPr>
            <p:custDataLst>
              <p:tags r:id="rId5"/>
            </p:custDataLst>
          </p:nvPr>
        </p:nvSpPr>
        <p:spPr>
          <a:xfrm>
            <a:off x="1938338" y="2054225"/>
            <a:ext cx="234950" cy="74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cxnSp>
        <p:nvCxnSpPr>
          <p:cNvPr id="17" name="直接连接符 16"/>
          <p:cNvCxnSpPr/>
          <p:nvPr>
            <p:custDataLst>
              <p:tags r:id="rId6"/>
            </p:custDataLst>
          </p:nvPr>
        </p:nvCxnSpPr>
        <p:spPr>
          <a:xfrm flipH="1">
            <a:off x="2206626" y="1427163"/>
            <a:ext cx="123030" cy="56356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7"/>
            </p:custDataLst>
          </p:nvPr>
        </p:nvSpPr>
        <p:spPr>
          <a:xfrm>
            <a:off x="2505334" y="3431490"/>
            <a:ext cx="4301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回乡偶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舟夜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所见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湖阴先生壁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 bwMode="auto">
          <a:xfrm>
            <a:off x="6546662" y="784224"/>
            <a:ext cx="4564252" cy="513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1"/>
            </p:custDataLst>
          </p:nvPr>
        </p:nvSpPr>
        <p:spPr>
          <a:xfrm>
            <a:off x="1234296" y="5516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方正大黑简体" panose="03000509000000000000" charset="-122"/>
                <a:ea typeface="方正大黑简体" panose="03000509000000000000" charset="-122"/>
              </a:rPr>
              <a:t>作者简介</a:t>
            </a:r>
            <a:endParaRPr lang="zh-CN" altLang="en-US" sz="3200" b="1" dirty="0">
              <a:solidFill>
                <a:schemeClr val="tx1"/>
              </a:solidFill>
              <a:latin typeface="方正大黑简体" panose="03000509000000000000" charset="-122"/>
              <a:ea typeface="方正大黑简体" panose="03000509000000000000" charset="-122"/>
            </a:endParaRPr>
          </a:p>
        </p:txBody>
      </p:sp>
      <p:pic>
        <p:nvPicPr>
          <p:cNvPr id="14" name="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27100" y="1804988"/>
            <a:ext cx="3112993" cy="32369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>
            <p:custDataLst>
              <p:tags r:id="rId4"/>
            </p:custDataLst>
          </p:nvPr>
        </p:nvSpPr>
        <p:spPr>
          <a:xfrm>
            <a:off x="3937000" y="1165602"/>
            <a:ext cx="72009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 smtClean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苏轼</a:t>
            </a:r>
            <a:r>
              <a:rPr lang="zh-CN" altLang="en-US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1037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—1101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日），字子瞻，一字和仲，号铁冠道人、东坡居士，世称苏东坡，汉族，眉州眉山（今四川省眉山市）人，祖籍河北栾城，北宋文学家、书法家、美食家、画家，历史治水名人。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776413" y="1677988"/>
            <a:ext cx="210502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>
            <p:custDataLst>
              <p:tags r:id="rId3"/>
            </p:custDataLst>
          </p:nvPr>
        </p:nvSpPr>
        <p:spPr>
          <a:xfrm>
            <a:off x="4140200" y="1432302"/>
            <a:ext cx="63881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 algn="just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戴嵩，生卒年不详，唐代画家。擅画田家、川原之景，画水牛尤为著名，后人谓得“野性筋骨之妙”。相传曾画饮水之牛，水中倒影，唇鼻相连，可见之观察之精微。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"/>
          <p:cNvSpPr/>
          <p:nvPr>
            <p:custDataLst>
              <p:tags r:id="rId1"/>
            </p:custDataLst>
          </p:nvPr>
        </p:nvSpPr>
        <p:spPr>
          <a:xfrm>
            <a:off x="1054100" y="1521482"/>
            <a:ext cx="1008380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自读要求：</a:t>
            </a:r>
            <a:endParaRPr lang="zh-CN" altLang="en-US" sz="32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自由朗读课文，要求读准字音，读通句子，读顺课文，将难读的地方多读几遍。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圈画标注不理解的字词。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p="http://schemas.openxmlformats.org/presentationml/2006/main">
  <p:tag name="AS_UNIQUEID" val="1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AS_UNIQUEID" val="1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AS_UNIQUEID" val="302"/>
</p:tagLst>
</file>

<file path=ppt/tags/tag101.xml><?xml version="1.0" encoding="utf-8"?>
<p:tagLst xmlns:p="http://schemas.openxmlformats.org/presentationml/2006/main">
  <p:tag name="AS_UNIQUEID" val="304"/>
</p:tagLst>
</file>

<file path=ppt/tags/tag102.xml><?xml version="1.0" encoding="utf-8"?>
<p:tagLst xmlns:p="http://schemas.openxmlformats.org/presentationml/2006/main">
  <p:tag name="AS_UNIQUEID" val="305"/>
</p:tagLst>
</file>

<file path=ppt/tags/tag103.xml><?xml version="1.0" encoding="utf-8"?>
<p:tagLst xmlns:p="http://schemas.openxmlformats.org/presentationml/2006/main">
  <p:tag name="AS_UNIQUEID" val="306"/>
</p:tagLst>
</file>

<file path=ppt/tags/tag104.xml><?xml version="1.0" encoding="utf-8"?>
<p:tagLst xmlns:p="http://schemas.openxmlformats.org/presentationml/2006/main">
  <p:tag name="AS_UNIQUEID" val="307"/>
</p:tagLst>
</file>

<file path=ppt/tags/tag105.xml><?xml version="1.0" encoding="utf-8"?>
<p:tagLst xmlns:p="http://schemas.openxmlformats.org/presentationml/2006/main">
  <p:tag name="AS_UNIQUEID" val="309"/>
</p:tagLst>
</file>

<file path=ppt/tags/tag106.xml><?xml version="1.0" encoding="utf-8"?>
<p:tagLst xmlns:p="http://schemas.openxmlformats.org/presentationml/2006/main">
  <p:tag name="AS_UNIQUEID" val="310"/>
</p:tagLst>
</file>

<file path=ppt/tags/tag107.xml><?xml version="1.0" encoding="utf-8"?>
<p:tagLst xmlns:p="http://schemas.openxmlformats.org/presentationml/2006/main">
  <p:tag name="AS_UNIQUEID" val="311"/>
</p:tagLst>
</file>

<file path=ppt/tags/tag108.xml><?xml version="1.0" encoding="utf-8"?>
<p:tagLst xmlns:p="http://schemas.openxmlformats.org/presentationml/2006/main">
  <p:tag name="AS_UNIQUEID" val="312"/>
</p:tagLst>
</file>

<file path=ppt/tags/tag109.xml><?xml version="1.0" encoding="utf-8"?>
<p:tagLst xmlns:p="http://schemas.openxmlformats.org/presentationml/2006/main">
  <p:tag name="AS_UNIQUEID" val="314"/>
</p:tagLst>
</file>

<file path=ppt/tags/tag11.xml><?xml version="1.0" encoding="utf-8"?>
<p:tagLst xmlns:p="http://schemas.openxmlformats.org/presentationml/2006/main">
  <p:tag name="AS_UNIQUEID" val="19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AS_UNIQUEID" val="315"/>
</p:tagLst>
</file>

<file path=ppt/tags/tag111.xml><?xml version="1.0" encoding="utf-8"?>
<p:tagLst xmlns:p="http://schemas.openxmlformats.org/presentationml/2006/main">
  <p:tag name="AS_UNIQUEID" val="316"/>
</p:tagLst>
</file>

<file path=ppt/tags/tag112.xml><?xml version="1.0" encoding="utf-8"?>
<p:tagLst xmlns:p="http://schemas.openxmlformats.org/presentationml/2006/main">
  <p:tag name="AS_UNIQUEID" val="317"/>
</p:tagLst>
</file>

<file path=ppt/tags/tag113.xml><?xml version="1.0" encoding="utf-8"?>
<p:tagLst xmlns:p="http://schemas.openxmlformats.org/presentationml/2006/main">
  <p:tag name="AS_UNIQUEID" val="319"/>
</p:tagLst>
</file>

<file path=ppt/tags/tag114.xml><?xml version="1.0" encoding="utf-8"?>
<p:tagLst xmlns:p="http://schemas.openxmlformats.org/presentationml/2006/main">
  <p:tag name="AS_UNIQUEID" val="320"/>
</p:tagLst>
</file>

<file path=ppt/tags/tag115.xml><?xml version="1.0" encoding="utf-8"?>
<p:tagLst xmlns:p="http://schemas.openxmlformats.org/presentationml/2006/main">
  <p:tag name="AS_UNIQUEID" val="321"/>
</p:tagLst>
</file>

<file path=ppt/tags/tag116.xml><?xml version="1.0" encoding="utf-8"?>
<p:tagLst xmlns:p="http://schemas.openxmlformats.org/presentationml/2006/main">
  <p:tag name="AS_UNIQUEID" val="322"/>
</p:tagLst>
</file>

<file path=ppt/tags/tag117.xml><?xml version="1.0" encoding="utf-8"?>
<p:tagLst xmlns:p="http://schemas.openxmlformats.org/presentationml/2006/main">
  <p:tag name="AS_UNIQUEID" val="324"/>
</p:tagLst>
</file>

<file path=ppt/tags/tag118.xml><?xml version="1.0" encoding="utf-8"?>
<p:tagLst xmlns:p="http://schemas.openxmlformats.org/presentationml/2006/main">
  <p:tag name="AS_UNIQUEID" val="325"/>
</p:tagLst>
</file>

<file path=ppt/tags/tag119.xml><?xml version="1.0" encoding="utf-8"?>
<p:tagLst xmlns:p="http://schemas.openxmlformats.org/presentationml/2006/main">
  <p:tag name="AS_UNIQUEID" val="326"/>
</p:tagLst>
</file>

<file path=ppt/tags/tag12.xml><?xml version="1.0" encoding="utf-8"?>
<p:tagLst xmlns:p="http://schemas.openxmlformats.org/presentationml/2006/main">
  <p:tag name="AS_UNIQUEID" val="1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AS_UNIQUEID" val="327"/>
</p:tagLst>
</file>

<file path=ppt/tags/tag121.xml><?xml version="1.0" encoding="utf-8"?>
<p:tagLst xmlns:p="http://schemas.openxmlformats.org/presentationml/2006/main">
  <p:tag name="AS_UNIQUEID" val="329"/>
</p:tagLst>
</file>

<file path=ppt/tags/tag122.xml><?xml version="1.0" encoding="utf-8"?>
<p:tagLst xmlns:p="http://schemas.openxmlformats.org/presentationml/2006/main">
  <p:tag name="AS_UNIQUEID" val="330"/>
</p:tagLst>
</file>

<file path=ppt/tags/tag123.xml><?xml version="1.0" encoding="utf-8"?>
<p:tagLst xmlns:p="http://schemas.openxmlformats.org/presentationml/2006/main">
  <p:tag name="AS_UNIQUEID" val="331"/>
</p:tagLst>
</file>

<file path=ppt/tags/tag124.xml><?xml version="1.0" encoding="utf-8"?>
<p:tagLst xmlns:p="http://schemas.openxmlformats.org/presentationml/2006/main">
  <p:tag name="AS_UNIQUEID" val="332"/>
</p:tagLst>
</file>

<file path=ppt/tags/tag125.xml><?xml version="1.0" encoding="utf-8"?>
<p:tagLst xmlns:p="http://schemas.openxmlformats.org/presentationml/2006/main">
  <p:tag name="AS_UNIQUEID" val="334"/>
</p:tagLst>
</file>

<file path=ppt/tags/tag126.xml><?xml version="1.0" encoding="utf-8"?>
<p:tagLst xmlns:p="http://schemas.openxmlformats.org/presentationml/2006/main">
  <p:tag name="AS_UNIQUEID" val="335"/>
</p:tagLst>
</file>

<file path=ppt/tags/tag127.xml><?xml version="1.0" encoding="utf-8"?>
<p:tagLst xmlns:p="http://schemas.openxmlformats.org/presentationml/2006/main">
  <p:tag name="AS_UNIQUEID" val="336"/>
</p:tagLst>
</file>

<file path=ppt/tags/tag128.xml><?xml version="1.0" encoding="utf-8"?>
<p:tagLst xmlns:p="http://schemas.openxmlformats.org/presentationml/2006/main">
  <p:tag name="AS_UNIQUEID" val="337"/>
</p:tagLst>
</file>

<file path=ppt/tags/tag129.xml><?xml version="1.0" encoding="utf-8"?>
<p:tagLst xmlns:p="http://schemas.openxmlformats.org/presentationml/2006/main">
  <p:tag name="AS_UNIQUEID" val="339"/>
</p:tagLst>
</file>

<file path=ppt/tags/tag13.xml><?xml version="1.0" encoding="utf-8"?>
<p:tagLst xmlns:p="http://schemas.openxmlformats.org/presentationml/2006/main">
  <p:tag name="AS_UNIQUEID" val="1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AS_UNIQUEID" val="340"/>
</p:tagLst>
</file>

<file path=ppt/tags/tag131.xml><?xml version="1.0" encoding="utf-8"?>
<p:tagLst xmlns:p="http://schemas.openxmlformats.org/presentationml/2006/main">
  <p:tag name="AS_UNIQUEID" val="341"/>
</p:tagLst>
</file>

<file path=ppt/tags/tag132.xml><?xml version="1.0" encoding="utf-8"?>
<p:tagLst xmlns:p="http://schemas.openxmlformats.org/presentationml/2006/main">
  <p:tag name="AS_UNIQUEID" val="342"/>
</p:tagLst>
</file>

<file path=ppt/tags/tag133.xml><?xml version="1.0" encoding="utf-8"?>
<p:tagLst xmlns:p="http://schemas.openxmlformats.org/presentationml/2006/main">
  <p:tag name="AS_UNIQUEID" val="344"/>
</p:tagLst>
</file>

<file path=ppt/tags/tag134.xml><?xml version="1.0" encoding="utf-8"?>
<p:tagLst xmlns:p="http://schemas.openxmlformats.org/presentationml/2006/main">
  <p:tag name="AS_UNIQUEID" val="345"/>
</p:tagLst>
</file>

<file path=ppt/tags/tag135.xml><?xml version="1.0" encoding="utf-8"?>
<p:tagLst xmlns:p="http://schemas.openxmlformats.org/presentationml/2006/main">
  <p:tag name="AS_UNIQUEID" val="346"/>
</p:tagLst>
</file>

<file path=ppt/tags/tag136.xml><?xml version="1.0" encoding="utf-8"?>
<p:tagLst xmlns:p="http://schemas.openxmlformats.org/presentationml/2006/main">
  <p:tag name="AS_UNIQUEID" val="347"/>
</p:tagLst>
</file>

<file path=ppt/tags/tag137.xml><?xml version="1.0" encoding="utf-8"?>
<p:tagLst xmlns:p="http://schemas.openxmlformats.org/presentationml/2006/main">
  <p:tag name="AS_UNIQUEID" val="349"/>
</p:tagLst>
</file>

<file path=ppt/tags/tag138.xml><?xml version="1.0" encoding="utf-8"?>
<p:tagLst xmlns:p="http://schemas.openxmlformats.org/presentationml/2006/main">
  <p:tag name="AS_UNIQUEID" val="350"/>
</p:tagLst>
</file>

<file path=ppt/tags/tag139.xml><?xml version="1.0" encoding="utf-8"?>
<p:tagLst xmlns:p="http://schemas.openxmlformats.org/presentationml/2006/main">
  <p:tag name="AS_UNIQUEID" val="351"/>
</p:tagLst>
</file>

<file path=ppt/tags/tag14.xml><?xml version="1.0" encoding="utf-8"?>
<p:tagLst xmlns:p="http://schemas.openxmlformats.org/presentationml/2006/main">
  <p:tag name="AS_UNIQUEID" val="1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AS_UNIQUEID" val="352"/>
</p:tagLst>
</file>

<file path=ppt/tags/tag141.xml><?xml version="1.0" encoding="utf-8"?>
<p:tagLst xmlns:p="http://schemas.openxmlformats.org/presentationml/2006/main">
  <p:tag name="AS_UNIQUEID" val="354"/>
</p:tagLst>
</file>

<file path=ppt/tags/tag142.xml><?xml version="1.0" encoding="utf-8"?>
<p:tagLst xmlns:p="http://schemas.openxmlformats.org/presentationml/2006/main">
  <p:tag name="AS_UNIQUEID" val="355"/>
</p:tagLst>
</file>

<file path=ppt/tags/tag143.xml><?xml version="1.0" encoding="utf-8"?>
<p:tagLst xmlns:p="http://schemas.openxmlformats.org/presentationml/2006/main">
  <p:tag name="AS_UNIQUEID" val="356"/>
</p:tagLst>
</file>

<file path=ppt/tags/tag144.xml><?xml version="1.0" encoding="utf-8"?>
<p:tagLst xmlns:p="http://schemas.openxmlformats.org/presentationml/2006/main">
  <p:tag name="AS_UNIQUEID" val="357"/>
</p:tagLst>
</file>

<file path=ppt/tags/tag145.xml><?xml version="1.0" encoding="utf-8"?>
<p:tagLst xmlns:p="http://schemas.openxmlformats.org/presentationml/2006/main">
  <p:tag name="AS_UNIQUEID" val="359"/>
</p:tagLst>
</file>

<file path=ppt/tags/tag146.xml><?xml version="1.0" encoding="utf-8"?>
<p:tagLst xmlns:p="http://schemas.openxmlformats.org/presentationml/2006/main">
  <p:tag name="AS_UNIQUEID" val="360"/>
</p:tagLst>
</file>

<file path=ppt/tags/tag147.xml><?xml version="1.0" encoding="utf-8"?>
<p:tagLst xmlns:p="http://schemas.openxmlformats.org/presentationml/2006/main">
  <p:tag name="AS_UNIQUEID" val="361"/>
</p:tagLst>
</file>

<file path=ppt/tags/tag148.xml><?xml version="1.0" encoding="utf-8"?>
<p:tagLst xmlns:p="http://schemas.openxmlformats.org/presentationml/2006/main">
  <p:tag name="AS_UNIQUEID" val="362"/>
</p:tagLst>
</file>

<file path=ppt/tags/tag149.xml><?xml version="1.0" encoding="utf-8"?>
<p:tagLst xmlns:p="http://schemas.openxmlformats.org/presentationml/2006/main">
  <p:tag name="AS_UNIQUEID" val="364"/>
</p:tagLst>
</file>

<file path=ppt/tags/tag15.xml><?xml version="1.0" encoding="utf-8"?>
<p:tagLst xmlns:p="http://schemas.openxmlformats.org/presentationml/2006/main">
  <p:tag name="AS_UNIQUEID" val="19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AS_UNIQUEID" val="365"/>
</p:tagLst>
</file>

<file path=ppt/tags/tag151.xml><?xml version="1.0" encoding="utf-8"?>
<p:tagLst xmlns:p="http://schemas.openxmlformats.org/presentationml/2006/main">
  <p:tag name="AS_UNIQUEID" val="366"/>
</p:tagLst>
</file>

<file path=ppt/tags/tag152.xml><?xml version="1.0" encoding="utf-8"?>
<p:tagLst xmlns:p="http://schemas.openxmlformats.org/presentationml/2006/main">
  <p:tag name="AS_UNIQUEID" val="367"/>
</p:tagLst>
</file>

<file path=ppt/tags/tag153.xml><?xml version="1.0" encoding="utf-8"?>
<p:tagLst xmlns:p="http://schemas.openxmlformats.org/presentationml/2006/main">
  <p:tag name="AS_UNIQUEID" val="369"/>
</p:tagLst>
</file>

<file path=ppt/tags/tag154.xml><?xml version="1.0" encoding="utf-8"?>
<p:tagLst xmlns:p="http://schemas.openxmlformats.org/presentationml/2006/main">
  <p:tag name="AS_UNIQUEID" val="370"/>
</p:tagLst>
</file>

<file path=ppt/tags/tag155.xml><?xml version="1.0" encoding="utf-8"?>
<p:tagLst xmlns:p="http://schemas.openxmlformats.org/presentationml/2006/main">
  <p:tag name="AS_UNIQUEID" val="371"/>
</p:tagLst>
</file>

<file path=ppt/tags/tag156.xml><?xml version="1.0" encoding="utf-8"?>
<p:tagLst xmlns:p="http://schemas.openxmlformats.org/presentationml/2006/main">
  <p:tag name="AS_UNIQUEID" val="372"/>
</p:tagLst>
</file>

<file path=ppt/tags/tag157.xml><?xml version="1.0" encoding="utf-8"?>
<p:tagLst xmlns:p="http://schemas.openxmlformats.org/presentationml/2006/main">
  <p:tag name="AS_UNIQUEID" val="374"/>
</p:tagLst>
</file>

<file path=ppt/tags/tag158.xml><?xml version="1.0" encoding="utf-8"?>
<p:tagLst xmlns:p="http://schemas.openxmlformats.org/presentationml/2006/main">
  <p:tag name="AS_UNIQUEID" val="375"/>
</p:tagLst>
</file>

<file path=ppt/tags/tag159.xml><?xml version="1.0" encoding="utf-8"?>
<p:tagLst xmlns:p="http://schemas.openxmlformats.org/presentationml/2006/main">
  <p:tag name="AS_UNIQUEID" val="376"/>
</p:tagLst>
</file>

<file path=ppt/tags/tag16.xml><?xml version="1.0" encoding="utf-8"?>
<p:tagLst xmlns:p="http://schemas.openxmlformats.org/presentationml/2006/main">
  <p:tag name="AS_UNIQUEID" val="2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AS_UNIQUEID" val="377"/>
</p:tagLst>
</file>

<file path=ppt/tags/tag161.xml><?xml version="1.0" encoding="utf-8"?>
<p:tagLst xmlns:p="http://schemas.openxmlformats.org/presentationml/2006/main">
  <p:tag name="AS_UNIQUEID" val="379"/>
</p:tagLst>
</file>

<file path=ppt/tags/tag162.xml><?xml version="1.0" encoding="utf-8"?>
<p:tagLst xmlns:p="http://schemas.openxmlformats.org/presentationml/2006/main">
  <p:tag name="AS_UNIQUEID" val="380"/>
</p:tagLst>
</file>

<file path=ppt/tags/tag163.xml><?xml version="1.0" encoding="utf-8"?>
<p:tagLst xmlns:p="http://schemas.openxmlformats.org/presentationml/2006/main">
  <p:tag name="AS_UNIQUEID" val="381"/>
</p:tagLst>
</file>

<file path=ppt/tags/tag164.xml><?xml version="1.0" encoding="utf-8"?>
<p:tagLst xmlns:p="http://schemas.openxmlformats.org/presentationml/2006/main">
  <p:tag name="AS_UNIQUEID" val="382"/>
</p:tagLst>
</file>

<file path=ppt/tags/tag165.xml><?xml version="1.0" encoding="utf-8"?>
<p:tagLst xmlns:p="http://schemas.openxmlformats.org/presentationml/2006/main">
  <p:tag name="AS_UNIQUEID" val="384"/>
</p:tagLst>
</file>

<file path=ppt/tags/tag166.xml><?xml version="1.0" encoding="utf-8"?>
<p:tagLst xmlns:p="http://schemas.openxmlformats.org/presentationml/2006/main">
  <p:tag name="AS_UNIQUEID" val="385"/>
</p:tagLst>
</file>

<file path=ppt/tags/tag167.xml><?xml version="1.0" encoding="utf-8"?>
<p:tagLst xmlns:p="http://schemas.openxmlformats.org/presentationml/2006/main">
  <p:tag name="AS_UNIQUEID" val="386"/>
</p:tagLst>
</file>

<file path=ppt/tags/tag168.xml><?xml version="1.0" encoding="utf-8"?>
<p:tagLst xmlns:p="http://schemas.openxmlformats.org/presentationml/2006/main">
  <p:tag name="AS_UNIQUEID" val="387"/>
</p:tagLst>
</file>

<file path=ppt/tags/tag169.xml><?xml version="1.0" encoding="utf-8"?>
<p:tagLst xmlns:p="http://schemas.openxmlformats.org/presentationml/2006/main">
  <p:tag name="AS_UNIQUEID" val="389"/>
</p:tagLst>
</file>

<file path=ppt/tags/tag17.xml><?xml version="1.0" encoding="utf-8"?>
<p:tagLst xmlns:p="http://schemas.openxmlformats.org/presentationml/2006/main">
  <p:tag name="AS_UNIQUEID" val="2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AS_UNIQUEID" val="390"/>
</p:tagLst>
</file>

<file path=ppt/tags/tag171.xml><?xml version="1.0" encoding="utf-8"?>
<p:tagLst xmlns:p="http://schemas.openxmlformats.org/presentationml/2006/main">
  <p:tag name="AS_UNIQUEID" val="391"/>
</p:tagLst>
</file>

<file path=ppt/tags/tag172.xml><?xml version="1.0" encoding="utf-8"?>
<p:tagLst xmlns:p="http://schemas.openxmlformats.org/presentationml/2006/main">
  <p:tag name="AS_UNIQUEID" val="392"/>
</p:tagLst>
</file>

<file path=ppt/tags/tag173.xml><?xml version="1.0" encoding="utf-8"?>
<p:tagLst xmlns:p="http://schemas.openxmlformats.org/presentationml/2006/main">
  <p:tag name="AS_UNIQUEID" val="394"/>
</p:tagLst>
</file>

<file path=ppt/tags/tag174.xml><?xml version="1.0" encoding="utf-8"?>
<p:tagLst xmlns:p="http://schemas.openxmlformats.org/presentationml/2006/main">
  <p:tag name="AS_UNIQUEID" val="395"/>
</p:tagLst>
</file>

<file path=ppt/tags/tag175.xml><?xml version="1.0" encoding="utf-8"?>
<p:tagLst xmlns:p="http://schemas.openxmlformats.org/presentationml/2006/main">
  <p:tag name="AS_UNIQUEID" val="396"/>
</p:tagLst>
</file>

<file path=ppt/tags/tag176.xml><?xml version="1.0" encoding="utf-8"?>
<p:tagLst xmlns:p="http://schemas.openxmlformats.org/presentationml/2006/main">
  <p:tag name="AS_UNIQUEID" val="397"/>
</p:tagLst>
</file>

<file path=ppt/tags/tag177.xml><?xml version="1.0" encoding="utf-8"?>
<p:tagLst xmlns:p="http://schemas.openxmlformats.org/presentationml/2006/main">
  <p:tag name="AS_UNIQUEID" val="399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8.xml><?xml version="1.0" encoding="utf-8"?>
<p:tagLst xmlns:p="http://schemas.openxmlformats.org/presentationml/2006/main">
  <p:tag name="AS_UNIQUEID" val="400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9.xml><?xml version="1.0" encoding="utf-8"?>
<p:tagLst xmlns:p="http://schemas.openxmlformats.org/presentationml/2006/main">
  <p:tag name="AS_UNIQUEID" val="4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AS_UNIQUEID" val="2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AS_UNIQUEID" val="4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1.xml><?xml version="1.0" encoding="utf-8"?>
<p:tagLst xmlns:p="http://schemas.openxmlformats.org/presentationml/2006/main">
  <p:tag name="AS_UNIQUEID" val="4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2.xml><?xml version="1.0" encoding="utf-8"?>
<p:tagLst xmlns:p="http://schemas.openxmlformats.org/presentationml/2006/main">
  <p:tag name="AS_UNIQUEID" val="404"/>
</p:tagLst>
</file>

<file path=ppt/tags/tag183.xml><?xml version="1.0" encoding="utf-8"?>
<p:tagLst xmlns:p="http://schemas.openxmlformats.org/presentationml/2006/main">
  <p:tag name="AS_UNIQUEID" val="509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85.xml><?xml version="1.0" encoding="utf-8"?>
<p:tagLst xmlns:p="http://schemas.openxmlformats.org/presentationml/2006/main">
  <p:tag name="AS_UNIQUEID" val="413"/>
</p:tagLst>
</file>

<file path=ppt/tags/tag186.xml><?xml version="1.0" encoding="utf-8"?>
<p:tagLst xmlns:p="http://schemas.openxmlformats.org/presentationml/2006/main">
  <p:tag name="AS_UNIQUEID" val="415"/>
</p:tagLst>
</file>

<file path=ppt/tags/tag187.xml><?xml version="1.0" encoding="utf-8"?>
<p:tagLst xmlns:p="http://schemas.openxmlformats.org/presentationml/2006/main">
  <p:tag name="AS_UNIQUEID" val="416"/>
</p:tagLst>
</file>

<file path=ppt/tags/tag188.xml><?xml version="1.0" encoding="utf-8"?>
<p:tagLst xmlns:p="http://schemas.openxmlformats.org/presentationml/2006/main">
  <p:tag name="AS_UNIQUEID" val="417"/>
</p:tagLst>
</file>

<file path=ppt/tags/tag189.xml><?xml version="1.0" encoding="utf-8"?>
<p:tagLst xmlns:p="http://schemas.openxmlformats.org/presentationml/2006/main">
  <p:tag name="AS_UNIQUEID" val="426"/>
</p:tagLst>
</file>

<file path=ppt/tags/tag19.xml><?xml version="1.0" encoding="utf-8"?>
<p:tagLst xmlns:p="http://schemas.openxmlformats.org/presentationml/2006/main">
  <p:tag name="AS_UNIQUEID" val="2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AS_UNIQUEID" val="427"/>
</p:tagLst>
</file>

<file path=ppt/tags/tag191.xml><?xml version="1.0" encoding="utf-8"?>
<p:tagLst xmlns:p="http://schemas.openxmlformats.org/presentationml/2006/main">
  <p:tag name="AS_UNIQUEID" val="422"/>
</p:tagLst>
</file>

<file path=ppt/tags/tag192.xml><?xml version="1.0" encoding="utf-8"?>
<p:tagLst xmlns:p="http://schemas.openxmlformats.org/presentationml/2006/main">
  <p:tag name="AS_UNIQUEID" val="423"/>
</p:tagLst>
</file>

<file path=ppt/tags/tag193.xml><?xml version="1.0" encoding="utf-8"?>
<p:tagLst xmlns:p="http://schemas.openxmlformats.org/presentationml/2006/main">
  <p:tag name="AS_UNIQUEID" val="424"/>
</p:tagLst>
</file>

<file path=ppt/tags/tag194.xml><?xml version="1.0" encoding="utf-8"?>
<p:tagLst xmlns:p="http://schemas.openxmlformats.org/presentationml/2006/main">
  <p:tag name="AS_UNIQUEID" val="433"/>
</p:tagLst>
</file>

<file path=ppt/tags/tag195.xml><?xml version="1.0" encoding="utf-8"?>
<p:tagLst xmlns:p="http://schemas.openxmlformats.org/presentationml/2006/main">
  <p:tag name="AS_UNIQUEID" val="429"/>
</p:tagLst>
</file>

<file path=ppt/tags/tag196.xml><?xml version="1.0" encoding="utf-8"?>
<p:tagLst xmlns:p="http://schemas.openxmlformats.org/presentationml/2006/main">
  <p:tag name="AS_UNIQUEID" val="430"/>
</p:tagLst>
</file>

<file path=ppt/tags/tag197.xml><?xml version="1.0" encoding="utf-8"?>
<p:tagLst xmlns:p="http://schemas.openxmlformats.org/presentationml/2006/main">
  <p:tag name="AS_UNIQUEID" val="431"/>
</p:tagLst>
</file>

<file path=ppt/tags/tag198.xml><?xml version="1.0" encoding="utf-8"?>
<p:tagLst xmlns:p="http://schemas.openxmlformats.org/presentationml/2006/main">
  <p:tag name="AS_UNIQUEID" val="439"/>
</p:tagLst>
</file>

<file path=ppt/tags/tag199.xml><?xml version="1.0" encoding="utf-8"?>
<p:tagLst xmlns:p="http://schemas.openxmlformats.org/presentationml/2006/main">
  <p:tag name="AS_UNIQUEID" val="440"/>
</p:tagLst>
</file>

<file path=ppt/tags/tag2.xml><?xml version="1.0" encoding="utf-8"?>
<p:tagLst xmlns:p="http://schemas.openxmlformats.org/presentationml/2006/main">
  <p:tag name="AS_UNIQUEID" val="1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20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AS_UNIQUEID" val="441"/>
</p:tagLst>
</file>

<file path=ppt/tags/tag201.xml><?xml version="1.0" encoding="utf-8"?>
<p:tagLst xmlns:p="http://schemas.openxmlformats.org/presentationml/2006/main">
  <p:tag name="AS_UNIQUEID" val="435"/>
</p:tagLst>
</file>

<file path=ppt/tags/tag202.xml><?xml version="1.0" encoding="utf-8"?>
<p:tagLst xmlns:p="http://schemas.openxmlformats.org/presentationml/2006/main">
  <p:tag name="AS_UNIQUEID" val="436"/>
</p:tagLst>
</file>

<file path=ppt/tags/tag203.xml><?xml version="1.0" encoding="utf-8"?>
<p:tagLst xmlns:p="http://schemas.openxmlformats.org/presentationml/2006/main">
  <p:tag name="AS_UNIQUEID" val="437"/>
</p:tagLst>
</file>

<file path=ppt/tags/tag204.xml><?xml version="1.0" encoding="utf-8"?>
<p:tagLst xmlns:p="http://schemas.openxmlformats.org/presentationml/2006/main">
  <p:tag name="AS_UNIQUEID" val="443"/>
</p:tagLst>
</file>

<file path=ppt/tags/tag205.xml><?xml version="1.0" encoding="utf-8"?>
<p:tagLst xmlns:p="http://schemas.openxmlformats.org/presentationml/2006/main">
  <p:tag name="AS_UNIQUEID" val="444"/>
</p:tagLst>
</file>

<file path=ppt/tags/tag206.xml><?xml version="1.0" encoding="utf-8"?>
<p:tagLst xmlns:p="http://schemas.openxmlformats.org/presentationml/2006/main">
  <p:tag name="AS_UNIQUEID" val="446"/>
</p:tagLst>
</file>

<file path=ppt/tags/tag207.xml><?xml version="1.0" encoding="utf-8"?>
<p:tagLst xmlns:p="http://schemas.openxmlformats.org/presentationml/2006/main">
  <p:tag name="AS_UNIQUEID" val="447"/>
</p:tagLst>
</file>

<file path=ppt/tags/tag208.xml><?xml version="1.0" encoding="utf-8"?>
<p:tagLst xmlns:p="http://schemas.openxmlformats.org/presentationml/2006/main">
  <p:tag name="AS_UNIQUEID" val="448"/>
</p:tagLst>
</file>

<file path=ppt/tags/tag209.xml><?xml version="1.0" encoding="utf-8"?>
<p:tagLst xmlns:p="http://schemas.openxmlformats.org/presentationml/2006/main">
  <p:tag name="AS_UNIQUEID" val="449"/>
</p:tagLst>
</file>

<file path=ppt/tags/tag21.xml><?xml version="1.0" encoding="utf-8"?>
<p:tagLst xmlns:p="http://schemas.openxmlformats.org/presentationml/2006/main">
  <p:tag name="AS_UNIQUEID" val="20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0.xml><?xml version="1.0" encoding="utf-8"?>
<p:tagLst xmlns:p="http://schemas.openxmlformats.org/presentationml/2006/main">
  <p:tag name="AS_UNIQUEID" val="450"/>
</p:tagLst>
</file>

<file path=ppt/tags/tag211.xml><?xml version="1.0" encoding="utf-8"?>
<p:tagLst xmlns:p="http://schemas.openxmlformats.org/presentationml/2006/main">
  <p:tag name="AS_UNIQUEID" val="451"/>
</p:tagLst>
</file>

<file path=ppt/tags/tag212.xml><?xml version="1.0" encoding="utf-8"?>
<p:tagLst xmlns:p="http://schemas.openxmlformats.org/presentationml/2006/main">
  <p:tag name="AS_UNIQUEID" val="452"/>
</p:tagLst>
</file>

<file path=ppt/tags/tag213.xml><?xml version="1.0" encoding="utf-8"?>
<p:tagLst xmlns:p="http://schemas.openxmlformats.org/presentationml/2006/main">
  <p:tag name="AS_UNIQUEID" val="454"/>
</p:tagLst>
</file>

<file path=ppt/tags/tag214.xml><?xml version="1.0" encoding="utf-8"?>
<p:tagLst xmlns:p="http://schemas.openxmlformats.org/presentationml/2006/main">
  <p:tag name="AS_UNIQUEID" val="455"/>
</p:tagLst>
</file>

<file path=ppt/tags/tag215.xml><?xml version="1.0" encoding="utf-8"?>
<p:tagLst xmlns:p="http://schemas.openxmlformats.org/presentationml/2006/main">
  <p:tag name="AS_UNIQUEID" val="456"/>
</p:tagLst>
</file>

<file path=ppt/tags/tag216.xml><?xml version="1.0" encoding="utf-8"?>
<p:tagLst xmlns:p="http://schemas.openxmlformats.org/presentationml/2006/main">
  <p:tag name="AS_UNIQUEID" val="458"/>
</p:tagLst>
</file>

<file path=ppt/tags/tag217.xml><?xml version="1.0" encoding="utf-8"?>
<p:tagLst xmlns:p="http://schemas.openxmlformats.org/presentationml/2006/main">
  <p:tag name="AS_UNIQUEID" val="459"/>
</p:tagLst>
</file>

<file path=ppt/tags/tag218.xml><?xml version="1.0" encoding="utf-8"?>
<p:tagLst xmlns:p="http://schemas.openxmlformats.org/presentationml/2006/main">
  <p:tag name="AS_UNIQUEID" val="461"/>
</p:tagLst>
</file>

<file path=ppt/tags/tag219.xml><?xml version="1.0" encoding="utf-8"?>
<p:tagLst xmlns:p="http://schemas.openxmlformats.org/presentationml/2006/main">
  <p:tag name="AS_UNIQUEID" val="2"/>
</p:tagLst>
</file>

<file path=ppt/tags/tag22.xml><?xml version="1.0" encoding="utf-8"?>
<p:tagLst xmlns:p="http://schemas.openxmlformats.org/presentationml/2006/main">
  <p:tag name="AS_UNIQUEID" val="2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0.xml><?xml version="1.0" encoding="utf-8"?>
<p:tagLst xmlns:p="http://schemas.openxmlformats.org/presentationml/2006/main">
  <p:tag name="AS_UNIQUEID" val="3"/>
</p:tagLst>
</file>

<file path=ppt/tags/tag221.xml><?xml version="1.0" encoding="utf-8"?>
<p:tagLst xmlns:p="http://schemas.openxmlformats.org/presentationml/2006/main">
  <p:tag name="AS_UNIQUEID" val="5"/>
</p:tagLst>
</file>

<file path=ppt/tags/tag222.xml><?xml version="1.0" encoding="utf-8"?>
<p:tagLst xmlns:p="http://schemas.openxmlformats.org/presentationml/2006/main">
  <p:tag name="AS_UNIQUEID" val="6"/>
</p:tagLst>
</file>

<file path=ppt/tags/tag223.xml><?xml version="1.0" encoding="utf-8"?>
<p:tagLst xmlns:p="http://schemas.openxmlformats.org/presentationml/2006/main">
  <p:tag name="AS_UNIQUEID" val="7"/>
</p:tagLst>
</file>

<file path=ppt/tags/tag224.xml><?xml version="1.0" encoding="utf-8"?>
<p:tagLst xmlns:p="http://schemas.openxmlformats.org/presentationml/2006/main">
  <p:tag name="AS_UNIQUEID" val="8"/>
</p:tagLst>
</file>

<file path=ppt/tags/tag225.xml><?xml version="1.0" encoding="utf-8"?>
<p:tagLst xmlns:p="http://schemas.openxmlformats.org/presentationml/2006/main">
  <p:tag name="AS_UNIQUEID" val="9"/>
</p:tagLst>
</file>

<file path=ppt/tags/tag226.xml><?xml version="1.0" encoding="utf-8"?>
<p:tagLst xmlns:p="http://schemas.openxmlformats.org/presentationml/2006/main">
  <p:tag name="AS_UNIQUEID" val="10"/>
</p:tagLst>
</file>

<file path=ppt/tags/tag227.xml><?xml version="1.0" encoding="utf-8"?>
<p:tagLst xmlns:p="http://schemas.openxmlformats.org/presentationml/2006/main">
  <p:tag name="AS_UNIQUEID" val="11"/>
</p:tagLst>
</file>

<file path=ppt/tags/tag228.xml><?xml version="1.0" encoding="utf-8"?>
<p:tagLst xmlns:p="http://schemas.openxmlformats.org/presentationml/2006/main">
  <p:tag name="AS_UNIQUEID" val="12"/>
</p:tagLst>
</file>

<file path=ppt/tags/tag229.xml><?xml version="1.0" encoding="utf-8"?>
<p:tagLst xmlns:p="http://schemas.openxmlformats.org/presentationml/2006/main">
  <p:tag name="AS_UNIQUEID" val="13"/>
</p:tagLst>
</file>

<file path=ppt/tags/tag23.xml><?xml version="1.0" encoding="utf-8"?>
<p:tagLst xmlns:p="http://schemas.openxmlformats.org/presentationml/2006/main">
  <p:tag name="AS_UNIQUEID" val="2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0.xml><?xml version="1.0" encoding="utf-8"?>
<p:tagLst xmlns:p="http://schemas.openxmlformats.org/presentationml/2006/main">
  <p:tag name="AS_UNIQUEID" val="14"/>
</p:tagLst>
</file>

<file path=ppt/tags/tag231.xml><?xml version="1.0" encoding="utf-8"?>
<p:tagLst xmlns:p="http://schemas.openxmlformats.org/presentationml/2006/main">
  <p:tag name="AS_UNIQUEID" val="16"/>
</p:tagLst>
</file>

<file path=ppt/tags/tag232.xml><?xml version="1.0" encoding="utf-8"?>
<p:tagLst xmlns:p="http://schemas.openxmlformats.org/presentationml/2006/main">
  <p:tag name="AS_UNIQUEID" val="17"/>
</p:tagLst>
</file>

<file path=ppt/tags/tag233.xml><?xml version="1.0" encoding="utf-8"?>
<p:tagLst xmlns:p="http://schemas.openxmlformats.org/presentationml/2006/main">
  <p:tag name="AS_UNIQUEID" val="18"/>
</p:tagLst>
</file>

<file path=ppt/tags/tag234.xml><?xml version="1.0" encoding="utf-8"?>
<p:tagLst xmlns:p="http://schemas.openxmlformats.org/presentationml/2006/main">
  <p:tag name="AS_UNIQUEID" val="19"/>
</p:tagLst>
</file>

<file path=ppt/tags/tag235.xml><?xml version="1.0" encoding="utf-8"?>
<p:tagLst xmlns:p="http://schemas.openxmlformats.org/presentationml/2006/main">
  <p:tag name="AS_UNIQUEID" val="20"/>
</p:tagLst>
</file>

<file path=ppt/tags/tag236.xml><?xml version="1.0" encoding="utf-8"?>
<p:tagLst xmlns:p="http://schemas.openxmlformats.org/presentationml/2006/main">
  <p:tag name="AS_UNIQUEID" val="21"/>
  <p:tag name="KSO_WM_UNIT_TABLE_BEAUTIFY" val="smartTable{b05178f3-ccbd-4240-8f00-45793efb6325}"/>
</p:tagLst>
</file>

<file path=ppt/tags/tag237.xml><?xml version="1.0" encoding="utf-8"?>
<p:tagLst xmlns:p="http://schemas.openxmlformats.org/presentationml/2006/main">
  <p:tag name="AS_UNIQUEID" val="22"/>
</p:tagLst>
</file>

<file path=ppt/tags/tag238.xml><?xml version="1.0" encoding="utf-8"?>
<p:tagLst xmlns:p="http://schemas.openxmlformats.org/presentationml/2006/main">
  <p:tag name="AS_UNIQUEID" val="23"/>
</p:tagLst>
</file>

<file path=ppt/tags/tag239.xml><?xml version="1.0" encoding="utf-8"?>
<p:tagLst xmlns:p="http://schemas.openxmlformats.org/presentationml/2006/main">
  <p:tag name="AS_UNIQUEID" val="24"/>
</p:tagLst>
</file>

<file path=ppt/tags/tag24.xml><?xml version="1.0" encoding="utf-8"?>
<p:tagLst xmlns:p="http://schemas.openxmlformats.org/presentationml/2006/main">
  <p:tag name="AS_UNIQUEID" val="2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0.xml><?xml version="1.0" encoding="utf-8"?>
<p:tagLst xmlns:p="http://schemas.openxmlformats.org/presentationml/2006/main">
  <p:tag name="AS_UNIQUEID" val="25"/>
</p:tagLst>
</file>

<file path=ppt/tags/tag241.xml><?xml version="1.0" encoding="utf-8"?>
<p:tagLst xmlns:p="http://schemas.openxmlformats.org/presentationml/2006/main">
  <p:tag name="AS_UNIQUEID" val="26"/>
</p:tagLst>
</file>

<file path=ppt/tags/tag242.xml><?xml version="1.0" encoding="utf-8"?>
<p:tagLst xmlns:p="http://schemas.openxmlformats.org/presentationml/2006/main">
  <p:tag name="AS_UNIQUEID" val="27"/>
</p:tagLst>
</file>

<file path=ppt/tags/tag243.xml><?xml version="1.0" encoding="utf-8"?>
<p:tagLst xmlns:p="http://schemas.openxmlformats.org/presentationml/2006/main">
  <p:tag name="AS_UNIQUEID" val="28"/>
</p:tagLst>
</file>

<file path=ppt/tags/tag244.xml><?xml version="1.0" encoding="utf-8"?>
<p:tagLst xmlns:p="http://schemas.openxmlformats.org/presentationml/2006/main">
  <p:tag name="AS_UNIQUEID" val="29"/>
</p:tagLst>
</file>

<file path=ppt/tags/tag245.xml><?xml version="1.0" encoding="utf-8"?>
<p:tagLst xmlns:p="http://schemas.openxmlformats.org/presentationml/2006/main">
  <p:tag name="AS_UNIQUEID" val="30"/>
</p:tagLst>
</file>

<file path=ppt/tags/tag246.xml><?xml version="1.0" encoding="utf-8"?>
<p:tagLst xmlns:p="http://schemas.openxmlformats.org/presentationml/2006/main">
  <p:tag name="AS_UNIQUEID" val="31"/>
</p:tagLst>
</file>

<file path=ppt/tags/tag247.xml><?xml version="1.0" encoding="utf-8"?>
<p:tagLst xmlns:p="http://schemas.openxmlformats.org/presentationml/2006/main">
  <p:tag name="AS_UNIQUEID" val="32"/>
</p:tagLst>
</file>

<file path=ppt/tags/tag248.xml><?xml version="1.0" encoding="utf-8"?>
<p:tagLst xmlns:p="http://schemas.openxmlformats.org/presentationml/2006/main">
  <p:tag name="AS_UNIQUEID" val="33"/>
</p:tagLst>
</file>

<file path=ppt/tags/tag249.xml><?xml version="1.0" encoding="utf-8"?>
<p:tagLst xmlns:p="http://schemas.openxmlformats.org/presentationml/2006/main">
  <p:tag name="AS_UNIQUEID" val="34"/>
</p:tagLst>
</file>

<file path=ppt/tags/tag25.xml><?xml version="1.0" encoding="utf-8"?>
<p:tagLst xmlns:p="http://schemas.openxmlformats.org/presentationml/2006/main">
  <p:tag name="AS_UNIQUEID" val="21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0.xml><?xml version="1.0" encoding="utf-8"?>
<p:tagLst xmlns:p="http://schemas.openxmlformats.org/presentationml/2006/main">
  <p:tag name="AS_UNIQUEID" val="35"/>
</p:tagLst>
</file>

<file path=ppt/tags/tag251.xml><?xml version="1.0" encoding="utf-8"?>
<p:tagLst xmlns:p="http://schemas.openxmlformats.org/presentationml/2006/main">
  <p:tag name="AS_UNIQUEID" val="36"/>
</p:tagLst>
</file>

<file path=ppt/tags/tag252.xml><?xml version="1.0" encoding="utf-8"?>
<p:tagLst xmlns:p="http://schemas.openxmlformats.org/presentationml/2006/main">
  <p:tag name="AS_UNIQUEID" val="37"/>
</p:tagLst>
</file>

<file path=ppt/tags/tag253.xml><?xml version="1.0" encoding="utf-8"?>
<p:tagLst xmlns:p="http://schemas.openxmlformats.org/presentationml/2006/main">
  <p:tag name="AS_UNIQUEID" val="38"/>
</p:tagLst>
</file>

<file path=ppt/tags/tag254.xml><?xml version="1.0" encoding="utf-8"?>
<p:tagLst xmlns:p="http://schemas.openxmlformats.org/presentationml/2006/main">
  <p:tag name="AS_UNIQUEID" val="40"/>
</p:tagLst>
</file>

<file path=ppt/tags/tag255.xml><?xml version="1.0" encoding="utf-8"?>
<p:tagLst xmlns:p="http://schemas.openxmlformats.org/presentationml/2006/main">
  <p:tag name="AS_UNIQUEID" val="41"/>
</p:tagLst>
</file>

<file path=ppt/tags/tag256.xml><?xml version="1.0" encoding="utf-8"?>
<p:tagLst xmlns:p="http://schemas.openxmlformats.org/presentationml/2006/main">
  <p:tag name="AS_UNIQUEID" val="42"/>
</p:tagLst>
</file>

<file path=ppt/tags/tag257.xml><?xml version="1.0" encoding="utf-8"?>
<p:tagLst xmlns:p="http://schemas.openxmlformats.org/presentationml/2006/main">
  <p:tag name="AS_UNIQUEID" val="43"/>
</p:tagLst>
</file>

<file path=ppt/tags/tag258.xml><?xml version="1.0" encoding="utf-8"?>
<p:tagLst xmlns:p="http://schemas.openxmlformats.org/presentationml/2006/main">
  <p:tag name="AS_UNIQUEID" val="44"/>
</p:tagLst>
</file>

<file path=ppt/tags/tag259.xml><?xml version="1.0" encoding="utf-8"?>
<p:tagLst xmlns:p="http://schemas.openxmlformats.org/presentationml/2006/main">
  <p:tag name="AS_UNIQUEID" val="45"/>
</p:tagLst>
</file>

<file path=ppt/tags/tag26.xml><?xml version="1.0" encoding="utf-8"?>
<p:tagLst xmlns:p="http://schemas.openxmlformats.org/presentationml/2006/main">
  <p:tag name="AS_UNIQUEID" val="2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0.xml><?xml version="1.0" encoding="utf-8"?>
<p:tagLst xmlns:p="http://schemas.openxmlformats.org/presentationml/2006/main">
  <p:tag name="AS_UNIQUEID" val="46"/>
</p:tagLst>
</file>

<file path=ppt/tags/tag261.xml><?xml version="1.0" encoding="utf-8"?>
<p:tagLst xmlns:p="http://schemas.openxmlformats.org/presentationml/2006/main">
  <p:tag name="AS_UNIQUEID" val="47"/>
</p:tagLst>
</file>

<file path=ppt/tags/tag262.xml><?xml version="1.0" encoding="utf-8"?>
<p:tagLst xmlns:p="http://schemas.openxmlformats.org/presentationml/2006/main">
  <p:tag name="AS_UNIQUEID" val="48"/>
</p:tagLst>
</file>

<file path=ppt/tags/tag263.xml><?xml version="1.0" encoding="utf-8"?>
<p:tagLst xmlns:p="http://schemas.openxmlformats.org/presentationml/2006/main">
  <p:tag name="AS_UNIQUEID" val="49"/>
</p:tagLst>
</file>

<file path=ppt/tags/tag264.xml><?xml version="1.0" encoding="utf-8"?>
<p:tagLst xmlns:p="http://schemas.openxmlformats.org/presentationml/2006/main">
  <p:tag name="AS_UNIQUEID" val="50"/>
</p:tagLst>
</file>

<file path=ppt/tags/tag265.xml><?xml version="1.0" encoding="utf-8"?>
<p:tagLst xmlns:p="http://schemas.openxmlformats.org/presentationml/2006/main">
  <p:tag name="AS_UNIQUEID" val="51"/>
</p:tagLst>
</file>

<file path=ppt/tags/tag266.xml><?xml version="1.0" encoding="utf-8"?>
<p:tagLst xmlns:p="http://schemas.openxmlformats.org/presentationml/2006/main">
  <p:tag name="AS_UNIQUEID" val="52"/>
</p:tagLst>
</file>

<file path=ppt/tags/tag267.xml><?xml version="1.0" encoding="utf-8"?>
<p:tagLst xmlns:p="http://schemas.openxmlformats.org/presentationml/2006/main">
  <p:tag name="AS_UNIQUEID" val="53"/>
</p:tagLst>
</file>

<file path=ppt/tags/tag268.xml><?xml version="1.0" encoding="utf-8"?>
<p:tagLst xmlns:p="http://schemas.openxmlformats.org/presentationml/2006/main">
  <p:tag name="AS_UNIQUEID" val="54"/>
</p:tagLst>
</file>

<file path=ppt/tags/tag269.xml><?xml version="1.0" encoding="utf-8"?>
<p:tagLst xmlns:p="http://schemas.openxmlformats.org/presentationml/2006/main">
  <p:tag name="AS_UNIQUEID" val="55"/>
</p:tagLst>
</file>

<file path=ppt/tags/tag27.xml><?xml version="1.0" encoding="utf-8"?>
<p:tagLst xmlns:p="http://schemas.openxmlformats.org/presentationml/2006/main">
  <p:tag name="AS_UNIQUEID" val="2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0.xml><?xml version="1.0" encoding="utf-8"?>
<p:tagLst xmlns:p="http://schemas.openxmlformats.org/presentationml/2006/main">
  <p:tag name="AS_UNIQUEID" val="56"/>
</p:tagLst>
</file>

<file path=ppt/tags/tag271.xml><?xml version="1.0" encoding="utf-8"?>
<p:tagLst xmlns:p="http://schemas.openxmlformats.org/presentationml/2006/main">
  <p:tag name="AS_UNIQUEID" val="57"/>
</p:tagLst>
</file>

<file path=ppt/tags/tag272.xml><?xml version="1.0" encoding="utf-8"?>
<p:tagLst xmlns:p="http://schemas.openxmlformats.org/presentationml/2006/main">
  <p:tag name="AS_UNIQUEID" val="58"/>
</p:tagLst>
</file>

<file path=ppt/tags/tag273.xml><?xml version="1.0" encoding="utf-8"?>
<p:tagLst xmlns:p="http://schemas.openxmlformats.org/presentationml/2006/main">
  <p:tag name="AS_UNIQUEID" val="59"/>
</p:tagLst>
</file>

<file path=ppt/tags/tag274.xml><?xml version="1.0" encoding="utf-8"?>
<p:tagLst xmlns:p="http://schemas.openxmlformats.org/presentationml/2006/main">
  <p:tag name="AS_UNIQUEID" val="60"/>
</p:tagLst>
</file>

<file path=ppt/tags/tag275.xml><?xml version="1.0" encoding="utf-8"?>
<p:tagLst xmlns:p="http://schemas.openxmlformats.org/presentationml/2006/main">
  <p:tag name="AS_UNIQUEID" val="61"/>
</p:tagLst>
</file>

<file path=ppt/tags/tag276.xml><?xml version="1.0" encoding="utf-8"?>
<p:tagLst xmlns:p="http://schemas.openxmlformats.org/presentationml/2006/main">
  <p:tag name="AS_UNIQUEID" val="62"/>
</p:tagLst>
</file>

<file path=ppt/tags/tag277.xml><?xml version="1.0" encoding="utf-8"?>
<p:tagLst xmlns:p="http://schemas.openxmlformats.org/presentationml/2006/main">
  <p:tag name="AS_UNIQUEID" val="63"/>
</p:tagLst>
</file>

<file path=ppt/tags/tag278.xml><?xml version="1.0" encoding="utf-8"?>
<p:tagLst xmlns:p="http://schemas.openxmlformats.org/presentationml/2006/main">
  <p:tag name="AS_UNIQUEID" val="64"/>
</p:tagLst>
</file>

<file path=ppt/tags/tag279.xml><?xml version="1.0" encoding="utf-8"?>
<p:tagLst xmlns:p="http://schemas.openxmlformats.org/presentationml/2006/main">
  <p:tag name="AS_UNIQUEID" val="65"/>
</p:tagLst>
</file>

<file path=ppt/tags/tag28.xml><?xml version="1.0" encoding="utf-8"?>
<p:tagLst xmlns:p="http://schemas.openxmlformats.org/presentationml/2006/main">
  <p:tag name="AS_UNIQUEID" val="2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0.xml><?xml version="1.0" encoding="utf-8"?>
<p:tagLst xmlns:p="http://schemas.openxmlformats.org/presentationml/2006/main">
  <p:tag name="AS_UNIQUEID" val="66"/>
</p:tagLst>
</file>

<file path=ppt/tags/tag281.xml><?xml version="1.0" encoding="utf-8"?>
<p:tagLst xmlns:p="http://schemas.openxmlformats.org/presentationml/2006/main">
  <p:tag name="AS_UNIQUEID" val="67"/>
</p:tagLst>
</file>

<file path=ppt/tags/tag282.xml><?xml version="1.0" encoding="utf-8"?>
<p:tagLst xmlns:p="http://schemas.openxmlformats.org/presentationml/2006/main">
  <p:tag name="AS_UNIQUEID" val="68"/>
</p:tagLst>
</file>

<file path=ppt/tags/tag283.xml><?xml version="1.0" encoding="utf-8"?>
<p:tagLst xmlns:p="http://schemas.openxmlformats.org/presentationml/2006/main">
  <p:tag name="AS_UNIQUEID" val="69"/>
</p:tagLst>
</file>

<file path=ppt/tags/tag284.xml><?xml version="1.0" encoding="utf-8"?>
<p:tagLst xmlns:p="http://schemas.openxmlformats.org/presentationml/2006/main">
  <p:tag name="AS_UNIQUEID" val="70"/>
</p:tagLst>
</file>

<file path=ppt/tags/tag285.xml><?xml version="1.0" encoding="utf-8"?>
<p:tagLst xmlns:p="http://schemas.openxmlformats.org/presentationml/2006/main">
  <p:tag name="AS_UNIQUEID" val="72"/>
</p:tagLst>
</file>

<file path=ppt/tags/tag286.xml><?xml version="1.0" encoding="utf-8"?>
<p:tagLst xmlns:p="http://schemas.openxmlformats.org/presentationml/2006/main">
  <p:tag name="AS_UNIQUEID" val="73"/>
</p:tagLst>
</file>

<file path=ppt/tags/tag287.xml><?xml version="1.0" encoding="utf-8"?>
<p:tagLst xmlns:p="http://schemas.openxmlformats.org/presentationml/2006/main">
  <p:tag name="AS_UNIQUEID" val="74"/>
</p:tagLst>
</file>

<file path=ppt/tags/tag288.xml><?xml version="1.0" encoding="utf-8"?>
<p:tagLst xmlns:p="http://schemas.openxmlformats.org/presentationml/2006/main">
  <p:tag name="AS_UNIQUEID" val="75"/>
</p:tagLst>
</file>

<file path=ppt/tags/tag289.xml><?xml version="1.0" encoding="utf-8"?>
<p:tagLst xmlns:p="http://schemas.openxmlformats.org/presentationml/2006/main">
  <p:tag name="AS_UNIQUEID" val="76"/>
</p:tagLst>
</file>

<file path=ppt/tags/tag29.xml><?xml version="1.0" encoding="utf-8"?>
<p:tagLst xmlns:p="http://schemas.openxmlformats.org/presentationml/2006/main">
  <p:tag name="AS_UNIQUEID" val="21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0.xml><?xml version="1.0" encoding="utf-8"?>
<p:tagLst xmlns:p="http://schemas.openxmlformats.org/presentationml/2006/main">
  <p:tag name="AS_UNIQUEID" val="77"/>
</p:tagLst>
</file>

<file path=ppt/tags/tag291.xml><?xml version="1.0" encoding="utf-8"?>
<p:tagLst xmlns:p="http://schemas.openxmlformats.org/presentationml/2006/main">
  <p:tag name="AS_UNIQUEID" val="78"/>
</p:tagLst>
</file>

<file path=ppt/tags/tag292.xml><?xml version="1.0" encoding="utf-8"?>
<p:tagLst xmlns:p="http://schemas.openxmlformats.org/presentationml/2006/main">
  <p:tag name="AS_UNIQUEID" val="79"/>
</p:tagLst>
</file>

<file path=ppt/tags/tag293.xml><?xml version="1.0" encoding="utf-8"?>
<p:tagLst xmlns:p="http://schemas.openxmlformats.org/presentationml/2006/main">
  <p:tag name="AS_UNIQUEID" val="80"/>
</p:tagLst>
</file>

<file path=ppt/tags/tag294.xml><?xml version="1.0" encoding="utf-8"?>
<p:tagLst xmlns:p="http://schemas.openxmlformats.org/presentationml/2006/main">
  <p:tag name="AS_UNIQUEID" val="81"/>
</p:tagLst>
</file>

<file path=ppt/tags/tag295.xml><?xml version="1.0" encoding="utf-8"?>
<p:tagLst xmlns:p="http://schemas.openxmlformats.org/presentationml/2006/main">
  <p:tag name="AS_UNIQUEID" val="82"/>
</p:tagLst>
</file>

<file path=ppt/tags/tag296.xml><?xml version="1.0" encoding="utf-8"?>
<p:tagLst xmlns:p="http://schemas.openxmlformats.org/presentationml/2006/main">
  <p:tag name="AS_UNIQUEID" val="83"/>
</p:tagLst>
</file>

<file path=ppt/tags/tag297.xml><?xml version="1.0" encoding="utf-8"?>
<p:tagLst xmlns:p="http://schemas.openxmlformats.org/presentationml/2006/main">
  <p:tag name="AS_UNIQUEID" val="84"/>
</p:tagLst>
</file>

<file path=ppt/tags/tag298.xml><?xml version="1.0" encoding="utf-8"?>
<p:tagLst xmlns:p="http://schemas.openxmlformats.org/presentationml/2006/main">
  <p:tag name="AS_UNIQUEID" val="85"/>
</p:tagLst>
</file>

<file path=ppt/tags/tag299.xml><?xml version="1.0" encoding="utf-8"?>
<p:tagLst xmlns:p="http://schemas.openxmlformats.org/presentationml/2006/main">
  <p:tag name="AS_UNIQUEID" val="86"/>
</p:tagLst>
</file>

<file path=ppt/tags/tag3.xml><?xml version="1.0" encoding="utf-8"?>
<p:tagLst xmlns:p="http://schemas.openxmlformats.org/presentationml/2006/main">
  <p:tag name="AS_UNIQUEID" val="1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21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0.xml><?xml version="1.0" encoding="utf-8"?>
<p:tagLst xmlns:p="http://schemas.openxmlformats.org/presentationml/2006/main">
  <p:tag name="AS_UNIQUEID" val="88"/>
</p:tagLst>
</file>

<file path=ppt/tags/tag301.xml><?xml version="1.0" encoding="utf-8"?>
<p:tagLst xmlns:p="http://schemas.openxmlformats.org/presentationml/2006/main">
  <p:tag name="AS_UNIQUEID" val="89"/>
</p:tagLst>
</file>

<file path=ppt/tags/tag302.xml><?xml version="1.0" encoding="utf-8"?>
<p:tagLst xmlns:p="http://schemas.openxmlformats.org/presentationml/2006/main">
  <p:tag name="AS_UNIQUEID" val="90"/>
</p:tagLst>
</file>

<file path=ppt/tags/tag303.xml><?xml version="1.0" encoding="utf-8"?>
<p:tagLst xmlns:p="http://schemas.openxmlformats.org/presentationml/2006/main">
  <p:tag name="AS_UNIQUEID" val="91"/>
</p:tagLst>
</file>

<file path=ppt/tags/tag304.xml><?xml version="1.0" encoding="utf-8"?>
<p:tagLst xmlns:p="http://schemas.openxmlformats.org/presentationml/2006/main">
  <p:tag name="AS_UNIQUEID" val="92"/>
</p:tagLst>
</file>

<file path=ppt/tags/tag305.xml><?xml version="1.0" encoding="utf-8"?>
<p:tagLst xmlns:p="http://schemas.openxmlformats.org/presentationml/2006/main">
  <p:tag name="AS_UNIQUEID" val="93"/>
</p:tagLst>
</file>

<file path=ppt/tags/tag306.xml><?xml version="1.0" encoding="utf-8"?>
<p:tagLst xmlns:p="http://schemas.openxmlformats.org/presentationml/2006/main">
  <p:tag name="AS_UNIQUEID" val="94"/>
</p:tagLst>
</file>

<file path=ppt/tags/tag307.xml><?xml version="1.0" encoding="utf-8"?>
<p:tagLst xmlns:p="http://schemas.openxmlformats.org/presentationml/2006/main">
  <p:tag name="AS_UNIQUEID" val="96"/>
</p:tagLst>
</file>

<file path=ppt/tags/tag308.xml><?xml version="1.0" encoding="utf-8"?>
<p:tagLst xmlns:p="http://schemas.openxmlformats.org/presentationml/2006/main">
  <p:tag name="AS_UNIQUEID" val="97"/>
</p:tagLst>
</file>

<file path=ppt/tags/tag309.xml><?xml version="1.0" encoding="utf-8"?>
<p:tagLst xmlns:p="http://schemas.openxmlformats.org/presentationml/2006/main">
  <p:tag name="AS_UNIQUEID" val="99"/>
</p:tagLst>
</file>

<file path=ppt/tags/tag31.xml><?xml version="1.0" encoding="utf-8"?>
<p:tagLst xmlns:p="http://schemas.openxmlformats.org/presentationml/2006/main">
  <p:tag name="AS_UNIQUEID" val="2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0.xml><?xml version="1.0" encoding="utf-8"?>
<p:tagLst xmlns:p="http://schemas.openxmlformats.org/presentationml/2006/main">
  <p:tag name="AS_UNIQUEID" val="100"/>
</p:tagLst>
</file>

<file path=ppt/tags/tag311.xml><?xml version="1.0" encoding="utf-8"?>
<p:tagLst xmlns:p="http://schemas.openxmlformats.org/presentationml/2006/main">
  <p:tag name="AS_UNIQUEID" val="101"/>
</p:tagLst>
</file>

<file path=ppt/tags/tag312.xml><?xml version="1.0" encoding="utf-8"?>
<p:tagLst xmlns:p="http://schemas.openxmlformats.org/presentationml/2006/main">
  <p:tag name="AS_UNIQUEID" val="102"/>
</p:tagLst>
</file>

<file path=ppt/tags/tag313.xml><?xml version="1.0" encoding="utf-8"?>
<p:tagLst xmlns:p="http://schemas.openxmlformats.org/presentationml/2006/main">
  <p:tag name="AS_UNIQUEID" val="103"/>
</p:tagLst>
</file>

<file path=ppt/tags/tag314.xml><?xml version="1.0" encoding="utf-8"?>
<p:tagLst xmlns:p="http://schemas.openxmlformats.org/presentationml/2006/main">
  <p:tag name="AS_UNIQUEID" val="104"/>
</p:tagLst>
</file>

<file path=ppt/tags/tag315.xml><?xml version="1.0" encoding="utf-8"?>
<p:tagLst xmlns:p="http://schemas.openxmlformats.org/presentationml/2006/main">
  <p:tag name="AS_UNIQUEID" val="105"/>
</p:tagLst>
</file>

<file path=ppt/tags/tag316.xml><?xml version="1.0" encoding="utf-8"?>
<p:tagLst xmlns:p="http://schemas.openxmlformats.org/presentationml/2006/main">
  <p:tag name="AS_UNIQUEID" val="106"/>
</p:tagLst>
</file>

<file path=ppt/tags/tag317.xml><?xml version="1.0" encoding="utf-8"?>
<p:tagLst xmlns:p="http://schemas.openxmlformats.org/presentationml/2006/main">
  <p:tag name="AS_UNIQUEID" val="107"/>
</p:tagLst>
</file>

<file path=ppt/tags/tag318.xml><?xml version="1.0" encoding="utf-8"?>
<p:tagLst xmlns:p="http://schemas.openxmlformats.org/presentationml/2006/main">
  <p:tag name="AS_UNIQUEID" val="108"/>
</p:tagLst>
</file>

<file path=ppt/tags/tag319.xml><?xml version="1.0" encoding="utf-8"?>
<p:tagLst xmlns:p="http://schemas.openxmlformats.org/presentationml/2006/main">
  <p:tag name="AS_UNIQUEID" val="109"/>
</p:tagLst>
</file>

<file path=ppt/tags/tag32.xml><?xml version="1.0" encoding="utf-8"?>
<p:tagLst xmlns:p="http://schemas.openxmlformats.org/presentationml/2006/main">
  <p:tag name="AS_UNIQUEID" val="2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0.xml><?xml version="1.0" encoding="utf-8"?>
<p:tagLst xmlns:p="http://schemas.openxmlformats.org/presentationml/2006/main">
  <p:tag name="AS_UNIQUEID" val="111"/>
</p:tagLst>
</file>

<file path=ppt/tags/tag321.xml><?xml version="1.0" encoding="utf-8"?>
<p:tagLst xmlns:p="http://schemas.openxmlformats.org/presentationml/2006/main">
  <p:tag name="AS_UNIQUEID" val="112"/>
</p:tagLst>
</file>

<file path=ppt/tags/tag322.xml><?xml version="1.0" encoding="utf-8"?>
<p:tagLst xmlns:p="http://schemas.openxmlformats.org/presentationml/2006/main">
  <p:tag name="AS_UNIQUEID" val="113"/>
</p:tagLst>
</file>

<file path=ppt/tags/tag323.xml><?xml version="1.0" encoding="utf-8"?>
<p:tagLst xmlns:p="http://schemas.openxmlformats.org/presentationml/2006/main">
  <p:tag name="AS_UNIQUEID" val="114"/>
</p:tagLst>
</file>

<file path=ppt/tags/tag324.xml><?xml version="1.0" encoding="utf-8"?>
<p:tagLst xmlns:p="http://schemas.openxmlformats.org/presentationml/2006/main">
  <p:tag name="AS_UNIQUEID" val="115"/>
</p:tagLst>
</file>

<file path=ppt/tags/tag325.xml><?xml version="1.0" encoding="utf-8"?>
<p:tagLst xmlns:p="http://schemas.openxmlformats.org/presentationml/2006/main">
  <p:tag name="AS_UNIQUEID" val="116"/>
</p:tagLst>
</file>

<file path=ppt/tags/tag326.xml><?xml version="1.0" encoding="utf-8"?>
<p:tagLst xmlns:p="http://schemas.openxmlformats.org/presentationml/2006/main">
  <p:tag name="AS_UNIQUEID" val="117"/>
</p:tagLst>
</file>

<file path=ppt/tags/tag327.xml><?xml version="1.0" encoding="utf-8"?>
<p:tagLst xmlns:p="http://schemas.openxmlformats.org/presentationml/2006/main">
  <p:tag name="AS_UNIQUEID" val="118"/>
</p:tagLst>
</file>

<file path=ppt/tags/tag328.xml><?xml version="1.0" encoding="utf-8"?>
<p:tagLst xmlns:p="http://schemas.openxmlformats.org/presentationml/2006/main">
  <p:tag name="AS_UNIQUEID" val="120"/>
</p:tagLst>
</file>

<file path=ppt/tags/tag329.xml><?xml version="1.0" encoding="utf-8"?>
<p:tagLst xmlns:p="http://schemas.openxmlformats.org/presentationml/2006/main">
  <p:tag name="AS_UNIQUEID" val="121"/>
</p:tagLst>
</file>

<file path=ppt/tags/tag33.xml><?xml version="1.0" encoding="utf-8"?>
<p:tagLst xmlns:p="http://schemas.openxmlformats.org/presentationml/2006/main">
  <p:tag name="AS_UNIQUEID" val="2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0.xml><?xml version="1.0" encoding="utf-8"?>
<p:tagLst xmlns:p="http://schemas.openxmlformats.org/presentationml/2006/main">
  <p:tag name="AS_UNIQUEID" val="122"/>
</p:tagLst>
</file>

<file path=ppt/tags/tag331.xml><?xml version="1.0" encoding="utf-8"?>
<p:tagLst xmlns:p="http://schemas.openxmlformats.org/presentationml/2006/main">
  <p:tag name="AS_UNIQUEID" val="123"/>
</p:tagLst>
</file>

<file path=ppt/tags/tag332.xml><?xml version="1.0" encoding="utf-8"?>
<p:tagLst xmlns:p="http://schemas.openxmlformats.org/presentationml/2006/main">
  <p:tag name="AS_UNIQUEID" val="124"/>
</p:tagLst>
</file>

<file path=ppt/tags/tag333.xml><?xml version="1.0" encoding="utf-8"?>
<p:tagLst xmlns:p="http://schemas.openxmlformats.org/presentationml/2006/main">
  <p:tag name="AS_UNIQUEID" val="125"/>
</p:tagLst>
</file>

<file path=ppt/tags/tag334.xml><?xml version="1.0" encoding="utf-8"?>
<p:tagLst xmlns:p="http://schemas.openxmlformats.org/presentationml/2006/main">
  <p:tag name="AS_UNIQUEID" val="127"/>
</p:tagLst>
</file>

<file path=ppt/tags/tag335.xml><?xml version="1.0" encoding="utf-8"?>
<p:tagLst xmlns:p="http://schemas.openxmlformats.org/presentationml/2006/main">
  <p:tag name="AS_UNIQUEID" val="128"/>
</p:tagLst>
</file>

<file path=ppt/tags/tag336.xml><?xml version="1.0" encoding="utf-8"?>
<p:tagLst xmlns:p="http://schemas.openxmlformats.org/presentationml/2006/main">
  <p:tag name="AS_UNIQUEID" val="129"/>
</p:tagLst>
</file>

<file path=ppt/tags/tag337.xml><?xml version="1.0" encoding="utf-8"?>
<p:tagLst xmlns:p="http://schemas.openxmlformats.org/presentationml/2006/main">
  <p:tag name="AS_UNIQUEID" val="130"/>
</p:tagLst>
</file>

<file path=ppt/tags/tag338.xml><?xml version="1.0" encoding="utf-8"?>
<p:tagLst xmlns:p="http://schemas.openxmlformats.org/presentationml/2006/main">
  <p:tag name="AS_UNIQUEID" val="131"/>
</p:tagLst>
</file>

<file path=ppt/tags/tag339.xml><?xml version="1.0" encoding="utf-8"?>
<p:tagLst xmlns:p="http://schemas.openxmlformats.org/presentationml/2006/main">
  <p:tag name="AS_UNIQUEID" val="132"/>
</p:tagLst>
</file>

<file path=ppt/tags/tag34.xml><?xml version="1.0" encoding="utf-8"?>
<p:tagLst xmlns:p="http://schemas.openxmlformats.org/presentationml/2006/main">
  <p:tag name="AS_UNIQUEID" val="2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40.xml><?xml version="1.0" encoding="utf-8"?>
<p:tagLst xmlns:p="http://schemas.openxmlformats.org/presentationml/2006/main">
  <p:tag name="AS_UNIQUEID" val="133"/>
</p:tagLst>
</file>

<file path=ppt/tags/tag341.xml><?xml version="1.0" encoding="utf-8"?>
<p:tagLst xmlns:p="http://schemas.openxmlformats.org/presentationml/2006/main">
  <p:tag name="AS_UNIQUEID" val="134"/>
</p:tagLst>
</file>

<file path=ppt/tags/tag342.xml><?xml version="1.0" encoding="utf-8"?>
<p:tagLst xmlns:p="http://schemas.openxmlformats.org/presentationml/2006/main">
  <p:tag name="AS_UNIQUEID" val="136"/>
</p:tagLst>
</file>

<file path=ppt/tags/tag343.xml><?xml version="1.0" encoding="utf-8"?>
<p:tagLst xmlns:p="http://schemas.openxmlformats.org/presentationml/2006/main">
  <p:tag name="AS_UNIQUEID" val="138"/>
</p:tagLst>
</file>

<file path=ppt/tags/tag344.xml><?xml version="1.0" encoding="utf-8"?>
<p:tagLst xmlns:p="http://schemas.openxmlformats.org/presentationml/2006/main">
  <p:tag name="AS_UNIQUEID" val="139"/>
</p:tagLst>
</file>

<file path=ppt/tags/tag345.xml><?xml version="1.0" encoding="utf-8"?>
<p:tagLst xmlns:p="http://schemas.openxmlformats.org/presentationml/2006/main">
  <p:tag name="AS_UNIQUEID" val="141"/>
</p:tagLst>
</file>

<file path=ppt/tags/tag346.xml><?xml version="1.0" encoding="utf-8"?>
<p:tagLst xmlns:p="http://schemas.openxmlformats.org/presentationml/2006/main">
  <p:tag name="AS_UNIQUEID" val="142"/>
</p:tagLst>
</file>

<file path=ppt/tags/tag347.xml><?xml version="1.0" encoding="utf-8"?>
<p:tagLst xmlns:p="http://schemas.openxmlformats.org/presentationml/2006/main">
  <p:tag name="AS_UNIQUEID" val="143"/>
</p:tagLst>
</file>

<file path=ppt/tags/tag348.xml><?xml version="1.0" encoding="utf-8"?>
<p:tagLst xmlns:p="http://schemas.openxmlformats.org/presentationml/2006/main">
  <p:tag name="AS_UNIQUEID" val="144"/>
</p:tagLst>
</file>

<file path=ppt/tags/tag349.xml><?xml version="1.0" encoding="utf-8"?>
<p:tagLst xmlns:p="http://schemas.openxmlformats.org/presentationml/2006/main">
  <p:tag name="AS_UNIQUEID" val="146"/>
</p:tagLst>
</file>

<file path=ppt/tags/tag35.xml><?xml version="1.0" encoding="utf-8"?>
<p:tagLst xmlns:p="http://schemas.openxmlformats.org/presentationml/2006/main">
  <p:tag name="AS_UNIQUEID" val="22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0.xml><?xml version="1.0" encoding="utf-8"?>
<p:tagLst xmlns:p="http://schemas.openxmlformats.org/presentationml/2006/main">
  <p:tag name="AS_UNIQUEID" val="147"/>
</p:tagLst>
</file>

<file path=ppt/tags/tag351.xml><?xml version="1.0" encoding="utf-8"?>
<p:tagLst xmlns:p="http://schemas.openxmlformats.org/presentationml/2006/main">
  <p:tag name="AS_UNIQUEID" val="148"/>
</p:tagLst>
</file>

<file path=ppt/tags/tag352.xml><?xml version="1.0" encoding="utf-8"?>
<p:tagLst xmlns:p="http://schemas.openxmlformats.org/presentationml/2006/main">
  <p:tag name="AS_UNIQUEID" val="150"/>
</p:tagLst>
</file>

<file path=ppt/tags/tag353.xml><?xml version="1.0" encoding="utf-8"?>
<p:tagLst xmlns:p="http://schemas.openxmlformats.org/presentationml/2006/main">
  <p:tag name="AS_UNIQUEID" val="151"/>
</p:tagLst>
</file>

<file path=ppt/tags/tag354.xml><?xml version="1.0" encoding="utf-8"?>
<p:tagLst xmlns:p="http://schemas.openxmlformats.org/presentationml/2006/main">
  <p:tag name="AS_UNIQUEID" val="152"/>
</p:tagLst>
</file>

<file path=ppt/tags/tag355.xml><?xml version="1.0" encoding="utf-8"?>
<p:tagLst xmlns:p="http://schemas.openxmlformats.org/presentationml/2006/main">
  <p:tag name="AS_UNIQUEID" val="154"/>
</p:tagLst>
</file>

<file path=ppt/tags/tag356.xml><?xml version="1.0" encoding="utf-8"?>
<p:tagLst xmlns:p="http://schemas.openxmlformats.org/presentationml/2006/main">
  <p:tag name="AS_UNIQUEID" val="155"/>
</p:tagLst>
</file>

<file path=ppt/tags/tag357.xml><?xml version="1.0" encoding="utf-8"?>
<p:tagLst xmlns:p="http://schemas.openxmlformats.org/presentationml/2006/main">
  <p:tag name="AS_UNIQUEID" val="157"/>
</p:tagLst>
</file>

<file path=ppt/tags/tag358.xml><?xml version="1.0" encoding="utf-8"?>
<p:tagLst xmlns:p="http://schemas.openxmlformats.org/presentationml/2006/main">
  <p:tag name="AS_UNIQUEID" val="158"/>
</p:tagLst>
</file>

<file path=ppt/tags/tag359.xml><?xml version="1.0" encoding="utf-8"?>
<p:tagLst xmlns:p="http://schemas.openxmlformats.org/presentationml/2006/main">
  <p:tag name="AS_UNIQUEID" val="159"/>
</p:tagLst>
</file>

<file path=ppt/tags/tag36.xml><?xml version="1.0" encoding="utf-8"?>
<p:tagLst xmlns:p="http://schemas.openxmlformats.org/presentationml/2006/main">
  <p:tag name="AS_UNIQUEID" val="22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0.xml><?xml version="1.0" encoding="utf-8"?>
<p:tagLst xmlns:p="http://schemas.openxmlformats.org/presentationml/2006/main">
  <p:tag name="AS_UNIQUEID" val="161"/>
</p:tagLst>
</file>

<file path=ppt/tags/tag361.xml><?xml version="1.0" encoding="utf-8"?>
<p:tagLst xmlns:p="http://schemas.openxmlformats.org/presentationml/2006/main">
  <p:tag name="AS_UNIQUEID" val="162"/>
</p:tagLst>
</file>

<file path=ppt/tags/tag362.xml><?xml version="1.0" encoding="utf-8"?>
<p:tagLst xmlns:p="http://schemas.openxmlformats.org/presentationml/2006/main">
  <p:tag name="AS_UNIQUEID" val="163"/>
</p:tagLst>
</file>

<file path=ppt/tags/tag363.xml><?xml version="1.0" encoding="utf-8"?>
<p:tagLst xmlns:p="http://schemas.openxmlformats.org/presentationml/2006/main">
  <p:tag name="AS_UNIQUEID" val="165"/>
</p:tagLst>
</file>

<file path=ppt/tags/tag364.xml><?xml version="1.0" encoding="utf-8"?>
<p:tagLst xmlns:p="http://schemas.openxmlformats.org/presentationml/2006/main">
  <p:tag name="AS_UNIQUEID" val="166"/>
</p:tagLst>
</file>

<file path=ppt/tags/tag365.xml><?xml version="1.0" encoding="utf-8"?>
<p:tagLst xmlns:p="http://schemas.openxmlformats.org/presentationml/2006/main">
  <p:tag name="AS_UNIQUEID" val="167"/>
</p:tagLst>
</file>

<file path=ppt/tags/tag366.xml><?xml version="1.0" encoding="utf-8"?>
<p:tagLst xmlns:p="http://schemas.openxmlformats.org/presentationml/2006/main">
  <p:tag name="AS_UNIQUEID" val="173"/>
</p:tagLst>
</file>

<file path=ppt/tags/tag367.xml><?xml version="1.0" encoding="utf-8"?>
<p:tagLst xmlns:p="http://schemas.openxmlformats.org/presentationml/2006/main">
  <p:tag name="AS_UNIQUEID" val="174"/>
</p:tagLst>
</file>

<file path=ppt/tags/tag368.xml><?xml version="1.0" encoding="utf-8"?>
<p:tagLst xmlns:p="http://schemas.openxmlformats.org/presentationml/2006/main">
  <p:tag name="AS_UNIQUEID" val="169"/>
</p:tagLst>
</file>

<file path=ppt/tags/tag369.xml><?xml version="1.0" encoding="utf-8"?>
<p:tagLst xmlns:p="http://schemas.openxmlformats.org/presentationml/2006/main">
  <p:tag name="AS_UNIQUEID" val="170"/>
</p:tagLst>
</file>

<file path=ppt/tags/tag37.xml><?xml version="1.0" encoding="utf-8"?>
<p:tagLst xmlns:p="http://schemas.openxmlformats.org/presentationml/2006/main">
  <p:tag name="AS_UNIQUEID" val="2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0.xml><?xml version="1.0" encoding="utf-8"?>
<p:tagLst xmlns:p="http://schemas.openxmlformats.org/presentationml/2006/main">
  <p:tag name="AS_UNIQUEID" val="171"/>
</p:tagLst>
</file>

<file path=ppt/tags/tag371.xml><?xml version="1.0" encoding="utf-8"?>
<p:tagLst xmlns:p="http://schemas.openxmlformats.org/presentationml/2006/main">
  <p:tag name="AS_UNIQUEID" val="176"/>
</p:tagLst>
</file>

<file path=ppt/tags/tag372.xml><?xml version="1.0" encoding="utf-8"?>
<p:tagLst xmlns:p="http://schemas.openxmlformats.org/presentationml/2006/main">
  <p:tag name="AS_UNIQUEID" val="177"/>
</p:tagLst>
</file>

<file path=ppt/tags/tag373.xml><?xml version="1.0" encoding="utf-8"?>
<p:tagLst xmlns:p="http://schemas.openxmlformats.org/presentationml/2006/main">
  <p:tag name="AS_UNIQUEID" val="179"/>
</p:tagLst>
</file>

<file path=ppt/tags/tag374.xml><?xml version="1.0" encoding="utf-8"?>
<p:tagLst xmlns:p="http://schemas.openxmlformats.org/presentationml/2006/main">
  <p:tag name="AS_UNIQUEID" val="180"/>
</p:tagLst>
</file>

<file path=ppt/tags/tag375.xml><?xml version="1.0" encoding="utf-8"?>
<p:tagLst xmlns:p="http://schemas.openxmlformats.org/presentationml/2006/main">
  <p:tag name="AS_UNIQUEID" val="466"/>
</p:tagLst>
</file>

<file path=ppt/tags/tag376.xml><?xml version="1.0" encoding="utf-8"?>
<p:tagLst xmlns:p="http://schemas.openxmlformats.org/presentationml/2006/main">
  <p:tag name="AS_UNIQUEID" val="547"/>
</p:tagLst>
</file>

<file path=ppt/tags/tag377.xml><?xml version="1.0" encoding="utf-8"?>
<p:tagLst xmlns:p="http://schemas.openxmlformats.org/presentationml/2006/main">
  <p:tag name="AS_UNIQUEID" val="406"/>
</p:tagLst>
</file>

<file path=ppt/tags/tag378.xml><?xml version="1.0" encoding="utf-8"?>
<p:tagLst xmlns:p="http://schemas.openxmlformats.org/presentationml/2006/main">
  <p:tag name="AS_UNIQUEID" val="407"/>
</p:tagLst>
</file>

<file path=ppt/tags/tag379.xml><?xml version="1.0" encoding="utf-8"?>
<p:tagLst xmlns:p="http://schemas.openxmlformats.org/presentationml/2006/main">
  <p:tag name="AS_UNIQUEID" val="408"/>
</p:tagLst>
</file>

<file path=ppt/tags/tag38.xml><?xml version="1.0" encoding="utf-8"?>
<p:tagLst xmlns:p="http://schemas.openxmlformats.org/presentationml/2006/main">
  <p:tag name="AS_UNIQUEID" val="22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0.xml><?xml version="1.0" encoding="utf-8"?>
<p:tagLst xmlns:p="http://schemas.openxmlformats.org/presentationml/2006/main">
  <p:tag name="AS_UNIQUEID" val="409"/>
</p:tagLst>
</file>

<file path=ppt/tags/tag381.xml><?xml version="1.0" encoding="utf-8"?>
<p:tagLst xmlns:p="http://schemas.openxmlformats.org/presentationml/2006/main">
  <p:tag name="AS_UNIQUEID" val="410"/>
</p:tagLst>
</file>

<file path=ppt/tags/tag382.xml><?xml version="1.0" encoding="utf-8"?>
<p:tagLst xmlns:p="http://schemas.openxmlformats.org/presentationml/2006/main">
  <p:tag name="AS_UNIQUEID" val="411"/>
</p:tagLst>
</file>

<file path=ppt/tags/tag38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mE4NDRkNjY0Yjk1Y2JlYzdkY2IxMjE2MTc3NDIwNTYifQ=="/>
  <p:tag name="commondata" val="eyJoZGlkIjoiN2YzNjBkOTgyNWQ1YTMxYzM3MzMwNWFiODNmOWIzYWMifQ=="/>
</p:tagLst>
</file>

<file path=ppt/tags/tag39.xml><?xml version="1.0" encoding="utf-8"?>
<p:tagLst xmlns:p="http://schemas.openxmlformats.org/presentationml/2006/main">
  <p:tag name="AS_UNIQUEID" val="2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AS_UNIQUEID" val="1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AS_UNIQUEID" val="2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AS_UNIQUEID" val="2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AS_UNIQUEID" val="2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AS_UNIQUEID" val="23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AS_UNIQUEID" val="2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AS_UNIQUEID" val="2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AS_UNIQUEID" val="2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AS_UNIQUEID" val="23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AS_UNIQUEID" val="23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AS_UNIQUEID" val="2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AS_UNIQUEID" val="1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2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AS_UNIQUEID" val="24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AS_UNIQUEID" val="24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AS_UNIQUEID" val="24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AS_UNIQUEID" val="24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AS_UNIQUEID" val="2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AS_UNIQUEID" val="2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AS_UNIQUEID" val="249"/>
</p:tagLst>
</file>

<file path=ppt/tags/tag58.xml><?xml version="1.0" encoding="utf-8"?>
<p:tagLst xmlns:p="http://schemas.openxmlformats.org/presentationml/2006/main">
  <p:tag name="AS_UNIQUEID" val="250"/>
</p:tagLst>
</file>

<file path=ppt/tags/tag59.xml><?xml version="1.0" encoding="utf-8"?>
<p:tagLst xmlns:p="http://schemas.openxmlformats.org/presentationml/2006/main">
  <p:tag name="AS_UNIQUEID" val="251"/>
</p:tagLst>
</file>

<file path=ppt/tags/tag6.xml><?xml version="1.0" encoding="utf-8"?>
<p:tagLst xmlns:p="http://schemas.openxmlformats.org/presentationml/2006/main">
  <p:tag name="AS_UNIQUEID" val="1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AS_UNIQUEID" val="252"/>
</p:tagLst>
</file>

<file path=ppt/tags/tag61.xml><?xml version="1.0" encoding="utf-8"?>
<p:tagLst xmlns:p="http://schemas.openxmlformats.org/presentationml/2006/main">
  <p:tag name="AS_UNIQUEID" val="254"/>
</p:tagLst>
</file>

<file path=ppt/tags/tag62.xml><?xml version="1.0" encoding="utf-8"?>
<p:tagLst xmlns:p="http://schemas.openxmlformats.org/presentationml/2006/main">
  <p:tag name="AS_UNIQUEID" val="255"/>
</p:tagLst>
</file>

<file path=ppt/tags/tag63.xml><?xml version="1.0" encoding="utf-8"?>
<p:tagLst xmlns:p="http://schemas.openxmlformats.org/presentationml/2006/main">
  <p:tag name="AS_UNIQUEID" val="256"/>
</p:tagLst>
</file>

<file path=ppt/tags/tag64.xml><?xml version="1.0" encoding="utf-8"?>
<p:tagLst xmlns:p="http://schemas.openxmlformats.org/presentationml/2006/main">
  <p:tag name="AS_UNIQUEID" val="257"/>
</p:tagLst>
</file>

<file path=ppt/tags/tag65.xml><?xml version="1.0" encoding="utf-8"?>
<p:tagLst xmlns:p="http://schemas.openxmlformats.org/presentationml/2006/main">
  <p:tag name="AS_UNIQUEID" val="259"/>
</p:tagLst>
</file>

<file path=ppt/tags/tag66.xml><?xml version="1.0" encoding="utf-8"?>
<p:tagLst xmlns:p="http://schemas.openxmlformats.org/presentationml/2006/main">
  <p:tag name="AS_UNIQUEID" val="260"/>
</p:tagLst>
</file>

<file path=ppt/tags/tag67.xml><?xml version="1.0" encoding="utf-8"?>
<p:tagLst xmlns:p="http://schemas.openxmlformats.org/presentationml/2006/main">
  <p:tag name="AS_UNIQUEID" val="261"/>
</p:tagLst>
</file>

<file path=ppt/tags/tag68.xml><?xml version="1.0" encoding="utf-8"?>
<p:tagLst xmlns:p="http://schemas.openxmlformats.org/presentationml/2006/main">
  <p:tag name="AS_UNIQUEID" val="262"/>
</p:tagLst>
</file>

<file path=ppt/tags/tag69.xml><?xml version="1.0" encoding="utf-8"?>
<p:tagLst xmlns:p="http://schemas.openxmlformats.org/presentationml/2006/main">
  <p:tag name="AS_UNIQUEID" val="264"/>
</p:tagLst>
</file>

<file path=ppt/tags/tag7.xml><?xml version="1.0" encoding="utf-8"?>
<p:tagLst xmlns:p="http://schemas.openxmlformats.org/presentationml/2006/main">
  <p:tag name="AS_UNIQUEID" val="1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AS_UNIQUEID" val="265"/>
</p:tagLst>
</file>

<file path=ppt/tags/tag71.xml><?xml version="1.0" encoding="utf-8"?>
<p:tagLst xmlns:p="http://schemas.openxmlformats.org/presentationml/2006/main">
  <p:tag name="AS_UNIQUEID" val="266"/>
</p:tagLst>
</file>

<file path=ppt/tags/tag72.xml><?xml version="1.0" encoding="utf-8"?>
<p:tagLst xmlns:p="http://schemas.openxmlformats.org/presentationml/2006/main">
  <p:tag name="AS_UNIQUEID" val="267"/>
</p:tagLst>
</file>

<file path=ppt/tags/tag73.xml><?xml version="1.0" encoding="utf-8"?>
<p:tagLst xmlns:p="http://schemas.openxmlformats.org/presentationml/2006/main">
  <p:tag name="AS_UNIQUEID" val="269"/>
</p:tagLst>
</file>

<file path=ppt/tags/tag74.xml><?xml version="1.0" encoding="utf-8"?>
<p:tagLst xmlns:p="http://schemas.openxmlformats.org/presentationml/2006/main">
  <p:tag name="AS_UNIQUEID" val="270"/>
</p:tagLst>
</file>

<file path=ppt/tags/tag75.xml><?xml version="1.0" encoding="utf-8"?>
<p:tagLst xmlns:p="http://schemas.openxmlformats.org/presentationml/2006/main">
  <p:tag name="AS_UNIQUEID" val="271"/>
</p:tagLst>
</file>

<file path=ppt/tags/tag76.xml><?xml version="1.0" encoding="utf-8"?>
<p:tagLst xmlns:p="http://schemas.openxmlformats.org/presentationml/2006/main">
  <p:tag name="AS_UNIQUEID" val="272"/>
</p:tagLst>
</file>

<file path=ppt/tags/tag77.xml><?xml version="1.0" encoding="utf-8"?>
<p:tagLst xmlns:p="http://schemas.openxmlformats.org/presentationml/2006/main">
  <p:tag name="AS_UNIQUEID" val="274"/>
</p:tagLst>
</file>

<file path=ppt/tags/tag78.xml><?xml version="1.0" encoding="utf-8"?>
<p:tagLst xmlns:p="http://schemas.openxmlformats.org/presentationml/2006/main">
  <p:tag name="AS_UNIQUEID" val="275"/>
</p:tagLst>
</file>

<file path=ppt/tags/tag79.xml><?xml version="1.0" encoding="utf-8"?>
<p:tagLst xmlns:p="http://schemas.openxmlformats.org/presentationml/2006/main">
  <p:tag name="AS_UNIQUEID" val="276"/>
</p:tagLst>
</file>

<file path=ppt/tags/tag8.xml><?xml version="1.0" encoding="utf-8"?>
<p:tagLst xmlns:p="http://schemas.openxmlformats.org/presentationml/2006/main">
  <p:tag name="AS_UNIQUEID" val="1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AS_UNIQUEID" val="277"/>
</p:tagLst>
</file>

<file path=ppt/tags/tag81.xml><?xml version="1.0" encoding="utf-8"?>
<p:tagLst xmlns:p="http://schemas.openxmlformats.org/presentationml/2006/main">
  <p:tag name="AS_UNIQUEID" val="279"/>
</p:tagLst>
</file>

<file path=ppt/tags/tag82.xml><?xml version="1.0" encoding="utf-8"?>
<p:tagLst xmlns:p="http://schemas.openxmlformats.org/presentationml/2006/main">
  <p:tag name="AS_UNIQUEID" val="280"/>
</p:tagLst>
</file>

<file path=ppt/tags/tag83.xml><?xml version="1.0" encoding="utf-8"?>
<p:tagLst xmlns:p="http://schemas.openxmlformats.org/presentationml/2006/main">
  <p:tag name="AS_UNIQUEID" val="281"/>
</p:tagLst>
</file>

<file path=ppt/tags/tag84.xml><?xml version="1.0" encoding="utf-8"?>
<p:tagLst xmlns:p="http://schemas.openxmlformats.org/presentationml/2006/main">
  <p:tag name="AS_UNIQUEID" val="282"/>
</p:tagLst>
</file>

<file path=ppt/tags/tag85.xml><?xml version="1.0" encoding="utf-8"?>
<p:tagLst xmlns:p="http://schemas.openxmlformats.org/presentationml/2006/main">
  <p:tag name="AS_UNIQUEID" val="284"/>
</p:tagLst>
</file>

<file path=ppt/tags/tag86.xml><?xml version="1.0" encoding="utf-8"?>
<p:tagLst xmlns:p="http://schemas.openxmlformats.org/presentationml/2006/main">
  <p:tag name="AS_UNIQUEID" val="285"/>
</p:tagLst>
</file>

<file path=ppt/tags/tag87.xml><?xml version="1.0" encoding="utf-8"?>
<p:tagLst xmlns:p="http://schemas.openxmlformats.org/presentationml/2006/main">
  <p:tag name="AS_UNIQUEID" val="286"/>
</p:tagLst>
</file>

<file path=ppt/tags/tag88.xml><?xml version="1.0" encoding="utf-8"?>
<p:tagLst xmlns:p="http://schemas.openxmlformats.org/presentationml/2006/main">
  <p:tag name="AS_UNIQUEID" val="287"/>
</p:tagLst>
</file>

<file path=ppt/tags/tag89.xml><?xml version="1.0" encoding="utf-8"?>
<p:tagLst xmlns:p="http://schemas.openxmlformats.org/presentationml/2006/main">
  <p:tag name="AS_UNIQUEID" val="289"/>
</p:tagLst>
</file>

<file path=ppt/tags/tag9.xml><?xml version="1.0" encoding="utf-8"?>
<p:tagLst xmlns:p="http://schemas.openxmlformats.org/presentationml/2006/main">
  <p:tag name="AS_UNIQUEID" val="1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AS_UNIQUEID" val="290"/>
</p:tagLst>
</file>

<file path=ppt/tags/tag91.xml><?xml version="1.0" encoding="utf-8"?>
<p:tagLst xmlns:p="http://schemas.openxmlformats.org/presentationml/2006/main">
  <p:tag name="AS_UNIQUEID" val="291"/>
</p:tagLst>
</file>

<file path=ppt/tags/tag92.xml><?xml version="1.0" encoding="utf-8"?>
<p:tagLst xmlns:p="http://schemas.openxmlformats.org/presentationml/2006/main">
  <p:tag name="AS_UNIQUEID" val="292"/>
</p:tagLst>
</file>

<file path=ppt/tags/tag93.xml><?xml version="1.0" encoding="utf-8"?>
<p:tagLst xmlns:p="http://schemas.openxmlformats.org/presentationml/2006/main">
  <p:tag name="AS_UNIQUEID" val="294"/>
</p:tagLst>
</file>

<file path=ppt/tags/tag94.xml><?xml version="1.0" encoding="utf-8"?>
<p:tagLst xmlns:p="http://schemas.openxmlformats.org/presentationml/2006/main">
  <p:tag name="AS_UNIQUEID" val="295"/>
</p:tagLst>
</file>

<file path=ppt/tags/tag95.xml><?xml version="1.0" encoding="utf-8"?>
<p:tagLst xmlns:p="http://schemas.openxmlformats.org/presentationml/2006/main">
  <p:tag name="AS_UNIQUEID" val="296"/>
</p:tagLst>
</file>

<file path=ppt/tags/tag96.xml><?xml version="1.0" encoding="utf-8"?>
<p:tagLst xmlns:p="http://schemas.openxmlformats.org/presentationml/2006/main">
  <p:tag name="AS_UNIQUEID" val="297"/>
</p:tagLst>
</file>

<file path=ppt/tags/tag97.xml><?xml version="1.0" encoding="utf-8"?>
<p:tagLst xmlns:p="http://schemas.openxmlformats.org/presentationml/2006/main">
  <p:tag name="AS_UNIQUEID" val="299"/>
</p:tagLst>
</file>

<file path=ppt/tags/tag98.xml><?xml version="1.0" encoding="utf-8"?>
<p:tagLst xmlns:p="http://schemas.openxmlformats.org/presentationml/2006/main">
  <p:tag name="AS_UNIQUEID" val="300"/>
</p:tagLst>
</file>

<file path=ppt/tags/tag99.xml><?xml version="1.0" encoding="utf-8"?>
<p:tagLst xmlns:p="http://schemas.openxmlformats.org/presentationml/2006/main">
  <p:tag name="AS_UNIQUEID" val="30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2616</Words>
  <Application>WPS 演示</Application>
  <PresentationFormat>自定义</PresentationFormat>
  <Paragraphs>179</Paragraphs>
  <Slides>32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9" baseType="lpstr">
      <vt:lpstr>Arial</vt:lpstr>
      <vt:lpstr>宋体</vt:lpstr>
      <vt:lpstr>Wingdings</vt:lpstr>
      <vt:lpstr>Wingdings</vt:lpstr>
      <vt:lpstr>字魂36号-正文宋楷</vt:lpstr>
      <vt:lpstr>微软雅黑</vt:lpstr>
      <vt:lpstr>楷体</vt:lpstr>
      <vt:lpstr>方正宋黑简体</vt:lpstr>
      <vt:lpstr>方正大黑简体</vt:lpstr>
      <vt:lpstr>黑体</vt:lpstr>
      <vt:lpstr>Times New Roman</vt:lpstr>
      <vt:lpstr>Arial Unicode MS</vt:lpstr>
      <vt:lpstr>等线</vt:lpstr>
      <vt:lpstr>Calibri</vt:lpstr>
      <vt:lpstr>方正姚体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2022-05-22T10:32:00Z</cp:lastPrinted>
  <dcterms:created xsi:type="dcterms:W3CDTF">2022-05-22T10:32:00Z</dcterms:created>
  <dcterms:modified xsi:type="dcterms:W3CDTF">2023-10-26T02:54:41Z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B08D2CBA32524AF68EF37796D5AE8BF9_12</vt:lpwstr>
  </property>
  <property fmtid="{D5CDD505-2E9C-101B-9397-08002B2CF9AE}" pid="3" name="KSOProductBuildVer">
    <vt:lpwstr>2052-12.1.0.15712</vt:lpwstr>
  </property>
</Properties>
</file>